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307" r:id="rId4"/>
    <p:sldId id="258" r:id="rId5"/>
    <p:sldId id="259" r:id="rId6"/>
    <p:sldId id="308" r:id="rId7"/>
    <p:sldId id="261" r:id="rId8"/>
    <p:sldId id="263" r:id="rId9"/>
    <p:sldId id="305" r:id="rId10"/>
    <p:sldId id="264" r:id="rId11"/>
    <p:sldId id="265" r:id="rId12"/>
    <p:sldId id="273" r:id="rId13"/>
    <p:sldId id="267" r:id="rId14"/>
    <p:sldId id="268" r:id="rId15"/>
    <p:sldId id="274" r:id="rId16"/>
    <p:sldId id="271" r:id="rId17"/>
    <p:sldId id="275" r:id="rId18"/>
    <p:sldId id="272" r:id="rId19"/>
    <p:sldId id="276" r:id="rId20"/>
    <p:sldId id="291" r:id="rId21"/>
    <p:sldId id="309" r:id="rId22"/>
    <p:sldId id="310" r:id="rId23"/>
    <p:sldId id="280" r:id="rId24"/>
    <p:sldId id="282" r:id="rId25"/>
    <p:sldId id="283" r:id="rId26"/>
    <p:sldId id="284" r:id="rId27"/>
    <p:sldId id="285" r:id="rId28"/>
    <p:sldId id="311" r:id="rId29"/>
    <p:sldId id="286" r:id="rId30"/>
    <p:sldId id="288" r:id="rId31"/>
    <p:sldId id="289" r:id="rId32"/>
    <p:sldId id="292" r:id="rId33"/>
    <p:sldId id="304" r:id="rId34"/>
    <p:sldId id="293" r:id="rId35"/>
    <p:sldId id="295" r:id="rId36"/>
    <p:sldId id="296" r:id="rId37"/>
    <p:sldId id="297" r:id="rId38"/>
    <p:sldId id="299" r:id="rId39"/>
    <p:sldId id="300" r:id="rId40"/>
    <p:sldId id="302" r:id="rId41"/>
    <p:sldId id="303" r:id="rId42"/>
    <p:sldId id="312" r:id="rId43"/>
    <p:sldId id="313" r:id="rId44"/>
    <p:sldId id="315" r:id="rId45"/>
    <p:sldId id="314" r:id="rId46"/>
    <p:sldId id="316" r:id="rId47"/>
    <p:sldId id="317" r:id="rId48"/>
    <p:sldId id="318"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30B6C1-44A2-4632-A5BC-FE3336FC6529}" type="doc">
      <dgm:prSet loTypeId="urn:microsoft.com/office/officeart/2005/8/layout/hierarchy4" loCatId="list" qsTypeId="urn:microsoft.com/office/officeart/2005/8/quickstyle/simple1" qsCatId="simple" csTypeId="urn:microsoft.com/office/officeart/2005/8/colors/colorful5" csCatId="colorful" phldr="1"/>
      <dgm:spPr/>
      <dgm:t>
        <a:bodyPr/>
        <a:lstStyle/>
        <a:p>
          <a:endParaRPr lang="en-US"/>
        </a:p>
      </dgm:t>
    </dgm:pt>
    <dgm:pt modelId="{FC809693-F790-4ADE-9B96-3257238B24CF}">
      <dgm:prSet phldrT="[نص]"/>
      <dgm:spPr/>
      <dgm:t>
        <a:bodyPr/>
        <a:lstStyle/>
        <a:p>
          <a:r>
            <a:rPr lang="ar-MA" dirty="0" smtClean="0"/>
            <a:t>بالنسبة للجهة الادارية</a:t>
          </a:r>
          <a:endParaRPr lang="en-US" dirty="0"/>
        </a:p>
      </dgm:t>
    </dgm:pt>
    <dgm:pt modelId="{C8C6F19E-D5E4-47DE-9107-4195A72F9E65}" type="parTrans" cxnId="{D28DA119-ED07-4409-B38B-D5E7A4C2E9CA}">
      <dgm:prSet/>
      <dgm:spPr/>
      <dgm:t>
        <a:bodyPr/>
        <a:lstStyle/>
        <a:p>
          <a:endParaRPr lang="en-US"/>
        </a:p>
      </dgm:t>
    </dgm:pt>
    <dgm:pt modelId="{E2509BC4-FCA4-4084-AD92-D0BA578EF6D1}" type="sibTrans" cxnId="{D28DA119-ED07-4409-B38B-D5E7A4C2E9CA}">
      <dgm:prSet/>
      <dgm:spPr/>
      <dgm:t>
        <a:bodyPr/>
        <a:lstStyle/>
        <a:p>
          <a:endParaRPr lang="en-US"/>
        </a:p>
      </dgm:t>
    </dgm:pt>
    <dgm:pt modelId="{F8A9B0BC-B6E6-43D6-BD9E-6717FA66ABAA}">
      <dgm:prSet phldrT="[نص]"/>
      <dgm:spPr/>
      <dgm:t>
        <a:bodyPr/>
        <a:lstStyle/>
        <a:p>
          <a:r>
            <a:rPr lang="ar-MA" dirty="0" smtClean="0"/>
            <a:t>التزامات</a:t>
          </a:r>
          <a:endParaRPr lang="en-US" dirty="0"/>
        </a:p>
      </dgm:t>
    </dgm:pt>
    <dgm:pt modelId="{456CB2BE-AE50-4F9D-A3BC-70C17E6D3E7D}" type="parTrans" cxnId="{BB506CA5-FA38-4B01-802B-260514002CE0}">
      <dgm:prSet/>
      <dgm:spPr/>
      <dgm:t>
        <a:bodyPr/>
        <a:lstStyle/>
        <a:p>
          <a:endParaRPr lang="en-US"/>
        </a:p>
      </dgm:t>
    </dgm:pt>
    <dgm:pt modelId="{14181E2F-1EA4-437B-A1FB-EA1859BAD025}" type="sibTrans" cxnId="{BB506CA5-FA38-4B01-802B-260514002CE0}">
      <dgm:prSet/>
      <dgm:spPr/>
      <dgm:t>
        <a:bodyPr/>
        <a:lstStyle/>
        <a:p>
          <a:endParaRPr lang="en-US"/>
        </a:p>
      </dgm:t>
    </dgm:pt>
    <dgm:pt modelId="{ED689975-FF5A-4059-AB1D-04D33B7F2A8C}">
      <dgm:prSet phldrT="[نص]"/>
      <dgm:spPr/>
      <dgm:t>
        <a:bodyPr/>
        <a:lstStyle/>
        <a:p>
          <a:r>
            <a:rPr lang="ar-MA" dirty="0" smtClean="0"/>
            <a:t>تنفيذ العقد وفق شروطه</a:t>
          </a:r>
          <a:endParaRPr lang="en-US" dirty="0"/>
        </a:p>
      </dgm:t>
    </dgm:pt>
    <dgm:pt modelId="{C00FE577-F662-4470-AD53-3FC23AB5DB8E}" type="parTrans" cxnId="{EFA9A5C7-F493-400D-B37C-93480E155C93}">
      <dgm:prSet/>
      <dgm:spPr/>
      <dgm:t>
        <a:bodyPr/>
        <a:lstStyle/>
        <a:p>
          <a:endParaRPr lang="en-US"/>
        </a:p>
      </dgm:t>
    </dgm:pt>
    <dgm:pt modelId="{A28B0F8D-5FE9-4D4E-95BA-02FF7952C039}" type="sibTrans" cxnId="{EFA9A5C7-F493-400D-B37C-93480E155C93}">
      <dgm:prSet/>
      <dgm:spPr/>
      <dgm:t>
        <a:bodyPr/>
        <a:lstStyle/>
        <a:p>
          <a:endParaRPr lang="en-US"/>
        </a:p>
      </dgm:t>
    </dgm:pt>
    <dgm:pt modelId="{D78CA293-65DE-4482-8CFC-8BCFEDC7774E}">
      <dgm:prSet phldrT="[نص]"/>
      <dgm:spPr/>
      <dgm:t>
        <a:bodyPr/>
        <a:lstStyle/>
        <a:p>
          <a:r>
            <a:rPr lang="ar-MA" dirty="0" smtClean="0"/>
            <a:t>حقوق</a:t>
          </a:r>
          <a:endParaRPr lang="en-US" dirty="0"/>
        </a:p>
      </dgm:t>
    </dgm:pt>
    <dgm:pt modelId="{1D09C410-D383-4C34-B98E-3B0F7639AA88}" type="sibTrans" cxnId="{D3365D1E-50FC-4E2E-94E9-D196B9726311}">
      <dgm:prSet/>
      <dgm:spPr/>
      <dgm:t>
        <a:bodyPr/>
        <a:lstStyle/>
        <a:p>
          <a:endParaRPr lang="en-US"/>
        </a:p>
      </dgm:t>
    </dgm:pt>
    <dgm:pt modelId="{BE0B5E3F-DCE3-4250-AF7C-1F61324DE9AC}" type="parTrans" cxnId="{D3365D1E-50FC-4E2E-94E9-D196B9726311}">
      <dgm:prSet/>
      <dgm:spPr/>
      <dgm:t>
        <a:bodyPr/>
        <a:lstStyle/>
        <a:p>
          <a:endParaRPr lang="en-US"/>
        </a:p>
      </dgm:t>
    </dgm:pt>
    <dgm:pt modelId="{77572EAB-E273-49FD-BAD0-24160D5BEFA1}">
      <dgm:prSet phldrT="[نص]"/>
      <dgm:spPr/>
      <dgm:t>
        <a:bodyPr/>
        <a:lstStyle/>
        <a:p>
          <a:r>
            <a:rPr lang="ar-MA" dirty="0" smtClean="0"/>
            <a:t>تنفيذ العقد بحسن نية</a:t>
          </a:r>
          <a:endParaRPr lang="en-US" dirty="0"/>
        </a:p>
      </dgm:t>
    </dgm:pt>
    <dgm:pt modelId="{652131C9-0A9B-4418-8F5A-10EC0EF30FAF}" type="parTrans" cxnId="{BBD5F315-FCED-4038-B5F7-00DBDFC667F0}">
      <dgm:prSet/>
      <dgm:spPr/>
      <dgm:t>
        <a:bodyPr/>
        <a:lstStyle/>
        <a:p>
          <a:endParaRPr lang="en-US"/>
        </a:p>
      </dgm:t>
    </dgm:pt>
    <dgm:pt modelId="{196B0893-7B50-41AB-9613-82373B92436B}" type="sibTrans" cxnId="{BBD5F315-FCED-4038-B5F7-00DBDFC667F0}">
      <dgm:prSet/>
      <dgm:spPr/>
      <dgm:t>
        <a:bodyPr/>
        <a:lstStyle/>
        <a:p>
          <a:endParaRPr lang="en-US"/>
        </a:p>
      </dgm:t>
    </dgm:pt>
    <dgm:pt modelId="{32D740B8-354D-47F3-826E-804223715618}">
      <dgm:prSet phldrT="[نص]"/>
      <dgm:spPr/>
      <dgm:t>
        <a:bodyPr/>
        <a:lstStyle/>
        <a:p>
          <a:r>
            <a:rPr lang="ar-MA" dirty="0" smtClean="0"/>
            <a:t>الرقابة والتوجيه</a:t>
          </a:r>
          <a:endParaRPr lang="en-US" dirty="0"/>
        </a:p>
      </dgm:t>
    </dgm:pt>
    <dgm:pt modelId="{CE2ED662-C142-4428-88ED-016FAD90AAFE}" type="parTrans" cxnId="{F317AEF5-2B77-40C5-BB8A-08FF590B29F4}">
      <dgm:prSet/>
      <dgm:spPr/>
      <dgm:t>
        <a:bodyPr/>
        <a:lstStyle/>
        <a:p>
          <a:endParaRPr lang="en-US"/>
        </a:p>
      </dgm:t>
    </dgm:pt>
    <dgm:pt modelId="{1CAD94B7-A584-4B85-93F2-6ED7E64107EE}" type="sibTrans" cxnId="{F317AEF5-2B77-40C5-BB8A-08FF590B29F4}">
      <dgm:prSet/>
      <dgm:spPr/>
      <dgm:t>
        <a:bodyPr/>
        <a:lstStyle/>
        <a:p>
          <a:endParaRPr lang="en-US"/>
        </a:p>
      </dgm:t>
    </dgm:pt>
    <dgm:pt modelId="{4FC17E38-FBD4-4D70-A6CE-AAFE57579B51}">
      <dgm:prSet phldrT="[نص]"/>
      <dgm:spPr/>
      <dgm:t>
        <a:bodyPr/>
        <a:lstStyle/>
        <a:p>
          <a:r>
            <a:rPr lang="ar-MA" dirty="0" smtClean="0"/>
            <a:t>تعديل العقد</a:t>
          </a:r>
          <a:endParaRPr lang="en-US" dirty="0"/>
        </a:p>
      </dgm:t>
    </dgm:pt>
    <dgm:pt modelId="{063FF327-3AE4-481A-BCC0-FCCACE1FA6EC}" type="parTrans" cxnId="{9CAC78DD-D0ED-4036-B0DB-1AA570570A09}">
      <dgm:prSet/>
      <dgm:spPr/>
      <dgm:t>
        <a:bodyPr/>
        <a:lstStyle/>
        <a:p>
          <a:endParaRPr lang="en-US"/>
        </a:p>
      </dgm:t>
    </dgm:pt>
    <dgm:pt modelId="{D01885C0-977A-40AD-B000-0AEACC872992}" type="sibTrans" cxnId="{9CAC78DD-D0ED-4036-B0DB-1AA570570A09}">
      <dgm:prSet/>
      <dgm:spPr/>
      <dgm:t>
        <a:bodyPr/>
        <a:lstStyle/>
        <a:p>
          <a:endParaRPr lang="en-US"/>
        </a:p>
      </dgm:t>
    </dgm:pt>
    <dgm:pt modelId="{BD0CEC90-EBBD-49E2-8225-7DD5635D6CFA}">
      <dgm:prSet phldrT="[نص]"/>
      <dgm:spPr/>
      <dgm:t>
        <a:bodyPr/>
        <a:lstStyle/>
        <a:p>
          <a:r>
            <a:rPr lang="ar-MA" dirty="0" smtClean="0"/>
            <a:t>توقيع </a:t>
          </a:r>
          <a:r>
            <a:rPr lang="ar-MA" dirty="0" err="1" smtClean="0"/>
            <a:t>الجزاءات</a:t>
          </a:r>
          <a:endParaRPr lang="en-US" dirty="0"/>
        </a:p>
      </dgm:t>
    </dgm:pt>
    <dgm:pt modelId="{58CAB8FE-D6F6-468E-B625-767F6F09E7D1}" type="parTrans" cxnId="{043618A0-090E-4AE8-A0B5-9BA747CFA664}">
      <dgm:prSet/>
      <dgm:spPr/>
      <dgm:t>
        <a:bodyPr/>
        <a:lstStyle/>
        <a:p>
          <a:endParaRPr lang="en-US"/>
        </a:p>
      </dgm:t>
    </dgm:pt>
    <dgm:pt modelId="{C06B2850-71F3-4099-8562-E40247FA64D0}" type="sibTrans" cxnId="{043618A0-090E-4AE8-A0B5-9BA747CFA664}">
      <dgm:prSet/>
      <dgm:spPr/>
      <dgm:t>
        <a:bodyPr/>
        <a:lstStyle/>
        <a:p>
          <a:endParaRPr lang="en-US"/>
        </a:p>
      </dgm:t>
    </dgm:pt>
    <dgm:pt modelId="{9C0364B4-1443-4A86-939B-5000A53726BC}" type="pres">
      <dgm:prSet presAssocID="{7230B6C1-44A2-4632-A5BC-FE3336FC6529}" presName="Name0" presStyleCnt="0">
        <dgm:presLayoutVars>
          <dgm:chPref val="1"/>
          <dgm:dir val="rev"/>
          <dgm:animOne val="branch"/>
          <dgm:animLvl val="lvl"/>
          <dgm:resizeHandles/>
        </dgm:presLayoutVars>
      </dgm:prSet>
      <dgm:spPr/>
      <dgm:t>
        <a:bodyPr/>
        <a:lstStyle/>
        <a:p>
          <a:endParaRPr lang="en-US"/>
        </a:p>
      </dgm:t>
    </dgm:pt>
    <dgm:pt modelId="{86830EF8-958F-4A2A-8047-7C0CAEB3AF0F}" type="pres">
      <dgm:prSet presAssocID="{FC809693-F790-4ADE-9B96-3257238B24CF}" presName="vertOne" presStyleCnt="0"/>
      <dgm:spPr/>
    </dgm:pt>
    <dgm:pt modelId="{E6AF564E-2523-469A-8FE3-7CA7501ED151}" type="pres">
      <dgm:prSet presAssocID="{FC809693-F790-4ADE-9B96-3257238B24CF}" presName="txOne" presStyleLbl="node0" presStyleIdx="0" presStyleCnt="1" custLinFactNeighborX="1925">
        <dgm:presLayoutVars>
          <dgm:chPref val="3"/>
        </dgm:presLayoutVars>
      </dgm:prSet>
      <dgm:spPr/>
      <dgm:t>
        <a:bodyPr/>
        <a:lstStyle/>
        <a:p>
          <a:endParaRPr lang="en-US"/>
        </a:p>
      </dgm:t>
    </dgm:pt>
    <dgm:pt modelId="{3470A1FC-05DA-4256-9A19-86AEE8EC6857}" type="pres">
      <dgm:prSet presAssocID="{FC809693-F790-4ADE-9B96-3257238B24CF}" presName="parTransOne" presStyleCnt="0"/>
      <dgm:spPr/>
    </dgm:pt>
    <dgm:pt modelId="{B0BEE712-FB2A-46F4-81D8-6F860613B7AE}" type="pres">
      <dgm:prSet presAssocID="{FC809693-F790-4ADE-9B96-3257238B24CF}" presName="horzOne" presStyleCnt="0"/>
      <dgm:spPr/>
    </dgm:pt>
    <dgm:pt modelId="{3FCE1186-7A78-49B4-B5FB-A220BFD95D1E}" type="pres">
      <dgm:prSet presAssocID="{F8A9B0BC-B6E6-43D6-BD9E-6717FA66ABAA}" presName="vertTwo" presStyleCnt="0"/>
      <dgm:spPr/>
    </dgm:pt>
    <dgm:pt modelId="{3A125271-A3D8-4BAF-849A-368BF0B1F4F6}" type="pres">
      <dgm:prSet presAssocID="{F8A9B0BC-B6E6-43D6-BD9E-6717FA66ABAA}" presName="txTwo" presStyleLbl="node2" presStyleIdx="0" presStyleCnt="2">
        <dgm:presLayoutVars>
          <dgm:chPref val="3"/>
        </dgm:presLayoutVars>
      </dgm:prSet>
      <dgm:spPr/>
      <dgm:t>
        <a:bodyPr/>
        <a:lstStyle/>
        <a:p>
          <a:endParaRPr lang="en-US"/>
        </a:p>
      </dgm:t>
    </dgm:pt>
    <dgm:pt modelId="{73AA62CF-1CB8-4FD6-BED2-079BD91CB274}" type="pres">
      <dgm:prSet presAssocID="{F8A9B0BC-B6E6-43D6-BD9E-6717FA66ABAA}" presName="parTransTwo" presStyleCnt="0"/>
      <dgm:spPr/>
    </dgm:pt>
    <dgm:pt modelId="{FD551682-9AE1-4D95-818F-66503C2F3305}" type="pres">
      <dgm:prSet presAssocID="{F8A9B0BC-B6E6-43D6-BD9E-6717FA66ABAA}" presName="horzTwo" presStyleCnt="0"/>
      <dgm:spPr/>
    </dgm:pt>
    <dgm:pt modelId="{C39A4657-591C-41BB-887D-CD4756D66F20}" type="pres">
      <dgm:prSet presAssocID="{ED689975-FF5A-4059-AB1D-04D33B7F2A8C}" presName="vertThree" presStyleCnt="0"/>
      <dgm:spPr/>
    </dgm:pt>
    <dgm:pt modelId="{4ECDD213-7E5B-45AC-9030-4DAB3F91E47D}" type="pres">
      <dgm:prSet presAssocID="{ED689975-FF5A-4059-AB1D-04D33B7F2A8C}" presName="txThree" presStyleLbl="node3" presStyleIdx="0" presStyleCnt="2">
        <dgm:presLayoutVars>
          <dgm:chPref val="3"/>
        </dgm:presLayoutVars>
      </dgm:prSet>
      <dgm:spPr/>
      <dgm:t>
        <a:bodyPr/>
        <a:lstStyle/>
        <a:p>
          <a:endParaRPr lang="en-US"/>
        </a:p>
      </dgm:t>
    </dgm:pt>
    <dgm:pt modelId="{72D3E0C4-5702-44C3-B1B6-57E71ADA4242}" type="pres">
      <dgm:prSet presAssocID="{ED689975-FF5A-4059-AB1D-04D33B7F2A8C}" presName="parTransThree" presStyleCnt="0"/>
      <dgm:spPr/>
    </dgm:pt>
    <dgm:pt modelId="{F1BC0947-28BB-44A5-AE53-ECFDEB5C18C6}" type="pres">
      <dgm:prSet presAssocID="{ED689975-FF5A-4059-AB1D-04D33B7F2A8C}" presName="horzThree" presStyleCnt="0"/>
      <dgm:spPr/>
    </dgm:pt>
    <dgm:pt modelId="{D974023C-0D58-434A-9516-EE1A8D521B1F}" type="pres">
      <dgm:prSet presAssocID="{77572EAB-E273-49FD-BAD0-24160D5BEFA1}" presName="vertFour" presStyleCnt="0">
        <dgm:presLayoutVars>
          <dgm:chPref val="3"/>
        </dgm:presLayoutVars>
      </dgm:prSet>
      <dgm:spPr/>
    </dgm:pt>
    <dgm:pt modelId="{AFA6B2A9-6030-4EC9-89CB-3CDBBF6B56B5}" type="pres">
      <dgm:prSet presAssocID="{77572EAB-E273-49FD-BAD0-24160D5BEFA1}" presName="txFour" presStyleLbl="node4" presStyleIdx="0" presStyleCnt="3">
        <dgm:presLayoutVars>
          <dgm:chPref val="3"/>
        </dgm:presLayoutVars>
      </dgm:prSet>
      <dgm:spPr/>
      <dgm:t>
        <a:bodyPr/>
        <a:lstStyle/>
        <a:p>
          <a:endParaRPr lang="en-US"/>
        </a:p>
      </dgm:t>
    </dgm:pt>
    <dgm:pt modelId="{1A291123-A7F1-47F3-8073-A4F364A726E9}" type="pres">
      <dgm:prSet presAssocID="{77572EAB-E273-49FD-BAD0-24160D5BEFA1}" presName="horzFour" presStyleCnt="0"/>
      <dgm:spPr/>
    </dgm:pt>
    <dgm:pt modelId="{C36EDB5A-570A-45A8-A644-CC4CBBE971F9}" type="pres">
      <dgm:prSet presAssocID="{14181E2F-1EA4-437B-A1FB-EA1859BAD025}" presName="sibSpaceTwo" presStyleCnt="0"/>
      <dgm:spPr/>
    </dgm:pt>
    <dgm:pt modelId="{020B4F42-7AC4-4DB1-82A9-023D71409F2E}" type="pres">
      <dgm:prSet presAssocID="{D78CA293-65DE-4482-8CFC-8BCFEDC7774E}" presName="vertTwo" presStyleCnt="0"/>
      <dgm:spPr/>
    </dgm:pt>
    <dgm:pt modelId="{AF8D4821-63B2-4AFF-BF80-64227D1AFA97}" type="pres">
      <dgm:prSet presAssocID="{D78CA293-65DE-4482-8CFC-8BCFEDC7774E}" presName="txTwo" presStyleLbl="node2" presStyleIdx="1" presStyleCnt="2">
        <dgm:presLayoutVars>
          <dgm:chPref val="3"/>
        </dgm:presLayoutVars>
      </dgm:prSet>
      <dgm:spPr/>
      <dgm:t>
        <a:bodyPr/>
        <a:lstStyle/>
        <a:p>
          <a:endParaRPr lang="en-US"/>
        </a:p>
      </dgm:t>
    </dgm:pt>
    <dgm:pt modelId="{84DF8D33-1641-49C3-8E3F-4B7528B7B1E0}" type="pres">
      <dgm:prSet presAssocID="{D78CA293-65DE-4482-8CFC-8BCFEDC7774E}" presName="parTransTwo" presStyleCnt="0"/>
      <dgm:spPr/>
    </dgm:pt>
    <dgm:pt modelId="{47ABE71E-212B-4327-A535-54C4658276C8}" type="pres">
      <dgm:prSet presAssocID="{D78CA293-65DE-4482-8CFC-8BCFEDC7774E}" presName="horzTwo" presStyleCnt="0"/>
      <dgm:spPr/>
    </dgm:pt>
    <dgm:pt modelId="{865CD350-C1F9-4688-AC7E-06BAC62CFA2B}" type="pres">
      <dgm:prSet presAssocID="{32D740B8-354D-47F3-826E-804223715618}" presName="vertThree" presStyleCnt="0"/>
      <dgm:spPr/>
    </dgm:pt>
    <dgm:pt modelId="{88985E2E-50C8-4977-8097-05C129DA6A69}" type="pres">
      <dgm:prSet presAssocID="{32D740B8-354D-47F3-826E-804223715618}" presName="txThree" presStyleLbl="node3" presStyleIdx="1" presStyleCnt="2">
        <dgm:presLayoutVars>
          <dgm:chPref val="3"/>
        </dgm:presLayoutVars>
      </dgm:prSet>
      <dgm:spPr/>
      <dgm:t>
        <a:bodyPr/>
        <a:lstStyle/>
        <a:p>
          <a:endParaRPr lang="en-US"/>
        </a:p>
      </dgm:t>
    </dgm:pt>
    <dgm:pt modelId="{E020E9A2-E440-4EEC-B3C5-7CB47B726D3C}" type="pres">
      <dgm:prSet presAssocID="{32D740B8-354D-47F3-826E-804223715618}" presName="parTransThree" presStyleCnt="0"/>
      <dgm:spPr/>
    </dgm:pt>
    <dgm:pt modelId="{D67AA473-9C67-4A8D-9EEA-24534B0457FE}" type="pres">
      <dgm:prSet presAssocID="{32D740B8-354D-47F3-826E-804223715618}" presName="horzThree" presStyleCnt="0"/>
      <dgm:spPr/>
    </dgm:pt>
    <dgm:pt modelId="{09EC5B93-FE1D-4481-BE2C-9CB860A8DDCC}" type="pres">
      <dgm:prSet presAssocID="{4FC17E38-FBD4-4D70-A6CE-AAFE57579B51}" presName="vertFour" presStyleCnt="0">
        <dgm:presLayoutVars>
          <dgm:chPref val="3"/>
        </dgm:presLayoutVars>
      </dgm:prSet>
      <dgm:spPr/>
    </dgm:pt>
    <dgm:pt modelId="{E4EF6886-70E4-4EEC-A07F-EBFC44B5FE18}" type="pres">
      <dgm:prSet presAssocID="{4FC17E38-FBD4-4D70-A6CE-AAFE57579B51}" presName="txFour" presStyleLbl="node4" presStyleIdx="1" presStyleCnt="3">
        <dgm:presLayoutVars>
          <dgm:chPref val="3"/>
        </dgm:presLayoutVars>
      </dgm:prSet>
      <dgm:spPr/>
      <dgm:t>
        <a:bodyPr/>
        <a:lstStyle/>
        <a:p>
          <a:endParaRPr lang="en-US"/>
        </a:p>
      </dgm:t>
    </dgm:pt>
    <dgm:pt modelId="{739C071A-6233-4B88-8D04-AC856FC02A3F}" type="pres">
      <dgm:prSet presAssocID="{4FC17E38-FBD4-4D70-A6CE-AAFE57579B51}" presName="parTransFour" presStyleCnt="0"/>
      <dgm:spPr/>
    </dgm:pt>
    <dgm:pt modelId="{4F64A6D1-6141-41B9-BC0B-BAF101A65DF7}" type="pres">
      <dgm:prSet presAssocID="{4FC17E38-FBD4-4D70-A6CE-AAFE57579B51}" presName="horzFour" presStyleCnt="0"/>
      <dgm:spPr/>
    </dgm:pt>
    <dgm:pt modelId="{499C4A4B-82BF-4FF9-A09F-695230EC1754}" type="pres">
      <dgm:prSet presAssocID="{BD0CEC90-EBBD-49E2-8225-7DD5635D6CFA}" presName="vertFour" presStyleCnt="0">
        <dgm:presLayoutVars>
          <dgm:chPref val="3"/>
        </dgm:presLayoutVars>
      </dgm:prSet>
      <dgm:spPr/>
    </dgm:pt>
    <dgm:pt modelId="{82925E33-AF23-47BD-8CC9-AC2066CA0A6E}" type="pres">
      <dgm:prSet presAssocID="{BD0CEC90-EBBD-49E2-8225-7DD5635D6CFA}" presName="txFour" presStyleLbl="node4" presStyleIdx="2" presStyleCnt="3">
        <dgm:presLayoutVars>
          <dgm:chPref val="3"/>
        </dgm:presLayoutVars>
      </dgm:prSet>
      <dgm:spPr/>
      <dgm:t>
        <a:bodyPr/>
        <a:lstStyle/>
        <a:p>
          <a:endParaRPr lang="en-US"/>
        </a:p>
      </dgm:t>
    </dgm:pt>
    <dgm:pt modelId="{0B1C4D32-9167-414A-ACA8-D9C8523C49D7}" type="pres">
      <dgm:prSet presAssocID="{BD0CEC90-EBBD-49E2-8225-7DD5635D6CFA}" presName="horzFour" presStyleCnt="0"/>
      <dgm:spPr/>
    </dgm:pt>
  </dgm:ptLst>
  <dgm:cxnLst>
    <dgm:cxn modelId="{7D490081-A2BC-462A-B858-C744BBB3EDB0}" type="presOf" srcId="{BD0CEC90-EBBD-49E2-8225-7DD5635D6CFA}" destId="{82925E33-AF23-47BD-8CC9-AC2066CA0A6E}" srcOrd="0" destOrd="0" presId="urn:microsoft.com/office/officeart/2005/8/layout/hierarchy4"/>
    <dgm:cxn modelId="{D3365D1E-50FC-4E2E-94E9-D196B9726311}" srcId="{FC809693-F790-4ADE-9B96-3257238B24CF}" destId="{D78CA293-65DE-4482-8CFC-8BCFEDC7774E}" srcOrd="1" destOrd="0" parTransId="{BE0B5E3F-DCE3-4250-AF7C-1F61324DE9AC}" sibTransId="{1D09C410-D383-4C34-B98E-3B0F7639AA88}"/>
    <dgm:cxn modelId="{EFA9A5C7-F493-400D-B37C-93480E155C93}" srcId="{F8A9B0BC-B6E6-43D6-BD9E-6717FA66ABAA}" destId="{ED689975-FF5A-4059-AB1D-04D33B7F2A8C}" srcOrd="0" destOrd="0" parTransId="{C00FE577-F662-4470-AD53-3FC23AB5DB8E}" sibTransId="{A28B0F8D-5FE9-4D4E-95BA-02FF7952C039}"/>
    <dgm:cxn modelId="{D28DA119-ED07-4409-B38B-D5E7A4C2E9CA}" srcId="{7230B6C1-44A2-4632-A5BC-FE3336FC6529}" destId="{FC809693-F790-4ADE-9B96-3257238B24CF}" srcOrd="0" destOrd="0" parTransId="{C8C6F19E-D5E4-47DE-9107-4195A72F9E65}" sibTransId="{E2509BC4-FCA4-4084-AD92-D0BA578EF6D1}"/>
    <dgm:cxn modelId="{E00D8AB8-8501-40E1-8467-8038F9C73C32}" type="presOf" srcId="{7230B6C1-44A2-4632-A5BC-FE3336FC6529}" destId="{9C0364B4-1443-4A86-939B-5000A53726BC}" srcOrd="0" destOrd="0" presId="urn:microsoft.com/office/officeart/2005/8/layout/hierarchy4"/>
    <dgm:cxn modelId="{2BA14D34-AC53-4B57-8E60-99FEDDD7390C}" type="presOf" srcId="{F8A9B0BC-B6E6-43D6-BD9E-6717FA66ABAA}" destId="{3A125271-A3D8-4BAF-849A-368BF0B1F4F6}" srcOrd="0" destOrd="0" presId="urn:microsoft.com/office/officeart/2005/8/layout/hierarchy4"/>
    <dgm:cxn modelId="{BB506CA5-FA38-4B01-802B-260514002CE0}" srcId="{FC809693-F790-4ADE-9B96-3257238B24CF}" destId="{F8A9B0BC-B6E6-43D6-BD9E-6717FA66ABAA}" srcOrd="0" destOrd="0" parTransId="{456CB2BE-AE50-4F9D-A3BC-70C17E6D3E7D}" sibTransId="{14181E2F-1EA4-437B-A1FB-EA1859BAD025}"/>
    <dgm:cxn modelId="{3C79E64A-C68B-4E57-AEA2-89C690CB7468}" type="presOf" srcId="{77572EAB-E273-49FD-BAD0-24160D5BEFA1}" destId="{AFA6B2A9-6030-4EC9-89CB-3CDBBF6B56B5}" srcOrd="0" destOrd="0" presId="urn:microsoft.com/office/officeart/2005/8/layout/hierarchy4"/>
    <dgm:cxn modelId="{A9DD75C5-347C-414A-8D54-D92E944D2C2B}" type="presOf" srcId="{D78CA293-65DE-4482-8CFC-8BCFEDC7774E}" destId="{AF8D4821-63B2-4AFF-BF80-64227D1AFA97}" srcOrd="0" destOrd="0" presId="urn:microsoft.com/office/officeart/2005/8/layout/hierarchy4"/>
    <dgm:cxn modelId="{3A66BBE5-4BDF-4548-930F-8FCC6D88A8C9}" type="presOf" srcId="{4FC17E38-FBD4-4D70-A6CE-AAFE57579B51}" destId="{E4EF6886-70E4-4EEC-A07F-EBFC44B5FE18}" srcOrd="0" destOrd="0" presId="urn:microsoft.com/office/officeart/2005/8/layout/hierarchy4"/>
    <dgm:cxn modelId="{3E882FE7-6B3F-4A72-92E5-AE8ECEA497F1}" type="presOf" srcId="{FC809693-F790-4ADE-9B96-3257238B24CF}" destId="{E6AF564E-2523-469A-8FE3-7CA7501ED151}" srcOrd="0" destOrd="0" presId="urn:microsoft.com/office/officeart/2005/8/layout/hierarchy4"/>
    <dgm:cxn modelId="{AC5F44DC-65AD-4A35-8736-8102C428ECF2}" type="presOf" srcId="{32D740B8-354D-47F3-826E-804223715618}" destId="{88985E2E-50C8-4977-8097-05C129DA6A69}" srcOrd="0" destOrd="0" presId="urn:microsoft.com/office/officeart/2005/8/layout/hierarchy4"/>
    <dgm:cxn modelId="{043618A0-090E-4AE8-A0B5-9BA747CFA664}" srcId="{4FC17E38-FBD4-4D70-A6CE-AAFE57579B51}" destId="{BD0CEC90-EBBD-49E2-8225-7DD5635D6CFA}" srcOrd="0" destOrd="0" parTransId="{58CAB8FE-D6F6-468E-B625-767F6F09E7D1}" sibTransId="{C06B2850-71F3-4099-8562-E40247FA64D0}"/>
    <dgm:cxn modelId="{BBD5F315-FCED-4038-B5F7-00DBDFC667F0}" srcId="{ED689975-FF5A-4059-AB1D-04D33B7F2A8C}" destId="{77572EAB-E273-49FD-BAD0-24160D5BEFA1}" srcOrd="0" destOrd="0" parTransId="{652131C9-0A9B-4418-8F5A-10EC0EF30FAF}" sibTransId="{196B0893-7B50-41AB-9613-82373B92436B}"/>
    <dgm:cxn modelId="{B90AD769-1391-44B4-912F-DCCC8FDC1F94}" type="presOf" srcId="{ED689975-FF5A-4059-AB1D-04D33B7F2A8C}" destId="{4ECDD213-7E5B-45AC-9030-4DAB3F91E47D}" srcOrd="0" destOrd="0" presId="urn:microsoft.com/office/officeart/2005/8/layout/hierarchy4"/>
    <dgm:cxn modelId="{F317AEF5-2B77-40C5-BB8A-08FF590B29F4}" srcId="{D78CA293-65DE-4482-8CFC-8BCFEDC7774E}" destId="{32D740B8-354D-47F3-826E-804223715618}" srcOrd="0" destOrd="0" parTransId="{CE2ED662-C142-4428-88ED-016FAD90AAFE}" sibTransId="{1CAD94B7-A584-4B85-93F2-6ED7E64107EE}"/>
    <dgm:cxn modelId="{9CAC78DD-D0ED-4036-B0DB-1AA570570A09}" srcId="{32D740B8-354D-47F3-826E-804223715618}" destId="{4FC17E38-FBD4-4D70-A6CE-AAFE57579B51}" srcOrd="0" destOrd="0" parTransId="{063FF327-3AE4-481A-BCC0-FCCACE1FA6EC}" sibTransId="{D01885C0-977A-40AD-B000-0AEACC872992}"/>
    <dgm:cxn modelId="{B9A43AA5-05BC-4352-93D9-017D13814BB3}" type="presParOf" srcId="{9C0364B4-1443-4A86-939B-5000A53726BC}" destId="{86830EF8-958F-4A2A-8047-7C0CAEB3AF0F}" srcOrd="0" destOrd="0" presId="urn:microsoft.com/office/officeart/2005/8/layout/hierarchy4"/>
    <dgm:cxn modelId="{86DD884C-C524-4123-8DA3-1235A5957A10}" type="presParOf" srcId="{86830EF8-958F-4A2A-8047-7C0CAEB3AF0F}" destId="{E6AF564E-2523-469A-8FE3-7CA7501ED151}" srcOrd="0" destOrd="0" presId="urn:microsoft.com/office/officeart/2005/8/layout/hierarchy4"/>
    <dgm:cxn modelId="{71729DD1-5E8F-4AEC-9E37-A5FE04F8C9E9}" type="presParOf" srcId="{86830EF8-958F-4A2A-8047-7C0CAEB3AF0F}" destId="{3470A1FC-05DA-4256-9A19-86AEE8EC6857}" srcOrd="1" destOrd="0" presId="urn:microsoft.com/office/officeart/2005/8/layout/hierarchy4"/>
    <dgm:cxn modelId="{ADF15AA5-561E-4038-B37B-0BE17BB0D72C}" type="presParOf" srcId="{86830EF8-958F-4A2A-8047-7C0CAEB3AF0F}" destId="{B0BEE712-FB2A-46F4-81D8-6F860613B7AE}" srcOrd="2" destOrd="0" presId="urn:microsoft.com/office/officeart/2005/8/layout/hierarchy4"/>
    <dgm:cxn modelId="{A30D0D92-E031-4A64-A40B-788E0916A5DD}" type="presParOf" srcId="{B0BEE712-FB2A-46F4-81D8-6F860613B7AE}" destId="{3FCE1186-7A78-49B4-B5FB-A220BFD95D1E}" srcOrd="0" destOrd="0" presId="urn:microsoft.com/office/officeart/2005/8/layout/hierarchy4"/>
    <dgm:cxn modelId="{71B268AD-D96F-48B7-9F91-85CC73117A57}" type="presParOf" srcId="{3FCE1186-7A78-49B4-B5FB-A220BFD95D1E}" destId="{3A125271-A3D8-4BAF-849A-368BF0B1F4F6}" srcOrd="0" destOrd="0" presId="urn:microsoft.com/office/officeart/2005/8/layout/hierarchy4"/>
    <dgm:cxn modelId="{7840A630-757E-49F2-A879-F569CDC9A311}" type="presParOf" srcId="{3FCE1186-7A78-49B4-B5FB-A220BFD95D1E}" destId="{73AA62CF-1CB8-4FD6-BED2-079BD91CB274}" srcOrd="1" destOrd="0" presId="urn:microsoft.com/office/officeart/2005/8/layout/hierarchy4"/>
    <dgm:cxn modelId="{A2C360BB-9A97-4686-B03E-15BA03C6C87E}" type="presParOf" srcId="{3FCE1186-7A78-49B4-B5FB-A220BFD95D1E}" destId="{FD551682-9AE1-4D95-818F-66503C2F3305}" srcOrd="2" destOrd="0" presId="urn:microsoft.com/office/officeart/2005/8/layout/hierarchy4"/>
    <dgm:cxn modelId="{93C685DF-3B39-49DC-881D-33EB485D3AF5}" type="presParOf" srcId="{FD551682-9AE1-4D95-818F-66503C2F3305}" destId="{C39A4657-591C-41BB-887D-CD4756D66F20}" srcOrd="0" destOrd="0" presId="urn:microsoft.com/office/officeart/2005/8/layout/hierarchy4"/>
    <dgm:cxn modelId="{C7A8A2A1-CE7B-4E44-80C6-81306E4C0AF4}" type="presParOf" srcId="{C39A4657-591C-41BB-887D-CD4756D66F20}" destId="{4ECDD213-7E5B-45AC-9030-4DAB3F91E47D}" srcOrd="0" destOrd="0" presId="urn:microsoft.com/office/officeart/2005/8/layout/hierarchy4"/>
    <dgm:cxn modelId="{9D61FA8D-B0CF-4086-965D-73B43C9F3DE5}" type="presParOf" srcId="{C39A4657-591C-41BB-887D-CD4756D66F20}" destId="{72D3E0C4-5702-44C3-B1B6-57E71ADA4242}" srcOrd="1" destOrd="0" presId="urn:microsoft.com/office/officeart/2005/8/layout/hierarchy4"/>
    <dgm:cxn modelId="{F67EE130-BB00-4F19-A0CA-B50DC87E7ECD}" type="presParOf" srcId="{C39A4657-591C-41BB-887D-CD4756D66F20}" destId="{F1BC0947-28BB-44A5-AE53-ECFDEB5C18C6}" srcOrd="2" destOrd="0" presId="urn:microsoft.com/office/officeart/2005/8/layout/hierarchy4"/>
    <dgm:cxn modelId="{59A81B79-15BE-4DCB-AC4E-1F539C8632F6}" type="presParOf" srcId="{F1BC0947-28BB-44A5-AE53-ECFDEB5C18C6}" destId="{D974023C-0D58-434A-9516-EE1A8D521B1F}" srcOrd="0" destOrd="0" presId="urn:microsoft.com/office/officeart/2005/8/layout/hierarchy4"/>
    <dgm:cxn modelId="{4E69898D-2BFB-44E4-B734-57070114A496}" type="presParOf" srcId="{D974023C-0D58-434A-9516-EE1A8D521B1F}" destId="{AFA6B2A9-6030-4EC9-89CB-3CDBBF6B56B5}" srcOrd="0" destOrd="0" presId="urn:microsoft.com/office/officeart/2005/8/layout/hierarchy4"/>
    <dgm:cxn modelId="{00D5AC1D-8E7F-4244-BDBC-CE77C3A91668}" type="presParOf" srcId="{D974023C-0D58-434A-9516-EE1A8D521B1F}" destId="{1A291123-A7F1-47F3-8073-A4F364A726E9}" srcOrd="1" destOrd="0" presId="urn:microsoft.com/office/officeart/2005/8/layout/hierarchy4"/>
    <dgm:cxn modelId="{C2CB7B89-1768-401E-A86B-37E0AAF474C6}" type="presParOf" srcId="{B0BEE712-FB2A-46F4-81D8-6F860613B7AE}" destId="{C36EDB5A-570A-45A8-A644-CC4CBBE971F9}" srcOrd="1" destOrd="0" presId="urn:microsoft.com/office/officeart/2005/8/layout/hierarchy4"/>
    <dgm:cxn modelId="{97678A42-41A1-49ED-AEF0-29B01BB2FE70}" type="presParOf" srcId="{B0BEE712-FB2A-46F4-81D8-6F860613B7AE}" destId="{020B4F42-7AC4-4DB1-82A9-023D71409F2E}" srcOrd="2" destOrd="0" presId="urn:microsoft.com/office/officeart/2005/8/layout/hierarchy4"/>
    <dgm:cxn modelId="{DA1DD779-8690-4BA6-8A56-BCEFB851DB67}" type="presParOf" srcId="{020B4F42-7AC4-4DB1-82A9-023D71409F2E}" destId="{AF8D4821-63B2-4AFF-BF80-64227D1AFA97}" srcOrd="0" destOrd="0" presId="urn:microsoft.com/office/officeart/2005/8/layout/hierarchy4"/>
    <dgm:cxn modelId="{5C7428DE-7491-42ED-BDBC-FCD07CA62AE4}" type="presParOf" srcId="{020B4F42-7AC4-4DB1-82A9-023D71409F2E}" destId="{84DF8D33-1641-49C3-8E3F-4B7528B7B1E0}" srcOrd="1" destOrd="0" presId="urn:microsoft.com/office/officeart/2005/8/layout/hierarchy4"/>
    <dgm:cxn modelId="{EEBAD21F-A50E-4092-B71D-174C3A9D7B9F}" type="presParOf" srcId="{020B4F42-7AC4-4DB1-82A9-023D71409F2E}" destId="{47ABE71E-212B-4327-A535-54C4658276C8}" srcOrd="2" destOrd="0" presId="urn:microsoft.com/office/officeart/2005/8/layout/hierarchy4"/>
    <dgm:cxn modelId="{E482B45F-8341-4DC4-9A4F-79F517C3FA35}" type="presParOf" srcId="{47ABE71E-212B-4327-A535-54C4658276C8}" destId="{865CD350-C1F9-4688-AC7E-06BAC62CFA2B}" srcOrd="0" destOrd="0" presId="urn:microsoft.com/office/officeart/2005/8/layout/hierarchy4"/>
    <dgm:cxn modelId="{935C439A-A449-434D-819D-ABFE9AA6EABB}" type="presParOf" srcId="{865CD350-C1F9-4688-AC7E-06BAC62CFA2B}" destId="{88985E2E-50C8-4977-8097-05C129DA6A69}" srcOrd="0" destOrd="0" presId="urn:microsoft.com/office/officeart/2005/8/layout/hierarchy4"/>
    <dgm:cxn modelId="{76A324DC-6089-42A1-8433-2BFB862C63D1}" type="presParOf" srcId="{865CD350-C1F9-4688-AC7E-06BAC62CFA2B}" destId="{E020E9A2-E440-4EEC-B3C5-7CB47B726D3C}" srcOrd="1" destOrd="0" presId="urn:microsoft.com/office/officeart/2005/8/layout/hierarchy4"/>
    <dgm:cxn modelId="{265DA77D-0339-43E6-8B97-14DA7C6EB4D0}" type="presParOf" srcId="{865CD350-C1F9-4688-AC7E-06BAC62CFA2B}" destId="{D67AA473-9C67-4A8D-9EEA-24534B0457FE}" srcOrd="2" destOrd="0" presId="urn:microsoft.com/office/officeart/2005/8/layout/hierarchy4"/>
    <dgm:cxn modelId="{812F6D38-C524-44E4-A00D-C51E3F9A2E28}" type="presParOf" srcId="{D67AA473-9C67-4A8D-9EEA-24534B0457FE}" destId="{09EC5B93-FE1D-4481-BE2C-9CB860A8DDCC}" srcOrd="0" destOrd="0" presId="urn:microsoft.com/office/officeart/2005/8/layout/hierarchy4"/>
    <dgm:cxn modelId="{63D35B0C-F90A-4779-AB53-2289C514BDF8}" type="presParOf" srcId="{09EC5B93-FE1D-4481-BE2C-9CB860A8DDCC}" destId="{E4EF6886-70E4-4EEC-A07F-EBFC44B5FE18}" srcOrd="0" destOrd="0" presId="urn:microsoft.com/office/officeart/2005/8/layout/hierarchy4"/>
    <dgm:cxn modelId="{CD2DF809-8F8A-4E0E-BE98-803154662F58}" type="presParOf" srcId="{09EC5B93-FE1D-4481-BE2C-9CB860A8DDCC}" destId="{739C071A-6233-4B88-8D04-AC856FC02A3F}" srcOrd="1" destOrd="0" presId="urn:microsoft.com/office/officeart/2005/8/layout/hierarchy4"/>
    <dgm:cxn modelId="{7391735E-1A3D-4497-805D-954F6B575771}" type="presParOf" srcId="{09EC5B93-FE1D-4481-BE2C-9CB860A8DDCC}" destId="{4F64A6D1-6141-41B9-BC0B-BAF101A65DF7}" srcOrd="2" destOrd="0" presId="urn:microsoft.com/office/officeart/2005/8/layout/hierarchy4"/>
    <dgm:cxn modelId="{8B3BED8C-8994-4165-83E4-8ECEF02A9D55}" type="presParOf" srcId="{4F64A6D1-6141-41B9-BC0B-BAF101A65DF7}" destId="{499C4A4B-82BF-4FF9-A09F-695230EC1754}" srcOrd="0" destOrd="0" presId="urn:microsoft.com/office/officeart/2005/8/layout/hierarchy4"/>
    <dgm:cxn modelId="{214576D4-67A3-4C7F-A766-13089B684EEC}" type="presParOf" srcId="{499C4A4B-82BF-4FF9-A09F-695230EC1754}" destId="{82925E33-AF23-47BD-8CC9-AC2066CA0A6E}" srcOrd="0" destOrd="0" presId="urn:microsoft.com/office/officeart/2005/8/layout/hierarchy4"/>
    <dgm:cxn modelId="{39E73A2B-3EE4-4D7C-8FA4-EAB58C852A72}" type="presParOf" srcId="{499C4A4B-82BF-4FF9-A09F-695230EC1754}" destId="{0B1C4D32-9167-414A-ACA8-D9C8523C49D7}"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C1FC23F-F0BE-4DC4-983B-B22C715B6EFB}" type="doc">
      <dgm:prSet loTypeId="urn:microsoft.com/office/officeart/2005/8/layout/orgChart1" loCatId="hierarchy" qsTypeId="urn:microsoft.com/office/officeart/2005/8/quickstyle/simple1" qsCatId="simple" csTypeId="urn:microsoft.com/office/officeart/2005/8/colors/colorful4" csCatId="colorful" phldr="1"/>
      <dgm:spPr/>
      <dgm:t>
        <a:bodyPr/>
        <a:lstStyle/>
        <a:p>
          <a:endParaRPr lang="en-US"/>
        </a:p>
      </dgm:t>
    </dgm:pt>
    <dgm:pt modelId="{BABDDEA1-E924-4D9D-A6C8-A5A0A5A09595}">
      <dgm:prSet phldrT="[نص]" custT="1"/>
      <dgm:spPr/>
      <dgm:t>
        <a:bodyPr/>
        <a:lstStyle/>
        <a:p>
          <a:r>
            <a:rPr lang="ar-MA" sz="1800" b="1" dirty="0" smtClean="0"/>
            <a:t>حالات تمديد العقد الاداري</a:t>
          </a:r>
          <a:endParaRPr lang="en-US" sz="1800" b="1" dirty="0"/>
        </a:p>
      </dgm:t>
    </dgm:pt>
    <dgm:pt modelId="{1E0569CE-05D3-4886-A222-6E900CFE2D46}" type="parTrans" cxnId="{037C8345-0C5D-4996-BB2D-D90494D398CE}">
      <dgm:prSet/>
      <dgm:spPr/>
      <dgm:t>
        <a:bodyPr/>
        <a:lstStyle/>
        <a:p>
          <a:endParaRPr lang="en-US"/>
        </a:p>
      </dgm:t>
    </dgm:pt>
    <dgm:pt modelId="{A2428736-1516-40C1-9419-6AB3F398048E}" type="sibTrans" cxnId="{037C8345-0C5D-4996-BB2D-D90494D398CE}">
      <dgm:prSet/>
      <dgm:spPr/>
      <dgm:t>
        <a:bodyPr/>
        <a:lstStyle/>
        <a:p>
          <a:endParaRPr lang="en-US"/>
        </a:p>
      </dgm:t>
    </dgm:pt>
    <dgm:pt modelId="{CD7F2C17-68E6-4B07-9F1D-5D0B6F3A9814}">
      <dgm:prSet phldrT="[نص]" custT="1"/>
      <dgm:spPr/>
      <dgm:t>
        <a:bodyPr/>
        <a:lstStyle/>
        <a:p>
          <a:r>
            <a:rPr lang="ar-MA" sz="2000" b="1" dirty="0" smtClean="0"/>
            <a:t>حالات عامة</a:t>
          </a:r>
          <a:endParaRPr lang="en-US" sz="2000" b="1" dirty="0"/>
        </a:p>
      </dgm:t>
    </dgm:pt>
    <dgm:pt modelId="{8F9793B5-76DD-43FC-9EDC-D8EEB365DDF2}" type="parTrans" cxnId="{C329344B-A0A4-4E98-8BE1-B7D16584E71A}">
      <dgm:prSet/>
      <dgm:spPr/>
      <dgm:t>
        <a:bodyPr/>
        <a:lstStyle/>
        <a:p>
          <a:endParaRPr lang="en-US"/>
        </a:p>
      </dgm:t>
    </dgm:pt>
    <dgm:pt modelId="{DEC58600-943B-47C9-8C5D-9407B5933BA1}" type="sibTrans" cxnId="{C329344B-A0A4-4E98-8BE1-B7D16584E71A}">
      <dgm:prSet/>
      <dgm:spPr/>
      <dgm:t>
        <a:bodyPr/>
        <a:lstStyle/>
        <a:p>
          <a:endParaRPr lang="en-US"/>
        </a:p>
      </dgm:t>
    </dgm:pt>
    <dgm:pt modelId="{3D477306-D543-4380-B873-DE08973CAD2F}">
      <dgm:prSet phldrT="[نص]" custT="1"/>
      <dgm:spPr/>
      <dgm:t>
        <a:bodyPr/>
        <a:lstStyle/>
        <a:p>
          <a:r>
            <a:rPr lang="ar-MA" sz="2000" b="1" dirty="0" smtClean="0"/>
            <a:t>حالات محددة بنص النظام</a:t>
          </a:r>
          <a:endParaRPr lang="en-US" sz="2000" b="1" dirty="0"/>
        </a:p>
      </dgm:t>
    </dgm:pt>
    <dgm:pt modelId="{34AB53EB-A0FC-4057-AC32-24550CC04ADC}" type="parTrans" cxnId="{7EC9FD5D-1D10-49C5-A209-2B75DC4409A7}">
      <dgm:prSet/>
      <dgm:spPr/>
      <dgm:t>
        <a:bodyPr/>
        <a:lstStyle/>
        <a:p>
          <a:endParaRPr lang="en-US"/>
        </a:p>
      </dgm:t>
    </dgm:pt>
    <dgm:pt modelId="{8DD1A584-B7ED-4FC1-A646-5B03F70D7818}" type="sibTrans" cxnId="{7EC9FD5D-1D10-49C5-A209-2B75DC4409A7}">
      <dgm:prSet/>
      <dgm:spPr/>
      <dgm:t>
        <a:bodyPr/>
        <a:lstStyle/>
        <a:p>
          <a:endParaRPr lang="en-US"/>
        </a:p>
      </dgm:t>
    </dgm:pt>
    <dgm:pt modelId="{9A03D1E1-1354-43F6-8F11-8BBA60C8FCD3}">
      <dgm:prSet phldrT="[نص]" custT="1"/>
      <dgm:spPr>
        <a:solidFill>
          <a:schemeClr val="accent6">
            <a:lumMod val="75000"/>
          </a:schemeClr>
        </a:solidFill>
      </dgm:spPr>
      <dgm:t>
        <a:bodyPr/>
        <a:lstStyle/>
        <a:p>
          <a:r>
            <a:rPr lang="ar-MA" sz="1800" dirty="0" smtClean="0"/>
            <a:t>هي أسباب عامة يمكن أن يدخل تحتها كل حالة تتوافر فيها الشروط التالية:</a:t>
          </a:r>
          <a:endParaRPr lang="en-US" sz="1800" dirty="0"/>
        </a:p>
      </dgm:t>
    </dgm:pt>
    <dgm:pt modelId="{FEFA01F3-150C-43C3-A05D-D6616EE71678}" type="parTrans" cxnId="{9C3F65F3-996D-4BBB-A145-872EA6184D66}">
      <dgm:prSet/>
      <dgm:spPr/>
      <dgm:t>
        <a:bodyPr/>
        <a:lstStyle/>
        <a:p>
          <a:endParaRPr lang="en-US"/>
        </a:p>
      </dgm:t>
    </dgm:pt>
    <dgm:pt modelId="{C2D92389-6E30-47E4-B185-8CCD472E98B9}" type="sibTrans" cxnId="{9C3F65F3-996D-4BBB-A145-872EA6184D66}">
      <dgm:prSet/>
      <dgm:spPr/>
      <dgm:t>
        <a:bodyPr/>
        <a:lstStyle/>
        <a:p>
          <a:endParaRPr lang="en-US"/>
        </a:p>
      </dgm:t>
    </dgm:pt>
    <dgm:pt modelId="{1C49437D-F940-4CAD-9499-00EDDC45F106}">
      <dgm:prSet phldrT="[نص]" custT="1"/>
      <dgm:spPr>
        <a:solidFill>
          <a:schemeClr val="accent6">
            <a:lumMod val="75000"/>
          </a:schemeClr>
        </a:solidFill>
      </dgm:spPr>
      <dgm:t>
        <a:bodyPr/>
        <a:lstStyle/>
        <a:p>
          <a:pPr algn="just" rtl="1"/>
          <a:r>
            <a:rPr lang="ar-MA" sz="1700" dirty="0" smtClean="0"/>
            <a:t>1- أن يكون هناك ظرف طارئ أو سبب خارج عن إرادة المتعاقد (راجعي مفهوم نظرية الظروف الطارئة)</a:t>
          </a:r>
        </a:p>
        <a:p>
          <a:pPr algn="just" rtl="1"/>
          <a:r>
            <a:rPr lang="ar-MA" sz="1700" dirty="0" smtClean="0"/>
            <a:t>2- أن يتناسب تمديد العقد مع مدة التأخير الناتجة عن هذه الظروف ويتم دراسة طلب التمديد قبل ذلك من الناحية الفنية والقانونية من قبل لجنة متخصصة لتحديد سبب التأخير والمدد المستحقة للتمديد وتعرض تقريرها على لجنة فحص العروض.</a:t>
          </a:r>
        </a:p>
        <a:p>
          <a:pPr algn="just" rtl="1"/>
          <a:r>
            <a:rPr lang="ar-MA" sz="1700" dirty="0" smtClean="0"/>
            <a:t>3- يحال طلب التمديد الى وزارة المالية مشفوعًا بالوثائق والدراسات اللازمة وكافة المحاضر التي تم عملها حيث أن التمديد في هذه الحالة يستلزم أن يكون </a:t>
          </a:r>
          <a:r>
            <a:rPr lang="ar-MA" sz="1700" b="1" u="sng" dirty="0" smtClean="0"/>
            <a:t>بالاتفاق وزارة المالية.</a:t>
          </a:r>
        </a:p>
        <a:p>
          <a:pPr algn="just" rtl="1"/>
          <a:r>
            <a:rPr lang="ar-MA" sz="1700" dirty="0" smtClean="0"/>
            <a:t>4- أن يكون النظر في تمديد العقد بعد استلام الأعمال استلامًا ابتدائيًا أو تسليم الأصناف الموردة إن كان عقد توريد، وهذا أمر منطقي حتى لا نستبق الأحداث فإنه قد يكون على الرغم من وجود تلك الظروف إلا أن المتعاقد بوسعه التنفيذ في الوقت المحدد سابقًا.</a:t>
          </a:r>
          <a:endParaRPr lang="en-US" sz="1700" dirty="0"/>
        </a:p>
      </dgm:t>
    </dgm:pt>
    <dgm:pt modelId="{6DCD60A0-0FBD-4882-A259-6248573ECF3C}" type="parTrans" cxnId="{6CF7A550-5FBA-4B5F-A32D-997915B35904}">
      <dgm:prSet/>
      <dgm:spPr/>
      <dgm:t>
        <a:bodyPr/>
        <a:lstStyle/>
        <a:p>
          <a:endParaRPr lang="en-US"/>
        </a:p>
      </dgm:t>
    </dgm:pt>
    <dgm:pt modelId="{ADB260CC-C959-4943-8D16-33741933678E}" type="sibTrans" cxnId="{6CF7A550-5FBA-4B5F-A32D-997915B35904}">
      <dgm:prSet/>
      <dgm:spPr/>
      <dgm:t>
        <a:bodyPr/>
        <a:lstStyle/>
        <a:p>
          <a:endParaRPr lang="en-US"/>
        </a:p>
      </dgm:t>
    </dgm:pt>
    <dgm:pt modelId="{E55686B4-25BB-494C-B556-8D95DF0EA4FE}">
      <dgm:prSet phldrT="[نص]"/>
      <dgm:spPr>
        <a:solidFill>
          <a:schemeClr val="accent6">
            <a:lumMod val="75000"/>
          </a:schemeClr>
        </a:solidFill>
      </dgm:spPr>
      <dgm:t>
        <a:bodyPr/>
        <a:lstStyle/>
        <a:p>
          <a:r>
            <a:rPr lang="ar-MA" dirty="0" smtClean="0"/>
            <a:t>نص عليها النظام بشكل محدد وليست قاعدة كلية تسمح بدخول غيرها فيها كما في الحالة السابقة</a:t>
          </a:r>
          <a:endParaRPr lang="en-US" dirty="0"/>
        </a:p>
      </dgm:t>
    </dgm:pt>
    <dgm:pt modelId="{BF896DEE-6C80-47E4-AF26-440DEEB2A35A}" type="parTrans" cxnId="{1C77AE0E-9FF3-4102-9F9B-4FDCC320CD1B}">
      <dgm:prSet/>
      <dgm:spPr/>
      <dgm:t>
        <a:bodyPr/>
        <a:lstStyle/>
        <a:p>
          <a:endParaRPr lang="en-US"/>
        </a:p>
      </dgm:t>
    </dgm:pt>
    <dgm:pt modelId="{98FDB5B8-A84F-44C7-BFA3-4DD810FE677D}" type="sibTrans" cxnId="{1C77AE0E-9FF3-4102-9F9B-4FDCC320CD1B}">
      <dgm:prSet/>
      <dgm:spPr/>
      <dgm:t>
        <a:bodyPr/>
        <a:lstStyle/>
        <a:p>
          <a:endParaRPr lang="en-US"/>
        </a:p>
      </dgm:t>
    </dgm:pt>
    <dgm:pt modelId="{081A71C9-217A-4528-AF1A-01530BCD4E11}">
      <dgm:prSet phldrT="[نص]"/>
      <dgm:spPr>
        <a:solidFill>
          <a:schemeClr val="accent6">
            <a:lumMod val="75000"/>
          </a:schemeClr>
        </a:solidFill>
      </dgm:spPr>
      <dgm:t>
        <a:bodyPr/>
        <a:lstStyle/>
        <a:p>
          <a:r>
            <a:rPr lang="ar-MA" b="1" u="sng" dirty="0" smtClean="0"/>
            <a:t>لصاحب الصلاحية تمديد العقد في الحالات التالية:</a:t>
          </a:r>
        </a:p>
        <a:p>
          <a:r>
            <a:rPr lang="ar-MA" dirty="0" smtClean="0"/>
            <a:t>1- اذا تم تكليف المتعاقد بأعمال إضافية(التعديل على العقد بالزيادة).</a:t>
          </a:r>
        </a:p>
        <a:p>
          <a:r>
            <a:rPr lang="ar-MA" dirty="0" smtClean="0"/>
            <a:t>إذا صدر أمر من الجهة الحكومية بإيقاف الأعمال أو بعضها لأسباب لا تعود للمتعاقد.</a:t>
          </a:r>
        </a:p>
        <a:p>
          <a:r>
            <a:rPr lang="ar-MA" dirty="0" smtClean="0"/>
            <a:t>3- إذا كانت الاعتمادات المالية السنوية للمشروع غير كافية لإنجاز الأعمال في الوقت المحدد</a:t>
          </a:r>
          <a:endParaRPr lang="en-US" dirty="0"/>
        </a:p>
      </dgm:t>
    </dgm:pt>
    <dgm:pt modelId="{8E0EE77D-8C35-4C2E-8328-1A3DDA38F33B}" type="parTrans" cxnId="{C7B22E5D-35B3-4DDF-9705-09E782A87045}">
      <dgm:prSet/>
      <dgm:spPr/>
      <dgm:t>
        <a:bodyPr/>
        <a:lstStyle/>
        <a:p>
          <a:endParaRPr lang="en-US"/>
        </a:p>
      </dgm:t>
    </dgm:pt>
    <dgm:pt modelId="{A298A503-68B5-4F0F-BA20-78289D3585FF}" type="sibTrans" cxnId="{C7B22E5D-35B3-4DDF-9705-09E782A87045}">
      <dgm:prSet/>
      <dgm:spPr/>
      <dgm:t>
        <a:bodyPr/>
        <a:lstStyle/>
        <a:p>
          <a:endParaRPr lang="en-US"/>
        </a:p>
      </dgm:t>
    </dgm:pt>
    <dgm:pt modelId="{60EF6C2B-966A-4C9D-97E1-891979AE0763}" type="pres">
      <dgm:prSet presAssocID="{2C1FC23F-F0BE-4DC4-983B-B22C715B6EFB}" presName="hierChild1" presStyleCnt="0">
        <dgm:presLayoutVars>
          <dgm:orgChart val="1"/>
          <dgm:chPref val="1"/>
          <dgm:dir val="rev"/>
          <dgm:animOne val="branch"/>
          <dgm:animLvl val="lvl"/>
          <dgm:resizeHandles/>
        </dgm:presLayoutVars>
      </dgm:prSet>
      <dgm:spPr/>
    </dgm:pt>
    <dgm:pt modelId="{89A72187-4065-4B4C-BDFC-70A8C7FC8D87}" type="pres">
      <dgm:prSet presAssocID="{BABDDEA1-E924-4D9D-A6C8-A5A0A5A09595}" presName="hierRoot1" presStyleCnt="0">
        <dgm:presLayoutVars>
          <dgm:hierBranch val="init"/>
        </dgm:presLayoutVars>
      </dgm:prSet>
      <dgm:spPr/>
    </dgm:pt>
    <dgm:pt modelId="{58D80A61-19AD-432E-9F50-1E6B1B157415}" type="pres">
      <dgm:prSet presAssocID="{BABDDEA1-E924-4D9D-A6C8-A5A0A5A09595}" presName="rootComposite1" presStyleCnt="0"/>
      <dgm:spPr/>
    </dgm:pt>
    <dgm:pt modelId="{8A5736D3-AEEF-4663-83D3-279ACBDC7F4B}" type="pres">
      <dgm:prSet presAssocID="{BABDDEA1-E924-4D9D-A6C8-A5A0A5A09595}" presName="rootText1" presStyleLbl="node0" presStyleIdx="0" presStyleCnt="1" custScaleX="159815" custScaleY="59163" custLinFactNeighborX="21707" custLinFactNeighborY="-116">
        <dgm:presLayoutVars>
          <dgm:chPref val="3"/>
        </dgm:presLayoutVars>
      </dgm:prSet>
      <dgm:spPr/>
      <dgm:t>
        <a:bodyPr/>
        <a:lstStyle/>
        <a:p>
          <a:endParaRPr lang="en-US"/>
        </a:p>
      </dgm:t>
    </dgm:pt>
    <dgm:pt modelId="{EFE7677E-1F10-46DE-9507-28443B9AA50C}" type="pres">
      <dgm:prSet presAssocID="{BABDDEA1-E924-4D9D-A6C8-A5A0A5A09595}" presName="rootConnector1" presStyleLbl="node1" presStyleIdx="0" presStyleCnt="0"/>
      <dgm:spPr/>
    </dgm:pt>
    <dgm:pt modelId="{1EE81776-AFE7-4237-8BA3-C8C7F9B04C83}" type="pres">
      <dgm:prSet presAssocID="{BABDDEA1-E924-4D9D-A6C8-A5A0A5A09595}" presName="hierChild2" presStyleCnt="0"/>
      <dgm:spPr/>
    </dgm:pt>
    <dgm:pt modelId="{E6C2D4DF-AE3D-4E2B-A999-14471C3C0B0F}" type="pres">
      <dgm:prSet presAssocID="{8F9793B5-76DD-43FC-9EDC-D8EEB365DDF2}" presName="Name37" presStyleLbl="parChTrans1D2" presStyleIdx="0" presStyleCnt="2"/>
      <dgm:spPr/>
    </dgm:pt>
    <dgm:pt modelId="{0A06C6BF-EFA4-4382-83FE-EEB479ED0905}" type="pres">
      <dgm:prSet presAssocID="{CD7F2C17-68E6-4B07-9F1D-5D0B6F3A9814}" presName="hierRoot2" presStyleCnt="0">
        <dgm:presLayoutVars>
          <dgm:hierBranch val="init"/>
        </dgm:presLayoutVars>
      </dgm:prSet>
      <dgm:spPr/>
    </dgm:pt>
    <dgm:pt modelId="{31CCC733-BD74-43F0-B7AA-18ECF72CBDEF}" type="pres">
      <dgm:prSet presAssocID="{CD7F2C17-68E6-4B07-9F1D-5D0B6F3A9814}" presName="rootComposite" presStyleCnt="0"/>
      <dgm:spPr/>
    </dgm:pt>
    <dgm:pt modelId="{4498BB53-A4B3-4E1C-BAEB-A4597727915C}" type="pres">
      <dgm:prSet presAssocID="{CD7F2C17-68E6-4B07-9F1D-5D0B6F3A9814}" presName="rootText" presStyleLbl="node2" presStyleIdx="0" presStyleCnt="2" custScaleX="137835" custScaleY="67755" custLinFactNeighborX="20398" custLinFactNeighborY="2351">
        <dgm:presLayoutVars>
          <dgm:chPref val="3"/>
        </dgm:presLayoutVars>
      </dgm:prSet>
      <dgm:spPr/>
    </dgm:pt>
    <dgm:pt modelId="{A24F5B42-42E6-490D-BB44-503D6C61F146}" type="pres">
      <dgm:prSet presAssocID="{CD7F2C17-68E6-4B07-9F1D-5D0B6F3A9814}" presName="rootConnector" presStyleLbl="node2" presStyleIdx="0" presStyleCnt="2"/>
      <dgm:spPr/>
    </dgm:pt>
    <dgm:pt modelId="{F4C4B390-D1F5-431B-9A9E-C56EA9052648}" type="pres">
      <dgm:prSet presAssocID="{CD7F2C17-68E6-4B07-9F1D-5D0B6F3A9814}" presName="hierChild4" presStyleCnt="0"/>
      <dgm:spPr/>
    </dgm:pt>
    <dgm:pt modelId="{BA61ACF2-0DD0-4FF7-B25C-306FB50ED0F7}" type="pres">
      <dgm:prSet presAssocID="{FEFA01F3-150C-43C3-A05D-D6616EE71678}" presName="Name37" presStyleLbl="parChTrans1D3" presStyleIdx="0" presStyleCnt="3"/>
      <dgm:spPr/>
    </dgm:pt>
    <dgm:pt modelId="{DD43E21A-B649-4931-AC06-835D0595A474}" type="pres">
      <dgm:prSet presAssocID="{9A03D1E1-1354-43F6-8F11-8BBA60C8FCD3}" presName="hierRoot2" presStyleCnt="0">
        <dgm:presLayoutVars>
          <dgm:hierBranch val="init"/>
        </dgm:presLayoutVars>
      </dgm:prSet>
      <dgm:spPr/>
    </dgm:pt>
    <dgm:pt modelId="{16982352-3EDC-4A0A-9995-2017BAD4F97B}" type="pres">
      <dgm:prSet presAssocID="{9A03D1E1-1354-43F6-8F11-8BBA60C8FCD3}" presName="rootComposite" presStyleCnt="0"/>
      <dgm:spPr/>
    </dgm:pt>
    <dgm:pt modelId="{A6A5C47C-F6F9-4DF4-9459-24FA084426CD}" type="pres">
      <dgm:prSet presAssocID="{9A03D1E1-1354-43F6-8F11-8BBA60C8FCD3}" presName="rootText" presStyleLbl="node3" presStyleIdx="0" presStyleCnt="3" custScaleX="146162" custScaleY="93641" custLinFactNeighborX="16154" custLinFactNeighborY="-21948">
        <dgm:presLayoutVars>
          <dgm:chPref val="3"/>
        </dgm:presLayoutVars>
      </dgm:prSet>
      <dgm:spPr/>
      <dgm:t>
        <a:bodyPr/>
        <a:lstStyle/>
        <a:p>
          <a:endParaRPr lang="en-US"/>
        </a:p>
      </dgm:t>
    </dgm:pt>
    <dgm:pt modelId="{FAA20720-64FD-42E4-A5A6-93BF2AFE5298}" type="pres">
      <dgm:prSet presAssocID="{9A03D1E1-1354-43F6-8F11-8BBA60C8FCD3}" presName="rootConnector" presStyleLbl="node3" presStyleIdx="0" presStyleCnt="3"/>
      <dgm:spPr/>
    </dgm:pt>
    <dgm:pt modelId="{D7B08C34-4243-4734-9740-C84017F98E54}" type="pres">
      <dgm:prSet presAssocID="{9A03D1E1-1354-43F6-8F11-8BBA60C8FCD3}" presName="hierChild4" presStyleCnt="0"/>
      <dgm:spPr/>
    </dgm:pt>
    <dgm:pt modelId="{EB0DE220-8985-47FF-912F-530AA4414301}" type="pres">
      <dgm:prSet presAssocID="{9A03D1E1-1354-43F6-8F11-8BBA60C8FCD3}" presName="hierChild5" presStyleCnt="0"/>
      <dgm:spPr/>
    </dgm:pt>
    <dgm:pt modelId="{B4CD156B-0E2E-4406-88F8-486FE959B1D0}" type="pres">
      <dgm:prSet presAssocID="{6DCD60A0-0FBD-4882-A259-6248573ECF3C}" presName="Name37" presStyleLbl="parChTrans1D3" presStyleIdx="1" presStyleCnt="3"/>
      <dgm:spPr/>
    </dgm:pt>
    <dgm:pt modelId="{D474F433-DCA8-4BCA-969B-FFC254BCE011}" type="pres">
      <dgm:prSet presAssocID="{1C49437D-F940-4CAD-9499-00EDDC45F106}" presName="hierRoot2" presStyleCnt="0">
        <dgm:presLayoutVars>
          <dgm:hierBranch val="init"/>
        </dgm:presLayoutVars>
      </dgm:prSet>
      <dgm:spPr/>
    </dgm:pt>
    <dgm:pt modelId="{2379EBC4-107A-4B91-A38D-F8FDF64BB13F}" type="pres">
      <dgm:prSet presAssocID="{1C49437D-F940-4CAD-9499-00EDDC45F106}" presName="rootComposite" presStyleCnt="0"/>
      <dgm:spPr/>
    </dgm:pt>
    <dgm:pt modelId="{3118C975-031A-45C4-8A0C-7744F23A3EAD}" type="pres">
      <dgm:prSet presAssocID="{1C49437D-F940-4CAD-9499-00EDDC45F106}" presName="rootText" presStyleLbl="node3" presStyleIdx="1" presStyleCnt="3" custScaleX="292113" custScaleY="396755" custLinFactNeighborX="7240" custLinFactNeighborY="-23899">
        <dgm:presLayoutVars>
          <dgm:chPref val="3"/>
        </dgm:presLayoutVars>
      </dgm:prSet>
      <dgm:spPr/>
      <dgm:t>
        <a:bodyPr/>
        <a:lstStyle/>
        <a:p>
          <a:endParaRPr lang="en-US"/>
        </a:p>
      </dgm:t>
    </dgm:pt>
    <dgm:pt modelId="{910259DC-BDEF-497C-ABD4-74FE358048D3}" type="pres">
      <dgm:prSet presAssocID="{1C49437D-F940-4CAD-9499-00EDDC45F106}" presName="rootConnector" presStyleLbl="node3" presStyleIdx="1" presStyleCnt="3"/>
      <dgm:spPr/>
    </dgm:pt>
    <dgm:pt modelId="{B0A65AF5-A7E9-4293-A714-A92B4F21656A}" type="pres">
      <dgm:prSet presAssocID="{1C49437D-F940-4CAD-9499-00EDDC45F106}" presName="hierChild4" presStyleCnt="0"/>
      <dgm:spPr/>
    </dgm:pt>
    <dgm:pt modelId="{D888C15A-D846-45D5-AB4B-1CAFBB1206BD}" type="pres">
      <dgm:prSet presAssocID="{1C49437D-F940-4CAD-9499-00EDDC45F106}" presName="hierChild5" presStyleCnt="0"/>
      <dgm:spPr/>
    </dgm:pt>
    <dgm:pt modelId="{415E6809-3CE0-4673-A7F9-C02641327D03}" type="pres">
      <dgm:prSet presAssocID="{CD7F2C17-68E6-4B07-9F1D-5D0B6F3A9814}" presName="hierChild5" presStyleCnt="0"/>
      <dgm:spPr/>
    </dgm:pt>
    <dgm:pt modelId="{1F540116-33CA-4947-95D0-2536B4864C34}" type="pres">
      <dgm:prSet presAssocID="{34AB53EB-A0FC-4057-AC32-24550CC04ADC}" presName="Name37" presStyleLbl="parChTrans1D2" presStyleIdx="1" presStyleCnt="2"/>
      <dgm:spPr/>
    </dgm:pt>
    <dgm:pt modelId="{B8DE46B5-2934-48FA-960B-C18FB42BEC2C}" type="pres">
      <dgm:prSet presAssocID="{3D477306-D543-4380-B873-DE08973CAD2F}" presName="hierRoot2" presStyleCnt="0">
        <dgm:presLayoutVars>
          <dgm:hierBranch val="init"/>
        </dgm:presLayoutVars>
      </dgm:prSet>
      <dgm:spPr/>
    </dgm:pt>
    <dgm:pt modelId="{A71416DB-39CD-4815-83CE-DB602AB78499}" type="pres">
      <dgm:prSet presAssocID="{3D477306-D543-4380-B873-DE08973CAD2F}" presName="rootComposite" presStyleCnt="0"/>
      <dgm:spPr/>
    </dgm:pt>
    <dgm:pt modelId="{343E6D93-ADC0-4C67-8B8B-DAE5052B2B83}" type="pres">
      <dgm:prSet presAssocID="{3D477306-D543-4380-B873-DE08973CAD2F}" presName="rootText" presStyleLbl="node2" presStyleIdx="1" presStyleCnt="2" custScaleX="133952" custScaleY="69581" custLinFactNeighborX="9229">
        <dgm:presLayoutVars>
          <dgm:chPref val="3"/>
        </dgm:presLayoutVars>
      </dgm:prSet>
      <dgm:spPr/>
    </dgm:pt>
    <dgm:pt modelId="{210DC6C8-3970-43FE-A50A-884A46423A3F}" type="pres">
      <dgm:prSet presAssocID="{3D477306-D543-4380-B873-DE08973CAD2F}" presName="rootConnector" presStyleLbl="node2" presStyleIdx="1" presStyleCnt="2"/>
      <dgm:spPr/>
    </dgm:pt>
    <dgm:pt modelId="{47380DE1-5454-4D30-A846-41346C80E2C7}" type="pres">
      <dgm:prSet presAssocID="{3D477306-D543-4380-B873-DE08973CAD2F}" presName="hierChild4" presStyleCnt="0"/>
      <dgm:spPr/>
    </dgm:pt>
    <dgm:pt modelId="{65E868C3-40D1-483D-9D5A-1AC9158C44CB}" type="pres">
      <dgm:prSet presAssocID="{BF896DEE-6C80-47E4-AF26-440DEEB2A35A}" presName="Name37" presStyleLbl="parChTrans1D3" presStyleIdx="2" presStyleCnt="3"/>
      <dgm:spPr/>
    </dgm:pt>
    <dgm:pt modelId="{2D84DF32-8FAB-4822-8799-085BEB1CE2D0}" type="pres">
      <dgm:prSet presAssocID="{E55686B4-25BB-494C-B556-8D95DF0EA4FE}" presName="hierRoot2" presStyleCnt="0">
        <dgm:presLayoutVars>
          <dgm:hierBranch val="init"/>
        </dgm:presLayoutVars>
      </dgm:prSet>
      <dgm:spPr/>
    </dgm:pt>
    <dgm:pt modelId="{FABAA8C4-181D-41A8-8B56-952D563F7A26}" type="pres">
      <dgm:prSet presAssocID="{E55686B4-25BB-494C-B556-8D95DF0EA4FE}" presName="rootComposite" presStyleCnt="0"/>
      <dgm:spPr/>
    </dgm:pt>
    <dgm:pt modelId="{F20547A6-59B2-418F-885D-8315A799E23E}" type="pres">
      <dgm:prSet presAssocID="{E55686B4-25BB-494C-B556-8D95DF0EA4FE}" presName="rootText" presStyleLbl="node3" presStyleIdx="2" presStyleCnt="3" custScaleX="144025" custScaleY="96245" custLinFactNeighborX="35101" custLinFactNeighborY="-21105">
        <dgm:presLayoutVars>
          <dgm:chPref val="3"/>
        </dgm:presLayoutVars>
      </dgm:prSet>
      <dgm:spPr/>
      <dgm:t>
        <a:bodyPr/>
        <a:lstStyle/>
        <a:p>
          <a:endParaRPr lang="en-US"/>
        </a:p>
      </dgm:t>
    </dgm:pt>
    <dgm:pt modelId="{F2463B90-9DBD-4594-8C4D-714D40CA8EDE}" type="pres">
      <dgm:prSet presAssocID="{E55686B4-25BB-494C-B556-8D95DF0EA4FE}" presName="rootConnector" presStyleLbl="node3" presStyleIdx="2" presStyleCnt="3"/>
      <dgm:spPr/>
    </dgm:pt>
    <dgm:pt modelId="{E463EB8F-C558-4EF8-B435-F927E712FB76}" type="pres">
      <dgm:prSet presAssocID="{E55686B4-25BB-494C-B556-8D95DF0EA4FE}" presName="hierChild4" presStyleCnt="0"/>
      <dgm:spPr/>
    </dgm:pt>
    <dgm:pt modelId="{20672424-18A4-4D1D-BD4C-D245ACDDC9D7}" type="pres">
      <dgm:prSet presAssocID="{8E0EE77D-8C35-4C2E-8328-1A3DDA38F33B}" presName="Name37" presStyleLbl="parChTrans1D4" presStyleIdx="0" presStyleCnt="1"/>
      <dgm:spPr/>
    </dgm:pt>
    <dgm:pt modelId="{30AFC173-A408-4506-803C-0D43236DD596}" type="pres">
      <dgm:prSet presAssocID="{081A71C9-217A-4528-AF1A-01530BCD4E11}" presName="hierRoot2" presStyleCnt="0">
        <dgm:presLayoutVars>
          <dgm:hierBranch val="init"/>
        </dgm:presLayoutVars>
      </dgm:prSet>
      <dgm:spPr/>
    </dgm:pt>
    <dgm:pt modelId="{F7991432-330E-4C62-B193-1DEC0B1A7693}" type="pres">
      <dgm:prSet presAssocID="{081A71C9-217A-4528-AF1A-01530BCD4E11}" presName="rootComposite" presStyleCnt="0"/>
      <dgm:spPr/>
    </dgm:pt>
    <dgm:pt modelId="{8C9FB179-E783-4AD3-A61E-3180FD0AA7A1}" type="pres">
      <dgm:prSet presAssocID="{081A71C9-217A-4528-AF1A-01530BCD4E11}" presName="rootText" presStyleLbl="node4" presStyleIdx="0" presStyleCnt="1" custScaleX="133323" custScaleY="394094" custLinFactNeighborX="18362" custLinFactNeighborY="-25554">
        <dgm:presLayoutVars>
          <dgm:chPref val="3"/>
        </dgm:presLayoutVars>
      </dgm:prSet>
      <dgm:spPr/>
      <dgm:t>
        <a:bodyPr/>
        <a:lstStyle/>
        <a:p>
          <a:endParaRPr lang="en-US"/>
        </a:p>
      </dgm:t>
    </dgm:pt>
    <dgm:pt modelId="{D6A28444-FE46-486C-A6B7-34D197714A6F}" type="pres">
      <dgm:prSet presAssocID="{081A71C9-217A-4528-AF1A-01530BCD4E11}" presName="rootConnector" presStyleLbl="node4" presStyleIdx="0" presStyleCnt="1"/>
      <dgm:spPr/>
    </dgm:pt>
    <dgm:pt modelId="{C1113899-BD92-4308-92B7-363436CE2795}" type="pres">
      <dgm:prSet presAssocID="{081A71C9-217A-4528-AF1A-01530BCD4E11}" presName="hierChild4" presStyleCnt="0"/>
      <dgm:spPr/>
    </dgm:pt>
    <dgm:pt modelId="{548F2BAB-8DF1-4AAA-96D1-3A2C1BC6C2F2}" type="pres">
      <dgm:prSet presAssocID="{081A71C9-217A-4528-AF1A-01530BCD4E11}" presName="hierChild5" presStyleCnt="0"/>
      <dgm:spPr/>
    </dgm:pt>
    <dgm:pt modelId="{9489A11F-4890-4E2F-8749-25F33A179987}" type="pres">
      <dgm:prSet presAssocID="{E55686B4-25BB-494C-B556-8D95DF0EA4FE}" presName="hierChild5" presStyleCnt="0"/>
      <dgm:spPr/>
    </dgm:pt>
    <dgm:pt modelId="{70C86208-C2F6-4785-A362-ECF4B933F99E}" type="pres">
      <dgm:prSet presAssocID="{3D477306-D543-4380-B873-DE08973CAD2F}" presName="hierChild5" presStyleCnt="0"/>
      <dgm:spPr/>
    </dgm:pt>
    <dgm:pt modelId="{2E0D5695-A627-4FAF-8B34-92074AAA9573}" type="pres">
      <dgm:prSet presAssocID="{BABDDEA1-E924-4D9D-A6C8-A5A0A5A09595}" presName="hierChild3" presStyleCnt="0"/>
      <dgm:spPr/>
    </dgm:pt>
  </dgm:ptLst>
  <dgm:cxnLst>
    <dgm:cxn modelId="{7EC9FD5D-1D10-49C5-A209-2B75DC4409A7}" srcId="{BABDDEA1-E924-4D9D-A6C8-A5A0A5A09595}" destId="{3D477306-D543-4380-B873-DE08973CAD2F}" srcOrd="1" destOrd="0" parTransId="{34AB53EB-A0FC-4057-AC32-24550CC04ADC}" sibTransId="{8DD1A584-B7ED-4FC1-A646-5B03F70D7818}"/>
    <dgm:cxn modelId="{02A3CE76-5313-44C3-BCA2-B7E07C0A5DE0}" type="presOf" srcId="{1C49437D-F940-4CAD-9499-00EDDC45F106}" destId="{3118C975-031A-45C4-8A0C-7744F23A3EAD}" srcOrd="0" destOrd="0" presId="urn:microsoft.com/office/officeart/2005/8/layout/orgChart1"/>
    <dgm:cxn modelId="{76FF1FC2-7E3F-4CA6-9D50-F13BCCCEDD57}" type="presOf" srcId="{E55686B4-25BB-494C-B556-8D95DF0EA4FE}" destId="{F20547A6-59B2-418F-885D-8315A799E23E}" srcOrd="0" destOrd="0" presId="urn:microsoft.com/office/officeart/2005/8/layout/orgChart1"/>
    <dgm:cxn modelId="{C7B22E5D-35B3-4DDF-9705-09E782A87045}" srcId="{E55686B4-25BB-494C-B556-8D95DF0EA4FE}" destId="{081A71C9-217A-4528-AF1A-01530BCD4E11}" srcOrd="0" destOrd="0" parTransId="{8E0EE77D-8C35-4C2E-8328-1A3DDA38F33B}" sibTransId="{A298A503-68B5-4F0F-BA20-78289D3585FF}"/>
    <dgm:cxn modelId="{9991407F-5865-49F4-8298-E8D89CACF90D}" type="presOf" srcId="{34AB53EB-A0FC-4057-AC32-24550CC04ADC}" destId="{1F540116-33CA-4947-95D0-2536B4864C34}" srcOrd="0" destOrd="0" presId="urn:microsoft.com/office/officeart/2005/8/layout/orgChart1"/>
    <dgm:cxn modelId="{11123B25-E384-4105-B62F-EB0181DB7F80}" type="presOf" srcId="{E55686B4-25BB-494C-B556-8D95DF0EA4FE}" destId="{F2463B90-9DBD-4594-8C4D-714D40CA8EDE}" srcOrd="1" destOrd="0" presId="urn:microsoft.com/office/officeart/2005/8/layout/orgChart1"/>
    <dgm:cxn modelId="{33ECDFE4-8D2C-4E0E-8D14-AFA7E9C9DBFC}" type="presOf" srcId="{9A03D1E1-1354-43F6-8F11-8BBA60C8FCD3}" destId="{FAA20720-64FD-42E4-A5A6-93BF2AFE5298}" srcOrd="1" destOrd="0" presId="urn:microsoft.com/office/officeart/2005/8/layout/orgChart1"/>
    <dgm:cxn modelId="{535D2BC4-607A-4C70-96A1-22A0E21FCC02}" type="presOf" srcId="{3D477306-D543-4380-B873-DE08973CAD2F}" destId="{343E6D93-ADC0-4C67-8B8B-DAE5052B2B83}" srcOrd="0" destOrd="0" presId="urn:microsoft.com/office/officeart/2005/8/layout/orgChart1"/>
    <dgm:cxn modelId="{63118C93-C07F-4CF3-9211-2DDC0C8866FA}" type="presOf" srcId="{9A03D1E1-1354-43F6-8F11-8BBA60C8FCD3}" destId="{A6A5C47C-F6F9-4DF4-9459-24FA084426CD}" srcOrd="0" destOrd="0" presId="urn:microsoft.com/office/officeart/2005/8/layout/orgChart1"/>
    <dgm:cxn modelId="{EDB517C5-6490-4F1A-AFA0-10C01973167D}" type="presOf" srcId="{8E0EE77D-8C35-4C2E-8328-1A3DDA38F33B}" destId="{20672424-18A4-4D1D-BD4C-D245ACDDC9D7}" srcOrd="0" destOrd="0" presId="urn:microsoft.com/office/officeart/2005/8/layout/orgChart1"/>
    <dgm:cxn modelId="{BA343A95-62B2-48B6-B93E-C7BDD5852D6A}" type="presOf" srcId="{BABDDEA1-E924-4D9D-A6C8-A5A0A5A09595}" destId="{EFE7677E-1F10-46DE-9507-28443B9AA50C}" srcOrd="1" destOrd="0" presId="urn:microsoft.com/office/officeart/2005/8/layout/orgChart1"/>
    <dgm:cxn modelId="{6CF7A550-5FBA-4B5F-A32D-997915B35904}" srcId="{CD7F2C17-68E6-4B07-9F1D-5D0B6F3A9814}" destId="{1C49437D-F940-4CAD-9499-00EDDC45F106}" srcOrd="1" destOrd="0" parTransId="{6DCD60A0-0FBD-4882-A259-6248573ECF3C}" sibTransId="{ADB260CC-C959-4943-8D16-33741933678E}"/>
    <dgm:cxn modelId="{6777DF9C-ED98-446E-961B-983F1914D4C9}" type="presOf" srcId="{CD7F2C17-68E6-4B07-9F1D-5D0B6F3A9814}" destId="{A24F5B42-42E6-490D-BB44-503D6C61F146}" srcOrd="1" destOrd="0" presId="urn:microsoft.com/office/officeart/2005/8/layout/orgChart1"/>
    <dgm:cxn modelId="{C329344B-A0A4-4E98-8BE1-B7D16584E71A}" srcId="{BABDDEA1-E924-4D9D-A6C8-A5A0A5A09595}" destId="{CD7F2C17-68E6-4B07-9F1D-5D0B6F3A9814}" srcOrd="0" destOrd="0" parTransId="{8F9793B5-76DD-43FC-9EDC-D8EEB365DDF2}" sibTransId="{DEC58600-943B-47C9-8C5D-9407B5933BA1}"/>
    <dgm:cxn modelId="{375ACFB6-2EDF-4FD6-AF8B-D0BAD9E46C12}" type="presOf" srcId="{1C49437D-F940-4CAD-9499-00EDDC45F106}" destId="{910259DC-BDEF-497C-ABD4-74FE358048D3}" srcOrd="1" destOrd="0" presId="urn:microsoft.com/office/officeart/2005/8/layout/orgChart1"/>
    <dgm:cxn modelId="{9C3F65F3-996D-4BBB-A145-872EA6184D66}" srcId="{CD7F2C17-68E6-4B07-9F1D-5D0B6F3A9814}" destId="{9A03D1E1-1354-43F6-8F11-8BBA60C8FCD3}" srcOrd="0" destOrd="0" parTransId="{FEFA01F3-150C-43C3-A05D-D6616EE71678}" sibTransId="{C2D92389-6E30-47E4-B185-8CCD472E98B9}"/>
    <dgm:cxn modelId="{45FFAE6E-EC92-43D0-8D58-3C5B84C40D41}" type="presOf" srcId="{BF896DEE-6C80-47E4-AF26-440DEEB2A35A}" destId="{65E868C3-40D1-483D-9D5A-1AC9158C44CB}" srcOrd="0" destOrd="0" presId="urn:microsoft.com/office/officeart/2005/8/layout/orgChart1"/>
    <dgm:cxn modelId="{1C77AE0E-9FF3-4102-9F9B-4FDCC320CD1B}" srcId="{3D477306-D543-4380-B873-DE08973CAD2F}" destId="{E55686B4-25BB-494C-B556-8D95DF0EA4FE}" srcOrd="0" destOrd="0" parTransId="{BF896DEE-6C80-47E4-AF26-440DEEB2A35A}" sibTransId="{98FDB5B8-A84F-44C7-BFA3-4DD810FE677D}"/>
    <dgm:cxn modelId="{A6A58FFF-71E9-4B3F-AFE3-170C181F9F0E}" type="presOf" srcId="{2C1FC23F-F0BE-4DC4-983B-B22C715B6EFB}" destId="{60EF6C2B-966A-4C9D-97E1-891979AE0763}" srcOrd="0" destOrd="0" presId="urn:microsoft.com/office/officeart/2005/8/layout/orgChart1"/>
    <dgm:cxn modelId="{55D2E88F-75BB-489B-BCC4-9E9243367C46}" type="presOf" srcId="{081A71C9-217A-4528-AF1A-01530BCD4E11}" destId="{8C9FB179-E783-4AD3-A61E-3180FD0AA7A1}" srcOrd="0" destOrd="0" presId="urn:microsoft.com/office/officeart/2005/8/layout/orgChart1"/>
    <dgm:cxn modelId="{A62F8CD6-70BE-4224-A1BE-A8A2A33ED60D}" type="presOf" srcId="{8F9793B5-76DD-43FC-9EDC-D8EEB365DDF2}" destId="{E6C2D4DF-AE3D-4E2B-A999-14471C3C0B0F}" srcOrd="0" destOrd="0" presId="urn:microsoft.com/office/officeart/2005/8/layout/orgChart1"/>
    <dgm:cxn modelId="{A57541DC-5AF5-4C2E-B44D-FA160776C8E1}" type="presOf" srcId="{CD7F2C17-68E6-4B07-9F1D-5D0B6F3A9814}" destId="{4498BB53-A4B3-4E1C-BAEB-A4597727915C}" srcOrd="0" destOrd="0" presId="urn:microsoft.com/office/officeart/2005/8/layout/orgChart1"/>
    <dgm:cxn modelId="{037C8345-0C5D-4996-BB2D-D90494D398CE}" srcId="{2C1FC23F-F0BE-4DC4-983B-B22C715B6EFB}" destId="{BABDDEA1-E924-4D9D-A6C8-A5A0A5A09595}" srcOrd="0" destOrd="0" parTransId="{1E0569CE-05D3-4886-A222-6E900CFE2D46}" sibTransId="{A2428736-1516-40C1-9419-6AB3F398048E}"/>
    <dgm:cxn modelId="{B674C035-3B3D-4F9E-940B-5AF935E45D69}" type="presOf" srcId="{BABDDEA1-E924-4D9D-A6C8-A5A0A5A09595}" destId="{8A5736D3-AEEF-4663-83D3-279ACBDC7F4B}" srcOrd="0" destOrd="0" presId="urn:microsoft.com/office/officeart/2005/8/layout/orgChart1"/>
    <dgm:cxn modelId="{7948692B-8E84-4C57-AFC7-9FB2E2A5E66B}" type="presOf" srcId="{3D477306-D543-4380-B873-DE08973CAD2F}" destId="{210DC6C8-3970-43FE-A50A-884A46423A3F}" srcOrd="1" destOrd="0" presId="urn:microsoft.com/office/officeart/2005/8/layout/orgChart1"/>
    <dgm:cxn modelId="{1D6423D2-0A62-40F7-A4EF-AC562822A7D9}" type="presOf" srcId="{6DCD60A0-0FBD-4882-A259-6248573ECF3C}" destId="{B4CD156B-0E2E-4406-88F8-486FE959B1D0}" srcOrd="0" destOrd="0" presId="urn:microsoft.com/office/officeart/2005/8/layout/orgChart1"/>
    <dgm:cxn modelId="{34F11E46-09E6-4C87-8D6F-5122159C6E1A}" type="presOf" srcId="{081A71C9-217A-4528-AF1A-01530BCD4E11}" destId="{D6A28444-FE46-486C-A6B7-34D197714A6F}" srcOrd="1" destOrd="0" presId="urn:microsoft.com/office/officeart/2005/8/layout/orgChart1"/>
    <dgm:cxn modelId="{642E31D0-AA6D-4140-8082-A34FB1C06D5E}" type="presOf" srcId="{FEFA01F3-150C-43C3-A05D-D6616EE71678}" destId="{BA61ACF2-0DD0-4FF7-B25C-306FB50ED0F7}" srcOrd="0" destOrd="0" presId="urn:microsoft.com/office/officeart/2005/8/layout/orgChart1"/>
    <dgm:cxn modelId="{F16340AB-F05F-4174-8E62-1ECDDE7B9950}" type="presParOf" srcId="{60EF6C2B-966A-4C9D-97E1-891979AE0763}" destId="{89A72187-4065-4B4C-BDFC-70A8C7FC8D87}" srcOrd="0" destOrd="0" presId="urn:microsoft.com/office/officeart/2005/8/layout/orgChart1"/>
    <dgm:cxn modelId="{EFEA8444-7FB9-43B8-9459-FDE3051A49A0}" type="presParOf" srcId="{89A72187-4065-4B4C-BDFC-70A8C7FC8D87}" destId="{58D80A61-19AD-432E-9F50-1E6B1B157415}" srcOrd="0" destOrd="0" presId="urn:microsoft.com/office/officeart/2005/8/layout/orgChart1"/>
    <dgm:cxn modelId="{72EAA464-0C01-4B67-96C0-48602AA5C436}" type="presParOf" srcId="{58D80A61-19AD-432E-9F50-1E6B1B157415}" destId="{8A5736D3-AEEF-4663-83D3-279ACBDC7F4B}" srcOrd="0" destOrd="0" presId="urn:microsoft.com/office/officeart/2005/8/layout/orgChart1"/>
    <dgm:cxn modelId="{B7D269FE-BA7F-496A-B71E-EEE0E1386502}" type="presParOf" srcId="{58D80A61-19AD-432E-9F50-1E6B1B157415}" destId="{EFE7677E-1F10-46DE-9507-28443B9AA50C}" srcOrd="1" destOrd="0" presId="urn:microsoft.com/office/officeart/2005/8/layout/orgChart1"/>
    <dgm:cxn modelId="{C8A95C43-6036-4D48-A81E-1EEA515E6A5C}" type="presParOf" srcId="{89A72187-4065-4B4C-BDFC-70A8C7FC8D87}" destId="{1EE81776-AFE7-4237-8BA3-C8C7F9B04C83}" srcOrd="1" destOrd="0" presId="urn:microsoft.com/office/officeart/2005/8/layout/orgChart1"/>
    <dgm:cxn modelId="{6D771A29-F6D1-4D72-9193-F9BEB7BC6C3E}" type="presParOf" srcId="{1EE81776-AFE7-4237-8BA3-C8C7F9B04C83}" destId="{E6C2D4DF-AE3D-4E2B-A999-14471C3C0B0F}" srcOrd="0" destOrd="0" presId="urn:microsoft.com/office/officeart/2005/8/layout/orgChart1"/>
    <dgm:cxn modelId="{C6DEFDC6-ABF3-4BA8-A605-056A6F5F193B}" type="presParOf" srcId="{1EE81776-AFE7-4237-8BA3-C8C7F9B04C83}" destId="{0A06C6BF-EFA4-4382-83FE-EEB479ED0905}" srcOrd="1" destOrd="0" presId="urn:microsoft.com/office/officeart/2005/8/layout/orgChart1"/>
    <dgm:cxn modelId="{887C7112-B1F0-4723-89C2-0D35DFBA98D4}" type="presParOf" srcId="{0A06C6BF-EFA4-4382-83FE-EEB479ED0905}" destId="{31CCC733-BD74-43F0-B7AA-18ECF72CBDEF}" srcOrd="0" destOrd="0" presId="urn:microsoft.com/office/officeart/2005/8/layout/orgChart1"/>
    <dgm:cxn modelId="{2BFF71C6-A02D-48E3-95EA-9E7146C05C06}" type="presParOf" srcId="{31CCC733-BD74-43F0-B7AA-18ECF72CBDEF}" destId="{4498BB53-A4B3-4E1C-BAEB-A4597727915C}" srcOrd="0" destOrd="0" presId="urn:microsoft.com/office/officeart/2005/8/layout/orgChart1"/>
    <dgm:cxn modelId="{6E7269F3-4134-4633-B41D-643A4C0E68C5}" type="presParOf" srcId="{31CCC733-BD74-43F0-B7AA-18ECF72CBDEF}" destId="{A24F5B42-42E6-490D-BB44-503D6C61F146}" srcOrd="1" destOrd="0" presId="urn:microsoft.com/office/officeart/2005/8/layout/orgChart1"/>
    <dgm:cxn modelId="{58416E50-E8EC-4AB2-8113-A8BE7D8C2103}" type="presParOf" srcId="{0A06C6BF-EFA4-4382-83FE-EEB479ED0905}" destId="{F4C4B390-D1F5-431B-9A9E-C56EA9052648}" srcOrd="1" destOrd="0" presId="urn:microsoft.com/office/officeart/2005/8/layout/orgChart1"/>
    <dgm:cxn modelId="{B3CE651B-0F4D-4133-A137-33FF1BC07068}" type="presParOf" srcId="{F4C4B390-D1F5-431B-9A9E-C56EA9052648}" destId="{BA61ACF2-0DD0-4FF7-B25C-306FB50ED0F7}" srcOrd="0" destOrd="0" presId="urn:microsoft.com/office/officeart/2005/8/layout/orgChart1"/>
    <dgm:cxn modelId="{8771CD39-0A89-44F8-BDFE-3B5F38D81CFC}" type="presParOf" srcId="{F4C4B390-D1F5-431B-9A9E-C56EA9052648}" destId="{DD43E21A-B649-4931-AC06-835D0595A474}" srcOrd="1" destOrd="0" presId="urn:microsoft.com/office/officeart/2005/8/layout/orgChart1"/>
    <dgm:cxn modelId="{A3EE5C40-F726-4435-AD92-787DD2BADA42}" type="presParOf" srcId="{DD43E21A-B649-4931-AC06-835D0595A474}" destId="{16982352-3EDC-4A0A-9995-2017BAD4F97B}" srcOrd="0" destOrd="0" presId="urn:microsoft.com/office/officeart/2005/8/layout/orgChart1"/>
    <dgm:cxn modelId="{62F32470-506D-4E63-B3D2-6AF5B9AD9526}" type="presParOf" srcId="{16982352-3EDC-4A0A-9995-2017BAD4F97B}" destId="{A6A5C47C-F6F9-4DF4-9459-24FA084426CD}" srcOrd="0" destOrd="0" presId="urn:microsoft.com/office/officeart/2005/8/layout/orgChart1"/>
    <dgm:cxn modelId="{F8F2E28F-CDE7-47FE-95E4-40CC9040B440}" type="presParOf" srcId="{16982352-3EDC-4A0A-9995-2017BAD4F97B}" destId="{FAA20720-64FD-42E4-A5A6-93BF2AFE5298}" srcOrd="1" destOrd="0" presId="urn:microsoft.com/office/officeart/2005/8/layout/orgChart1"/>
    <dgm:cxn modelId="{21CF44D7-A22D-42F1-8BAA-4FA75D20509E}" type="presParOf" srcId="{DD43E21A-B649-4931-AC06-835D0595A474}" destId="{D7B08C34-4243-4734-9740-C84017F98E54}" srcOrd="1" destOrd="0" presId="urn:microsoft.com/office/officeart/2005/8/layout/orgChart1"/>
    <dgm:cxn modelId="{1CF45701-4A3B-4EAD-A3CB-F0E991026CFF}" type="presParOf" srcId="{DD43E21A-B649-4931-AC06-835D0595A474}" destId="{EB0DE220-8985-47FF-912F-530AA4414301}" srcOrd="2" destOrd="0" presId="urn:microsoft.com/office/officeart/2005/8/layout/orgChart1"/>
    <dgm:cxn modelId="{2F65E6A5-61DC-43E4-8C0C-A2BD6D3872A7}" type="presParOf" srcId="{F4C4B390-D1F5-431B-9A9E-C56EA9052648}" destId="{B4CD156B-0E2E-4406-88F8-486FE959B1D0}" srcOrd="2" destOrd="0" presId="urn:microsoft.com/office/officeart/2005/8/layout/orgChart1"/>
    <dgm:cxn modelId="{39F0F377-8524-46BC-BC83-829656B0D04A}" type="presParOf" srcId="{F4C4B390-D1F5-431B-9A9E-C56EA9052648}" destId="{D474F433-DCA8-4BCA-969B-FFC254BCE011}" srcOrd="3" destOrd="0" presId="urn:microsoft.com/office/officeart/2005/8/layout/orgChart1"/>
    <dgm:cxn modelId="{E06A3259-87D6-4425-9799-0C76ADCC966E}" type="presParOf" srcId="{D474F433-DCA8-4BCA-969B-FFC254BCE011}" destId="{2379EBC4-107A-4B91-A38D-F8FDF64BB13F}" srcOrd="0" destOrd="0" presId="urn:microsoft.com/office/officeart/2005/8/layout/orgChart1"/>
    <dgm:cxn modelId="{70DC62AE-7DA1-4E73-9AA9-5E04D19AA474}" type="presParOf" srcId="{2379EBC4-107A-4B91-A38D-F8FDF64BB13F}" destId="{3118C975-031A-45C4-8A0C-7744F23A3EAD}" srcOrd="0" destOrd="0" presId="urn:microsoft.com/office/officeart/2005/8/layout/orgChart1"/>
    <dgm:cxn modelId="{22A21600-9E05-45E0-95EA-0107ECC6C138}" type="presParOf" srcId="{2379EBC4-107A-4B91-A38D-F8FDF64BB13F}" destId="{910259DC-BDEF-497C-ABD4-74FE358048D3}" srcOrd="1" destOrd="0" presId="urn:microsoft.com/office/officeart/2005/8/layout/orgChart1"/>
    <dgm:cxn modelId="{6E3C1CC3-10BC-4B6A-BECA-3C45A23F23B0}" type="presParOf" srcId="{D474F433-DCA8-4BCA-969B-FFC254BCE011}" destId="{B0A65AF5-A7E9-4293-A714-A92B4F21656A}" srcOrd="1" destOrd="0" presId="urn:microsoft.com/office/officeart/2005/8/layout/orgChart1"/>
    <dgm:cxn modelId="{49506DC7-2795-4109-AD6B-4DDC0C06F733}" type="presParOf" srcId="{D474F433-DCA8-4BCA-969B-FFC254BCE011}" destId="{D888C15A-D846-45D5-AB4B-1CAFBB1206BD}" srcOrd="2" destOrd="0" presId="urn:microsoft.com/office/officeart/2005/8/layout/orgChart1"/>
    <dgm:cxn modelId="{74B2FE08-248C-4464-AE6D-9623639DD4F5}" type="presParOf" srcId="{0A06C6BF-EFA4-4382-83FE-EEB479ED0905}" destId="{415E6809-3CE0-4673-A7F9-C02641327D03}" srcOrd="2" destOrd="0" presId="urn:microsoft.com/office/officeart/2005/8/layout/orgChart1"/>
    <dgm:cxn modelId="{23BAB48D-BB5C-4B64-93DA-E54EA358F3DF}" type="presParOf" srcId="{1EE81776-AFE7-4237-8BA3-C8C7F9B04C83}" destId="{1F540116-33CA-4947-95D0-2536B4864C34}" srcOrd="2" destOrd="0" presId="urn:microsoft.com/office/officeart/2005/8/layout/orgChart1"/>
    <dgm:cxn modelId="{593CD4F2-3673-4A9F-B0BE-8094D76ACFE4}" type="presParOf" srcId="{1EE81776-AFE7-4237-8BA3-C8C7F9B04C83}" destId="{B8DE46B5-2934-48FA-960B-C18FB42BEC2C}" srcOrd="3" destOrd="0" presId="urn:microsoft.com/office/officeart/2005/8/layout/orgChart1"/>
    <dgm:cxn modelId="{C2E96BF4-BCE4-4DB1-8E0F-25585557DC7E}" type="presParOf" srcId="{B8DE46B5-2934-48FA-960B-C18FB42BEC2C}" destId="{A71416DB-39CD-4815-83CE-DB602AB78499}" srcOrd="0" destOrd="0" presId="urn:microsoft.com/office/officeart/2005/8/layout/orgChart1"/>
    <dgm:cxn modelId="{562D4FED-9BDD-4E8D-B815-90161CA51EDB}" type="presParOf" srcId="{A71416DB-39CD-4815-83CE-DB602AB78499}" destId="{343E6D93-ADC0-4C67-8B8B-DAE5052B2B83}" srcOrd="0" destOrd="0" presId="urn:microsoft.com/office/officeart/2005/8/layout/orgChart1"/>
    <dgm:cxn modelId="{89378538-6908-4D5B-AC7E-3F6EC8867406}" type="presParOf" srcId="{A71416DB-39CD-4815-83CE-DB602AB78499}" destId="{210DC6C8-3970-43FE-A50A-884A46423A3F}" srcOrd="1" destOrd="0" presId="urn:microsoft.com/office/officeart/2005/8/layout/orgChart1"/>
    <dgm:cxn modelId="{C28FDA0F-24F6-4149-9350-9BA4E371025B}" type="presParOf" srcId="{B8DE46B5-2934-48FA-960B-C18FB42BEC2C}" destId="{47380DE1-5454-4D30-A846-41346C80E2C7}" srcOrd="1" destOrd="0" presId="urn:microsoft.com/office/officeart/2005/8/layout/orgChart1"/>
    <dgm:cxn modelId="{DB53648D-7F37-42F8-91C7-E9A64758BC9C}" type="presParOf" srcId="{47380DE1-5454-4D30-A846-41346C80E2C7}" destId="{65E868C3-40D1-483D-9D5A-1AC9158C44CB}" srcOrd="0" destOrd="0" presId="urn:microsoft.com/office/officeart/2005/8/layout/orgChart1"/>
    <dgm:cxn modelId="{F5E09353-9BAA-49E0-AF3F-8A52656C01E3}" type="presParOf" srcId="{47380DE1-5454-4D30-A846-41346C80E2C7}" destId="{2D84DF32-8FAB-4822-8799-085BEB1CE2D0}" srcOrd="1" destOrd="0" presId="urn:microsoft.com/office/officeart/2005/8/layout/orgChart1"/>
    <dgm:cxn modelId="{31AE5D88-BC20-4ACA-9367-3737C554753F}" type="presParOf" srcId="{2D84DF32-8FAB-4822-8799-085BEB1CE2D0}" destId="{FABAA8C4-181D-41A8-8B56-952D563F7A26}" srcOrd="0" destOrd="0" presId="urn:microsoft.com/office/officeart/2005/8/layout/orgChart1"/>
    <dgm:cxn modelId="{19424537-6C33-444D-A97F-5DE35C0D3B57}" type="presParOf" srcId="{FABAA8C4-181D-41A8-8B56-952D563F7A26}" destId="{F20547A6-59B2-418F-885D-8315A799E23E}" srcOrd="0" destOrd="0" presId="urn:microsoft.com/office/officeart/2005/8/layout/orgChart1"/>
    <dgm:cxn modelId="{74847004-92E7-4B8B-852C-CABCFC1A0BD7}" type="presParOf" srcId="{FABAA8C4-181D-41A8-8B56-952D563F7A26}" destId="{F2463B90-9DBD-4594-8C4D-714D40CA8EDE}" srcOrd="1" destOrd="0" presId="urn:microsoft.com/office/officeart/2005/8/layout/orgChart1"/>
    <dgm:cxn modelId="{818E0E0F-D269-46FD-B3D7-AA4BA8C1E65B}" type="presParOf" srcId="{2D84DF32-8FAB-4822-8799-085BEB1CE2D0}" destId="{E463EB8F-C558-4EF8-B435-F927E712FB76}" srcOrd="1" destOrd="0" presId="urn:microsoft.com/office/officeart/2005/8/layout/orgChart1"/>
    <dgm:cxn modelId="{A4973014-9D4F-4897-B77C-1DB9E30D4442}" type="presParOf" srcId="{E463EB8F-C558-4EF8-B435-F927E712FB76}" destId="{20672424-18A4-4D1D-BD4C-D245ACDDC9D7}" srcOrd="0" destOrd="0" presId="urn:microsoft.com/office/officeart/2005/8/layout/orgChart1"/>
    <dgm:cxn modelId="{0AF8D544-4A80-4E4D-B4D7-CA55503208DC}" type="presParOf" srcId="{E463EB8F-C558-4EF8-B435-F927E712FB76}" destId="{30AFC173-A408-4506-803C-0D43236DD596}" srcOrd="1" destOrd="0" presId="urn:microsoft.com/office/officeart/2005/8/layout/orgChart1"/>
    <dgm:cxn modelId="{0EC77FBC-6877-4681-B5C3-F9BB2B595476}" type="presParOf" srcId="{30AFC173-A408-4506-803C-0D43236DD596}" destId="{F7991432-330E-4C62-B193-1DEC0B1A7693}" srcOrd="0" destOrd="0" presId="urn:microsoft.com/office/officeart/2005/8/layout/orgChart1"/>
    <dgm:cxn modelId="{E9CFBDF5-AB4C-4890-BD9D-9D66F6989A38}" type="presParOf" srcId="{F7991432-330E-4C62-B193-1DEC0B1A7693}" destId="{8C9FB179-E783-4AD3-A61E-3180FD0AA7A1}" srcOrd="0" destOrd="0" presId="urn:microsoft.com/office/officeart/2005/8/layout/orgChart1"/>
    <dgm:cxn modelId="{A2A508D4-8E54-4FC2-AEBF-BD1E7FF8ECAA}" type="presParOf" srcId="{F7991432-330E-4C62-B193-1DEC0B1A7693}" destId="{D6A28444-FE46-486C-A6B7-34D197714A6F}" srcOrd="1" destOrd="0" presId="urn:microsoft.com/office/officeart/2005/8/layout/orgChart1"/>
    <dgm:cxn modelId="{6DFB3464-84FE-416A-A116-63BB66A43E2E}" type="presParOf" srcId="{30AFC173-A408-4506-803C-0D43236DD596}" destId="{C1113899-BD92-4308-92B7-363436CE2795}" srcOrd="1" destOrd="0" presId="urn:microsoft.com/office/officeart/2005/8/layout/orgChart1"/>
    <dgm:cxn modelId="{37E3E161-5402-46C0-9B95-10E360C6A723}" type="presParOf" srcId="{30AFC173-A408-4506-803C-0D43236DD596}" destId="{548F2BAB-8DF1-4AAA-96D1-3A2C1BC6C2F2}" srcOrd="2" destOrd="0" presId="urn:microsoft.com/office/officeart/2005/8/layout/orgChart1"/>
    <dgm:cxn modelId="{3464574C-4968-4EB6-B09E-2D488C24554B}" type="presParOf" srcId="{2D84DF32-8FAB-4822-8799-085BEB1CE2D0}" destId="{9489A11F-4890-4E2F-8749-25F33A179987}" srcOrd="2" destOrd="0" presId="urn:microsoft.com/office/officeart/2005/8/layout/orgChart1"/>
    <dgm:cxn modelId="{4470EE41-71BE-469B-AA04-35CAFD3BABD6}" type="presParOf" srcId="{B8DE46B5-2934-48FA-960B-C18FB42BEC2C}" destId="{70C86208-C2F6-4785-A362-ECF4B933F99E}" srcOrd="2" destOrd="0" presId="urn:microsoft.com/office/officeart/2005/8/layout/orgChart1"/>
    <dgm:cxn modelId="{34727B01-1D9A-4362-814B-F4B440361A64}" type="presParOf" srcId="{89A72187-4065-4B4C-BDFC-70A8C7FC8D87}" destId="{2E0D5695-A627-4FAF-8B34-92074AAA957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F9ED131-DA96-4A59-BE39-AAD7B34B52D1}" type="doc">
      <dgm:prSet loTypeId="urn:microsoft.com/office/officeart/2005/8/layout/lProcess1" loCatId="process" qsTypeId="urn:microsoft.com/office/officeart/2005/8/quickstyle/simple1" qsCatId="simple" csTypeId="urn:microsoft.com/office/officeart/2005/8/colors/colorful3" csCatId="colorful" phldr="1"/>
      <dgm:spPr/>
      <dgm:t>
        <a:bodyPr/>
        <a:lstStyle/>
        <a:p>
          <a:endParaRPr lang="en-US"/>
        </a:p>
      </dgm:t>
    </dgm:pt>
    <dgm:pt modelId="{7208BE67-9E03-4867-9654-96982C2AC75E}">
      <dgm:prSet phldrT="[نص]" custT="1"/>
      <dgm:spPr/>
      <dgm:t>
        <a:bodyPr/>
        <a:lstStyle/>
        <a:p>
          <a:r>
            <a:rPr lang="ar-MA" sz="2000" b="1" dirty="0" smtClean="0">
              <a:solidFill>
                <a:schemeClr val="tx1"/>
              </a:solidFill>
            </a:rPr>
            <a:t>عقد الأشغال العامة يمر بمرحلتين لانتهاء العقد:</a:t>
          </a:r>
          <a:endParaRPr lang="en-US" sz="2000" b="1" dirty="0">
            <a:solidFill>
              <a:schemeClr val="tx1"/>
            </a:solidFill>
          </a:endParaRPr>
        </a:p>
      </dgm:t>
    </dgm:pt>
    <dgm:pt modelId="{313AA147-F47E-40EB-8F86-B29920B281AE}" type="parTrans" cxnId="{35196EF1-18C3-439C-87AA-893C6CA9684B}">
      <dgm:prSet/>
      <dgm:spPr/>
      <dgm:t>
        <a:bodyPr/>
        <a:lstStyle/>
        <a:p>
          <a:endParaRPr lang="en-US"/>
        </a:p>
      </dgm:t>
    </dgm:pt>
    <dgm:pt modelId="{597615BC-8C8A-4D25-A3F6-DF538C8A8172}" type="sibTrans" cxnId="{35196EF1-18C3-439C-87AA-893C6CA9684B}">
      <dgm:prSet/>
      <dgm:spPr/>
      <dgm:t>
        <a:bodyPr/>
        <a:lstStyle/>
        <a:p>
          <a:endParaRPr lang="en-US"/>
        </a:p>
      </dgm:t>
    </dgm:pt>
    <dgm:pt modelId="{02F0EDC3-B795-453F-AC77-48AA2728C819}">
      <dgm:prSet phldrT="[نص]" custT="1"/>
      <dgm:spPr/>
      <dgm:t>
        <a:bodyPr/>
        <a:lstStyle/>
        <a:p>
          <a:pPr algn="just" rtl="1"/>
          <a:r>
            <a:rPr lang="ar-MA" sz="1600" b="1" u="sng" dirty="0" smtClean="0"/>
            <a:t>الاستلام الابتدائي </a:t>
          </a:r>
          <a:r>
            <a:rPr lang="ar-MA" sz="1600" dirty="0" smtClean="0"/>
            <a:t>بعد تقديم المتعاقد إشعار بإنجاز الأعمال المطلوبة.</a:t>
          </a:r>
        </a:p>
        <a:p>
          <a:pPr algn="just" rtl="1"/>
          <a:r>
            <a:rPr lang="ar-MA" sz="1600" dirty="0" smtClean="0"/>
            <a:t>وعلى الجهة الحكومية تكوين لجنة للمعاينة والاستلام بإجراءات حددها النظام، ثم تعد محضر بمشاركة المتعاقد لحصر كافة الأعمال المنجزة للمشروع، ويبقى المشروع تحت ضمان المتعاقد مدة لا تقل عن سنة (ضمان سنوي).</a:t>
          </a:r>
          <a:endParaRPr lang="en-US" sz="1600" dirty="0"/>
        </a:p>
      </dgm:t>
    </dgm:pt>
    <dgm:pt modelId="{CFCC688B-6F25-459E-816B-92CF20E6EB66}" type="parTrans" cxnId="{2A38D300-04F8-4A90-89F4-CA7EE0666397}">
      <dgm:prSet/>
      <dgm:spPr/>
      <dgm:t>
        <a:bodyPr/>
        <a:lstStyle/>
        <a:p>
          <a:endParaRPr lang="en-US"/>
        </a:p>
      </dgm:t>
    </dgm:pt>
    <dgm:pt modelId="{CE047A5C-338B-4C31-9777-328E24BC25CA}" type="sibTrans" cxnId="{2A38D300-04F8-4A90-89F4-CA7EE0666397}">
      <dgm:prSet/>
      <dgm:spPr/>
      <dgm:t>
        <a:bodyPr/>
        <a:lstStyle/>
        <a:p>
          <a:endParaRPr lang="en-US"/>
        </a:p>
      </dgm:t>
    </dgm:pt>
    <dgm:pt modelId="{B88E624A-769B-4E17-AF03-67CB44D8235C}">
      <dgm:prSet phldrT="[نص]"/>
      <dgm:spPr/>
      <dgm:t>
        <a:bodyPr/>
        <a:lstStyle/>
        <a:p>
          <a:pPr algn="just" rtl="1"/>
          <a:r>
            <a:rPr lang="ar-MA" b="1" u="sng" dirty="0" smtClean="0"/>
            <a:t>الاستلام النهائي </a:t>
          </a:r>
          <a:r>
            <a:rPr lang="ar-MA" dirty="0" smtClean="0"/>
            <a:t>تبدأ بعد انتهاء مدة الضمان السنوي.</a:t>
          </a:r>
        </a:p>
        <a:p>
          <a:pPr algn="just" rtl="1"/>
          <a:r>
            <a:rPr lang="ar-MA" dirty="0" smtClean="0"/>
            <a:t>وعند التسليم النهائي ينتهي العقد نهاية طبيعية وتنتهي كافة آثار العقد إلا فيما يتعلق بالضمان العشري (راجعيه)</a:t>
          </a:r>
          <a:endParaRPr lang="en-US" dirty="0"/>
        </a:p>
      </dgm:t>
    </dgm:pt>
    <dgm:pt modelId="{752753A4-2096-445C-A15D-78AAB4181004}" type="parTrans" cxnId="{0EB3FE6F-D0BF-40F6-BF9E-0EAE783B4601}">
      <dgm:prSet/>
      <dgm:spPr/>
      <dgm:t>
        <a:bodyPr/>
        <a:lstStyle/>
        <a:p>
          <a:endParaRPr lang="en-US"/>
        </a:p>
      </dgm:t>
    </dgm:pt>
    <dgm:pt modelId="{6ECC00A7-FD01-49E5-9A2B-850E9DEDA08A}" type="sibTrans" cxnId="{0EB3FE6F-D0BF-40F6-BF9E-0EAE783B4601}">
      <dgm:prSet/>
      <dgm:spPr/>
      <dgm:t>
        <a:bodyPr/>
        <a:lstStyle/>
        <a:p>
          <a:endParaRPr lang="en-US"/>
        </a:p>
      </dgm:t>
    </dgm:pt>
    <dgm:pt modelId="{DB65565F-9A40-4689-9717-94AAD7C2690C}">
      <dgm:prSet phldrT="[نص]" custT="1"/>
      <dgm:spPr/>
      <dgm:t>
        <a:bodyPr/>
        <a:lstStyle/>
        <a:p>
          <a:r>
            <a:rPr lang="ar-MA" sz="2400" b="1" dirty="0" smtClean="0">
              <a:solidFill>
                <a:schemeClr val="tx1"/>
              </a:solidFill>
            </a:rPr>
            <a:t>عقود التوريد تمر بمرحلتين:</a:t>
          </a:r>
          <a:endParaRPr lang="en-US" sz="2400" b="1" dirty="0">
            <a:solidFill>
              <a:schemeClr val="tx1"/>
            </a:solidFill>
          </a:endParaRPr>
        </a:p>
      </dgm:t>
    </dgm:pt>
    <dgm:pt modelId="{CDC3BB00-B1C2-431A-B1C6-08B7C298736A}" type="parTrans" cxnId="{72410C30-7BEB-42EA-8470-5F26A494253F}">
      <dgm:prSet/>
      <dgm:spPr/>
      <dgm:t>
        <a:bodyPr/>
        <a:lstStyle/>
        <a:p>
          <a:endParaRPr lang="en-US"/>
        </a:p>
      </dgm:t>
    </dgm:pt>
    <dgm:pt modelId="{C637EFC1-07D0-4887-9A8A-7552B52C4BE9}" type="sibTrans" cxnId="{72410C30-7BEB-42EA-8470-5F26A494253F}">
      <dgm:prSet/>
      <dgm:spPr/>
      <dgm:t>
        <a:bodyPr/>
        <a:lstStyle/>
        <a:p>
          <a:endParaRPr lang="en-US"/>
        </a:p>
      </dgm:t>
    </dgm:pt>
    <dgm:pt modelId="{37E1ADFD-5262-45C8-9C95-C2D8C3CD3499}">
      <dgm:prSet phldrT="[نص]" custT="1"/>
      <dgm:spPr/>
      <dgm:t>
        <a:bodyPr/>
        <a:lstStyle/>
        <a:p>
          <a:pPr algn="just" rtl="1"/>
          <a:r>
            <a:rPr lang="ar-MA" sz="1600" b="1" u="sng" dirty="0" smtClean="0"/>
            <a:t>الاستلام المؤقت: </a:t>
          </a:r>
          <a:r>
            <a:rPr lang="ar-MA" sz="1600" dirty="0" smtClean="0"/>
            <a:t>وفيها يقوم المتعاقد بتسليم جميع الأصناف المطلوبة في العقد.</a:t>
          </a:r>
          <a:endParaRPr lang="en-US" sz="1600" dirty="0"/>
        </a:p>
      </dgm:t>
    </dgm:pt>
    <dgm:pt modelId="{1C3EE8AD-9531-46A0-B7D4-A9406C330302}" type="parTrans" cxnId="{56DE449C-5485-4193-A543-BFD410C36DC1}">
      <dgm:prSet/>
      <dgm:spPr/>
      <dgm:t>
        <a:bodyPr/>
        <a:lstStyle/>
        <a:p>
          <a:endParaRPr lang="en-US"/>
        </a:p>
      </dgm:t>
    </dgm:pt>
    <dgm:pt modelId="{7F3914B4-53B0-4036-A39F-60014C76C459}" type="sibTrans" cxnId="{56DE449C-5485-4193-A543-BFD410C36DC1}">
      <dgm:prSet/>
      <dgm:spPr/>
      <dgm:t>
        <a:bodyPr/>
        <a:lstStyle/>
        <a:p>
          <a:endParaRPr lang="en-US"/>
        </a:p>
      </dgm:t>
    </dgm:pt>
    <dgm:pt modelId="{4283DF65-102D-4466-B0F2-25C987891A12}">
      <dgm:prSet phldrT="[نص]" custT="1"/>
      <dgm:spPr/>
      <dgm:t>
        <a:bodyPr/>
        <a:lstStyle/>
        <a:p>
          <a:pPr algn="just" rtl="1"/>
          <a:r>
            <a:rPr lang="ar-MA" sz="1600" b="1" u="sng" dirty="0" smtClean="0"/>
            <a:t>الاستلام النهائي: </a:t>
          </a:r>
          <a:r>
            <a:rPr lang="ar-MA" sz="1600" dirty="0" smtClean="0"/>
            <a:t>يبدأ بإشعار المتعاقد بموعد اجتماع لجنة الفحص والاستلام لحضور اجراءات الفحص والاستلام النهائي للأصناف. وتقرر اللجنة إما قبول الأصناف ان كانت متفقة مع الشروط أو رفضها كلها أو بعضها بعد موافقة صاحب الصلاحية على قرار اللجنة.</a:t>
          </a:r>
          <a:endParaRPr lang="en-US" sz="1600" dirty="0"/>
        </a:p>
      </dgm:t>
    </dgm:pt>
    <dgm:pt modelId="{ED287AF8-B37D-48A8-9A46-D7D84825103C}" type="parTrans" cxnId="{E8ECBABB-31E9-4EBA-9236-A95AB856703E}">
      <dgm:prSet/>
      <dgm:spPr/>
      <dgm:t>
        <a:bodyPr/>
        <a:lstStyle/>
        <a:p>
          <a:endParaRPr lang="en-US"/>
        </a:p>
      </dgm:t>
    </dgm:pt>
    <dgm:pt modelId="{1781A19B-24BE-4029-A802-67F22276FDDA}" type="sibTrans" cxnId="{E8ECBABB-31E9-4EBA-9236-A95AB856703E}">
      <dgm:prSet/>
      <dgm:spPr/>
      <dgm:t>
        <a:bodyPr/>
        <a:lstStyle/>
        <a:p>
          <a:endParaRPr lang="en-US"/>
        </a:p>
      </dgm:t>
    </dgm:pt>
    <dgm:pt modelId="{4AB8B44D-1A72-49E1-9ABF-C795F6548C4B}">
      <dgm:prSet phldrT="[نص]" custT="1"/>
      <dgm:spPr/>
      <dgm:t>
        <a:bodyPr/>
        <a:lstStyle/>
        <a:p>
          <a:r>
            <a:rPr lang="ar-MA" sz="2000" b="1" dirty="0" smtClean="0">
              <a:solidFill>
                <a:schemeClr val="tx1"/>
              </a:solidFill>
            </a:rPr>
            <a:t>عقود الخدمات «ذات :التنفيذ المستمر»</a:t>
          </a:r>
          <a:endParaRPr lang="en-US" sz="2000" b="1" dirty="0">
            <a:solidFill>
              <a:schemeClr val="tx1"/>
            </a:solidFill>
          </a:endParaRPr>
        </a:p>
      </dgm:t>
    </dgm:pt>
    <dgm:pt modelId="{0AB61D2D-82B1-4B66-9E9F-08343D4E44CE}" type="parTrans" cxnId="{DEA37E95-D935-4A5E-89CC-D489D94C8483}">
      <dgm:prSet/>
      <dgm:spPr/>
      <dgm:t>
        <a:bodyPr/>
        <a:lstStyle/>
        <a:p>
          <a:endParaRPr lang="en-US"/>
        </a:p>
      </dgm:t>
    </dgm:pt>
    <dgm:pt modelId="{A51B1428-F1DE-4626-949F-4D9E80A76907}" type="sibTrans" cxnId="{DEA37E95-D935-4A5E-89CC-D489D94C8483}">
      <dgm:prSet/>
      <dgm:spPr/>
      <dgm:t>
        <a:bodyPr/>
        <a:lstStyle/>
        <a:p>
          <a:endParaRPr lang="en-US"/>
        </a:p>
      </dgm:t>
    </dgm:pt>
    <dgm:pt modelId="{173658A6-D068-454B-9126-ED53B645F4CD}">
      <dgm:prSet phldrT="[نص]" custT="1"/>
      <dgm:spPr/>
      <dgm:t>
        <a:bodyPr/>
        <a:lstStyle/>
        <a:p>
          <a:pPr algn="just" rtl="1"/>
          <a:r>
            <a:rPr lang="ar-MA" sz="1600" dirty="0" smtClean="0"/>
            <a:t>تنتهي بانتهاء المدة المحددة في العقد والتي يجب ألا تتجاوز خمس سنوات بحسب نص النظام.</a:t>
          </a:r>
          <a:endParaRPr lang="en-US" sz="1600" dirty="0"/>
        </a:p>
      </dgm:t>
    </dgm:pt>
    <dgm:pt modelId="{C018D800-0CCD-47F2-A5C0-C8E052B7EF99}" type="parTrans" cxnId="{61D8A85A-DE77-41E8-AB9D-E11CF3518962}">
      <dgm:prSet/>
      <dgm:spPr/>
      <dgm:t>
        <a:bodyPr/>
        <a:lstStyle/>
        <a:p>
          <a:endParaRPr lang="en-US"/>
        </a:p>
      </dgm:t>
    </dgm:pt>
    <dgm:pt modelId="{89F758C3-BAB5-422D-902B-3EDCC3408965}" type="sibTrans" cxnId="{61D8A85A-DE77-41E8-AB9D-E11CF3518962}">
      <dgm:prSet/>
      <dgm:spPr/>
      <dgm:t>
        <a:bodyPr/>
        <a:lstStyle/>
        <a:p>
          <a:endParaRPr lang="en-US"/>
        </a:p>
      </dgm:t>
    </dgm:pt>
    <dgm:pt modelId="{22C0156E-3E6E-4385-AF59-0ACF307B71D6}">
      <dgm:prSet phldrT="[نص]" custT="1"/>
      <dgm:spPr/>
      <dgm:t>
        <a:bodyPr/>
        <a:lstStyle/>
        <a:p>
          <a:pPr algn="just" rtl="1"/>
          <a:r>
            <a:rPr lang="ar-MA" sz="1600" dirty="0" smtClean="0"/>
            <a:t>يجوز زيادة هذه المدة للعقود التي تتطلب ذلك بعد موافقة وزارة المالية.</a:t>
          </a:r>
          <a:endParaRPr lang="en-US" sz="1600" dirty="0"/>
        </a:p>
      </dgm:t>
    </dgm:pt>
    <dgm:pt modelId="{C5E8FBC6-D7F9-47BE-918A-6E7C9FD7646E}" type="parTrans" cxnId="{CE370040-2626-488D-B7E7-F4A90570274A}">
      <dgm:prSet/>
      <dgm:spPr/>
      <dgm:t>
        <a:bodyPr/>
        <a:lstStyle/>
        <a:p>
          <a:endParaRPr lang="en-US"/>
        </a:p>
      </dgm:t>
    </dgm:pt>
    <dgm:pt modelId="{29DA5AEA-CB61-432D-B1D4-9BC51E45F08F}" type="sibTrans" cxnId="{CE370040-2626-488D-B7E7-F4A90570274A}">
      <dgm:prSet/>
      <dgm:spPr/>
      <dgm:t>
        <a:bodyPr/>
        <a:lstStyle/>
        <a:p>
          <a:endParaRPr lang="en-US"/>
        </a:p>
      </dgm:t>
    </dgm:pt>
    <dgm:pt modelId="{FE246DCC-A2CD-41EC-8C55-474EBFEBA5DC}" type="pres">
      <dgm:prSet presAssocID="{8F9ED131-DA96-4A59-BE39-AAD7B34B52D1}" presName="Name0" presStyleCnt="0">
        <dgm:presLayoutVars>
          <dgm:dir val="rev"/>
          <dgm:animLvl val="lvl"/>
          <dgm:resizeHandles val="exact"/>
        </dgm:presLayoutVars>
      </dgm:prSet>
      <dgm:spPr/>
    </dgm:pt>
    <dgm:pt modelId="{F818B8FA-6336-406A-9B7B-2275960B24FC}" type="pres">
      <dgm:prSet presAssocID="{7208BE67-9E03-4867-9654-96982C2AC75E}" presName="vertFlow" presStyleCnt="0"/>
      <dgm:spPr/>
    </dgm:pt>
    <dgm:pt modelId="{EAF133FE-669B-4AD3-9EDC-EB15967EDE23}" type="pres">
      <dgm:prSet presAssocID="{7208BE67-9E03-4867-9654-96982C2AC75E}" presName="header" presStyleLbl="node1" presStyleIdx="0" presStyleCnt="3"/>
      <dgm:spPr/>
    </dgm:pt>
    <dgm:pt modelId="{33B7C997-4EB5-4436-B307-9823D5795D39}" type="pres">
      <dgm:prSet presAssocID="{CFCC688B-6F25-459E-816B-92CF20E6EB66}" presName="parTrans" presStyleLbl="sibTrans2D1" presStyleIdx="0" presStyleCnt="6"/>
      <dgm:spPr/>
    </dgm:pt>
    <dgm:pt modelId="{6F51B2E9-81E5-484A-9FD9-B11B35B22774}" type="pres">
      <dgm:prSet presAssocID="{02F0EDC3-B795-453F-AC77-48AA2728C819}" presName="child" presStyleLbl="alignAccFollowNode1" presStyleIdx="0" presStyleCnt="6" custScaleY="367858">
        <dgm:presLayoutVars>
          <dgm:chMax val="0"/>
          <dgm:bulletEnabled val="1"/>
        </dgm:presLayoutVars>
      </dgm:prSet>
      <dgm:spPr/>
      <dgm:t>
        <a:bodyPr/>
        <a:lstStyle/>
        <a:p>
          <a:endParaRPr lang="en-US"/>
        </a:p>
      </dgm:t>
    </dgm:pt>
    <dgm:pt modelId="{07CCA715-4C18-492A-BEBF-E7B25AB072F2}" type="pres">
      <dgm:prSet presAssocID="{CE047A5C-338B-4C31-9777-328E24BC25CA}" presName="sibTrans" presStyleLbl="sibTrans2D1" presStyleIdx="1" presStyleCnt="6"/>
      <dgm:spPr/>
    </dgm:pt>
    <dgm:pt modelId="{644E7824-D8FA-43FB-B5AB-181FF49704EA}" type="pres">
      <dgm:prSet presAssocID="{B88E624A-769B-4E17-AF03-67CB44D8235C}" presName="child" presStyleLbl="alignAccFollowNode1" presStyleIdx="1" presStyleCnt="6" custScaleY="285865">
        <dgm:presLayoutVars>
          <dgm:chMax val="0"/>
          <dgm:bulletEnabled val="1"/>
        </dgm:presLayoutVars>
      </dgm:prSet>
      <dgm:spPr/>
      <dgm:t>
        <a:bodyPr/>
        <a:lstStyle/>
        <a:p>
          <a:endParaRPr lang="en-US"/>
        </a:p>
      </dgm:t>
    </dgm:pt>
    <dgm:pt modelId="{77EABFED-CD36-4B93-B27F-D39061D2A2CC}" type="pres">
      <dgm:prSet presAssocID="{7208BE67-9E03-4867-9654-96982C2AC75E}" presName="hSp" presStyleCnt="0"/>
      <dgm:spPr/>
    </dgm:pt>
    <dgm:pt modelId="{6162B784-A371-4000-B92A-356E0C80DB16}" type="pres">
      <dgm:prSet presAssocID="{DB65565F-9A40-4689-9717-94AAD7C2690C}" presName="vertFlow" presStyleCnt="0"/>
      <dgm:spPr/>
    </dgm:pt>
    <dgm:pt modelId="{CDCB5926-F206-40A1-8C9A-C0D1664EDE40}" type="pres">
      <dgm:prSet presAssocID="{DB65565F-9A40-4689-9717-94AAD7C2690C}" presName="header" presStyleLbl="node1" presStyleIdx="1" presStyleCnt="3"/>
      <dgm:spPr/>
    </dgm:pt>
    <dgm:pt modelId="{22426466-955B-4005-867C-C2822FA7BE65}" type="pres">
      <dgm:prSet presAssocID="{1C3EE8AD-9531-46A0-B7D4-A9406C330302}" presName="parTrans" presStyleLbl="sibTrans2D1" presStyleIdx="2" presStyleCnt="6"/>
      <dgm:spPr/>
    </dgm:pt>
    <dgm:pt modelId="{1159F98D-E7B6-43A0-A3C7-075495D6FDE7}" type="pres">
      <dgm:prSet presAssocID="{37E1ADFD-5262-45C8-9C95-C2D8C3CD3499}" presName="child" presStyleLbl="alignAccFollowNode1" presStyleIdx="2" presStyleCnt="6" custScaleY="367858">
        <dgm:presLayoutVars>
          <dgm:chMax val="0"/>
          <dgm:bulletEnabled val="1"/>
        </dgm:presLayoutVars>
      </dgm:prSet>
      <dgm:spPr/>
    </dgm:pt>
    <dgm:pt modelId="{973985A7-C041-4FCE-A881-10D1AECF5CC8}" type="pres">
      <dgm:prSet presAssocID="{7F3914B4-53B0-4036-A39F-60014C76C459}" presName="sibTrans" presStyleLbl="sibTrans2D1" presStyleIdx="3" presStyleCnt="6"/>
      <dgm:spPr/>
    </dgm:pt>
    <dgm:pt modelId="{B9C26980-D138-47EF-ACCB-3F08CC1207AE}" type="pres">
      <dgm:prSet presAssocID="{4283DF65-102D-4466-B0F2-25C987891A12}" presName="child" presStyleLbl="alignAccFollowNode1" presStyleIdx="3" presStyleCnt="6" custScaleY="285865">
        <dgm:presLayoutVars>
          <dgm:chMax val="0"/>
          <dgm:bulletEnabled val="1"/>
        </dgm:presLayoutVars>
      </dgm:prSet>
      <dgm:spPr/>
      <dgm:t>
        <a:bodyPr/>
        <a:lstStyle/>
        <a:p>
          <a:endParaRPr lang="en-US"/>
        </a:p>
      </dgm:t>
    </dgm:pt>
    <dgm:pt modelId="{5BC40A7C-C317-4A19-A87C-FA1CC8440B8A}" type="pres">
      <dgm:prSet presAssocID="{DB65565F-9A40-4689-9717-94AAD7C2690C}" presName="hSp" presStyleCnt="0"/>
      <dgm:spPr/>
    </dgm:pt>
    <dgm:pt modelId="{B2C2A0FE-75FE-4546-8911-A57CDA0BF712}" type="pres">
      <dgm:prSet presAssocID="{4AB8B44D-1A72-49E1-9ABF-C795F6548C4B}" presName="vertFlow" presStyleCnt="0"/>
      <dgm:spPr/>
    </dgm:pt>
    <dgm:pt modelId="{62348869-CDCD-426C-B6C3-71040A9EE005}" type="pres">
      <dgm:prSet presAssocID="{4AB8B44D-1A72-49E1-9ABF-C795F6548C4B}" presName="header" presStyleLbl="node1" presStyleIdx="2" presStyleCnt="3"/>
      <dgm:spPr/>
      <dgm:t>
        <a:bodyPr/>
        <a:lstStyle/>
        <a:p>
          <a:endParaRPr lang="en-US"/>
        </a:p>
      </dgm:t>
    </dgm:pt>
    <dgm:pt modelId="{C016412C-F298-4875-BC23-7E0F7F584633}" type="pres">
      <dgm:prSet presAssocID="{C018D800-0CCD-47F2-A5C0-C8E052B7EF99}" presName="parTrans" presStyleLbl="sibTrans2D1" presStyleIdx="4" presStyleCnt="6"/>
      <dgm:spPr/>
    </dgm:pt>
    <dgm:pt modelId="{55430EFA-E6E4-4B1A-81DF-5A0C55BDA547}" type="pres">
      <dgm:prSet presAssocID="{173658A6-D068-454B-9126-ED53B645F4CD}" presName="child" presStyleLbl="alignAccFollowNode1" presStyleIdx="4" presStyleCnt="6" custScaleY="367858">
        <dgm:presLayoutVars>
          <dgm:chMax val="0"/>
          <dgm:bulletEnabled val="1"/>
        </dgm:presLayoutVars>
      </dgm:prSet>
      <dgm:spPr/>
      <dgm:t>
        <a:bodyPr/>
        <a:lstStyle/>
        <a:p>
          <a:endParaRPr lang="en-US"/>
        </a:p>
      </dgm:t>
    </dgm:pt>
    <dgm:pt modelId="{E2A7621E-8F46-4533-8178-F7CF8B2BEE7E}" type="pres">
      <dgm:prSet presAssocID="{89F758C3-BAB5-422D-902B-3EDCC3408965}" presName="sibTrans" presStyleLbl="sibTrans2D1" presStyleIdx="5" presStyleCnt="6"/>
      <dgm:spPr/>
    </dgm:pt>
    <dgm:pt modelId="{53FC9EE1-AB9C-4055-9D42-7AEDB8433FF0}" type="pres">
      <dgm:prSet presAssocID="{22C0156E-3E6E-4385-AF59-0ACF307B71D6}" presName="child" presStyleLbl="alignAccFollowNode1" presStyleIdx="5" presStyleCnt="6" custScaleY="285865">
        <dgm:presLayoutVars>
          <dgm:chMax val="0"/>
          <dgm:bulletEnabled val="1"/>
        </dgm:presLayoutVars>
      </dgm:prSet>
      <dgm:spPr/>
    </dgm:pt>
  </dgm:ptLst>
  <dgm:cxnLst>
    <dgm:cxn modelId="{4CD19E1C-0AED-462F-97E6-C489CF259344}" type="presOf" srcId="{02F0EDC3-B795-453F-AC77-48AA2728C819}" destId="{6F51B2E9-81E5-484A-9FD9-B11B35B22774}" srcOrd="0" destOrd="0" presId="urn:microsoft.com/office/officeart/2005/8/layout/lProcess1"/>
    <dgm:cxn modelId="{56DE449C-5485-4193-A543-BFD410C36DC1}" srcId="{DB65565F-9A40-4689-9717-94AAD7C2690C}" destId="{37E1ADFD-5262-45C8-9C95-C2D8C3CD3499}" srcOrd="0" destOrd="0" parTransId="{1C3EE8AD-9531-46A0-B7D4-A9406C330302}" sibTransId="{7F3914B4-53B0-4036-A39F-60014C76C459}"/>
    <dgm:cxn modelId="{507D0DB8-B424-45D9-8925-82548584F00E}" type="presOf" srcId="{4AB8B44D-1A72-49E1-9ABF-C795F6548C4B}" destId="{62348869-CDCD-426C-B6C3-71040A9EE005}" srcOrd="0" destOrd="0" presId="urn:microsoft.com/office/officeart/2005/8/layout/lProcess1"/>
    <dgm:cxn modelId="{6D98FBBE-CC5F-4462-8646-7BB2D8F9C4FD}" type="presOf" srcId="{1C3EE8AD-9531-46A0-B7D4-A9406C330302}" destId="{22426466-955B-4005-867C-C2822FA7BE65}" srcOrd="0" destOrd="0" presId="urn:microsoft.com/office/officeart/2005/8/layout/lProcess1"/>
    <dgm:cxn modelId="{7DD3074C-0D1E-4620-A2DF-F6D15148442C}" type="presOf" srcId="{37E1ADFD-5262-45C8-9C95-C2D8C3CD3499}" destId="{1159F98D-E7B6-43A0-A3C7-075495D6FDE7}" srcOrd="0" destOrd="0" presId="urn:microsoft.com/office/officeart/2005/8/layout/lProcess1"/>
    <dgm:cxn modelId="{35196EF1-18C3-439C-87AA-893C6CA9684B}" srcId="{8F9ED131-DA96-4A59-BE39-AAD7B34B52D1}" destId="{7208BE67-9E03-4867-9654-96982C2AC75E}" srcOrd="0" destOrd="0" parTransId="{313AA147-F47E-40EB-8F86-B29920B281AE}" sibTransId="{597615BC-8C8A-4D25-A3F6-DF538C8A8172}"/>
    <dgm:cxn modelId="{61D8A85A-DE77-41E8-AB9D-E11CF3518962}" srcId="{4AB8B44D-1A72-49E1-9ABF-C795F6548C4B}" destId="{173658A6-D068-454B-9126-ED53B645F4CD}" srcOrd="0" destOrd="0" parTransId="{C018D800-0CCD-47F2-A5C0-C8E052B7EF99}" sibTransId="{89F758C3-BAB5-422D-902B-3EDCC3408965}"/>
    <dgm:cxn modelId="{A5FE3728-605E-46E8-BD37-AD8DF704E0EE}" type="presOf" srcId="{B88E624A-769B-4E17-AF03-67CB44D8235C}" destId="{644E7824-D8FA-43FB-B5AB-181FF49704EA}" srcOrd="0" destOrd="0" presId="urn:microsoft.com/office/officeart/2005/8/layout/lProcess1"/>
    <dgm:cxn modelId="{0EB3FE6F-D0BF-40F6-BF9E-0EAE783B4601}" srcId="{7208BE67-9E03-4867-9654-96982C2AC75E}" destId="{B88E624A-769B-4E17-AF03-67CB44D8235C}" srcOrd="1" destOrd="0" parTransId="{752753A4-2096-445C-A15D-78AAB4181004}" sibTransId="{6ECC00A7-FD01-49E5-9A2B-850E9DEDA08A}"/>
    <dgm:cxn modelId="{BB6E6421-02A6-4C49-83AD-275677D18CAE}" type="presOf" srcId="{173658A6-D068-454B-9126-ED53B645F4CD}" destId="{55430EFA-E6E4-4B1A-81DF-5A0C55BDA547}" srcOrd="0" destOrd="0" presId="urn:microsoft.com/office/officeart/2005/8/layout/lProcess1"/>
    <dgm:cxn modelId="{2A38D300-04F8-4A90-89F4-CA7EE0666397}" srcId="{7208BE67-9E03-4867-9654-96982C2AC75E}" destId="{02F0EDC3-B795-453F-AC77-48AA2728C819}" srcOrd="0" destOrd="0" parTransId="{CFCC688B-6F25-459E-816B-92CF20E6EB66}" sibTransId="{CE047A5C-338B-4C31-9777-328E24BC25CA}"/>
    <dgm:cxn modelId="{CE370040-2626-488D-B7E7-F4A90570274A}" srcId="{4AB8B44D-1A72-49E1-9ABF-C795F6548C4B}" destId="{22C0156E-3E6E-4385-AF59-0ACF307B71D6}" srcOrd="1" destOrd="0" parTransId="{C5E8FBC6-D7F9-47BE-918A-6E7C9FD7646E}" sibTransId="{29DA5AEA-CB61-432D-B1D4-9BC51E45F08F}"/>
    <dgm:cxn modelId="{6BF00E22-9E7A-4F51-BA76-49D3B426103A}" type="presOf" srcId="{7F3914B4-53B0-4036-A39F-60014C76C459}" destId="{973985A7-C041-4FCE-A881-10D1AECF5CC8}" srcOrd="0" destOrd="0" presId="urn:microsoft.com/office/officeart/2005/8/layout/lProcess1"/>
    <dgm:cxn modelId="{DEA37E95-D935-4A5E-89CC-D489D94C8483}" srcId="{8F9ED131-DA96-4A59-BE39-AAD7B34B52D1}" destId="{4AB8B44D-1A72-49E1-9ABF-C795F6548C4B}" srcOrd="2" destOrd="0" parTransId="{0AB61D2D-82B1-4B66-9E9F-08343D4E44CE}" sibTransId="{A51B1428-F1DE-4626-949F-4D9E80A76907}"/>
    <dgm:cxn modelId="{81662DC1-D191-47F9-A7BD-9D0660E0DA74}" type="presOf" srcId="{89F758C3-BAB5-422D-902B-3EDCC3408965}" destId="{E2A7621E-8F46-4533-8178-F7CF8B2BEE7E}" srcOrd="0" destOrd="0" presId="urn:microsoft.com/office/officeart/2005/8/layout/lProcess1"/>
    <dgm:cxn modelId="{CC44CAC9-FC32-43C2-9F21-81F7DDCA3ABD}" type="presOf" srcId="{CE047A5C-338B-4C31-9777-328E24BC25CA}" destId="{07CCA715-4C18-492A-BEBF-E7B25AB072F2}" srcOrd="0" destOrd="0" presId="urn:microsoft.com/office/officeart/2005/8/layout/lProcess1"/>
    <dgm:cxn modelId="{ED34DEB0-338E-4952-B7C5-84E473BCC98D}" type="presOf" srcId="{7208BE67-9E03-4867-9654-96982C2AC75E}" destId="{EAF133FE-669B-4AD3-9EDC-EB15967EDE23}" srcOrd="0" destOrd="0" presId="urn:microsoft.com/office/officeart/2005/8/layout/lProcess1"/>
    <dgm:cxn modelId="{B139925E-59B8-454F-9CC0-5963082F3B99}" type="presOf" srcId="{8F9ED131-DA96-4A59-BE39-AAD7B34B52D1}" destId="{FE246DCC-A2CD-41EC-8C55-474EBFEBA5DC}" srcOrd="0" destOrd="0" presId="urn:microsoft.com/office/officeart/2005/8/layout/lProcess1"/>
    <dgm:cxn modelId="{E8ECBABB-31E9-4EBA-9236-A95AB856703E}" srcId="{DB65565F-9A40-4689-9717-94AAD7C2690C}" destId="{4283DF65-102D-4466-B0F2-25C987891A12}" srcOrd="1" destOrd="0" parTransId="{ED287AF8-B37D-48A8-9A46-D7D84825103C}" sibTransId="{1781A19B-24BE-4029-A802-67F22276FDDA}"/>
    <dgm:cxn modelId="{BF068BA5-517A-42D5-9F47-A144C35D81C7}" type="presOf" srcId="{4283DF65-102D-4466-B0F2-25C987891A12}" destId="{B9C26980-D138-47EF-ACCB-3F08CC1207AE}" srcOrd="0" destOrd="0" presId="urn:microsoft.com/office/officeart/2005/8/layout/lProcess1"/>
    <dgm:cxn modelId="{1C66D381-B169-47E1-B6FD-469EF27B28DC}" type="presOf" srcId="{C018D800-0CCD-47F2-A5C0-C8E052B7EF99}" destId="{C016412C-F298-4875-BC23-7E0F7F584633}" srcOrd="0" destOrd="0" presId="urn:microsoft.com/office/officeart/2005/8/layout/lProcess1"/>
    <dgm:cxn modelId="{72410C30-7BEB-42EA-8470-5F26A494253F}" srcId="{8F9ED131-DA96-4A59-BE39-AAD7B34B52D1}" destId="{DB65565F-9A40-4689-9717-94AAD7C2690C}" srcOrd="1" destOrd="0" parTransId="{CDC3BB00-B1C2-431A-B1C6-08B7C298736A}" sibTransId="{C637EFC1-07D0-4887-9A8A-7552B52C4BE9}"/>
    <dgm:cxn modelId="{03A8B578-C2E0-4025-AB66-258CAF0C0158}" type="presOf" srcId="{CFCC688B-6F25-459E-816B-92CF20E6EB66}" destId="{33B7C997-4EB5-4436-B307-9823D5795D39}" srcOrd="0" destOrd="0" presId="urn:microsoft.com/office/officeart/2005/8/layout/lProcess1"/>
    <dgm:cxn modelId="{D53D06C2-B379-4FB0-BFC0-2C7BEB725274}" type="presOf" srcId="{22C0156E-3E6E-4385-AF59-0ACF307B71D6}" destId="{53FC9EE1-AB9C-4055-9D42-7AEDB8433FF0}" srcOrd="0" destOrd="0" presId="urn:microsoft.com/office/officeart/2005/8/layout/lProcess1"/>
    <dgm:cxn modelId="{B71BBB4C-A224-45E2-BD56-AF4102057CA5}" type="presOf" srcId="{DB65565F-9A40-4689-9717-94AAD7C2690C}" destId="{CDCB5926-F206-40A1-8C9A-C0D1664EDE40}" srcOrd="0" destOrd="0" presId="urn:microsoft.com/office/officeart/2005/8/layout/lProcess1"/>
    <dgm:cxn modelId="{76905135-5585-4A71-A7DE-C4846A31FF96}" type="presParOf" srcId="{FE246DCC-A2CD-41EC-8C55-474EBFEBA5DC}" destId="{F818B8FA-6336-406A-9B7B-2275960B24FC}" srcOrd="0" destOrd="0" presId="urn:microsoft.com/office/officeart/2005/8/layout/lProcess1"/>
    <dgm:cxn modelId="{5AEA208C-E1E8-48D6-9DB7-7EB1F859C4D2}" type="presParOf" srcId="{F818B8FA-6336-406A-9B7B-2275960B24FC}" destId="{EAF133FE-669B-4AD3-9EDC-EB15967EDE23}" srcOrd="0" destOrd="0" presId="urn:microsoft.com/office/officeart/2005/8/layout/lProcess1"/>
    <dgm:cxn modelId="{FCCA4735-C690-4B53-A4E3-6A042CD3F42A}" type="presParOf" srcId="{F818B8FA-6336-406A-9B7B-2275960B24FC}" destId="{33B7C997-4EB5-4436-B307-9823D5795D39}" srcOrd="1" destOrd="0" presId="urn:microsoft.com/office/officeart/2005/8/layout/lProcess1"/>
    <dgm:cxn modelId="{F09610BD-0361-48A8-B492-052A96997925}" type="presParOf" srcId="{F818B8FA-6336-406A-9B7B-2275960B24FC}" destId="{6F51B2E9-81E5-484A-9FD9-B11B35B22774}" srcOrd="2" destOrd="0" presId="urn:microsoft.com/office/officeart/2005/8/layout/lProcess1"/>
    <dgm:cxn modelId="{CB257741-F9AB-4966-B142-66C57AC0AB8D}" type="presParOf" srcId="{F818B8FA-6336-406A-9B7B-2275960B24FC}" destId="{07CCA715-4C18-492A-BEBF-E7B25AB072F2}" srcOrd="3" destOrd="0" presId="urn:microsoft.com/office/officeart/2005/8/layout/lProcess1"/>
    <dgm:cxn modelId="{D82FFE1E-BCF6-4653-B815-EDA22049EEF8}" type="presParOf" srcId="{F818B8FA-6336-406A-9B7B-2275960B24FC}" destId="{644E7824-D8FA-43FB-B5AB-181FF49704EA}" srcOrd="4" destOrd="0" presId="urn:microsoft.com/office/officeart/2005/8/layout/lProcess1"/>
    <dgm:cxn modelId="{1B28F46E-AD26-4F54-82F0-D1F7353B960E}" type="presParOf" srcId="{FE246DCC-A2CD-41EC-8C55-474EBFEBA5DC}" destId="{77EABFED-CD36-4B93-B27F-D39061D2A2CC}" srcOrd="1" destOrd="0" presId="urn:microsoft.com/office/officeart/2005/8/layout/lProcess1"/>
    <dgm:cxn modelId="{B1516BFA-3222-4E5F-966B-E1CE05599B2D}" type="presParOf" srcId="{FE246DCC-A2CD-41EC-8C55-474EBFEBA5DC}" destId="{6162B784-A371-4000-B92A-356E0C80DB16}" srcOrd="2" destOrd="0" presId="urn:microsoft.com/office/officeart/2005/8/layout/lProcess1"/>
    <dgm:cxn modelId="{63C7B59A-4D55-48BC-B14C-7BA5FF1FCDE0}" type="presParOf" srcId="{6162B784-A371-4000-B92A-356E0C80DB16}" destId="{CDCB5926-F206-40A1-8C9A-C0D1664EDE40}" srcOrd="0" destOrd="0" presId="urn:microsoft.com/office/officeart/2005/8/layout/lProcess1"/>
    <dgm:cxn modelId="{BAA08D1A-8B5C-4BAE-B633-66C82B08CBE1}" type="presParOf" srcId="{6162B784-A371-4000-B92A-356E0C80DB16}" destId="{22426466-955B-4005-867C-C2822FA7BE65}" srcOrd="1" destOrd="0" presId="urn:microsoft.com/office/officeart/2005/8/layout/lProcess1"/>
    <dgm:cxn modelId="{C8898DF1-7BEE-4BF6-90D2-B8CBD90AB6D5}" type="presParOf" srcId="{6162B784-A371-4000-B92A-356E0C80DB16}" destId="{1159F98D-E7B6-43A0-A3C7-075495D6FDE7}" srcOrd="2" destOrd="0" presId="urn:microsoft.com/office/officeart/2005/8/layout/lProcess1"/>
    <dgm:cxn modelId="{CC60B760-1641-47EC-A675-510B74DCD27E}" type="presParOf" srcId="{6162B784-A371-4000-B92A-356E0C80DB16}" destId="{973985A7-C041-4FCE-A881-10D1AECF5CC8}" srcOrd="3" destOrd="0" presId="urn:microsoft.com/office/officeart/2005/8/layout/lProcess1"/>
    <dgm:cxn modelId="{6DF2E846-C683-45B6-A603-14AA25AB80A7}" type="presParOf" srcId="{6162B784-A371-4000-B92A-356E0C80DB16}" destId="{B9C26980-D138-47EF-ACCB-3F08CC1207AE}" srcOrd="4" destOrd="0" presId="urn:microsoft.com/office/officeart/2005/8/layout/lProcess1"/>
    <dgm:cxn modelId="{C5FE4D8B-FD86-4106-8D6B-82984E59F43B}" type="presParOf" srcId="{FE246DCC-A2CD-41EC-8C55-474EBFEBA5DC}" destId="{5BC40A7C-C317-4A19-A87C-FA1CC8440B8A}" srcOrd="3" destOrd="0" presId="urn:microsoft.com/office/officeart/2005/8/layout/lProcess1"/>
    <dgm:cxn modelId="{7B6FDCA5-2ABA-4338-AB5D-84D2EC2BE2B9}" type="presParOf" srcId="{FE246DCC-A2CD-41EC-8C55-474EBFEBA5DC}" destId="{B2C2A0FE-75FE-4546-8911-A57CDA0BF712}" srcOrd="4" destOrd="0" presId="urn:microsoft.com/office/officeart/2005/8/layout/lProcess1"/>
    <dgm:cxn modelId="{51F089C5-9433-41AE-A0F0-2EF540259A10}" type="presParOf" srcId="{B2C2A0FE-75FE-4546-8911-A57CDA0BF712}" destId="{62348869-CDCD-426C-B6C3-71040A9EE005}" srcOrd="0" destOrd="0" presId="urn:microsoft.com/office/officeart/2005/8/layout/lProcess1"/>
    <dgm:cxn modelId="{F9B3A5F0-D26B-4ECE-AA59-49A4A8013FCB}" type="presParOf" srcId="{B2C2A0FE-75FE-4546-8911-A57CDA0BF712}" destId="{C016412C-F298-4875-BC23-7E0F7F584633}" srcOrd="1" destOrd="0" presId="urn:microsoft.com/office/officeart/2005/8/layout/lProcess1"/>
    <dgm:cxn modelId="{08DC9A0C-409A-424A-89A3-2D6B243D4BAF}" type="presParOf" srcId="{B2C2A0FE-75FE-4546-8911-A57CDA0BF712}" destId="{55430EFA-E6E4-4B1A-81DF-5A0C55BDA547}" srcOrd="2" destOrd="0" presId="urn:microsoft.com/office/officeart/2005/8/layout/lProcess1"/>
    <dgm:cxn modelId="{93FFA361-21B0-4FAC-A493-F81A1EEA1660}" type="presParOf" srcId="{B2C2A0FE-75FE-4546-8911-A57CDA0BF712}" destId="{E2A7621E-8F46-4533-8178-F7CF8B2BEE7E}" srcOrd="3" destOrd="0" presId="urn:microsoft.com/office/officeart/2005/8/layout/lProcess1"/>
    <dgm:cxn modelId="{FEDE5182-A9E4-4C73-BF62-A7F32EB8FF2A}" type="presParOf" srcId="{B2C2A0FE-75FE-4546-8911-A57CDA0BF712}" destId="{53FC9EE1-AB9C-4055-9D42-7AEDB8433FF0}" srcOrd="4"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C076051-A5AF-4BE9-B9C1-4A0A33DCA53D}"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592DC172-397C-465C-8D35-1BB0FE8ED973}">
      <dgm:prSet phldrT="[نص]"/>
      <dgm:spPr/>
      <dgm:t>
        <a:bodyPr/>
        <a:lstStyle/>
        <a:p>
          <a:pPr rtl="1"/>
          <a:r>
            <a:rPr lang="ar-MA" dirty="0" smtClean="0"/>
            <a:t>باتفاق الادارة والمتعاقد</a:t>
          </a:r>
          <a:endParaRPr lang="en-US" dirty="0"/>
        </a:p>
      </dgm:t>
    </dgm:pt>
    <dgm:pt modelId="{10B1AFCB-2E36-4E62-9388-436D9900699E}" type="parTrans" cxnId="{1B910F37-4F61-41F3-BDF0-651785E49E02}">
      <dgm:prSet/>
      <dgm:spPr/>
      <dgm:t>
        <a:bodyPr/>
        <a:lstStyle/>
        <a:p>
          <a:endParaRPr lang="en-US"/>
        </a:p>
      </dgm:t>
    </dgm:pt>
    <dgm:pt modelId="{0C363ED3-47A5-456A-80E8-0A4E10FA1FB8}" type="sibTrans" cxnId="{1B910F37-4F61-41F3-BDF0-651785E49E02}">
      <dgm:prSet/>
      <dgm:spPr/>
      <dgm:t>
        <a:bodyPr/>
        <a:lstStyle/>
        <a:p>
          <a:endParaRPr lang="en-US"/>
        </a:p>
      </dgm:t>
    </dgm:pt>
    <dgm:pt modelId="{2046F6B9-176A-4160-AE53-5B4A475EB60D}">
      <dgm:prSet phldrT="[نص]" custT="1"/>
      <dgm:spPr/>
      <dgm:t>
        <a:bodyPr/>
        <a:lstStyle/>
        <a:p>
          <a:pPr algn="just" rtl="1"/>
          <a:r>
            <a:rPr lang="ar-MA" sz="1800" dirty="0" smtClean="0"/>
            <a:t>اذا التقت إرادة الادارة مع إرادة المتعاقد في انهاء العقد جاز انهاؤه، ولا بد لصحة هذه الارادة أن تصدر من صاحب الصلاحية في إبرام العقد.</a:t>
          </a:r>
          <a:endParaRPr lang="en-US" sz="1800" dirty="0"/>
        </a:p>
      </dgm:t>
    </dgm:pt>
    <dgm:pt modelId="{5BEA7E55-8F78-429A-A0AD-A6E0455500F6}" type="parTrans" cxnId="{F0CB5FDC-E583-425D-BDD1-CF72A4746402}">
      <dgm:prSet/>
      <dgm:spPr/>
      <dgm:t>
        <a:bodyPr/>
        <a:lstStyle/>
        <a:p>
          <a:endParaRPr lang="en-US"/>
        </a:p>
      </dgm:t>
    </dgm:pt>
    <dgm:pt modelId="{19B68272-D6CA-4CBB-8BBF-C812C3A0E8F0}" type="sibTrans" cxnId="{F0CB5FDC-E583-425D-BDD1-CF72A4746402}">
      <dgm:prSet/>
      <dgm:spPr/>
      <dgm:t>
        <a:bodyPr/>
        <a:lstStyle/>
        <a:p>
          <a:endParaRPr lang="en-US"/>
        </a:p>
      </dgm:t>
    </dgm:pt>
    <dgm:pt modelId="{F307A73A-AE36-4829-9FA9-109E04EDABE2}">
      <dgm:prSet phldrT="[نص]"/>
      <dgm:spPr/>
      <dgm:t>
        <a:bodyPr/>
        <a:lstStyle/>
        <a:p>
          <a:pPr rtl="1"/>
          <a:r>
            <a:rPr lang="ar-MA" dirty="0" smtClean="0"/>
            <a:t>نهاية العقد بقوة النظام</a:t>
          </a:r>
          <a:endParaRPr lang="en-US" dirty="0"/>
        </a:p>
      </dgm:t>
    </dgm:pt>
    <dgm:pt modelId="{606C9FAD-D524-4C57-847C-44B20ABCE3EE}" type="parTrans" cxnId="{E5ECE3BC-7D95-4CCD-A75D-FE8452F2A949}">
      <dgm:prSet/>
      <dgm:spPr/>
      <dgm:t>
        <a:bodyPr/>
        <a:lstStyle/>
        <a:p>
          <a:endParaRPr lang="en-US"/>
        </a:p>
      </dgm:t>
    </dgm:pt>
    <dgm:pt modelId="{DB6BC751-2F7D-406C-BBE9-0BD58E092A1B}" type="sibTrans" cxnId="{E5ECE3BC-7D95-4CCD-A75D-FE8452F2A949}">
      <dgm:prSet/>
      <dgm:spPr/>
      <dgm:t>
        <a:bodyPr/>
        <a:lstStyle/>
        <a:p>
          <a:endParaRPr lang="en-US"/>
        </a:p>
      </dgm:t>
    </dgm:pt>
    <dgm:pt modelId="{A2F2A333-B990-46A9-934F-99AAACB15241}">
      <dgm:prSet phldrT="[نص]" custT="1"/>
      <dgm:spPr/>
      <dgm:t>
        <a:bodyPr/>
        <a:lstStyle/>
        <a:p>
          <a:pPr algn="just" rtl="1"/>
          <a:r>
            <a:rPr lang="ar-MA" sz="1800" dirty="0" smtClean="0"/>
            <a:t>إما بسبب هلاك محل العقد بسبب خارجي لا دخل للطرفين فيه ، أو لوجود نصوص نظامية أو عقدية توجب الانهاء عند توافر أسباب معينة. وفي هذه الحالات يتحقق انتهاء العقد من تاريخ تحقق اسباب الانهاء.</a:t>
          </a:r>
          <a:endParaRPr lang="en-US" sz="1800" dirty="0"/>
        </a:p>
      </dgm:t>
    </dgm:pt>
    <dgm:pt modelId="{91703105-679C-4D34-962F-35BB202F81E1}" type="parTrans" cxnId="{7BC79213-1552-4E5F-A0E4-5A8913801361}">
      <dgm:prSet/>
      <dgm:spPr/>
      <dgm:t>
        <a:bodyPr/>
        <a:lstStyle/>
        <a:p>
          <a:endParaRPr lang="en-US"/>
        </a:p>
      </dgm:t>
    </dgm:pt>
    <dgm:pt modelId="{946DD2D1-B014-4387-A6B5-BBA151486589}" type="sibTrans" cxnId="{7BC79213-1552-4E5F-A0E4-5A8913801361}">
      <dgm:prSet/>
      <dgm:spPr/>
      <dgm:t>
        <a:bodyPr/>
        <a:lstStyle/>
        <a:p>
          <a:endParaRPr lang="en-US"/>
        </a:p>
      </dgm:t>
    </dgm:pt>
    <dgm:pt modelId="{9AEB3790-FC4E-4385-A2E1-3D8FC1C7F6A3}">
      <dgm:prSet phldrT="[نص]"/>
      <dgm:spPr/>
      <dgm:t>
        <a:bodyPr/>
        <a:lstStyle/>
        <a:p>
          <a:pPr rtl="1"/>
          <a:r>
            <a:rPr lang="ar-MA" dirty="0" smtClean="0"/>
            <a:t>فسخ العقد بإرادة الادارة المنفردة</a:t>
          </a:r>
          <a:endParaRPr lang="en-US" dirty="0"/>
        </a:p>
      </dgm:t>
    </dgm:pt>
    <dgm:pt modelId="{D56EAC6A-3E81-4B9E-905E-B67E31A0215C}" type="parTrans" cxnId="{9F1C110C-3AED-4DF8-80E2-5B87C352DD16}">
      <dgm:prSet/>
      <dgm:spPr/>
      <dgm:t>
        <a:bodyPr/>
        <a:lstStyle/>
        <a:p>
          <a:endParaRPr lang="en-US"/>
        </a:p>
      </dgm:t>
    </dgm:pt>
    <dgm:pt modelId="{D28A5958-A43F-443F-A000-5359CF72DD70}" type="sibTrans" cxnId="{9F1C110C-3AED-4DF8-80E2-5B87C352DD16}">
      <dgm:prSet/>
      <dgm:spPr/>
      <dgm:t>
        <a:bodyPr/>
        <a:lstStyle/>
        <a:p>
          <a:endParaRPr lang="en-US"/>
        </a:p>
      </dgm:t>
    </dgm:pt>
    <dgm:pt modelId="{B3104C8E-43AA-48B3-ACE2-B2A09C117B92}">
      <dgm:prSet phldrT="[نص]" custT="1"/>
      <dgm:spPr/>
      <dgm:t>
        <a:bodyPr/>
        <a:lstStyle/>
        <a:p>
          <a:pPr algn="just" rtl="1"/>
          <a:r>
            <a:rPr lang="ar-MA" sz="1800" dirty="0" smtClean="0"/>
            <a:t>سبق وأن درسنا أن من حق الادارة ذلك، إما جزاء على اخلال المتعاقد بالتزاماته. وإما من أجل المصلحة العامة، مع عدم الاخلال بحق المتعاقد في طلب تعويض إن كان له مقتضى.</a:t>
          </a:r>
          <a:endParaRPr lang="en-US" sz="1800" dirty="0"/>
        </a:p>
      </dgm:t>
    </dgm:pt>
    <dgm:pt modelId="{7D92B1F7-8E71-4F99-B8BA-A9BF7F0E906B}" type="parTrans" cxnId="{6FA90A91-2E7E-48E1-B156-B2F08E98B23D}">
      <dgm:prSet/>
      <dgm:spPr/>
      <dgm:t>
        <a:bodyPr/>
        <a:lstStyle/>
        <a:p>
          <a:endParaRPr lang="en-US"/>
        </a:p>
      </dgm:t>
    </dgm:pt>
    <dgm:pt modelId="{1F224B8C-2514-4431-B5C1-55FD6F5BAEE7}" type="sibTrans" cxnId="{6FA90A91-2E7E-48E1-B156-B2F08E98B23D}">
      <dgm:prSet/>
      <dgm:spPr/>
      <dgm:t>
        <a:bodyPr/>
        <a:lstStyle/>
        <a:p>
          <a:endParaRPr lang="en-US"/>
        </a:p>
      </dgm:t>
    </dgm:pt>
    <dgm:pt modelId="{85EC3B47-1664-457C-A2FE-C00436D54857}">
      <dgm:prSet phldrT="[نص]"/>
      <dgm:spPr/>
      <dgm:t>
        <a:bodyPr/>
        <a:lstStyle/>
        <a:p>
          <a:pPr rtl="1"/>
          <a:r>
            <a:rPr lang="ar-MA" dirty="0" smtClean="0"/>
            <a:t>الفسخ القضائي</a:t>
          </a:r>
          <a:endParaRPr lang="en-US" dirty="0"/>
        </a:p>
      </dgm:t>
    </dgm:pt>
    <dgm:pt modelId="{856CC12C-AEB1-4D17-9515-8108E90F8230}" type="parTrans" cxnId="{89805FCA-B4CC-42D6-8BA0-3924E4BF83AD}">
      <dgm:prSet/>
      <dgm:spPr/>
      <dgm:t>
        <a:bodyPr/>
        <a:lstStyle/>
        <a:p>
          <a:endParaRPr lang="en-US"/>
        </a:p>
      </dgm:t>
    </dgm:pt>
    <dgm:pt modelId="{93EAB110-567A-45D8-AB84-CF8CE0BBDA65}" type="sibTrans" cxnId="{89805FCA-B4CC-42D6-8BA0-3924E4BF83AD}">
      <dgm:prSet/>
      <dgm:spPr/>
      <dgm:t>
        <a:bodyPr/>
        <a:lstStyle/>
        <a:p>
          <a:endParaRPr lang="en-US"/>
        </a:p>
      </dgm:t>
    </dgm:pt>
    <dgm:pt modelId="{9646191C-A826-4A0E-BDBE-5432704E30E6}">
      <dgm:prSet phldrT="[نص]" custT="1"/>
      <dgm:spPr/>
      <dgm:t>
        <a:bodyPr/>
        <a:lstStyle/>
        <a:p>
          <a:pPr algn="just" rtl="1"/>
          <a:r>
            <a:rPr lang="ar-MA" sz="1800" dirty="0" smtClean="0"/>
            <a:t>يتحقق بلجوء «المتعاقد» الى القضاء لطلب الفسخ بسبب اخلال الادارة بالتزاماتها المقررة.</a:t>
          </a:r>
          <a:endParaRPr lang="en-US" sz="1800" dirty="0"/>
        </a:p>
      </dgm:t>
    </dgm:pt>
    <dgm:pt modelId="{F1476FC2-D73A-421C-8214-3E663274CF8D}" type="parTrans" cxnId="{B44DE0DC-7819-4563-AB22-7999636159EA}">
      <dgm:prSet/>
      <dgm:spPr/>
      <dgm:t>
        <a:bodyPr/>
        <a:lstStyle/>
        <a:p>
          <a:endParaRPr lang="en-US"/>
        </a:p>
      </dgm:t>
    </dgm:pt>
    <dgm:pt modelId="{F80C8671-B829-4017-8DA2-369225EB1B32}" type="sibTrans" cxnId="{B44DE0DC-7819-4563-AB22-7999636159EA}">
      <dgm:prSet/>
      <dgm:spPr/>
      <dgm:t>
        <a:bodyPr/>
        <a:lstStyle/>
        <a:p>
          <a:endParaRPr lang="en-US"/>
        </a:p>
      </dgm:t>
    </dgm:pt>
    <dgm:pt modelId="{A1198C21-C0A9-4682-982D-E4FBA3AEB653}" type="pres">
      <dgm:prSet presAssocID="{0C076051-A5AF-4BE9-B9C1-4A0A33DCA53D}" presName="Name0" presStyleCnt="0">
        <dgm:presLayoutVars>
          <dgm:dir val="rev"/>
          <dgm:animLvl val="lvl"/>
          <dgm:resizeHandles val="exact"/>
        </dgm:presLayoutVars>
      </dgm:prSet>
      <dgm:spPr/>
    </dgm:pt>
    <dgm:pt modelId="{ED4C6FB4-7AD5-4489-9BEF-C9B754D6AB93}" type="pres">
      <dgm:prSet presAssocID="{592DC172-397C-465C-8D35-1BB0FE8ED973}" presName="linNode" presStyleCnt="0"/>
      <dgm:spPr/>
    </dgm:pt>
    <dgm:pt modelId="{F9F451FF-21CB-4193-B42B-DFF370B43621}" type="pres">
      <dgm:prSet presAssocID="{592DC172-397C-465C-8D35-1BB0FE8ED973}" presName="parentText" presStyleLbl="node1" presStyleIdx="0" presStyleCnt="4">
        <dgm:presLayoutVars>
          <dgm:chMax val="1"/>
          <dgm:bulletEnabled val="1"/>
        </dgm:presLayoutVars>
      </dgm:prSet>
      <dgm:spPr/>
    </dgm:pt>
    <dgm:pt modelId="{6A10A7B4-840A-4B37-BD73-4295DCE7B562}" type="pres">
      <dgm:prSet presAssocID="{592DC172-397C-465C-8D35-1BB0FE8ED973}" presName="descendantText" presStyleLbl="alignAccFollowNode1" presStyleIdx="0" presStyleCnt="4">
        <dgm:presLayoutVars>
          <dgm:bulletEnabled val="1"/>
        </dgm:presLayoutVars>
      </dgm:prSet>
      <dgm:spPr/>
      <dgm:t>
        <a:bodyPr/>
        <a:lstStyle/>
        <a:p>
          <a:endParaRPr lang="en-US"/>
        </a:p>
      </dgm:t>
    </dgm:pt>
    <dgm:pt modelId="{E4764C39-7A09-41CE-A983-923BB20AD0AE}" type="pres">
      <dgm:prSet presAssocID="{0C363ED3-47A5-456A-80E8-0A4E10FA1FB8}" presName="sp" presStyleCnt="0"/>
      <dgm:spPr/>
    </dgm:pt>
    <dgm:pt modelId="{9BC26767-A2FE-4FCF-9866-A4CC82F03926}" type="pres">
      <dgm:prSet presAssocID="{F307A73A-AE36-4829-9FA9-109E04EDABE2}" presName="linNode" presStyleCnt="0"/>
      <dgm:spPr/>
    </dgm:pt>
    <dgm:pt modelId="{38F60BF8-9AB2-44FB-A626-4C7232FD260B}" type="pres">
      <dgm:prSet presAssocID="{F307A73A-AE36-4829-9FA9-109E04EDABE2}" presName="parentText" presStyleLbl="node1" presStyleIdx="1" presStyleCnt="4">
        <dgm:presLayoutVars>
          <dgm:chMax val="1"/>
          <dgm:bulletEnabled val="1"/>
        </dgm:presLayoutVars>
      </dgm:prSet>
      <dgm:spPr/>
    </dgm:pt>
    <dgm:pt modelId="{B35433D6-6DCC-4217-B219-93EFA16FB85B}" type="pres">
      <dgm:prSet presAssocID="{F307A73A-AE36-4829-9FA9-109E04EDABE2}" presName="descendantText" presStyleLbl="alignAccFollowNode1" presStyleIdx="1" presStyleCnt="4">
        <dgm:presLayoutVars>
          <dgm:bulletEnabled val="1"/>
        </dgm:presLayoutVars>
      </dgm:prSet>
      <dgm:spPr/>
      <dgm:t>
        <a:bodyPr/>
        <a:lstStyle/>
        <a:p>
          <a:endParaRPr lang="en-US"/>
        </a:p>
      </dgm:t>
    </dgm:pt>
    <dgm:pt modelId="{62D81BFB-7D4B-4383-8B69-369A6131505A}" type="pres">
      <dgm:prSet presAssocID="{DB6BC751-2F7D-406C-BBE9-0BD58E092A1B}" presName="sp" presStyleCnt="0"/>
      <dgm:spPr/>
    </dgm:pt>
    <dgm:pt modelId="{936CC3F0-8317-410B-8087-C31C1AFACB43}" type="pres">
      <dgm:prSet presAssocID="{85EC3B47-1664-457C-A2FE-C00436D54857}" presName="linNode" presStyleCnt="0"/>
      <dgm:spPr/>
    </dgm:pt>
    <dgm:pt modelId="{2D462495-D045-4A68-B247-E709DAA21922}" type="pres">
      <dgm:prSet presAssocID="{85EC3B47-1664-457C-A2FE-C00436D54857}" presName="parentText" presStyleLbl="node1" presStyleIdx="2" presStyleCnt="4">
        <dgm:presLayoutVars>
          <dgm:chMax val="1"/>
          <dgm:bulletEnabled val="1"/>
        </dgm:presLayoutVars>
      </dgm:prSet>
      <dgm:spPr/>
      <dgm:t>
        <a:bodyPr/>
        <a:lstStyle/>
        <a:p>
          <a:endParaRPr lang="en-US"/>
        </a:p>
      </dgm:t>
    </dgm:pt>
    <dgm:pt modelId="{57E840EE-F414-474D-B5E3-122ED958B9E6}" type="pres">
      <dgm:prSet presAssocID="{85EC3B47-1664-457C-A2FE-C00436D54857}" presName="descendantText" presStyleLbl="alignAccFollowNode1" presStyleIdx="2" presStyleCnt="4">
        <dgm:presLayoutVars>
          <dgm:bulletEnabled val="1"/>
        </dgm:presLayoutVars>
      </dgm:prSet>
      <dgm:spPr/>
      <dgm:t>
        <a:bodyPr/>
        <a:lstStyle/>
        <a:p>
          <a:endParaRPr lang="en-US"/>
        </a:p>
      </dgm:t>
    </dgm:pt>
    <dgm:pt modelId="{8479F4F8-3FBB-475A-8F5B-CC1D6BB39DC2}" type="pres">
      <dgm:prSet presAssocID="{93EAB110-567A-45D8-AB84-CF8CE0BBDA65}" presName="sp" presStyleCnt="0"/>
      <dgm:spPr/>
    </dgm:pt>
    <dgm:pt modelId="{C98143D5-E293-4EC6-AFBD-7434DD7699F3}" type="pres">
      <dgm:prSet presAssocID="{9AEB3790-FC4E-4385-A2E1-3D8FC1C7F6A3}" presName="linNode" presStyleCnt="0"/>
      <dgm:spPr/>
    </dgm:pt>
    <dgm:pt modelId="{A34F1670-2641-4249-8686-F7115FF3534B}" type="pres">
      <dgm:prSet presAssocID="{9AEB3790-FC4E-4385-A2E1-3D8FC1C7F6A3}" presName="parentText" presStyleLbl="node1" presStyleIdx="3" presStyleCnt="4">
        <dgm:presLayoutVars>
          <dgm:chMax val="1"/>
          <dgm:bulletEnabled val="1"/>
        </dgm:presLayoutVars>
      </dgm:prSet>
      <dgm:spPr/>
    </dgm:pt>
    <dgm:pt modelId="{EB12395A-4020-442F-A24D-E81372111389}" type="pres">
      <dgm:prSet presAssocID="{9AEB3790-FC4E-4385-A2E1-3D8FC1C7F6A3}" presName="descendantText" presStyleLbl="alignAccFollowNode1" presStyleIdx="3" presStyleCnt="4">
        <dgm:presLayoutVars>
          <dgm:bulletEnabled val="1"/>
        </dgm:presLayoutVars>
      </dgm:prSet>
      <dgm:spPr/>
      <dgm:t>
        <a:bodyPr/>
        <a:lstStyle/>
        <a:p>
          <a:endParaRPr lang="en-US"/>
        </a:p>
      </dgm:t>
    </dgm:pt>
  </dgm:ptLst>
  <dgm:cxnLst>
    <dgm:cxn modelId="{1B910F37-4F61-41F3-BDF0-651785E49E02}" srcId="{0C076051-A5AF-4BE9-B9C1-4A0A33DCA53D}" destId="{592DC172-397C-465C-8D35-1BB0FE8ED973}" srcOrd="0" destOrd="0" parTransId="{10B1AFCB-2E36-4E62-9388-436D9900699E}" sibTransId="{0C363ED3-47A5-456A-80E8-0A4E10FA1FB8}"/>
    <dgm:cxn modelId="{8DC48C46-FA30-4058-87FB-A0149758BF4D}" type="presOf" srcId="{0C076051-A5AF-4BE9-B9C1-4A0A33DCA53D}" destId="{A1198C21-C0A9-4682-982D-E4FBA3AEB653}" srcOrd="0" destOrd="0" presId="urn:microsoft.com/office/officeart/2005/8/layout/vList5"/>
    <dgm:cxn modelId="{E5ECE3BC-7D95-4CCD-A75D-FE8452F2A949}" srcId="{0C076051-A5AF-4BE9-B9C1-4A0A33DCA53D}" destId="{F307A73A-AE36-4829-9FA9-109E04EDABE2}" srcOrd="1" destOrd="0" parTransId="{606C9FAD-D524-4C57-847C-44B20ABCE3EE}" sibTransId="{DB6BC751-2F7D-406C-BBE9-0BD58E092A1B}"/>
    <dgm:cxn modelId="{D96F12DB-3D90-427E-89BA-E6178C6A9F28}" type="presOf" srcId="{A2F2A333-B990-46A9-934F-99AAACB15241}" destId="{B35433D6-6DCC-4217-B219-93EFA16FB85B}" srcOrd="0" destOrd="0" presId="urn:microsoft.com/office/officeart/2005/8/layout/vList5"/>
    <dgm:cxn modelId="{7BC79213-1552-4E5F-A0E4-5A8913801361}" srcId="{F307A73A-AE36-4829-9FA9-109E04EDABE2}" destId="{A2F2A333-B990-46A9-934F-99AAACB15241}" srcOrd="0" destOrd="0" parTransId="{91703105-679C-4D34-962F-35BB202F81E1}" sibTransId="{946DD2D1-B014-4387-A6B5-BBA151486589}"/>
    <dgm:cxn modelId="{AE7002BA-8200-43A8-8348-A86E4CBB0DBE}" type="presOf" srcId="{9646191C-A826-4A0E-BDBE-5432704E30E6}" destId="{57E840EE-F414-474D-B5E3-122ED958B9E6}" srcOrd="0" destOrd="0" presId="urn:microsoft.com/office/officeart/2005/8/layout/vList5"/>
    <dgm:cxn modelId="{51D75338-6F46-48B5-9929-39D1DD51D76F}" type="presOf" srcId="{2046F6B9-176A-4160-AE53-5B4A475EB60D}" destId="{6A10A7B4-840A-4B37-BD73-4295DCE7B562}" srcOrd="0" destOrd="0" presId="urn:microsoft.com/office/officeart/2005/8/layout/vList5"/>
    <dgm:cxn modelId="{B44DE0DC-7819-4563-AB22-7999636159EA}" srcId="{85EC3B47-1664-457C-A2FE-C00436D54857}" destId="{9646191C-A826-4A0E-BDBE-5432704E30E6}" srcOrd="0" destOrd="0" parTransId="{F1476FC2-D73A-421C-8214-3E663274CF8D}" sibTransId="{F80C8671-B829-4017-8DA2-369225EB1B32}"/>
    <dgm:cxn modelId="{474E3146-5D6F-493A-A54F-A2A4C64C9851}" type="presOf" srcId="{9AEB3790-FC4E-4385-A2E1-3D8FC1C7F6A3}" destId="{A34F1670-2641-4249-8686-F7115FF3534B}" srcOrd="0" destOrd="0" presId="urn:microsoft.com/office/officeart/2005/8/layout/vList5"/>
    <dgm:cxn modelId="{64F236B0-FDC2-4A86-8B20-351F74B2C3EF}" type="presOf" srcId="{B3104C8E-43AA-48B3-ACE2-B2A09C117B92}" destId="{EB12395A-4020-442F-A24D-E81372111389}" srcOrd="0" destOrd="0" presId="urn:microsoft.com/office/officeart/2005/8/layout/vList5"/>
    <dgm:cxn modelId="{9F1C110C-3AED-4DF8-80E2-5B87C352DD16}" srcId="{0C076051-A5AF-4BE9-B9C1-4A0A33DCA53D}" destId="{9AEB3790-FC4E-4385-A2E1-3D8FC1C7F6A3}" srcOrd="3" destOrd="0" parTransId="{D56EAC6A-3E81-4B9E-905E-B67E31A0215C}" sibTransId="{D28A5958-A43F-443F-A000-5359CF72DD70}"/>
    <dgm:cxn modelId="{212CE739-B00D-4958-A020-8D630F731DC1}" type="presOf" srcId="{85EC3B47-1664-457C-A2FE-C00436D54857}" destId="{2D462495-D045-4A68-B247-E709DAA21922}" srcOrd="0" destOrd="0" presId="urn:microsoft.com/office/officeart/2005/8/layout/vList5"/>
    <dgm:cxn modelId="{CA841E36-D83F-4BCD-89CA-62D438D3D86B}" type="presOf" srcId="{592DC172-397C-465C-8D35-1BB0FE8ED973}" destId="{F9F451FF-21CB-4193-B42B-DFF370B43621}" srcOrd="0" destOrd="0" presId="urn:microsoft.com/office/officeart/2005/8/layout/vList5"/>
    <dgm:cxn modelId="{89805FCA-B4CC-42D6-8BA0-3924E4BF83AD}" srcId="{0C076051-A5AF-4BE9-B9C1-4A0A33DCA53D}" destId="{85EC3B47-1664-457C-A2FE-C00436D54857}" srcOrd="2" destOrd="0" parTransId="{856CC12C-AEB1-4D17-9515-8108E90F8230}" sibTransId="{93EAB110-567A-45D8-AB84-CF8CE0BBDA65}"/>
    <dgm:cxn modelId="{AC0CED72-B988-465B-B13F-9001B5C60FC7}" type="presOf" srcId="{F307A73A-AE36-4829-9FA9-109E04EDABE2}" destId="{38F60BF8-9AB2-44FB-A626-4C7232FD260B}" srcOrd="0" destOrd="0" presId="urn:microsoft.com/office/officeart/2005/8/layout/vList5"/>
    <dgm:cxn modelId="{F0CB5FDC-E583-425D-BDD1-CF72A4746402}" srcId="{592DC172-397C-465C-8D35-1BB0FE8ED973}" destId="{2046F6B9-176A-4160-AE53-5B4A475EB60D}" srcOrd="0" destOrd="0" parTransId="{5BEA7E55-8F78-429A-A0AD-A6E0455500F6}" sibTransId="{19B68272-D6CA-4CBB-8BBF-C812C3A0E8F0}"/>
    <dgm:cxn modelId="{6FA90A91-2E7E-48E1-B156-B2F08E98B23D}" srcId="{9AEB3790-FC4E-4385-A2E1-3D8FC1C7F6A3}" destId="{B3104C8E-43AA-48B3-ACE2-B2A09C117B92}" srcOrd="0" destOrd="0" parTransId="{7D92B1F7-8E71-4F99-B8BA-A9BF7F0E906B}" sibTransId="{1F224B8C-2514-4431-B5C1-55FD6F5BAEE7}"/>
    <dgm:cxn modelId="{7CF58D85-2AA0-46A2-8732-3E54A751C965}" type="presParOf" srcId="{A1198C21-C0A9-4682-982D-E4FBA3AEB653}" destId="{ED4C6FB4-7AD5-4489-9BEF-C9B754D6AB93}" srcOrd="0" destOrd="0" presId="urn:microsoft.com/office/officeart/2005/8/layout/vList5"/>
    <dgm:cxn modelId="{747170AB-2305-4863-A631-96B4111B5BAC}" type="presParOf" srcId="{ED4C6FB4-7AD5-4489-9BEF-C9B754D6AB93}" destId="{F9F451FF-21CB-4193-B42B-DFF370B43621}" srcOrd="0" destOrd="0" presId="urn:microsoft.com/office/officeart/2005/8/layout/vList5"/>
    <dgm:cxn modelId="{1CD472D3-5A61-4CC9-865E-7A128CA7137C}" type="presParOf" srcId="{ED4C6FB4-7AD5-4489-9BEF-C9B754D6AB93}" destId="{6A10A7B4-840A-4B37-BD73-4295DCE7B562}" srcOrd="1" destOrd="0" presId="urn:microsoft.com/office/officeart/2005/8/layout/vList5"/>
    <dgm:cxn modelId="{6F17A9FA-6467-4294-9F2D-E08C7C519465}" type="presParOf" srcId="{A1198C21-C0A9-4682-982D-E4FBA3AEB653}" destId="{E4764C39-7A09-41CE-A983-923BB20AD0AE}" srcOrd="1" destOrd="0" presId="urn:microsoft.com/office/officeart/2005/8/layout/vList5"/>
    <dgm:cxn modelId="{DAE4474E-2FE3-4D5F-BE19-736244EEC2AF}" type="presParOf" srcId="{A1198C21-C0A9-4682-982D-E4FBA3AEB653}" destId="{9BC26767-A2FE-4FCF-9866-A4CC82F03926}" srcOrd="2" destOrd="0" presId="urn:microsoft.com/office/officeart/2005/8/layout/vList5"/>
    <dgm:cxn modelId="{26CD4551-ABC3-49FD-8C61-FD0E719F5CFE}" type="presParOf" srcId="{9BC26767-A2FE-4FCF-9866-A4CC82F03926}" destId="{38F60BF8-9AB2-44FB-A626-4C7232FD260B}" srcOrd="0" destOrd="0" presId="urn:microsoft.com/office/officeart/2005/8/layout/vList5"/>
    <dgm:cxn modelId="{8997620E-A5B3-4BBD-BED6-C451F6746210}" type="presParOf" srcId="{9BC26767-A2FE-4FCF-9866-A4CC82F03926}" destId="{B35433D6-6DCC-4217-B219-93EFA16FB85B}" srcOrd="1" destOrd="0" presId="urn:microsoft.com/office/officeart/2005/8/layout/vList5"/>
    <dgm:cxn modelId="{0BF78D9B-F929-494D-A6D9-69ED508934FA}" type="presParOf" srcId="{A1198C21-C0A9-4682-982D-E4FBA3AEB653}" destId="{62D81BFB-7D4B-4383-8B69-369A6131505A}" srcOrd="3" destOrd="0" presId="urn:microsoft.com/office/officeart/2005/8/layout/vList5"/>
    <dgm:cxn modelId="{D7D0C4EC-2BAF-4C47-8318-DAF857A53319}" type="presParOf" srcId="{A1198C21-C0A9-4682-982D-E4FBA3AEB653}" destId="{936CC3F0-8317-410B-8087-C31C1AFACB43}" srcOrd="4" destOrd="0" presId="urn:microsoft.com/office/officeart/2005/8/layout/vList5"/>
    <dgm:cxn modelId="{889F76F4-DA67-43B2-BB9D-A4F750F9B4C8}" type="presParOf" srcId="{936CC3F0-8317-410B-8087-C31C1AFACB43}" destId="{2D462495-D045-4A68-B247-E709DAA21922}" srcOrd="0" destOrd="0" presId="urn:microsoft.com/office/officeart/2005/8/layout/vList5"/>
    <dgm:cxn modelId="{BD0A8E00-AA84-41AA-8723-C134A8F18FEF}" type="presParOf" srcId="{936CC3F0-8317-410B-8087-C31C1AFACB43}" destId="{57E840EE-F414-474D-B5E3-122ED958B9E6}" srcOrd="1" destOrd="0" presId="urn:microsoft.com/office/officeart/2005/8/layout/vList5"/>
    <dgm:cxn modelId="{94C7E388-4F41-4859-B4C3-FED084C27DB7}" type="presParOf" srcId="{A1198C21-C0A9-4682-982D-E4FBA3AEB653}" destId="{8479F4F8-3FBB-475A-8F5B-CC1D6BB39DC2}" srcOrd="5" destOrd="0" presId="urn:microsoft.com/office/officeart/2005/8/layout/vList5"/>
    <dgm:cxn modelId="{0BBC1326-7A8D-4251-96F6-E04682C81287}" type="presParOf" srcId="{A1198C21-C0A9-4682-982D-E4FBA3AEB653}" destId="{C98143D5-E293-4EC6-AFBD-7434DD7699F3}" srcOrd="6" destOrd="0" presId="urn:microsoft.com/office/officeart/2005/8/layout/vList5"/>
    <dgm:cxn modelId="{C356534F-29FF-4D24-BA69-0A97A4EC3A98}" type="presParOf" srcId="{C98143D5-E293-4EC6-AFBD-7434DD7699F3}" destId="{A34F1670-2641-4249-8686-F7115FF3534B}" srcOrd="0" destOrd="0" presId="urn:microsoft.com/office/officeart/2005/8/layout/vList5"/>
    <dgm:cxn modelId="{E0914A38-B288-434D-97E4-0FE650A1883C}" type="presParOf" srcId="{C98143D5-E293-4EC6-AFBD-7434DD7699F3}" destId="{EB12395A-4020-442F-A24D-E8137211138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30B6C1-44A2-4632-A5BC-FE3336FC6529}" type="doc">
      <dgm:prSet loTypeId="urn:microsoft.com/office/officeart/2005/8/layout/hierarchy4" loCatId="list" qsTypeId="urn:microsoft.com/office/officeart/2005/8/quickstyle/simple1" qsCatId="simple" csTypeId="urn:microsoft.com/office/officeart/2005/8/colors/colorful5" csCatId="colorful" phldr="1"/>
      <dgm:spPr/>
      <dgm:t>
        <a:bodyPr/>
        <a:lstStyle/>
        <a:p>
          <a:endParaRPr lang="en-US"/>
        </a:p>
      </dgm:t>
    </dgm:pt>
    <dgm:pt modelId="{FC809693-F790-4ADE-9B96-3257238B24CF}">
      <dgm:prSet phldrT="[نص]"/>
      <dgm:spPr/>
      <dgm:t>
        <a:bodyPr/>
        <a:lstStyle/>
        <a:p>
          <a:r>
            <a:rPr lang="ar-MA" dirty="0" smtClean="0"/>
            <a:t>بالنسبة للمتعاقد</a:t>
          </a:r>
          <a:endParaRPr lang="en-US" dirty="0"/>
        </a:p>
      </dgm:t>
    </dgm:pt>
    <dgm:pt modelId="{C8C6F19E-D5E4-47DE-9107-4195A72F9E65}" type="parTrans" cxnId="{D28DA119-ED07-4409-B38B-D5E7A4C2E9CA}">
      <dgm:prSet/>
      <dgm:spPr/>
      <dgm:t>
        <a:bodyPr/>
        <a:lstStyle/>
        <a:p>
          <a:endParaRPr lang="en-US"/>
        </a:p>
      </dgm:t>
    </dgm:pt>
    <dgm:pt modelId="{E2509BC4-FCA4-4084-AD92-D0BA578EF6D1}" type="sibTrans" cxnId="{D28DA119-ED07-4409-B38B-D5E7A4C2E9CA}">
      <dgm:prSet/>
      <dgm:spPr/>
      <dgm:t>
        <a:bodyPr/>
        <a:lstStyle/>
        <a:p>
          <a:endParaRPr lang="en-US"/>
        </a:p>
      </dgm:t>
    </dgm:pt>
    <dgm:pt modelId="{F8A9B0BC-B6E6-43D6-BD9E-6717FA66ABAA}">
      <dgm:prSet phldrT="[نص]"/>
      <dgm:spPr/>
      <dgm:t>
        <a:bodyPr/>
        <a:lstStyle/>
        <a:p>
          <a:r>
            <a:rPr lang="ar-MA" dirty="0" smtClean="0"/>
            <a:t>التزامات</a:t>
          </a:r>
          <a:endParaRPr lang="en-US" dirty="0"/>
        </a:p>
      </dgm:t>
    </dgm:pt>
    <dgm:pt modelId="{456CB2BE-AE50-4F9D-A3BC-70C17E6D3E7D}" type="parTrans" cxnId="{BB506CA5-FA38-4B01-802B-260514002CE0}">
      <dgm:prSet/>
      <dgm:spPr/>
      <dgm:t>
        <a:bodyPr/>
        <a:lstStyle/>
        <a:p>
          <a:endParaRPr lang="en-US"/>
        </a:p>
      </dgm:t>
    </dgm:pt>
    <dgm:pt modelId="{14181E2F-1EA4-437B-A1FB-EA1859BAD025}" type="sibTrans" cxnId="{BB506CA5-FA38-4B01-802B-260514002CE0}">
      <dgm:prSet/>
      <dgm:spPr/>
      <dgm:t>
        <a:bodyPr/>
        <a:lstStyle/>
        <a:p>
          <a:endParaRPr lang="en-US"/>
        </a:p>
      </dgm:t>
    </dgm:pt>
    <dgm:pt modelId="{ED689975-FF5A-4059-AB1D-04D33B7F2A8C}">
      <dgm:prSet phldrT="[نص]"/>
      <dgm:spPr/>
      <dgm:t>
        <a:bodyPr/>
        <a:lstStyle/>
        <a:p>
          <a:r>
            <a:rPr lang="ar-MA" dirty="0" smtClean="0"/>
            <a:t>تنفيذ العقد وفق شروطه</a:t>
          </a:r>
        </a:p>
      </dgm:t>
    </dgm:pt>
    <dgm:pt modelId="{C00FE577-F662-4470-AD53-3FC23AB5DB8E}" type="parTrans" cxnId="{EFA9A5C7-F493-400D-B37C-93480E155C93}">
      <dgm:prSet/>
      <dgm:spPr/>
      <dgm:t>
        <a:bodyPr/>
        <a:lstStyle/>
        <a:p>
          <a:endParaRPr lang="en-US"/>
        </a:p>
      </dgm:t>
    </dgm:pt>
    <dgm:pt modelId="{A28B0F8D-5FE9-4D4E-95BA-02FF7952C039}" type="sibTrans" cxnId="{EFA9A5C7-F493-400D-B37C-93480E155C93}">
      <dgm:prSet/>
      <dgm:spPr/>
      <dgm:t>
        <a:bodyPr/>
        <a:lstStyle/>
        <a:p>
          <a:endParaRPr lang="en-US"/>
        </a:p>
      </dgm:t>
    </dgm:pt>
    <dgm:pt modelId="{2E4183CB-2E1E-4D1C-961B-976575522EC2}">
      <dgm:prSet phldrT="[نص]"/>
      <dgm:spPr/>
      <dgm:t>
        <a:bodyPr/>
        <a:lstStyle/>
        <a:p>
          <a:r>
            <a:rPr lang="ar-MA" dirty="0" smtClean="0"/>
            <a:t>حقوق</a:t>
          </a:r>
          <a:endParaRPr lang="en-US" dirty="0"/>
        </a:p>
      </dgm:t>
    </dgm:pt>
    <dgm:pt modelId="{D473C13C-4E55-4E8B-99DD-5C055E736A1C}" type="parTrans" cxnId="{BFB3B8AB-7506-422E-B8C7-7221FA46FFCB}">
      <dgm:prSet/>
      <dgm:spPr/>
      <dgm:t>
        <a:bodyPr/>
        <a:lstStyle/>
        <a:p>
          <a:endParaRPr lang="en-US"/>
        </a:p>
      </dgm:t>
    </dgm:pt>
    <dgm:pt modelId="{EFB9C52D-52E6-4445-A086-DABAEE829EB0}" type="sibTrans" cxnId="{BFB3B8AB-7506-422E-B8C7-7221FA46FFCB}">
      <dgm:prSet/>
      <dgm:spPr/>
      <dgm:t>
        <a:bodyPr/>
        <a:lstStyle/>
        <a:p>
          <a:endParaRPr lang="en-US"/>
        </a:p>
      </dgm:t>
    </dgm:pt>
    <dgm:pt modelId="{D78CA293-65DE-4482-8CFC-8BCFEDC7774E}">
      <dgm:prSet phldrT="[نص]"/>
      <dgm:spPr/>
      <dgm:t>
        <a:bodyPr/>
        <a:lstStyle/>
        <a:p>
          <a:r>
            <a:rPr lang="ar-MA" dirty="0" smtClean="0"/>
            <a:t>المقابل المالي</a:t>
          </a:r>
          <a:endParaRPr lang="en-US" dirty="0"/>
        </a:p>
      </dgm:t>
    </dgm:pt>
    <dgm:pt modelId="{BE0B5E3F-DCE3-4250-AF7C-1F61324DE9AC}" type="parTrans" cxnId="{D3365D1E-50FC-4E2E-94E9-D196B9726311}">
      <dgm:prSet/>
      <dgm:spPr/>
      <dgm:t>
        <a:bodyPr/>
        <a:lstStyle/>
        <a:p>
          <a:endParaRPr lang="en-US"/>
        </a:p>
      </dgm:t>
    </dgm:pt>
    <dgm:pt modelId="{1D09C410-D383-4C34-B98E-3B0F7639AA88}" type="sibTrans" cxnId="{D3365D1E-50FC-4E2E-94E9-D196B9726311}">
      <dgm:prSet/>
      <dgm:spPr/>
      <dgm:t>
        <a:bodyPr/>
        <a:lstStyle/>
        <a:p>
          <a:endParaRPr lang="en-US"/>
        </a:p>
      </dgm:t>
    </dgm:pt>
    <dgm:pt modelId="{3CE66C89-828C-4A3B-8893-BC46E88E8B9D}">
      <dgm:prSet phldrT="[نص]"/>
      <dgm:spPr/>
      <dgm:t>
        <a:bodyPr/>
        <a:lstStyle/>
        <a:p>
          <a:r>
            <a:rPr lang="ar-MA" dirty="0" smtClean="0"/>
            <a:t>تنفيذ العقد بحسن نية</a:t>
          </a:r>
        </a:p>
      </dgm:t>
    </dgm:pt>
    <dgm:pt modelId="{DF07B88D-1BEF-40A0-9605-D4B948CF77D8}" type="parTrans" cxnId="{D45AD010-0F7E-49A0-A99D-440FB3F5B5D0}">
      <dgm:prSet/>
      <dgm:spPr/>
      <dgm:t>
        <a:bodyPr/>
        <a:lstStyle/>
        <a:p>
          <a:endParaRPr lang="en-US"/>
        </a:p>
      </dgm:t>
    </dgm:pt>
    <dgm:pt modelId="{22A3587A-3653-47A3-BADB-863A41C7612F}" type="sibTrans" cxnId="{D45AD010-0F7E-49A0-A99D-440FB3F5B5D0}">
      <dgm:prSet/>
      <dgm:spPr/>
      <dgm:t>
        <a:bodyPr/>
        <a:lstStyle/>
        <a:p>
          <a:endParaRPr lang="en-US"/>
        </a:p>
      </dgm:t>
    </dgm:pt>
    <dgm:pt modelId="{278B5C62-C307-489A-9E19-074DE82780BB}">
      <dgm:prSet phldrT="[نص]"/>
      <dgm:spPr/>
      <dgm:t>
        <a:bodyPr/>
        <a:lstStyle/>
        <a:p>
          <a:r>
            <a:rPr lang="ar-MA" dirty="0" smtClean="0"/>
            <a:t>الالتزام بالتعديلات</a:t>
          </a:r>
        </a:p>
      </dgm:t>
    </dgm:pt>
    <dgm:pt modelId="{2B8B09D8-7E57-43AB-AB52-5C1C1760252B}" type="parTrans" cxnId="{ECD74E33-A708-4F23-896A-8598C3789EEB}">
      <dgm:prSet/>
      <dgm:spPr/>
      <dgm:t>
        <a:bodyPr/>
        <a:lstStyle/>
        <a:p>
          <a:endParaRPr lang="en-US"/>
        </a:p>
      </dgm:t>
    </dgm:pt>
    <dgm:pt modelId="{310B8614-7C07-4585-A5BB-500EA3816B68}" type="sibTrans" cxnId="{ECD74E33-A708-4F23-896A-8598C3789EEB}">
      <dgm:prSet/>
      <dgm:spPr/>
      <dgm:t>
        <a:bodyPr/>
        <a:lstStyle/>
        <a:p>
          <a:endParaRPr lang="en-US"/>
        </a:p>
      </dgm:t>
    </dgm:pt>
    <dgm:pt modelId="{72457F15-70DA-4CA6-8454-1352271CC8FC}">
      <dgm:prSet phldrT="[نص]"/>
      <dgm:spPr/>
      <dgm:t>
        <a:bodyPr/>
        <a:lstStyle/>
        <a:p>
          <a:r>
            <a:rPr lang="ar-MA" dirty="0" smtClean="0"/>
            <a:t>تنفيذ العقد بنفسه وفي المواعيد المحددة</a:t>
          </a:r>
        </a:p>
      </dgm:t>
    </dgm:pt>
    <dgm:pt modelId="{97AB3C83-B095-45EE-AA11-348B65F6CE42}" type="parTrans" cxnId="{FB858F51-0F73-4A54-8E5A-A5EABD30DE76}">
      <dgm:prSet/>
      <dgm:spPr/>
      <dgm:t>
        <a:bodyPr/>
        <a:lstStyle/>
        <a:p>
          <a:endParaRPr lang="en-US"/>
        </a:p>
      </dgm:t>
    </dgm:pt>
    <dgm:pt modelId="{50FBEEA1-240B-4B8C-9DCD-10AD00E820FF}" type="sibTrans" cxnId="{FB858F51-0F73-4A54-8E5A-A5EABD30DE76}">
      <dgm:prSet/>
      <dgm:spPr/>
      <dgm:t>
        <a:bodyPr/>
        <a:lstStyle/>
        <a:p>
          <a:endParaRPr lang="en-US"/>
        </a:p>
      </dgm:t>
    </dgm:pt>
    <dgm:pt modelId="{DC97480D-80DD-4A9B-88F3-751479612A98}">
      <dgm:prSet phldrT="[نص]"/>
      <dgm:spPr/>
      <dgm:t>
        <a:bodyPr/>
        <a:lstStyle/>
        <a:p>
          <a:r>
            <a:rPr lang="ar-MA" dirty="0" smtClean="0"/>
            <a:t>ضمان سلامة التنفيذ</a:t>
          </a:r>
        </a:p>
      </dgm:t>
    </dgm:pt>
    <dgm:pt modelId="{2B914A1F-8DA6-42C6-87A5-84E79D0B6C12}" type="parTrans" cxnId="{CFE205A1-CD2B-43BF-8D3E-1F8BDF030E9E}">
      <dgm:prSet/>
      <dgm:spPr/>
      <dgm:t>
        <a:bodyPr/>
        <a:lstStyle/>
        <a:p>
          <a:endParaRPr lang="en-US"/>
        </a:p>
      </dgm:t>
    </dgm:pt>
    <dgm:pt modelId="{C9CF1DA8-917D-4B6A-9C00-4FEE633A49A4}" type="sibTrans" cxnId="{CFE205A1-CD2B-43BF-8D3E-1F8BDF030E9E}">
      <dgm:prSet/>
      <dgm:spPr/>
      <dgm:t>
        <a:bodyPr/>
        <a:lstStyle/>
        <a:p>
          <a:endParaRPr lang="en-US"/>
        </a:p>
      </dgm:t>
    </dgm:pt>
    <dgm:pt modelId="{8393E17A-DBC6-41BD-BD4C-3229E1643DD1}">
      <dgm:prSet phldrT="[نص]"/>
      <dgm:spPr/>
      <dgm:t>
        <a:bodyPr/>
        <a:lstStyle/>
        <a:p>
          <a:r>
            <a:rPr lang="ar-MA" dirty="0" smtClean="0"/>
            <a:t>اعادة التوازن المالي</a:t>
          </a:r>
          <a:endParaRPr lang="en-US" dirty="0"/>
        </a:p>
      </dgm:t>
    </dgm:pt>
    <dgm:pt modelId="{41CB58D2-4577-4BC5-BB2E-74B567AC5D62}" type="parTrans" cxnId="{7F17DF24-D10E-4913-A8C9-E1A6D86D839A}">
      <dgm:prSet/>
      <dgm:spPr/>
      <dgm:t>
        <a:bodyPr/>
        <a:lstStyle/>
        <a:p>
          <a:endParaRPr lang="en-US"/>
        </a:p>
      </dgm:t>
    </dgm:pt>
    <dgm:pt modelId="{497610D9-CB33-4D34-A651-B66B3A8EC607}" type="sibTrans" cxnId="{7F17DF24-D10E-4913-A8C9-E1A6D86D839A}">
      <dgm:prSet/>
      <dgm:spPr/>
      <dgm:t>
        <a:bodyPr/>
        <a:lstStyle/>
        <a:p>
          <a:endParaRPr lang="en-US"/>
        </a:p>
      </dgm:t>
    </dgm:pt>
    <dgm:pt modelId="{45D75A64-F4B8-4C3C-B459-2BC5C70A6385}">
      <dgm:prSet phldrT="[نص]"/>
      <dgm:spPr/>
      <dgm:t>
        <a:bodyPr/>
        <a:lstStyle/>
        <a:p>
          <a:r>
            <a:rPr lang="ar-MA" dirty="0" smtClean="0"/>
            <a:t>الحصول على تعويض</a:t>
          </a:r>
          <a:endParaRPr lang="en-US" dirty="0"/>
        </a:p>
      </dgm:t>
    </dgm:pt>
    <dgm:pt modelId="{CF8BC652-A05D-436E-BD8B-B8B0CB3F90F6}" type="parTrans" cxnId="{9EEC1082-1DA9-4974-AF50-FF7EE8B4FD5E}">
      <dgm:prSet/>
      <dgm:spPr/>
      <dgm:t>
        <a:bodyPr/>
        <a:lstStyle/>
        <a:p>
          <a:endParaRPr lang="en-US"/>
        </a:p>
      </dgm:t>
    </dgm:pt>
    <dgm:pt modelId="{CE1F8AB4-4A4A-422D-A713-8F62F594D6B9}" type="sibTrans" cxnId="{9EEC1082-1DA9-4974-AF50-FF7EE8B4FD5E}">
      <dgm:prSet/>
      <dgm:spPr/>
      <dgm:t>
        <a:bodyPr/>
        <a:lstStyle/>
        <a:p>
          <a:endParaRPr lang="en-US"/>
        </a:p>
      </dgm:t>
    </dgm:pt>
    <dgm:pt modelId="{9C0364B4-1443-4A86-939B-5000A53726BC}" type="pres">
      <dgm:prSet presAssocID="{7230B6C1-44A2-4632-A5BC-FE3336FC6529}" presName="Name0" presStyleCnt="0">
        <dgm:presLayoutVars>
          <dgm:chPref val="1"/>
          <dgm:dir val="rev"/>
          <dgm:animOne val="branch"/>
          <dgm:animLvl val="lvl"/>
          <dgm:resizeHandles/>
        </dgm:presLayoutVars>
      </dgm:prSet>
      <dgm:spPr/>
      <dgm:t>
        <a:bodyPr/>
        <a:lstStyle/>
        <a:p>
          <a:endParaRPr lang="en-US"/>
        </a:p>
      </dgm:t>
    </dgm:pt>
    <dgm:pt modelId="{86830EF8-958F-4A2A-8047-7C0CAEB3AF0F}" type="pres">
      <dgm:prSet presAssocID="{FC809693-F790-4ADE-9B96-3257238B24CF}" presName="vertOne" presStyleCnt="0"/>
      <dgm:spPr/>
    </dgm:pt>
    <dgm:pt modelId="{E6AF564E-2523-469A-8FE3-7CA7501ED151}" type="pres">
      <dgm:prSet presAssocID="{FC809693-F790-4ADE-9B96-3257238B24CF}" presName="txOne" presStyleLbl="node0" presStyleIdx="0" presStyleCnt="1">
        <dgm:presLayoutVars>
          <dgm:chPref val="3"/>
        </dgm:presLayoutVars>
      </dgm:prSet>
      <dgm:spPr/>
      <dgm:t>
        <a:bodyPr/>
        <a:lstStyle/>
        <a:p>
          <a:endParaRPr lang="en-US"/>
        </a:p>
      </dgm:t>
    </dgm:pt>
    <dgm:pt modelId="{3470A1FC-05DA-4256-9A19-86AEE8EC6857}" type="pres">
      <dgm:prSet presAssocID="{FC809693-F790-4ADE-9B96-3257238B24CF}" presName="parTransOne" presStyleCnt="0"/>
      <dgm:spPr/>
    </dgm:pt>
    <dgm:pt modelId="{B0BEE712-FB2A-46F4-81D8-6F860613B7AE}" type="pres">
      <dgm:prSet presAssocID="{FC809693-F790-4ADE-9B96-3257238B24CF}" presName="horzOne" presStyleCnt="0"/>
      <dgm:spPr/>
    </dgm:pt>
    <dgm:pt modelId="{3FCE1186-7A78-49B4-B5FB-A220BFD95D1E}" type="pres">
      <dgm:prSet presAssocID="{F8A9B0BC-B6E6-43D6-BD9E-6717FA66ABAA}" presName="vertTwo" presStyleCnt="0"/>
      <dgm:spPr/>
    </dgm:pt>
    <dgm:pt modelId="{3A125271-A3D8-4BAF-849A-368BF0B1F4F6}" type="pres">
      <dgm:prSet presAssocID="{F8A9B0BC-B6E6-43D6-BD9E-6717FA66ABAA}" presName="txTwo" presStyleLbl="node2" presStyleIdx="0" presStyleCnt="2">
        <dgm:presLayoutVars>
          <dgm:chPref val="3"/>
        </dgm:presLayoutVars>
      </dgm:prSet>
      <dgm:spPr/>
      <dgm:t>
        <a:bodyPr/>
        <a:lstStyle/>
        <a:p>
          <a:endParaRPr lang="en-US"/>
        </a:p>
      </dgm:t>
    </dgm:pt>
    <dgm:pt modelId="{73AA62CF-1CB8-4FD6-BED2-079BD91CB274}" type="pres">
      <dgm:prSet presAssocID="{F8A9B0BC-B6E6-43D6-BD9E-6717FA66ABAA}" presName="parTransTwo" presStyleCnt="0"/>
      <dgm:spPr/>
    </dgm:pt>
    <dgm:pt modelId="{FD551682-9AE1-4D95-818F-66503C2F3305}" type="pres">
      <dgm:prSet presAssocID="{F8A9B0BC-B6E6-43D6-BD9E-6717FA66ABAA}" presName="horzTwo" presStyleCnt="0"/>
      <dgm:spPr/>
    </dgm:pt>
    <dgm:pt modelId="{C39A4657-591C-41BB-887D-CD4756D66F20}" type="pres">
      <dgm:prSet presAssocID="{ED689975-FF5A-4059-AB1D-04D33B7F2A8C}" presName="vertThree" presStyleCnt="0"/>
      <dgm:spPr/>
    </dgm:pt>
    <dgm:pt modelId="{4ECDD213-7E5B-45AC-9030-4DAB3F91E47D}" type="pres">
      <dgm:prSet presAssocID="{ED689975-FF5A-4059-AB1D-04D33B7F2A8C}" presName="txThree" presStyleLbl="node3" presStyleIdx="0" presStyleCnt="2">
        <dgm:presLayoutVars>
          <dgm:chPref val="3"/>
        </dgm:presLayoutVars>
      </dgm:prSet>
      <dgm:spPr/>
      <dgm:t>
        <a:bodyPr/>
        <a:lstStyle/>
        <a:p>
          <a:endParaRPr lang="en-US"/>
        </a:p>
      </dgm:t>
    </dgm:pt>
    <dgm:pt modelId="{991E0C63-2455-405B-BD04-E5188C5127FB}" type="pres">
      <dgm:prSet presAssocID="{ED689975-FF5A-4059-AB1D-04D33B7F2A8C}" presName="parTransThree" presStyleCnt="0"/>
      <dgm:spPr/>
    </dgm:pt>
    <dgm:pt modelId="{F1BC0947-28BB-44A5-AE53-ECFDEB5C18C6}" type="pres">
      <dgm:prSet presAssocID="{ED689975-FF5A-4059-AB1D-04D33B7F2A8C}" presName="horzThree" presStyleCnt="0"/>
      <dgm:spPr/>
    </dgm:pt>
    <dgm:pt modelId="{D8B52D28-46AE-4D9D-9B85-6420945D4D7C}" type="pres">
      <dgm:prSet presAssocID="{3CE66C89-828C-4A3B-8893-BC46E88E8B9D}" presName="vertFour" presStyleCnt="0">
        <dgm:presLayoutVars>
          <dgm:chPref val="3"/>
        </dgm:presLayoutVars>
      </dgm:prSet>
      <dgm:spPr/>
    </dgm:pt>
    <dgm:pt modelId="{55B52AD7-390F-45B7-8BCA-C8A3F1023D26}" type="pres">
      <dgm:prSet presAssocID="{3CE66C89-828C-4A3B-8893-BC46E88E8B9D}" presName="txFour" presStyleLbl="node4" presStyleIdx="0" presStyleCnt="6">
        <dgm:presLayoutVars>
          <dgm:chPref val="3"/>
        </dgm:presLayoutVars>
      </dgm:prSet>
      <dgm:spPr/>
      <dgm:t>
        <a:bodyPr/>
        <a:lstStyle/>
        <a:p>
          <a:endParaRPr lang="en-US"/>
        </a:p>
      </dgm:t>
    </dgm:pt>
    <dgm:pt modelId="{505DD600-022F-41C2-92F9-CB28CBF7D673}" type="pres">
      <dgm:prSet presAssocID="{3CE66C89-828C-4A3B-8893-BC46E88E8B9D}" presName="parTransFour" presStyleCnt="0"/>
      <dgm:spPr/>
    </dgm:pt>
    <dgm:pt modelId="{98715C5D-0EF6-45FE-9FCE-DA598A8C34EA}" type="pres">
      <dgm:prSet presAssocID="{3CE66C89-828C-4A3B-8893-BC46E88E8B9D}" presName="horzFour" presStyleCnt="0"/>
      <dgm:spPr/>
    </dgm:pt>
    <dgm:pt modelId="{190E0FB9-78FD-4D20-86BC-CEDA6344BAF4}" type="pres">
      <dgm:prSet presAssocID="{278B5C62-C307-489A-9E19-074DE82780BB}" presName="vertFour" presStyleCnt="0">
        <dgm:presLayoutVars>
          <dgm:chPref val="3"/>
        </dgm:presLayoutVars>
      </dgm:prSet>
      <dgm:spPr/>
    </dgm:pt>
    <dgm:pt modelId="{0060BDF5-B0B2-40E3-8731-5917FCAB1B77}" type="pres">
      <dgm:prSet presAssocID="{278B5C62-C307-489A-9E19-074DE82780BB}" presName="txFour" presStyleLbl="node4" presStyleIdx="1" presStyleCnt="6">
        <dgm:presLayoutVars>
          <dgm:chPref val="3"/>
        </dgm:presLayoutVars>
      </dgm:prSet>
      <dgm:spPr/>
      <dgm:t>
        <a:bodyPr/>
        <a:lstStyle/>
        <a:p>
          <a:endParaRPr lang="en-US"/>
        </a:p>
      </dgm:t>
    </dgm:pt>
    <dgm:pt modelId="{E1A5CEF2-F3D2-4737-9F3A-A969C031B5B4}" type="pres">
      <dgm:prSet presAssocID="{278B5C62-C307-489A-9E19-074DE82780BB}" presName="parTransFour" presStyleCnt="0"/>
      <dgm:spPr/>
    </dgm:pt>
    <dgm:pt modelId="{85F8306B-E7F2-4885-BC08-EB41336E4CED}" type="pres">
      <dgm:prSet presAssocID="{278B5C62-C307-489A-9E19-074DE82780BB}" presName="horzFour" presStyleCnt="0"/>
      <dgm:spPr/>
    </dgm:pt>
    <dgm:pt modelId="{85E66807-2187-4047-9CB6-D3A2F575424C}" type="pres">
      <dgm:prSet presAssocID="{72457F15-70DA-4CA6-8454-1352271CC8FC}" presName="vertFour" presStyleCnt="0">
        <dgm:presLayoutVars>
          <dgm:chPref val="3"/>
        </dgm:presLayoutVars>
      </dgm:prSet>
      <dgm:spPr/>
    </dgm:pt>
    <dgm:pt modelId="{987EB881-0BE0-4D54-B76B-74A92EB17D41}" type="pres">
      <dgm:prSet presAssocID="{72457F15-70DA-4CA6-8454-1352271CC8FC}" presName="txFour" presStyleLbl="node4" presStyleIdx="2" presStyleCnt="6">
        <dgm:presLayoutVars>
          <dgm:chPref val="3"/>
        </dgm:presLayoutVars>
      </dgm:prSet>
      <dgm:spPr/>
      <dgm:t>
        <a:bodyPr/>
        <a:lstStyle/>
        <a:p>
          <a:endParaRPr lang="en-US"/>
        </a:p>
      </dgm:t>
    </dgm:pt>
    <dgm:pt modelId="{355200C0-76FE-42B8-A606-1C828F4DBBA9}" type="pres">
      <dgm:prSet presAssocID="{72457F15-70DA-4CA6-8454-1352271CC8FC}" presName="parTransFour" presStyleCnt="0"/>
      <dgm:spPr/>
    </dgm:pt>
    <dgm:pt modelId="{2B2E0C1B-E3C2-43D3-A7EC-8F9E35E58F68}" type="pres">
      <dgm:prSet presAssocID="{72457F15-70DA-4CA6-8454-1352271CC8FC}" presName="horzFour" presStyleCnt="0"/>
      <dgm:spPr/>
    </dgm:pt>
    <dgm:pt modelId="{2CCCE093-FA45-47D4-A5F4-2D5F923A5AF6}" type="pres">
      <dgm:prSet presAssocID="{DC97480D-80DD-4A9B-88F3-751479612A98}" presName="vertFour" presStyleCnt="0">
        <dgm:presLayoutVars>
          <dgm:chPref val="3"/>
        </dgm:presLayoutVars>
      </dgm:prSet>
      <dgm:spPr/>
    </dgm:pt>
    <dgm:pt modelId="{A14BBEA3-E302-432F-9B7B-B9CB7C4392EA}" type="pres">
      <dgm:prSet presAssocID="{DC97480D-80DD-4A9B-88F3-751479612A98}" presName="txFour" presStyleLbl="node4" presStyleIdx="3" presStyleCnt="6">
        <dgm:presLayoutVars>
          <dgm:chPref val="3"/>
        </dgm:presLayoutVars>
      </dgm:prSet>
      <dgm:spPr/>
      <dgm:t>
        <a:bodyPr/>
        <a:lstStyle/>
        <a:p>
          <a:endParaRPr lang="en-US"/>
        </a:p>
      </dgm:t>
    </dgm:pt>
    <dgm:pt modelId="{C218634F-6FCF-41C5-BFBE-54B1D0FBB786}" type="pres">
      <dgm:prSet presAssocID="{DC97480D-80DD-4A9B-88F3-751479612A98}" presName="horzFour" presStyleCnt="0"/>
      <dgm:spPr/>
    </dgm:pt>
    <dgm:pt modelId="{C36EDB5A-570A-45A8-A644-CC4CBBE971F9}" type="pres">
      <dgm:prSet presAssocID="{14181E2F-1EA4-437B-A1FB-EA1859BAD025}" presName="sibSpaceTwo" presStyleCnt="0"/>
      <dgm:spPr/>
    </dgm:pt>
    <dgm:pt modelId="{DF787FBE-32E2-4CC8-9710-82C7783612D8}" type="pres">
      <dgm:prSet presAssocID="{2E4183CB-2E1E-4D1C-961B-976575522EC2}" presName="vertTwo" presStyleCnt="0"/>
      <dgm:spPr/>
    </dgm:pt>
    <dgm:pt modelId="{140B9270-8285-4826-84B4-344555CAB2F4}" type="pres">
      <dgm:prSet presAssocID="{2E4183CB-2E1E-4D1C-961B-976575522EC2}" presName="txTwo" presStyleLbl="node2" presStyleIdx="1" presStyleCnt="2">
        <dgm:presLayoutVars>
          <dgm:chPref val="3"/>
        </dgm:presLayoutVars>
      </dgm:prSet>
      <dgm:spPr/>
      <dgm:t>
        <a:bodyPr/>
        <a:lstStyle/>
        <a:p>
          <a:endParaRPr lang="en-US"/>
        </a:p>
      </dgm:t>
    </dgm:pt>
    <dgm:pt modelId="{C35B5B65-2D08-41B7-BEBB-52DF4C27AB12}" type="pres">
      <dgm:prSet presAssocID="{2E4183CB-2E1E-4D1C-961B-976575522EC2}" presName="parTransTwo" presStyleCnt="0"/>
      <dgm:spPr/>
    </dgm:pt>
    <dgm:pt modelId="{82A42D46-76B8-4C56-A652-4E1D10487C8F}" type="pres">
      <dgm:prSet presAssocID="{2E4183CB-2E1E-4D1C-961B-976575522EC2}" presName="horzTwo" presStyleCnt="0"/>
      <dgm:spPr/>
    </dgm:pt>
    <dgm:pt modelId="{EB25D416-7E7E-4BF8-A523-E5A169A46C84}" type="pres">
      <dgm:prSet presAssocID="{D78CA293-65DE-4482-8CFC-8BCFEDC7774E}" presName="vertThree" presStyleCnt="0"/>
      <dgm:spPr/>
    </dgm:pt>
    <dgm:pt modelId="{99C21434-67C8-4F96-B627-B276FC27F377}" type="pres">
      <dgm:prSet presAssocID="{D78CA293-65DE-4482-8CFC-8BCFEDC7774E}" presName="txThree" presStyleLbl="node3" presStyleIdx="1" presStyleCnt="2">
        <dgm:presLayoutVars>
          <dgm:chPref val="3"/>
        </dgm:presLayoutVars>
      </dgm:prSet>
      <dgm:spPr/>
      <dgm:t>
        <a:bodyPr/>
        <a:lstStyle/>
        <a:p>
          <a:endParaRPr lang="en-US"/>
        </a:p>
      </dgm:t>
    </dgm:pt>
    <dgm:pt modelId="{51C798AC-3597-4B0C-B715-CC25ADBDB91A}" type="pres">
      <dgm:prSet presAssocID="{D78CA293-65DE-4482-8CFC-8BCFEDC7774E}" presName="parTransThree" presStyleCnt="0"/>
      <dgm:spPr/>
    </dgm:pt>
    <dgm:pt modelId="{8459A106-1140-4217-8029-277044210614}" type="pres">
      <dgm:prSet presAssocID="{D78CA293-65DE-4482-8CFC-8BCFEDC7774E}" presName="horzThree" presStyleCnt="0"/>
      <dgm:spPr/>
    </dgm:pt>
    <dgm:pt modelId="{562B2D49-4BB2-41B8-953B-04835973E722}" type="pres">
      <dgm:prSet presAssocID="{8393E17A-DBC6-41BD-BD4C-3229E1643DD1}" presName="vertFour" presStyleCnt="0">
        <dgm:presLayoutVars>
          <dgm:chPref val="3"/>
        </dgm:presLayoutVars>
      </dgm:prSet>
      <dgm:spPr/>
    </dgm:pt>
    <dgm:pt modelId="{ACE37761-EB28-4181-91AA-647FF27E2D3F}" type="pres">
      <dgm:prSet presAssocID="{8393E17A-DBC6-41BD-BD4C-3229E1643DD1}" presName="txFour" presStyleLbl="node4" presStyleIdx="4" presStyleCnt="6">
        <dgm:presLayoutVars>
          <dgm:chPref val="3"/>
        </dgm:presLayoutVars>
      </dgm:prSet>
      <dgm:spPr/>
      <dgm:t>
        <a:bodyPr/>
        <a:lstStyle/>
        <a:p>
          <a:endParaRPr lang="en-US"/>
        </a:p>
      </dgm:t>
    </dgm:pt>
    <dgm:pt modelId="{95CD6300-6577-4EA2-9546-DC2B95DDE50E}" type="pres">
      <dgm:prSet presAssocID="{8393E17A-DBC6-41BD-BD4C-3229E1643DD1}" presName="parTransFour" presStyleCnt="0"/>
      <dgm:spPr/>
    </dgm:pt>
    <dgm:pt modelId="{879C075C-0C13-4F37-8C9C-87C36761607A}" type="pres">
      <dgm:prSet presAssocID="{8393E17A-DBC6-41BD-BD4C-3229E1643DD1}" presName="horzFour" presStyleCnt="0"/>
      <dgm:spPr/>
    </dgm:pt>
    <dgm:pt modelId="{211569D7-4B50-4C26-A540-7D521FD70AEC}" type="pres">
      <dgm:prSet presAssocID="{45D75A64-F4B8-4C3C-B459-2BC5C70A6385}" presName="vertFour" presStyleCnt="0">
        <dgm:presLayoutVars>
          <dgm:chPref val="3"/>
        </dgm:presLayoutVars>
      </dgm:prSet>
      <dgm:spPr/>
    </dgm:pt>
    <dgm:pt modelId="{03529E59-B9D0-45D4-8B3C-2244A7A3E697}" type="pres">
      <dgm:prSet presAssocID="{45D75A64-F4B8-4C3C-B459-2BC5C70A6385}" presName="txFour" presStyleLbl="node4" presStyleIdx="5" presStyleCnt="6">
        <dgm:presLayoutVars>
          <dgm:chPref val="3"/>
        </dgm:presLayoutVars>
      </dgm:prSet>
      <dgm:spPr/>
      <dgm:t>
        <a:bodyPr/>
        <a:lstStyle/>
        <a:p>
          <a:endParaRPr lang="en-US"/>
        </a:p>
      </dgm:t>
    </dgm:pt>
    <dgm:pt modelId="{C099C592-8B67-4E4D-9944-511D30C8096A}" type="pres">
      <dgm:prSet presAssocID="{45D75A64-F4B8-4C3C-B459-2BC5C70A6385}" presName="horzFour" presStyleCnt="0"/>
      <dgm:spPr/>
    </dgm:pt>
  </dgm:ptLst>
  <dgm:cxnLst>
    <dgm:cxn modelId="{EFA9A5C7-F493-400D-B37C-93480E155C93}" srcId="{F8A9B0BC-B6E6-43D6-BD9E-6717FA66ABAA}" destId="{ED689975-FF5A-4059-AB1D-04D33B7F2A8C}" srcOrd="0" destOrd="0" parTransId="{C00FE577-F662-4470-AD53-3FC23AB5DB8E}" sibTransId="{A28B0F8D-5FE9-4D4E-95BA-02FF7952C039}"/>
    <dgm:cxn modelId="{3DA58EDE-0F28-4B2A-97C2-E566396C39B6}" type="presOf" srcId="{7230B6C1-44A2-4632-A5BC-FE3336FC6529}" destId="{9C0364B4-1443-4A86-939B-5000A53726BC}" srcOrd="0" destOrd="0" presId="urn:microsoft.com/office/officeart/2005/8/layout/hierarchy4"/>
    <dgm:cxn modelId="{9EEC1082-1DA9-4974-AF50-FF7EE8B4FD5E}" srcId="{8393E17A-DBC6-41BD-BD4C-3229E1643DD1}" destId="{45D75A64-F4B8-4C3C-B459-2BC5C70A6385}" srcOrd="0" destOrd="0" parTransId="{CF8BC652-A05D-436E-BD8B-B8B0CB3F90F6}" sibTransId="{CE1F8AB4-4A4A-422D-A713-8F62F594D6B9}"/>
    <dgm:cxn modelId="{7F17DF24-D10E-4913-A8C9-E1A6D86D839A}" srcId="{D78CA293-65DE-4482-8CFC-8BCFEDC7774E}" destId="{8393E17A-DBC6-41BD-BD4C-3229E1643DD1}" srcOrd="0" destOrd="0" parTransId="{41CB58D2-4577-4BC5-BB2E-74B567AC5D62}" sibTransId="{497610D9-CB33-4D34-A651-B66B3A8EC607}"/>
    <dgm:cxn modelId="{8A8F590D-9D9B-408F-84D9-4906B4C1162C}" type="presOf" srcId="{DC97480D-80DD-4A9B-88F3-751479612A98}" destId="{A14BBEA3-E302-432F-9B7B-B9CB7C4392EA}" srcOrd="0" destOrd="0" presId="urn:microsoft.com/office/officeart/2005/8/layout/hierarchy4"/>
    <dgm:cxn modelId="{D28DA119-ED07-4409-B38B-D5E7A4C2E9CA}" srcId="{7230B6C1-44A2-4632-A5BC-FE3336FC6529}" destId="{FC809693-F790-4ADE-9B96-3257238B24CF}" srcOrd="0" destOrd="0" parTransId="{C8C6F19E-D5E4-47DE-9107-4195A72F9E65}" sibTransId="{E2509BC4-FCA4-4084-AD92-D0BA578EF6D1}"/>
    <dgm:cxn modelId="{7BC9E367-ADF9-4342-8CC9-A28BCAE4D7F6}" type="presOf" srcId="{D78CA293-65DE-4482-8CFC-8BCFEDC7774E}" destId="{99C21434-67C8-4F96-B627-B276FC27F377}" srcOrd="0" destOrd="0" presId="urn:microsoft.com/office/officeart/2005/8/layout/hierarchy4"/>
    <dgm:cxn modelId="{BFB3B8AB-7506-422E-B8C7-7221FA46FFCB}" srcId="{FC809693-F790-4ADE-9B96-3257238B24CF}" destId="{2E4183CB-2E1E-4D1C-961B-976575522EC2}" srcOrd="1" destOrd="0" parTransId="{D473C13C-4E55-4E8B-99DD-5C055E736A1C}" sibTransId="{EFB9C52D-52E6-4445-A086-DABAEE829EB0}"/>
    <dgm:cxn modelId="{CFE205A1-CD2B-43BF-8D3E-1F8BDF030E9E}" srcId="{72457F15-70DA-4CA6-8454-1352271CC8FC}" destId="{DC97480D-80DD-4A9B-88F3-751479612A98}" srcOrd="0" destOrd="0" parTransId="{2B914A1F-8DA6-42C6-87A5-84E79D0B6C12}" sibTransId="{C9CF1DA8-917D-4B6A-9C00-4FEE633A49A4}"/>
    <dgm:cxn modelId="{11E095E4-F9B8-4524-83FA-3E41A1B5CCA0}" type="presOf" srcId="{2E4183CB-2E1E-4D1C-961B-976575522EC2}" destId="{140B9270-8285-4826-84B4-344555CAB2F4}" srcOrd="0" destOrd="0" presId="urn:microsoft.com/office/officeart/2005/8/layout/hierarchy4"/>
    <dgm:cxn modelId="{39F9FF69-77E7-4A4E-8994-C17D300CBA44}" type="presOf" srcId="{8393E17A-DBC6-41BD-BD4C-3229E1643DD1}" destId="{ACE37761-EB28-4181-91AA-647FF27E2D3F}" srcOrd="0" destOrd="0" presId="urn:microsoft.com/office/officeart/2005/8/layout/hierarchy4"/>
    <dgm:cxn modelId="{B80BDB40-4196-4718-B544-F5FF466CA765}" type="presOf" srcId="{ED689975-FF5A-4059-AB1D-04D33B7F2A8C}" destId="{4ECDD213-7E5B-45AC-9030-4DAB3F91E47D}" srcOrd="0" destOrd="0" presId="urn:microsoft.com/office/officeart/2005/8/layout/hierarchy4"/>
    <dgm:cxn modelId="{ECD74E33-A708-4F23-896A-8598C3789EEB}" srcId="{3CE66C89-828C-4A3B-8893-BC46E88E8B9D}" destId="{278B5C62-C307-489A-9E19-074DE82780BB}" srcOrd="0" destOrd="0" parTransId="{2B8B09D8-7E57-43AB-AB52-5C1C1760252B}" sibTransId="{310B8614-7C07-4585-A5BB-500EA3816B68}"/>
    <dgm:cxn modelId="{037CBAE3-32DD-4005-BA40-EF13B227EE08}" type="presOf" srcId="{3CE66C89-828C-4A3B-8893-BC46E88E8B9D}" destId="{55B52AD7-390F-45B7-8BCA-C8A3F1023D26}" srcOrd="0" destOrd="0" presId="urn:microsoft.com/office/officeart/2005/8/layout/hierarchy4"/>
    <dgm:cxn modelId="{9201AF97-B306-48C3-AC5F-8C9F8840C31E}" type="presOf" srcId="{278B5C62-C307-489A-9E19-074DE82780BB}" destId="{0060BDF5-B0B2-40E3-8731-5917FCAB1B77}" srcOrd="0" destOrd="0" presId="urn:microsoft.com/office/officeart/2005/8/layout/hierarchy4"/>
    <dgm:cxn modelId="{D45AD010-0F7E-49A0-A99D-440FB3F5B5D0}" srcId="{ED689975-FF5A-4059-AB1D-04D33B7F2A8C}" destId="{3CE66C89-828C-4A3B-8893-BC46E88E8B9D}" srcOrd="0" destOrd="0" parTransId="{DF07B88D-1BEF-40A0-9605-D4B948CF77D8}" sibTransId="{22A3587A-3653-47A3-BADB-863A41C7612F}"/>
    <dgm:cxn modelId="{BB506CA5-FA38-4B01-802B-260514002CE0}" srcId="{FC809693-F790-4ADE-9B96-3257238B24CF}" destId="{F8A9B0BC-B6E6-43D6-BD9E-6717FA66ABAA}" srcOrd="0" destOrd="0" parTransId="{456CB2BE-AE50-4F9D-A3BC-70C17E6D3E7D}" sibTransId="{14181E2F-1EA4-437B-A1FB-EA1859BAD025}"/>
    <dgm:cxn modelId="{FB858F51-0F73-4A54-8E5A-A5EABD30DE76}" srcId="{278B5C62-C307-489A-9E19-074DE82780BB}" destId="{72457F15-70DA-4CA6-8454-1352271CC8FC}" srcOrd="0" destOrd="0" parTransId="{97AB3C83-B095-45EE-AA11-348B65F6CE42}" sibTransId="{50FBEEA1-240B-4B8C-9DCD-10AD00E820FF}"/>
    <dgm:cxn modelId="{D3365D1E-50FC-4E2E-94E9-D196B9726311}" srcId="{2E4183CB-2E1E-4D1C-961B-976575522EC2}" destId="{D78CA293-65DE-4482-8CFC-8BCFEDC7774E}" srcOrd="0" destOrd="0" parTransId="{BE0B5E3F-DCE3-4250-AF7C-1F61324DE9AC}" sibTransId="{1D09C410-D383-4C34-B98E-3B0F7639AA88}"/>
    <dgm:cxn modelId="{B2ECDEC0-A829-47AD-8796-2A20741B9ABF}" type="presOf" srcId="{72457F15-70DA-4CA6-8454-1352271CC8FC}" destId="{987EB881-0BE0-4D54-B76B-74A92EB17D41}" srcOrd="0" destOrd="0" presId="urn:microsoft.com/office/officeart/2005/8/layout/hierarchy4"/>
    <dgm:cxn modelId="{B59D043B-B649-443D-B1B6-CD03D98A78B0}" type="presOf" srcId="{FC809693-F790-4ADE-9B96-3257238B24CF}" destId="{E6AF564E-2523-469A-8FE3-7CA7501ED151}" srcOrd="0" destOrd="0" presId="urn:microsoft.com/office/officeart/2005/8/layout/hierarchy4"/>
    <dgm:cxn modelId="{61C0DA11-1A0F-4DAE-A2C5-1C57B4195D2F}" type="presOf" srcId="{F8A9B0BC-B6E6-43D6-BD9E-6717FA66ABAA}" destId="{3A125271-A3D8-4BAF-849A-368BF0B1F4F6}" srcOrd="0" destOrd="0" presId="urn:microsoft.com/office/officeart/2005/8/layout/hierarchy4"/>
    <dgm:cxn modelId="{4510F5AD-1233-4C0E-8C22-4ACEB80940F2}" type="presOf" srcId="{45D75A64-F4B8-4C3C-B459-2BC5C70A6385}" destId="{03529E59-B9D0-45D4-8B3C-2244A7A3E697}" srcOrd="0" destOrd="0" presId="urn:microsoft.com/office/officeart/2005/8/layout/hierarchy4"/>
    <dgm:cxn modelId="{54736B4F-F1CE-4160-821A-E80DD3E20847}" type="presParOf" srcId="{9C0364B4-1443-4A86-939B-5000A53726BC}" destId="{86830EF8-958F-4A2A-8047-7C0CAEB3AF0F}" srcOrd="0" destOrd="0" presId="urn:microsoft.com/office/officeart/2005/8/layout/hierarchy4"/>
    <dgm:cxn modelId="{2D7DF9D4-382F-4353-BD7F-3A5AAF001E70}" type="presParOf" srcId="{86830EF8-958F-4A2A-8047-7C0CAEB3AF0F}" destId="{E6AF564E-2523-469A-8FE3-7CA7501ED151}" srcOrd="0" destOrd="0" presId="urn:microsoft.com/office/officeart/2005/8/layout/hierarchy4"/>
    <dgm:cxn modelId="{F69E8996-8E53-480B-A0C7-C7E6B51F7818}" type="presParOf" srcId="{86830EF8-958F-4A2A-8047-7C0CAEB3AF0F}" destId="{3470A1FC-05DA-4256-9A19-86AEE8EC6857}" srcOrd="1" destOrd="0" presId="urn:microsoft.com/office/officeart/2005/8/layout/hierarchy4"/>
    <dgm:cxn modelId="{D5C29539-3F3B-4B2F-8BD9-64C23F7AE328}" type="presParOf" srcId="{86830EF8-958F-4A2A-8047-7C0CAEB3AF0F}" destId="{B0BEE712-FB2A-46F4-81D8-6F860613B7AE}" srcOrd="2" destOrd="0" presId="urn:microsoft.com/office/officeart/2005/8/layout/hierarchy4"/>
    <dgm:cxn modelId="{6A646678-0029-4611-B61A-F619862342B6}" type="presParOf" srcId="{B0BEE712-FB2A-46F4-81D8-6F860613B7AE}" destId="{3FCE1186-7A78-49B4-B5FB-A220BFD95D1E}" srcOrd="0" destOrd="0" presId="urn:microsoft.com/office/officeart/2005/8/layout/hierarchy4"/>
    <dgm:cxn modelId="{4F20F27B-C50B-4FD8-9B32-7F4D01EA3F1B}" type="presParOf" srcId="{3FCE1186-7A78-49B4-B5FB-A220BFD95D1E}" destId="{3A125271-A3D8-4BAF-849A-368BF0B1F4F6}" srcOrd="0" destOrd="0" presId="urn:microsoft.com/office/officeart/2005/8/layout/hierarchy4"/>
    <dgm:cxn modelId="{CD90101B-17E2-4329-93FE-21714707DE67}" type="presParOf" srcId="{3FCE1186-7A78-49B4-B5FB-A220BFD95D1E}" destId="{73AA62CF-1CB8-4FD6-BED2-079BD91CB274}" srcOrd="1" destOrd="0" presId="urn:microsoft.com/office/officeart/2005/8/layout/hierarchy4"/>
    <dgm:cxn modelId="{79D38334-0BBD-4DC8-85B2-E0E0F9C0CB58}" type="presParOf" srcId="{3FCE1186-7A78-49B4-B5FB-A220BFD95D1E}" destId="{FD551682-9AE1-4D95-818F-66503C2F3305}" srcOrd="2" destOrd="0" presId="urn:microsoft.com/office/officeart/2005/8/layout/hierarchy4"/>
    <dgm:cxn modelId="{6EE0B559-44AA-4A4A-8423-209B3C4B614A}" type="presParOf" srcId="{FD551682-9AE1-4D95-818F-66503C2F3305}" destId="{C39A4657-591C-41BB-887D-CD4756D66F20}" srcOrd="0" destOrd="0" presId="urn:microsoft.com/office/officeart/2005/8/layout/hierarchy4"/>
    <dgm:cxn modelId="{1AE0C3A4-7D1A-4DAE-A50A-D88B0956FDB2}" type="presParOf" srcId="{C39A4657-591C-41BB-887D-CD4756D66F20}" destId="{4ECDD213-7E5B-45AC-9030-4DAB3F91E47D}" srcOrd="0" destOrd="0" presId="urn:microsoft.com/office/officeart/2005/8/layout/hierarchy4"/>
    <dgm:cxn modelId="{37C3FCCC-B039-470C-9DB8-CFD382032477}" type="presParOf" srcId="{C39A4657-591C-41BB-887D-CD4756D66F20}" destId="{991E0C63-2455-405B-BD04-E5188C5127FB}" srcOrd="1" destOrd="0" presId="urn:microsoft.com/office/officeart/2005/8/layout/hierarchy4"/>
    <dgm:cxn modelId="{CE1CDCC7-5A44-4A3F-AC3C-434609CF367F}" type="presParOf" srcId="{C39A4657-591C-41BB-887D-CD4756D66F20}" destId="{F1BC0947-28BB-44A5-AE53-ECFDEB5C18C6}" srcOrd="2" destOrd="0" presId="urn:microsoft.com/office/officeart/2005/8/layout/hierarchy4"/>
    <dgm:cxn modelId="{00F99F21-3BE9-4394-BB25-C197BE9EFB0C}" type="presParOf" srcId="{F1BC0947-28BB-44A5-AE53-ECFDEB5C18C6}" destId="{D8B52D28-46AE-4D9D-9B85-6420945D4D7C}" srcOrd="0" destOrd="0" presId="urn:microsoft.com/office/officeart/2005/8/layout/hierarchy4"/>
    <dgm:cxn modelId="{AC47164A-FA03-41FC-B5F3-4EC3A5EC1B2E}" type="presParOf" srcId="{D8B52D28-46AE-4D9D-9B85-6420945D4D7C}" destId="{55B52AD7-390F-45B7-8BCA-C8A3F1023D26}" srcOrd="0" destOrd="0" presId="urn:microsoft.com/office/officeart/2005/8/layout/hierarchy4"/>
    <dgm:cxn modelId="{5420D174-45A7-46CE-9C74-2546C9B00B11}" type="presParOf" srcId="{D8B52D28-46AE-4D9D-9B85-6420945D4D7C}" destId="{505DD600-022F-41C2-92F9-CB28CBF7D673}" srcOrd="1" destOrd="0" presId="urn:microsoft.com/office/officeart/2005/8/layout/hierarchy4"/>
    <dgm:cxn modelId="{55BDD460-DCC4-410A-A9F1-66D8473D2A08}" type="presParOf" srcId="{D8B52D28-46AE-4D9D-9B85-6420945D4D7C}" destId="{98715C5D-0EF6-45FE-9FCE-DA598A8C34EA}" srcOrd="2" destOrd="0" presId="urn:microsoft.com/office/officeart/2005/8/layout/hierarchy4"/>
    <dgm:cxn modelId="{4DCE3172-58D8-49BF-A29E-01C3E2D8602B}" type="presParOf" srcId="{98715C5D-0EF6-45FE-9FCE-DA598A8C34EA}" destId="{190E0FB9-78FD-4D20-86BC-CEDA6344BAF4}" srcOrd="0" destOrd="0" presId="urn:microsoft.com/office/officeart/2005/8/layout/hierarchy4"/>
    <dgm:cxn modelId="{8F6B6993-026D-4763-8268-B5F848542B17}" type="presParOf" srcId="{190E0FB9-78FD-4D20-86BC-CEDA6344BAF4}" destId="{0060BDF5-B0B2-40E3-8731-5917FCAB1B77}" srcOrd="0" destOrd="0" presId="urn:microsoft.com/office/officeart/2005/8/layout/hierarchy4"/>
    <dgm:cxn modelId="{F69ADD04-A580-4B9E-ACCA-C532C606A51D}" type="presParOf" srcId="{190E0FB9-78FD-4D20-86BC-CEDA6344BAF4}" destId="{E1A5CEF2-F3D2-4737-9F3A-A969C031B5B4}" srcOrd="1" destOrd="0" presId="urn:microsoft.com/office/officeart/2005/8/layout/hierarchy4"/>
    <dgm:cxn modelId="{0D3B183D-ADD7-4FE9-92C8-B4E1E8A44F10}" type="presParOf" srcId="{190E0FB9-78FD-4D20-86BC-CEDA6344BAF4}" destId="{85F8306B-E7F2-4885-BC08-EB41336E4CED}" srcOrd="2" destOrd="0" presId="urn:microsoft.com/office/officeart/2005/8/layout/hierarchy4"/>
    <dgm:cxn modelId="{EECEF0D6-EFC6-4E69-801E-60DE7CF1927F}" type="presParOf" srcId="{85F8306B-E7F2-4885-BC08-EB41336E4CED}" destId="{85E66807-2187-4047-9CB6-D3A2F575424C}" srcOrd="0" destOrd="0" presId="urn:microsoft.com/office/officeart/2005/8/layout/hierarchy4"/>
    <dgm:cxn modelId="{BD799D80-0246-4C4C-A4C4-882B17C32DB5}" type="presParOf" srcId="{85E66807-2187-4047-9CB6-D3A2F575424C}" destId="{987EB881-0BE0-4D54-B76B-74A92EB17D41}" srcOrd="0" destOrd="0" presId="urn:microsoft.com/office/officeart/2005/8/layout/hierarchy4"/>
    <dgm:cxn modelId="{2FF3F499-49D9-45B4-90A4-1B14F411FE02}" type="presParOf" srcId="{85E66807-2187-4047-9CB6-D3A2F575424C}" destId="{355200C0-76FE-42B8-A606-1C828F4DBBA9}" srcOrd="1" destOrd="0" presId="urn:microsoft.com/office/officeart/2005/8/layout/hierarchy4"/>
    <dgm:cxn modelId="{49EFB044-5C11-4CD5-9CDF-CA37D08403BA}" type="presParOf" srcId="{85E66807-2187-4047-9CB6-D3A2F575424C}" destId="{2B2E0C1B-E3C2-43D3-A7EC-8F9E35E58F68}" srcOrd="2" destOrd="0" presId="urn:microsoft.com/office/officeart/2005/8/layout/hierarchy4"/>
    <dgm:cxn modelId="{4C0FA2E9-DAEE-4E6A-A0F8-677B54910DE2}" type="presParOf" srcId="{2B2E0C1B-E3C2-43D3-A7EC-8F9E35E58F68}" destId="{2CCCE093-FA45-47D4-A5F4-2D5F923A5AF6}" srcOrd="0" destOrd="0" presId="urn:microsoft.com/office/officeart/2005/8/layout/hierarchy4"/>
    <dgm:cxn modelId="{E8E93A9D-468E-4561-8928-A997896E3F13}" type="presParOf" srcId="{2CCCE093-FA45-47D4-A5F4-2D5F923A5AF6}" destId="{A14BBEA3-E302-432F-9B7B-B9CB7C4392EA}" srcOrd="0" destOrd="0" presId="urn:microsoft.com/office/officeart/2005/8/layout/hierarchy4"/>
    <dgm:cxn modelId="{0D76AB81-AAFE-40B6-8D6E-997D7184C849}" type="presParOf" srcId="{2CCCE093-FA45-47D4-A5F4-2D5F923A5AF6}" destId="{C218634F-6FCF-41C5-BFBE-54B1D0FBB786}" srcOrd="1" destOrd="0" presId="urn:microsoft.com/office/officeart/2005/8/layout/hierarchy4"/>
    <dgm:cxn modelId="{F4696BD6-AF88-4E7E-9E78-8519FB727024}" type="presParOf" srcId="{B0BEE712-FB2A-46F4-81D8-6F860613B7AE}" destId="{C36EDB5A-570A-45A8-A644-CC4CBBE971F9}" srcOrd="1" destOrd="0" presId="urn:microsoft.com/office/officeart/2005/8/layout/hierarchy4"/>
    <dgm:cxn modelId="{ECEB415A-450A-4D8A-B993-A11895367C61}" type="presParOf" srcId="{B0BEE712-FB2A-46F4-81D8-6F860613B7AE}" destId="{DF787FBE-32E2-4CC8-9710-82C7783612D8}" srcOrd="2" destOrd="0" presId="urn:microsoft.com/office/officeart/2005/8/layout/hierarchy4"/>
    <dgm:cxn modelId="{8227CB00-7BA1-41A6-B46F-66468455D702}" type="presParOf" srcId="{DF787FBE-32E2-4CC8-9710-82C7783612D8}" destId="{140B9270-8285-4826-84B4-344555CAB2F4}" srcOrd="0" destOrd="0" presId="urn:microsoft.com/office/officeart/2005/8/layout/hierarchy4"/>
    <dgm:cxn modelId="{52209108-22AE-4EE3-851A-D0C540E9FF43}" type="presParOf" srcId="{DF787FBE-32E2-4CC8-9710-82C7783612D8}" destId="{C35B5B65-2D08-41B7-BEBB-52DF4C27AB12}" srcOrd="1" destOrd="0" presId="urn:microsoft.com/office/officeart/2005/8/layout/hierarchy4"/>
    <dgm:cxn modelId="{77EEF91F-1E28-41A9-9911-7C434CE8E677}" type="presParOf" srcId="{DF787FBE-32E2-4CC8-9710-82C7783612D8}" destId="{82A42D46-76B8-4C56-A652-4E1D10487C8F}" srcOrd="2" destOrd="0" presId="urn:microsoft.com/office/officeart/2005/8/layout/hierarchy4"/>
    <dgm:cxn modelId="{F562C1F2-FD9A-4838-B8B9-0AB7C247450E}" type="presParOf" srcId="{82A42D46-76B8-4C56-A652-4E1D10487C8F}" destId="{EB25D416-7E7E-4BF8-A523-E5A169A46C84}" srcOrd="0" destOrd="0" presId="urn:microsoft.com/office/officeart/2005/8/layout/hierarchy4"/>
    <dgm:cxn modelId="{DA6CF908-06F1-4F9B-B717-A628E2932DD7}" type="presParOf" srcId="{EB25D416-7E7E-4BF8-A523-E5A169A46C84}" destId="{99C21434-67C8-4F96-B627-B276FC27F377}" srcOrd="0" destOrd="0" presId="urn:microsoft.com/office/officeart/2005/8/layout/hierarchy4"/>
    <dgm:cxn modelId="{CEF90EBF-D1BD-40E0-A4D7-70BBF4EB84F2}" type="presParOf" srcId="{EB25D416-7E7E-4BF8-A523-E5A169A46C84}" destId="{51C798AC-3597-4B0C-B715-CC25ADBDB91A}" srcOrd="1" destOrd="0" presId="urn:microsoft.com/office/officeart/2005/8/layout/hierarchy4"/>
    <dgm:cxn modelId="{CF152990-159B-40AE-85E2-FB502C571B87}" type="presParOf" srcId="{EB25D416-7E7E-4BF8-A523-E5A169A46C84}" destId="{8459A106-1140-4217-8029-277044210614}" srcOrd="2" destOrd="0" presId="urn:microsoft.com/office/officeart/2005/8/layout/hierarchy4"/>
    <dgm:cxn modelId="{3CE6AC35-F024-4ACA-B4CF-4533F3658501}" type="presParOf" srcId="{8459A106-1140-4217-8029-277044210614}" destId="{562B2D49-4BB2-41B8-953B-04835973E722}" srcOrd="0" destOrd="0" presId="urn:microsoft.com/office/officeart/2005/8/layout/hierarchy4"/>
    <dgm:cxn modelId="{E38E59B1-ECBF-413F-A941-B8413BE34DC5}" type="presParOf" srcId="{562B2D49-4BB2-41B8-953B-04835973E722}" destId="{ACE37761-EB28-4181-91AA-647FF27E2D3F}" srcOrd="0" destOrd="0" presId="urn:microsoft.com/office/officeart/2005/8/layout/hierarchy4"/>
    <dgm:cxn modelId="{12546FD2-98AB-4E0F-B793-AA05ED56D714}" type="presParOf" srcId="{562B2D49-4BB2-41B8-953B-04835973E722}" destId="{95CD6300-6577-4EA2-9546-DC2B95DDE50E}" srcOrd="1" destOrd="0" presId="urn:microsoft.com/office/officeart/2005/8/layout/hierarchy4"/>
    <dgm:cxn modelId="{B0066FBA-3B1E-407A-A209-D8319C5B3B35}" type="presParOf" srcId="{562B2D49-4BB2-41B8-953B-04835973E722}" destId="{879C075C-0C13-4F37-8C9C-87C36761607A}" srcOrd="2" destOrd="0" presId="urn:microsoft.com/office/officeart/2005/8/layout/hierarchy4"/>
    <dgm:cxn modelId="{C7083E33-6BC1-4F7B-B6E7-91119A9FD489}" type="presParOf" srcId="{879C075C-0C13-4F37-8C9C-87C36761607A}" destId="{211569D7-4B50-4C26-A540-7D521FD70AEC}" srcOrd="0" destOrd="0" presId="urn:microsoft.com/office/officeart/2005/8/layout/hierarchy4"/>
    <dgm:cxn modelId="{DCD171BF-BC3A-401B-9F48-70DC8A652D6B}" type="presParOf" srcId="{211569D7-4B50-4C26-A540-7D521FD70AEC}" destId="{03529E59-B9D0-45D4-8B3C-2244A7A3E697}" srcOrd="0" destOrd="0" presId="urn:microsoft.com/office/officeart/2005/8/layout/hierarchy4"/>
    <dgm:cxn modelId="{D512F25E-B863-49BF-A557-94146B2506D8}" type="presParOf" srcId="{211569D7-4B50-4C26-A540-7D521FD70AEC}" destId="{C099C592-8B67-4E4D-9944-511D30C8096A}" srcOrd="1" destOrd="0" presId="urn:microsoft.com/office/officeart/2005/8/layout/hierarchy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0F80991-8B32-43C3-810D-ECBC797656EC}" type="doc">
      <dgm:prSet loTypeId="urn:microsoft.com/office/officeart/2008/layout/RadialCluster" loCatId="cycle" qsTypeId="urn:microsoft.com/office/officeart/2005/8/quickstyle/simple1" qsCatId="simple" csTypeId="urn:microsoft.com/office/officeart/2005/8/colors/colorful1" csCatId="colorful" phldr="1"/>
      <dgm:spPr/>
      <dgm:t>
        <a:bodyPr/>
        <a:lstStyle/>
        <a:p>
          <a:pPr rtl="1"/>
          <a:endParaRPr lang="ar-SA"/>
        </a:p>
      </dgm:t>
    </dgm:pt>
    <dgm:pt modelId="{F1A7C8B4-F309-4E74-BD1E-FBF47A9042FE}">
      <dgm:prSet phldrT="[نص]"/>
      <dgm:spPr>
        <a:solidFill>
          <a:schemeClr val="accent4">
            <a:lumMod val="60000"/>
            <a:lumOff val="40000"/>
          </a:schemeClr>
        </a:solidFill>
      </dgm:spPr>
      <dgm:t>
        <a:bodyPr/>
        <a:lstStyle/>
        <a:p>
          <a:pPr rtl="1"/>
          <a:r>
            <a:rPr lang="ar-SA" dirty="0" err="1" smtClean="0"/>
            <a:t>الجزاءات</a:t>
          </a:r>
          <a:endParaRPr lang="ar-SA" dirty="0"/>
        </a:p>
      </dgm:t>
    </dgm:pt>
    <dgm:pt modelId="{358BFE84-5755-4CBF-A02B-A6341213CB84}" type="parTrans" cxnId="{3108E764-3C83-4231-9BBD-D18DE778F5E1}">
      <dgm:prSet/>
      <dgm:spPr/>
      <dgm:t>
        <a:bodyPr/>
        <a:lstStyle/>
        <a:p>
          <a:pPr rtl="1"/>
          <a:endParaRPr lang="ar-SA"/>
        </a:p>
      </dgm:t>
    </dgm:pt>
    <dgm:pt modelId="{94A4E662-4A3E-4CD3-9604-882CA9C20951}" type="sibTrans" cxnId="{3108E764-3C83-4231-9BBD-D18DE778F5E1}">
      <dgm:prSet/>
      <dgm:spPr/>
      <dgm:t>
        <a:bodyPr/>
        <a:lstStyle/>
        <a:p>
          <a:pPr rtl="1"/>
          <a:endParaRPr lang="ar-SA"/>
        </a:p>
      </dgm:t>
    </dgm:pt>
    <dgm:pt modelId="{9DA9FD5A-6381-49AA-A2F4-192C4394C7A9}">
      <dgm:prSet phldrT="[نص]"/>
      <dgm:spPr/>
      <dgm:t>
        <a:bodyPr/>
        <a:lstStyle/>
        <a:p>
          <a:pPr rtl="1"/>
          <a:r>
            <a:rPr lang="ar-SA" dirty="0" smtClean="0"/>
            <a:t>حجز ومصادرة الضمان</a:t>
          </a:r>
          <a:endParaRPr lang="ar-SA" dirty="0"/>
        </a:p>
      </dgm:t>
    </dgm:pt>
    <dgm:pt modelId="{FA3D0633-6047-462A-9533-2D71D6333001}" type="parTrans" cxnId="{7FFBAF7D-C42F-40FD-9B28-C44CAD7F3456}">
      <dgm:prSet/>
      <dgm:spPr/>
      <dgm:t>
        <a:bodyPr/>
        <a:lstStyle/>
        <a:p>
          <a:pPr rtl="1"/>
          <a:endParaRPr lang="ar-SA"/>
        </a:p>
      </dgm:t>
    </dgm:pt>
    <dgm:pt modelId="{FD0AD917-D688-44D2-9C81-505B90C3E066}" type="sibTrans" cxnId="{7FFBAF7D-C42F-40FD-9B28-C44CAD7F3456}">
      <dgm:prSet/>
      <dgm:spPr/>
      <dgm:t>
        <a:bodyPr/>
        <a:lstStyle/>
        <a:p>
          <a:pPr rtl="1"/>
          <a:endParaRPr lang="ar-SA"/>
        </a:p>
      </dgm:t>
    </dgm:pt>
    <dgm:pt modelId="{E142711F-9861-41AD-9BEB-C00CBDE69650}">
      <dgm:prSet phldrT="[نص]"/>
      <dgm:spPr/>
      <dgm:t>
        <a:bodyPr/>
        <a:lstStyle/>
        <a:p>
          <a:pPr rtl="1"/>
          <a:r>
            <a:rPr lang="ar-SA" dirty="0" smtClean="0"/>
            <a:t>الغرامات</a:t>
          </a:r>
          <a:endParaRPr lang="ar-SA" dirty="0"/>
        </a:p>
      </dgm:t>
    </dgm:pt>
    <dgm:pt modelId="{C08EFC22-45CE-419F-9A04-CED6C7776695}" type="parTrans" cxnId="{005DF5E0-FB2B-4636-B1FC-EA152C65D16C}">
      <dgm:prSet/>
      <dgm:spPr/>
      <dgm:t>
        <a:bodyPr/>
        <a:lstStyle/>
        <a:p>
          <a:pPr rtl="1"/>
          <a:endParaRPr lang="ar-SA"/>
        </a:p>
      </dgm:t>
    </dgm:pt>
    <dgm:pt modelId="{535EB2C5-4961-4957-8C04-736EB3EF20A1}" type="sibTrans" cxnId="{005DF5E0-FB2B-4636-B1FC-EA152C65D16C}">
      <dgm:prSet/>
      <dgm:spPr/>
      <dgm:t>
        <a:bodyPr/>
        <a:lstStyle/>
        <a:p>
          <a:pPr rtl="1"/>
          <a:endParaRPr lang="ar-SA"/>
        </a:p>
      </dgm:t>
    </dgm:pt>
    <dgm:pt modelId="{69411F4E-8FE2-4B03-9D39-AD976D73EBFB}">
      <dgm:prSet phldrT="[نص]"/>
      <dgm:spPr/>
      <dgm:t>
        <a:bodyPr/>
        <a:lstStyle/>
        <a:p>
          <a:pPr rtl="1"/>
          <a:r>
            <a:rPr lang="ar-SA" dirty="0" smtClean="0"/>
            <a:t>سحب العمل والتنفيذ على حساب المتعاقد</a:t>
          </a:r>
          <a:endParaRPr lang="ar-SA" dirty="0"/>
        </a:p>
      </dgm:t>
    </dgm:pt>
    <dgm:pt modelId="{F0B8F654-C03B-4D98-ACE5-6D755D0B0564}" type="parTrans" cxnId="{793DADB7-4168-47FF-890E-5CACA81E4B86}">
      <dgm:prSet/>
      <dgm:spPr/>
      <dgm:t>
        <a:bodyPr/>
        <a:lstStyle/>
        <a:p>
          <a:pPr rtl="1"/>
          <a:endParaRPr lang="ar-SA"/>
        </a:p>
      </dgm:t>
    </dgm:pt>
    <dgm:pt modelId="{2866E66D-E414-4DE0-BE27-C244D356A47F}" type="sibTrans" cxnId="{793DADB7-4168-47FF-890E-5CACA81E4B86}">
      <dgm:prSet/>
      <dgm:spPr/>
      <dgm:t>
        <a:bodyPr/>
        <a:lstStyle/>
        <a:p>
          <a:pPr rtl="1"/>
          <a:endParaRPr lang="ar-SA"/>
        </a:p>
      </dgm:t>
    </dgm:pt>
    <dgm:pt modelId="{B25647BB-472E-4C69-ABAD-7A06B8EA7F92}">
      <dgm:prSet phldrT="[نص]"/>
      <dgm:spPr/>
      <dgm:t>
        <a:bodyPr/>
        <a:lstStyle/>
        <a:p>
          <a:pPr rtl="1"/>
          <a:r>
            <a:rPr lang="ar-SA" dirty="0" smtClean="0"/>
            <a:t>انهاء العقد/فسخ العقد</a:t>
          </a:r>
          <a:endParaRPr lang="ar-SA" dirty="0"/>
        </a:p>
      </dgm:t>
    </dgm:pt>
    <dgm:pt modelId="{C24D5A76-3E95-412A-B0F4-6E48F5618A0B}" type="parTrans" cxnId="{9DB0A2C9-79F0-4138-BA53-EAD08EDE9398}">
      <dgm:prSet/>
      <dgm:spPr/>
      <dgm:t>
        <a:bodyPr/>
        <a:lstStyle/>
        <a:p>
          <a:pPr rtl="1"/>
          <a:endParaRPr lang="ar-SA"/>
        </a:p>
      </dgm:t>
    </dgm:pt>
    <dgm:pt modelId="{DE4E8387-BFE9-480B-996F-B771E234F794}" type="sibTrans" cxnId="{9DB0A2C9-79F0-4138-BA53-EAD08EDE9398}">
      <dgm:prSet/>
      <dgm:spPr/>
      <dgm:t>
        <a:bodyPr/>
        <a:lstStyle/>
        <a:p>
          <a:pPr rtl="1"/>
          <a:endParaRPr lang="ar-SA"/>
        </a:p>
      </dgm:t>
    </dgm:pt>
    <dgm:pt modelId="{CCFEC1ED-71BE-4134-99CC-1694A9D8BEC5}">
      <dgm:prSet phldrT="[نص]"/>
      <dgm:spPr/>
      <dgm:t>
        <a:bodyPr/>
        <a:lstStyle/>
        <a:p>
          <a:pPr rtl="1"/>
          <a:r>
            <a:rPr lang="ar-SA" dirty="0" smtClean="0"/>
            <a:t>المطالبة بتعويض</a:t>
          </a:r>
          <a:endParaRPr lang="ar-SA" dirty="0"/>
        </a:p>
      </dgm:t>
    </dgm:pt>
    <dgm:pt modelId="{A67F8675-1B57-4C08-BF65-13C5703187B8}" type="parTrans" cxnId="{EED4E9B8-66F7-4CF3-8AD8-4FF065F1BEE4}">
      <dgm:prSet/>
      <dgm:spPr/>
      <dgm:t>
        <a:bodyPr/>
        <a:lstStyle/>
        <a:p>
          <a:pPr rtl="1"/>
          <a:endParaRPr lang="ar-SA"/>
        </a:p>
      </dgm:t>
    </dgm:pt>
    <dgm:pt modelId="{87070C81-BA9E-4F5B-BB21-BD70028631AC}" type="sibTrans" cxnId="{EED4E9B8-66F7-4CF3-8AD8-4FF065F1BEE4}">
      <dgm:prSet/>
      <dgm:spPr/>
      <dgm:t>
        <a:bodyPr/>
        <a:lstStyle/>
        <a:p>
          <a:pPr rtl="1"/>
          <a:endParaRPr lang="ar-SA"/>
        </a:p>
      </dgm:t>
    </dgm:pt>
    <dgm:pt modelId="{5AFB056B-76DD-4E11-A54F-32ACB207059A}" type="pres">
      <dgm:prSet presAssocID="{70F80991-8B32-43C3-810D-ECBC797656EC}" presName="Name0" presStyleCnt="0">
        <dgm:presLayoutVars>
          <dgm:chMax val="1"/>
          <dgm:chPref val="1"/>
          <dgm:dir/>
          <dgm:animOne val="branch"/>
          <dgm:animLvl val="lvl"/>
        </dgm:presLayoutVars>
      </dgm:prSet>
      <dgm:spPr/>
      <dgm:t>
        <a:bodyPr/>
        <a:lstStyle/>
        <a:p>
          <a:endParaRPr lang="en-US"/>
        </a:p>
      </dgm:t>
    </dgm:pt>
    <dgm:pt modelId="{3E54EA57-9E78-4E13-86A6-562D59C9CB7F}" type="pres">
      <dgm:prSet presAssocID="{F1A7C8B4-F309-4E74-BD1E-FBF47A9042FE}" presName="singleCycle" presStyleCnt="0"/>
      <dgm:spPr/>
    </dgm:pt>
    <dgm:pt modelId="{F52E1C97-848D-4475-8A11-BA7138926132}" type="pres">
      <dgm:prSet presAssocID="{F1A7C8B4-F309-4E74-BD1E-FBF47A9042FE}" presName="singleCenter" presStyleLbl="node1" presStyleIdx="0" presStyleCnt="6">
        <dgm:presLayoutVars>
          <dgm:chMax val="7"/>
          <dgm:chPref val="7"/>
        </dgm:presLayoutVars>
      </dgm:prSet>
      <dgm:spPr/>
      <dgm:t>
        <a:bodyPr/>
        <a:lstStyle/>
        <a:p>
          <a:pPr rtl="1"/>
          <a:endParaRPr lang="ar-SA"/>
        </a:p>
      </dgm:t>
    </dgm:pt>
    <dgm:pt modelId="{F3EB5F68-5F21-44E4-B71F-1E20FCE62BE0}" type="pres">
      <dgm:prSet presAssocID="{FA3D0633-6047-462A-9533-2D71D6333001}" presName="Name56" presStyleLbl="parChTrans1D2" presStyleIdx="0" presStyleCnt="5"/>
      <dgm:spPr/>
      <dgm:t>
        <a:bodyPr/>
        <a:lstStyle/>
        <a:p>
          <a:endParaRPr lang="en-US"/>
        </a:p>
      </dgm:t>
    </dgm:pt>
    <dgm:pt modelId="{4CC1E947-BE42-4BC3-88DE-2F4F7ECC9726}" type="pres">
      <dgm:prSet presAssocID="{9DA9FD5A-6381-49AA-A2F4-192C4394C7A9}" presName="text0" presStyleLbl="node1" presStyleIdx="1" presStyleCnt="6" custScaleX="207329" custScaleY="157150">
        <dgm:presLayoutVars>
          <dgm:bulletEnabled val="1"/>
        </dgm:presLayoutVars>
      </dgm:prSet>
      <dgm:spPr/>
      <dgm:t>
        <a:bodyPr/>
        <a:lstStyle/>
        <a:p>
          <a:pPr rtl="1"/>
          <a:endParaRPr lang="ar-SA"/>
        </a:p>
      </dgm:t>
    </dgm:pt>
    <dgm:pt modelId="{B6D63BB6-C994-4FAC-AD55-1737EF01A18F}" type="pres">
      <dgm:prSet presAssocID="{C08EFC22-45CE-419F-9A04-CED6C7776695}" presName="Name56" presStyleLbl="parChTrans1D2" presStyleIdx="1" presStyleCnt="5"/>
      <dgm:spPr/>
      <dgm:t>
        <a:bodyPr/>
        <a:lstStyle/>
        <a:p>
          <a:pPr rtl="1"/>
          <a:endParaRPr lang="ar-SA"/>
        </a:p>
      </dgm:t>
    </dgm:pt>
    <dgm:pt modelId="{FE3A2459-F0F7-40B1-8245-09A0A44FE2A0}" type="pres">
      <dgm:prSet presAssocID="{E142711F-9861-41AD-9BEB-C00CBDE69650}" presName="text0" presStyleLbl="node1" presStyleIdx="2" presStyleCnt="6" custScaleX="207329" custScaleY="157150">
        <dgm:presLayoutVars>
          <dgm:bulletEnabled val="1"/>
        </dgm:presLayoutVars>
      </dgm:prSet>
      <dgm:spPr/>
      <dgm:t>
        <a:bodyPr/>
        <a:lstStyle/>
        <a:p>
          <a:endParaRPr lang="en-US"/>
        </a:p>
      </dgm:t>
    </dgm:pt>
    <dgm:pt modelId="{5995C015-F33C-40C6-B839-D1E8A581E08E}" type="pres">
      <dgm:prSet presAssocID="{F0B8F654-C03B-4D98-ACE5-6D755D0B0564}" presName="Name56" presStyleLbl="parChTrans1D2" presStyleIdx="2" presStyleCnt="5"/>
      <dgm:spPr/>
      <dgm:t>
        <a:bodyPr/>
        <a:lstStyle/>
        <a:p>
          <a:endParaRPr lang="en-US"/>
        </a:p>
      </dgm:t>
    </dgm:pt>
    <dgm:pt modelId="{C75892EF-FD39-4734-828E-059C456ADDF2}" type="pres">
      <dgm:prSet presAssocID="{69411F4E-8FE2-4B03-9D39-AD976D73EBFB}" presName="text0" presStyleLbl="node1" presStyleIdx="3" presStyleCnt="6" custScaleX="207329" custScaleY="157150">
        <dgm:presLayoutVars>
          <dgm:bulletEnabled val="1"/>
        </dgm:presLayoutVars>
      </dgm:prSet>
      <dgm:spPr/>
      <dgm:t>
        <a:bodyPr/>
        <a:lstStyle/>
        <a:p>
          <a:endParaRPr lang="en-US"/>
        </a:p>
      </dgm:t>
    </dgm:pt>
    <dgm:pt modelId="{A7A19ABB-14CB-4B2B-8CC9-92C7B3B7A13F}" type="pres">
      <dgm:prSet presAssocID="{C24D5A76-3E95-412A-B0F4-6E48F5618A0B}" presName="Name56" presStyleLbl="parChTrans1D2" presStyleIdx="3" presStyleCnt="5"/>
      <dgm:spPr/>
      <dgm:t>
        <a:bodyPr/>
        <a:lstStyle/>
        <a:p>
          <a:endParaRPr lang="en-US"/>
        </a:p>
      </dgm:t>
    </dgm:pt>
    <dgm:pt modelId="{885593FD-EF3D-4420-AAF3-4C31FD2127B7}" type="pres">
      <dgm:prSet presAssocID="{B25647BB-472E-4C69-ABAD-7A06B8EA7F92}" presName="text0" presStyleLbl="node1" presStyleIdx="4" presStyleCnt="6" custScaleX="207329" custScaleY="157150">
        <dgm:presLayoutVars>
          <dgm:bulletEnabled val="1"/>
        </dgm:presLayoutVars>
      </dgm:prSet>
      <dgm:spPr/>
      <dgm:t>
        <a:bodyPr/>
        <a:lstStyle/>
        <a:p>
          <a:endParaRPr lang="en-US"/>
        </a:p>
      </dgm:t>
    </dgm:pt>
    <dgm:pt modelId="{17DB8F9A-E3DF-4F37-9A40-EF9E1004BC6F}" type="pres">
      <dgm:prSet presAssocID="{A67F8675-1B57-4C08-BF65-13C5703187B8}" presName="Name56" presStyleLbl="parChTrans1D2" presStyleIdx="4" presStyleCnt="5"/>
      <dgm:spPr/>
      <dgm:t>
        <a:bodyPr/>
        <a:lstStyle/>
        <a:p>
          <a:endParaRPr lang="en-US"/>
        </a:p>
      </dgm:t>
    </dgm:pt>
    <dgm:pt modelId="{358DFBBB-D3B4-43FF-AE33-619301070025}" type="pres">
      <dgm:prSet presAssocID="{CCFEC1ED-71BE-4134-99CC-1694A9D8BEC5}" presName="text0" presStyleLbl="node1" presStyleIdx="5" presStyleCnt="6" custScaleX="207329" custScaleY="157150">
        <dgm:presLayoutVars>
          <dgm:bulletEnabled val="1"/>
        </dgm:presLayoutVars>
      </dgm:prSet>
      <dgm:spPr/>
      <dgm:t>
        <a:bodyPr/>
        <a:lstStyle/>
        <a:p>
          <a:pPr rtl="1"/>
          <a:endParaRPr lang="ar-SA"/>
        </a:p>
      </dgm:t>
    </dgm:pt>
  </dgm:ptLst>
  <dgm:cxnLst>
    <dgm:cxn modelId="{D4AD2126-D924-48FA-848A-B5A467172F0A}" type="presOf" srcId="{A67F8675-1B57-4C08-BF65-13C5703187B8}" destId="{17DB8F9A-E3DF-4F37-9A40-EF9E1004BC6F}" srcOrd="0" destOrd="0" presId="urn:microsoft.com/office/officeart/2008/layout/RadialCluster"/>
    <dgm:cxn modelId="{C6D679F3-7E1D-4112-B152-AFB05A391891}" type="presOf" srcId="{CCFEC1ED-71BE-4134-99CC-1694A9D8BEC5}" destId="{358DFBBB-D3B4-43FF-AE33-619301070025}" srcOrd="0" destOrd="0" presId="urn:microsoft.com/office/officeart/2008/layout/RadialCluster"/>
    <dgm:cxn modelId="{9AFF1A61-F718-4A39-AB22-8157A5945C21}" type="presOf" srcId="{69411F4E-8FE2-4B03-9D39-AD976D73EBFB}" destId="{C75892EF-FD39-4734-828E-059C456ADDF2}" srcOrd="0" destOrd="0" presId="urn:microsoft.com/office/officeart/2008/layout/RadialCluster"/>
    <dgm:cxn modelId="{73AF9910-DE59-420C-88F8-74101A3A8CEF}" type="presOf" srcId="{E142711F-9861-41AD-9BEB-C00CBDE69650}" destId="{FE3A2459-F0F7-40B1-8245-09A0A44FE2A0}" srcOrd="0" destOrd="0" presId="urn:microsoft.com/office/officeart/2008/layout/RadialCluster"/>
    <dgm:cxn modelId="{3108E764-3C83-4231-9BBD-D18DE778F5E1}" srcId="{70F80991-8B32-43C3-810D-ECBC797656EC}" destId="{F1A7C8B4-F309-4E74-BD1E-FBF47A9042FE}" srcOrd="0" destOrd="0" parTransId="{358BFE84-5755-4CBF-A02B-A6341213CB84}" sibTransId="{94A4E662-4A3E-4CD3-9604-882CA9C20951}"/>
    <dgm:cxn modelId="{3E9E5079-1D18-426A-A1AC-495CDEDD348F}" type="presOf" srcId="{C24D5A76-3E95-412A-B0F4-6E48F5618A0B}" destId="{A7A19ABB-14CB-4B2B-8CC9-92C7B3B7A13F}" srcOrd="0" destOrd="0" presId="urn:microsoft.com/office/officeart/2008/layout/RadialCluster"/>
    <dgm:cxn modelId="{9DB0A2C9-79F0-4138-BA53-EAD08EDE9398}" srcId="{F1A7C8B4-F309-4E74-BD1E-FBF47A9042FE}" destId="{B25647BB-472E-4C69-ABAD-7A06B8EA7F92}" srcOrd="3" destOrd="0" parTransId="{C24D5A76-3E95-412A-B0F4-6E48F5618A0B}" sibTransId="{DE4E8387-BFE9-480B-996F-B771E234F794}"/>
    <dgm:cxn modelId="{793DADB7-4168-47FF-890E-5CACA81E4B86}" srcId="{F1A7C8B4-F309-4E74-BD1E-FBF47A9042FE}" destId="{69411F4E-8FE2-4B03-9D39-AD976D73EBFB}" srcOrd="2" destOrd="0" parTransId="{F0B8F654-C03B-4D98-ACE5-6D755D0B0564}" sibTransId="{2866E66D-E414-4DE0-BE27-C244D356A47F}"/>
    <dgm:cxn modelId="{1DD66547-DCB8-49FC-BD47-61DDA8CBB61E}" type="presOf" srcId="{FA3D0633-6047-462A-9533-2D71D6333001}" destId="{F3EB5F68-5F21-44E4-B71F-1E20FCE62BE0}" srcOrd="0" destOrd="0" presId="urn:microsoft.com/office/officeart/2008/layout/RadialCluster"/>
    <dgm:cxn modelId="{005DF5E0-FB2B-4636-B1FC-EA152C65D16C}" srcId="{F1A7C8B4-F309-4E74-BD1E-FBF47A9042FE}" destId="{E142711F-9861-41AD-9BEB-C00CBDE69650}" srcOrd="1" destOrd="0" parTransId="{C08EFC22-45CE-419F-9A04-CED6C7776695}" sibTransId="{535EB2C5-4961-4957-8C04-736EB3EF20A1}"/>
    <dgm:cxn modelId="{7FFBAF7D-C42F-40FD-9B28-C44CAD7F3456}" srcId="{F1A7C8B4-F309-4E74-BD1E-FBF47A9042FE}" destId="{9DA9FD5A-6381-49AA-A2F4-192C4394C7A9}" srcOrd="0" destOrd="0" parTransId="{FA3D0633-6047-462A-9533-2D71D6333001}" sibTransId="{FD0AD917-D688-44D2-9C81-505B90C3E066}"/>
    <dgm:cxn modelId="{29355588-7310-4FF7-B417-99A0ECA743B3}" type="presOf" srcId="{B25647BB-472E-4C69-ABAD-7A06B8EA7F92}" destId="{885593FD-EF3D-4420-AAF3-4C31FD2127B7}" srcOrd="0" destOrd="0" presId="urn:microsoft.com/office/officeart/2008/layout/RadialCluster"/>
    <dgm:cxn modelId="{D8202B75-77BF-4C90-8202-14D27059B640}" type="presOf" srcId="{70F80991-8B32-43C3-810D-ECBC797656EC}" destId="{5AFB056B-76DD-4E11-A54F-32ACB207059A}" srcOrd="0" destOrd="0" presId="urn:microsoft.com/office/officeart/2008/layout/RadialCluster"/>
    <dgm:cxn modelId="{825D5587-49E2-460C-B396-317FFD39BD9E}" type="presOf" srcId="{F1A7C8B4-F309-4E74-BD1E-FBF47A9042FE}" destId="{F52E1C97-848D-4475-8A11-BA7138926132}" srcOrd="0" destOrd="0" presId="urn:microsoft.com/office/officeart/2008/layout/RadialCluster"/>
    <dgm:cxn modelId="{8140A1E1-8D2D-44E1-98E2-DDC635172145}" type="presOf" srcId="{C08EFC22-45CE-419F-9A04-CED6C7776695}" destId="{B6D63BB6-C994-4FAC-AD55-1737EF01A18F}" srcOrd="0" destOrd="0" presId="urn:microsoft.com/office/officeart/2008/layout/RadialCluster"/>
    <dgm:cxn modelId="{33A99FA7-BEC7-4F77-9F9A-67898D0631CD}" type="presOf" srcId="{F0B8F654-C03B-4D98-ACE5-6D755D0B0564}" destId="{5995C015-F33C-40C6-B839-D1E8A581E08E}" srcOrd="0" destOrd="0" presId="urn:microsoft.com/office/officeart/2008/layout/RadialCluster"/>
    <dgm:cxn modelId="{EED4E9B8-66F7-4CF3-8AD8-4FF065F1BEE4}" srcId="{F1A7C8B4-F309-4E74-BD1E-FBF47A9042FE}" destId="{CCFEC1ED-71BE-4134-99CC-1694A9D8BEC5}" srcOrd="4" destOrd="0" parTransId="{A67F8675-1B57-4C08-BF65-13C5703187B8}" sibTransId="{87070C81-BA9E-4F5B-BB21-BD70028631AC}"/>
    <dgm:cxn modelId="{794D2706-6B02-4E81-98D6-6F81C17E4AD1}" type="presOf" srcId="{9DA9FD5A-6381-49AA-A2F4-192C4394C7A9}" destId="{4CC1E947-BE42-4BC3-88DE-2F4F7ECC9726}" srcOrd="0" destOrd="0" presId="urn:microsoft.com/office/officeart/2008/layout/RadialCluster"/>
    <dgm:cxn modelId="{AD192B8A-C9AC-43E1-9C23-775E2DB82729}" type="presParOf" srcId="{5AFB056B-76DD-4E11-A54F-32ACB207059A}" destId="{3E54EA57-9E78-4E13-86A6-562D59C9CB7F}" srcOrd="0" destOrd="0" presId="urn:microsoft.com/office/officeart/2008/layout/RadialCluster"/>
    <dgm:cxn modelId="{450A7834-1273-449A-821A-0AEC8DFD78FC}" type="presParOf" srcId="{3E54EA57-9E78-4E13-86A6-562D59C9CB7F}" destId="{F52E1C97-848D-4475-8A11-BA7138926132}" srcOrd="0" destOrd="0" presId="urn:microsoft.com/office/officeart/2008/layout/RadialCluster"/>
    <dgm:cxn modelId="{67CEF439-0CB6-4DC5-B8CA-456D7654F839}" type="presParOf" srcId="{3E54EA57-9E78-4E13-86A6-562D59C9CB7F}" destId="{F3EB5F68-5F21-44E4-B71F-1E20FCE62BE0}" srcOrd="1" destOrd="0" presId="urn:microsoft.com/office/officeart/2008/layout/RadialCluster"/>
    <dgm:cxn modelId="{86F7992F-492B-42A9-9694-D22A75BE2A4D}" type="presParOf" srcId="{3E54EA57-9E78-4E13-86A6-562D59C9CB7F}" destId="{4CC1E947-BE42-4BC3-88DE-2F4F7ECC9726}" srcOrd="2" destOrd="0" presId="urn:microsoft.com/office/officeart/2008/layout/RadialCluster"/>
    <dgm:cxn modelId="{E17CF973-1467-4423-87D7-E2FF3DD346AE}" type="presParOf" srcId="{3E54EA57-9E78-4E13-86A6-562D59C9CB7F}" destId="{B6D63BB6-C994-4FAC-AD55-1737EF01A18F}" srcOrd="3" destOrd="0" presId="urn:microsoft.com/office/officeart/2008/layout/RadialCluster"/>
    <dgm:cxn modelId="{56AFFED7-63F5-481D-8080-795878FF6B48}" type="presParOf" srcId="{3E54EA57-9E78-4E13-86A6-562D59C9CB7F}" destId="{FE3A2459-F0F7-40B1-8245-09A0A44FE2A0}" srcOrd="4" destOrd="0" presId="urn:microsoft.com/office/officeart/2008/layout/RadialCluster"/>
    <dgm:cxn modelId="{D71764A2-0F19-4B4A-AD74-936FD06C2F1B}" type="presParOf" srcId="{3E54EA57-9E78-4E13-86A6-562D59C9CB7F}" destId="{5995C015-F33C-40C6-B839-D1E8A581E08E}" srcOrd="5" destOrd="0" presId="urn:microsoft.com/office/officeart/2008/layout/RadialCluster"/>
    <dgm:cxn modelId="{9B613900-A906-4E05-99DA-5B3B045A88EA}" type="presParOf" srcId="{3E54EA57-9E78-4E13-86A6-562D59C9CB7F}" destId="{C75892EF-FD39-4734-828E-059C456ADDF2}" srcOrd="6" destOrd="0" presId="urn:microsoft.com/office/officeart/2008/layout/RadialCluster"/>
    <dgm:cxn modelId="{91FEDB03-D113-4D68-8312-CEB354840EE6}" type="presParOf" srcId="{3E54EA57-9E78-4E13-86A6-562D59C9CB7F}" destId="{A7A19ABB-14CB-4B2B-8CC9-92C7B3B7A13F}" srcOrd="7" destOrd="0" presId="urn:microsoft.com/office/officeart/2008/layout/RadialCluster"/>
    <dgm:cxn modelId="{F9ECBC25-CECA-4BEC-B132-BAC888BD315E}" type="presParOf" srcId="{3E54EA57-9E78-4E13-86A6-562D59C9CB7F}" destId="{885593FD-EF3D-4420-AAF3-4C31FD2127B7}" srcOrd="8" destOrd="0" presId="urn:microsoft.com/office/officeart/2008/layout/RadialCluster"/>
    <dgm:cxn modelId="{68124A4E-D01B-42A1-A635-750F5DDD8DFC}" type="presParOf" srcId="{3E54EA57-9E78-4E13-86A6-562D59C9CB7F}" destId="{17DB8F9A-E3DF-4F37-9A40-EF9E1004BC6F}" srcOrd="9" destOrd="0" presId="urn:microsoft.com/office/officeart/2008/layout/RadialCluster"/>
    <dgm:cxn modelId="{3BB6FD0F-6F48-4BB0-A0E5-F55B4557D84A}" type="presParOf" srcId="{3E54EA57-9E78-4E13-86A6-562D59C9CB7F}" destId="{358DFBBB-D3B4-43FF-AE33-619301070025}" srcOrd="10"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F7612C3-AE43-41BC-AA6C-6A9A65AAD655}" type="doc">
      <dgm:prSet loTypeId="urn:microsoft.com/office/officeart/2005/8/layout/lProcess1" loCatId="process" qsTypeId="urn:microsoft.com/office/officeart/2005/8/quickstyle/simple1" qsCatId="simple" csTypeId="urn:microsoft.com/office/officeart/2005/8/colors/colorful5" csCatId="colorful" phldr="1"/>
      <dgm:spPr/>
      <dgm:t>
        <a:bodyPr/>
        <a:lstStyle/>
        <a:p>
          <a:endParaRPr lang="en-US"/>
        </a:p>
      </dgm:t>
    </dgm:pt>
    <dgm:pt modelId="{F17739EA-33C9-486A-A49D-50FD56A5C486}">
      <dgm:prSet phldrT="[نص]" custT="1"/>
      <dgm:spPr/>
      <dgm:t>
        <a:bodyPr/>
        <a:lstStyle/>
        <a:p>
          <a:r>
            <a:rPr lang="ar-MA" sz="2800" dirty="0" smtClean="0"/>
            <a:t>التنفيذ على حساب المتعاقد</a:t>
          </a:r>
          <a:endParaRPr lang="en-US" sz="2800" dirty="0"/>
        </a:p>
      </dgm:t>
    </dgm:pt>
    <dgm:pt modelId="{DE97296F-900D-45DE-B326-7C4C58B7B39E}" type="parTrans" cxnId="{04099D9D-893B-4E2C-A5F1-A40B2C478CBB}">
      <dgm:prSet/>
      <dgm:spPr/>
      <dgm:t>
        <a:bodyPr/>
        <a:lstStyle/>
        <a:p>
          <a:endParaRPr lang="en-US"/>
        </a:p>
      </dgm:t>
    </dgm:pt>
    <dgm:pt modelId="{6835C79A-D4D3-4F70-917E-4D7708420435}" type="sibTrans" cxnId="{04099D9D-893B-4E2C-A5F1-A40B2C478CBB}">
      <dgm:prSet/>
      <dgm:spPr/>
      <dgm:t>
        <a:bodyPr/>
        <a:lstStyle/>
        <a:p>
          <a:endParaRPr lang="en-US"/>
        </a:p>
      </dgm:t>
    </dgm:pt>
    <dgm:pt modelId="{E979EF88-54F6-46C2-A062-8B83FC364B76}">
      <dgm:prSet phldrT="[نص]" custT="1"/>
      <dgm:spPr/>
      <dgm:t>
        <a:bodyPr/>
        <a:lstStyle/>
        <a:p>
          <a:r>
            <a:rPr lang="ar-MA" sz="1800" dirty="0" smtClean="0"/>
            <a:t>تلجأ اليه في حالة عدم رغبتها في الفسخ، فتسعى الى اتمام</a:t>
          </a:r>
          <a:r>
            <a:rPr lang="ar-SA" sz="1800" dirty="0" smtClean="0"/>
            <a:t> العقد</a:t>
          </a:r>
          <a:r>
            <a:rPr lang="ar-MA" sz="1800" dirty="0" smtClean="0"/>
            <a:t> على حساب المتعاقد</a:t>
          </a:r>
          <a:endParaRPr lang="en-US" sz="1800" dirty="0"/>
        </a:p>
      </dgm:t>
    </dgm:pt>
    <dgm:pt modelId="{1C8567A3-463E-457C-B4A8-A7E9E355AEA8}" type="parTrans" cxnId="{E4E62DE5-9033-4F61-91E1-8ECA786B4D18}">
      <dgm:prSet/>
      <dgm:spPr/>
      <dgm:t>
        <a:bodyPr/>
        <a:lstStyle/>
        <a:p>
          <a:endParaRPr lang="en-US" sz="1800"/>
        </a:p>
      </dgm:t>
    </dgm:pt>
    <dgm:pt modelId="{9DE3B7A5-AF5E-4FBD-8DC8-329EA36F80B2}" type="sibTrans" cxnId="{E4E62DE5-9033-4F61-91E1-8ECA786B4D18}">
      <dgm:prSet/>
      <dgm:spPr/>
      <dgm:t>
        <a:bodyPr/>
        <a:lstStyle/>
        <a:p>
          <a:endParaRPr lang="en-US" sz="1800"/>
        </a:p>
      </dgm:t>
    </dgm:pt>
    <dgm:pt modelId="{8369ED03-870D-4B45-ABD2-3F5B481D3D05}">
      <dgm:prSet phldrT="[نص]" custT="1"/>
      <dgm:spPr/>
      <dgm:t>
        <a:bodyPr/>
        <a:lstStyle/>
        <a:p>
          <a:r>
            <a:rPr lang="ar-MA" sz="1800" dirty="0" smtClean="0"/>
            <a:t>بقاء العلاقة التعاقدية ليظل مسؤولا عن تكاليف التنفيذ</a:t>
          </a:r>
          <a:endParaRPr lang="en-US" sz="1800" dirty="0"/>
        </a:p>
      </dgm:t>
    </dgm:pt>
    <dgm:pt modelId="{67C8BC5D-C138-489F-9CA1-CB7959B9D842}" type="parTrans" cxnId="{51EB1CA7-B56E-4377-A1C4-F078FBF268CB}">
      <dgm:prSet/>
      <dgm:spPr/>
      <dgm:t>
        <a:bodyPr/>
        <a:lstStyle/>
        <a:p>
          <a:endParaRPr lang="en-US"/>
        </a:p>
      </dgm:t>
    </dgm:pt>
    <dgm:pt modelId="{F7637A9B-F09F-4895-995A-0D819208DF59}" type="sibTrans" cxnId="{51EB1CA7-B56E-4377-A1C4-F078FBF268CB}">
      <dgm:prSet/>
      <dgm:spPr/>
      <dgm:t>
        <a:bodyPr/>
        <a:lstStyle/>
        <a:p>
          <a:endParaRPr lang="en-US" sz="1800"/>
        </a:p>
      </dgm:t>
    </dgm:pt>
    <dgm:pt modelId="{EDE95F12-6E1D-4221-B43F-AFBC6348CE56}">
      <dgm:prSet phldrT="[نص]" custT="1"/>
      <dgm:spPr/>
      <dgm:t>
        <a:bodyPr/>
        <a:lstStyle/>
        <a:p>
          <a:r>
            <a:rPr lang="ar-MA" sz="2800" dirty="0" smtClean="0"/>
            <a:t>فسخ العقد</a:t>
          </a:r>
          <a:endParaRPr lang="en-US" sz="2800" dirty="0"/>
        </a:p>
      </dgm:t>
    </dgm:pt>
    <dgm:pt modelId="{746F4C21-B01A-476B-AB15-E286D337DD81}" type="parTrans" cxnId="{34732330-E37A-4896-8733-1267991DAD85}">
      <dgm:prSet/>
      <dgm:spPr/>
      <dgm:t>
        <a:bodyPr/>
        <a:lstStyle/>
        <a:p>
          <a:endParaRPr lang="en-US"/>
        </a:p>
      </dgm:t>
    </dgm:pt>
    <dgm:pt modelId="{9EA112C4-17C0-4524-8DD1-B48A8F10F52C}" type="sibTrans" cxnId="{34732330-E37A-4896-8733-1267991DAD85}">
      <dgm:prSet/>
      <dgm:spPr/>
      <dgm:t>
        <a:bodyPr/>
        <a:lstStyle/>
        <a:p>
          <a:endParaRPr lang="en-US"/>
        </a:p>
      </dgm:t>
    </dgm:pt>
    <dgm:pt modelId="{2E60CAAF-26E3-4EC5-926A-36DC03AE2EB1}">
      <dgm:prSet phldrT="[نص]" custT="1"/>
      <dgm:spPr/>
      <dgm:t>
        <a:bodyPr/>
        <a:lstStyle/>
        <a:p>
          <a:r>
            <a:rPr lang="ar-MA" sz="1800" dirty="0" smtClean="0"/>
            <a:t>تنتهي به العلاقة التعاقدية</a:t>
          </a:r>
          <a:endParaRPr lang="en-US" sz="1800" dirty="0"/>
        </a:p>
      </dgm:t>
    </dgm:pt>
    <dgm:pt modelId="{AD18A091-6042-400A-8BDB-413B8F955F9C}" type="parTrans" cxnId="{D29CFA82-33A8-4C08-ADC0-9EB5FC2A7032}">
      <dgm:prSet/>
      <dgm:spPr/>
      <dgm:t>
        <a:bodyPr/>
        <a:lstStyle/>
        <a:p>
          <a:endParaRPr lang="en-US" sz="1800"/>
        </a:p>
      </dgm:t>
    </dgm:pt>
    <dgm:pt modelId="{56379A23-743A-4487-AD18-29EEE473E599}" type="sibTrans" cxnId="{D29CFA82-33A8-4C08-ADC0-9EB5FC2A7032}">
      <dgm:prSet/>
      <dgm:spPr/>
      <dgm:t>
        <a:bodyPr/>
        <a:lstStyle/>
        <a:p>
          <a:endParaRPr lang="en-US" sz="1800"/>
        </a:p>
      </dgm:t>
    </dgm:pt>
    <dgm:pt modelId="{D545CA35-4E60-41B0-A9A3-F4E1CCCD0C43}">
      <dgm:prSet phldrT="[نص]" custT="1"/>
      <dgm:spPr/>
      <dgm:t>
        <a:bodyPr/>
        <a:lstStyle/>
        <a:p>
          <a:r>
            <a:rPr lang="ar-MA" sz="1800" dirty="0" smtClean="0"/>
            <a:t>تتم تسوية الحساب وفقا لم تم من أعمال.</a:t>
          </a:r>
          <a:endParaRPr lang="en-US" sz="1800" dirty="0"/>
        </a:p>
      </dgm:t>
    </dgm:pt>
    <dgm:pt modelId="{8FF2194D-1A9E-456E-80F7-61C7A8003773}" type="parTrans" cxnId="{7914A209-12F6-4D07-9B3B-744E19880E56}">
      <dgm:prSet/>
      <dgm:spPr/>
      <dgm:t>
        <a:bodyPr/>
        <a:lstStyle/>
        <a:p>
          <a:endParaRPr lang="en-US"/>
        </a:p>
      </dgm:t>
    </dgm:pt>
    <dgm:pt modelId="{8E17BF3D-C018-43F9-A9EE-A401A1C87C7A}" type="sibTrans" cxnId="{7914A209-12F6-4D07-9B3B-744E19880E56}">
      <dgm:prSet/>
      <dgm:spPr/>
      <dgm:t>
        <a:bodyPr/>
        <a:lstStyle/>
        <a:p>
          <a:endParaRPr lang="en-US"/>
        </a:p>
      </dgm:t>
    </dgm:pt>
    <dgm:pt modelId="{44702B0C-BDC0-49DC-B469-1EA8E6338FDD}">
      <dgm:prSet phldrT="[نص]" custT="1"/>
      <dgm:spPr/>
      <dgm:t>
        <a:bodyPr/>
        <a:lstStyle/>
        <a:p>
          <a:r>
            <a:rPr lang="ar-SA" sz="1800" dirty="0" smtClean="0"/>
            <a:t>تتولى </a:t>
          </a:r>
          <a:r>
            <a:rPr lang="ar-MA" sz="1800" dirty="0" smtClean="0"/>
            <a:t>الادارة بنفسها تنفيذ ما تبقى او تسنده الى مقاول اخر</a:t>
          </a:r>
          <a:r>
            <a:rPr lang="ar-SA" sz="1800" dirty="0" smtClean="0"/>
            <a:t> </a:t>
          </a:r>
          <a:r>
            <a:rPr lang="ar-MA" sz="1800" dirty="0" smtClean="0"/>
            <a:t>على حساب المقاول الاصلي</a:t>
          </a:r>
          <a:endParaRPr lang="ar-SA" sz="1800" dirty="0" smtClean="0"/>
        </a:p>
        <a:p>
          <a:r>
            <a:rPr lang="ar-SA" sz="1800" dirty="0" smtClean="0"/>
            <a:t>(والادارة هنا تكون نائبة عنه)</a:t>
          </a:r>
          <a:endParaRPr lang="en-US" sz="1800" dirty="0"/>
        </a:p>
      </dgm:t>
    </dgm:pt>
    <dgm:pt modelId="{3A251E0B-B069-4207-9909-45A13666E83D}" type="parTrans" cxnId="{F989A582-66D7-42AA-9DE3-A2D882C2ABCC}">
      <dgm:prSet/>
      <dgm:spPr/>
      <dgm:t>
        <a:bodyPr/>
        <a:lstStyle/>
        <a:p>
          <a:endParaRPr lang="en-US"/>
        </a:p>
      </dgm:t>
    </dgm:pt>
    <dgm:pt modelId="{F24E8238-D9B7-49D3-AA05-0AE8BA63D998}" type="sibTrans" cxnId="{F989A582-66D7-42AA-9DE3-A2D882C2ABCC}">
      <dgm:prSet/>
      <dgm:spPr/>
      <dgm:t>
        <a:bodyPr/>
        <a:lstStyle/>
        <a:p>
          <a:endParaRPr lang="en-US" sz="1800"/>
        </a:p>
      </dgm:t>
    </dgm:pt>
    <dgm:pt modelId="{40092D40-B6F8-4B4A-ABD1-BF358A08FB58}">
      <dgm:prSet phldrT="[نص]" custT="1"/>
      <dgm:spPr/>
      <dgm:t>
        <a:bodyPr/>
        <a:lstStyle/>
        <a:p>
          <a:r>
            <a:rPr lang="ar-MA" sz="1800" dirty="0" smtClean="0"/>
            <a:t>تنصرف الى المقاول اثار العمل ونتائجه</a:t>
          </a:r>
          <a:r>
            <a:rPr lang="ar-SA" sz="1800" dirty="0" smtClean="0"/>
            <a:t> سلبا او ايجابا، بمعنى لو نتج عن التنفيذ على حسابه زيادة في التكاليف فإنه يتحمل الفروق في السعر. والعكس صحيح إذا أصبح هناك توفير في المبالغ فإنه يستفيد من هذا الوفر. «عليه الغرم وله الغُنم»</a:t>
          </a:r>
          <a:endParaRPr lang="en-US" sz="1800" dirty="0"/>
        </a:p>
      </dgm:t>
    </dgm:pt>
    <dgm:pt modelId="{253DACB8-F8A9-4C87-9473-4CE447D0194D}" type="parTrans" cxnId="{2868B058-7389-4753-96D1-A91EC618D4A8}">
      <dgm:prSet/>
      <dgm:spPr/>
      <dgm:t>
        <a:bodyPr/>
        <a:lstStyle/>
        <a:p>
          <a:pPr rtl="1"/>
          <a:endParaRPr lang="ar-SA"/>
        </a:p>
      </dgm:t>
    </dgm:pt>
    <dgm:pt modelId="{3767F9EC-E18E-45C8-963A-5380DE9AA4E7}" type="sibTrans" cxnId="{2868B058-7389-4753-96D1-A91EC618D4A8}">
      <dgm:prSet/>
      <dgm:spPr/>
      <dgm:t>
        <a:bodyPr/>
        <a:lstStyle/>
        <a:p>
          <a:pPr rtl="1"/>
          <a:endParaRPr lang="ar-SA"/>
        </a:p>
      </dgm:t>
    </dgm:pt>
    <dgm:pt modelId="{745960A9-B041-4F7C-8386-6FCED374EEC2}" type="pres">
      <dgm:prSet presAssocID="{1F7612C3-AE43-41BC-AA6C-6A9A65AAD655}" presName="Name0" presStyleCnt="0">
        <dgm:presLayoutVars>
          <dgm:dir/>
          <dgm:animLvl val="lvl"/>
          <dgm:resizeHandles val="exact"/>
        </dgm:presLayoutVars>
      </dgm:prSet>
      <dgm:spPr/>
      <dgm:t>
        <a:bodyPr/>
        <a:lstStyle/>
        <a:p>
          <a:endParaRPr lang="en-US"/>
        </a:p>
      </dgm:t>
    </dgm:pt>
    <dgm:pt modelId="{A9C96D5D-0C94-470B-B728-28F21F47D9C5}" type="pres">
      <dgm:prSet presAssocID="{F17739EA-33C9-486A-A49D-50FD56A5C486}" presName="vertFlow" presStyleCnt="0"/>
      <dgm:spPr/>
      <dgm:t>
        <a:bodyPr/>
        <a:lstStyle/>
        <a:p>
          <a:pPr rtl="1"/>
          <a:endParaRPr lang="ar-SA"/>
        </a:p>
      </dgm:t>
    </dgm:pt>
    <dgm:pt modelId="{B4CAD45A-6D51-4DA2-AAFC-C33E3DD42FAC}" type="pres">
      <dgm:prSet presAssocID="{F17739EA-33C9-486A-A49D-50FD56A5C486}" presName="header" presStyleLbl="node1" presStyleIdx="0" presStyleCnt="2"/>
      <dgm:spPr/>
      <dgm:t>
        <a:bodyPr/>
        <a:lstStyle/>
        <a:p>
          <a:endParaRPr lang="en-US"/>
        </a:p>
      </dgm:t>
    </dgm:pt>
    <dgm:pt modelId="{2654C166-109F-4CF2-9032-FCFE398ACEFC}" type="pres">
      <dgm:prSet presAssocID="{1C8567A3-463E-457C-B4A8-A7E9E355AEA8}" presName="parTrans" presStyleLbl="sibTrans2D1" presStyleIdx="0" presStyleCnt="6"/>
      <dgm:spPr/>
      <dgm:t>
        <a:bodyPr/>
        <a:lstStyle/>
        <a:p>
          <a:endParaRPr lang="en-US"/>
        </a:p>
      </dgm:t>
    </dgm:pt>
    <dgm:pt modelId="{095C5B5E-6F05-46B8-9A6B-C7AE219340E9}" type="pres">
      <dgm:prSet presAssocID="{E979EF88-54F6-46C2-A062-8B83FC364B76}" presName="child" presStyleLbl="alignAccFollowNode1" presStyleIdx="0" presStyleCnt="6">
        <dgm:presLayoutVars>
          <dgm:chMax val="0"/>
          <dgm:bulletEnabled val="1"/>
        </dgm:presLayoutVars>
      </dgm:prSet>
      <dgm:spPr/>
      <dgm:t>
        <a:bodyPr/>
        <a:lstStyle/>
        <a:p>
          <a:endParaRPr lang="en-US"/>
        </a:p>
      </dgm:t>
    </dgm:pt>
    <dgm:pt modelId="{CDDBE64D-EB05-483D-B2F6-1213CD934ABC}" type="pres">
      <dgm:prSet presAssocID="{9DE3B7A5-AF5E-4FBD-8DC8-329EA36F80B2}" presName="sibTrans" presStyleLbl="sibTrans2D1" presStyleIdx="1" presStyleCnt="6"/>
      <dgm:spPr/>
      <dgm:t>
        <a:bodyPr/>
        <a:lstStyle/>
        <a:p>
          <a:endParaRPr lang="en-US"/>
        </a:p>
      </dgm:t>
    </dgm:pt>
    <dgm:pt modelId="{024A328F-DE3A-4DE9-B600-D1B4BC375400}" type="pres">
      <dgm:prSet presAssocID="{8369ED03-870D-4B45-ABD2-3F5B481D3D05}" presName="child" presStyleLbl="alignAccFollowNode1" presStyleIdx="1" presStyleCnt="6">
        <dgm:presLayoutVars>
          <dgm:chMax val="0"/>
          <dgm:bulletEnabled val="1"/>
        </dgm:presLayoutVars>
      </dgm:prSet>
      <dgm:spPr/>
      <dgm:t>
        <a:bodyPr/>
        <a:lstStyle/>
        <a:p>
          <a:endParaRPr lang="en-US"/>
        </a:p>
      </dgm:t>
    </dgm:pt>
    <dgm:pt modelId="{E928C1BB-D191-43E8-BC0B-5785D132E20C}" type="pres">
      <dgm:prSet presAssocID="{F7637A9B-F09F-4895-995A-0D819208DF59}" presName="sibTrans" presStyleLbl="sibTrans2D1" presStyleIdx="2" presStyleCnt="6"/>
      <dgm:spPr/>
      <dgm:t>
        <a:bodyPr/>
        <a:lstStyle/>
        <a:p>
          <a:endParaRPr lang="en-US"/>
        </a:p>
      </dgm:t>
    </dgm:pt>
    <dgm:pt modelId="{FBB1E84D-7063-4BD1-B27C-D15FA783939B}" type="pres">
      <dgm:prSet presAssocID="{44702B0C-BDC0-49DC-B469-1EA8E6338FDD}" presName="child" presStyleLbl="alignAccFollowNode1" presStyleIdx="2" presStyleCnt="6">
        <dgm:presLayoutVars>
          <dgm:chMax val="0"/>
          <dgm:bulletEnabled val="1"/>
        </dgm:presLayoutVars>
      </dgm:prSet>
      <dgm:spPr/>
      <dgm:t>
        <a:bodyPr/>
        <a:lstStyle/>
        <a:p>
          <a:endParaRPr lang="en-US"/>
        </a:p>
      </dgm:t>
    </dgm:pt>
    <dgm:pt modelId="{41FCD149-CD7E-4913-B271-E3619BAF3A15}" type="pres">
      <dgm:prSet presAssocID="{F24E8238-D9B7-49D3-AA05-0AE8BA63D998}" presName="sibTrans" presStyleLbl="sibTrans2D1" presStyleIdx="3" presStyleCnt="6"/>
      <dgm:spPr/>
      <dgm:t>
        <a:bodyPr/>
        <a:lstStyle/>
        <a:p>
          <a:endParaRPr lang="en-US"/>
        </a:p>
      </dgm:t>
    </dgm:pt>
    <dgm:pt modelId="{6BEBEE1D-D00C-4B7E-8F9A-6E882F81E6B2}" type="pres">
      <dgm:prSet presAssocID="{40092D40-B6F8-4B4A-ABD1-BF358A08FB58}" presName="child" presStyleLbl="alignAccFollowNode1" presStyleIdx="3" presStyleCnt="6" custScaleY="195977">
        <dgm:presLayoutVars>
          <dgm:chMax val="0"/>
          <dgm:bulletEnabled val="1"/>
        </dgm:presLayoutVars>
      </dgm:prSet>
      <dgm:spPr/>
      <dgm:t>
        <a:bodyPr/>
        <a:lstStyle/>
        <a:p>
          <a:endParaRPr lang="en-US"/>
        </a:p>
      </dgm:t>
    </dgm:pt>
    <dgm:pt modelId="{A22F3FC8-BFD7-4077-A74C-759CE2CF9AEE}" type="pres">
      <dgm:prSet presAssocID="{F17739EA-33C9-486A-A49D-50FD56A5C486}" presName="hSp" presStyleCnt="0"/>
      <dgm:spPr/>
      <dgm:t>
        <a:bodyPr/>
        <a:lstStyle/>
        <a:p>
          <a:pPr rtl="1"/>
          <a:endParaRPr lang="ar-SA"/>
        </a:p>
      </dgm:t>
    </dgm:pt>
    <dgm:pt modelId="{C37C45F0-774E-437C-B0B2-01852310B872}" type="pres">
      <dgm:prSet presAssocID="{EDE95F12-6E1D-4221-B43F-AFBC6348CE56}" presName="vertFlow" presStyleCnt="0"/>
      <dgm:spPr/>
      <dgm:t>
        <a:bodyPr/>
        <a:lstStyle/>
        <a:p>
          <a:pPr rtl="1"/>
          <a:endParaRPr lang="ar-SA"/>
        </a:p>
      </dgm:t>
    </dgm:pt>
    <dgm:pt modelId="{2E1317B6-3FAE-48E7-9344-4F3B75695E72}" type="pres">
      <dgm:prSet presAssocID="{EDE95F12-6E1D-4221-B43F-AFBC6348CE56}" presName="header" presStyleLbl="node1" presStyleIdx="1" presStyleCnt="2"/>
      <dgm:spPr/>
      <dgm:t>
        <a:bodyPr/>
        <a:lstStyle/>
        <a:p>
          <a:endParaRPr lang="en-US"/>
        </a:p>
      </dgm:t>
    </dgm:pt>
    <dgm:pt modelId="{5634339E-1D51-4767-8512-2A9879FF6DA8}" type="pres">
      <dgm:prSet presAssocID="{AD18A091-6042-400A-8BDB-413B8F955F9C}" presName="parTrans" presStyleLbl="sibTrans2D1" presStyleIdx="4" presStyleCnt="6"/>
      <dgm:spPr/>
      <dgm:t>
        <a:bodyPr/>
        <a:lstStyle/>
        <a:p>
          <a:endParaRPr lang="en-US"/>
        </a:p>
      </dgm:t>
    </dgm:pt>
    <dgm:pt modelId="{39ED029A-3258-4688-90B9-F5D2972795D4}" type="pres">
      <dgm:prSet presAssocID="{2E60CAAF-26E3-4EC5-926A-36DC03AE2EB1}" presName="child" presStyleLbl="alignAccFollowNode1" presStyleIdx="4" presStyleCnt="6">
        <dgm:presLayoutVars>
          <dgm:chMax val="0"/>
          <dgm:bulletEnabled val="1"/>
        </dgm:presLayoutVars>
      </dgm:prSet>
      <dgm:spPr/>
      <dgm:t>
        <a:bodyPr/>
        <a:lstStyle/>
        <a:p>
          <a:endParaRPr lang="en-US"/>
        </a:p>
      </dgm:t>
    </dgm:pt>
    <dgm:pt modelId="{0260AEA2-9909-430E-B71A-1A5B73C615AD}" type="pres">
      <dgm:prSet presAssocID="{56379A23-743A-4487-AD18-29EEE473E599}" presName="sibTrans" presStyleLbl="sibTrans2D1" presStyleIdx="5" presStyleCnt="6"/>
      <dgm:spPr/>
      <dgm:t>
        <a:bodyPr/>
        <a:lstStyle/>
        <a:p>
          <a:endParaRPr lang="en-US"/>
        </a:p>
      </dgm:t>
    </dgm:pt>
    <dgm:pt modelId="{B7DA2E6E-BFE6-4693-B338-B0259A79392C}" type="pres">
      <dgm:prSet presAssocID="{D545CA35-4E60-41B0-A9A3-F4E1CCCD0C43}" presName="child" presStyleLbl="alignAccFollowNode1" presStyleIdx="5" presStyleCnt="6">
        <dgm:presLayoutVars>
          <dgm:chMax val="0"/>
          <dgm:bulletEnabled val="1"/>
        </dgm:presLayoutVars>
      </dgm:prSet>
      <dgm:spPr/>
      <dgm:t>
        <a:bodyPr/>
        <a:lstStyle/>
        <a:p>
          <a:endParaRPr lang="en-US"/>
        </a:p>
      </dgm:t>
    </dgm:pt>
  </dgm:ptLst>
  <dgm:cxnLst>
    <dgm:cxn modelId="{7914A209-12F6-4D07-9B3B-744E19880E56}" srcId="{EDE95F12-6E1D-4221-B43F-AFBC6348CE56}" destId="{D545CA35-4E60-41B0-A9A3-F4E1CCCD0C43}" srcOrd="1" destOrd="0" parTransId="{8FF2194D-1A9E-456E-80F7-61C7A8003773}" sibTransId="{8E17BF3D-C018-43F9-A9EE-A401A1C87C7A}"/>
    <dgm:cxn modelId="{1540AFFE-52A5-4D6F-BC65-4811DDA7CA69}" type="presOf" srcId="{40092D40-B6F8-4B4A-ABD1-BF358A08FB58}" destId="{6BEBEE1D-D00C-4B7E-8F9A-6E882F81E6B2}" srcOrd="0" destOrd="0" presId="urn:microsoft.com/office/officeart/2005/8/layout/lProcess1"/>
    <dgm:cxn modelId="{BF4EE393-153E-482D-927A-ED99AD3EB376}" type="presOf" srcId="{8369ED03-870D-4B45-ABD2-3F5B481D3D05}" destId="{024A328F-DE3A-4DE9-B600-D1B4BC375400}" srcOrd="0" destOrd="0" presId="urn:microsoft.com/office/officeart/2005/8/layout/lProcess1"/>
    <dgm:cxn modelId="{04099D9D-893B-4E2C-A5F1-A40B2C478CBB}" srcId="{1F7612C3-AE43-41BC-AA6C-6A9A65AAD655}" destId="{F17739EA-33C9-486A-A49D-50FD56A5C486}" srcOrd="0" destOrd="0" parTransId="{DE97296F-900D-45DE-B326-7C4C58B7B39E}" sibTransId="{6835C79A-D4D3-4F70-917E-4D7708420435}"/>
    <dgm:cxn modelId="{585783DA-C504-4A1C-AC44-F5E4709166B1}" type="presOf" srcId="{F17739EA-33C9-486A-A49D-50FD56A5C486}" destId="{B4CAD45A-6D51-4DA2-AAFC-C33E3DD42FAC}" srcOrd="0" destOrd="0" presId="urn:microsoft.com/office/officeart/2005/8/layout/lProcess1"/>
    <dgm:cxn modelId="{F989A582-66D7-42AA-9DE3-A2D882C2ABCC}" srcId="{F17739EA-33C9-486A-A49D-50FD56A5C486}" destId="{44702B0C-BDC0-49DC-B469-1EA8E6338FDD}" srcOrd="2" destOrd="0" parTransId="{3A251E0B-B069-4207-9909-45A13666E83D}" sibTransId="{F24E8238-D9B7-49D3-AA05-0AE8BA63D998}"/>
    <dgm:cxn modelId="{AA4BFE32-E3E4-4957-A526-C449C872C173}" type="presOf" srcId="{F24E8238-D9B7-49D3-AA05-0AE8BA63D998}" destId="{41FCD149-CD7E-4913-B271-E3619BAF3A15}" srcOrd="0" destOrd="0" presId="urn:microsoft.com/office/officeart/2005/8/layout/lProcess1"/>
    <dgm:cxn modelId="{34732330-E37A-4896-8733-1267991DAD85}" srcId="{1F7612C3-AE43-41BC-AA6C-6A9A65AAD655}" destId="{EDE95F12-6E1D-4221-B43F-AFBC6348CE56}" srcOrd="1" destOrd="0" parTransId="{746F4C21-B01A-476B-AB15-E286D337DD81}" sibTransId="{9EA112C4-17C0-4524-8DD1-B48A8F10F52C}"/>
    <dgm:cxn modelId="{E4E62DE5-9033-4F61-91E1-8ECA786B4D18}" srcId="{F17739EA-33C9-486A-A49D-50FD56A5C486}" destId="{E979EF88-54F6-46C2-A062-8B83FC364B76}" srcOrd="0" destOrd="0" parTransId="{1C8567A3-463E-457C-B4A8-A7E9E355AEA8}" sibTransId="{9DE3B7A5-AF5E-4FBD-8DC8-329EA36F80B2}"/>
    <dgm:cxn modelId="{51EB1CA7-B56E-4377-A1C4-F078FBF268CB}" srcId="{F17739EA-33C9-486A-A49D-50FD56A5C486}" destId="{8369ED03-870D-4B45-ABD2-3F5B481D3D05}" srcOrd="1" destOrd="0" parTransId="{67C8BC5D-C138-489F-9CA1-CB7959B9D842}" sibTransId="{F7637A9B-F09F-4895-995A-0D819208DF59}"/>
    <dgm:cxn modelId="{98D21309-2360-438E-9675-5601B867701E}" type="presOf" srcId="{1F7612C3-AE43-41BC-AA6C-6A9A65AAD655}" destId="{745960A9-B041-4F7C-8386-6FCED374EEC2}" srcOrd="0" destOrd="0" presId="urn:microsoft.com/office/officeart/2005/8/layout/lProcess1"/>
    <dgm:cxn modelId="{2CE939D9-2534-4054-80E3-AE4A692D08EB}" type="presOf" srcId="{2E60CAAF-26E3-4EC5-926A-36DC03AE2EB1}" destId="{39ED029A-3258-4688-90B9-F5D2972795D4}" srcOrd="0" destOrd="0" presId="urn:microsoft.com/office/officeart/2005/8/layout/lProcess1"/>
    <dgm:cxn modelId="{D29CFA82-33A8-4C08-ADC0-9EB5FC2A7032}" srcId="{EDE95F12-6E1D-4221-B43F-AFBC6348CE56}" destId="{2E60CAAF-26E3-4EC5-926A-36DC03AE2EB1}" srcOrd="0" destOrd="0" parTransId="{AD18A091-6042-400A-8BDB-413B8F955F9C}" sibTransId="{56379A23-743A-4487-AD18-29EEE473E599}"/>
    <dgm:cxn modelId="{ED45869B-5258-43BE-9FF4-2446EA044049}" type="presOf" srcId="{EDE95F12-6E1D-4221-B43F-AFBC6348CE56}" destId="{2E1317B6-3FAE-48E7-9344-4F3B75695E72}" srcOrd="0" destOrd="0" presId="urn:microsoft.com/office/officeart/2005/8/layout/lProcess1"/>
    <dgm:cxn modelId="{859DE3F1-E3B1-4995-9CB2-4DCC6307774C}" type="presOf" srcId="{D545CA35-4E60-41B0-A9A3-F4E1CCCD0C43}" destId="{B7DA2E6E-BFE6-4693-B338-B0259A79392C}" srcOrd="0" destOrd="0" presId="urn:microsoft.com/office/officeart/2005/8/layout/lProcess1"/>
    <dgm:cxn modelId="{0C1527B5-6E16-4132-A2F1-88EC212F3825}" type="presOf" srcId="{9DE3B7A5-AF5E-4FBD-8DC8-329EA36F80B2}" destId="{CDDBE64D-EB05-483D-B2F6-1213CD934ABC}" srcOrd="0" destOrd="0" presId="urn:microsoft.com/office/officeart/2005/8/layout/lProcess1"/>
    <dgm:cxn modelId="{495E7C09-CB12-41BB-BCFB-97D23710FF03}" type="presOf" srcId="{44702B0C-BDC0-49DC-B469-1EA8E6338FDD}" destId="{FBB1E84D-7063-4BD1-B27C-D15FA783939B}" srcOrd="0" destOrd="0" presId="urn:microsoft.com/office/officeart/2005/8/layout/lProcess1"/>
    <dgm:cxn modelId="{2868B058-7389-4753-96D1-A91EC618D4A8}" srcId="{F17739EA-33C9-486A-A49D-50FD56A5C486}" destId="{40092D40-B6F8-4B4A-ABD1-BF358A08FB58}" srcOrd="3" destOrd="0" parTransId="{253DACB8-F8A9-4C87-9473-4CE447D0194D}" sibTransId="{3767F9EC-E18E-45C8-963A-5380DE9AA4E7}"/>
    <dgm:cxn modelId="{0F47A822-39CC-4272-96A3-86738C102008}" type="presOf" srcId="{AD18A091-6042-400A-8BDB-413B8F955F9C}" destId="{5634339E-1D51-4767-8512-2A9879FF6DA8}" srcOrd="0" destOrd="0" presId="urn:microsoft.com/office/officeart/2005/8/layout/lProcess1"/>
    <dgm:cxn modelId="{20E9B694-2CD4-4DE9-BF4A-DB38AFAFCF65}" type="presOf" srcId="{E979EF88-54F6-46C2-A062-8B83FC364B76}" destId="{095C5B5E-6F05-46B8-9A6B-C7AE219340E9}" srcOrd="0" destOrd="0" presId="urn:microsoft.com/office/officeart/2005/8/layout/lProcess1"/>
    <dgm:cxn modelId="{3DBF92DA-1840-4E52-A1F7-D7D7CE86C18E}" type="presOf" srcId="{56379A23-743A-4487-AD18-29EEE473E599}" destId="{0260AEA2-9909-430E-B71A-1A5B73C615AD}" srcOrd="0" destOrd="0" presId="urn:microsoft.com/office/officeart/2005/8/layout/lProcess1"/>
    <dgm:cxn modelId="{EE04DE6C-D756-48D7-B55A-EAD7D85E5021}" type="presOf" srcId="{1C8567A3-463E-457C-B4A8-A7E9E355AEA8}" destId="{2654C166-109F-4CF2-9032-FCFE398ACEFC}" srcOrd="0" destOrd="0" presId="urn:microsoft.com/office/officeart/2005/8/layout/lProcess1"/>
    <dgm:cxn modelId="{53DA156F-EC8E-4364-9481-F25C2B744109}" type="presOf" srcId="{F7637A9B-F09F-4895-995A-0D819208DF59}" destId="{E928C1BB-D191-43E8-BC0B-5785D132E20C}" srcOrd="0" destOrd="0" presId="urn:microsoft.com/office/officeart/2005/8/layout/lProcess1"/>
    <dgm:cxn modelId="{EB2BD2A7-A00D-4E83-9C4F-9A2191759529}" type="presParOf" srcId="{745960A9-B041-4F7C-8386-6FCED374EEC2}" destId="{A9C96D5D-0C94-470B-B728-28F21F47D9C5}" srcOrd="0" destOrd="0" presId="urn:microsoft.com/office/officeart/2005/8/layout/lProcess1"/>
    <dgm:cxn modelId="{6DA56A6C-DABD-4C4C-9710-0CD9A1F149CE}" type="presParOf" srcId="{A9C96D5D-0C94-470B-B728-28F21F47D9C5}" destId="{B4CAD45A-6D51-4DA2-AAFC-C33E3DD42FAC}" srcOrd="0" destOrd="0" presId="urn:microsoft.com/office/officeart/2005/8/layout/lProcess1"/>
    <dgm:cxn modelId="{1FF92761-84A9-45B9-A9AD-371514DBF1E3}" type="presParOf" srcId="{A9C96D5D-0C94-470B-B728-28F21F47D9C5}" destId="{2654C166-109F-4CF2-9032-FCFE398ACEFC}" srcOrd="1" destOrd="0" presId="urn:microsoft.com/office/officeart/2005/8/layout/lProcess1"/>
    <dgm:cxn modelId="{04B41FC3-8066-4793-A31E-4333EFA3D6B3}" type="presParOf" srcId="{A9C96D5D-0C94-470B-B728-28F21F47D9C5}" destId="{095C5B5E-6F05-46B8-9A6B-C7AE219340E9}" srcOrd="2" destOrd="0" presId="urn:microsoft.com/office/officeart/2005/8/layout/lProcess1"/>
    <dgm:cxn modelId="{7583A84D-4B04-4FCF-97BD-FED42F2732A0}" type="presParOf" srcId="{A9C96D5D-0C94-470B-B728-28F21F47D9C5}" destId="{CDDBE64D-EB05-483D-B2F6-1213CD934ABC}" srcOrd="3" destOrd="0" presId="urn:microsoft.com/office/officeart/2005/8/layout/lProcess1"/>
    <dgm:cxn modelId="{6FF3C46C-B2CB-415A-B253-BE39519FC301}" type="presParOf" srcId="{A9C96D5D-0C94-470B-B728-28F21F47D9C5}" destId="{024A328F-DE3A-4DE9-B600-D1B4BC375400}" srcOrd="4" destOrd="0" presId="urn:microsoft.com/office/officeart/2005/8/layout/lProcess1"/>
    <dgm:cxn modelId="{202D16E2-281A-48AA-99F0-BA9A425DDCEA}" type="presParOf" srcId="{A9C96D5D-0C94-470B-B728-28F21F47D9C5}" destId="{E928C1BB-D191-43E8-BC0B-5785D132E20C}" srcOrd="5" destOrd="0" presId="urn:microsoft.com/office/officeart/2005/8/layout/lProcess1"/>
    <dgm:cxn modelId="{C29B6484-5D9E-4F42-9341-A93A9256F7E6}" type="presParOf" srcId="{A9C96D5D-0C94-470B-B728-28F21F47D9C5}" destId="{FBB1E84D-7063-4BD1-B27C-D15FA783939B}" srcOrd="6" destOrd="0" presId="urn:microsoft.com/office/officeart/2005/8/layout/lProcess1"/>
    <dgm:cxn modelId="{4FC84BF4-DE03-42C3-90F3-7D85A7751AE4}" type="presParOf" srcId="{A9C96D5D-0C94-470B-B728-28F21F47D9C5}" destId="{41FCD149-CD7E-4913-B271-E3619BAF3A15}" srcOrd="7" destOrd="0" presId="urn:microsoft.com/office/officeart/2005/8/layout/lProcess1"/>
    <dgm:cxn modelId="{F04F293A-E48C-414C-9E94-2E082CC6566A}" type="presParOf" srcId="{A9C96D5D-0C94-470B-B728-28F21F47D9C5}" destId="{6BEBEE1D-D00C-4B7E-8F9A-6E882F81E6B2}" srcOrd="8" destOrd="0" presId="urn:microsoft.com/office/officeart/2005/8/layout/lProcess1"/>
    <dgm:cxn modelId="{303BB255-A3F7-4F45-AF32-1114F37B0703}" type="presParOf" srcId="{745960A9-B041-4F7C-8386-6FCED374EEC2}" destId="{A22F3FC8-BFD7-4077-A74C-759CE2CF9AEE}" srcOrd="1" destOrd="0" presId="urn:microsoft.com/office/officeart/2005/8/layout/lProcess1"/>
    <dgm:cxn modelId="{1C7D7175-2131-4A6A-A5AF-5B82317A32A2}" type="presParOf" srcId="{745960A9-B041-4F7C-8386-6FCED374EEC2}" destId="{C37C45F0-774E-437C-B0B2-01852310B872}" srcOrd="2" destOrd="0" presId="urn:microsoft.com/office/officeart/2005/8/layout/lProcess1"/>
    <dgm:cxn modelId="{396CC936-C494-4BDA-B4F8-55478181D545}" type="presParOf" srcId="{C37C45F0-774E-437C-B0B2-01852310B872}" destId="{2E1317B6-3FAE-48E7-9344-4F3B75695E72}" srcOrd="0" destOrd="0" presId="urn:microsoft.com/office/officeart/2005/8/layout/lProcess1"/>
    <dgm:cxn modelId="{CC1D12C1-BE9F-43F4-A4B8-7BD9A4E628DF}" type="presParOf" srcId="{C37C45F0-774E-437C-B0B2-01852310B872}" destId="{5634339E-1D51-4767-8512-2A9879FF6DA8}" srcOrd="1" destOrd="0" presId="urn:microsoft.com/office/officeart/2005/8/layout/lProcess1"/>
    <dgm:cxn modelId="{678E738E-3181-412B-AB63-C45361A9B5FD}" type="presParOf" srcId="{C37C45F0-774E-437C-B0B2-01852310B872}" destId="{39ED029A-3258-4688-90B9-F5D2972795D4}" srcOrd="2" destOrd="0" presId="urn:microsoft.com/office/officeart/2005/8/layout/lProcess1"/>
    <dgm:cxn modelId="{62F2484D-1D36-43A4-AEBA-28400C14ADFB}" type="presParOf" srcId="{C37C45F0-774E-437C-B0B2-01852310B872}" destId="{0260AEA2-9909-430E-B71A-1A5B73C615AD}" srcOrd="3" destOrd="0" presId="urn:microsoft.com/office/officeart/2005/8/layout/lProcess1"/>
    <dgm:cxn modelId="{EF645219-B914-4014-872A-FA332F977520}" type="presParOf" srcId="{C37C45F0-774E-437C-B0B2-01852310B872}" destId="{B7DA2E6E-BFE6-4693-B338-B0259A79392C}" srcOrd="4" destOrd="0" presId="urn:microsoft.com/office/officeart/2005/8/layout/l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230B6C1-44A2-4632-A5BC-FE3336FC6529}" type="doc">
      <dgm:prSet loTypeId="urn:microsoft.com/office/officeart/2005/8/layout/hierarchy4" loCatId="list" qsTypeId="urn:microsoft.com/office/officeart/2005/8/quickstyle/simple1" qsCatId="simple" csTypeId="urn:microsoft.com/office/officeart/2005/8/colors/colorful5" csCatId="colorful" phldr="1"/>
      <dgm:spPr/>
      <dgm:t>
        <a:bodyPr/>
        <a:lstStyle/>
        <a:p>
          <a:endParaRPr lang="en-US"/>
        </a:p>
      </dgm:t>
    </dgm:pt>
    <dgm:pt modelId="{FC809693-F790-4ADE-9B96-3257238B24CF}">
      <dgm:prSet phldrT="[نص]"/>
      <dgm:spPr/>
      <dgm:t>
        <a:bodyPr/>
        <a:lstStyle/>
        <a:p>
          <a:r>
            <a:rPr lang="ar-MA" dirty="0" smtClean="0"/>
            <a:t>بالنسبة للجهة الادارية</a:t>
          </a:r>
          <a:endParaRPr lang="en-US" dirty="0"/>
        </a:p>
      </dgm:t>
    </dgm:pt>
    <dgm:pt modelId="{C8C6F19E-D5E4-47DE-9107-4195A72F9E65}" type="parTrans" cxnId="{D28DA119-ED07-4409-B38B-D5E7A4C2E9CA}">
      <dgm:prSet/>
      <dgm:spPr/>
      <dgm:t>
        <a:bodyPr/>
        <a:lstStyle/>
        <a:p>
          <a:endParaRPr lang="en-US"/>
        </a:p>
      </dgm:t>
    </dgm:pt>
    <dgm:pt modelId="{E2509BC4-FCA4-4084-AD92-D0BA578EF6D1}" type="sibTrans" cxnId="{D28DA119-ED07-4409-B38B-D5E7A4C2E9CA}">
      <dgm:prSet/>
      <dgm:spPr/>
      <dgm:t>
        <a:bodyPr/>
        <a:lstStyle/>
        <a:p>
          <a:endParaRPr lang="en-US"/>
        </a:p>
      </dgm:t>
    </dgm:pt>
    <dgm:pt modelId="{F8A9B0BC-B6E6-43D6-BD9E-6717FA66ABAA}">
      <dgm:prSet phldrT="[نص]"/>
      <dgm:spPr/>
      <dgm:t>
        <a:bodyPr/>
        <a:lstStyle/>
        <a:p>
          <a:r>
            <a:rPr lang="ar-MA" dirty="0" smtClean="0"/>
            <a:t>التزامات</a:t>
          </a:r>
          <a:endParaRPr lang="en-US" dirty="0"/>
        </a:p>
      </dgm:t>
    </dgm:pt>
    <dgm:pt modelId="{456CB2BE-AE50-4F9D-A3BC-70C17E6D3E7D}" type="parTrans" cxnId="{BB506CA5-FA38-4B01-802B-260514002CE0}">
      <dgm:prSet/>
      <dgm:spPr/>
      <dgm:t>
        <a:bodyPr/>
        <a:lstStyle/>
        <a:p>
          <a:endParaRPr lang="en-US"/>
        </a:p>
      </dgm:t>
    </dgm:pt>
    <dgm:pt modelId="{14181E2F-1EA4-437B-A1FB-EA1859BAD025}" type="sibTrans" cxnId="{BB506CA5-FA38-4B01-802B-260514002CE0}">
      <dgm:prSet/>
      <dgm:spPr/>
      <dgm:t>
        <a:bodyPr/>
        <a:lstStyle/>
        <a:p>
          <a:endParaRPr lang="en-US"/>
        </a:p>
      </dgm:t>
    </dgm:pt>
    <dgm:pt modelId="{ED689975-FF5A-4059-AB1D-04D33B7F2A8C}">
      <dgm:prSet phldrT="[نص]"/>
      <dgm:spPr/>
      <dgm:t>
        <a:bodyPr/>
        <a:lstStyle/>
        <a:p>
          <a:r>
            <a:rPr lang="ar-MA" dirty="0" smtClean="0"/>
            <a:t>تنفيذ العقد وفق شروطه</a:t>
          </a:r>
          <a:endParaRPr lang="en-US" dirty="0"/>
        </a:p>
      </dgm:t>
    </dgm:pt>
    <dgm:pt modelId="{C00FE577-F662-4470-AD53-3FC23AB5DB8E}" type="parTrans" cxnId="{EFA9A5C7-F493-400D-B37C-93480E155C93}">
      <dgm:prSet/>
      <dgm:spPr/>
      <dgm:t>
        <a:bodyPr/>
        <a:lstStyle/>
        <a:p>
          <a:endParaRPr lang="en-US"/>
        </a:p>
      </dgm:t>
    </dgm:pt>
    <dgm:pt modelId="{A28B0F8D-5FE9-4D4E-95BA-02FF7952C039}" type="sibTrans" cxnId="{EFA9A5C7-F493-400D-B37C-93480E155C93}">
      <dgm:prSet/>
      <dgm:spPr/>
      <dgm:t>
        <a:bodyPr/>
        <a:lstStyle/>
        <a:p>
          <a:endParaRPr lang="en-US"/>
        </a:p>
      </dgm:t>
    </dgm:pt>
    <dgm:pt modelId="{D78CA293-65DE-4482-8CFC-8BCFEDC7774E}">
      <dgm:prSet phldrT="[نص]"/>
      <dgm:spPr/>
      <dgm:t>
        <a:bodyPr/>
        <a:lstStyle/>
        <a:p>
          <a:r>
            <a:rPr lang="ar-MA" dirty="0" smtClean="0"/>
            <a:t>حقوق</a:t>
          </a:r>
          <a:endParaRPr lang="en-US" dirty="0"/>
        </a:p>
      </dgm:t>
    </dgm:pt>
    <dgm:pt modelId="{1D09C410-D383-4C34-B98E-3B0F7639AA88}" type="sibTrans" cxnId="{D3365D1E-50FC-4E2E-94E9-D196B9726311}">
      <dgm:prSet/>
      <dgm:spPr/>
      <dgm:t>
        <a:bodyPr/>
        <a:lstStyle/>
        <a:p>
          <a:endParaRPr lang="en-US"/>
        </a:p>
      </dgm:t>
    </dgm:pt>
    <dgm:pt modelId="{BE0B5E3F-DCE3-4250-AF7C-1F61324DE9AC}" type="parTrans" cxnId="{D3365D1E-50FC-4E2E-94E9-D196B9726311}">
      <dgm:prSet/>
      <dgm:spPr/>
      <dgm:t>
        <a:bodyPr/>
        <a:lstStyle/>
        <a:p>
          <a:endParaRPr lang="en-US"/>
        </a:p>
      </dgm:t>
    </dgm:pt>
    <dgm:pt modelId="{77572EAB-E273-49FD-BAD0-24160D5BEFA1}">
      <dgm:prSet phldrT="[نص]"/>
      <dgm:spPr/>
      <dgm:t>
        <a:bodyPr/>
        <a:lstStyle/>
        <a:p>
          <a:r>
            <a:rPr lang="ar-MA" dirty="0" smtClean="0"/>
            <a:t>تنفيذ العقد بحسن نية</a:t>
          </a:r>
          <a:endParaRPr lang="en-US" dirty="0"/>
        </a:p>
      </dgm:t>
    </dgm:pt>
    <dgm:pt modelId="{652131C9-0A9B-4418-8F5A-10EC0EF30FAF}" type="parTrans" cxnId="{BBD5F315-FCED-4038-B5F7-00DBDFC667F0}">
      <dgm:prSet/>
      <dgm:spPr/>
      <dgm:t>
        <a:bodyPr/>
        <a:lstStyle/>
        <a:p>
          <a:endParaRPr lang="en-US"/>
        </a:p>
      </dgm:t>
    </dgm:pt>
    <dgm:pt modelId="{196B0893-7B50-41AB-9613-82373B92436B}" type="sibTrans" cxnId="{BBD5F315-FCED-4038-B5F7-00DBDFC667F0}">
      <dgm:prSet/>
      <dgm:spPr/>
      <dgm:t>
        <a:bodyPr/>
        <a:lstStyle/>
        <a:p>
          <a:endParaRPr lang="en-US"/>
        </a:p>
      </dgm:t>
    </dgm:pt>
    <dgm:pt modelId="{32D740B8-354D-47F3-826E-804223715618}">
      <dgm:prSet phldrT="[نص]"/>
      <dgm:spPr/>
      <dgm:t>
        <a:bodyPr/>
        <a:lstStyle/>
        <a:p>
          <a:r>
            <a:rPr lang="ar-MA" dirty="0" smtClean="0"/>
            <a:t>الرقابة والتوجيه</a:t>
          </a:r>
          <a:endParaRPr lang="en-US" dirty="0"/>
        </a:p>
      </dgm:t>
    </dgm:pt>
    <dgm:pt modelId="{CE2ED662-C142-4428-88ED-016FAD90AAFE}" type="parTrans" cxnId="{F317AEF5-2B77-40C5-BB8A-08FF590B29F4}">
      <dgm:prSet/>
      <dgm:spPr/>
      <dgm:t>
        <a:bodyPr/>
        <a:lstStyle/>
        <a:p>
          <a:endParaRPr lang="en-US"/>
        </a:p>
      </dgm:t>
    </dgm:pt>
    <dgm:pt modelId="{1CAD94B7-A584-4B85-93F2-6ED7E64107EE}" type="sibTrans" cxnId="{F317AEF5-2B77-40C5-BB8A-08FF590B29F4}">
      <dgm:prSet/>
      <dgm:spPr/>
      <dgm:t>
        <a:bodyPr/>
        <a:lstStyle/>
        <a:p>
          <a:endParaRPr lang="en-US"/>
        </a:p>
      </dgm:t>
    </dgm:pt>
    <dgm:pt modelId="{4FC17E38-FBD4-4D70-A6CE-AAFE57579B51}">
      <dgm:prSet phldrT="[نص]"/>
      <dgm:spPr/>
      <dgm:t>
        <a:bodyPr/>
        <a:lstStyle/>
        <a:p>
          <a:r>
            <a:rPr lang="ar-MA" dirty="0" smtClean="0"/>
            <a:t>تعديل العقد</a:t>
          </a:r>
          <a:endParaRPr lang="en-US" dirty="0"/>
        </a:p>
      </dgm:t>
    </dgm:pt>
    <dgm:pt modelId="{063FF327-3AE4-481A-BCC0-FCCACE1FA6EC}" type="parTrans" cxnId="{9CAC78DD-D0ED-4036-B0DB-1AA570570A09}">
      <dgm:prSet/>
      <dgm:spPr/>
      <dgm:t>
        <a:bodyPr/>
        <a:lstStyle/>
        <a:p>
          <a:endParaRPr lang="en-US"/>
        </a:p>
      </dgm:t>
    </dgm:pt>
    <dgm:pt modelId="{D01885C0-977A-40AD-B000-0AEACC872992}" type="sibTrans" cxnId="{9CAC78DD-D0ED-4036-B0DB-1AA570570A09}">
      <dgm:prSet/>
      <dgm:spPr/>
      <dgm:t>
        <a:bodyPr/>
        <a:lstStyle/>
        <a:p>
          <a:endParaRPr lang="en-US"/>
        </a:p>
      </dgm:t>
    </dgm:pt>
    <dgm:pt modelId="{BD0CEC90-EBBD-49E2-8225-7DD5635D6CFA}">
      <dgm:prSet phldrT="[نص]"/>
      <dgm:spPr/>
      <dgm:t>
        <a:bodyPr/>
        <a:lstStyle/>
        <a:p>
          <a:r>
            <a:rPr lang="ar-MA" dirty="0" smtClean="0"/>
            <a:t>توقيع </a:t>
          </a:r>
          <a:r>
            <a:rPr lang="ar-MA" dirty="0" err="1" smtClean="0"/>
            <a:t>الجزاءات</a:t>
          </a:r>
          <a:endParaRPr lang="en-US" dirty="0"/>
        </a:p>
      </dgm:t>
    </dgm:pt>
    <dgm:pt modelId="{58CAB8FE-D6F6-468E-B625-767F6F09E7D1}" type="parTrans" cxnId="{043618A0-090E-4AE8-A0B5-9BA747CFA664}">
      <dgm:prSet/>
      <dgm:spPr/>
      <dgm:t>
        <a:bodyPr/>
        <a:lstStyle/>
        <a:p>
          <a:endParaRPr lang="en-US"/>
        </a:p>
      </dgm:t>
    </dgm:pt>
    <dgm:pt modelId="{C06B2850-71F3-4099-8562-E40247FA64D0}" type="sibTrans" cxnId="{043618A0-090E-4AE8-A0B5-9BA747CFA664}">
      <dgm:prSet/>
      <dgm:spPr/>
      <dgm:t>
        <a:bodyPr/>
        <a:lstStyle/>
        <a:p>
          <a:endParaRPr lang="en-US"/>
        </a:p>
      </dgm:t>
    </dgm:pt>
    <dgm:pt modelId="{9C0364B4-1443-4A86-939B-5000A53726BC}" type="pres">
      <dgm:prSet presAssocID="{7230B6C1-44A2-4632-A5BC-FE3336FC6529}" presName="Name0" presStyleCnt="0">
        <dgm:presLayoutVars>
          <dgm:chPref val="1"/>
          <dgm:dir val="rev"/>
          <dgm:animOne val="branch"/>
          <dgm:animLvl val="lvl"/>
          <dgm:resizeHandles/>
        </dgm:presLayoutVars>
      </dgm:prSet>
      <dgm:spPr/>
      <dgm:t>
        <a:bodyPr/>
        <a:lstStyle/>
        <a:p>
          <a:endParaRPr lang="en-US"/>
        </a:p>
      </dgm:t>
    </dgm:pt>
    <dgm:pt modelId="{86830EF8-958F-4A2A-8047-7C0CAEB3AF0F}" type="pres">
      <dgm:prSet presAssocID="{FC809693-F790-4ADE-9B96-3257238B24CF}" presName="vertOne" presStyleCnt="0"/>
      <dgm:spPr/>
    </dgm:pt>
    <dgm:pt modelId="{E6AF564E-2523-469A-8FE3-7CA7501ED151}" type="pres">
      <dgm:prSet presAssocID="{FC809693-F790-4ADE-9B96-3257238B24CF}" presName="txOne" presStyleLbl="node0" presStyleIdx="0" presStyleCnt="1" custLinFactNeighborX="1925">
        <dgm:presLayoutVars>
          <dgm:chPref val="3"/>
        </dgm:presLayoutVars>
      </dgm:prSet>
      <dgm:spPr/>
      <dgm:t>
        <a:bodyPr/>
        <a:lstStyle/>
        <a:p>
          <a:endParaRPr lang="en-US"/>
        </a:p>
      </dgm:t>
    </dgm:pt>
    <dgm:pt modelId="{3470A1FC-05DA-4256-9A19-86AEE8EC6857}" type="pres">
      <dgm:prSet presAssocID="{FC809693-F790-4ADE-9B96-3257238B24CF}" presName="parTransOne" presStyleCnt="0"/>
      <dgm:spPr/>
    </dgm:pt>
    <dgm:pt modelId="{B0BEE712-FB2A-46F4-81D8-6F860613B7AE}" type="pres">
      <dgm:prSet presAssocID="{FC809693-F790-4ADE-9B96-3257238B24CF}" presName="horzOne" presStyleCnt="0"/>
      <dgm:spPr/>
    </dgm:pt>
    <dgm:pt modelId="{3FCE1186-7A78-49B4-B5FB-A220BFD95D1E}" type="pres">
      <dgm:prSet presAssocID="{F8A9B0BC-B6E6-43D6-BD9E-6717FA66ABAA}" presName="vertTwo" presStyleCnt="0"/>
      <dgm:spPr/>
    </dgm:pt>
    <dgm:pt modelId="{3A125271-A3D8-4BAF-849A-368BF0B1F4F6}" type="pres">
      <dgm:prSet presAssocID="{F8A9B0BC-B6E6-43D6-BD9E-6717FA66ABAA}" presName="txTwo" presStyleLbl="node2" presStyleIdx="0" presStyleCnt="2">
        <dgm:presLayoutVars>
          <dgm:chPref val="3"/>
        </dgm:presLayoutVars>
      </dgm:prSet>
      <dgm:spPr/>
      <dgm:t>
        <a:bodyPr/>
        <a:lstStyle/>
        <a:p>
          <a:endParaRPr lang="en-US"/>
        </a:p>
      </dgm:t>
    </dgm:pt>
    <dgm:pt modelId="{73AA62CF-1CB8-4FD6-BED2-079BD91CB274}" type="pres">
      <dgm:prSet presAssocID="{F8A9B0BC-B6E6-43D6-BD9E-6717FA66ABAA}" presName="parTransTwo" presStyleCnt="0"/>
      <dgm:spPr/>
    </dgm:pt>
    <dgm:pt modelId="{FD551682-9AE1-4D95-818F-66503C2F3305}" type="pres">
      <dgm:prSet presAssocID="{F8A9B0BC-B6E6-43D6-BD9E-6717FA66ABAA}" presName="horzTwo" presStyleCnt="0"/>
      <dgm:spPr/>
    </dgm:pt>
    <dgm:pt modelId="{C39A4657-591C-41BB-887D-CD4756D66F20}" type="pres">
      <dgm:prSet presAssocID="{ED689975-FF5A-4059-AB1D-04D33B7F2A8C}" presName="vertThree" presStyleCnt="0"/>
      <dgm:spPr/>
    </dgm:pt>
    <dgm:pt modelId="{4ECDD213-7E5B-45AC-9030-4DAB3F91E47D}" type="pres">
      <dgm:prSet presAssocID="{ED689975-FF5A-4059-AB1D-04D33B7F2A8C}" presName="txThree" presStyleLbl="node3" presStyleIdx="0" presStyleCnt="2">
        <dgm:presLayoutVars>
          <dgm:chPref val="3"/>
        </dgm:presLayoutVars>
      </dgm:prSet>
      <dgm:spPr/>
      <dgm:t>
        <a:bodyPr/>
        <a:lstStyle/>
        <a:p>
          <a:endParaRPr lang="en-US"/>
        </a:p>
      </dgm:t>
    </dgm:pt>
    <dgm:pt modelId="{72D3E0C4-5702-44C3-B1B6-57E71ADA4242}" type="pres">
      <dgm:prSet presAssocID="{ED689975-FF5A-4059-AB1D-04D33B7F2A8C}" presName="parTransThree" presStyleCnt="0"/>
      <dgm:spPr/>
    </dgm:pt>
    <dgm:pt modelId="{F1BC0947-28BB-44A5-AE53-ECFDEB5C18C6}" type="pres">
      <dgm:prSet presAssocID="{ED689975-FF5A-4059-AB1D-04D33B7F2A8C}" presName="horzThree" presStyleCnt="0"/>
      <dgm:spPr/>
    </dgm:pt>
    <dgm:pt modelId="{D974023C-0D58-434A-9516-EE1A8D521B1F}" type="pres">
      <dgm:prSet presAssocID="{77572EAB-E273-49FD-BAD0-24160D5BEFA1}" presName="vertFour" presStyleCnt="0">
        <dgm:presLayoutVars>
          <dgm:chPref val="3"/>
        </dgm:presLayoutVars>
      </dgm:prSet>
      <dgm:spPr/>
    </dgm:pt>
    <dgm:pt modelId="{AFA6B2A9-6030-4EC9-89CB-3CDBBF6B56B5}" type="pres">
      <dgm:prSet presAssocID="{77572EAB-E273-49FD-BAD0-24160D5BEFA1}" presName="txFour" presStyleLbl="node4" presStyleIdx="0" presStyleCnt="3">
        <dgm:presLayoutVars>
          <dgm:chPref val="3"/>
        </dgm:presLayoutVars>
      </dgm:prSet>
      <dgm:spPr/>
      <dgm:t>
        <a:bodyPr/>
        <a:lstStyle/>
        <a:p>
          <a:endParaRPr lang="en-US"/>
        </a:p>
      </dgm:t>
    </dgm:pt>
    <dgm:pt modelId="{1A291123-A7F1-47F3-8073-A4F364A726E9}" type="pres">
      <dgm:prSet presAssocID="{77572EAB-E273-49FD-BAD0-24160D5BEFA1}" presName="horzFour" presStyleCnt="0"/>
      <dgm:spPr/>
    </dgm:pt>
    <dgm:pt modelId="{C36EDB5A-570A-45A8-A644-CC4CBBE971F9}" type="pres">
      <dgm:prSet presAssocID="{14181E2F-1EA4-437B-A1FB-EA1859BAD025}" presName="sibSpaceTwo" presStyleCnt="0"/>
      <dgm:spPr/>
    </dgm:pt>
    <dgm:pt modelId="{020B4F42-7AC4-4DB1-82A9-023D71409F2E}" type="pres">
      <dgm:prSet presAssocID="{D78CA293-65DE-4482-8CFC-8BCFEDC7774E}" presName="vertTwo" presStyleCnt="0"/>
      <dgm:spPr/>
    </dgm:pt>
    <dgm:pt modelId="{AF8D4821-63B2-4AFF-BF80-64227D1AFA97}" type="pres">
      <dgm:prSet presAssocID="{D78CA293-65DE-4482-8CFC-8BCFEDC7774E}" presName="txTwo" presStyleLbl="node2" presStyleIdx="1" presStyleCnt="2">
        <dgm:presLayoutVars>
          <dgm:chPref val="3"/>
        </dgm:presLayoutVars>
      </dgm:prSet>
      <dgm:spPr/>
      <dgm:t>
        <a:bodyPr/>
        <a:lstStyle/>
        <a:p>
          <a:endParaRPr lang="en-US"/>
        </a:p>
      </dgm:t>
    </dgm:pt>
    <dgm:pt modelId="{84DF8D33-1641-49C3-8E3F-4B7528B7B1E0}" type="pres">
      <dgm:prSet presAssocID="{D78CA293-65DE-4482-8CFC-8BCFEDC7774E}" presName="parTransTwo" presStyleCnt="0"/>
      <dgm:spPr/>
    </dgm:pt>
    <dgm:pt modelId="{47ABE71E-212B-4327-A535-54C4658276C8}" type="pres">
      <dgm:prSet presAssocID="{D78CA293-65DE-4482-8CFC-8BCFEDC7774E}" presName="horzTwo" presStyleCnt="0"/>
      <dgm:spPr/>
    </dgm:pt>
    <dgm:pt modelId="{865CD350-C1F9-4688-AC7E-06BAC62CFA2B}" type="pres">
      <dgm:prSet presAssocID="{32D740B8-354D-47F3-826E-804223715618}" presName="vertThree" presStyleCnt="0"/>
      <dgm:spPr/>
    </dgm:pt>
    <dgm:pt modelId="{88985E2E-50C8-4977-8097-05C129DA6A69}" type="pres">
      <dgm:prSet presAssocID="{32D740B8-354D-47F3-826E-804223715618}" presName="txThree" presStyleLbl="node3" presStyleIdx="1" presStyleCnt="2">
        <dgm:presLayoutVars>
          <dgm:chPref val="3"/>
        </dgm:presLayoutVars>
      </dgm:prSet>
      <dgm:spPr/>
      <dgm:t>
        <a:bodyPr/>
        <a:lstStyle/>
        <a:p>
          <a:endParaRPr lang="en-US"/>
        </a:p>
      </dgm:t>
    </dgm:pt>
    <dgm:pt modelId="{E020E9A2-E440-4EEC-B3C5-7CB47B726D3C}" type="pres">
      <dgm:prSet presAssocID="{32D740B8-354D-47F3-826E-804223715618}" presName="parTransThree" presStyleCnt="0"/>
      <dgm:spPr/>
    </dgm:pt>
    <dgm:pt modelId="{D67AA473-9C67-4A8D-9EEA-24534B0457FE}" type="pres">
      <dgm:prSet presAssocID="{32D740B8-354D-47F3-826E-804223715618}" presName="horzThree" presStyleCnt="0"/>
      <dgm:spPr/>
    </dgm:pt>
    <dgm:pt modelId="{09EC5B93-FE1D-4481-BE2C-9CB860A8DDCC}" type="pres">
      <dgm:prSet presAssocID="{4FC17E38-FBD4-4D70-A6CE-AAFE57579B51}" presName="vertFour" presStyleCnt="0">
        <dgm:presLayoutVars>
          <dgm:chPref val="3"/>
        </dgm:presLayoutVars>
      </dgm:prSet>
      <dgm:spPr/>
    </dgm:pt>
    <dgm:pt modelId="{E4EF6886-70E4-4EEC-A07F-EBFC44B5FE18}" type="pres">
      <dgm:prSet presAssocID="{4FC17E38-FBD4-4D70-A6CE-AAFE57579B51}" presName="txFour" presStyleLbl="node4" presStyleIdx="1" presStyleCnt="3">
        <dgm:presLayoutVars>
          <dgm:chPref val="3"/>
        </dgm:presLayoutVars>
      </dgm:prSet>
      <dgm:spPr/>
      <dgm:t>
        <a:bodyPr/>
        <a:lstStyle/>
        <a:p>
          <a:endParaRPr lang="en-US"/>
        </a:p>
      </dgm:t>
    </dgm:pt>
    <dgm:pt modelId="{739C071A-6233-4B88-8D04-AC856FC02A3F}" type="pres">
      <dgm:prSet presAssocID="{4FC17E38-FBD4-4D70-A6CE-AAFE57579B51}" presName="parTransFour" presStyleCnt="0"/>
      <dgm:spPr/>
    </dgm:pt>
    <dgm:pt modelId="{4F64A6D1-6141-41B9-BC0B-BAF101A65DF7}" type="pres">
      <dgm:prSet presAssocID="{4FC17E38-FBD4-4D70-A6CE-AAFE57579B51}" presName="horzFour" presStyleCnt="0"/>
      <dgm:spPr/>
    </dgm:pt>
    <dgm:pt modelId="{499C4A4B-82BF-4FF9-A09F-695230EC1754}" type="pres">
      <dgm:prSet presAssocID="{BD0CEC90-EBBD-49E2-8225-7DD5635D6CFA}" presName="vertFour" presStyleCnt="0">
        <dgm:presLayoutVars>
          <dgm:chPref val="3"/>
        </dgm:presLayoutVars>
      </dgm:prSet>
      <dgm:spPr/>
    </dgm:pt>
    <dgm:pt modelId="{82925E33-AF23-47BD-8CC9-AC2066CA0A6E}" type="pres">
      <dgm:prSet presAssocID="{BD0CEC90-EBBD-49E2-8225-7DD5635D6CFA}" presName="txFour" presStyleLbl="node4" presStyleIdx="2" presStyleCnt="3">
        <dgm:presLayoutVars>
          <dgm:chPref val="3"/>
        </dgm:presLayoutVars>
      </dgm:prSet>
      <dgm:spPr/>
      <dgm:t>
        <a:bodyPr/>
        <a:lstStyle/>
        <a:p>
          <a:endParaRPr lang="en-US"/>
        </a:p>
      </dgm:t>
    </dgm:pt>
    <dgm:pt modelId="{0B1C4D32-9167-414A-ACA8-D9C8523C49D7}" type="pres">
      <dgm:prSet presAssocID="{BD0CEC90-EBBD-49E2-8225-7DD5635D6CFA}" presName="horzFour" presStyleCnt="0"/>
      <dgm:spPr/>
    </dgm:pt>
  </dgm:ptLst>
  <dgm:cxnLst>
    <dgm:cxn modelId="{057CAB0F-92E3-422A-AE06-3D346D10B1CE}" type="presOf" srcId="{FC809693-F790-4ADE-9B96-3257238B24CF}" destId="{E6AF564E-2523-469A-8FE3-7CA7501ED151}" srcOrd="0" destOrd="0" presId="urn:microsoft.com/office/officeart/2005/8/layout/hierarchy4"/>
    <dgm:cxn modelId="{EFA9A5C7-F493-400D-B37C-93480E155C93}" srcId="{F8A9B0BC-B6E6-43D6-BD9E-6717FA66ABAA}" destId="{ED689975-FF5A-4059-AB1D-04D33B7F2A8C}" srcOrd="0" destOrd="0" parTransId="{C00FE577-F662-4470-AD53-3FC23AB5DB8E}" sibTransId="{A28B0F8D-5FE9-4D4E-95BA-02FF7952C039}"/>
    <dgm:cxn modelId="{BBD5F315-FCED-4038-B5F7-00DBDFC667F0}" srcId="{ED689975-FF5A-4059-AB1D-04D33B7F2A8C}" destId="{77572EAB-E273-49FD-BAD0-24160D5BEFA1}" srcOrd="0" destOrd="0" parTransId="{652131C9-0A9B-4418-8F5A-10EC0EF30FAF}" sibTransId="{196B0893-7B50-41AB-9613-82373B92436B}"/>
    <dgm:cxn modelId="{B015D8C3-6374-4B12-A50F-D8F61E72A08C}" type="presOf" srcId="{ED689975-FF5A-4059-AB1D-04D33B7F2A8C}" destId="{4ECDD213-7E5B-45AC-9030-4DAB3F91E47D}" srcOrd="0" destOrd="0" presId="urn:microsoft.com/office/officeart/2005/8/layout/hierarchy4"/>
    <dgm:cxn modelId="{4C699B82-7F0E-4681-BD2D-48FA8421BAD6}" type="presOf" srcId="{7230B6C1-44A2-4632-A5BC-FE3336FC6529}" destId="{9C0364B4-1443-4A86-939B-5000A53726BC}" srcOrd="0" destOrd="0" presId="urn:microsoft.com/office/officeart/2005/8/layout/hierarchy4"/>
    <dgm:cxn modelId="{32EE28E0-C250-4BD7-B90A-986399302B95}" type="presOf" srcId="{77572EAB-E273-49FD-BAD0-24160D5BEFA1}" destId="{AFA6B2A9-6030-4EC9-89CB-3CDBBF6B56B5}" srcOrd="0" destOrd="0" presId="urn:microsoft.com/office/officeart/2005/8/layout/hierarchy4"/>
    <dgm:cxn modelId="{F317AEF5-2B77-40C5-BB8A-08FF590B29F4}" srcId="{D78CA293-65DE-4482-8CFC-8BCFEDC7774E}" destId="{32D740B8-354D-47F3-826E-804223715618}" srcOrd="0" destOrd="0" parTransId="{CE2ED662-C142-4428-88ED-016FAD90AAFE}" sibTransId="{1CAD94B7-A584-4B85-93F2-6ED7E64107EE}"/>
    <dgm:cxn modelId="{043618A0-090E-4AE8-A0B5-9BA747CFA664}" srcId="{4FC17E38-FBD4-4D70-A6CE-AAFE57579B51}" destId="{BD0CEC90-EBBD-49E2-8225-7DD5635D6CFA}" srcOrd="0" destOrd="0" parTransId="{58CAB8FE-D6F6-468E-B625-767F6F09E7D1}" sibTransId="{C06B2850-71F3-4099-8562-E40247FA64D0}"/>
    <dgm:cxn modelId="{D28DA119-ED07-4409-B38B-D5E7A4C2E9CA}" srcId="{7230B6C1-44A2-4632-A5BC-FE3336FC6529}" destId="{FC809693-F790-4ADE-9B96-3257238B24CF}" srcOrd="0" destOrd="0" parTransId="{C8C6F19E-D5E4-47DE-9107-4195A72F9E65}" sibTransId="{E2509BC4-FCA4-4084-AD92-D0BA578EF6D1}"/>
    <dgm:cxn modelId="{D3365D1E-50FC-4E2E-94E9-D196B9726311}" srcId="{FC809693-F790-4ADE-9B96-3257238B24CF}" destId="{D78CA293-65DE-4482-8CFC-8BCFEDC7774E}" srcOrd="1" destOrd="0" parTransId="{BE0B5E3F-DCE3-4250-AF7C-1F61324DE9AC}" sibTransId="{1D09C410-D383-4C34-B98E-3B0F7639AA88}"/>
    <dgm:cxn modelId="{50A0F46E-B704-4166-8D1D-3A036C85EB69}" type="presOf" srcId="{4FC17E38-FBD4-4D70-A6CE-AAFE57579B51}" destId="{E4EF6886-70E4-4EEC-A07F-EBFC44B5FE18}" srcOrd="0" destOrd="0" presId="urn:microsoft.com/office/officeart/2005/8/layout/hierarchy4"/>
    <dgm:cxn modelId="{9CAC78DD-D0ED-4036-B0DB-1AA570570A09}" srcId="{32D740B8-354D-47F3-826E-804223715618}" destId="{4FC17E38-FBD4-4D70-A6CE-AAFE57579B51}" srcOrd="0" destOrd="0" parTransId="{063FF327-3AE4-481A-BCC0-FCCACE1FA6EC}" sibTransId="{D01885C0-977A-40AD-B000-0AEACC872992}"/>
    <dgm:cxn modelId="{EBCEB70A-161E-4B03-9987-2C2046F14866}" type="presOf" srcId="{F8A9B0BC-B6E6-43D6-BD9E-6717FA66ABAA}" destId="{3A125271-A3D8-4BAF-849A-368BF0B1F4F6}" srcOrd="0" destOrd="0" presId="urn:microsoft.com/office/officeart/2005/8/layout/hierarchy4"/>
    <dgm:cxn modelId="{1D39F437-7E68-47BA-BF68-CF4D238838CA}" type="presOf" srcId="{D78CA293-65DE-4482-8CFC-8BCFEDC7774E}" destId="{AF8D4821-63B2-4AFF-BF80-64227D1AFA97}" srcOrd="0" destOrd="0" presId="urn:microsoft.com/office/officeart/2005/8/layout/hierarchy4"/>
    <dgm:cxn modelId="{DE0A8CDF-2E7B-4A77-8CA8-951D732AF126}" type="presOf" srcId="{BD0CEC90-EBBD-49E2-8225-7DD5635D6CFA}" destId="{82925E33-AF23-47BD-8CC9-AC2066CA0A6E}" srcOrd="0" destOrd="0" presId="urn:microsoft.com/office/officeart/2005/8/layout/hierarchy4"/>
    <dgm:cxn modelId="{BB506CA5-FA38-4B01-802B-260514002CE0}" srcId="{FC809693-F790-4ADE-9B96-3257238B24CF}" destId="{F8A9B0BC-B6E6-43D6-BD9E-6717FA66ABAA}" srcOrd="0" destOrd="0" parTransId="{456CB2BE-AE50-4F9D-A3BC-70C17E6D3E7D}" sibTransId="{14181E2F-1EA4-437B-A1FB-EA1859BAD025}"/>
    <dgm:cxn modelId="{E339BF1A-C1E3-4502-AC38-22B9099B4B7F}" type="presOf" srcId="{32D740B8-354D-47F3-826E-804223715618}" destId="{88985E2E-50C8-4977-8097-05C129DA6A69}" srcOrd="0" destOrd="0" presId="urn:microsoft.com/office/officeart/2005/8/layout/hierarchy4"/>
    <dgm:cxn modelId="{40BBECF4-B276-41BD-AC40-6F8DE9FC1E5C}" type="presParOf" srcId="{9C0364B4-1443-4A86-939B-5000A53726BC}" destId="{86830EF8-958F-4A2A-8047-7C0CAEB3AF0F}" srcOrd="0" destOrd="0" presId="urn:microsoft.com/office/officeart/2005/8/layout/hierarchy4"/>
    <dgm:cxn modelId="{2501F1EE-8397-4464-A303-074AECE2AAFF}" type="presParOf" srcId="{86830EF8-958F-4A2A-8047-7C0CAEB3AF0F}" destId="{E6AF564E-2523-469A-8FE3-7CA7501ED151}" srcOrd="0" destOrd="0" presId="urn:microsoft.com/office/officeart/2005/8/layout/hierarchy4"/>
    <dgm:cxn modelId="{B5B65E1C-7423-427C-9E61-EB3A75DAAE20}" type="presParOf" srcId="{86830EF8-958F-4A2A-8047-7C0CAEB3AF0F}" destId="{3470A1FC-05DA-4256-9A19-86AEE8EC6857}" srcOrd="1" destOrd="0" presId="urn:microsoft.com/office/officeart/2005/8/layout/hierarchy4"/>
    <dgm:cxn modelId="{52EAF952-3F78-4717-A721-C76E42F93463}" type="presParOf" srcId="{86830EF8-958F-4A2A-8047-7C0CAEB3AF0F}" destId="{B0BEE712-FB2A-46F4-81D8-6F860613B7AE}" srcOrd="2" destOrd="0" presId="urn:microsoft.com/office/officeart/2005/8/layout/hierarchy4"/>
    <dgm:cxn modelId="{4CD1942E-6360-4F2A-A6B8-8C42D7872E4B}" type="presParOf" srcId="{B0BEE712-FB2A-46F4-81D8-6F860613B7AE}" destId="{3FCE1186-7A78-49B4-B5FB-A220BFD95D1E}" srcOrd="0" destOrd="0" presId="urn:microsoft.com/office/officeart/2005/8/layout/hierarchy4"/>
    <dgm:cxn modelId="{27170B80-99FC-4684-963F-42284CD3FBF8}" type="presParOf" srcId="{3FCE1186-7A78-49B4-B5FB-A220BFD95D1E}" destId="{3A125271-A3D8-4BAF-849A-368BF0B1F4F6}" srcOrd="0" destOrd="0" presId="urn:microsoft.com/office/officeart/2005/8/layout/hierarchy4"/>
    <dgm:cxn modelId="{A76D0EED-8A0E-48BB-A3D2-F2C50A404F09}" type="presParOf" srcId="{3FCE1186-7A78-49B4-B5FB-A220BFD95D1E}" destId="{73AA62CF-1CB8-4FD6-BED2-079BD91CB274}" srcOrd="1" destOrd="0" presId="urn:microsoft.com/office/officeart/2005/8/layout/hierarchy4"/>
    <dgm:cxn modelId="{DC82FE11-E952-4D17-8F1A-4A34FCCDE434}" type="presParOf" srcId="{3FCE1186-7A78-49B4-B5FB-A220BFD95D1E}" destId="{FD551682-9AE1-4D95-818F-66503C2F3305}" srcOrd="2" destOrd="0" presId="urn:microsoft.com/office/officeart/2005/8/layout/hierarchy4"/>
    <dgm:cxn modelId="{11FBD384-CAA3-48B6-9061-CC92B7FEEEDA}" type="presParOf" srcId="{FD551682-9AE1-4D95-818F-66503C2F3305}" destId="{C39A4657-591C-41BB-887D-CD4756D66F20}" srcOrd="0" destOrd="0" presId="urn:microsoft.com/office/officeart/2005/8/layout/hierarchy4"/>
    <dgm:cxn modelId="{D6F1DC83-E2B9-4AD2-BB2C-8110C0BA01A3}" type="presParOf" srcId="{C39A4657-591C-41BB-887D-CD4756D66F20}" destId="{4ECDD213-7E5B-45AC-9030-4DAB3F91E47D}" srcOrd="0" destOrd="0" presId="urn:microsoft.com/office/officeart/2005/8/layout/hierarchy4"/>
    <dgm:cxn modelId="{238D99A3-869D-4EB3-9DDF-5ED855B1B6E2}" type="presParOf" srcId="{C39A4657-591C-41BB-887D-CD4756D66F20}" destId="{72D3E0C4-5702-44C3-B1B6-57E71ADA4242}" srcOrd="1" destOrd="0" presId="urn:microsoft.com/office/officeart/2005/8/layout/hierarchy4"/>
    <dgm:cxn modelId="{E088EBCA-A1F7-482C-87E9-B036C79A7420}" type="presParOf" srcId="{C39A4657-591C-41BB-887D-CD4756D66F20}" destId="{F1BC0947-28BB-44A5-AE53-ECFDEB5C18C6}" srcOrd="2" destOrd="0" presId="urn:microsoft.com/office/officeart/2005/8/layout/hierarchy4"/>
    <dgm:cxn modelId="{D9838A87-0050-4379-BEFE-9CCF56A5DA51}" type="presParOf" srcId="{F1BC0947-28BB-44A5-AE53-ECFDEB5C18C6}" destId="{D974023C-0D58-434A-9516-EE1A8D521B1F}" srcOrd="0" destOrd="0" presId="urn:microsoft.com/office/officeart/2005/8/layout/hierarchy4"/>
    <dgm:cxn modelId="{E70968A5-61BC-4E13-A475-B5943CEE1AE2}" type="presParOf" srcId="{D974023C-0D58-434A-9516-EE1A8D521B1F}" destId="{AFA6B2A9-6030-4EC9-89CB-3CDBBF6B56B5}" srcOrd="0" destOrd="0" presId="urn:microsoft.com/office/officeart/2005/8/layout/hierarchy4"/>
    <dgm:cxn modelId="{453F20FA-22F1-48CC-9F7E-5B1ED051C4AF}" type="presParOf" srcId="{D974023C-0D58-434A-9516-EE1A8D521B1F}" destId="{1A291123-A7F1-47F3-8073-A4F364A726E9}" srcOrd="1" destOrd="0" presId="urn:microsoft.com/office/officeart/2005/8/layout/hierarchy4"/>
    <dgm:cxn modelId="{D3F81BBE-D5F5-40BC-8B4F-0C1678A2C2C6}" type="presParOf" srcId="{B0BEE712-FB2A-46F4-81D8-6F860613B7AE}" destId="{C36EDB5A-570A-45A8-A644-CC4CBBE971F9}" srcOrd="1" destOrd="0" presId="urn:microsoft.com/office/officeart/2005/8/layout/hierarchy4"/>
    <dgm:cxn modelId="{B6A98A8D-69F6-41CE-9BE7-72511DB31764}" type="presParOf" srcId="{B0BEE712-FB2A-46F4-81D8-6F860613B7AE}" destId="{020B4F42-7AC4-4DB1-82A9-023D71409F2E}" srcOrd="2" destOrd="0" presId="urn:microsoft.com/office/officeart/2005/8/layout/hierarchy4"/>
    <dgm:cxn modelId="{E34F1220-CAEC-49F1-9FC7-5C372C4DFA9E}" type="presParOf" srcId="{020B4F42-7AC4-4DB1-82A9-023D71409F2E}" destId="{AF8D4821-63B2-4AFF-BF80-64227D1AFA97}" srcOrd="0" destOrd="0" presId="urn:microsoft.com/office/officeart/2005/8/layout/hierarchy4"/>
    <dgm:cxn modelId="{78E8F5CA-40A0-40CB-B2C1-F6A4C04217C0}" type="presParOf" srcId="{020B4F42-7AC4-4DB1-82A9-023D71409F2E}" destId="{84DF8D33-1641-49C3-8E3F-4B7528B7B1E0}" srcOrd="1" destOrd="0" presId="urn:microsoft.com/office/officeart/2005/8/layout/hierarchy4"/>
    <dgm:cxn modelId="{D570934E-C074-404D-9FC9-BDFA83069BB4}" type="presParOf" srcId="{020B4F42-7AC4-4DB1-82A9-023D71409F2E}" destId="{47ABE71E-212B-4327-A535-54C4658276C8}" srcOrd="2" destOrd="0" presId="urn:microsoft.com/office/officeart/2005/8/layout/hierarchy4"/>
    <dgm:cxn modelId="{DFDB7C88-6C5E-4EC0-B52E-C2EF8DDF29C4}" type="presParOf" srcId="{47ABE71E-212B-4327-A535-54C4658276C8}" destId="{865CD350-C1F9-4688-AC7E-06BAC62CFA2B}" srcOrd="0" destOrd="0" presId="urn:microsoft.com/office/officeart/2005/8/layout/hierarchy4"/>
    <dgm:cxn modelId="{F5985067-31BC-403A-A0B4-3CC5A5B208EE}" type="presParOf" srcId="{865CD350-C1F9-4688-AC7E-06BAC62CFA2B}" destId="{88985E2E-50C8-4977-8097-05C129DA6A69}" srcOrd="0" destOrd="0" presId="urn:microsoft.com/office/officeart/2005/8/layout/hierarchy4"/>
    <dgm:cxn modelId="{2DFBE2F9-87C6-4CF1-AABD-3C7EE822558F}" type="presParOf" srcId="{865CD350-C1F9-4688-AC7E-06BAC62CFA2B}" destId="{E020E9A2-E440-4EEC-B3C5-7CB47B726D3C}" srcOrd="1" destOrd="0" presId="urn:microsoft.com/office/officeart/2005/8/layout/hierarchy4"/>
    <dgm:cxn modelId="{72EB4552-7846-41CC-AD88-9CAE611F1082}" type="presParOf" srcId="{865CD350-C1F9-4688-AC7E-06BAC62CFA2B}" destId="{D67AA473-9C67-4A8D-9EEA-24534B0457FE}" srcOrd="2" destOrd="0" presId="urn:microsoft.com/office/officeart/2005/8/layout/hierarchy4"/>
    <dgm:cxn modelId="{98B85806-0330-495A-B350-592DB68490E8}" type="presParOf" srcId="{D67AA473-9C67-4A8D-9EEA-24534B0457FE}" destId="{09EC5B93-FE1D-4481-BE2C-9CB860A8DDCC}" srcOrd="0" destOrd="0" presId="urn:microsoft.com/office/officeart/2005/8/layout/hierarchy4"/>
    <dgm:cxn modelId="{92BF563A-A012-4819-A262-818E424316C8}" type="presParOf" srcId="{09EC5B93-FE1D-4481-BE2C-9CB860A8DDCC}" destId="{E4EF6886-70E4-4EEC-A07F-EBFC44B5FE18}" srcOrd="0" destOrd="0" presId="urn:microsoft.com/office/officeart/2005/8/layout/hierarchy4"/>
    <dgm:cxn modelId="{16850B56-FC60-404C-BC07-07A7417C7F4B}" type="presParOf" srcId="{09EC5B93-FE1D-4481-BE2C-9CB860A8DDCC}" destId="{739C071A-6233-4B88-8D04-AC856FC02A3F}" srcOrd="1" destOrd="0" presId="urn:microsoft.com/office/officeart/2005/8/layout/hierarchy4"/>
    <dgm:cxn modelId="{9A5711C3-ADFE-48E2-9247-CB8A5269D28B}" type="presParOf" srcId="{09EC5B93-FE1D-4481-BE2C-9CB860A8DDCC}" destId="{4F64A6D1-6141-41B9-BC0B-BAF101A65DF7}" srcOrd="2" destOrd="0" presId="urn:microsoft.com/office/officeart/2005/8/layout/hierarchy4"/>
    <dgm:cxn modelId="{EDE5C439-958B-473D-B7BC-EDC511A959CA}" type="presParOf" srcId="{4F64A6D1-6141-41B9-BC0B-BAF101A65DF7}" destId="{499C4A4B-82BF-4FF9-A09F-695230EC1754}" srcOrd="0" destOrd="0" presId="urn:microsoft.com/office/officeart/2005/8/layout/hierarchy4"/>
    <dgm:cxn modelId="{0D174062-088A-4287-9199-F2B1E4588F34}" type="presParOf" srcId="{499C4A4B-82BF-4FF9-A09F-695230EC1754}" destId="{82925E33-AF23-47BD-8CC9-AC2066CA0A6E}" srcOrd="0" destOrd="0" presId="urn:microsoft.com/office/officeart/2005/8/layout/hierarchy4"/>
    <dgm:cxn modelId="{C0930F34-9C10-4547-A42A-B56DE76EC887}" type="presParOf" srcId="{499C4A4B-82BF-4FF9-A09F-695230EC1754}" destId="{0B1C4D32-9167-414A-ACA8-D9C8523C49D7}"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230B6C1-44A2-4632-A5BC-FE3336FC6529}" type="doc">
      <dgm:prSet loTypeId="urn:microsoft.com/office/officeart/2005/8/layout/hierarchy4" loCatId="list" qsTypeId="urn:microsoft.com/office/officeart/2005/8/quickstyle/simple1" qsCatId="simple" csTypeId="urn:microsoft.com/office/officeart/2005/8/colors/colorful5" csCatId="colorful" phldr="1"/>
      <dgm:spPr/>
      <dgm:t>
        <a:bodyPr/>
        <a:lstStyle/>
        <a:p>
          <a:endParaRPr lang="en-US"/>
        </a:p>
      </dgm:t>
    </dgm:pt>
    <dgm:pt modelId="{FC809693-F790-4ADE-9B96-3257238B24CF}">
      <dgm:prSet phldrT="[نص]"/>
      <dgm:spPr/>
      <dgm:t>
        <a:bodyPr/>
        <a:lstStyle/>
        <a:p>
          <a:r>
            <a:rPr lang="ar-MA" dirty="0" smtClean="0"/>
            <a:t>بالنسبة للمتعاقد</a:t>
          </a:r>
          <a:endParaRPr lang="en-US" dirty="0"/>
        </a:p>
      </dgm:t>
    </dgm:pt>
    <dgm:pt modelId="{C8C6F19E-D5E4-47DE-9107-4195A72F9E65}" type="parTrans" cxnId="{D28DA119-ED07-4409-B38B-D5E7A4C2E9CA}">
      <dgm:prSet/>
      <dgm:spPr/>
      <dgm:t>
        <a:bodyPr/>
        <a:lstStyle/>
        <a:p>
          <a:endParaRPr lang="en-US"/>
        </a:p>
      </dgm:t>
    </dgm:pt>
    <dgm:pt modelId="{E2509BC4-FCA4-4084-AD92-D0BA578EF6D1}" type="sibTrans" cxnId="{D28DA119-ED07-4409-B38B-D5E7A4C2E9CA}">
      <dgm:prSet/>
      <dgm:spPr/>
      <dgm:t>
        <a:bodyPr/>
        <a:lstStyle/>
        <a:p>
          <a:endParaRPr lang="en-US"/>
        </a:p>
      </dgm:t>
    </dgm:pt>
    <dgm:pt modelId="{F8A9B0BC-B6E6-43D6-BD9E-6717FA66ABAA}">
      <dgm:prSet phldrT="[نص]"/>
      <dgm:spPr/>
      <dgm:t>
        <a:bodyPr/>
        <a:lstStyle/>
        <a:p>
          <a:r>
            <a:rPr lang="ar-MA" dirty="0" smtClean="0"/>
            <a:t>التزامات</a:t>
          </a:r>
          <a:endParaRPr lang="en-US" dirty="0"/>
        </a:p>
      </dgm:t>
    </dgm:pt>
    <dgm:pt modelId="{456CB2BE-AE50-4F9D-A3BC-70C17E6D3E7D}" type="parTrans" cxnId="{BB506CA5-FA38-4B01-802B-260514002CE0}">
      <dgm:prSet/>
      <dgm:spPr/>
      <dgm:t>
        <a:bodyPr/>
        <a:lstStyle/>
        <a:p>
          <a:endParaRPr lang="en-US"/>
        </a:p>
      </dgm:t>
    </dgm:pt>
    <dgm:pt modelId="{14181E2F-1EA4-437B-A1FB-EA1859BAD025}" type="sibTrans" cxnId="{BB506CA5-FA38-4B01-802B-260514002CE0}">
      <dgm:prSet/>
      <dgm:spPr/>
      <dgm:t>
        <a:bodyPr/>
        <a:lstStyle/>
        <a:p>
          <a:endParaRPr lang="en-US"/>
        </a:p>
      </dgm:t>
    </dgm:pt>
    <dgm:pt modelId="{ED689975-FF5A-4059-AB1D-04D33B7F2A8C}">
      <dgm:prSet phldrT="[نص]"/>
      <dgm:spPr/>
      <dgm:t>
        <a:bodyPr/>
        <a:lstStyle/>
        <a:p>
          <a:r>
            <a:rPr lang="ar-MA" dirty="0" smtClean="0"/>
            <a:t>تنفيذ العقد وفق شروطه</a:t>
          </a:r>
        </a:p>
      </dgm:t>
    </dgm:pt>
    <dgm:pt modelId="{C00FE577-F662-4470-AD53-3FC23AB5DB8E}" type="parTrans" cxnId="{EFA9A5C7-F493-400D-B37C-93480E155C93}">
      <dgm:prSet/>
      <dgm:spPr/>
      <dgm:t>
        <a:bodyPr/>
        <a:lstStyle/>
        <a:p>
          <a:endParaRPr lang="en-US"/>
        </a:p>
      </dgm:t>
    </dgm:pt>
    <dgm:pt modelId="{A28B0F8D-5FE9-4D4E-95BA-02FF7952C039}" type="sibTrans" cxnId="{EFA9A5C7-F493-400D-B37C-93480E155C93}">
      <dgm:prSet/>
      <dgm:spPr/>
      <dgm:t>
        <a:bodyPr/>
        <a:lstStyle/>
        <a:p>
          <a:endParaRPr lang="en-US"/>
        </a:p>
      </dgm:t>
    </dgm:pt>
    <dgm:pt modelId="{2E4183CB-2E1E-4D1C-961B-976575522EC2}">
      <dgm:prSet phldrT="[نص]"/>
      <dgm:spPr/>
      <dgm:t>
        <a:bodyPr/>
        <a:lstStyle/>
        <a:p>
          <a:r>
            <a:rPr lang="ar-MA" dirty="0" smtClean="0"/>
            <a:t>حقوق</a:t>
          </a:r>
          <a:endParaRPr lang="en-US" dirty="0"/>
        </a:p>
      </dgm:t>
    </dgm:pt>
    <dgm:pt modelId="{D473C13C-4E55-4E8B-99DD-5C055E736A1C}" type="parTrans" cxnId="{BFB3B8AB-7506-422E-B8C7-7221FA46FFCB}">
      <dgm:prSet/>
      <dgm:spPr/>
      <dgm:t>
        <a:bodyPr/>
        <a:lstStyle/>
        <a:p>
          <a:endParaRPr lang="en-US"/>
        </a:p>
      </dgm:t>
    </dgm:pt>
    <dgm:pt modelId="{EFB9C52D-52E6-4445-A086-DABAEE829EB0}" type="sibTrans" cxnId="{BFB3B8AB-7506-422E-B8C7-7221FA46FFCB}">
      <dgm:prSet/>
      <dgm:spPr/>
      <dgm:t>
        <a:bodyPr/>
        <a:lstStyle/>
        <a:p>
          <a:endParaRPr lang="en-US"/>
        </a:p>
      </dgm:t>
    </dgm:pt>
    <dgm:pt modelId="{D78CA293-65DE-4482-8CFC-8BCFEDC7774E}">
      <dgm:prSet phldrT="[نص]"/>
      <dgm:spPr/>
      <dgm:t>
        <a:bodyPr/>
        <a:lstStyle/>
        <a:p>
          <a:r>
            <a:rPr lang="ar-MA" dirty="0" smtClean="0"/>
            <a:t>المقابل المالي</a:t>
          </a:r>
          <a:endParaRPr lang="en-US" dirty="0"/>
        </a:p>
      </dgm:t>
    </dgm:pt>
    <dgm:pt modelId="{BE0B5E3F-DCE3-4250-AF7C-1F61324DE9AC}" type="parTrans" cxnId="{D3365D1E-50FC-4E2E-94E9-D196B9726311}">
      <dgm:prSet/>
      <dgm:spPr/>
      <dgm:t>
        <a:bodyPr/>
        <a:lstStyle/>
        <a:p>
          <a:endParaRPr lang="en-US"/>
        </a:p>
      </dgm:t>
    </dgm:pt>
    <dgm:pt modelId="{1D09C410-D383-4C34-B98E-3B0F7639AA88}" type="sibTrans" cxnId="{D3365D1E-50FC-4E2E-94E9-D196B9726311}">
      <dgm:prSet/>
      <dgm:spPr/>
      <dgm:t>
        <a:bodyPr/>
        <a:lstStyle/>
        <a:p>
          <a:endParaRPr lang="en-US"/>
        </a:p>
      </dgm:t>
    </dgm:pt>
    <dgm:pt modelId="{3CE66C89-828C-4A3B-8893-BC46E88E8B9D}">
      <dgm:prSet phldrT="[نص]"/>
      <dgm:spPr/>
      <dgm:t>
        <a:bodyPr/>
        <a:lstStyle/>
        <a:p>
          <a:r>
            <a:rPr lang="ar-MA" dirty="0" smtClean="0"/>
            <a:t>تنفيذ العقد بحسن نية</a:t>
          </a:r>
        </a:p>
      </dgm:t>
    </dgm:pt>
    <dgm:pt modelId="{DF07B88D-1BEF-40A0-9605-D4B948CF77D8}" type="parTrans" cxnId="{D45AD010-0F7E-49A0-A99D-440FB3F5B5D0}">
      <dgm:prSet/>
      <dgm:spPr/>
      <dgm:t>
        <a:bodyPr/>
        <a:lstStyle/>
        <a:p>
          <a:endParaRPr lang="en-US"/>
        </a:p>
      </dgm:t>
    </dgm:pt>
    <dgm:pt modelId="{22A3587A-3653-47A3-BADB-863A41C7612F}" type="sibTrans" cxnId="{D45AD010-0F7E-49A0-A99D-440FB3F5B5D0}">
      <dgm:prSet/>
      <dgm:spPr/>
      <dgm:t>
        <a:bodyPr/>
        <a:lstStyle/>
        <a:p>
          <a:endParaRPr lang="en-US"/>
        </a:p>
      </dgm:t>
    </dgm:pt>
    <dgm:pt modelId="{278B5C62-C307-489A-9E19-074DE82780BB}">
      <dgm:prSet phldrT="[نص]"/>
      <dgm:spPr/>
      <dgm:t>
        <a:bodyPr/>
        <a:lstStyle/>
        <a:p>
          <a:r>
            <a:rPr lang="ar-MA" dirty="0" smtClean="0"/>
            <a:t>الالتزام بالتعديلات</a:t>
          </a:r>
        </a:p>
      </dgm:t>
    </dgm:pt>
    <dgm:pt modelId="{2B8B09D8-7E57-43AB-AB52-5C1C1760252B}" type="parTrans" cxnId="{ECD74E33-A708-4F23-896A-8598C3789EEB}">
      <dgm:prSet/>
      <dgm:spPr/>
      <dgm:t>
        <a:bodyPr/>
        <a:lstStyle/>
        <a:p>
          <a:endParaRPr lang="en-US"/>
        </a:p>
      </dgm:t>
    </dgm:pt>
    <dgm:pt modelId="{310B8614-7C07-4585-A5BB-500EA3816B68}" type="sibTrans" cxnId="{ECD74E33-A708-4F23-896A-8598C3789EEB}">
      <dgm:prSet/>
      <dgm:spPr/>
      <dgm:t>
        <a:bodyPr/>
        <a:lstStyle/>
        <a:p>
          <a:endParaRPr lang="en-US"/>
        </a:p>
      </dgm:t>
    </dgm:pt>
    <dgm:pt modelId="{72457F15-70DA-4CA6-8454-1352271CC8FC}">
      <dgm:prSet phldrT="[نص]"/>
      <dgm:spPr/>
      <dgm:t>
        <a:bodyPr/>
        <a:lstStyle/>
        <a:p>
          <a:r>
            <a:rPr lang="ar-MA" dirty="0" smtClean="0"/>
            <a:t>تنفيذ العقد بنفسه وفي المواعيد المحددة</a:t>
          </a:r>
        </a:p>
      </dgm:t>
    </dgm:pt>
    <dgm:pt modelId="{97AB3C83-B095-45EE-AA11-348B65F6CE42}" type="parTrans" cxnId="{FB858F51-0F73-4A54-8E5A-A5EABD30DE76}">
      <dgm:prSet/>
      <dgm:spPr/>
      <dgm:t>
        <a:bodyPr/>
        <a:lstStyle/>
        <a:p>
          <a:endParaRPr lang="en-US"/>
        </a:p>
      </dgm:t>
    </dgm:pt>
    <dgm:pt modelId="{50FBEEA1-240B-4B8C-9DCD-10AD00E820FF}" type="sibTrans" cxnId="{FB858F51-0F73-4A54-8E5A-A5EABD30DE76}">
      <dgm:prSet/>
      <dgm:spPr/>
      <dgm:t>
        <a:bodyPr/>
        <a:lstStyle/>
        <a:p>
          <a:endParaRPr lang="en-US"/>
        </a:p>
      </dgm:t>
    </dgm:pt>
    <dgm:pt modelId="{DC97480D-80DD-4A9B-88F3-751479612A98}">
      <dgm:prSet phldrT="[نص]"/>
      <dgm:spPr/>
      <dgm:t>
        <a:bodyPr/>
        <a:lstStyle/>
        <a:p>
          <a:r>
            <a:rPr lang="ar-MA" dirty="0" smtClean="0"/>
            <a:t>ضمان سلامة التنفيذ</a:t>
          </a:r>
        </a:p>
      </dgm:t>
    </dgm:pt>
    <dgm:pt modelId="{2B914A1F-8DA6-42C6-87A5-84E79D0B6C12}" type="parTrans" cxnId="{CFE205A1-CD2B-43BF-8D3E-1F8BDF030E9E}">
      <dgm:prSet/>
      <dgm:spPr/>
      <dgm:t>
        <a:bodyPr/>
        <a:lstStyle/>
        <a:p>
          <a:endParaRPr lang="en-US"/>
        </a:p>
      </dgm:t>
    </dgm:pt>
    <dgm:pt modelId="{C9CF1DA8-917D-4B6A-9C00-4FEE633A49A4}" type="sibTrans" cxnId="{CFE205A1-CD2B-43BF-8D3E-1F8BDF030E9E}">
      <dgm:prSet/>
      <dgm:spPr/>
      <dgm:t>
        <a:bodyPr/>
        <a:lstStyle/>
        <a:p>
          <a:endParaRPr lang="en-US"/>
        </a:p>
      </dgm:t>
    </dgm:pt>
    <dgm:pt modelId="{8393E17A-DBC6-41BD-BD4C-3229E1643DD1}">
      <dgm:prSet phldrT="[نص]"/>
      <dgm:spPr/>
      <dgm:t>
        <a:bodyPr/>
        <a:lstStyle/>
        <a:p>
          <a:r>
            <a:rPr lang="ar-MA" dirty="0" smtClean="0"/>
            <a:t>اعادة التوازن المالي</a:t>
          </a:r>
          <a:endParaRPr lang="en-US" dirty="0"/>
        </a:p>
      </dgm:t>
    </dgm:pt>
    <dgm:pt modelId="{41CB58D2-4577-4BC5-BB2E-74B567AC5D62}" type="parTrans" cxnId="{7F17DF24-D10E-4913-A8C9-E1A6D86D839A}">
      <dgm:prSet/>
      <dgm:spPr/>
      <dgm:t>
        <a:bodyPr/>
        <a:lstStyle/>
        <a:p>
          <a:endParaRPr lang="en-US"/>
        </a:p>
      </dgm:t>
    </dgm:pt>
    <dgm:pt modelId="{497610D9-CB33-4D34-A651-B66B3A8EC607}" type="sibTrans" cxnId="{7F17DF24-D10E-4913-A8C9-E1A6D86D839A}">
      <dgm:prSet/>
      <dgm:spPr/>
      <dgm:t>
        <a:bodyPr/>
        <a:lstStyle/>
        <a:p>
          <a:endParaRPr lang="en-US"/>
        </a:p>
      </dgm:t>
    </dgm:pt>
    <dgm:pt modelId="{45D75A64-F4B8-4C3C-B459-2BC5C70A6385}">
      <dgm:prSet phldrT="[نص]"/>
      <dgm:spPr/>
      <dgm:t>
        <a:bodyPr/>
        <a:lstStyle/>
        <a:p>
          <a:r>
            <a:rPr lang="ar-MA" dirty="0" smtClean="0"/>
            <a:t>الحصول على تعويض</a:t>
          </a:r>
          <a:endParaRPr lang="en-US" dirty="0"/>
        </a:p>
      </dgm:t>
    </dgm:pt>
    <dgm:pt modelId="{CF8BC652-A05D-436E-BD8B-B8B0CB3F90F6}" type="parTrans" cxnId="{9EEC1082-1DA9-4974-AF50-FF7EE8B4FD5E}">
      <dgm:prSet/>
      <dgm:spPr/>
      <dgm:t>
        <a:bodyPr/>
        <a:lstStyle/>
        <a:p>
          <a:endParaRPr lang="en-US"/>
        </a:p>
      </dgm:t>
    </dgm:pt>
    <dgm:pt modelId="{CE1F8AB4-4A4A-422D-A713-8F62F594D6B9}" type="sibTrans" cxnId="{9EEC1082-1DA9-4974-AF50-FF7EE8B4FD5E}">
      <dgm:prSet/>
      <dgm:spPr/>
      <dgm:t>
        <a:bodyPr/>
        <a:lstStyle/>
        <a:p>
          <a:endParaRPr lang="en-US"/>
        </a:p>
      </dgm:t>
    </dgm:pt>
    <dgm:pt modelId="{9C0364B4-1443-4A86-939B-5000A53726BC}" type="pres">
      <dgm:prSet presAssocID="{7230B6C1-44A2-4632-A5BC-FE3336FC6529}" presName="Name0" presStyleCnt="0">
        <dgm:presLayoutVars>
          <dgm:chPref val="1"/>
          <dgm:dir val="rev"/>
          <dgm:animOne val="branch"/>
          <dgm:animLvl val="lvl"/>
          <dgm:resizeHandles/>
        </dgm:presLayoutVars>
      </dgm:prSet>
      <dgm:spPr/>
      <dgm:t>
        <a:bodyPr/>
        <a:lstStyle/>
        <a:p>
          <a:endParaRPr lang="en-US"/>
        </a:p>
      </dgm:t>
    </dgm:pt>
    <dgm:pt modelId="{86830EF8-958F-4A2A-8047-7C0CAEB3AF0F}" type="pres">
      <dgm:prSet presAssocID="{FC809693-F790-4ADE-9B96-3257238B24CF}" presName="vertOne" presStyleCnt="0"/>
      <dgm:spPr/>
    </dgm:pt>
    <dgm:pt modelId="{E6AF564E-2523-469A-8FE3-7CA7501ED151}" type="pres">
      <dgm:prSet presAssocID="{FC809693-F790-4ADE-9B96-3257238B24CF}" presName="txOne" presStyleLbl="node0" presStyleIdx="0" presStyleCnt="1">
        <dgm:presLayoutVars>
          <dgm:chPref val="3"/>
        </dgm:presLayoutVars>
      </dgm:prSet>
      <dgm:spPr/>
      <dgm:t>
        <a:bodyPr/>
        <a:lstStyle/>
        <a:p>
          <a:endParaRPr lang="en-US"/>
        </a:p>
      </dgm:t>
    </dgm:pt>
    <dgm:pt modelId="{3470A1FC-05DA-4256-9A19-86AEE8EC6857}" type="pres">
      <dgm:prSet presAssocID="{FC809693-F790-4ADE-9B96-3257238B24CF}" presName="parTransOne" presStyleCnt="0"/>
      <dgm:spPr/>
    </dgm:pt>
    <dgm:pt modelId="{B0BEE712-FB2A-46F4-81D8-6F860613B7AE}" type="pres">
      <dgm:prSet presAssocID="{FC809693-F790-4ADE-9B96-3257238B24CF}" presName="horzOne" presStyleCnt="0"/>
      <dgm:spPr/>
    </dgm:pt>
    <dgm:pt modelId="{3FCE1186-7A78-49B4-B5FB-A220BFD95D1E}" type="pres">
      <dgm:prSet presAssocID="{F8A9B0BC-B6E6-43D6-BD9E-6717FA66ABAA}" presName="vertTwo" presStyleCnt="0"/>
      <dgm:spPr/>
    </dgm:pt>
    <dgm:pt modelId="{3A125271-A3D8-4BAF-849A-368BF0B1F4F6}" type="pres">
      <dgm:prSet presAssocID="{F8A9B0BC-B6E6-43D6-BD9E-6717FA66ABAA}" presName="txTwo" presStyleLbl="node2" presStyleIdx="0" presStyleCnt="2">
        <dgm:presLayoutVars>
          <dgm:chPref val="3"/>
        </dgm:presLayoutVars>
      </dgm:prSet>
      <dgm:spPr/>
      <dgm:t>
        <a:bodyPr/>
        <a:lstStyle/>
        <a:p>
          <a:endParaRPr lang="en-US"/>
        </a:p>
      </dgm:t>
    </dgm:pt>
    <dgm:pt modelId="{73AA62CF-1CB8-4FD6-BED2-079BD91CB274}" type="pres">
      <dgm:prSet presAssocID="{F8A9B0BC-B6E6-43D6-BD9E-6717FA66ABAA}" presName="parTransTwo" presStyleCnt="0"/>
      <dgm:spPr/>
    </dgm:pt>
    <dgm:pt modelId="{FD551682-9AE1-4D95-818F-66503C2F3305}" type="pres">
      <dgm:prSet presAssocID="{F8A9B0BC-B6E6-43D6-BD9E-6717FA66ABAA}" presName="horzTwo" presStyleCnt="0"/>
      <dgm:spPr/>
    </dgm:pt>
    <dgm:pt modelId="{C39A4657-591C-41BB-887D-CD4756D66F20}" type="pres">
      <dgm:prSet presAssocID="{ED689975-FF5A-4059-AB1D-04D33B7F2A8C}" presName="vertThree" presStyleCnt="0"/>
      <dgm:spPr/>
    </dgm:pt>
    <dgm:pt modelId="{4ECDD213-7E5B-45AC-9030-4DAB3F91E47D}" type="pres">
      <dgm:prSet presAssocID="{ED689975-FF5A-4059-AB1D-04D33B7F2A8C}" presName="txThree" presStyleLbl="node3" presStyleIdx="0" presStyleCnt="2">
        <dgm:presLayoutVars>
          <dgm:chPref val="3"/>
        </dgm:presLayoutVars>
      </dgm:prSet>
      <dgm:spPr/>
      <dgm:t>
        <a:bodyPr/>
        <a:lstStyle/>
        <a:p>
          <a:endParaRPr lang="en-US"/>
        </a:p>
      </dgm:t>
    </dgm:pt>
    <dgm:pt modelId="{991E0C63-2455-405B-BD04-E5188C5127FB}" type="pres">
      <dgm:prSet presAssocID="{ED689975-FF5A-4059-AB1D-04D33B7F2A8C}" presName="parTransThree" presStyleCnt="0"/>
      <dgm:spPr/>
    </dgm:pt>
    <dgm:pt modelId="{F1BC0947-28BB-44A5-AE53-ECFDEB5C18C6}" type="pres">
      <dgm:prSet presAssocID="{ED689975-FF5A-4059-AB1D-04D33B7F2A8C}" presName="horzThree" presStyleCnt="0"/>
      <dgm:spPr/>
    </dgm:pt>
    <dgm:pt modelId="{D8B52D28-46AE-4D9D-9B85-6420945D4D7C}" type="pres">
      <dgm:prSet presAssocID="{3CE66C89-828C-4A3B-8893-BC46E88E8B9D}" presName="vertFour" presStyleCnt="0">
        <dgm:presLayoutVars>
          <dgm:chPref val="3"/>
        </dgm:presLayoutVars>
      </dgm:prSet>
      <dgm:spPr/>
    </dgm:pt>
    <dgm:pt modelId="{55B52AD7-390F-45B7-8BCA-C8A3F1023D26}" type="pres">
      <dgm:prSet presAssocID="{3CE66C89-828C-4A3B-8893-BC46E88E8B9D}" presName="txFour" presStyleLbl="node4" presStyleIdx="0" presStyleCnt="6">
        <dgm:presLayoutVars>
          <dgm:chPref val="3"/>
        </dgm:presLayoutVars>
      </dgm:prSet>
      <dgm:spPr/>
      <dgm:t>
        <a:bodyPr/>
        <a:lstStyle/>
        <a:p>
          <a:endParaRPr lang="en-US"/>
        </a:p>
      </dgm:t>
    </dgm:pt>
    <dgm:pt modelId="{505DD600-022F-41C2-92F9-CB28CBF7D673}" type="pres">
      <dgm:prSet presAssocID="{3CE66C89-828C-4A3B-8893-BC46E88E8B9D}" presName="parTransFour" presStyleCnt="0"/>
      <dgm:spPr/>
    </dgm:pt>
    <dgm:pt modelId="{98715C5D-0EF6-45FE-9FCE-DA598A8C34EA}" type="pres">
      <dgm:prSet presAssocID="{3CE66C89-828C-4A3B-8893-BC46E88E8B9D}" presName="horzFour" presStyleCnt="0"/>
      <dgm:spPr/>
    </dgm:pt>
    <dgm:pt modelId="{190E0FB9-78FD-4D20-86BC-CEDA6344BAF4}" type="pres">
      <dgm:prSet presAssocID="{278B5C62-C307-489A-9E19-074DE82780BB}" presName="vertFour" presStyleCnt="0">
        <dgm:presLayoutVars>
          <dgm:chPref val="3"/>
        </dgm:presLayoutVars>
      </dgm:prSet>
      <dgm:spPr/>
    </dgm:pt>
    <dgm:pt modelId="{0060BDF5-B0B2-40E3-8731-5917FCAB1B77}" type="pres">
      <dgm:prSet presAssocID="{278B5C62-C307-489A-9E19-074DE82780BB}" presName="txFour" presStyleLbl="node4" presStyleIdx="1" presStyleCnt="6">
        <dgm:presLayoutVars>
          <dgm:chPref val="3"/>
        </dgm:presLayoutVars>
      </dgm:prSet>
      <dgm:spPr/>
      <dgm:t>
        <a:bodyPr/>
        <a:lstStyle/>
        <a:p>
          <a:endParaRPr lang="en-US"/>
        </a:p>
      </dgm:t>
    </dgm:pt>
    <dgm:pt modelId="{E1A5CEF2-F3D2-4737-9F3A-A969C031B5B4}" type="pres">
      <dgm:prSet presAssocID="{278B5C62-C307-489A-9E19-074DE82780BB}" presName="parTransFour" presStyleCnt="0"/>
      <dgm:spPr/>
    </dgm:pt>
    <dgm:pt modelId="{85F8306B-E7F2-4885-BC08-EB41336E4CED}" type="pres">
      <dgm:prSet presAssocID="{278B5C62-C307-489A-9E19-074DE82780BB}" presName="horzFour" presStyleCnt="0"/>
      <dgm:spPr/>
    </dgm:pt>
    <dgm:pt modelId="{85E66807-2187-4047-9CB6-D3A2F575424C}" type="pres">
      <dgm:prSet presAssocID="{72457F15-70DA-4CA6-8454-1352271CC8FC}" presName="vertFour" presStyleCnt="0">
        <dgm:presLayoutVars>
          <dgm:chPref val="3"/>
        </dgm:presLayoutVars>
      </dgm:prSet>
      <dgm:spPr/>
    </dgm:pt>
    <dgm:pt modelId="{987EB881-0BE0-4D54-B76B-74A92EB17D41}" type="pres">
      <dgm:prSet presAssocID="{72457F15-70DA-4CA6-8454-1352271CC8FC}" presName="txFour" presStyleLbl="node4" presStyleIdx="2" presStyleCnt="6">
        <dgm:presLayoutVars>
          <dgm:chPref val="3"/>
        </dgm:presLayoutVars>
      </dgm:prSet>
      <dgm:spPr/>
      <dgm:t>
        <a:bodyPr/>
        <a:lstStyle/>
        <a:p>
          <a:endParaRPr lang="en-US"/>
        </a:p>
      </dgm:t>
    </dgm:pt>
    <dgm:pt modelId="{355200C0-76FE-42B8-A606-1C828F4DBBA9}" type="pres">
      <dgm:prSet presAssocID="{72457F15-70DA-4CA6-8454-1352271CC8FC}" presName="parTransFour" presStyleCnt="0"/>
      <dgm:spPr/>
    </dgm:pt>
    <dgm:pt modelId="{2B2E0C1B-E3C2-43D3-A7EC-8F9E35E58F68}" type="pres">
      <dgm:prSet presAssocID="{72457F15-70DA-4CA6-8454-1352271CC8FC}" presName="horzFour" presStyleCnt="0"/>
      <dgm:spPr/>
    </dgm:pt>
    <dgm:pt modelId="{2CCCE093-FA45-47D4-A5F4-2D5F923A5AF6}" type="pres">
      <dgm:prSet presAssocID="{DC97480D-80DD-4A9B-88F3-751479612A98}" presName="vertFour" presStyleCnt="0">
        <dgm:presLayoutVars>
          <dgm:chPref val="3"/>
        </dgm:presLayoutVars>
      </dgm:prSet>
      <dgm:spPr/>
    </dgm:pt>
    <dgm:pt modelId="{A14BBEA3-E302-432F-9B7B-B9CB7C4392EA}" type="pres">
      <dgm:prSet presAssocID="{DC97480D-80DD-4A9B-88F3-751479612A98}" presName="txFour" presStyleLbl="node4" presStyleIdx="3" presStyleCnt="6">
        <dgm:presLayoutVars>
          <dgm:chPref val="3"/>
        </dgm:presLayoutVars>
      </dgm:prSet>
      <dgm:spPr/>
      <dgm:t>
        <a:bodyPr/>
        <a:lstStyle/>
        <a:p>
          <a:endParaRPr lang="en-US"/>
        </a:p>
      </dgm:t>
    </dgm:pt>
    <dgm:pt modelId="{C218634F-6FCF-41C5-BFBE-54B1D0FBB786}" type="pres">
      <dgm:prSet presAssocID="{DC97480D-80DD-4A9B-88F3-751479612A98}" presName="horzFour" presStyleCnt="0"/>
      <dgm:spPr/>
    </dgm:pt>
    <dgm:pt modelId="{C36EDB5A-570A-45A8-A644-CC4CBBE971F9}" type="pres">
      <dgm:prSet presAssocID="{14181E2F-1EA4-437B-A1FB-EA1859BAD025}" presName="sibSpaceTwo" presStyleCnt="0"/>
      <dgm:spPr/>
    </dgm:pt>
    <dgm:pt modelId="{DF787FBE-32E2-4CC8-9710-82C7783612D8}" type="pres">
      <dgm:prSet presAssocID="{2E4183CB-2E1E-4D1C-961B-976575522EC2}" presName="vertTwo" presStyleCnt="0"/>
      <dgm:spPr/>
    </dgm:pt>
    <dgm:pt modelId="{140B9270-8285-4826-84B4-344555CAB2F4}" type="pres">
      <dgm:prSet presAssocID="{2E4183CB-2E1E-4D1C-961B-976575522EC2}" presName="txTwo" presStyleLbl="node2" presStyleIdx="1" presStyleCnt="2">
        <dgm:presLayoutVars>
          <dgm:chPref val="3"/>
        </dgm:presLayoutVars>
      </dgm:prSet>
      <dgm:spPr/>
      <dgm:t>
        <a:bodyPr/>
        <a:lstStyle/>
        <a:p>
          <a:endParaRPr lang="en-US"/>
        </a:p>
      </dgm:t>
    </dgm:pt>
    <dgm:pt modelId="{C35B5B65-2D08-41B7-BEBB-52DF4C27AB12}" type="pres">
      <dgm:prSet presAssocID="{2E4183CB-2E1E-4D1C-961B-976575522EC2}" presName="parTransTwo" presStyleCnt="0"/>
      <dgm:spPr/>
    </dgm:pt>
    <dgm:pt modelId="{82A42D46-76B8-4C56-A652-4E1D10487C8F}" type="pres">
      <dgm:prSet presAssocID="{2E4183CB-2E1E-4D1C-961B-976575522EC2}" presName="horzTwo" presStyleCnt="0"/>
      <dgm:spPr/>
    </dgm:pt>
    <dgm:pt modelId="{EB25D416-7E7E-4BF8-A523-E5A169A46C84}" type="pres">
      <dgm:prSet presAssocID="{D78CA293-65DE-4482-8CFC-8BCFEDC7774E}" presName="vertThree" presStyleCnt="0"/>
      <dgm:spPr/>
    </dgm:pt>
    <dgm:pt modelId="{99C21434-67C8-4F96-B627-B276FC27F377}" type="pres">
      <dgm:prSet presAssocID="{D78CA293-65DE-4482-8CFC-8BCFEDC7774E}" presName="txThree" presStyleLbl="node3" presStyleIdx="1" presStyleCnt="2">
        <dgm:presLayoutVars>
          <dgm:chPref val="3"/>
        </dgm:presLayoutVars>
      </dgm:prSet>
      <dgm:spPr/>
      <dgm:t>
        <a:bodyPr/>
        <a:lstStyle/>
        <a:p>
          <a:endParaRPr lang="en-US"/>
        </a:p>
      </dgm:t>
    </dgm:pt>
    <dgm:pt modelId="{51C798AC-3597-4B0C-B715-CC25ADBDB91A}" type="pres">
      <dgm:prSet presAssocID="{D78CA293-65DE-4482-8CFC-8BCFEDC7774E}" presName="parTransThree" presStyleCnt="0"/>
      <dgm:spPr/>
    </dgm:pt>
    <dgm:pt modelId="{8459A106-1140-4217-8029-277044210614}" type="pres">
      <dgm:prSet presAssocID="{D78CA293-65DE-4482-8CFC-8BCFEDC7774E}" presName="horzThree" presStyleCnt="0"/>
      <dgm:spPr/>
    </dgm:pt>
    <dgm:pt modelId="{562B2D49-4BB2-41B8-953B-04835973E722}" type="pres">
      <dgm:prSet presAssocID="{8393E17A-DBC6-41BD-BD4C-3229E1643DD1}" presName="vertFour" presStyleCnt="0">
        <dgm:presLayoutVars>
          <dgm:chPref val="3"/>
        </dgm:presLayoutVars>
      </dgm:prSet>
      <dgm:spPr/>
    </dgm:pt>
    <dgm:pt modelId="{ACE37761-EB28-4181-91AA-647FF27E2D3F}" type="pres">
      <dgm:prSet presAssocID="{8393E17A-DBC6-41BD-BD4C-3229E1643DD1}" presName="txFour" presStyleLbl="node4" presStyleIdx="4" presStyleCnt="6">
        <dgm:presLayoutVars>
          <dgm:chPref val="3"/>
        </dgm:presLayoutVars>
      </dgm:prSet>
      <dgm:spPr/>
      <dgm:t>
        <a:bodyPr/>
        <a:lstStyle/>
        <a:p>
          <a:endParaRPr lang="en-US"/>
        </a:p>
      </dgm:t>
    </dgm:pt>
    <dgm:pt modelId="{95CD6300-6577-4EA2-9546-DC2B95DDE50E}" type="pres">
      <dgm:prSet presAssocID="{8393E17A-DBC6-41BD-BD4C-3229E1643DD1}" presName="parTransFour" presStyleCnt="0"/>
      <dgm:spPr/>
    </dgm:pt>
    <dgm:pt modelId="{879C075C-0C13-4F37-8C9C-87C36761607A}" type="pres">
      <dgm:prSet presAssocID="{8393E17A-DBC6-41BD-BD4C-3229E1643DD1}" presName="horzFour" presStyleCnt="0"/>
      <dgm:spPr/>
    </dgm:pt>
    <dgm:pt modelId="{211569D7-4B50-4C26-A540-7D521FD70AEC}" type="pres">
      <dgm:prSet presAssocID="{45D75A64-F4B8-4C3C-B459-2BC5C70A6385}" presName="vertFour" presStyleCnt="0">
        <dgm:presLayoutVars>
          <dgm:chPref val="3"/>
        </dgm:presLayoutVars>
      </dgm:prSet>
      <dgm:spPr/>
    </dgm:pt>
    <dgm:pt modelId="{03529E59-B9D0-45D4-8B3C-2244A7A3E697}" type="pres">
      <dgm:prSet presAssocID="{45D75A64-F4B8-4C3C-B459-2BC5C70A6385}" presName="txFour" presStyleLbl="node4" presStyleIdx="5" presStyleCnt="6">
        <dgm:presLayoutVars>
          <dgm:chPref val="3"/>
        </dgm:presLayoutVars>
      </dgm:prSet>
      <dgm:spPr/>
      <dgm:t>
        <a:bodyPr/>
        <a:lstStyle/>
        <a:p>
          <a:endParaRPr lang="en-US"/>
        </a:p>
      </dgm:t>
    </dgm:pt>
    <dgm:pt modelId="{C099C592-8B67-4E4D-9944-511D30C8096A}" type="pres">
      <dgm:prSet presAssocID="{45D75A64-F4B8-4C3C-B459-2BC5C70A6385}" presName="horzFour" presStyleCnt="0"/>
      <dgm:spPr/>
    </dgm:pt>
  </dgm:ptLst>
  <dgm:cxnLst>
    <dgm:cxn modelId="{4C732BDA-2D7D-4DDB-86D7-6689C494F94F}" type="presOf" srcId="{278B5C62-C307-489A-9E19-074DE82780BB}" destId="{0060BDF5-B0B2-40E3-8731-5917FCAB1B77}" srcOrd="0" destOrd="0" presId="urn:microsoft.com/office/officeart/2005/8/layout/hierarchy4"/>
    <dgm:cxn modelId="{70ACB2B2-A481-42B1-9444-532B7C3499E8}" type="presOf" srcId="{7230B6C1-44A2-4632-A5BC-FE3336FC6529}" destId="{9C0364B4-1443-4A86-939B-5000A53726BC}" srcOrd="0" destOrd="0" presId="urn:microsoft.com/office/officeart/2005/8/layout/hierarchy4"/>
    <dgm:cxn modelId="{EFA9A5C7-F493-400D-B37C-93480E155C93}" srcId="{F8A9B0BC-B6E6-43D6-BD9E-6717FA66ABAA}" destId="{ED689975-FF5A-4059-AB1D-04D33B7F2A8C}" srcOrd="0" destOrd="0" parTransId="{C00FE577-F662-4470-AD53-3FC23AB5DB8E}" sibTransId="{A28B0F8D-5FE9-4D4E-95BA-02FF7952C039}"/>
    <dgm:cxn modelId="{3FADB7FD-0740-4D12-B144-99798AC483B7}" type="presOf" srcId="{45D75A64-F4B8-4C3C-B459-2BC5C70A6385}" destId="{03529E59-B9D0-45D4-8B3C-2244A7A3E697}" srcOrd="0" destOrd="0" presId="urn:microsoft.com/office/officeart/2005/8/layout/hierarchy4"/>
    <dgm:cxn modelId="{D45AD010-0F7E-49A0-A99D-440FB3F5B5D0}" srcId="{ED689975-FF5A-4059-AB1D-04D33B7F2A8C}" destId="{3CE66C89-828C-4A3B-8893-BC46E88E8B9D}" srcOrd="0" destOrd="0" parTransId="{DF07B88D-1BEF-40A0-9605-D4B948CF77D8}" sibTransId="{22A3587A-3653-47A3-BADB-863A41C7612F}"/>
    <dgm:cxn modelId="{40B8CB58-1284-4786-AC98-CF6B4012C1CE}" type="presOf" srcId="{ED689975-FF5A-4059-AB1D-04D33B7F2A8C}" destId="{4ECDD213-7E5B-45AC-9030-4DAB3F91E47D}" srcOrd="0" destOrd="0" presId="urn:microsoft.com/office/officeart/2005/8/layout/hierarchy4"/>
    <dgm:cxn modelId="{0C9E5F9E-89E0-4AD4-9A6E-127ECCC95FB6}" type="presOf" srcId="{D78CA293-65DE-4482-8CFC-8BCFEDC7774E}" destId="{99C21434-67C8-4F96-B627-B276FC27F377}" srcOrd="0" destOrd="0" presId="urn:microsoft.com/office/officeart/2005/8/layout/hierarchy4"/>
    <dgm:cxn modelId="{A27277D7-87FE-4318-A398-45F5D23165B9}" type="presOf" srcId="{DC97480D-80DD-4A9B-88F3-751479612A98}" destId="{A14BBEA3-E302-432F-9B7B-B9CB7C4392EA}" srcOrd="0" destOrd="0" presId="urn:microsoft.com/office/officeart/2005/8/layout/hierarchy4"/>
    <dgm:cxn modelId="{64350489-66B8-4A06-865D-3E8207A4DA4B}" type="presOf" srcId="{3CE66C89-828C-4A3B-8893-BC46E88E8B9D}" destId="{55B52AD7-390F-45B7-8BCA-C8A3F1023D26}" srcOrd="0" destOrd="0" presId="urn:microsoft.com/office/officeart/2005/8/layout/hierarchy4"/>
    <dgm:cxn modelId="{7F17DF24-D10E-4913-A8C9-E1A6D86D839A}" srcId="{D78CA293-65DE-4482-8CFC-8BCFEDC7774E}" destId="{8393E17A-DBC6-41BD-BD4C-3229E1643DD1}" srcOrd="0" destOrd="0" parTransId="{41CB58D2-4577-4BC5-BB2E-74B567AC5D62}" sibTransId="{497610D9-CB33-4D34-A651-B66B3A8EC607}"/>
    <dgm:cxn modelId="{D28DA119-ED07-4409-B38B-D5E7A4C2E9CA}" srcId="{7230B6C1-44A2-4632-A5BC-FE3336FC6529}" destId="{FC809693-F790-4ADE-9B96-3257238B24CF}" srcOrd="0" destOrd="0" parTransId="{C8C6F19E-D5E4-47DE-9107-4195A72F9E65}" sibTransId="{E2509BC4-FCA4-4084-AD92-D0BA578EF6D1}"/>
    <dgm:cxn modelId="{D3365D1E-50FC-4E2E-94E9-D196B9726311}" srcId="{2E4183CB-2E1E-4D1C-961B-976575522EC2}" destId="{D78CA293-65DE-4482-8CFC-8BCFEDC7774E}" srcOrd="0" destOrd="0" parTransId="{BE0B5E3F-DCE3-4250-AF7C-1F61324DE9AC}" sibTransId="{1D09C410-D383-4C34-B98E-3B0F7639AA88}"/>
    <dgm:cxn modelId="{AF7E6D07-891F-4F34-A55C-B0E09E730D39}" type="presOf" srcId="{72457F15-70DA-4CA6-8454-1352271CC8FC}" destId="{987EB881-0BE0-4D54-B76B-74A92EB17D41}" srcOrd="0" destOrd="0" presId="urn:microsoft.com/office/officeart/2005/8/layout/hierarchy4"/>
    <dgm:cxn modelId="{FB858F51-0F73-4A54-8E5A-A5EABD30DE76}" srcId="{278B5C62-C307-489A-9E19-074DE82780BB}" destId="{72457F15-70DA-4CA6-8454-1352271CC8FC}" srcOrd="0" destOrd="0" parTransId="{97AB3C83-B095-45EE-AA11-348B65F6CE42}" sibTransId="{50FBEEA1-240B-4B8C-9DCD-10AD00E820FF}"/>
    <dgm:cxn modelId="{BFB3B8AB-7506-422E-B8C7-7221FA46FFCB}" srcId="{FC809693-F790-4ADE-9B96-3257238B24CF}" destId="{2E4183CB-2E1E-4D1C-961B-976575522EC2}" srcOrd="1" destOrd="0" parTransId="{D473C13C-4E55-4E8B-99DD-5C055E736A1C}" sibTransId="{EFB9C52D-52E6-4445-A086-DABAEE829EB0}"/>
    <dgm:cxn modelId="{9EEC1082-1DA9-4974-AF50-FF7EE8B4FD5E}" srcId="{8393E17A-DBC6-41BD-BD4C-3229E1643DD1}" destId="{45D75A64-F4B8-4C3C-B459-2BC5C70A6385}" srcOrd="0" destOrd="0" parTransId="{CF8BC652-A05D-436E-BD8B-B8B0CB3F90F6}" sibTransId="{CE1F8AB4-4A4A-422D-A713-8F62F594D6B9}"/>
    <dgm:cxn modelId="{7D634D37-2D22-458D-A248-520EBD67C606}" type="presOf" srcId="{FC809693-F790-4ADE-9B96-3257238B24CF}" destId="{E6AF564E-2523-469A-8FE3-7CA7501ED151}" srcOrd="0" destOrd="0" presId="urn:microsoft.com/office/officeart/2005/8/layout/hierarchy4"/>
    <dgm:cxn modelId="{C32C6373-DBC3-49CE-9A96-F89767EF71DA}" type="presOf" srcId="{F8A9B0BC-B6E6-43D6-BD9E-6717FA66ABAA}" destId="{3A125271-A3D8-4BAF-849A-368BF0B1F4F6}" srcOrd="0" destOrd="0" presId="urn:microsoft.com/office/officeart/2005/8/layout/hierarchy4"/>
    <dgm:cxn modelId="{590DACA5-C0B6-43C5-ADB9-687D027BAC61}" type="presOf" srcId="{2E4183CB-2E1E-4D1C-961B-976575522EC2}" destId="{140B9270-8285-4826-84B4-344555CAB2F4}" srcOrd="0" destOrd="0" presId="urn:microsoft.com/office/officeart/2005/8/layout/hierarchy4"/>
    <dgm:cxn modelId="{ECD74E33-A708-4F23-896A-8598C3789EEB}" srcId="{3CE66C89-828C-4A3B-8893-BC46E88E8B9D}" destId="{278B5C62-C307-489A-9E19-074DE82780BB}" srcOrd="0" destOrd="0" parTransId="{2B8B09D8-7E57-43AB-AB52-5C1C1760252B}" sibTransId="{310B8614-7C07-4585-A5BB-500EA3816B68}"/>
    <dgm:cxn modelId="{BB506CA5-FA38-4B01-802B-260514002CE0}" srcId="{FC809693-F790-4ADE-9B96-3257238B24CF}" destId="{F8A9B0BC-B6E6-43D6-BD9E-6717FA66ABAA}" srcOrd="0" destOrd="0" parTransId="{456CB2BE-AE50-4F9D-A3BC-70C17E6D3E7D}" sibTransId="{14181E2F-1EA4-437B-A1FB-EA1859BAD025}"/>
    <dgm:cxn modelId="{968A795B-DF26-43BB-A8B9-6E19CF0E5BE8}" type="presOf" srcId="{8393E17A-DBC6-41BD-BD4C-3229E1643DD1}" destId="{ACE37761-EB28-4181-91AA-647FF27E2D3F}" srcOrd="0" destOrd="0" presId="urn:microsoft.com/office/officeart/2005/8/layout/hierarchy4"/>
    <dgm:cxn modelId="{CFE205A1-CD2B-43BF-8D3E-1F8BDF030E9E}" srcId="{72457F15-70DA-4CA6-8454-1352271CC8FC}" destId="{DC97480D-80DD-4A9B-88F3-751479612A98}" srcOrd="0" destOrd="0" parTransId="{2B914A1F-8DA6-42C6-87A5-84E79D0B6C12}" sibTransId="{C9CF1DA8-917D-4B6A-9C00-4FEE633A49A4}"/>
    <dgm:cxn modelId="{3C35875A-C7D6-4942-BFB1-2191E8871BA6}" type="presParOf" srcId="{9C0364B4-1443-4A86-939B-5000A53726BC}" destId="{86830EF8-958F-4A2A-8047-7C0CAEB3AF0F}" srcOrd="0" destOrd="0" presId="urn:microsoft.com/office/officeart/2005/8/layout/hierarchy4"/>
    <dgm:cxn modelId="{FCEA2F36-69F1-497E-91FB-4FE9628DE82A}" type="presParOf" srcId="{86830EF8-958F-4A2A-8047-7C0CAEB3AF0F}" destId="{E6AF564E-2523-469A-8FE3-7CA7501ED151}" srcOrd="0" destOrd="0" presId="urn:microsoft.com/office/officeart/2005/8/layout/hierarchy4"/>
    <dgm:cxn modelId="{A00D7B8E-3960-441C-AC79-554A279B57B8}" type="presParOf" srcId="{86830EF8-958F-4A2A-8047-7C0CAEB3AF0F}" destId="{3470A1FC-05DA-4256-9A19-86AEE8EC6857}" srcOrd="1" destOrd="0" presId="urn:microsoft.com/office/officeart/2005/8/layout/hierarchy4"/>
    <dgm:cxn modelId="{19C536CA-3EE4-4927-AA83-E0A348371BA7}" type="presParOf" srcId="{86830EF8-958F-4A2A-8047-7C0CAEB3AF0F}" destId="{B0BEE712-FB2A-46F4-81D8-6F860613B7AE}" srcOrd="2" destOrd="0" presId="urn:microsoft.com/office/officeart/2005/8/layout/hierarchy4"/>
    <dgm:cxn modelId="{0D717A6A-314C-4D1C-8B5C-661785B61DA9}" type="presParOf" srcId="{B0BEE712-FB2A-46F4-81D8-6F860613B7AE}" destId="{3FCE1186-7A78-49B4-B5FB-A220BFD95D1E}" srcOrd="0" destOrd="0" presId="urn:microsoft.com/office/officeart/2005/8/layout/hierarchy4"/>
    <dgm:cxn modelId="{9A8184AB-7386-4546-A3CC-3B8881152574}" type="presParOf" srcId="{3FCE1186-7A78-49B4-B5FB-A220BFD95D1E}" destId="{3A125271-A3D8-4BAF-849A-368BF0B1F4F6}" srcOrd="0" destOrd="0" presId="urn:microsoft.com/office/officeart/2005/8/layout/hierarchy4"/>
    <dgm:cxn modelId="{B9DB7273-3E1D-49F6-A7F3-CF0ED12BF6AE}" type="presParOf" srcId="{3FCE1186-7A78-49B4-B5FB-A220BFD95D1E}" destId="{73AA62CF-1CB8-4FD6-BED2-079BD91CB274}" srcOrd="1" destOrd="0" presId="urn:microsoft.com/office/officeart/2005/8/layout/hierarchy4"/>
    <dgm:cxn modelId="{0C1C6A63-42A5-4FE0-830C-7DC106375016}" type="presParOf" srcId="{3FCE1186-7A78-49B4-B5FB-A220BFD95D1E}" destId="{FD551682-9AE1-4D95-818F-66503C2F3305}" srcOrd="2" destOrd="0" presId="urn:microsoft.com/office/officeart/2005/8/layout/hierarchy4"/>
    <dgm:cxn modelId="{1D7295F8-E6E7-464D-ACF9-C55B08B771A0}" type="presParOf" srcId="{FD551682-9AE1-4D95-818F-66503C2F3305}" destId="{C39A4657-591C-41BB-887D-CD4756D66F20}" srcOrd="0" destOrd="0" presId="urn:microsoft.com/office/officeart/2005/8/layout/hierarchy4"/>
    <dgm:cxn modelId="{01915A6F-7901-441D-914B-462CD7FBF841}" type="presParOf" srcId="{C39A4657-591C-41BB-887D-CD4756D66F20}" destId="{4ECDD213-7E5B-45AC-9030-4DAB3F91E47D}" srcOrd="0" destOrd="0" presId="urn:microsoft.com/office/officeart/2005/8/layout/hierarchy4"/>
    <dgm:cxn modelId="{AEBACFA8-4B1E-449F-B19C-E93B83C27E90}" type="presParOf" srcId="{C39A4657-591C-41BB-887D-CD4756D66F20}" destId="{991E0C63-2455-405B-BD04-E5188C5127FB}" srcOrd="1" destOrd="0" presId="urn:microsoft.com/office/officeart/2005/8/layout/hierarchy4"/>
    <dgm:cxn modelId="{F228785D-03A0-4623-957C-B3C205AA53CE}" type="presParOf" srcId="{C39A4657-591C-41BB-887D-CD4756D66F20}" destId="{F1BC0947-28BB-44A5-AE53-ECFDEB5C18C6}" srcOrd="2" destOrd="0" presId="urn:microsoft.com/office/officeart/2005/8/layout/hierarchy4"/>
    <dgm:cxn modelId="{88674C31-2893-4CCA-BAD0-E6993C472ED5}" type="presParOf" srcId="{F1BC0947-28BB-44A5-AE53-ECFDEB5C18C6}" destId="{D8B52D28-46AE-4D9D-9B85-6420945D4D7C}" srcOrd="0" destOrd="0" presId="urn:microsoft.com/office/officeart/2005/8/layout/hierarchy4"/>
    <dgm:cxn modelId="{9C270E40-4422-4A77-B6AC-40BB26D5D193}" type="presParOf" srcId="{D8B52D28-46AE-4D9D-9B85-6420945D4D7C}" destId="{55B52AD7-390F-45B7-8BCA-C8A3F1023D26}" srcOrd="0" destOrd="0" presId="urn:microsoft.com/office/officeart/2005/8/layout/hierarchy4"/>
    <dgm:cxn modelId="{43F50002-B729-4981-B80B-EF740E93BE2F}" type="presParOf" srcId="{D8B52D28-46AE-4D9D-9B85-6420945D4D7C}" destId="{505DD600-022F-41C2-92F9-CB28CBF7D673}" srcOrd="1" destOrd="0" presId="urn:microsoft.com/office/officeart/2005/8/layout/hierarchy4"/>
    <dgm:cxn modelId="{209CDA41-B5E7-4228-938F-D282873E64F2}" type="presParOf" srcId="{D8B52D28-46AE-4D9D-9B85-6420945D4D7C}" destId="{98715C5D-0EF6-45FE-9FCE-DA598A8C34EA}" srcOrd="2" destOrd="0" presId="urn:microsoft.com/office/officeart/2005/8/layout/hierarchy4"/>
    <dgm:cxn modelId="{5BBD3492-831F-47B5-A81F-6D13F65A6E10}" type="presParOf" srcId="{98715C5D-0EF6-45FE-9FCE-DA598A8C34EA}" destId="{190E0FB9-78FD-4D20-86BC-CEDA6344BAF4}" srcOrd="0" destOrd="0" presId="urn:microsoft.com/office/officeart/2005/8/layout/hierarchy4"/>
    <dgm:cxn modelId="{CB96C37E-139F-4571-BE6C-45FD3304B60A}" type="presParOf" srcId="{190E0FB9-78FD-4D20-86BC-CEDA6344BAF4}" destId="{0060BDF5-B0B2-40E3-8731-5917FCAB1B77}" srcOrd="0" destOrd="0" presId="urn:microsoft.com/office/officeart/2005/8/layout/hierarchy4"/>
    <dgm:cxn modelId="{31805B20-4AA6-4DC2-9488-EBBC16C3663F}" type="presParOf" srcId="{190E0FB9-78FD-4D20-86BC-CEDA6344BAF4}" destId="{E1A5CEF2-F3D2-4737-9F3A-A969C031B5B4}" srcOrd="1" destOrd="0" presId="urn:microsoft.com/office/officeart/2005/8/layout/hierarchy4"/>
    <dgm:cxn modelId="{D0370121-B483-4B5E-B12F-7D76B5BD8F06}" type="presParOf" srcId="{190E0FB9-78FD-4D20-86BC-CEDA6344BAF4}" destId="{85F8306B-E7F2-4885-BC08-EB41336E4CED}" srcOrd="2" destOrd="0" presId="urn:microsoft.com/office/officeart/2005/8/layout/hierarchy4"/>
    <dgm:cxn modelId="{00769708-ABED-4D20-8CA1-97C48A9185F0}" type="presParOf" srcId="{85F8306B-E7F2-4885-BC08-EB41336E4CED}" destId="{85E66807-2187-4047-9CB6-D3A2F575424C}" srcOrd="0" destOrd="0" presId="urn:microsoft.com/office/officeart/2005/8/layout/hierarchy4"/>
    <dgm:cxn modelId="{CF439620-A8D4-41E0-92D4-F85F8C89F001}" type="presParOf" srcId="{85E66807-2187-4047-9CB6-D3A2F575424C}" destId="{987EB881-0BE0-4D54-B76B-74A92EB17D41}" srcOrd="0" destOrd="0" presId="urn:microsoft.com/office/officeart/2005/8/layout/hierarchy4"/>
    <dgm:cxn modelId="{19E87D79-5827-469D-BC93-FE53954C50CE}" type="presParOf" srcId="{85E66807-2187-4047-9CB6-D3A2F575424C}" destId="{355200C0-76FE-42B8-A606-1C828F4DBBA9}" srcOrd="1" destOrd="0" presId="urn:microsoft.com/office/officeart/2005/8/layout/hierarchy4"/>
    <dgm:cxn modelId="{1AAAD5A3-C10B-437B-B90C-8A32FF30AF99}" type="presParOf" srcId="{85E66807-2187-4047-9CB6-D3A2F575424C}" destId="{2B2E0C1B-E3C2-43D3-A7EC-8F9E35E58F68}" srcOrd="2" destOrd="0" presId="urn:microsoft.com/office/officeart/2005/8/layout/hierarchy4"/>
    <dgm:cxn modelId="{D4E46656-9FB7-4ED8-B670-98973AFD2BCB}" type="presParOf" srcId="{2B2E0C1B-E3C2-43D3-A7EC-8F9E35E58F68}" destId="{2CCCE093-FA45-47D4-A5F4-2D5F923A5AF6}" srcOrd="0" destOrd="0" presId="urn:microsoft.com/office/officeart/2005/8/layout/hierarchy4"/>
    <dgm:cxn modelId="{E0C0E299-EA71-4C6F-9CA9-DCAC34A4A9CB}" type="presParOf" srcId="{2CCCE093-FA45-47D4-A5F4-2D5F923A5AF6}" destId="{A14BBEA3-E302-432F-9B7B-B9CB7C4392EA}" srcOrd="0" destOrd="0" presId="urn:microsoft.com/office/officeart/2005/8/layout/hierarchy4"/>
    <dgm:cxn modelId="{41FCDA38-BA7C-445C-A5E2-C0970E576C4F}" type="presParOf" srcId="{2CCCE093-FA45-47D4-A5F4-2D5F923A5AF6}" destId="{C218634F-6FCF-41C5-BFBE-54B1D0FBB786}" srcOrd="1" destOrd="0" presId="urn:microsoft.com/office/officeart/2005/8/layout/hierarchy4"/>
    <dgm:cxn modelId="{FAD4A02F-7014-48E6-8AED-45564C80FC0C}" type="presParOf" srcId="{B0BEE712-FB2A-46F4-81D8-6F860613B7AE}" destId="{C36EDB5A-570A-45A8-A644-CC4CBBE971F9}" srcOrd="1" destOrd="0" presId="urn:microsoft.com/office/officeart/2005/8/layout/hierarchy4"/>
    <dgm:cxn modelId="{DE894249-AAC5-4C4A-BB56-C418CECC13B6}" type="presParOf" srcId="{B0BEE712-FB2A-46F4-81D8-6F860613B7AE}" destId="{DF787FBE-32E2-4CC8-9710-82C7783612D8}" srcOrd="2" destOrd="0" presId="urn:microsoft.com/office/officeart/2005/8/layout/hierarchy4"/>
    <dgm:cxn modelId="{0B80AFE9-2BB1-44E7-876D-3E95AFF6C505}" type="presParOf" srcId="{DF787FBE-32E2-4CC8-9710-82C7783612D8}" destId="{140B9270-8285-4826-84B4-344555CAB2F4}" srcOrd="0" destOrd="0" presId="urn:microsoft.com/office/officeart/2005/8/layout/hierarchy4"/>
    <dgm:cxn modelId="{50D1E1DA-DFBF-43DB-A862-F0D50F65C5B0}" type="presParOf" srcId="{DF787FBE-32E2-4CC8-9710-82C7783612D8}" destId="{C35B5B65-2D08-41B7-BEBB-52DF4C27AB12}" srcOrd="1" destOrd="0" presId="urn:microsoft.com/office/officeart/2005/8/layout/hierarchy4"/>
    <dgm:cxn modelId="{F07A8862-B003-41EE-BBE1-8CCB982BF240}" type="presParOf" srcId="{DF787FBE-32E2-4CC8-9710-82C7783612D8}" destId="{82A42D46-76B8-4C56-A652-4E1D10487C8F}" srcOrd="2" destOrd="0" presId="urn:microsoft.com/office/officeart/2005/8/layout/hierarchy4"/>
    <dgm:cxn modelId="{FA59F3CF-120E-4F1A-98CF-538C7A130F4E}" type="presParOf" srcId="{82A42D46-76B8-4C56-A652-4E1D10487C8F}" destId="{EB25D416-7E7E-4BF8-A523-E5A169A46C84}" srcOrd="0" destOrd="0" presId="urn:microsoft.com/office/officeart/2005/8/layout/hierarchy4"/>
    <dgm:cxn modelId="{2A9D97D2-EBB3-42B1-9034-EFE73D2EB80F}" type="presParOf" srcId="{EB25D416-7E7E-4BF8-A523-E5A169A46C84}" destId="{99C21434-67C8-4F96-B627-B276FC27F377}" srcOrd="0" destOrd="0" presId="urn:microsoft.com/office/officeart/2005/8/layout/hierarchy4"/>
    <dgm:cxn modelId="{3F5B9B78-B7F9-4989-BACC-0970AF8CFFAB}" type="presParOf" srcId="{EB25D416-7E7E-4BF8-A523-E5A169A46C84}" destId="{51C798AC-3597-4B0C-B715-CC25ADBDB91A}" srcOrd="1" destOrd="0" presId="urn:microsoft.com/office/officeart/2005/8/layout/hierarchy4"/>
    <dgm:cxn modelId="{D91D7684-5038-4BE5-8518-671CFDF21796}" type="presParOf" srcId="{EB25D416-7E7E-4BF8-A523-E5A169A46C84}" destId="{8459A106-1140-4217-8029-277044210614}" srcOrd="2" destOrd="0" presId="urn:microsoft.com/office/officeart/2005/8/layout/hierarchy4"/>
    <dgm:cxn modelId="{C17AF140-ABD7-44CC-A619-85D55C9EB426}" type="presParOf" srcId="{8459A106-1140-4217-8029-277044210614}" destId="{562B2D49-4BB2-41B8-953B-04835973E722}" srcOrd="0" destOrd="0" presId="urn:microsoft.com/office/officeart/2005/8/layout/hierarchy4"/>
    <dgm:cxn modelId="{E2D7A92E-39AD-4322-A633-198A5DC053B1}" type="presParOf" srcId="{562B2D49-4BB2-41B8-953B-04835973E722}" destId="{ACE37761-EB28-4181-91AA-647FF27E2D3F}" srcOrd="0" destOrd="0" presId="urn:microsoft.com/office/officeart/2005/8/layout/hierarchy4"/>
    <dgm:cxn modelId="{2547B147-1A38-4921-BB3F-C7D72FC395DE}" type="presParOf" srcId="{562B2D49-4BB2-41B8-953B-04835973E722}" destId="{95CD6300-6577-4EA2-9546-DC2B95DDE50E}" srcOrd="1" destOrd="0" presId="urn:microsoft.com/office/officeart/2005/8/layout/hierarchy4"/>
    <dgm:cxn modelId="{BAB8DD6F-8D62-4D78-868F-2839E37241E2}" type="presParOf" srcId="{562B2D49-4BB2-41B8-953B-04835973E722}" destId="{879C075C-0C13-4F37-8C9C-87C36761607A}" srcOrd="2" destOrd="0" presId="urn:microsoft.com/office/officeart/2005/8/layout/hierarchy4"/>
    <dgm:cxn modelId="{FFE82465-5D1E-4805-BD1C-CC430D07D7BA}" type="presParOf" srcId="{879C075C-0C13-4F37-8C9C-87C36761607A}" destId="{211569D7-4B50-4C26-A540-7D521FD70AEC}" srcOrd="0" destOrd="0" presId="urn:microsoft.com/office/officeart/2005/8/layout/hierarchy4"/>
    <dgm:cxn modelId="{E0D05D5D-FAB8-4E77-8838-5F98DC566022}" type="presParOf" srcId="{211569D7-4B50-4C26-A540-7D521FD70AEC}" destId="{03529E59-B9D0-45D4-8B3C-2244A7A3E697}" srcOrd="0" destOrd="0" presId="urn:microsoft.com/office/officeart/2005/8/layout/hierarchy4"/>
    <dgm:cxn modelId="{57AD17CB-C84D-44BC-BCB0-BC8C419B2557}" type="presParOf" srcId="{211569D7-4B50-4C26-A540-7D521FD70AEC}" destId="{C099C592-8B67-4E4D-9944-511D30C8096A}" srcOrd="1" destOrd="0" presId="urn:microsoft.com/office/officeart/2005/8/layout/hierarchy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DF88461-54CE-4CF5-8FDC-72C8FD6995DA}"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pPr rtl="1"/>
          <a:endParaRPr lang="ar-SA"/>
        </a:p>
      </dgm:t>
    </dgm:pt>
    <dgm:pt modelId="{215C9FAB-BC93-494D-AD6C-6F2D9F23771E}">
      <dgm:prSet phldrT="[نص]" custT="1"/>
      <dgm:spPr/>
      <dgm:t>
        <a:bodyPr/>
        <a:lstStyle/>
        <a:p>
          <a:pPr rtl="1"/>
          <a:r>
            <a:rPr lang="ar-SA" sz="1800" b="1" dirty="0" smtClean="0"/>
            <a:t>اذن هناك نوعان من الضمان</a:t>
          </a:r>
          <a:endParaRPr lang="ar-SA" sz="1800" b="1" dirty="0"/>
        </a:p>
      </dgm:t>
    </dgm:pt>
    <dgm:pt modelId="{13FF09B1-07AC-48A0-86E7-63BE4E82E755}" type="parTrans" cxnId="{6ED325FE-2B56-4307-A501-4290F7C410D0}">
      <dgm:prSet/>
      <dgm:spPr/>
      <dgm:t>
        <a:bodyPr/>
        <a:lstStyle/>
        <a:p>
          <a:pPr rtl="1"/>
          <a:endParaRPr lang="ar-SA"/>
        </a:p>
      </dgm:t>
    </dgm:pt>
    <dgm:pt modelId="{A350BBBB-5421-4365-960B-1EBD7C8FEC4C}" type="sibTrans" cxnId="{6ED325FE-2B56-4307-A501-4290F7C410D0}">
      <dgm:prSet/>
      <dgm:spPr/>
      <dgm:t>
        <a:bodyPr/>
        <a:lstStyle/>
        <a:p>
          <a:pPr rtl="1"/>
          <a:endParaRPr lang="ar-SA"/>
        </a:p>
      </dgm:t>
    </dgm:pt>
    <dgm:pt modelId="{6C782EE8-B11C-46FF-AC76-5B1AE7B5A98E}">
      <dgm:prSet phldrT="[نص]" custT="1"/>
      <dgm:spPr/>
      <dgm:t>
        <a:bodyPr/>
        <a:lstStyle/>
        <a:p>
          <a:pPr rtl="1"/>
          <a:r>
            <a:rPr lang="ar-SA" sz="1800" b="1" dirty="0" smtClean="0"/>
            <a:t>ضمان سنوي</a:t>
          </a:r>
          <a:endParaRPr lang="ar-SA" sz="1800" b="1" dirty="0"/>
        </a:p>
      </dgm:t>
    </dgm:pt>
    <dgm:pt modelId="{37547024-FD71-4BAC-B091-0A7A229F6133}" type="parTrans" cxnId="{13436C6C-D2F1-4A01-ADB7-C861766030E2}">
      <dgm:prSet/>
      <dgm:spPr/>
      <dgm:t>
        <a:bodyPr/>
        <a:lstStyle/>
        <a:p>
          <a:pPr rtl="1"/>
          <a:endParaRPr lang="ar-SA" sz="2800" b="1"/>
        </a:p>
      </dgm:t>
    </dgm:pt>
    <dgm:pt modelId="{3E9D0BFF-16B5-486B-AC92-0CBCC5BE6088}" type="sibTrans" cxnId="{13436C6C-D2F1-4A01-ADB7-C861766030E2}">
      <dgm:prSet/>
      <dgm:spPr/>
      <dgm:t>
        <a:bodyPr/>
        <a:lstStyle/>
        <a:p>
          <a:pPr rtl="1"/>
          <a:endParaRPr lang="ar-SA"/>
        </a:p>
      </dgm:t>
    </dgm:pt>
    <dgm:pt modelId="{68C8720F-C90F-4B1A-B101-7B2F4CECF9F9}">
      <dgm:prSet phldrT="[نص]" custT="1"/>
      <dgm:spPr/>
      <dgm:t>
        <a:bodyPr/>
        <a:lstStyle/>
        <a:p>
          <a:pPr rtl="1"/>
          <a:r>
            <a:rPr lang="ar-SA" sz="1800" b="1" dirty="0" smtClean="0"/>
            <a:t>ضمان عشري</a:t>
          </a:r>
          <a:endParaRPr lang="ar-SA" sz="1800" b="1" dirty="0"/>
        </a:p>
      </dgm:t>
    </dgm:pt>
    <dgm:pt modelId="{A145436B-D1BD-4564-BB20-92D93B53A356}" type="parTrans" cxnId="{9EFD261E-0CEC-4D7E-B6E7-E9772132DC66}">
      <dgm:prSet/>
      <dgm:spPr/>
      <dgm:t>
        <a:bodyPr/>
        <a:lstStyle/>
        <a:p>
          <a:pPr rtl="1"/>
          <a:endParaRPr lang="ar-SA" sz="2800" b="1"/>
        </a:p>
      </dgm:t>
    </dgm:pt>
    <dgm:pt modelId="{E3A17B2B-A7A7-4EAE-B672-407F4B1603EF}" type="sibTrans" cxnId="{9EFD261E-0CEC-4D7E-B6E7-E9772132DC66}">
      <dgm:prSet/>
      <dgm:spPr/>
      <dgm:t>
        <a:bodyPr/>
        <a:lstStyle/>
        <a:p>
          <a:pPr rtl="1"/>
          <a:endParaRPr lang="ar-SA"/>
        </a:p>
      </dgm:t>
    </dgm:pt>
    <dgm:pt modelId="{D5D58727-7AD8-4A12-B270-03FC7B579952}">
      <dgm:prSet phldrT="[نص]" custT="1"/>
      <dgm:spPr/>
      <dgm:t>
        <a:bodyPr/>
        <a:lstStyle/>
        <a:p>
          <a:pPr rtl="1"/>
          <a:r>
            <a:rPr lang="ar-SA" sz="1600" b="1" dirty="0" smtClean="0"/>
            <a:t>يضمن فيه التعاقد صيانة واصلاح واستبدال ما يظهر من عيوب في المواد المستخدمة أو عيوب راجعة لعيوب في التنفيذ نفسه وليس بسبب تعرضها لخراب خارجي. مثل عيوب السباكة، الكهرباء...الخ </a:t>
          </a:r>
          <a:endParaRPr lang="ar-SA" sz="1600" b="1" dirty="0"/>
        </a:p>
      </dgm:t>
    </dgm:pt>
    <dgm:pt modelId="{1EF815F0-2649-47F1-BA88-CC46D8131423}" type="parTrans" cxnId="{9BD25E94-38CD-4056-9701-4B2793A8DFC1}">
      <dgm:prSet/>
      <dgm:spPr/>
      <dgm:t>
        <a:bodyPr/>
        <a:lstStyle/>
        <a:p>
          <a:pPr rtl="1"/>
          <a:endParaRPr lang="ar-SA" sz="2800" b="1"/>
        </a:p>
      </dgm:t>
    </dgm:pt>
    <dgm:pt modelId="{3E6C6107-5ACA-4AD5-AD78-06AA45E20851}" type="sibTrans" cxnId="{9BD25E94-38CD-4056-9701-4B2793A8DFC1}">
      <dgm:prSet/>
      <dgm:spPr/>
      <dgm:t>
        <a:bodyPr/>
        <a:lstStyle/>
        <a:p>
          <a:pPr rtl="1"/>
          <a:endParaRPr lang="ar-SA"/>
        </a:p>
      </dgm:t>
    </dgm:pt>
    <dgm:pt modelId="{B36A5DA6-FC8F-4E8F-9121-0F0183D2E2BA}">
      <dgm:prSet phldrT="[نص]" custT="1"/>
      <dgm:spPr/>
      <dgm:t>
        <a:bodyPr/>
        <a:lstStyle/>
        <a:p>
          <a:pPr rtl="1"/>
          <a:r>
            <a:rPr lang="ar-SA" sz="1800" b="1" dirty="0" smtClean="0"/>
            <a:t>مدته: لا تقل عن سنة </a:t>
          </a:r>
          <a:r>
            <a:rPr lang="ar-SA" sz="1800" b="1" dirty="0" err="1" smtClean="0"/>
            <a:t>ابتداءًا</a:t>
          </a:r>
          <a:r>
            <a:rPr lang="ar-SA" sz="1800" b="1" dirty="0" smtClean="0"/>
            <a:t> من التسليم الابتدائي للمشروع.</a:t>
          </a:r>
          <a:endParaRPr lang="ar-SA" sz="1800" b="1" dirty="0"/>
        </a:p>
      </dgm:t>
    </dgm:pt>
    <dgm:pt modelId="{BD54491D-3DAC-403B-8753-6CDFE225C90F}" type="parTrans" cxnId="{CCCFAAA0-2912-4657-817C-F76CCA16BEAC}">
      <dgm:prSet/>
      <dgm:spPr/>
      <dgm:t>
        <a:bodyPr/>
        <a:lstStyle/>
        <a:p>
          <a:pPr rtl="1"/>
          <a:endParaRPr lang="ar-SA" sz="2800" b="1"/>
        </a:p>
      </dgm:t>
    </dgm:pt>
    <dgm:pt modelId="{CB2F5635-920B-4CE2-9FFD-B37B5F40F046}" type="sibTrans" cxnId="{CCCFAAA0-2912-4657-817C-F76CCA16BEAC}">
      <dgm:prSet/>
      <dgm:spPr/>
      <dgm:t>
        <a:bodyPr/>
        <a:lstStyle/>
        <a:p>
          <a:pPr rtl="1"/>
          <a:endParaRPr lang="ar-SA"/>
        </a:p>
      </dgm:t>
    </dgm:pt>
    <dgm:pt modelId="{6C12B503-7725-41B1-BB1C-99285CCD1926}">
      <dgm:prSet phldrT="[نص]" custT="1"/>
      <dgm:spPr/>
      <dgm:t>
        <a:bodyPr/>
        <a:lstStyle/>
        <a:p>
          <a:pPr rtl="1"/>
          <a:r>
            <a:rPr lang="ar-SA" sz="1800" b="1" dirty="0" smtClean="0"/>
            <a:t>يضمن فيه فقط التهدم الكلي او الجزئي</a:t>
          </a:r>
          <a:endParaRPr lang="ar-SA" sz="1800" b="1" dirty="0"/>
        </a:p>
      </dgm:t>
    </dgm:pt>
    <dgm:pt modelId="{B5F32812-BA5B-4B62-A2F0-45CBD440E8F3}" type="parTrans" cxnId="{5615284C-D0E8-43A9-9462-7D07B914A0F5}">
      <dgm:prSet/>
      <dgm:spPr/>
      <dgm:t>
        <a:bodyPr/>
        <a:lstStyle/>
        <a:p>
          <a:pPr rtl="1"/>
          <a:endParaRPr lang="ar-SA" sz="2800" b="1"/>
        </a:p>
      </dgm:t>
    </dgm:pt>
    <dgm:pt modelId="{DB31E496-8203-484B-9A5B-2D9C8F9344BD}" type="sibTrans" cxnId="{5615284C-D0E8-43A9-9462-7D07B914A0F5}">
      <dgm:prSet/>
      <dgm:spPr/>
      <dgm:t>
        <a:bodyPr/>
        <a:lstStyle/>
        <a:p>
          <a:pPr rtl="1"/>
          <a:endParaRPr lang="ar-SA"/>
        </a:p>
      </dgm:t>
    </dgm:pt>
    <dgm:pt modelId="{E364187E-C9CA-442E-9530-AA35F3B7EAB5}">
      <dgm:prSet phldrT="[نص]" custT="1"/>
      <dgm:spPr/>
      <dgm:t>
        <a:bodyPr/>
        <a:lstStyle/>
        <a:p>
          <a:pPr rtl="1"/>
          <a:r>
            <a:rPr lang="ar-SA" sz="1800" b="1" dirty="0" smtClean="0"/>
            <a:t>مدته: 10 سنوات من التسليم النهائي ما لم يتفق المتعاقدان على بقاء المنشآت لمدة أقل من 10</a:t>
          </a:r>
          <a:endParaRPr lang="ar-SA" sz="1800" b="1" dirty="0"/>
        </a:p>
      </dgm:t>
    </dgm:pt>
    <dgm:pt modelId="{C04DFA49-0C3A-4CAA-BA30-ED73C40867E9}" type="parTrans" cxnId="{F85F271A-AA85-42FB-B421-E4C2EADCE8F5}">
      <dgm:prSet/>
      <dgm:spPr/>
      <dgm:t>
        <a:bodyPr/>
        <a:lstStyle/>
        <a:p>
          <a:pPr rtl="1"/>
          <a:endParaRPr lang="ar-SA" sz="2800" b="1"/>
        </a:p>
      </dgm:t>
    </dgm:pt>
    <dgm:pt modelId="{AC78A3CC-43CF-4FB4-B6F9-5E7263BD0E7E}" type="sibTrans" cxnId="{F85F271A-AA85-42FB-B421-E4C2EADCE8F5}">
      <dgm:prSet/>
      <dgm:spPr/>
      <dgm:t>
        <a:bodyPr/>
        <a:lstStyle/>
        <a:p>
          <a:pPr rtl="1"/>
          <a:endParaRPr lang="ar-SA"/>
        </a:p>
      </dgm:t>
    </dgm:pt>
    <dgm:pt modelId="{C94E3218-0530-4C63-B80F-B98674C5FF43}" type="pres">
      <dgm:prSet presAssocID="{3DF88461-54CE-4CF5-8FDC-72C8FD6995DA}" presName="hierChild1" presStyleCnt="0">
        <dgm:presLayoutVars>
          <dgm:orgChart val="1"/>
          <dgm:chPref val="1"/>
          <dgm:dir val="rev"/>
          <dgm:animOne val="branch"/>
          <dgm:animLvl val="lvl"/>
          <dgm:resizeHandles/>
        </dgm:presLayoutVars>
      </dgm:prSet>
      <dgm:spPr/>
      <dgm:t>
        <a:bodyPr/>
        <a:lstStyle/>
        <a:p>
          <a:endParaRPr lang="en-US"/>
        </a:p>
      </dgm:t>
    </dgm:pt>
    <dgm:pt modelId="{C4738B0C-9A79-484A-ACD6-238A90A5F079}" type="pres">
      <dgm:prSet presAssocID="{215C9FAB-BC93-494D-AD6C-6F2D9F23771E}" presName="hierRoot1" presStyleCnt="0">
        <dgm:presLayoutVars>
          <dgm:hierBranch val="init"/>
        </dgm:presLayoutVars>
      </dgm:prSet>
      <dgm:spPr/>
      <dgm:t>
        <a:bodyPr/>
        <a:lstStyle/>
        <a:p>
          <a:pPr rtl="1"/>
          <a:endParaRPr lang="ar-SA"/>
        </a:p>
      </dgm:t>
    </dgm:pt>
    <dgm:pt modelId="{897613B2-FB51-4CE0-8333-62D565C708CB}" type="pres">
      <dgm:prSet presAssocID="{215C9FAB-BC93-494D-AD6C-6F2D9F23771E}" presName="rootComposite1" presStyleCnt="0"/>
      <dgm:spPr/>
      <dgm:t>
        <a:bodyPr/>
        <a:lstStyle/>
        <a:p>
          <a:pPr rtl="1"/>
          <a:endParaRPr lang="ar-SA"/>
        </a:p>
      </dgm:t>
    </dgm:pt>
    <dgm:pt modelId="{2EB73252-75DF-41A6-81EF-2E3637766304}" type="pres">
      <dgm:prSet presAssocID="{215C9FAB-BC93-494D-AD6C-6F2D9F23771E}" presName="rootText1" presStyleLbl="node0" presStyleIdx="0" presStyleCnt="1" custScaleX="266001">
        <dgm:presLayoutVars>
          <dgm:chPref val="3"/>
        </dgm:presLayoutVars>
      </dgm:prSet>
      <dgm:spPr/>
      <dgm:t>
        <a:bodyPr/>
        <a:lstStyle/>
        <a:p>
          <a:endParaRPr lang="en-US"/>
        </a:p>
      </dgm:t>
    </dgm:pt>
    <dgm:pt modelId="{C76EAF46-DC3A-4E1A-B83F-B77CAEB866E8}" type="pres">
      <dgm:prSet presAssocID="{215C9FAB-BC93-494D-AD6C-6F2D9F23771E}" presName="rootConnector1" presStyleLbl="node1" presStyleIdx="0" presStyleCnt="0"/>
      <dgm:spPr/>
      <dgm:t>
        <a:bodyPr/>
        <a:lstStyle/>
        <a:p>
          <a:endParaRPr lang="en-US"/>
        </a:p>
      </dgm:t>
    </dgm:pt>
    <dgm:pt modelId="{9C19739A-8E2D-4130-8FE4-16EDA9AEA836}" type="pres">
      <dgm:prSet presAssocID="{215C9FAB-BC93-494D-AD6C-6F2D9F23771E}" presName="hierChild2" presStyleCnt="0"/>
      <dgm:spPr/>
      <dgm:t>
        <a:bodyPr/>
        <a:lstStyle/>
        <a:p>
          <a:pPr rtl="1"/>
          <a:endParaRPr lang="ar-SA"/>
        </a:p>
      </dgm:t>
    </dgm:pt>
    <dgm:pt modelId="{A3DA4027-3FD9-4AE8-8849-601FD441AE43}" type="pres">
      <dgm:prSet presAssocID="{37547024-FD71-4BAC-B091-0A7A229F6133}" presName="Name37" presStyleLbl="parChTrans1D2" presStyleIdx="0" presStyleCnt="2"/>
      <dgm:spPr/>
      <dgm:t>
        <a:bodyPr/>
        <a:lstStyle/>
        <a:p>
          <a:endParaRPr lang="en-US"/>
        </a:p>
      </dgm:t>
    </dgm:pt>
    <dgm:pt modelId="{79C7EC2A-3431-43EC-BA95-4E462956B0D3}" type="pres">
      <dgm:prSet presAssocID="{6C782EE8-B11C-46FF-AC76-5B1AE7B5A98E}" presName="hierRoot2" presStyleCnt="0">
        <dgm:presLayoutVars>
          <dgm:hierBranch val="init"/>
        </dgm:presLayoutVars>
      </dgm:prSet>
      <dgm:spPr/>
      <dgm:t>
        <a:bodyPr/>
        <a:lstStyle/>
        <a:p>
          <a:pPr rtl="1"/>
          <a:endParaRPr lang="ar-SA"/>
        </a:p>
      </dgm:t>
    </dgm:pt>
    <dgm:pt modelId="{5C6FB1E8-7A43-4A0C-B41C-410E89B63A5E}" type="pres">
      <dgm:prSet presAssocID="{6C782EE8-B11C-46FF-AC76-5B1AE7B5A98E}" presName="rootComposite" presStyleCnt="0"/>
      <dgm:spPr/>
      <dgm:t>
        <a:bodyPr/>
        <a:lstStyle/>
        <a:p>
          <a:pPr rtl="1"/>
          <a:endParaRPr lang="ar-SA"/>
        </a:p>
      </dgm:t>
    </dgm:pt>
    <dgm:pt modelId="{99E77574-CC4D-464C-8B44-7DA9481359A4}" type="pres">
      <dgm:prSet presAssocID="{6C782EE8-B11C-46FF-AC76-5B1AE7B5A98E}" presName="rootText" presStyleLbl="node2" presStyleIdx="0" presStyleCnt="2" custScaleX="160367">
        <dgm:presLayoutVars>
          <dgm:chPref val="3"/>
        </dgm:presLayoutVars>
      </dgm:prSet>
      <dgm:spPr/>
      <dgm:t>
        <a:bodyPr/>
        <a:lstStyle/>
        <a:p>
          <a:endParaRPr lang="en-US"/>
        </a:p>
      </dgm:t>
    </dgm:pt>
    <dgm:pt modelId="{874BA1E2-1A1B-470F-A514-89610412B35A}" type="pres">
      <dgm:prSet presAssocID="{6C782EE8-B11C-46FF-AC76-5B1AE7B5A98E}" presName="rootConnector" presStyleLbl="node2" presStyleIdx="0" presStyleCnt="2"/>
      <dgm:spPr/>
      <dgm:t>
        <a:bodyPr/>
        <a:lstStyle/>
        <a:p>
          <a:endParaRPr lang="en-US"/>
        </a:p>
      </dgm:t>
    </dgm:pt>
    <dgm:pt modelId="{A09B1E4C-25CE-4923-B077-4CAD7A857337}" type="pres">
      <dgm:prSet presAssocID="{6C782EE8-B11C-46FF-AC76-5B1AE7B5A98E}" presName="hierChild4" presStyleCnt="0"/>
      <dgm:spPr/>
      <dgm:t>
        <a:bodyPr/>
        <a:lstStyle/>
        <a:p>
          <a:pPr rtl="1"/>
          <a:endParaRPr lang="ar-SA"/>
        </a:p>
      </dgm:t>
    </dgm:pt>
    <dgm:pt modelId="{3F3D8D22-7537-45F0-BD7C-F9AF2EEC85AF}" type="pres">
      <dgm:prSet presAssocID="{1EF815F0-2649-47F1-BA88-CC46D8131423}" presName="Name37" presStyleLbl="parChTrans1D3" presStyleIdx="0" presStyleCnt="4"/>
      <dgm:spPr/>
      <dgm:t>
        <a:bodyPr/>
        <a:lstStyle/>
        <a:p>
          <a:endParaRPr lang="en-US"/>
        </a:p>
      </dgm:t>
    </dgm:pt>
    <dgm:pt modelId="{C13B5E26-3786-4F3A-ADC0-9360E3ADD303}" type="pres">
      <dgm:prSet presAssocID="{D5D58727-7AD8-4A12-B270-03FC7B579952}" presName="hierRoot2" presStyleCnt="0">
        <dgm:presLayoutVars>
          <dgm:hierBranch val="init"/>
        </dgm:presLayoutVars>
      </dgm:prSet>
      <dgm:spPr/>
      <dgm:t>
        <a:bodyPr/>
        <a:lstStyle/>
        <a:p>
          <a:pPr rtl="1"/>
          <a:endParaRPr lang="ar-SA"/>
        </a:p>
      </dgm:t>
    </dgm:pt>
    <dgm:pt modelId="{968AD818-C501-4141-A37B-E90D6EFF75AB}" type="pres">
      <dgm:prSet presAssocID="{D5D58727-7AD8-4A12-B270-03FC7B579952}" presName="rootComposite" presStyleCnt="0"/>
      <dgm:spPr/>
      <dgm:t>
        <a:bodyPr/>
        <a:lstStyle/>
        <a:p>
          <a:pPr rtl="1"/>
          <a:endParaRPr lang="ar-SA"/>
        </a:p>
      </dgm:t>
    </dgm:pt>
    <dgm:pt modelId="{C851A2B8-2CD9-45E4-9A6D-88FB91ACA1F2}" type="pres">
      <dgm:prSet presAssocID="{D5D58727-7AD8-4A12-B270-03FC7B579952}" presName="rootText" presStyleLbl="node3" presStyleIdx="0" presStyleCnt="4" custScaleX="389198" custScaleY="347176">
        <dgm:presLayoutVars>
          <dgm:chPref val="3"/>
        </dgm:presLayoutVars>
      </dgm:prSet>
      <dgm:spPr/>
      <dgm:t>
        <a:bodyPr/>
        <a:lstStyle/>
        <a:p>
          <a:pPr rtl="1"/>
          <a:endParaRPr lang="ar-SA"/>
        </a:p>
      </dgm:t>
    </dgm:pt>
    <dgm:pt modelId="{D36D7F43-F01C-44A4-B6D8-C8A747418C79}" type="pres">
      <dgm:prSet presAssocID="{D5D58727-7AD8-4A12-B270-03FC7B579952}" presName="rootConnector" presStyleLbl="node3" presStyleIdx="0" presStyleCnt="4"/>
      <dgm:spPr/>
      <dgm:t>
        <a:bodyPr/>
        <a:lstStyle/>
        <a:p>
          <a:endParaRPr lang="en-US"/>
        </a:p>
      </dgm:t>
    </dgm:pt>
    <dgm:pt modelId="{5031FD00-D943-4F7B-A142-C5697106CC5D}" type="pres">
      <dgm:prSet presAssocID="{D5D58727-7AD8-4A12-B270-03FC7B579952}" presName="hierChild4" presStyleCnt="0"/>
      <dgm:spPr/>
      <dgm:t>
        <a:bodyPr/>
        <a:lstStyle/>
        <a:p>
          <a:pPr rtl="1"/>
          <a:endParaRPr lang="ar-SA"/>
        </a:p>
      </dgm:t>
    </dgm:pt>
    <dgm:pt modelId="{81AFBD55-7018-4963-9231-044D5AE18C48}" type="pres">
      <dgm:prSet presAssocID="{D5D58727-7AD8-4A12-B270-03FC7B579952}" presName="hierChild5" presStyleCnt="0"/>
      <dgm:spPr/>
      <dgm:t>
        <a:bodyPr/>
        <a:lstStyle/>
        <a:p>
          <a:pPr rtl="1"/>
          <a:endParaRPr lang="ar-SA"/>
        </a:p>
      </dgm:t>
    </dgm:pt>
    <dgm:pt modelId="{C7ABF2DF-E4CB-403E-82E9-418F45A052C7}" type="pres">
      <dgm:prSet presAssocID="{BD54491D-3DAC-403B-8753-6CDFE225C90F}" presName="Name37" presStyleLbl="parChTrans1D3" presStyleIdx="1" presStyleCnt="4"/>
      <dgm:spPr/>
      <dgm:t>
        <a:bodyPr/>
        <a:lstStyle/>
        <a:p>
          <a:endParaRPr lang="en-US"/>
        </a:p>
      </dgm:t>
    </dgm:pt>
    <dgm:pt modelId="{885E80B5-EDB8-4CEA-AFA5-32143CC68A43}" type="pres">
      <dgm:prSet presAssocID="{B36A5DA6-FC8F-4E8F-9121-0F0183D2E2BA}" presName="hierRoot2" presStyleCnt="0">
        <dgm:presLayoutVars>
          <dgm:hierBranch val="init"/>
        </dgm:presLayoutVars>
      </dgm:prSet>
      <dgm:spPr/>
      <dgm:t>
        <a:bodyPr/>
        <a:lstStyle/>
        <a:p>
          <a:pPr rtl="1"/>
          <a:endParaRPr lang="ar-SA"/>
        </a:p>
      </dgm:t>
    </dgm:pt>
    <dgm:pt modelId="{150A1712-60EF-4686-9A8D-CABE3D9ADF8D}" type="pres">
      <dgm:prSet presAssocID="{B36A5DA6-FC8F-4E8F-9121-0F0183D2E2BA}" presName="rootComposite" presStyleCnt="0"/>
      <dgm:spPr/>
      <dgm:t>
        <a:bodyPr/>
        <a:lstStyle/>
        <a:p>
          <a:pPr rtl="1"/>
          <a:endParaRPr lang="ar-SA"/>
        </a:p>
      </dgm:t>
    </dgm:pt>
    <dgm:pt modelId="{12CAAB46-450F-4CC6-A92D-DFAA0893B9DA}" type="pres">
      <dgm:prSet presAssocID="{B36A5DA6-FC8F-4E8F-9121-0F0183D2E2BA}" presName="rootText" presStyleLbl="node3" presStyleIdx="1" presStyleCnt="4" custScaleX="385907" custScaleY="249458">
        <dgm:presLayoutVars>
          <dgm:chPref val="3"/>
        </dgm:presLayoutVars>
      </dgm:prSet>
      <dgm:spPr/>
      <dgm:t>
        <a:bodyPr/>
        <a:lstStyle/>
        <a:p>
          <a:endParaRPr lang="en-US"/>
        </a:p>
      </dgm:t>
    </dgm:pt>
    <dgm:pt modelId="{22DD7FE8-510E-4513-9A1F-BD9DA41ECF5D}" type="pres">
      <dgm:prSet presAssocID="{B36A5DA6-FC8F-4E8F-9121-0F0183D2E2BA}" presName="rootConnector" presStyleLbl="node3" presStyleIdx="1" presStyleCnt="4"/>
      <dgm:spPr/>
      <dgm:t>
        <a:bodyPr/>
        <a:lstStyle/>
        <a:p>
          <a:endParaRPr lang="en-US"/>
        </a:p>
      </dgm:t>
    </dgm:pt>
    <dgm:pt modelId="{25578BC0-7210-401D-8CC1-3D51AC8F3CA3}" type="pres">
      <dgm:prSet presAssocID="{B36A5DA6-FC8F-4E8F-9121-0F0183D2E2BA}" presName="hierChild4" presStyleCnt="0"/>
      <dgm:spPr/>
      <dgm:t>
        <a:bodyPr/>
        <a:lstStyle/>
        <a:p>
          <a:pPr rtl="1"/>
          <a:endParaRPr lang="ar-SA"/>
        </a:p>
      </dgm:t>
    </dgm:pt>
    <dgm:pt modelId="{62333225-90B5-4086-B7A9-B867EF99A6AF}" type="pres">
      <dgm:prSet presAssocID="{B36A5DA6-FC8F-4E8F-9121-0F0183D2E2BA}" presName="hierChild5" presStyleCnt="0"/>
      <dgm:spPr/>
      <dgm:t>
        <a:bodyPr/>
        <a:lstStyle/>
        <a:p>
          <a:pPr rtl="1"/>
          <a:endParaRPr lang="ar-SA"/>
        </a:p>
      </dgm:t>
    </dgm:pt>
    <dgm:pt modelId="{DD4E5160-49C0-4F1B-BBDE-DBB262512267}" type="pres">
      <dgm:prSet presAssocID="{6C782EE8-B11C-46FF-AC76-5B1AE7B5A98E}" presName="hierChild5" presStyleCnt="0"/>
      <dgm:spPr/>
      <dgm:t>
        <a:bodyPr/>
        <a:lstStyle/>
        <a:p>
          <a:pPr rtl="1"/>
          <a:endParaRPr lang="ar-SA"/>
        </a:p>
      </dgm:t>
    </dgm:pt>
    <dgm:pt modelId="{CBE041B6-E3EE-4C66-949B-7AEA006DD32C}" type="pres">
      <dgm:prSet presAssocID="{A145436B-D1BD-4564-BB20-92D93B53A356}" presName="Name37" presStyleLbl="parChTrans1D2" presStyleIdx="1" presStyleCnt="2"/>
      <dgm:spPr/>
      <dgm:t>
        <a:bodyPr/>
        <a:lstStyle/>
        <a:p>
          <a:endParaRPr lang="en-US"/>
        </a:p>
      </dgm:t>
    </dgm:pt>
    <dgm:pt modelId="{30F76E5B-5E90-4261-9D54-7E467C372347}" type="pres">
      <dgm:prSet presAssocID="{68C8720F-C90F-4B1A-B101-7B2F4CECF9F9}" presName="hierRoot2" presStyleCnt="0">
        <dgm:presLayoutVars>
          <dgm:hierBranch val="init"/>
        </dgm:presLayoutVars>
      </dgm:prSet>
      <dgm:spPr/>
      <dgm:t>
        <a:bodyPr/>
        <a:lstStyle/>
        <a:p>
          <a:pPr rtl="1"/>
          <a:endParaRPr lang="ar-SA"/>
        </a:p>
      </dgm:t>
    </dgm:pt>
    <dgm:pt modelId="{BE276768-A80D-4197-BA13-E1C7AE44434D}" type="pres">
      <dgm:prSet presAssocID="{68C8720F-C90F-4B1A-B101-7B2F4CECF9F9}" presName="rootComposite" presStyleCnt="0"/>
      <dgm:spPr/>
      <dgm:t>
        <a:bodyPr/>
        <a:lstStyle/>
        <a:p>
          <a:pPr rtl="1"/>
          <a:endParaRPr lang="ar-SA"/>
        </a:p>
      </dgm:t>
    </dgm:pt>
    <dgm:pt modelId="{3D0E7367-FADE-4CBB-9625-A66452A1AA5C}" type="pres">
      <dgm:prSet presAssocID="{68C8720F-C90F-4B1A-B101-7B2F4CECF9F9}" presName="rootText" presStyleLbl="node2" presStyleIdx="1" presStyleCnt="2" custScaleX="160367">
        <dgm:presLayoutVars>
          <dgm:chPref val="3"/>
        </dgm:presLayoutVars>
      </dgm:prSet>
      <dgm:spPr/>
      <dgm:t>
        <a:bodyPr/>
        <a:lstStyle/>
        <a:p>
          <a:pPr rtl="1"/>
          <a:endParaRPr lang="ar-SA"/>
        </a:p>
      </dgm:t>
    </dgm:pt>
    <dgm:pt modelId="{198D002A-BFFF-4495-9D92-93086B01F729}" type="pres">
      <dgm:prSet presAssocID="{68C8720F-C90F-4B1A-B101-7B2F4CECF9F9}" presName="rootConnector" presStyleLbl="node2" presStyleIdx="1" presStyleCnt="2"/>
      <dgm:spPr/>
      <dgm:t>
        <a:bodyPr/>
        <a:lstStyle/>
        <a:p>
          <a:endParaRPr lang="en-US"/>
        </a:p>
      </dgm:t>
    </dgm:pt>
    <dgm:pt modelId="{A5AD633B-68A0-4A19-9C4B-45A4681F5F70}" type="pres">
      <dgm:prSet presAssocID="{68C8720F-C90F-4B1A-B101-7B2F4CECF9F9}" presName="hierChild4" presStyleCnt="0"/>
      <dgm:spPr/>
      <dgm:t>
        <a:bodyPr/>
        <a:lstStyle/>
        <a:p>
          <a:pPr rtl="1"/>
          <a:endParaRPr lang="ar-SA"/>
        </a:p>
      </dgm:t>
    </dgm:pt>
    <dgm:pt modelId="{D8A3C659-09E4-43CE-805F-9A9D6415E21D}" type="pres">
      <dgm:prSet presAssocID="{B5F32812-BA5B-4B62-A2F0-45CBD440E8F3}" presName="Name37" presStyleLbl="parChTrans1D3" presStyleIdx="2" presStyleCnt="4"/>
      <dgm:spPr/>
      <dgm:t>
        <a:bodyPr/>
        <a:lstStyle/>
        <a:p>
          <a:endParaRPr lang="en-US"/>
        </a:p>
      </dgm:t>
    </dgm:pt>
    <dgm:pt modelId="{0C9E5D66-8C49-42A2-95AF-A174636E5634}" type="pres">
      <dgm:prSet presAssocID="{6C12B503-7725-41B1-BB1C-99285CCD1926}" presName="hierRoot2" presStyleCnt="0">
        <dgm:presLayoutVars>
          <dgm:hierBranch val="init"/>
        </dgm:presLayoutVars>
      </dgm:prSet>
      <dgm:spPr/>
      <dgm:t>
        <a:bodyPr/>
        <a:lstStyle/>
        <a:p>
          <a:pPr rtl="1"/>
          <a:endParaRPr lang="ar-SA"/>
        </a:p>
      </dgm:t>
    </dgm:pt>
    <dgm:pt modelId="{B276FB0B-6DD7-4C81-AA6D-ECE54500A985}" type="pres">
      <dgm:prSet presAssocID="{6C12B503-7725-41B1-BB1C-99285CCD1926}" presName="rootComposite" presStyleCnt="0"/>
      <dgm:spPr/>
      <dgm:t>
        <a:bodyPr/>
        <a:lstStyle/>
        <a:p>
          <a:pPr rtl="1"/>
          <a:endParaRPr lang="ar-SA"/>
        </a:p>
      </dgm:t>
    </dgm:pt>
    <dgm:pt modelId="{CDFC26FB-D159-4255-A274-CC4B0F767A6E}" type="pres">
      <dgm:prSet presAssocID="{6C12B503-7725-41B1-BB1C-99285CCD1926}" presName="rootText" presStyleLbl="node3" presStyleIdx="2" presStyleCnt="4" custScaleX="389198" custScaleY="347176">
        <dgm:presLayoutVars>
          <dgm:chPref val="3"/>
        </dgm:presLayoutVars>
      </dgm:prSet>
      <dgm:spPr/>
      <dgm:t>
        <a:bodyPr/>
        <a:lstStyle/>
        <a:p>
          <a:pPr rtl="1"/>
          <a:endParaRPr lang="ar-SA"/>
        </a:p>
      </dgm:t>
    </dgm:pt>
    <dgm:pt modelId="{E73C8D2E-12C3-4EDF-AF86-9207172806D2}" type="pres">
      <dgm:prSet presAssocID="{6C12B503-7725-41B1-BB1C-99285CCD1926}" presName="rootConnector" presStyleLbl="node3" presStyleIdx="2" presStyleCnt="4"/>
      <dgm:spPr/>
      <dgm:t>
        <a:bodyPr/>
        <a:lstStyle/>
        <a:p>
          <a:endParaRPr lang="en-US"/>
        </a:p>
      </dgm:t>
    </dgm:pt>
    <dgm:pt modelId="{D786DD19-CD85-4165-BB2A-8433E4CCEF8F}" type="pres">
      <dgm:prSet presAssocID="{6C12B503-7725-41B1-BB1C-99285CCD1926}" presName="hierChild4" presStyleCnt="0"/>
      <dgm:spPr/>
      <dgm:t>
        <a:bodyPr/>
        <a:lstStyle/>
        <a:p>
          <a:pPr rtl="1"/>
          <a:endParaRPr lang="ar-SA"/>
        </a:p>
      </dgm:t>
    </dgm:pt>
    <dgm:pt modelId="{7A178723-8B5F-4E7C-8CCB-0462CC02996A}" type="pres">
      <dgm:prSet presAssocID="{6C12B503-7725-41B1-BB1C-99285CCD1926}" presName="hierChild5" presStyleCnt="0"/>
      <dgm:spPr/>
      <dgm:t>
        <a:bodyPr/>
        <a:lstStyle/>
        <a:p>
          <a:pPr rtl="1"/>
          <a:endParaRPr lang="ar-SA"/>
        </a:p>
      </dgm:t>
    </dgm:pt>
    <dgm:pt modelId="{306CE286-4018-43CF-A322-E3BE95855964}" type="pres">
      <dgm:prSet presAssocID="{C04DFA49-0C3A-4CAA-BA30-ED73C40867E9}" presName="Name37" presStyleLbl="parChTrans1D3" presStyleIdx="3" presStyleCnt="4"/>
      <dgm:spPr/>
      <dgm:t>
        <a:bodyPr/>
        <a:lstStyle/>
        <a:p>
          <a:endParaRPr lang="en-US"/>
        </a:p>
      </dgm:t>
    </dgm:pt>
    <dgm:pt modelId="{2E169871-5974-4511-A4CE-FC1FC053D03F}" type="pres">
      <dgm:prSet presAssocID="{E364187E-C9CA-442E-9530-AA35F3B7EAB5}" presName="hierRoot2" presStyleCnt="0">
        <dgm:presLayoutVars>
          <dgm:hierBranch val="init"/>
        </dgm:presLayoutVars>
      </dgm:prSet>
      <dgm:spPr/>
      <dgm:t>
        <a:bodyPr/>
        <a:lstStyle/>
        <a:p>
          <a:pPr rtl="1"/>
          <a:endParaRPr lang="ar-SA"/>
        </a:p>
      </dgm:t>
    </dgm:pt>
    <dgm:pt modelId="{F2BCAE51-1774-4602-8DF7-48B3E4FE315A}" type="pres">
      <dgm:prSet presAssocID="{E364187E-C9CA-442E-9530-AA35F3B7EAB5}" presName="rootComposite" presStyleCnt="0"/>
      <dgm:spPr/>
      <dgm:t>
        <a:bodyPr/>
        <a:lstStyle/>
        <a:p>
          <a:pPr rtl="1"/>
          <a:endParaRPr lang="ar-SA"/>
        </a:p>
      </dgm:t>
    </dgm:pt>
    <dgm:pt modelId="{7AA67D1F-C7CF-415F-B4AC-21D4781904B8}" type="pres">
      <dgm:prSet presAssocID="{E364187E-C9CA-442E-9530-AA35F3B7EAB5}" presName="rootText" presStyleLbl="node3" presStyleIdx="3" presStyleCnt="4" custScaleX="385907" custScaleY="249458">
        <dgm:presLayoutVars>
          <dgm:chPref val="3"/>
        </dgm:presLayoutVars>
      </dgm:prSet>
      <dgm:spPr/>
      <dgm:t>
        <a:bodyPr/>
        <a:lstStyle/>
        <a:p>
          <a:pPr rtl="1"/>
          <a:endParaRPr lang="ar-SA"/>
        </a:p>
      </dgm:t>
    </dgm:pt>
    <dgm:pt modelId="{04FDF054-2314-4024-BFF5-A84EBD0CBBC0}" type="pres">
      <dgm:prSet presAssocID="{E364187E-C9CA-442E-9530-AA35F3B7EAB5}" presName="rootConnector" presStyleLbl="node3" presStyleIdx="3" presStyleCnt="4"/>
      <dgm:spPr/>
      <dgm:t>
        <a:bodyPr/>
        <a:lstStyle/>
        <a:p>
          <a:endParaRPr lang="en-US"/>
        </a:p>
      </dgm:t>
    </dgm:pt>
    <dgm:pt modelId="{79CC9390-2C23-492C-82E7-F3AD44AF7AF1}" type="pres">
      <dgm:prSet presAssocID="{E364187E-C9CA-442E-9530-AA35F3B7EAB5}" presName="hierChild4" presStyleCnt="0"/>
      <dgm:spPr/>
      <dgm:t>
        <a:bodyPr/>
        <a:lstStyle/>
        <a:p>
          <a:pPr rtl="1"/>
          <a:endParaRPr lang="ar-SA"/>
        </a:p>
      </dgm:t>
    </dgm:pt>
    <dgm:pt modelId="{580BF344-8AE8-450F-87DB-2101C477C9D5}" type="pres">
      <dgm:prSet presAssocID="{E364187E-C9CA-442E-9530-AA35F3B7EAB5}" presName="hierChild5" presStyleCnt="0"/>
      <dgm:spPr/>
      <dgm:t>
        <a:bodyPr/>
        <a:lstStyle/>
        <a:p>
          <a:pPr rtl="1"/>
          <a:endParaRPr lang="ar-SA"/>
        </a:p>
      </dgm:t>
    </dgm:pt>
    <dgm:pt modelId="{B549515F-72F0-4646-AB48-E1D478F7B499}" type="pres">
      <dgm:prSet presAssocID="{68C8720F-C90F-4B1A-B101-7B2F4CECF9F9}" presName="hierChild5" presStyleCnt="0"/>
      <dgm:spPr/>
      <dgm:t>
        <a:bodyPr/>
        <a:lstStyle/>
        <a:p>
          <a:pPr rtl="1"/>
          <a:endParaRPr lang="ar-SA"/>
        </a:p>
      </dgm:t>
    </dgm:pt>
    <dgm:pt modelId="{81A3C029-0E02-4C18-A701-8AAF1BAA0058}" type="pres">
      <dgm:prSet presAssocID="{215C9FAB-BC93-494D-AD6C-6F2D9F23771E}" presName="hierChild3" presStyleCnt="0"/>
      <dgm:spPr/>
      <dgm:t>
        <a:bodyPr/>
        <a:lstStyle/>
        <a:p>
          <a:pPr rtl="1"/>
          <a:endParaRPr lang="ar-SA"/>
        </a:p>
      </dgm:t>
    </dgm:pt>
  </dgm:ptLst>
  <dgm:cxnLst>
    <dgm:cxn modelId="{DEEF45A3-ADBF-4C5C-80E4-4791E3A99129}" type="presOf" srcId="{37547024-FD71-4BAC-B091-0A7A229F6133}" destId="{A3DA4027-3FD9-4AE8-8849-601FD441AE43}" srcOrd="0" destOrd="0" presId="urn:microsoft.com/office/officeart/2005/8/layout/orgChart1"/>
    <dgm:cxn modelId="{9BD25E94-38CD-4056-9701-4B2793A8DFC1}" srcId="{6C782EE8-B11C-46FF-AC76-5B1AE7B5A98E}" destId="{D5D58727-7AD8-4A12-B270-03FC7B579952}" srcOrd="0" destOrd="0" parTransId="{1EF815F0-2649-47F1-BA88-CC46D8131423}" sibTransId="{3E6C6107-5ACA-4AD5-AD78-06AA45E20851}"/>
    <dgm:cxn modelId="{9EFD261E-0CEC-4D7E-B6E7-E9772132DC66}" srcId="{215C9FAB-BC93-494D-AD6C-6F2D9F23771E}" destId="{68C8720F-C90F-4B1A-B101-7B2F4CECF9F9}" srcOrd="1" destOrd="0" parTransId="{A145436B-D1BD-4564-BB20-92D93B53A356}" sibTransId="{E3A17B2B-A7A7-4EAE-B672-407F4B1603EF}"/>
    <dgm:cxn modelId="{8FD3D00E-B308-4F29-994C-3BC0322FF6CE}" type="presOf" srcId="{E364187E-C9CA-442E-9530-AA35F3B7EAB5}" destId="{7AA67D1F-C7CF-415F-B4AC-21D4781904B8}" srcOrd="0" destOrd="0" presId="urn:microsoft.com/office/officeart/2005/8/layout/orgChart1"/>
    <dgm:cxn modelId="{66B5EEC2-CF01-4685-9904-400202229E70}" type="presOf" srcId="{B36A5DA6-FC8F-4E8F-9121-0F0183D2E2BA}" destId="{22DD7FE8-510E-4513-9A1F-BD9DA41ECF5D}" srcOrd="1" destOrd="0" presId="urn:microsoft.com/office/officeart/2005/8/layout/orgChart1"/>
    <dgm:cxn modelId="{6759A701-E0B7-4EB1-B03E-B73BC598284B}" type="presOf" srcId="{E364187E-C9CA-442E-9530-AA35F3B7EAB5}" destId="{04FDF054-2314-4024-BFF5-A84EBD0CBBC0}" srcOrd="1" destOrd="0" presId="urn:microsoft.com/office/officeart/2005/8/layout/orgChart1"/>
    <dgm:cxn modelId="{4E9D8393-A87F-41FF-86E5-C0C6F041F73E}" type="presOf" srcId="{6C12B503-7725-41B1-BB1C-99285CCD1926}" destId="{E73C8D2E-12C3-4EDF-AF86-9207172806D2}" srcOrd="1" destOrd="0" presId="urn:microsoft.com/office/officeart/2005/8/layout/orgChart1"/>
    <dgm:cxn modelId="{CAE7608D-1C79-4D36-B4FD-3C5C09CBA658}" type="presOf" srcId="{A145436B-D1BD-4564-BB20-92D93B53A356}" destId="{CBE041B6-E3EE-4C66-949B-7AEA006DD32C}" srcOrd="0" destOrd="0" presId="urn:microsoft.com/office/officeart/2005/8/layout/orgChart1"/>
    <dgm:cxn modelId="{3D495599-1BE8-4FD4-9054-7DE80F7D4A5D}" type="presOf" srcId="{215C9FAB-BC93-494D-AD6C-6F2D9F23771E}" destId="{C76EAF46-DC3A-4E1A-B83F-B77CAEB866E8}" srcOrd="1" destOrd="0" presId="urn:microsoft.com/office/officeart/2005/8/layout/orgChart1"/>
    <dgm:cxn modelId="{60A8A3F2-FE98-485F-977E-CA59A6F96C5D}" type="presOf" srcId="{68C8720F-C90F-4B1A-B101-7B2F4CECF9F9}" destId="{198D002A-BFFF-4495-9D92-93086B01F729}" srcOrd="1" destOrd="0" presId="urn:microsoft.com/office/officeart/2005/8/layout/orgChart1"/>
    <dgm:cxn modelId="{A66CE262-83DC-4B79-A534-EF0C829EC4EA}" type="presOf" srcId="{B5F32812-BA5B-4B62-A2F0-45CBD440E8F3}" destId="{D8A3C659-09E4-43CE-805F-9A9D6415E21D}" srcOrd="0" destOrd="0" presId="urn:microsoft.com/office/officeart/2005/8/layout/orgChart1"/>
    <dgm:cxn modelId="{A3FCB3AD-3459-47EE-A847-A078D86D6333}" type="presOf" srcId="{B36A5DA6-FC8F-4E8F-9121-0F0183D2E2BA}" destId="{12CAAB46-450F-4CC6-A92D-DFAA0893B9DA}" srcOrd="0" destOrd="0" presId="urn:microsoft.com/office/officeart/2005/8/layout/orgChart1"/>
    <dgm:cxn modelId="{E50C55DD-0F42-4088-B968-B9975577BAD6}" type="presOf" srcId="{C04DFA49-0C3A-4CAA-BA30-ED73C40867E9}" destId="{306CE286-4018-43CF-A322-E3BE95855964}" srcOrd="0" destOrd="0" presId="urn:microsoft.com/office/officeart/2005/8/layout/orgChart1"/>
    <dgm:cxn modelId="{1181FC59-AD1B-4C60-BE4E-28C0A598AF65}" type="presOf" srcId="{1EF815F0-2649-47F1-BA88-CC46D8131423}" destId="{3F3D8D22-7537-45F0-BD7C-F9AF2EEC85AF}" srcOrd="0" destOrd="0" presId="urn:microsoft.com/office/officeart/2005/8/layout/orgChart1"/>
    <dgm:cxn modelId="{EC305ABB-41E7-4841-8EF2-9485C0746DBE}" type="presOf" srcId="{6C782EE8-B11C-46FF-AC76-5B1AE7B5A98E}" destId="{99E77574-CC4D-464C-8B44-7DA9481359A4}" srcOrd="0" destOrd="0" presId="urn:microsoft.com/office/officeart/2005/8/layout/orgChart1"/>
    <dgm:cxn modelId="{8C1D679E-193A-4508-A95A-DC32C0F24824}" type="presOf" srcId="{215C9FAB-BC93-494D-AD6C-6F2D9F23771E}" destId="{2EB73252-75DF-41A6-81EF-2E3637766304}" srcOrd="0" destOrd="0" presId="urn:microsoft.com/office/officeart/2005/8/layout/orgChart1"/>
    <dgm:cxn modelId="{5B8E5694-B86A-434D-BE12-3782F44492D3}" type="presOf" srcId="{6C12B503-7725-41B1-BB1C-99285CCD1926}" destId="{CDFC26FB-D159-4255-A274-CC4B0F767A6E}" srcOrd="0" destOrd="0" presId="urn:microsoft.com/office/officeart/2005/8/layout/orgChart1"/>
    <dgm:cxn modelId="{6ED325FE-2B56-4307-A501-4290F7C410D0}" srcId="{3DF88461-54CE-4CF5-8FDC-72C8FD6995DA}" destId="{215C9FAB-BC93-494D-AD6C-6F2D9F23771E}" srcOrd="0" destOrd="0" parTransId="{13FF09B1-07AC-48A0-86E7-63BE4E82E755}" sibTransId="{A350BBBB-5421-4365-960B-1EBD7C8FEC4C}"/>
    <dgm:cxn modelId="{F85F271A-AA85-42FB-B421-E4C2EADCE8F5}" srcId="{68C8720F-C90F-4B1A-B101-7B2F4CECF9F9}" destId="{E364187E-C9CA-442E-9530-AA35F3B7EAB5}" srcOrd="1" destOrd="0" parTransId="{C04DFA49-0C3A-4CAA-BA30-ED73C40867E9}" sibTransId="{AC78A3CC-43CF-4FB4-B6F9-5E7263BD0E7E}"/>
    <dgm:cxn modelId="{5559C9AC-FD7D-4B8B-9C08-592FAA6C2F45}" type="presOf" srcId="{68C8720F-C90F-4B1A-B101-7B2F4CECF9F9}" destId="{3D0E7367-FADE-4CBB-9625-A66452A1AA5C}" srcOrd="0" destOrd="0" presId="urn:microsoft.com/office/officeart/2005/8/layout/orgChart1"/>
    <dgm:cxn modelId="{CCCFAAA0-2912-4657-817C-F76CCA16BEAC}" srcId="{6C782EE8-B11C-46FF-AC76-5B1AE7B5A98E}" destId="{B36A5DA6-FC8F-4E8F-9121-0F0183D2E2BA}" srcOrd="1" destOrd="0" parTransId="{BD54491D-3DAC-403B-8753-6CDFE225C90F}" sibTransId="{CB2F5635-920B-4CE2-9FFD-B37B5F40F046}"/>
    <dgm:cxn modelId="{9B253945-1C11-4A08-9C00-7D7C608B4A37}" type="presOf" srcId="{BD54491D-3DAC-403B-8753-6CDFE225C90F}" destId="{C7ABF2DF-E4CB-403E-82E9-418F45A052C7}" srcOrd="0" destOrd="0" presId="urn:microsoft.com/office/officeart/2005/8/layout/orgChart1"/>
    <dgm:cxn modelId="{13436C6C-D2F1-4A01-ADB7-C861766030E2}" srcId="{215C9FAB-BC93-494D-AD6C-6F2D9F23771E}" destId="{6C782EE8-B11C-46FF-AC76-5B1AE7B5A98E}" srcOrd="0" destOrd="0" parTransId="{37547024-FD71-4BAC-B091-0A7A229F6133}" sibTransId="{3E9D0BFF-16B5-486B-AC92-0CBCC5BE6088}"/>
    <dgm:cxn modelId="{2C96D1BB-5B00-473D-B5A7-09F5D8B4F9DB}" type="presOf" srcId="{D5D58727-7AD8-4A12-B270-03FC7B579952}" destId="{D36D7F43-F01C-44A4-B6D8-C8A747418C79}" srcOrd="1" destOrd="0" presId="urn:microsoft.com/office/officeart/2005/8/layout/orgChart1"/>
    <dgm:cxn modelId="{8A280115-03E2-4DB2-AA96-169D1A1342CD}" type="presOf" srcId="{D5D58727-7AD8-4A12-B270-03FC7B579952}" destId="{C851A2B8-2CD9-45E4-9A6D-88FB91ACA1F2}" srcOrd="0" destOrd="0" presId="urn:microsoft.com/office/officeart/2005/8/layout/orgChart1"/>
    <dgm:cxn modelId="{6BE20B4B-6544-465D-8A9D-3C593F5ADFE5}" type="presOf" srcId="{3DF88461-54CE-4CF5-8FDC-72C8FD6995DA}" destId="{C94E3218-0530-4C63-B80F-B98674C5FF43}" srcOrd="0" destOrd="0" presId="urn:microsoft.com/office/officeart/2005/8/layout/orgChart1"/>
    <dgm:cxn modelId="{822C5DA9-6804-4E59-A6CE-580A25327BBD}" type="presOf" srcId="{6C782EE8-B11C-46FF-AC76-5B1AE7B5A98E}" destId="{874BA1E2-1A1B-470F-A514-89610412B35A}" srcOrd="1" destOrd="0" presId="urn:microsoft.com/office/officeart/2005/8/layout/orgChart1"/>
    <dgm:cxn modelId="{5615284C-D0E8-43A9-9462-7D07B914A0F5}" srcId="{68C8720F-C90F-4B1A-B101-7B2F4CECF9F9}" destId="{6C12B503-7725-41B1-BB1C-99285CCD1926}" srcOrd="0" destOrd="0" parTransId="{B5F32812-BA5B-4B62-A2F0-45CBD440E8F3}" sibTransId="{DB31E496-8203-484B-9A5B-2D9C8F9344BD}"/>
    <dgm:cxn modelId="{DE3D1A42-8F7A-4BA5-8F79-8CFC903038EE}" type="presParOf" srcId="{C94E3218-0530-4C63-B80F-B98674C5FF43}" destId="{C4738B0C-9A79-484A-ACD6-238A90A5F079}" srcOrd="0" destOrd="0" presId="urn:microsoft.com/office/officeart/2005/8/layout/orgChart1"/>
    <dgm:cxn modelId="{9F2A652F-16F4-40AE-8833-A321CF1FB904}" type="presParOf" srcId="{C4738B0C-9A79-484A-ACD6-238A90A5F079}" destId="{897613B2-FB51-4CE0-8333-62D565C708CB}" srcOrd="0" destOrd="0" presId="urn:microsoft.com/office/officeart/2005/8/layout/orgChart1"/>
    <dgm:cxn modelId="{776F293C-EE3A-4D55-A23B-CE9373C818A3}" type="presParOf" srcId="{897613B2-FB51-4CE0-8333-62D565C708CB}" destId="{2EB73252-75DF-41A6-81EF-2E3637766304}" srcOrd="0" destOrd="0" presId="urn:microsoft.com/office/officeart/2005/8/layout/orgChart1"/>
    <dgm:cxn modelId="{5724C160-D07F-4393-943A-3D61AE28988D}" type="presParOf" srcId="{897613B2-FB51-4CE0-8333-62D565C708CB}" destId="{C76EAF46-DC3A-4E1A-B83F-B77CAEB866E8}" srcOrd="1" destOrd="0" presId="urn:microsoft.com/office/officeart/2005/8/layout/orgChart1"/>
    <dgm:cxn modelId="{8027D785-CEE3-49AC-89F6-070E362BE21A}" type="presParOf" srcId="{C4738B0C-9A79-484A-ACD6-238A90A5F079}" destId="{9C19739A-8E2D-4130-8FE4-16EDA9AEA836}" srcOrd="1" destOrd="0" presId="urn:microsoft.com/office/officeart/2005/8/layout/orgChart1"/>
    <dgm:cxn modelId="{AF545E38-DBFF-4936-AA76-C090DE4B59C0}" type="presParOf" srcId="{9C19739A-8E2D-4130-8FE4-16EDA9AEA836}" destId="{A3DA4027-3FD9-4AE8-8849-601FD441AE43}" srcOrd="0" destOrd="0" presId="urn:microsoft.com/office/officeart/2005/8/layout/orgChart1"/>
    <dgm:cxn modelId="{5275A8C2-0E9A-4472-9CA4-ECC75D252619}" type="presParOf" srcId="{9C19739A-8E2D-4130-8FE4-16EDA9AEA836}" destId="{79C7EC2A-3431-43EC-BA95-4E462956B0D3}" srcOrd="1" destOrd="0" presId="urn:microsoft.com/office/officeart/2005/8/layout/orgChart1"/>
    <dgm:cxn modelId="{14C09EF9-CE00-45DB-853D-19F19CE9D206}" type="presParOf" srcId="{79C7EC2A-3431-43EC-BA95-4E462956B0D3}" destId="{5C6FB1E8-7A43-4A0C-B41C-410E89B63A5E}" srcOrd="0" destOrd="0" presId="urn:microsoft.com/office/officeart/2005/8/layout/orgChart1"/>
    <dgm:cxn modelId="{F2B8AA56-90CF-413D-B49A-BAF85BD6CDA7}" type="presParOf" srcId="{5C6FB1E8-7A43-4A0C-B41C-410E89B63A5E}" destId="{99E77574-CC4D-464C-8B44-7DA9481359A4}" srcOrd="0" destOrd="0" presId="urn:microsoft.com/office/officeart/2005/8/layout/orgChart1"/>
    <dgm:cxn modelId="{C1083438-F207-4D35-975A-12656D3A45FA}" type="presParOf" srcId="{5C6FB1E8-7A43-4A0C-B41C-410E89B63A5E}" destId="{874BA1E2-1A1B-470F-A514-89610412B35A}" srcOrd="1" destOrd="0" presId="urn:microsoft.com/office/officeart/2005/8/layout/orgChart1"/>
    <dgm:cxn modelId="{2A39CF1B-FF2E-4EEC-B709-CD38694D5E74}" type="presParOf" srcId="{79C7EC2A-3431-43EC-BA95-4E462956B0D3}" destId="{A09B1E4C-25CE-4923-B077-4CAD7A857337}" srcOrd="1" destOrd="0" presId="urn:microsoft.com/office/officeart/2005/8/layout/orgChart1"/>
    <dgm:cxn modelId="{1EF18BD7-AFF5-4411-A524-49DF0992BBE1}" type="presParOf" srcId="{A09B1E4C-25CE-4923-B077-4CAD7A857337}" destId="{3F3D8D22-7537-45F0-BD7C-F9AF2EEC85AF}" srcOrd="0" destOrd="0" presId="urn:microsoft.com/office/officeart/2005/8/layout/orgChart1"/>
    <dgm:cxn modelId="{55DE3F4C-50E1-437A-9B26-8B2514AFDB6B}" type="presParOf" srcId="{A09B1E4C-25CE-4923-B077-4CAD7A857337}" destId="{C13B5E26-3786-4F3A-ADC0-9360E3ADD303}" srcOrd="1" destOrd="0" presId="urn:microsoft.com/office/officeart/2005/8/layout/orgChart1"/>
    <dgm:cxn modelId="{17D4AE29-CDE4-4891-8C5D-6EB4C5249BF4}" type="presParOf" srcId="{C13B5E26-3786-4F3A-ADC0-9360E3ADD303}" destId="{968AD818-C501-4141-A37B-E90D6EFF75AB}" srcOrd="0" destOrd="0" presId="urn:microsoft.com/office/officeart/2005/8/layout/orgChart1"/>
    <dgm:cxn modelId="{DA8D72C5-D950-4E78-ABAB-51905BC7F83C}" type="presParOf" srcId="{968AD818-C501-4141-A37B-E90D6EFF75AB}" destId="{C851A2B8-2CD9-45E4-9A6D-88FB91ACA1F2}" srcOrd="0" destOrd="0" presId="urn:microsoft.com/office/officeart/2005/8/layout/orgChart1"/>
    <dgm:cxn modelId="{AE0A2164-139A-48E9-B2E3-0EF0E77B9C35}" type="presParOf" srcId="{968AD818-C501-4141-A37B-E90D6EFF75AB}" destId="{D36D7F43-F01C-44A4-B6D8-C8A747418C79}" srcOrd="1" destOrd="0" presId="urn:microsoft.com/office/officeart/2005/8/layout/orgChart1"/>
    <dgm:cxn modelId="{CFAFC5B4-9CD9-4017-966D-7252AD32CACD}" type="presParOf" srcId="{C13B5E26-3786-4F3A-ADC0-9360E3ADD303}" destId="{5031FD00-D943-4F7B-A142-C5697106CC5D}" srcOrd="1" destOrd="0" presId="urn:microsoft.com/office/officeart/2005/8/layout/orgChart1"/>
    <dgm:cxn modelId="{159F0182-6925-43D9-BABE-14BEAA6F8962}" type="presParOf" srcId="{C13B5E26-3786-4F3A-ADC0-9360E3ADD303}" destId="{81AFBD55-7018-4963-9231-044D5AE18C48}" srcOrd="2" destOrd="0" presId="urn:microsoft.com/office/officeart/2005/8/layout/orgChart1"/>
    <dgm:cxn modelId="{6E58CC3F-CC88-450F-A726-5F0F39A1FB86}" type="presParOf" srcId="{A09B1E4C-25CE-4923-B077-4CAD7A857337}" destId="{C7ABF2DF-E4CB-403E-82E9-418F45A052C7}" srcOrd="2" destOrd="0" presId="urn:microsoft.com/office/officeart/2005/8/layout/orgChart1"/>
    <dgm:cxn modelId="{64E4DF40-C5E5-4B1A-8F01-AB52D65E4335}" type="presParOf" srcId="{A09B1E4C-25CE-4923-B077-4CAD7A857337}" destId="{885E80B5-EDB8-4CEA-AFA5-32143CC68A43}" srcOrd="3" destOrd="0" presId="urn:microsoft.com/office/officeart/2005/8/layout/orgChart1"/>
    <dgm:cxn modelId="{29C724A2-C015-4B07-8914-9475B3CB427E}" type="presParOf" srcId="{885E80B5-EDB8-4CEA-AFA5-32143CC68A43}" destId="{150A1712-60EF-4686-9A8D-CABE3D9ADF8D}" srcOrd="0" destOrd="0" presId="urn:microsoft.com/office/officeart/2005/8/layout/orgChart1"/>
    <dgm:cxn modelId="{C793E03B-7F30-4630-8E37-55EECF400BE3}" type="presParOf" srcId="{150A1712-60EF-4686-9A8D-CABE3D9ADF8D}" destId="{12CAAB46-450F-4CC6-A92D-DFAA0893B9DA}" srcOrd="0" destOrd="0" presId="urn:microsoft.com/office/officeart/2005/8/layout/orgChart1"/>
    <dgm:cxn modelId="{63035DA4-BDB3-41C4-84AB-0F63EE787FF9}" type="presParOf" srcId="{150A1712-60EF-4686-9A8D-CABE3D9ADF8D}" destId="{22DD7FE8-510E-4513-9A1F-BD9DA41ECF5D}" srcOrd="1" destOrd="0" presId="urn:microsoft.com/office/officeart/2005/8/layout/orgChart1"/>
    <dgm:cxn modelId="{2AECA503-768C-4FCE-ABF0-64CA1DAE88CB}" type="presParOf" srcId="{885E80B5-EDB8-4CEA-AFA5-32143CC68A43}" destId="{25578BC0-7210-401D-8CC1-3D51AC8F3CA3}" srcOrd="1" destOrd="0" presId="urn:microsoft.com/office/officeart/2005/8/layout/orgChart1"/>
    <dgm:cxn modelId="{4FB9362D-E837-4669-B29D-7D93F4A714D6}" type="presParOf" srcId="{885E80B5-EDB8-4CEA-AFA5-32143CC68A43}" destId="{62333225-90B5-4086-B7A9-B867EF99A6AF}" srcOrd="2" destOrd="0" presId="urn:microsoft.com/office/officeart/2005/8/layout/orgChart1"/>
    <dgm:cxn modelId="{EF05680C-1171-46F0-8B8E-F04866F1DB30}" type="presParOf" srcId="{79C7EC2A-3431-43EC-BA95-4E462956B0D3}" destId="{DD4E5160-49C0-4F1B-BBDE-DBB262512267}" srcOrd="2" destOrd="0" presId="urn:microsoft.com/office/officeart/2005/8/layout/orgChart1"/>
    <dgm:cxn modelId="{62617361-62E5-44E6-92A4-7E39D95740C7}" type="presParOf" srcId="{9C19739A-8E2D-4130-8FE4-16EDA9AEA836}" destId="{CBE041B6-E3EE-4C66-949B-7AEA006DD32C}" srcOrd="2" destOrd="0" presId="urn:microsoft.com/office/officeart/2005/8/layout/orgChart1"/>
    <dgm:cxn modelId="{69775A9F-1A76-47C8-B2DA-F259FED544BF}" type="presParOf" srcId="{9C19739A-8E2D-4130-8FE4-16EDA9AEA836}" destId="{30F76E5B-5E90-4261-9D54-7E467C372347}" srcOrd="3" destOrd="0" presId="urn:microsoft.com/office/officeart/2005/8/layout/orgChart1"/>
    <dgm:cxn modelId="{70D6C51E-3FAB-4059-B39B-3D02A718DA93}" type="presParOf" srcId="{30F76E5B-5E90-4261-9D54-7E467C372347}" destId="{BE276768-A80D-4197-BA13-E1C7AE44434D}" srcOrd="0" destOrd="0" presId="urn:microsoft.com/office/officeart/2005/8/layout/orgChart1"/>
    <dgm:cxn modelId="{11D624F3-9700-4215-9C29-DF783418C147}" type="presParOf" srcId="{BE276768-A80D-4197-BA13-E1C7AE44434D}" destId="{3D0E7367-FADE-4CBB-9625-A66452A1AA5C}" srcOrd="0" destOrd="0" presId="urn:microsoft.com/office/officeart/2005/8/layout/orgChart1"/>
    <dgm:cxn modelId="{04CDE80A-E666-4B14-A1DF-CF61EE727430}" type="presParOf" srcId="{BE276768-A80D-4197-BA13-E1C7AE44434D}" destId="{198D002A-BFFF-4495-9D92-93086B01F729}" srcOrd="1" destOrd="0" presId="urn:microsoft.com/office/officeart/2005/8/layout/orgChart1"/>
    <dgm:cxn modelId="{CE80C47A-D30E-4D3D-BA26-8509CF9B48D6}" type="presParOf" srcId="{30F76E5B-5E90-4261-9D54-7E467C372347}" destId="{A5AD633B-68A0-4A19-9C4B-45A4681F5F70}" srcOrd="1" destOrd="0" presId="urn:microsoft.com/office/officeart/2005/8/layout/orgChart1"/>
    <dgm:cxn modelId="{D86F94FA-32AF-43C7-BF10-E6555B4971E7}" type="presParOf" srcId="{A5AD633B-68A0-4A19-9C4B-45A4681F5F70}" destId="{D8A3C659-09E4-43CE-805F-9A9D6415E21D}" srcOrd="0" destOrd="0" presId="urn:microsoft.com/office/officeart/2005/8/layout/orgChart1"/>
    <dgm:cxn modelId="{460F755E-93D5-4AED-B846-4D00AC008B2D}" type="presParOf" srcId="{A5AD633B-68A0-4A19-9C4B-45A4681F5F70}" destId="{0C9E5D66-8C49-42A2-95AF-A174636E5634}" srcOrd="1" destOrd="0" presId="urn:microsoft.com/office/officeart/2005/8/layout/orgChart1"/>
    <dgm:cxn modelId="{C4B7D71F-1F40-427B-A59C-1BE3D8A84337}" type="presParOf" srcId="{0C9E5D66-8C49-42A2-95AF-A174636E5634}" destId="{B276FB0B-6DD7-4C81-AA6D-ECE54500A985}" srcOrd="0" destOrd="0" presId="urn:microsoft.com/office/officeart/2005/8/layout/orgChart1"/>
    <dgm:cxn modelId="{5D486F16-1ACB-41BB-8038-F1F060A54365}" type="presParOf" srcId="{B276FB0B-6DD7-4C81-AA6D-ECE54500A985}" destId="{CDFC26FB-D159-4255-A274-CC4B0F767A6E}" srcOrd="0" destOrd="0" presId="urn:microsoft.com/office/officeart/2005/8/layout/orgChart1"/>
    <dgm:cxn modelId="{22F0398C-A480-4D32-8680-2DC9C9D715A6}" type="presParOf" srcId="{B276FB0B-6DD7-4C81-AA6D-ECE54500A985}" destId="{E73C8D2E-12C3-4EDF-AF86-9207172806D2}" srcOrd="1" destOrd="0" presId="urn:microsoft.com/office/officeart/2005/8/layout/orgChart1"/>
    <dgm:cxn modelId="{7F093DF0-0EC4-4AB1-8296-B2A5069D9178}" type="presParOf" srcId="{0C9E5D66-8C49-42A2-95AF-A174636E5634}" destId="{D786DD19-CD85-4165-BB2A-8433E4CCEF8F}" srcOrd="1" destOrd="0" presId="urn:microsoft.com/office/officeart/2005/8/layout/orgChart1"/>
    <dgm:cxn modelId="{7DE1069F-F652-414F-82B0-AC431A238205}" type="presParOf" srcId="{0C9E5D66-8C49-42A2-95AF-A174636E5634}" destId="{7A178723-8B5F-4E7C-8CCB-0462CC02996A}" srcOrd="2" destOrd="0" presId="urn:microsoft.com/office/officeart/2005/8/layout/orgChart1"/>
    <dgm:cxn modelId="{03ABABF2-F9A8-4812-95AA-1E26632CC1B3}" type="presParOf" srcId="{A5AD633B-68A0-4A19-9C4B-45A4681F5F70}" destId="{306CE286-4018-43CF-A322-E3BE95855964}" srcOrd="2" destOrd="0" presId="urn:microsoft.com/office/officeart/2005/8/layout/orgChart1"/>
    <dgm:cxn modelId="{73189409-1B59-4544-99C3-7B396B3BC4E8}" type="presParOf" srcId="{A5AD633B-68A0-4A19-9C4B-45A4681F5F70}" destId="{2E169871-5974-4511-A4CE-FC1FC053D03F}" srcOrd="3" destOrd="0" presId="urn:microsoft.com/office/officeart/2005/8/layout/orgChart1"/>
    <dgm:cxn modelId="{F1F632B9-529E-4805-B8D1-F418802299FF}" type="presParOf" srcId="{2E169871-5974-4511-A4CE-FC1FC053D03F}" destId="{F2BCAE51-1774-4602-8DF7-48B3E4FE315A}" srcOrd="0" destOrd="0" presId="urn:microsoft.com/office/officeart/2005/8/layout/orgChart1"/>
    <dgm:cxn modelId="{594643F6-5BDC-4BCB-AFB5-817629B2E1E7}" type="presParOf" srcId="{F2BCAE51-1774-4602-8DF7-48B3E4FE315A}" destId="{7AA67D1F-C7CF-415F-B4AC-21D4781904B8}" srcOrd="0" destOrd="0" presId="urn:microsoft.com/office/officeart/2005/8/layout/orgChart1"/>
    <dgm:cxn modelId="{7ECBDBAF-F194-46DB-8A8B-909F47BCCB4A}" type="presParOf" srcId="{F2BCAE51-1774-4602-8DF7-48B3E4FE315A}" destId="{04FDF054-2314-4024-BFF5-A84EBD0CBBC0}" srcOrd="1" destOrd="0" presId="urn:microsoft.com/office/officeart/2005/8/layout/orgChart1"/>
    <dgm:cxn modelId="{72D5AF34-D098-405A-A9E3-DBD6A7AB3130}" type="presParOf" srcId="{2E169871-5974-4511-A4CE-FC1FC053D03F}" destId="{79CC9390-2C23-492C-82E7-F3AD44AF7AF1}" srcOrd="1" destOrd="0" presId="urn:microsoft.com/office/officeart/2005/8/layout/orgChart1"/>
    <dgm:cxn modelId="{03783F84-5651-4F32-9AAE-49EEABA809F8}" type="presParOf" srcId="{2E169871-5974-4511-A4CE-FC1FC053D03F}" destId="{580BF344-8AE8-450F-87DB-2101C477C9D5}" srcOrd="2" destOrd="0" presId="urn:microsoft.com/office/officeart/2005/8/layout/orgChart1"/>
    <dgm:cxn modelId="{4CB746BD-C208-47B6-91D0-F277222FFA92}" type="presParOf" srcId="{30F76E5B-5E90-4261-9D54-7E467C372347}" destId="{B549515F-72F0-4646-AB48-E1D478F7B499}" srcOrd="2" destOrd="0" presId="urn:microsoft.com/office/officeart/2005/8/layout/orgChart1"/>
    <dgm:cxn modelId="{1D3396CC-51C1-4781-A9E7-B8983BB2DFC2}" type="presParOf" srcId="{C4738B0C-9A79-484A-ACD6-238A90A5F079}" destId="{81A3C029-0E02-4C18-A701-8AAF1BAA005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715CCE4-FB6E-4176-B86E-931E6062C43B}" type="doc">
      <dgm:prSet loTypeId="urn:microsoft.com/office/officeart/2005/8/layout/chevron1" loCatId="process" qsTypeId="urn:microsoft.com/office/officeart/2005/8/quickstyle/simple1" qsCatId="simple" csTypeId="urn:microsoft.com/office/officeart/2005/8/colors/colorful2" csCatId="colorful" phldr="1"/>
      <dgm:spPr/>
    </dgm:pt>
    <dgm:pt modelId="{2D4CE7C4-2F75-4368-9DD7-20E0BF264DBD}">
      <dgm:prSet phldrT="[نص]"/>
      <dgm:spPr/>
      <dgm:t>
        <a:bodyPr/>
        <a:lstStyle/>
        <a:p>
          <a:pPr rtl="1"/>
          <a:r>
            <a:rPr lang="ar-SA" dirty="0" smtClean="0"/>
            <a:t>دفعة مقدمة</a:t>
          </a:r>
          <a:endParaRPr lang="ar-SA" dirty="0"/>
        </a:p>
      </dgm:t>
    </dgm:pt>
    <dgm:pt modelId="{A672F00B-06D9-44D3-8819-7EC4064D9F9F}" type="parTrans" cxnId="{48D15004-1935-4D46-BD35-5B0A6FB3F801}">
      <dgm:prSet/>
      <dgm:spPr/>
      <dgm:t>
        <a:bodyPr/>
        <a:lstStyle/>
        <a:p>
          <a:pPr rtl="1"/>
          <a:endParaRPr lang="ar-SA"/>
        </a:p>
      </dgm:t>
    </dgm:pt>
    <dgm:pt modelId="{57C93FBE-C8D9-4BE2-8A0B-DB847DC42B22}" type="sibTrans" cxnId="{48D15004-1935-4D46-BD35-5B0A6FB3F801}">
      <dgm:prSet/>
      <dgm:spPr/>
      <dgm:t>
        <a:bodyPr/>
        <a:lstStyle/>
        <a:p>
          <a:pPr rtl="1"/>
          <a:endParaRPr lang="ar-SA"/>
        </a:p>
      </dgm:t>
    </dgm:pt>
    <dgm:pt modelId="{687E0B43-69F0-4CA5-AAF4-8AA476366D7B}">
      <dgm:prSet phldrT="[نص]"/>
      <dgm:spPr/>
      <dgm:t>
        <a:bodyPr/>
        <a:lstStyle/>
        <a:p>
          <a:pPr rtl="1"/>
          <a:r>
            <a:rPr lang="ar-SA" dirty="0" smtClean="0"/>
            <a:t>دفعات اثناء التنفيذ</a:t>
          </a:r>
          <a:endParaRPr lang="ar-SA" dirty="0"/>
        </a:p>
      </dgm:t>
    </dgm:pt>
    <dgm:pt modelId="{20FD2731-4859-463B-BB67-3E4459F67565}" type="parTrans" cxnId="{16003185-9EA9-4E3B-89C6-943AAF64EF5A}">
      <dgm:prSet/>
      <dgm:spPr/>
      <dgm:t>
        <a:bodyPr/>
        <a:lstStyle/>
        <a:p>
          <a:pPr rtl="1"/>
          <a:endParaRPr lang="ar-SA"/>
        </a:p>
      </dgm:t>
    </dgm:pt>
    <dgm:pt modelId="{70FFEF3E-4C56-4EE0-988F-FB72A2FA0297}" type="sibTrans" cxnId="{16003185-9EA9-4E3B-89C6-943AAF64EF5A}">
      <dgm:prSet/>
      <dgm:spPr/>
      <dgm:t>
        <a:bodyPr/>
        <a:lstStyle/>
        <a:p>
          <a:pPr rtl="1"/>
          <a:endParaRPr lang="ar-SA"/>
        </a:p>
      </dgm:t>
    </dgm:pt>
    <dgm:pt modelId="{28BB5DFD-BA1A-4119-9235-7BBF82FEA231}">
      <dgm:prSet phldrT="[نص]"/>
      <dgm:spPr/>
      <dgm:t>
        <a:bodyPr/>
        <a:lstStyle/>
        <a:p>
          <a:pPr rtl="1"/>
          <a:r>
            <a:rPr lang="ar-SA" dirty="0" smtClean="0"/>
            <a:t>مستخلص أخير</a:t>
          </a:r>
          <a:endParaRPr lang="ar-SA" dirty="0"/>
        </a:p>
      </dgm:t>
    </dgm:pt>
    <dgm:pt modelId="{35C2BC3C-F71A-4892-86AA-5B8F6B27879B}" type="parTrans" cxnId="{0C0CE452-EF2D-4DFB-951A-399A05240D80}">
      <dgm:prSet/>
      <dgm:spPr/>
      <dgm:t>
        <a:bodyPr/>
        <a:lstStyle/>
        <a:p>
          <a:pPr rtl="1"/>
          <a:endParaRPr lang="ar-SA"/>
        </a:p>
      </dgm:t>
    </dgm:pt>
    <dgm:pt modelId="{218C841C-E465-448C-8114-09D7614C812D}" type="sibTrans" cxnId="{0C0CE452-EF2D-4DFB-951A-399A05240D80}">
      <dgm:prSet/>
      <dgm:spPr/>
      <dgm:t>
        <a:bodyPr/>
        <a:lstStyle/>
        <a:p>
          <a:pPr rtl="1"/>
          <a:endParaRPr lang="ar-SA"/>
        </a:p>
      </dgm:t>
    </dgm:pt>
    <dgm:pt modelId="{25BDADC9-C171-4850-9C3C-1C1BF8917F84}" type="pres">
      <dgm:prSet presAssocID="{4715CCE4-FB6E-4176-B86E-931E6062C43B}" presName="Name0" presStyleCnt="0">
        <dgm:presLayoutVars>
          <dgm:dir val="rev"/>
          <dgm:animLvl val="lvl"/>
          <dgm:resizeHandles val="exact"/>
        </dgm:presLayoutVars>
      </dgm:prSet>
      <dgm:spPr/>
    </dgm:pt>
    <dgm:pt modelId="{C33F3119-C2F7-4C9F-B41D-A0D6825E298E}" type="pres">
      <dgm:prSet presAssocID="{2D4CE7C4-2F75-4368-9DD7-20E0BF264DBD}" presName="parTxOnly" presStyleLbl="node1" presStyleIdx="0" presStyleCnt="3">
        <dgm:presLayoutVars>
          <dgm:chMax val="0"/>
          <dgm:chPref val="0"/>
          <dgm:bulletEnabled val="1"/>
        </dgm:presLayoutVars>
      </dgm:prSet>
      <dgm:spPr/>
      <dgm:t>
        <a:bodyPr/>
        <a:lstStyle/>
        <a:p>
          <a:endParaRPr lang="en-US"/>
        </a:p>
      </dgm:t>
    </dgm:pt>
    <dgm:pt modelId="{AB988772-F9FA-4A68-9A79-4721CF71B3AE}" type="pres">
      <dgm:prSet presAssocID="{57C93FBE-C8D9-4BE2-8A0B-DB847DC42B22}" presName="parTxOnlySpace" presStyleCnt="0"/>
      <dgm:spPr/>
    </dgm:pt>
    <dgm:pt modelId="{DFBA3C04-4A0A-40E5-9745-241A0EF987D4}" type="pres">
      <dgm:prSet presAssocID="{687E0B43-69F0-4CA5-AAF4-8AA476366D7B}" presName="parTxOnly" presStyleLbl="node1" presStyleIdx="1" presStyleCnt="3">
        <dgm:presLayoutVars>
          <dgm:chMax val="0"/>
          <dgm:chPref val="0"/>
          <dgm:bulletEnabled val="1"/>
        </dgm:presLayoutVars>
      </dgm:prSet>
      <dgm:spPr/>
      <dgm:t>
        <a:bodyPr/>
        <a:lstStyle/>
        <a:p>
          <a:pPr rtl="1"/>
          <a:endParaRPr lang="ar-SA"/>
        </a:p>
      </dgm:t>
    </dgm:pt>
    <dgm:pt modelId="{B29DC153-6CFC-4839-A9F2-443249888395}" type="pres">
      <dgm:prSet presAssocID="{70FFEF3E-4C56-4EE0-988F-FB72A2FA0297}" presName="parTxOnlySpace" presStyleCnt="0"/>
      <dgm:spPr/>
    </dgm:pt>
    <dgm:pt modelId="{8A3A2320-9EC9-452A-A913-0C0174384714}" type="pres">
      <dgm:prSet presAssocID="{28BB5DFD-BA1A-4119-9235-7BBF82FEA231}" presName="parTxOnly" presStyleLbl="node1" presStyleIdx="2" presStyleCnt="3">
        <dgm:presLayoutVars>
          <dgm:chMax val="0"/>
          <dgm:chPref val="0"/>
          <dgm:bulletEnabled val="1"/>
        </dgm:presLayoutVars>
      </dgm:prSet>
      <dgm:spPr/>
      <dgm:t>
        <a:bodyPr/>
        <a:lstStyle/>
        <a:p>
          <a:pPr rtl="1"/>
          <a:endParaRPr lang="ar-SA"/>
        </a:p>
      </dgm:t>
    </dgm:pt>
  </dgm:ptLst>
  <dgm:cxnLst>
    <dgm:cxn modelId="{D820D36F-F8D2-42A2-B646-5C407880EEA4}" type="presOf" srcId="{28BB5DFD-BA1A-4119-9235-7BBF82FEA231}" destId="{8A3A2320-9EC9-452A-A913-0C0174384714}" srcOrd="0" destOrd="0" presId="urn:microsoft.com/office/officeart/2005/8/layout/chevron1"/>
    <dgm:cxn modelId="{0C0CE452-EF2D-4DFB-951A-399A05240D80}" srcId="{4715CCE4-FB6E-4176-B86E-931E6062C43B}" destId="{28BB5DFD-BA1A-4119-9235-7BBF82FEA231}" srcOrd="2" destOrd="0" parTransId="{35C2BC3C-F71A-4892-86AA-5B8F6B27879B}" sibTransId="{218C841C-E465-448C-8114-09D7614C812D}"/>
    <dgm:cxn modelId="{48D15004-1935-4D46-BD35-5B0A6FB3F801}" srcId="{4715CCE4-FB6E-4176-B86E-931E6062C43B}" destId="{2D4CE7C4-2F75-4368-9DD7-20E0BF264DBD}" srcOrd="0" destOrd="0" parTransId="{A672F00B-06D9-44D3-8819-7EC4064D9F9F}" sibTransId="{57C93FBE-C8D9-4BE2-8A0B-DB847DC42B22}"/>
    <dgm:cxn modelId="{16003185-9EA9-4E3B-89C6-943AAF64EF5A}" srcId="{4715CCE4-FB6E-4176-B86E-931E6062C43B}" destId="{687E0B43-69F0-4CA5-AAF4-8AA476366D7B}" srcOrd="1" destOrd="0" parTransId="{20FD2731-4859-463B-BB67-3E4459F67565}" sibTransId="{70FFEF3E-4C56-4EE0-988F-FB72A2FA0297}"/>
    <dgm:cxn modelId="{507DBA6B-3BD4-4605-B0D5-FBC498D10151}" type="presOf" srcId="{2D4CE7C4-2F75-4368-9DD7-20E0BF264DBD}" destId="{C33F3119-C2F7-4C9F-B41D-A0D6825E298E}" srcOrd="0" destOrd="0" presId="urn:microsoft.com/office/officeart/2005/8/layout/chevron1"/>
    <dgm:cxn modelId="{4CAAB966-464C-4C58-95D8-5894C54AC01E}" type="presOf" srcId="{4715CCE4-FB6E-4176-B86E-931E6062C43B}" destId="{25BDADC9-C171-4850-9C3C-1C1BF8917F84}" srcOrd="0" destOrd="0" presId="urn:microsoft.com/office/officeart/2005/8/layout/chevron1"/>
    <dgm:cxn modelId="{559659AE-CA4D-4F35-AD1A-E7A602802A43}" type="presOf" srcId="{687E0B43-69F0-4CA5-AAF4-8AA476366D7B}" destId="{DFBA3C04-4A0A-40E5-9745-241A0EF987D4}" srcOrd="0" destOrd="0" presId="urn:microsoft.com/office/officeart/2005/8/layout/chevron1"/>
    <dgm:cxn modelId="{0DB22401-B8A2-402B-BA19-064D7A767B9E}" type="presParOf" srcId="{25BDADC9-C171-4850-9C3C-1C1BF8917F84}" destId="{C33F3119-C2F7-4C9F-B41D-A0D6825E298E}" srcOrd="0" destOrd="0" presId="urn:microsoft.com/office/officeart/2005/8/layout/chevron1"/>
    <dgm:cxn modelId="{E7B1A618-A79D-4830-8812-4495CA43CF80}" type="presParOf" srcId="{25BDADC9-C171-4850-9C3C-1C1BF8917F84}" destId="{AB988772-F9FA-4A68-9A79-4721CF71B3AE}" srcOrd="1" destOrd="0" presId="urn:microsoft.com/office/officeart/2005/8/layout/chevron1"/>
    <dgm:cxn modelId="{CF362CFC-69CD-4553-BAB5-ACBF21A2ACBC}" type="presParOf" srcId="{25BDADC9-C171-4850-9C3C-1C1BF8917F84}" destId="{DFBA3C04-4A0A-40E5-9745-241A0EF987D4}" srcOrd="2" destOrd="0" presId="urn:microsoft.com/office/officeart/2005/8/layout/chevron1"/>
    <dgm:cxn modelId="{4386B1F2-0339-4841-A55F-B52BE3F3C24A}" type="presParOf" srcId="{25BDADC9-C171-4850-9C3C-1C1BF8917F84}" destId="{B29DC153-6CFC-4839-A9F2-443249888395}" srcOrd="3" destOrd="0" presId="urn:microsoft.com/office/officeart/2005/8/layout/chevron1"/>
    <dgm:cxn modelId="{3326F1C6-583E-43E7-B46A-2588A2587373}" type="presParOf" srcId="{25BDADC9-C171-4850-9C3C-1C1BF8917F84}" destId="{8A3A2320-9EC9-452A-A913-0C0174384714}"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53A2B89-F611-4806-B673-6BFE542DE8D9}" type="doc">
      <dgm:prSet loTypeId="urn:microsoft.com/office/officeart/2005/8/layout/pyramid4" loCatId="pyramid" qsTypeId="urn:microsoft.com/office/officeart/2005/8/quickstyle/simple1" qsCatId="simple" csTypeId="urn:microsoft.com/office/officeart/2005/8/colors/colorful1" csCatId="colorful" phldr="1"/>
      <dgm:spPr/>
      <dgm:t>
        <a:bodyPr/>
        <a:lstStyle/>
        <a:p>
          <a:pPr rtl="1"/>
          <a:endParaRPr lang="ar-SA"/>
        </a:p>
      </dgm:t>
    </dgm:pt>
    <dgm:pt modelId="{BDFEA11F-F952-43B5-932D-56EAB57A24DB}">
      <dgm:prSet phldrT="[نص]" custT="1"/>
      <dgm:spPr/>
      <dgm:t>
        <a:bodyPr/>
        <a:lstStyle/>
        <a:p>
          <a:pPr rtl="1"/>
          <a:r>
            <a:rPr lang="ar-SA" sz="1800" dirty="0" smtClean="0"/>
            <a:t>نظرية عمل الأمير «أعمال السلطة»</a:t>
          </a:r>
          <a:endParaRPr lang="ar-SA" sz="1800" dirty="0"/>
        </a:p>
      </dgm:t>
    </dgm:pt>
    <dgm:pt modelId="{329D2D11-6088-4DFF-BAC9-98FEA7FA7F5F}" type="parTrans" cxnId="{621D5BEB-5AD6-4C24-9CD3-A7E1C8B70661}">
      <dgm:prSet/>
      <dgm:spPr/>
      <dgm:t>
        <a:bodyPr/>
        <a:lstStyle/>
        <a:p>
          <a:pPr rtl="1"/>
          <a:endParaRPr lang="ar-SA"/>
        </a:p>
      </dgm:t>
    </dgm:pt>
    <dgm:pt modelId="{ECFE93C1-D6BA-4D2B-998C-C8270D51026E}" type="sibTrans" cxnId="{621D5BEB-5AD6-4C24-9CD3-A7E1C8B70661}">
      <dgm:prSet/>
      <dgm:spPr/>
      <dgm:t>
        <a:bodyPr/>
        <a:lstStyle/>
        <a:p>
          <a:pPr rtl="1"/>
          <a:endParaRPr lang="ar-SA"/>
        </a:p>
      </dgm:t>
    </dgm:pt>
    <dgm:pt modelId="{6FBA1CC0-6D65-4E5A-848D-A3858911A231}">
      <dgm:prSet phldrT="[نص]"/>
      <dgm:spPr/>
      <dgm:t>
        <a:bodyPr/>
        <a:lstStyle/>
        <a:p>
          <a:pPr rtl="1"/>
          <a:r>
            <a:rPr lang="ar-SA" dirty="0" smtClean="0"/>
            <a:t>نظرية الظروف الطارئة</a:t>
          </a:r>
          <a:endParaRPr lang="ar-SA" dirty="0"/>
        </a:p>
      </dgm:t>
    </dgm:pt>
    <dgm:pt modelId="{06037437-E5B4-4DB2-970B-3C075ADFB96B}" type="parTrans" cxnId="{ACE01202-BC93-4997-8582-B10027B3AAE4}">
      <dgm:prSet/>
      <dgm:spPr/>
      <dgm:t>
        <a:bodyPr/>
        <a:lstStyle/>
        <a:p>
          <a:pPr rtl="1"/>
          <a:endParaRPr lang="ar-SA"/>
        </a:p>
      </dgm:t>
    </dgm:pt>
    <dgm:pt modelId="{A1BC3F0B-02C5-483B-AC1C-60F97E351216}" type="sibTrans" cxnId="{ACE01202-BC93-4997-8582-B10027B3AAE4}">
      <dgm:prSet/>
      <dgm:spPr/>
      <dgm:t>
        <a:bodyPr/>
        <a:lstStyle/>
        <a:p>
          <a:pPr rtl="1"/>
          <a:endParaRPr lang="ar-SA"/>
        </a:p>
      </dgm:t>
    </dgm:pt>
    <dgm:pt modelId="{2322D4F9-DB31-470D-8F43-1B67754A101A}">
      <dgm:prSet phldrT="[نص]"/>
      <dgm:spPr/>
      <dgm:t>
        <a:bodyPr/>
        <a:lstStyle/>
        <a:p>
          <a:pPr rtl="1"/>
          <a:r>
            <a:rPr lang="ar-SA" dirty="0" smtClean="0"/>
            <a:t>التوازن المالي</a:t>
          </a:r>
          <a:endParaRPr lang="ar-SA" dirty="0"/>
        </a:p>
      </dgm:t>
    </dgm:pt>
    <dgm:pt modelId="{7370FF5D-AAFA-4263-8033-476B8BB08C3C}" type="parTrans" cxnId="{CC41B6F3-B232-4FCC-A106-2AA299FCFE6C}">
      <dgm:prSet/>
      <dgm:spPr/>
      <dgm:t>
        <a:bodyPr/>
        <a:lstStyle/>
        <a:p>
          <a:pPr rtl="1"/>
          <a:endParaRPr lang="ar-SA"/>
        </a:p>
      </dgm:t>
    </dgm:pt>
    <dgm:pt modelId="{1D799C3C-6D8A-4223-9071-4F2EA9056399}" type="sibTrans" cxnId="{CC41B6F3-B232-4FCC-A106-2AA299FCFE6C}">
      <dgm:prSet/>
      <dgm:spPr/>
      <dgm:t>
        <a:bodyPr/>
        <a:lstStyle/>
        <a:p>
          <a:pPr rtl="1"/>
          <a:endParaRPr lang="ar-SA"/>
        </a:p>
      </dgm:t>
    </dgm:pt>
    <dgm:pt modelId="{6C1DD4AD-F6E0-4562-B712-8FF6DDD7A720}">
      <dgm:prSet phldrT="[نص]"/>
      <dgm:spPr/>
      <dgm:t>
        <a:bodyPr/>
        <a:lstStyle/>
        <a:p>
          <a:pPr rtl="1"/>
          <a:r>
            <a:rPr lang="ar-SA" dirty="0" smtClean="0"/>
            <a:t>نظرية الصعوبات المادية</a:t>
          </a:r>
          <a:endParaRPr lang="ar-SA" dirty="0"/>
        </a:p>
      </dgm:t>
    </dgm:pt>
    <dgm:pt modelId="{2CB8B9A0-E4A9-4EDE-B1FD-FEAF81BA80DA}" type="parTrans" cxnId="{C4C6011C-B5FC-4332-808D-8D6CAA197B49}">
      <dgm:prSet/>
      <dgm:spPr/>
      <dgm:t>
        <a:bodyPr/>
        <a:lstStyle/>
        <a:p>
          <a:pPr rtl="1"/>
          <a:endParaRPr lang="ar-SA"/>
        </a:p>
      </dgm:t>
    </dgm:pt>
    <dgm:pt modelId="{DD26277A-2560-4134-922E-447B60BFAF8F}" type="sibTrans" cxnId="{C4C6011C-B5FC-4332-808D-8D6CAA197B49}">
      <dgm:prSet/>
      <dgm:spPr/>
      <dgm:t>
        <a:bodyPr/>
        <a:lstStyle/>
        <a:p>
          <a:pPr rtl="1"/>
          <a:endParaRPr lang="ar-SA"/>
        </a:p>
      </dgm:t>
    </dgm:pt>
    <dgm:pt modelId="{87BBD360-A455-4CE8-B1F7-4AF11943EF06}" type="pres">
      <dgm:prSet presAssocID="{453A2B89-F611-4806-B673-6BFE542DE8D9}" presName="compositeShape" presStyleCnt="0">
        <dgm:presLayoutVars>
          <dgm:chMax val="9"/>
          <dgm:dir val="rev"/>
          <dgm:resizeHandles val="exact"/>
        </dgm:presLayoutVars>
      </dgm:prSet>
      <dgm:spPr/>
      <dgm:t>
        <a:bodyPr/>
        <a:lstStyle/>
        <a:p>
          <a:endParaRPr lang="en-US"/>
        </a:p>
      </dgm:t>
    </dgm:pt>
    <dgm:pt modelId="{82B94B46-0AB4-424A-84DB-570F50FAFCB6}" type="pres">
      <dgm:prSet presAssocID="{453A2B89-F611-4806-B673-6BFE542DE8D9}" presName="triangle1" presStyleLbl="node1" presStyleIdx="0" presStyleCnt="4">
        <dgm:presLayoutVars>
          <dgm:bulletEnabled val="1"/>
        </dgm:presLayoutVars>
      </dgm:prSet>
      <dgm:spPr/>
      <dgm:t>
        <a:bodyPr/>
        <a:lstStyle/>
        <a:p>
          <a:endParaRPr lang="en-US"/>
        </a:p>
      </dgm:t>
    </dgm:pt>
    <dgm:pt modelId="{A7076EA4-160E-48DF-8F63-B87A4F4E20E4}" type="pres">
      <dgm:prSet presAssocID="{453A2B89-F611-4806-B673-6BFE542DE8D9}" presName="triangle2" presStyleLbl="node1" presStyleIdx="1" presStyleCnt="4">
        <dgm:presLayoutVars>
          <dgm:bulletEnabled val="1"/>
        </dgm:presLayoutVars>
      </dgm:prSet>
      <dgm:spPr/>
      <dgm:t>
        <a:bodyPr/>
        <a:lstStyle/>
        <a:p>
          <a:endParaRPr lang="en-US"/>
        </a:p>
      </dgm:t>
    </dgm:pt>
    <dgm:pt modelId="{69881756-7C28-4CDB-B13F-62D1683CFBA7}" type="pres">
      <dgm:prSet presAssocID="{453A2B89-F611-4806-B673-6BFE542DE8D9}" presName="triangle3" presStyleLbl="node1" presStyleIdx="2" presStyleCnt="4">
        <dgm:presLayoutVars>
          <dgm:bulletEnabled val="1"/>
        </dgm:presLayoutVars>
      </dgm:prSet>
      <dgm:spPr/>
      <dgm:t>
        <a:bodyPr/>
        <a:lstStyle/>
        <a:p>
          <a:endParaRPr lang="en-US"/>
        </a:p>
      </dgm:t>
    </dgm:pt>
    <dgm:pt modelId="{13856A2E-2C51-4B3E-BBB0-7EDC756C86DD}" type="pres">
      <dgm:prSet presAssocID="{453A2B89-F611-4806-B673-6BFE542DE8D9}" presName="triangle4" presStyleLbl="node1" presStyleIdx="3" presStyleCnt="4">
        <dgm:presLayoutVars>
          <dgm:bulletEnabled val="1"/>
        </dgm:presLayoutVars>
      </dgm:prSet>
      <dgm:spPr/>
      <dgm:t>
        <a:bodyPr/>
        <a:lstStyle/>
        <a:p>
          <a:endParaRPr lang="en-US"/>
        </a:p>
      </dgm:t>
    </dgm:pt>
  </dgm:ptLst>
  <dgm:cxnLst>
    <dgm:cxn modelId="{621D5BEB-5AD6-4C24-9CD3-A7E1C8B70661}" srcId="{453A2B89-F611-4806-B673-6BFE542DE8D9}" destId="{BDFEA11F-F952-43B5-932D-56EAB57A24DB}" srcOrd="0" destOrd="0" parTransId="{329D2D11-6088-4DFF-BAC9-98FEA7FA7F5F}" sibTransId="{ECFE93C1-D6BA-4D2B-998C-C8270D51026E}"/>
    <dgm:cxn modelId="{EFEB0757-D998-4B62-A4BF-0F5D774660A1}" type="presOf" srcId="{6C1DD4AD-F6E0-4562-B712-8FF6DDD7A720}" destId="{A7076EA4-160E-48DF-8F63-B87A4F4E20E4}" srcOrd="0" destOrd="0" presId="urn:microsoft.com/office/officeart/2005/8/layout/pyramid4"/>
    <dgm:cxn modelId="{A5A65811-68E1-497B-BC92-EBE15A59D721}" type="presOf" srcId="{453A2B89-F611-4806-B673-6BFE542DE8D9}" destId="{87BBD360-A455-4CE8-B1F7-4AF11943EF06}" srcOrd="0" destOrd="0" presId="urn:microsoft.com/office/officeart/2005/8/layout/pyramid4"/>
    <dgm:cxn modelId="{18D448D9-85E0-479B-8BFC-30DB8C41BAF8}" type="presOf" srcId="{2322D4F9-DB31-470D-8F43-1B67754A101A}" destId="{69881756-7C28-4CDB-B13F-62D1683CFBA7}" srcOrd="0" destOrd="0" presId="urn:microsoft.com/office/officeart/2005/8/layout/pyramid4"/>
    <dgm:cxn modelId="{C4C6011C-B5FC-4332-808D-8D6CAA197B49}" srcId="{453A2B89-F611-4806-B673-6BFE542DE8D9}" destId="{6C1DD4AD-F6E0-4562-B712-8FF6DDD7A720}" srcOrd="3" destOrd="0" parTransId="{2CB8B9A0-E4A9-4EDE-B1FD-FEAF81BA80DA}" sibTransId="{DD26277A-2560-4134-922E-447B60BFAF8F}"/>
    <dgm:cxn modelId="{ACE01202-BC93-4997-8582-B10027B3AAE4}" srcId="{453A2B89-F611-4806-B673-6BFE542DE8D9}" destId="{6FBA1CC0-6D65-4E5A-848D-A3858911A231}" srcOrd="1" destOrd="0" parTransId="{06037437-E5B4-4DB2-970B-3C075ADFB96B}" sibTransId="{A1BC3F0B-02C5-483B-AC1C-60F97E351216}"/>
    <dgm:cxn modelId="{CC41B6F3-B232-4FCC-A106-2AA299FCFE6C}" srcId="{453A2B89-F611-4806-B673-6BFE542DE8D9}" destId="{2322D4F9-DB31-470D-8F43-1B67754A101A}" srcOrd="2" destOrd="0" parTransId="{7370FF5D-AAFA-4263-8033-476B8BB08C3C}" sibTransId="{1D799C3C-6D8A-4223-9071-4F2EA9056399}"/>
    <dgm:cxn modelId="{82949D86-05DA-42FC-90A9-F877412DE5B5}" type="presOf" srcId="{BDFEA11F-F952-43B5-932D-56EAB57A24DB}" destId="{82B94B46-0AB4-424A-84DB-570F50FAFCB6}" srcOrd="0" destOrd="0" presId="urn:microsoft.com/office/officeart/2005/8/layout/pyramid4"/>
    <dgm:cxn modelId="{8FBA4ED8-3AEF-4C49-A1D7-786ADE96F29E}" type="presOf" srcId="{6FBA1CC0-6D65-4E5A-848D-A3858911A231}" destId="{13856A2E-2C51-4B3E-BBB0-7EDC756C86DD}" srcOrd="0" destOrd="0" presId="urn:microsoft.com/office/officeart/2005/8/layout/pyramid4"/>
    <dgm:cxn modelId="{B692EF17-DDF9-4D00-B9C2-E5EF865809BD}" type="presParOf" srcId="{87BBD360-A455-4CE8-B1F7-4AF11943EF06}" destId="{82B94B46-0AB4-424A-84DB-570F50FAFCB6}" srcOrd="0" destOrd="0" presId="urn:microsoft.com/office/officeart/2005/8/layout/pyramid4"/>
    <dgm:cxn modelId="{54FB4388-A637-42D7-8128-EA057AFADAAA}" type="presParOf" srcId="{87BBD360-A455-4CE8-B1F7-4AF11943EF06}" destId="{A7076EA4-160E-48DF-8F63-B87A4F4E20E4}" srcOrd="1" destOrd="0" presId="urn:microsoft.com/office/officeart/2005/8/layout/pyramid4"/>
    <dgm:cxn modelId="{50806B5D-1F56-411C-BF7A-0E33906EEE0B}" type="presParOf" srcId="{87BBD360-A455-4CE8-B1F7-4AF11943EF06}" destId="{69881756-7C28-4CDB-B13F-62D1683CFBA7}" srcOrd="2" destOrd="0" presId="urn:microsoft.com/office/officeart/2005/8/layout/pyramid4"/>
    <dgm:cxn modelId="{B321A28F-FB8F-49F1-B472-8116302D609B}" type="presParOf" srcId="{87BBD360-A455-4CE8-B1F7-4AF11943EF06}" destId="{13856A2E-2C51-4B3E-BBB0-7EDC756C86DD}"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F564E-2523-469A-8FE3-7CA7501ED151}">
      <dsp:nvSpPr>
        <dsp:cNvPr id="0" name=""/>
        <dsp:cNvSpPr/>
      </dsp:nvSpPr>
      <dsp:spPr>
        <a:xfrm>
          <a:off x="2981" y="2563"/>
          <a:ext cx="4035618" cy="1137381"/>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MA" sz="4000" kern="1200" dirty="0" smtClean="0"/>
            <a:t>بالنسبة للجهة الادارية</a:t>
          </a:r>
          <a:endParaRPr lang="en-US" sz="4000" kern="1200" dirty="0"/>
        </a:p>
      </dsp:txBody>
      <dsp:txXfrm>
        <a:off x="36294" y="35876"/>
        <a:ext cx="3968992" cy="1070755"/>
      </dsp:txXfrm>
    </dsp:sp>
    <dsp:sp modelId="{3A125271-A3D8-4BAF-849A-368BF0B1F4F6}">
      <dsp:nvSpPr>
        <dsp:cNvPr id="0" name=""/>
        <dsp:cNvSpPr/>
      </dsp:nvSpPr>
      <dsp:spPr>
        <a:xfrm>
          <a:off x="2100632" y="1183786"/>
          <a:ext cx="1936477" cy="1137381"/>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MA" sz="4000" kern="1200" dirty="0" smtClean="0"/>
            <a:t>التزامات</a:t>
          </a:r>
          <a:endParaRPr lang="en-US" sz="4000" kern="1200" dirty="0"/>
        </a:p>
      </dsp:txBody>
      <dsp:txXfrm>
        <a:off x="2133945" y="1217099"/>
        <a:ext cx="1869851" cy="1070755"/>
      </dsp:txXfrm>
    </dsp:sp>
    <dsp:sp modelId="{4ECDD213-7E5B-45AC-9030-4DAB3F91E47D}">
      <dsp:nvSpPr>
        <dsp:cNvPr id="0" name=""/>
        <dsp:cNvSpPr/>
      </dsp:nvSpPr>
      <dsp:spPr>
        <a:xfrm>
          <a:off x="2100632" y="2365009"/>
          <a:ext cx="1936477" cy="11373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MA" sz="3000" kern="1200" dirty="0" smtClean="0"/>
            <a:t>تنفيذ العقد وفق شروطه</a:t>
          </a:r>
          <a:endParaRPr lang="en-US" sz="3000" kern="1200" dirty="0"/>
        </a:p>
      </dsp:txBody>
      <dsp:txXfrm>
        <a:off x="2133945" y="2398322"/>
        <a:ext cx="1869851" cy="1070755"/>
      </dsp:txXfrm>
    </dsp:sp>
    <dsp:sp modelId="{AFA6B2A9-6030-4EC9-89CB-3CDBBF6B56B5}">
      <dsp:nvSpPr>
        <dsp:cNvPr id="0" name=""/>
        <dsp:cNvSpPr/>
      </dsp:nvSpPr>
      <dsp:spPr>
        <a:xfrm>
          <a:off x="2100632" y="3546231"/>
          <a:ext cx="1936477" cy="1137381"/>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MA" sz="3000" kern="1200" dirty="0" smtClean="0"/>
            <a:t>تنفيذ العقد بحسن نية</a:t>
          </a:r>
          <a:endParaRPr lang="en-US" sz="3000" kern="1200" dirty="0"/>
        </a:p>
      </dsp:txBody>
      <dsp:txXfrm>
        <a:off x="2133945" y="3579544"/>
        <a:ext cx="1869851" cy="1070755"/>
      </dsp:txXfrm>
    </dsp:sp>
    <dsp:sp modelId="{AF8D4821-63B2-4AFF-BF80-64227D1AFA97}">
      <dsp:nvSpPr>
        <dsp:cNvPr id="0" name=""/>
        <dsp:cNvSpPr/>
      </dsp:nvSpPr>
      <dsp:spPr>
        <a:xfrm>
          <a:off x="1490" y="1183786"/>
          <a:ext cx="1936477" cy="1137381"/>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MA" sz="4000" kern="1200" dirty="0" smtClean="0"/>
            <a:t>حقوق</a:t>
          </a:r>
          <a:endParaRPr lang="en-US" sz="4000" kern="1200" dirty="0"/>
        </a:p>
      </dsp:txBody>
      <dsp:txXfrm>
        <a:off x="34803" y="1217099"/>
        <a:ext cx="1869851" cy="1070755"/>
      </dsp:txXfrm>
    </dsp:sp>
    <dsp:sp modelId="{88985E2E-50C8-4977-8097-05C129DA6A69}">
      <dsp:nvSpPr>
        <dsp:cNvPr id="0" name=""/>
        <dsp:cNvSpPr/>
      </dsp:nvSpPr>
      <dsp:spPr>
        <a:xfrm>
          <a:off x="1490" y="2365009"/>
          <a:ext cx="1936477" cy="11373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MA" sz="3000" kern="1200" dirty="0" smtClean="0"/>
            <a:t>الرقابة والتوجيه</a:t>
          </a:r>
          <a:endParaRPr lang="en-US" sz="3000" kern="1200" dirty="0"/>
        </a:p>
      </dsp:txBody>
      <dsp:txXfrm>
        <a:off x="34803" y="2398322"/>
        <a:ext cx="1869851" cy="1070755"/>
      </dsp:txXfrm>
    </dsp:sp>
    <dsp:sp modelId="{E4EF6886-70E4-4EEC-A07F-EBFC44B5FE18}">
      <dsp:nvSpPr>
        <dsp:cNvPr id="0" name=""/>
        <dsp:cNvSpPr/>
      </dsp:nvSpPr>
      <dsp:spPr>
        <a:xfrm>
          <a:off x="1490" y="3546231"/>
          <a:ext cx="1936477" cy="1137381"/>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MA" sz="3000" kern="1200" dirty="0" smtClean="0"/>
            <a:t>تعديل العقد</a:t>
          </a:r>
          <a:endParaRPr lang="en-US" sz="3000" kern="1200" dirty="0"/>
        </a:p>
      </dsp:txBody>
      <dsp:txXfrm>
        <a:off x="34803" y="3579544"/>
        <a:ext cx="1869851" cy="1070755"/>
      </dsp:txXfrm>
    </dsp:sp>
    <dsp:sp modelId="{82925E33-AF23-47BD-8CC9-AC2066CA0A6E}">
      <dsp:nvSpPr>
        <dsp:cNvPr id="0" name=""/>
        <dsp:cNvSpPr/>
      </dsp:nvSpPr>
      <dsp:spPr>
        <a:xfrm>
          <a:off x="1490" y="4727454"/>
          <a:ext cx="1936477" cy="1137381"/>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MA" sz="3000" kern="1200" dirty="0" smtClean="0"/>
            <a:t>توقيع </a:t>
          </a:r>
          <a:r>
            <a:rPr lang="ar-MA" sz="3000" kern="1200" dirty="0" err="1" smtClean="0"/>
            <a:t>الجزاءات</a:t>
          </a:r>
          <a:endParaRPr lang="en-US" sz="3000" kern="1200" dirty="0"/>
        </a:p>
      </dsp:txBody>
      <dsp:txXfrm>
        <a:off x="34803" y="4760767"/>
        <a:ext cx="1869851" cy="107075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672424-18A4-4D1D-BD4C-D245ACDDC9D7}">
      <dsp:nvSpPr>
        <dsp:cNvPr id="0" name=""/>
        <dsp:cNvSpPr/>
      </dsp:nvSpPr>
      <dsp:spPr>
        <a:xfrm>
          <a:off x="963957" y="2561510"/>
          <a:ext cx="91440" cy="2087194"/>
        </a:xfrm>
        <a:custGeom>
          <a:avLst/>
          <a:gdLst/>
          <a:ahLst/>
          <a:cxnLst/>
          <a:rect l="0" t="0" r="0" b="0"/>
          <a:pathLst>
            <a:path>
              <a:moveTo>
                <a:pt x="45720" y="0"/>
              </a:moveTo>
              <a:lnTo>
                <a:pt x="45720" y="2087194"/>
              </a:lnTo>
              <a:lnTo>
                <a:pt x="132282" y="2087194"/>
              </a:lnTo>
            </a:path>
          </a:pathLst>
        </a:custGeom>
        <a:noFill/>
        <a:ln w="1587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E868C3-40D1-483D-9D5A-1AC9158C44CB}">
      <dsp:nvSpPr>
        <dsp:cNvPr id="0" name=""/>
        <dsp:cNvSpPr/>
      </dsp:nvSpPr>
      <dsp:spPr>
        <a:xfrm>
          <a:off x="1574417" y="1519328"/>
          <a:ext cx="460361" cy="185900"/>
        </a:xfrm>
        <a:custGeom>
          <a:avLst/>
          <a:gdLst/>
          <a:ahLst/>
          <a:cxnLst/>
          <a:rect l="0" t="0" r="0" b="0"/>
          <a:pathLst>
            <a:path>
              <a:moveTo>
                <a:pt x="0" y="0"/>
              </a:moveTo>
              <a:lnTo>
                <a:pt x="460361" y="0"/>
              </a:lnTo>
              <a:lnTo>
                <a:pt x="460361" y="185900"/>
              </a:lnTo>
            </a:path>
          </a:pathLst>
        </a:custGeom>
        <a:noFill/>
        <a:ln w="158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F540116-33CA-4947-95D0-2536B4864C34}">
      <dsp:nvSpPr>
        <dsp:cNvPr id="0" name=""/>
        <dsp:cNvSpPr/>
      </dsp:nvSpPr>
      <dsp:spPr>
        <a:xfrm>
          <a:off x="1574417" y="526367"/>
          <a:ext cx="1635169" cy="373905"/>
        </a:xfrm>
        <a:custGeom>
          <a:avLst/>
          <a:gdLst/>
          <a:ahLst/>
          <a:cxnLst/>
          <a:rect l="0" t="0" r="0" b="0"/>
          <a:pathLst>
            <a:path>
              <a:moveTo>
                <a:pt x="1635169" y="0"/>
              </a:moveTo>
              <a:lnTo>
                <a:pt x="1635169" y="187070"/>
              </a:lnTo>
              <a:lnTo>
                <a:pt x="0" y="187070"/>
              </a:lnTo>
              <a:lnTo>
                <a:pt x="0" y="373905"/>
              </a:lnTo>
            </a:path>
          </a:pathLst>
        </a:custGeom>
        <a:noFill/>
        <a:ln w="1587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CD156B-0E2E-4406-88F8-486FE959B1D0}">
      <dsp:nvSpPr>
        <dsp:cNvPr id="0" name=""/>
        <dsp:cNvSpPr/>
      </dsp:nvSpPr>
      <dsp:spPr>
        <a:xfrm>
          <a:off x="3583844" y="1523998"/>
          <a:ext cx="133756" cy="3111854"/>
        </a:xfrm>
        <a:custGeom>
          <a:avLst/>
          <a:gdLst/>
          <a:ahLst/>
          <a:cxnLst/>
          <a:rect l="0" t="0" r="0" b="0"/>
          <a:pathLst>
            <a:path>
              <a:moveTo>
                <a:pt x="0" y="0"/>
              </a:moveTo>
              <a:lnTo>
                <a:pt x="0" y="3111854"/>
              </a:lnTo>
              <a:lnTo>
                <a:pt x="133756" y="3111854"/>
              </a:lnTo>
            </a:path>
          </a:pathLst>
        </a:custGeom>
        <a:noFill/>
        <a:ln w="158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A61ACF2-0DD0-4FF7-B25C-306FB50ED0F7}">
      <dsp:nvSpPr>
        <dsp:cNvPr id="0" name=""/>
        <dsp:cNvSpPr/>
      </dsp:nvSpPr>
      <dsp:spPr>
        <a:xfrm>
          <a:off x="3583844" y="1523998"/>
          <a:ext cx="292374" cy="574041"/>
        </a:xfrm>
        <a:custGeom>
          <a:avLst/>
          <a:gdLst/>
          <a:ahLst/>
          <a:cxnLst/>
          <a:rect l="0" t="0" r="0" b="0"/>
          <a:pathLst>
            <a:path>
              <a:moveTo>
                <a:pt x="0" y="0"/>
              </a:moveTo>
              <a:lnTo>
                <a:pt x="0" y="574041"/>
              </a:lnTo>
              <a:lnTo>
                <a:pt x="292374" y="574041"/>
              </a:lnTo>
            </a:path>
          </a:pathLst>
        </a:custGeom>
        <a:noFill/>
        <a:ln w="15875"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C2D4DF-AE3D-4E2B-A999-14471C3C0B0F}">
      <dsp:nvSpPr>
        <dsp:cNvPr id="0" name=""/>
        <dsp:cNvSpPr/>
      </dsp:nvSpPr>
      <dsp:spPr>
        <a:xfrm>
          <a:off x="3209587" y="526367"/>
          <a:ext cx="1355300" cy="394822"/>
        </a:xfrm>
        <a:custGeom>
          <a:avLst/>
          <a:gdLst/>
          <a:ahLst/>
          <a:cxnLst/>
          <a:rect l="0" t="0" r="0" b="0"/>
          <a:pathLst>
            <a:path>
              <a:moveTo>
                <a:pt x="0" y="0"/>
              </a:moveTo>
              <a:lnTo>
                <a:pt x="0" y="207987"/>
              </a:lnTo>
              <a:lnTo>
                <a:pt x="1355300" y="207987"/>
              </a:lnTo>
              <a:lnTo>
                <a:pt x="1355300" y="394822"/>
              </a:lnTo>
            </a:path>
          </a:pathLst>
        </a:custGeom>
        <a:noFill/>
        <a:ln w="1587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5736D3-AEEF-4663-83D3-279ACBDC7F4B}">
      <dsp:nvSpPr>
        <dsp:cNvPr id="0" name=""/>
        <dsp:cNvSpPr/>
      </dsp:nvSpPr>
      <dsp:spPr>
        <a:xfrm>
          <a:off x="1787729" y="0"/>
          <a:ext cx="2843715" cy="526367"/>
        </a:xfrm>
        <a:prstGeom prst="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MA" sz="1800" b="1" kern="1200" dirty="0" smtClean="0"/>
            <a:t>حالات تمديد العقد الاداري</a:t>
          </a:r>
          <a:endParaRPr lang="en-US" sz="1800" b="1" kern="1200" dirty="0"/>
        </a:p>
      </dsp:txBody>
      <dsp:txXfrm>
        <a:off x="1787729" y="0"/>
        <a:ext cx="2843715" cy="526367"/>
      </dsp:txXfrm>
    </dsp:sp>
    <dsp:sp modelId="{4498BB53-A4B3-4E1C-BAEB-A4597727915C}">
      <dsp:nvSpPr>
        <dsp:cNvPr id="0" name=""/>
        <dsp:cNvSpPr/>
      </dsp:nvSpPr>
      <dsp:spPr>
        <a:xfrm>
          <a:off x="3338583" y="921189"/>
          <a:ext cx="2452608" cy="602809"/>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MA" sz="2000" b="1" kern="1200" dirty="0" smtClean="0"/>
            <a:t>حالات عامة</a:t>
          </a:r>
          <a:endParaRPr lang="en-US" sz="2000" b="1" kern="1200" dirty="0"/>
        </a:p>
      </dsp:txBody>
      <dsp:txXfrm>
        <a:off x="3338583" y="921189"/>
        <a:ext cx="2452608" cy="602809"/>
      </dsp:txXfrm>
    </dsp:sp>
    <dsp:sp modelId="{A6A5C47C-F6F9-4DF4-9459-24FA084426CD}">
      <dsp:nvSpPr>
        <dsp:cNvPr id="0" name=""/>
        <dsp:cNvSpPr/>
      </dsp:nvSpPr>
      <dsp:spPr>
        <a:xfrm>
          <a:off x="3876218" y="1681482"/>
          <a:ext cx="2600777" cy="833114"/>
        </a:xfrm>
        <a:prstGeom prst="rect">
          <a:avLst/>
        </a:prstGeom>
        <a:solidFill>
          <a:schemeClr val="accent6">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ar-MA" sz="1800" kern="1200" dirty="0" smtClean="0"/>
            <a:t>هي أسباب عامة يمكن أن يدخل تحتها كل حالة تتوافر فيها الشروط التالية:</a:t>
          </a:r>
          <a:endParaRPr lang="en-US" sz="1800" kern="1200" dirty="0"/>
        </a:p>
      </dsp:txBody>
      <dsp:txXfrm>
        <a:off x="3876218" y="1681482"/>
        <a:ext cx="2600777" cy="833114"/>
      </dsp:txXfrm>
    </dsp:sp>
    <dsp:sp modelId="{3118C975-031A-45C4-8A0C-7744F23A3EAD}">
      <dsp:nvSpPr>
        <dsp:cNvPr id="0" name=""/>
        <dsp:cNvSpPr/>
      </dsp:nvSpPr>
      <dsp:spPr>
        <a:xfrm>
          <a:off x="3717600" y="2870909"/>
          <a:ext cx="5197799" cy="3529889"/>
        </a:xfrm>
        <a:prstGeom prst="rect">
          <a:avLst/>
        </a:prstGeom>
        <a:solidFill>
          <a:schemeClr val="accent6">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just" defTabSz="755650" rtl="1">
            <a:lnSpc>
              <a:spcPct val="90000"/>
            </a:lnSpc>
            <a:spcBef>
              <a:spcPct val="0"/>
            </a:spcBef>
            <a:spcAft>
              <a:spcPct val="35000"/>
            </a:spcAft>
          </a:pPr>
          <a:r>
            <a:rPr lang="ar-MA" sz="1700" kern="1200" dirty="0" smtClean="0"/>
            <a:t>1- أن يكون هناك ظرف طارئ أو سبب خارج عن إرادة المتعاقد (راجعي مفهوم نظرية الظروف الطارئة)</a:t>
          </a:r>
        </a:p>
        <a:p>
          <a:pPr lvl="0" algn="just" defTabSz="755650" rtl="1">
            <a:lnSpc>
              <a:spcPct val="90000"/>
            </a:lnSpc>
            <a:spcBef>
              <a:spcPct val="0"/>
            </a:spcBef>
            <a:spcAft>
              <a:spcPct val="35000"/>
            </a:spcAft>
          </a:pPr>
          <a:r>
            <a:rPr lang="ar-MA" sz="1700" kern="1200" dirty="0" smtClean="0"/>
            <a:t>2- أن يتناسب تمديد العقد مع مدة التأخير الناتجة عن هذه الظروف ويتم دراسة طلب التمديد قبل ذلك من الناحية الفنية والقانونية من قبل لجنة متخصصة لتحديد سبب التأخير والمدد المستحقة للتمديد وتعرض تقريرها على لجنة فحص العروض.</a:t>
          </a:r>
        </a:p>
        <a:p>
          <a:pPr lvl="0" algn="just" defTabSz="755650" rtl="1">
            <a:lnSpc>
              <a:spcPct val="90000"/>
            </a:lnSpc>
            <a:spcBef>
              <a:spcPct val="0"/>
            </a:spcBef>
            <a:spcAft>
              <a:spcPct val="35000"/>
            </a:spcAft>
          </a:pPr>
          <a:r>
            <a:rPr lang="ar-MA" sz="1700" kern="1200" dirty="0" smtClean="0"/>
            <a:t>3- يحال طلب التمديد الى وزارة المالية مشفوعًا بالوثائق والدراسات اللازمة وكافة المحاضر التي تم عملها حيث أن التمديد في هذه الحالة يستلزم أن يكون </a:t>
          </a:r>
          <a:r>
            <a:rPr lang="ar-MA" sz="1700" b="1" u="sng" kern="1200" dirty="0" smtClean="0"/>
            <a:t>بالاتفاق وزارة المالية.</a:t>
          </a:r>
        </a:p>
        <a:p>
          <a:pPr lvl="0" algn="just" defTabSz="755650" rtl="1">
            <a:lnSpc>
              <a:spcPct val="90000"/>
            </a:lnSpc>
            <a:spcBef>
              <a:spcPct val="0"/>
            </a:spcBef>
            <a:spcAft>
              <a:spcPct val="35000"/>
            </a:spcAft>
          </a:pPr>
          <a:r>
            <a:rPr lang="ar-MA" sz="1700" kern="1200" dirty="0" smtClean="0"/>
            <a:t>4- أن يكون النظر في تمديد العقد بعد استلام الأعمال استلامًا ابتدائيًا أو تسليم الأصناف الموردة إن كان عقد توريد، وهذا أمر منطقي حتى لا نستبق الأحداث فإنه قد يكون على الرغم من وجود تلك الظروف إلا أن المتعاقد بوسعه التنفيذ في الوقت المحدد سابقًا.</a:t>
          </a:r>
          <a:endParaRPr lang="en-US" sz="1700" kern="1200" dirty="0"/>
        </a:p>
      </dsp:txBody>
      <dsp:txXfrm>
        <a:off x="3717600" y="2870909"/>
        <a:ext cx="5197799" cy="3529889"/>
      </dsp:txXfrm>
    </dsp:sp>
    <dsp:sp modelId="{343E6D93-ADC0-4C67-8B8B-DAE5052B2B83}">
      <dsp:nvSpPr>
        <dsp:cNvPr id="0" name=""/>
        <dsp:cNvSpPr/>
      </dsp:nvSpPr>
      <dsp:spPr>
        <a:xfrm>
          <a:off x="382660" y="900272"/>
          <a:ext cx="2383514" cy="619055"/>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MA" sz="2000" b="1" kern="1200" dirty="0" smtClean="0"/>
            <a:t>حالات محددة بنص النظام</a:t>
          </a:r>
          <a:endParaRPr lang="en-US" sz="2000" b="1" kern="1200" dirty="0"/>
        </a:p>
      </dsp:txBody>
      <dsp:txXfrm>
        <a:off x="382660" y="900272"/>
        <a:ext cx="2383514" cy="619055"/>
      </dsp:txXfrm>
    </dsp:sp>
    <dsp:sp modelId="{F20547A6-59B2-418F-885D-8315A799E23E}">
      <dsp:nvSpPr>
        <dsp:cNvPr id="0" name=""/>
        <dsp:cNvSpPr/>
      </dsp:nvSpPr>
      <dsp:spPr>
        <a:xfrm>
          <a:off x="753402" y="1705228"/>
          <a:ext cx="2562751" cy="856282"/>
        </a:xfrm>
        <a:prstGeom prst="rect">
          <a:avLst/>
        </a:prstGeom>
        <a:solidFill>
          <a:schemeClr val="accent6">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MA" sz="1700" kern="1200" dirty="0" smtClean="0"/>
            <a:t>نص عليها النظام بشكل محدد وليست قاعدة كلية تسمح بدخول غيرها فيها كما في الحالة السابقة</a:t>
          </a:r>
          <a:endParaRPr lang="en-US" sz="1700" kern="1200" dirty="0"/>
        </a:p>
      </dsp:txBody>
      <dsp:txXfrm>
        <a:off x="753402" y="1705228"/>
        <a:ext cx="2562751" cy="856282"/>
      </dsp:txXfrm>
    </dsp:sp>
    <dsp:sp modelId="{8C9FB179-E783-4AD3-A61E-3180FD0AA7A1}">
      <dsp:nvSpPr>
        <dsp:cNvPr id="0" name=""/>
        <dsp:cNvSpPr/>
      </dsp:nvSpPr>
      <dsp:spPr>
        <a:xfrm>
          <a:off x="1096240" y="2895598"/>
          <a:ext cx="2372322" cy="3506214"/>
        </a:xfrm>
        <a:prstGeom prst="rect">
          <a:avLst/>
        </a:prstGeom>
        <a:solidFill>
          <a:schemeClr val="accent6">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MA" sz="1700" b="1" u="sng" kern="1200" dirty="0" smtClean="0"/>
            <a:t>لصاحب الصلاحية تمديد العقد في الحالات التالية:</a:t>
          </a:r>
        </a:p>
        <a:p>
          <a:pPr lvl="0" algn="ctr" defTabSz="755650">
            <a:lnSpc>
              <a:spcPct val="90000"/>
            </a:lnSpc>
            <a:spcBef>
              <a:spcPct val="0"/>
            </a:spcBef>
            <a:spcAft>
              <a:spcPct val="35000"/>
            </a:spcAft>
          </a:pPr>
          <a:r>
            <a:rPr lang="ar-MA" sz="1700" kern="1200" dirty="0" smtClean="0"/>
            <a:t>1- اذا تم تكليف المتعاقد بأعمال إضافية(التعديل على العقد بالزيادة).</a:t>
          </a:r>
        </a:p>
        <a:p>
          <a:pPr lvl="0" algn="ctr" defTabSz="755650">
            <a:lnSpc>
              <a:spcPct val="90000"/>
            </a:lnSpc>
            <a:spcBef>
              <a:spcPct val="0"/>
            </a:spcBef>
            <a:spcAft>
              <a:spcPct val="35000"/>
            </a:spcAft>
          </a:pPr>
          <a:r>
            <a:rPr lang="ar-MA" sz="1700" kern="1200" dirty="0" smtClean="0"/>
            <a:t>إذا صدر أمر من الجهة الحكومية بإيقاف الأعمال أو بعضها لأسباب لا تعود للمتعاقد.</a:t>
          </a:r>
        </a:p>
        <a:p>
          <a:pPr lvl="0" algn="ctr" defTabSz="755650">
            <a:lnSpc>
              <a:spcPct val="90000"/>
            </a:lnSpc>
            <a:spcBef>
              <a:spcPct val="0"/>
            </a:spcBef>
            <a:spcAft>
              <a:spcPct val="35000"/>
            </a:spcAft>
          </a:pPr>
          <a:r>
            <a:rPr lang="ar-MA" sz="1700" kern="1200" dirty="0" smtClean="0"/>
            <a:t>3- إذا كانت الاعتمادات المالية السنوية للمشروع غير كافية لإنجاز الأعمال في الوقت المحدد</a:t>
          </a:r>
          <a:endParaRPr lang="en-US" sz="1700" kern="1200" dirty="0"/>
        </a:p>
      </dsp:txBody>
      <dsp:txXfrm>
        <a:off x="1096240" y="2895598"/>
        <a:ext cx="2372322" cy="350621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F133FE-669B-4AD3-9EDC-EB15967EDE23}">
      <dsp:nvSpPr>
        <dsp:cNvPr id="0" name=""/>
        <dsp:cNvSpPr/>
      </dsp:nvSpPr>
      <dsp:spPr>
        <a:xfrm>
          <a:off x="5954283" y="1358"/>
          <a:ext cx="2576537" cy="644134"/>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MA" sz="2000" b="1" kern="1200" dirty="0" smtClean="0">
              <a:solidFill>
                <a:schemeClr val="tx1"/>
              </a:solidFill>
            </a:rPr>
            <a:t>عقد الأشغال العامة يمر بمرحلتين لانتهاء العقد:</a:t>
          </a:r>
          <a:endParaRPr lang="en-US" sz="2000" b="1" kern="1200" dirty="0">
            <a:solidFill>
              <a:schemeClr val="tx1"/>
            </a:solidFill>
          </a:endParaRPr>
        </a:p>
      </dsp:txBody>
      <dsp:txXfrm>
        <a:off x="5973149" y="20224"/>
        <a:ext cx="2538805" cy="606402"/>
      </dsp:txXfrm>
    </dsp:sp>
    <dsp:sp modelId="{33B7C997-4EB5-4436-B307-9823D5795D39}">
      <dsp:nvSpPr>
        <dsp:cNvPr id="0" name=""/>
        <dsp:cNvSpPr/>
      </dsp:nvSpPr>
      <dsp:spPr>
        <a:xfrm rot="5400000">
          <a:off x="7186190" y="701854"/>
          <a:ext cx="112723" cy="112723"/>
        </a:xfrm>
        <a:prstGeom prst="rightArrow">
          <a:avLst>
            <a:gd name="adj1" fmla="val 667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F51B2E9-81E5-484A-9FD9-B11B35B22774}">
      <dsp:nvSpPr>
        <dsp:cNvPr id="0" name=""/>
        <dsp:cNvSpPr/>
      </dsp:nvSpPr>
      <dsp:spPr>
        <a:xfrm>
          <a:off x="5954283" y="870940"/>
          <a:ext cx="2576537" cy="2369499"/>
        </a:xfrm>
        <a:prstGeom prst="roundRect">
          <a:avLst>
            <a:gd name="adj" fmla="val 10000"/>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just" defTabSz="711200" rtl="1">
            <a:lnSpc>
              <a:spcPct val="90000"/>
            </a:lnSpc>
            <a:spcBef>
              <a:spcPct val="0"/>
            </a:spcBef>
            <a:spcAft>
              <a:spcPct val="35000"/>
            </a:spcAft>
          </a:pPr>
          <a:r>
            <a:rPr lang="ar-MA" sz="1600" b="1" u="sng" kern="1200" dirty="0" smtClean="0"/>
            <a:t>الاستلام الابتدائي </a:t>
          </a:r>
          <a:r>
            <a:rPr lang="ar-MA" sz="1600" kern="1200" dirty="0" smtClean="0"/>
            <a:t>بعد تقديم المتعاقد إشعار بإنجاز الأعمال المطلوبة.</a:t>
          </a:r>
        </a:p>
        <a:p>
          <a:pPr lvl="0" algn="just" defTabSz="711200" rtl="1">
            <a:lnSpc>
              <a:spcPct val="90000"/>
            </a:lnSpc>
            <a:spcBef>
              <a:spcPct val="0"/>
            </a:spcBef>
            <a:spcAft>
              <a:spcPct val="35000"/>
            </a:spcAft>
          </a:pPr>
          <a:r>
            <a:rPr lang="ar-MA" sz="1600" kern="1200" dirty="0" smtClean="0"/>
            <a:t>وعلى الجهة الحكومية تكوين لجنة للمعاينة والاستلام بإجراءات حددها النظام، ثم تعد محضر بمشاركة المتعاقد لحصر كافة الأعمال المنجزة للمشروع، ويبقى المشروع تحت ضمان المتعاقد مدة لا تقل عن سنة (ضمان سنوي).</a:t>
          </a:r>
          <a:endParaRPr lang="en-US" sz="1600" kern="1200" dirty="0"/>
        </a:p>
      </dsp:txBody>
      <dsp:txXfrm>
        <a:off x="6023683" y="940340"/>
        <a:ext cx="2437737" cy="2230699"/>
      </dsp:txXfrm>
    </dsp:sp>
    <dsp:sp modelId="{07CCA715-4C18-492A-BEBF-E7B25AB072F2}">
      <dsp:nvSpPr>
        <dsp:cNvPr id="0" name=""/>
        <dsp:cNvSpPr/>
      </dsp:nvSpPr>
      <dsp:spPr>
        <a:xfrm rot="5400000">
          <a:off x="7186190" y="3296801"/>
          <a:ext cx="112723" cy="112723"/>
        </a:xfrm>
        <a:prstGeom prst="rightArrow">
          <a:avLst>
            <a:gd name="adj1" fmla="val 66700"/>
            <a:gd name="adj2" fmla="val 50000"/>
          </a:avLst>
        </a:prstGeom>
        <a:solidFill>
          <a:schemeClr val="accent3">
            <a:hueOff val="1800384"/>
            <a:satOff val="163"/>
            <a:lumOff val="-172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44E7824-D8FA-43FB-B5AB-181FF49704EA}">
      <dsp:nvSpPr>
        <dsp:cNvPr id="0" name=""/>
        <dsp:cNvSpPr/>
      </dsp:nvSpPr>
      <dsp:spPr>
        <a:xfrm>
          <a:off x="5954283" y="3465886"/>
          <a:ext cx="2576537" cy="1841354"/>
        </a:xfrm>
        <a:prstGeom prst="roundRect">
          <a:avLst>
            <a:gd name="adj" fmla="val 10000"/>
          </a:avLst>
        </a:prstGeom>
        <a:solidFill>
          <a:schemeClr val="accent3">
            <a:tint val="40000"/>
            <a:alpha val="90000"/>
            <a:hueOff val="2066691"/>
            <a:satOff val="-7841"/>
            <a:lumOff val="-509"/>
            <a:alphaOff val="0"/>
          </a:schemeClr>
        </a:solidFill>
        <a:ln w="15875" cap="flat" cmpd="sng" algn="ctr">
          <a:solidFill>
            <a:schemeClr val="accent3">
              <a:tint val="40000"/>
              <a:alpha val="90000"/>
              <a:hueOff val="2066691"/>
              <a:satOff val="-7841"/>
              <a:lumOff val="-50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just" defTabSz="800100" rtl="1">
            <a:lnSpc>
              <a:spcPct val="90000"/>
            </a:lnSpc>
            <a:spcBef>
              <a:spcPct val="0"/>
            </a:spcBef>
            <a:spcAft>
              <a:spcPct val="35000"/>
            </a:spcAft>
          </a:pPr>
          <a:r>
            <a:rPr lang="ar-MA" sz="1800" b="1" u="sng" kern="1200" dirty="0" smtClean="0"/>
            <a:t>الاستلام النهائي </a:t>
          </a:r>
          <a:r>
            <a:rPr lang="ar-MA" sz="1800" kern="1200" dirty="0" smtClean="0"/>
            <a:t>تبدأ بعد انتهاء مدة الضمان السنوي.</a:t>
          </a:r>
        </a:p>
        <a:p>
          <a:pPr lvl="0" algn="just" defTabSz="800100" rtl="1">
            <a:lnSpc>
              <a:spcPct val="90000"/>
            </a:lnSpc>
            <a:spcBef>
              <a:spcPct val="0"/>
            </a:spcBef>
            <a:spcAft>
              <a:spcPct val="35000"/>
            </a:spcAft>
          </a:pPr>
          <a:r>
            <a:rPr lang="ar-MA" sz="1800" kern="1200" dirty="0" smtClean="0"/>
            <a:t>وعند التسليم النهائي ينتهي العقد نهاية طبيعية وتنتهي كافة آثار العقد إلا فيما يتعلق بالضمان العشري (راجعيه)</a:t>
          </a:r>
          <a:endParaRPr lang="en-US" sz="1800" kern="1200" dirty="0"/>
        </a:p>
      </dsp:txBody>
      <dsp:txXfrm>
        <a:off x="6008214" y="3519817"/>
        <a:ext cx="2468675" cy="1733492"/>
      </dsp:txXfrm>
    </dsp:sp>
    <dsp:sp modelId="{CDCB5926-F206-40A1-8C9A-C0D1664EDE40}">
      <dsp:nvSpPr>
        <dsp:cNvPr id="0" name=""/>
        <dsp:cNvSpPr/>
      </dsp:nvSpPr>
      <dsp:spPr>
        <a:xfrm>
          <a:off x="3017031" y="1358"/>
          <a:ext cx="2576537" cy="644134"/>
        </a:xfrm>
        <a:prstGeom prst="roundRect">
          <a:avLst>
            <a:gd name="adj" fmla="val 10000"/>
          </a:avLst>
        </a:prstGeom>
        <a:solidFill>
          <a:schemeClr val="accent3">
            <a:hueOff val="4500961"/>
            <a:satOff val="407"/>
            <a:lumOff val="-431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ar-MA" sz="2400" b="1" kern="1200" dirty="0" smtClean="0">
              <a:solidFill>
                <a:schemeClr val="tx1"/>
              </a:solidFill>
            </a:rPr>
            <a:t>عقود التوريد تمر بمرحلتين:</a:t>
          </a:r>
          <a:endParaRPr lang="en-US" sz="2400" b="1" kern="1200" dirty="0">
            <a:solidFill>
              <a:schemeClr val="tx1"/>
            </a:solidFill>
          </a:endParaRPr>
        </a:p>
      </dsp:txBody>
      <dsp:txXfrm>
        <a:off x="3035897" y="20224"/>
        <a:ext cx="2538805" cy="606402"/>
      </dsp:txXfrm>
    </dsp:sp>
    <dsp:sp modelId="{22426466-955B-4005-867C-C2822FA7BE65}">
      <dsp:nvSpPr>
        <dsp:cNvPr id="0" name=""/>
        <dsp:cNvSpPr/>
      </dsp:nvSpPr>
      <dsp:spPr>
        <a:xfrm rot="5400000">
          <a:off x="4248938" y="701854"/>
          <a:ext cx="112723" cy="112723"/>
        </a:xfrm>
        <a:prstGeom prst="rightArrow">
          <a:avLst>
            <a:gd name="adj1" fmla="val 66700"/>
            <a:gd name="adj2" fmla="val 50000"/>
          </a:avLst>
        </a:prstGeom>
        <a:solidFill>
          <a:schemeClr val="accent3">
            <a:hueOff val="3600769"/>
            <a:satOff val="325"/>
            <a:lumOff val="-345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59F98D-E7B6-43A0-A3C7-075495D6FDE7}">
      <dsp:nvSpPr>
        <dsp:cNvPr id="0" name=""/>
        <dsp:cNvSpPr/>
      </dsp:nvSpPr>
      <dsp:spPr>
        <a:xfrm>
          <a:off x="3017031" y="870940"/>
          <a:ext cx="2576537" cy="2369499"/>
        </a:xfrm>
        <a:prstGeom prst="roundRect">
          <a:avLst>
            <a:gd name="adj" fmla="val 10000"/>
          </a:avLst>
        </a:prstGeom>
        <a:solidFill>
          <a:schemeClr val="accent3">
            <a:tint val="40000"/>
            <a:alpha val="90000"/>
            <a:hueOff val="4133383"/>
            <a:satOff val="-15682"/>
            <a:lumOff val="-1018"/>
            <a:alphaOff val="0"/>
          </a:schemeClr>
        </a:solidFill>
        <a:ln w="15875" cap="flat" cmpd="sng" algn="ctr">
          <a:solidFill>
            <a:schemeClr val="accent3">
              <a:tint val="40000"/>
              <a:alpha val="90000"/>
              <a:hueOff val="4133383"/>
              <a:satOff val="-15682"/>
              <a:lumOff val="-101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just" defTabSz="711200" rtl="1">
            <a:lnSpc>
              <a:spcPct val="90000"/>
            </a:lnSpc>
            <a:spcBef>
              <a:spcPct val="0"/>
            </a:spcBef>
            <a:spcAft>
              <a:spcPct val="35000"/>
            </a:spcAft>
          </a:pPr>
          <a:r>
            <a:rPr lang="ar-MA" sz="1600" b="1" u="sng" kern="1200" dirty="0" smtClean="0"/>
            <a:t>الاستلام المؤقت: </a:t>
          </a:r>
          <a:r>
            <a:rPr lang="ar-MA" sz="1600" kern="1200" dirty="0" smtClean="0"/>
            <a:t>وفيها يقوم المتعاقد بتسليم جميع الأصناف المطلوبة في العقد.</a:t>
          </a:r>
          <a:endParaRPr lang="en-US" sz="1600" kern="1200" dirty="0"/>
        </a:p>
      </dsp:txBody>
      <dsp:txXfrm>
        <a:off x="3086431" y="940340"/>
        <a:ext cx="2437737" cy="2230699"/>
      </dsp:txXfrm>
    </dsp:sp>
    <dsp:sp modelId="{973985A7-C041-4FCE-A881-10D1AECF5CC8}">
      <dsp:nvSpPr>
        <dsp:cNvPr id="0" name=""/>
        <dsp:cNvSpPr/>
      </dsp:nvSpPr>
      <dsp:spPr>
        <a:xfrm rot="5400000">
          <a:off x="4248938" y="3296801"/>
          <a:ext cx="112723" cy="112723"/>
        </a:xfrm>
        <a:prstGeom prst="rightArrow">
          <a:avLst>
            <a:gd name="adj1" fmla="val 66700"/>
            <a:gd name="adj2" fmla="val 50000"/>
          </a:avLst>
        </a:prstGeom>
        <a:solidFill>
          <a:schemeClr val="accent3">
            <a:hueOff val="5401153"/>
            <a:satOff val="488"/>
            <a:lumOff val="-517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9C26980-D138-47EF-ACCB-3F08CC1207AE}">
      <dsp:nvSpPr>
        <dsp:cNvPr id="0" name=""/>
        <dsp:cNvSpPr/>
      </dsp:nvSpPr>
      <dsp:spPr>
        <a:xfrm>
          <a:off x="3017031" y="3465886"/>
          <a:ext cx="2576537" cy="1841354"/>
        </a:xfrm>
        <a:prstGeom prst="roundRect">
          <a:avLst>
            <a:gd name="adj" fmla="val 10000"/>
          </a:avLst>
        </a:prstGeom>
        <a:solidFill>
          <a:schemeClr val="accent3">
            <a:tint val="40000"/>
            <a:alpha val="90000"/>
            <a:hueOff val="6200074"/>
            <a:satOff val="-23524"/>
            <a:lumOff val="-1528"/>
            <a:alphaOff val="0"/>
          </a:schemeClr>
        </a:solidFill>
        <a:ln w="15875" cap="flat" cmpd="sng" algn="ctr">
          <a:solidFill>
            <a:schemeClr val="accent3">
              <a:tint val="40000"/>
              <a:alpha val="90000"/>
              <a:hueOff val="6200074"/>
              <a:satOff val="-23524"/>
              <a:lumOff val="-15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just" defTabSz="711200" rtl="1">
            <a:lnSpc>
              <a:spcPct val="90000"/>
            </a:lnSpc>
            <a:spcBef>
              <a:spcPct val="0"/>
            </a:spcBef>
            <a:spcAft>
              <a:spcPct val="35000"/>
            </a:spcAft>
          </a:pPr>
          <a:r>
            <a:rPr lang="ar-MA" sz="1600" b="1" u="sng" kern="1200" dirty="0" smtClean="0"/>
            <a:t>الاستلام النهائي: </a:t>
          </a:r>
          <a:r>
            <a:rPr lang="ar-MA" sz="1600" kern="1200" dirty="0" smtClean="0"/>
            <a:t>يبدأ بإشعار المتعاقد بموعد اجتماع لجنة الفحص والاستلام لحضور اجراءات الفحص والاستلام النهائي للأصناف. وتقرر اللجنة إما قبول الأصناف ان كانت متفقة مع الشروط أو رفضها كلها أو بعضها بعد موافقة صاحب الصلاحية على قرار اللجنة.</a:t>
          </a:r>
          <a:endParaRPr lang="en-US" sz="1600" kern="1200" dirty="0"/>
        </a:p>
      </dsp:txBody>
      <dsp:txXfrm>
        <a:off x="3070962" y="3519817"/>
        <a:ext cx="2468675" cy="1733492"/>
      </dsp:txXfrm>
    </dsp:sp>
    <dsp:sp modelId="{62348869-CDCD-426C-B6C3-71040A9EE005}">
      <dsp:nvSpPr>
        <dsp:cNvPr id="0" name=""/>
        <dsp:cNvSpPr/>
      </dsp:nvSpPr>
      <dsp:spPr>
        <a:xfrm>
          <a:off x="79778" y="1358"/>
          <a:ext cx="2576537" cy="644134"/>
        </a:xfrm>
        <a:prstGeom prst="roundRect">
          <a:avLst>
            <a:gd name="adj" fmla="val 10000"/>
          </a:avLst>
        </a:prstGeom>
        <a:solidFill>
          <a:schemeClr val="accent3">
            <a:hueOff val="9001922"/>
            <a:satOff val="813"/>
            <a:lumOff val="-863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ar-MA" sz="2000" b="1" kern="1200" dirty="0" smtClean="0">
              <a:solidFill>
                <a:schemeClr val="tx1"/>
              </a:solidFill>
            </a:rPr>
            <a:t>عقود الخدمات «ذات :التنفيذ المستمر»</a:t>
          </a:r>
          <a:endParaRPr lang="en-US" sz="2000" b="1" kern="1200" dirty="0">
            <a:solidFill>
              <a:schemeClr val="tx1"/>
            </a:solidFill>
          </a:endParaRPr>
        </a:p>
      </dsp:txBody>
      <dsp:txXfrm>
        <a:off x="98644" y="20224"/>
        <a:ext cx="2538805" cy="606402"/>
      </dsp:txXfrm>
    </dsp:sp>
    <dsp:sp modelId="{C016412C-F298-4875-BC23-7E0F7F584633}">
      <dsp:nvSpPr>
        <dsp:cNvPr id="0" name=""/>
        <dsp:cNvSpPr/>
      </dsp:nvSpPr>
      <dsp:spPr>
        <a:xfrm rot="5400000">
          <a:off x="1311685" y="701854"/>
          <a:ext cx="112723" cy="112723"/>
        </a:xfrm>
        <a:prstGeom prst="rightArrow">
          <a:avLst>
            <a:gd name="adj1" fmla="val 66700"/>
            <a:gd name="adj2" fmla="val 50000"/>
          </a:avLst>
        </a:prstGeom>
        <a:solidFill>
          <a:schemeClr val="accent3">
            <a:hueOff val="7201538"/>
            <a:satOff val="650"/>
            <a:lumOff val="-690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430EFA-E6E4-4B1A-81DF-5A0C55BDA547}">
      <dsp:nvSpPr>
        <dsp:cNvPr id="0" name=""/>
        <dsp:cNvSpPr/>
      </dsp:nvSpPr>
      <dsp:spPr>
        <a:xfrm>
          <a:off x="79778" y="870940"/>
          <a:ext cx="2576537" cy="2369499"/>
        </a:xfrm>
        <a:prstGeom prst="roundRect">
          <a:avLst>
            <a:gd name="adj" fmla="val 10000"/>
          </a:avLst>
        </a:prstGeom>
        <a:solidFill>
          <a:schemeClr val="accent3">
            <a:tint val="40000"/>
            <a:alpha val="90000"/>
            <a:hueOff val="8266765"/>
            <a:satOff val="-31365"/>
            <a:lumOff val="-2037"/>
            <a:alphaOff val="0"/>
          </a:schemeClr>
        </a:solidFill>
        <a:ln w="15875" cap="flat" cmpd="sng" algn="ctr">
          <a:solidFill>
            <a:schemeClr val="accent3">
              <a:tint val="40000"/>
              <a:alpha val="90000"/>
              <a:hueOff val="8266765"/>
              <a:satOff val="-31365"/>
              <a:lumOff val="-20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just" defTabSz="711200" rtl="1">
            <a:lnSpc>
              <a:spcPct val="90000"/>
            </a:lnSpc>
            <a:spcBef>
              <a:spcPct val="0"/>
            </a:spcBef>
            <a:spcAft>
              <a:spcPct val="35000"/>
            </a:spcAft>
          </a:pPr>
          <a:r>
            <a:rPr lang="ar-MA" sz="1600" kern="1200" dirty="0" smtClean="0"/>
            <a:t>تنتهي بانتهاء المدة المحددة في العقد والتي يجب ألا تتجاوز خمس سنوات بحسب نص النظام.</a:t>
          </a:r>
          <a:endParaRPr lang="en-US" sz="1600" kern="1200" dirty="0"/>
        </a:p>
      </dsp:txBody>
      <dsp:txXfrm>
        <a:off x="149178" y="940340"/>
        <a:ext cx="2437737" cy="2230699"/>
      </dsp:txXfrm>
    </dsp:sp>
    <dsp:sp modelId="{E2A7621E-8F46-4533-8178-F7CF8B2BEE7E}">
      <dsp:nvSpPr>
        <dsp:cNvPr id="0" name=""/>
        <dsp:cNvSpPr/>
      </dsp:nvSpPr>
      <dsp:spPr>
        <a:xfrm rot="5400000">
          <a:off x="1311685" y="3296801"/>
          <a:ext cx="112723" cy="112723"/>
        </a:xfrm>
        <a:prstGeom prst="rightArrow">
          <a:avLst>
            <a:gd name="adj1" fmla="val 66700"/>
            <a:gd name="adj2" fmla="val 50000"/>
          </a:avLst>
        </a:prstGeom>
        <a:solidFill>
          <a:schemeClr val="accent3">
            <a:hueOff val="9001922"/>
            <a:satOff val="813"/>
            <a:lumOff val="-863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3FC9EE1-AB9C-4055-9D42-7AEDB8433FF0}">
      <dsp:nvSpPr>
        <dsp:cNvPr id="0" name=""/>
        <dsp:cNvSpPr/>
      </dsp:nvSpPr>
      <dsp:spPr>
        <a:xfrm>
          <a:off x="79778" y="3465886"/>
          <a:ext cx="2576537" cy="1841354"/>
        </a:xfrm>
        <a:prstGeom prst="roundRect">
          <a:avLst>
            <a:gd name="adj" fmla="val 10000"/>
          </a:avLst>
        </a:prstGeom>
        <a:solidFill>
          <a:schemeClr val="accent3">
            <a:tint val="40000"/>
            <a:alpha val="90000"/>
            <a:hueOff val="10333456"/>
            <a:satOff val="-39206"/>
            <a:lumOff val="-2546"/>
            <a:alphaOff val="0"/>
          </a:schemeClr>
        </a:solidFill>
        <a:ln w="15875" cap="flat" cmpd="sng" algn="ctr">
          <a:solidFill>
            <a:schemeClr val="accent3">
              <a:tint val="40000"/>
              <a:alpha val="90000"/>
              <a:hueOff val="10333456"/>
              <a:satOff val="-39206"/>
              <a:lumOff val="-254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just" defTabSz="711200" rtl="1">
            <a:lnSpc>
              <a:spcPct val="90000"/>
            </a:lnSpc>
            <a:spcBef>
              <a:spcPct val="0"/>
            </a:spcBef>
            <a:spcAft>
              <a:spcPct val="35000"/>
            </a:spcAft>
          </a:pPr>
          <a:r>
            <a:rPr lang="ar-MA" sz="1600" kern="1200" dirty="0" smtClean="0"/>
            <a:t>يجوز زيادة هذه المدة للعقود التي تتطلب ذلك بعد موافقة وزارة المالية.</a:t>
          </a:r>
          <a:endParaRPr lang="en-US" sz="1600" kern="1200" dirty="0"/>
        </a:p>
      </dsp:txBody>
      <dsp:txXfrm>
        <a:off x="133709" y="3519817"/>
        <a:ext cx="2468675" cy="173349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10A7B4-840A-4B37-BD73-4295DCE7B562}">
      <dsp:nvSpPr>
        <dsp:cNvPr id="0" name=""/>
        <dsp:cNvSpPr/>
      </dsp:nvSpPr>
      <dsp:spPr>
        <a:xfrm rot="16200000">
          <a:off x="2100520" y="-1983180"/>
          <a:ext cx="919599" cy="5120640"/>
        </a:xfrm>
        <a:prstGeom prst="round2SameRect">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rtl="1">
            <a:lnSpc>
              <a:spcPct val="90000"/>
            </a:lnSpc>
            <a:spcBef>
              <a:spcPct val="0"/>
            </a:spcBef>
            <a:spcAft>
              <a:spcPct val="15000"/>
            </a:spcAft>
            <a:buChar char="••"/>
          </a:pPr>
          <a:r>
            <a:rPr lang="ar-MA" sz="1800" kern="1200" dirty="0" smtClean="0"/>
            <a:t>اذا التقت إرادة الادارة مع إرادة المتعاقد في انهاء العقد جاز انهاؤه، ولا بد لصحة هذه الارادة أن تصدر من صاحب الصلاحية في إبرام العقد.</a:t>
          </a:r>
          <a:endParaRPr lang="en-US" sz="1800" kern="1200" dirty="0"/>
        </a:p>
      </dsp:txBody>
      <dsp:txXfrm rot="5400000">
        <a:off x="44891" y="162231"/>
        <a:ext cx="5075749" cy="829817"/>
      </dsp:txXfrm>
    </dsp:sp>
    <dsp:sp modelId="{F9F451FF-21CB-4193-B42B-DFF370B43621}">
      <dsp:nvSpPr>
        <dsp:cNvPr id="0" name=""/>
        <dsp:cNvSpPr/>
      </dsp:nvSpPr>
      <dsp:spPr>
        <a:xfrm>
          <a:off x="5120640" y="2389"/>
          <a:ext cx="2880360" cy="1149498"/>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MA" sz="3200" kern="1200" dirty="0" smtClean="0"/>
            <a:t>باتفاق الادارة والمتعاقد</a:t>
          </a:r>
          <a:endParaRPr lang="en-US" sz="3200" kern="1200" dirty="0"/>
        </a:p>
      </dsp:txBody>
      <dsp:txXfrm>
        <a:off x="5176754" y="58503"/>
        <a:ext cx="2768132" cy="1037270"/>
      </dsp:txXfrm>
    </dsp:sp>
    <dsp:sp modelId="{B35433D6-6DCC-4217-B219-93EFA16FB85B}">
      <dsp:nvSpPr>
        <dsp:cNvPr id="0" name=""/>
        <dsp:cNvSpPr/>
      </dsp:nvSpPr>
      <dsp:spPr>
        <a:xfrm rot="16200000">
          <a:off x="2100520" y="-776206"/>
          <a:ext cx="919599" cy="5120640"/>
        </a:xfrm>
        <a:prstGeom prst="round2SameRect">
          <a:avLst/>
        </a:prstGeom>
        <a:solidFill>
          <a:schemeClr val="accent3">
            <a:tint val="40000"/>
            <a:alpha val="90000"/>
            <a:hueOff val="3444486"/>
            <a:satOff val="-13069"/>
            <a:lumOff val="-849"/>
            <a:alphaOff val="0"/>
          </a:schemeClr>
        </a:solidFill>
        <a:ln w="15875" cap="flat" cmpd="sng" algn="ctr">
          <a:solidFill>
            <a:schemeClr val="accent3">
              <a:tint val="40000"/>
              <a:alpha val="90000"/>
              <a:hueOff val="3444486"/>
              <a:satOff val="-13069"/>
              <a:lumOff val="-8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rtl="1">
            <a:lnSpc>
              <a:spcPct val="90000"/>
            </a:lnSpc>
            <a:spcBef>
              <a:spcPct val="0"/>
            </a:spcBef>
            <a:spcAft>
              <a:spcPct val="15000"/>
            </a:spcAft>
            <a:buChar char="••"/>
          </a:pPr>
          <a:r>
            <a:rPr lang="ar-MA" sz="1800" kern="1200" dirty="0" smtClean="0"/>
            <a:t>إما بسبب هلاك محل العقد بسبب خارجي لا دخل للطرفين فيه ، أو لوجود نصوص نظامية أو عقدية توجب الانهاء عند توافر أسباب معينة. وفي هذه الحالات يتحقق انتهاء العقد من تاريخ تحقق اسباب الانهاء.</a:t>
          </a:r>
          <a:endParaRPr lang="en-US" sz="1800" kern="1200" dirty="0"/>
        </a:p>
      </dsp:txBody>
      <dsp:txXfrm rot="5400000">
        <a:off x="44891" y="1369205"/>
        <a:ext cx="5075749" cy="829817"/>
      </dsp:txXfrm>
    </dsp:sp>
    <dsp:sp modelId="{38F60BF8-9AB2-44FB-A626-4C7232FD260B}">
      <dsp:nvSpPr>
        <dsp:cNvPr id="0" name=""/>
        <dsp:cNvSpPr/>
      </dsp:nvSpPr>
      <dsp:spPr>
        <a:xfrm>
          <a:off x="5120640" y="1209363"/>
          <a:ext cx="2880360" cy="1149498"/>
        </a:xfrm>
        <a:prstGeom prst="roundRect">
          <a:avLst/>
        </a:prstGeom>
        <a:solidFill>
          <a:schemeClr val="accent3">
            <a:hueOff val="3000641"/>
            <a:satOff val="271"/>
            <a:lumOff val="-28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MA" sz="3200" kern="1200" dirty="0" smtClean="0"/>
            <a:t>نهاية العقد بقوة النظام</a:t>
          </a:r>
          <a:endParaRPr lang="en-US" sz="3200" kern="1200" dirty="0"/>
        </a:p>
      </dsp:txBody>
      <dsp:txXfrm>
        <a:off x="5176754" y="1265477"/>
        <a:ext cx="2768132" cy="1037270"/>
      </dsp:txXfrm>
    </dsp:sp>
    <dsp:sp modelId="{57E840EE-F414-474D-B5E3-122ED958B9E6}">
      <dsp:nvSpPr>
        <dsp:cNvPr id="0" name=""/>
        <dsp:cNvSpPr/>
      </dsp:nvSpPr>
      <dsp:spPr>
        <a:xfrm rot="16200000">
          <a:off x="2100520" y="430766"/>
          <a:ext cx="919599" cy="5120640"/>
        </a:xfrm>
        <a:prstGeom prst="round2SameRect">
          <a:avLst/>
        </a:prstGeom>
        <a:solidFill>
          <a:schemeClr val="accent3">
            <a:tint val="40000"/>
            <a:alpha val="90000"/>
            <a:hueOff val="6888971"/>
            <a:satOff val="-26137"/>
            <a:lumOff val="-1697"/>
            <a:alphaOff val="0"/>
          </a:schemeClr>
        </a:solidFill>
        <a:ln w="15875" cap="flat" cmpd="sng" algn="ctr">
          <a:solidFill>
            <a:schemeClr val="accent3">
              <a:tint val="40000"/>
              <a:alpha val="90000"/>
              <a:hueOff val="6888971"/>
              <a:satOff val="-26137"/>
              <a:lumOff val="-169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rtl="1">
            <a:lnSpc>
              <a:spcPct val="90000"/>
            </a:lnSpc>
            <a:spcBef>
              <a:spcPct val="0"/>
            </a:spcBef>
            <a:spcAft>
              <a:spcPct val="15000"/>
            </a:spcAft>
            <a:buChar char="••"/>
          </a:pPr>
          <a:r>
            <a:rPr lang="ar-MA" sz="1800" kern="1200" dirty="0" smtClean="0"/>
            <a:t>يتحقق بلجوء «المتعاقد» الى القضاء لطلب الفسخ بسبب اخلال الادارة بالتزاماتها المقررة.</a:t>
          </a:r>
          <a:endParaRPr lang="en-US" sz="1800" kern="1200" dirty="0"/>
        </a:p>
      </dsp:txBody>
      <dsp:txXfrm rot="5400000">
        <a:off x="44891" y="2576178"/>
        <a:ext cx="5075749" cy="829817"/>
      </dsp:txXfrm>
    </dsp:sp>
    <dsp:sp modelId="{2D462495-D045-4A68-B247-E709DAA21922}">
      <dsp:nvSpPr>
        <dsp:cNvPr id="0" name=""/>
        <dsp:cNvSpPr/>
      </dsp:nvSpPr>
      <dsp:spPr>
        <a:xfrm>
          <a:off x="5120640" y="2416337"/>
          <a:ext cx="2880360" cy="1149498"/>
        </a:xfrm>
        <a:prstGeom prst="roundRect">
          <a:avLst/>
        </a:prstGeom>
        <a:solidFill>
          <a:schemeClr val="accent3">
            <a:hueOff val="6001281"/>
            <a:satOff val="542"/>
            <a:lumOff val="-575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MA" sz="3200" kern="1200" dirty="0" smtClean="0"/>
            <a:t>الفسخ القضائي</a:t>
          </a:r>
          <a:endParaRPr lang="en-US" sz="3200" kern="1200" dirty="0"/>
        </a:p>
      </dsp:txBody>
      <dsp:txXfrm>
        <a:off x="5176754" y="2472451"/>
        <a:ext cx="2768132" cy="1037270"/>
      </dsp:txXfrm>
    </dsp:sp>
    <dsp:sp modelId="{EB12395A-4020-442F-A24D-E81372111389}">
      <dsp:nvSpPr>
        <dsp:cNvPr id="0" name=""/>
        <dsp:cNvSpPr/>
      </dsp:nvSpPr>
      <dsp:spPr>
        <a:xfrm rot="16200000">
          <a:off x="2100520" y="1637740"/>
          <a:ext cx="919599" cy="5120640"/>
        </a:xfrm>
        <a:prstGeom prst="round2SameRect">
          <a:avLst/>
        </a:prstGeom>
        <a:solidFill>
          <a:schemeClr val="accent3">
            <a:tint val="40000"/>
            <a:alpha val="90000"/>
            <a:hueOff val="10333456"/>
            <a:satOff val="-39206"/>
            <a:lumOff val="-2546"/>
            <a:alphaOff val="0"/>
          </a:schemeClr>
        </a:solidFill>
        <a:ln w="15875" cap="flat" cmpd="sng" algn="ctr">
          <a:solidFill>
            <a:schemeClr val="accent3">
              <a:tint val="40000"/>
              <a:alpha val="90000"/>
              <a:hueOff val="10333456"/>
              <a:satOff val="-39206"/>
              <a:lumOff val="-254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rtl="1">
            <a:lnSpc>
              <a:spcPct val="90000"/>
            </a:lnSpc>
            <a:spcBef>
              <a:spcPct val="0"/>
            </a:spcBef>
            <a:spcAft>
              <a:spcPct val="15000"/>
            </a:spcAft>
            <a:buChar char="••"/>
          </a:pPr>
          <a:r>
            <a:rPr lang="ar-MA" sz="1800" kern="1200" dirty="0" smtClean="0"/>
            <a:t>سبق وأن درسنا أن من حق الادارة ذلك، إما جزاء على اخلال المتعاقد بالتزاماته. وإما من أجل المصلحة العامة، مع عدم الاخلال بحق المتعاقد في طلب تعويض إن كان له مقتضى.</a:t>
          </a:r>
          <a:endParaRPr lang="en-US" sz="1800" kern="1200" dirty="0"/>
        </a:p>
      </dsp:txBody>
      <dsp:txXfrm rot="5400000">
        <a:off x="44891" y="3783152"/>
        <a:ext cx="5075749" cy="829817"/>
      </dsp:txXfrm>
    </dsp:sp>
    <dsp:sp modelId="{A34F1670-2641-4249-8686-F7115FF3534B}">
      <dsp:nvSpPr>
        <dsp:cNvPr id="0" name=""/>
        <dsp:cNvSpPr/>
      </dsp:nvSpPr>
      <dsp:spPr>
        <a:xfrm>
          <a:off x="5120640" y="3623311"/>
          <a:ext cx="2880360" cy="1149498"/>
        </a:xfrm>
        <a:prstGeom prst="roundRect">
          <a:avLst/>
        </a:prstGeom>
        <a:solidFill>
          <a:schemeClr val="accent3">
            <a:hueOff val="9001922"/>
            <a:satOff val="813"/>
            <a:lumOff val="-863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1">
            <a:lnSpc>
              <a:spcPct val="90000"/>
            </a:lnSpc>
            <a:spcBef>
              <a:spcPct val="0"/>
            </a:spcBef>
            <a:spcAft>
              <a:spcPct val="35000"/>
            </a:spcAft>
          </a:pPr>
          <a:r>
            <a:rPr lang="ar-MA" sz="3200" kern="1200" dirty="0" smtClean="0"/>
            <a:t>فسخ العقد بإرادة الادارة المنفردة</a:t>
          </a:r>
          <a:endParaRPr lang="en-US" sz="3200" kern="1200" dirty="0"/>
        </a:p>
      </dsp:txBody>
      <dsp:txXfrm>
        <a:off x="5176754" y="3679425"/>
        <a:ext cx="2768132" cy="10372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F564E-2523-469A-8FE3-7CA7501ED151}">
      <dsp:nvSpPr>
        <dsp:cNvPr id="0" name=""/>
        <dsp:cNvSpPr/>
      </dsp:nvSpPr>
      <dsp:spPr>
        <a:xfrm>
          <a:off x="1547" y="3867"/>
          <a:ext cx="4187905" cy="809345"/>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ar-MA" sz="3500" kern="1200" dirty="0" smtClean="0"/>
            <a:t>بالنسبة للمتعاقد</a:t>
          </a:r>
          <a:endParaRPr lang="en-US" sz="3500" kern="1200" dirty="0"/>
        </a:p>
      </dsp:txBody>
      <dsp:txXfrm>
        <a:off x="25252" y="27572"/>
        <a:ext cx="4140495" cy="761935"/>
      </dsp:txXfrm>
    </dsp:sp>
    <dsp:sp modelId="{3A125271-A3D8-4BAF-849A-368BF0B1F4F6}">
      <dsp:nvSpPr>
        <dsp:cNvPr id="0" name=""/>
        <dsp:cNvSpPr/>
      </dsp:nvSpPr>
      <dsp:spPr>
        <a:xfrm>
          <a:off x="2179901" y="845587"/>
          <a:ext cx="2009551" cy="809345"/>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ar-MA" sz="3500" kern="1200" dirty="0" smtClean="0"/>
            <a:t>التزامات</a:t>
          </a:r>
          <a:endParaRPr lang="en-US" sz="3500" kern="1200" dirty="0"/>
        </a:p>
      </dsp:txBody>
      <dsp:txXfrm>
        <a:off x="2203606" y="869292"/>
        <a:ext cx="1962141" cy="761935"/>
      </dsp:txXfrm>
    </dsp:sp>
    <dsp:sp modelId="{4ECDD213-7E5B-45AC-9030-4DAB3F91E47D}">
      <dsp:nvSpPr>
        <dsp:cNvPr id="0" name=""/>
        <dsp:cNvSpPr/>
      </dsp:nvSpPr>
      <dsp:spPr>
        <a:xfrm>
          <a:off x="2179901" y="1687307"/>
          <a:ext cx="2009551" cy="8093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ar-MA" sz="2100" kern="1200" dirty="0" smtClean="0"/>
            <a:t>تنفيذ العقد وفق شروطه</a:t>
          </a:r>
        </a:p>
      </dsp:txBody>
      <dsp:txXfrm>
        <a:off x="2203606" y="1711012"/>
        <a:ext cx="1962141" cy="761935"/>
      </dsp:txXfrm>
    </dsp:sp>
    <dsp:sp modelId="{55B52AD7-390F-45B7-8BCA-C8A3F1023D26}">
      <dsp:nvSpPr>
        <dsp:cNvPr id="0" name=""/>
        <dsp:cNvSpPr/>
      </dsp:nvSpPr>
      <dsp:spPr>
        <a:xfrm>
          <a:off x="2179901" y="2529027"/>
          <a:ext cx="2009551" cy="809345"/>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MA" sz="2000" kern="1200" dirty="0" smtClean="0"/>
            <a:t>تنفيذ العقد بحسن نية</a:t>
          </a:r>
        </a:p>
      </dsp:txBody>
      <dsp:txXfrm>
        <a:off x="2203606" y="2552732"/>
        <a:ext cx="1962141" cy="761935"/>
      </dsp:txXfrm>
    </dsp:sp>
    <dsp:sp modelId="{0060BDF5-B0B2-40E3-8731-5917FCAB1B77}">
      <dsp:nvSpPr>
        <dsp:cNvPr id="0" name=""/>
        <dsp:cNvSpPr/>
      </dsp:nvSpPr>
      <dsp:spPr>
        <a:xfrm>
          <a:off x="2179901" y="3370746"/>
          <a:ext cx="2009551" cy="809345"/>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MA" sz="2000" kern="1200" dirty="0" smtClean="0"/>
            <a:t>الالتزام بالتعديلات</a:t>
          </a:r>
        </a:p>
      </dsp:txBody>
      <dsp:txXfrm>
        <a:off x="2203606" y="3394451"/>
        <a:ext cx="1962141" cy="761935"/>
      </dsp:txXfrm>
    </dsp:sp>
    <dsp:sp modelId="{987EB881-0BE0-4D54-B76B-74A92EB17D41}">
      <dsp:nvSpPr>
        <dsp:cNvPr id="0" name=""/>
        <dsp:cNvSpPr/>
      </dsp:nvSpPr>
      <dsp:spPr>
        <a:xfrm>
          <a:off x="2179901" y="4212466"/>
          <a:ext cx="2009551" cy="809345"/>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MA" sz="2000" kern="1200" dirty="0" smtClean="0"/>
            <a:t>تنفيذ العقد بنفسه وفي المواعيد المحددة</a:t>
          </a:r>
        </a:p>
      </dsp:txBody>
      <dsp:txXfrm>
        <a:off x="2203606" y="4236171"/>
        <a:ext cx="1962141" cy="761935"/>
      </dsp:txXfrm>
    </dsp:sp>
    <dsp:sp modelId="{A14BBEA3-E302-432F-9B7B-B9CB7C4392EA}">
      <dsp:nvSpPr>
        <dsp:cNvPr id="0" name=""/>
        <dsp:cNvSpPr/>
      </dsp:nvSpPr>
      <dsp:spPr>
        <a:xfrm>
          <a:off x="2179901" y="5054186"/>
          <a:ext cx="2009551" cy="809345"/>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MA" sz="2000" kern="1200" dirty="0" smtClean="0"/>
            <a:t>ضمان سلامة التنفيذ</a:t>
          </a:r>
        </a:p>
      </dsp:txBody>
      <dsp:txXfrm>
        <a:off x="2203606" y="5077891"/>
        <a:ext cx="1962141" cy="761935"/>
      </dsp:txXfrm>
    </dsp:sp>
    <dsp:sp modelId="{140B9270-8285-4826-84B4-344555CAB2F4}">
      <dsp:nvSpPr>
        <dsp:cNvPr id="0" name=""/>
        <dsp:cNvSpPr/>
      </dsp:nvSpPr>
      <dsp:spPr>
        <a:xfrm>
          <a:off x="1547" y="845587"/>
          <a:ext cx="2009551" cy="809345"/>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ar-MA" sz="3500" kern="1200" dirty="0" smtClean="0"/>
            <a:t>حقوق</a:t>
          </a:r>
          <a:endParaRPr lang="en-US" sz="3500" kern="1200" dirty="0"/>
        </a:p>
      </dsp:txBody>
      <dsp:txXfrm>
        <a:off x="25252" y="869292"/>
        <a:ext cx="1962141" cy="761935"/>
      </dsp:txXfrm>
    </dsp:sp>
    <dsp:sp modelId="{99C21434-67C8-4F96-B627-B276FC27F377}">
      <dsp:nvSpPr>
        <dsp:cNvPr id="0" name=""/>
        <dsp:cNvSpPr/>
      </dsp:nvSpPr>
      <dsp:spPr>
        <a:xfrm>
          <a:off x="1547" y="1687307"/>
          <a:ext cx="2009551" cy="8093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ar-MA" sz="2100" kern="1200" dirty="0" smtClean="0"/>
            <a:t>المقابل المالي</a:t>
          </a:r>
          <a:endParaRPr lang="en-US" sz="2100" kern="1200" dirty="0"/>
        </a:p>
      </dsp:txBody>
      <dsp:txXfrm>
        <a:off x="25252" y="1711012"/>
        <a:ext cx="1962141" cy="761935"/>
      </dsp:txXfrm>
    </dsp:sp>
    <dsp:sp modelId="{ACE37761-EB28-4181-91AA-647FF27E2D3F}">
      <dsp:nvSpPr>
        <dsp:cNvPr id="0" name=""/>
        <dsp:cNvSpPr/>
      </dsp:nvSpPr>
      <dsp:spPr>
        <a:xfrm>
          <a:off x="1547" y="2529027"/>
          <a:ext cx="2009551" cy="809345"/>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MA" sz="2000" kern="1200" dirty="0" smtClean="0"/>
            <a:t>اعادة التوازن المالي</a:t>
          </a:r>
          <a:endParaRPr lang="en-US" sz="2000" kern="1200" dirty="0"/>
        </a:p>
      </dsp:txBody>
      <dsp:txXfrm>
        <a:off x="25252" y="2552732"/>
        <a:ext cx="1962141" cy="761935"/>
      </dsp:txXfrm>
    </dsp:sp>
    <dsp:sp modelId="{03529E59-B9D0-45D4-8B3C-2244A7A3E697}">
      <dsp:nvSpPr>
        <dsp:cNvPr id="0" name=""/>
        <dsp:cNvSpPr/>
      </dsp:nvSpPr>
      <dsp:spPr>
        <a:xfrm>
          <a:off x="1547" y="3370746"/>
          <a:ext cx="2009551" cy="809345"/>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MA" sz="2000" kern="1200" dirty="0" smtClean="0"/>
            <a:t>الحصول على تعويض</a:t>
          </a:r>
          <a:endParaRPr lang="en-US" sz="2000" kern="1200" dirty="0"/>
        </a:p>
      </dsp:txBody>
      <dsp:txXfrm>
        <a:off x="25252" y="3394451"/>
        <a:ext cx="1962141" cy="7619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2E1C97-848D-4475-8A11-BA7138926132}">
      <dsp:nvSpPr>
        <dsp:cNvPr id="0" name=""/>
        <dsp:cNvSpPr/>
      </dsp:nvSpPr>
      <dsp:spPr>
        <a:xfrm>
          <a:off x="3041491" y="1569260"/>
          <a:ext cx="1206817" cy="1206817"/>
        </a:xfrm>
        <a:prstGeom prst="roundRect">
          <a:avLst/>
        </a:prstGeom>
        <a:solidFill>
          <a:schemeClr val="accent4">
            <a:lumMod val="60000"/>
            <a:lumOff val="4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lvl="0" algn="ctr" defTabSz="1111250" rtl="1">
            <a:lnSpc>
              <a:spcPct val="90000"/>
            </a:lnSpc>
            <a:spcBef>
              <a:spcPct val="0"/>
            </a:spcBef>
            <a:spcAft>
              <a:spcPct val="35000"/>
            </a:spcAft>
          </a:pPr>
          <a:r>
            <a:rPr lang="ar-SA" sz="2500" kern="1200" dirty="0" err="1" smtClean="0"/>
            <a:t>الجزاءات</a:t>
          </a:r>
          <a:endParaRPr lang="ar-SA" sz="2500" kern="1200" dirty="0"/>
        </a:p>
      </dsp:txBody>
      <dsp:txXfrm>
        <a:off x="3100403" y="1628172"/>
        <a:ext cx="1088993" cy="1088993"/>
      </dsp:txXfrm>
    </dsp:sp>
    <dsp:sp modelId="{F3EB5F68-5F21-44E4-B71F-1E20FCE62BE0}">
      <dsp:nvSpPr>
        <dsp:cNvPr id="0" name=""/>
        <dsp:cNvSpPr/>
      </dsp:nvSpPr>
      <dsp:spPr>
        <a:xfrm rot="16200000">
          <a:off x="3419655" y="1344016"/>
          <a:ext cx="450489" cy="0"/>
        </a:xfrm>
        <a:custGeom>
          <a:avLst/>
          <a:gdLst/>
          <a:ahLst/>
          <a:cxnLst/>
          <a:rect l="0" t="0" r="0" b="0"/>
          <a:pathLst>
            <a:path>
              <a:moveTo>
                <a:pt x="0" y="0"/>
              </a:moveTo>
              <a:lnTo>
                <a:pt x="450489" y="0"/>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C1E947-BE42-4BC3-88DE-2F4F7ECC9726}">
      <dsp:nvSpPr>
        <dsp:cNvPr id="0" name=""/>
        <dsp:cNvSpPr/>
      </dsp:nvSpPr>
      <dsp:spPr>
        <a:xfrm>
          <a:off x="2806702" y="-151892"/>
          <a:ext cx="1676395" cy="1270664"/>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rtl="1">
            <a:lnSpc>
              <a:spcPct val="90000"/>
            </a:lnSpc>
            <a:spcBef>
              <a:spcPct val="0"/>
            </a:spcBef>
            <a:spcAft>
              <a:spcPct val="35000"/>
            </a:spcAft>
          </a:pPr>
          <a:r>
            <a:rPr lang="ar-SA" sz="2400" kern="1200" dirty="0" smtClean="0"/>
            <a:t>حجز ومصادرة الضمان</a:t>
          </a:r>
          <a:endParaRPr lang="ar-SA" sz="2400" kern="1200" dirty="0"/>
        </a:p>
      </dsp:txBody>
      <dsp:txXfrm>
        <a:off x="2868731" y="-89863"/>
        <a:ext cx="1552337" cy="1146606"/>
      </dsp:txXfrm>
    </dsp:sp>
    <dsp:sp modelId="{B6D63BB6-C994-4FAC-AD55-1737EF01A18F}">
      <dsp:nvSpPr>
        <dsp:cNvPr id="0" name=""/>
        <dsp:cNvSpPr/>
      </dsp:nvSpPr>
      <dsp:spPr>
        <a:xfrm rot="20520000">
          <a:off x="4244064" y="1949812"/>
          <a:ext cx="173435" cy="0"/>
        </a:xfrm>
        <a:custGeom>
          <a:avLst/>
          <a:gdLst/>
          <a:ahLst/>
          <a:cxnLst/>
          <a:rect l="0" t="0" r="0" b="0"/>
          <a:pathLst>
            <a:path>
              <a:moveTo>
                <a:pt x="0" y="0"/>
              </a:moveTo>
              <a:lnTo>
                <a:pt x="173435" y="0"/>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3A2459-F0F7-40B1-8245-09A0A44FE2A0}">
      <dsp:nvSpPr>
        <dsp:cNvPr id="0" name=""/>
        <dsp:cNvSpPr/>
      </dsp:nvSpPr>
      <dsp:spPr>
        <a:xfrm>
          <a:off x="4413255" y="1015336"/>
          <a:ext cx="1676395" cy="1270664"/>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555750" rtl="1">
            <a:lnSpc>
              <a:spcPct val="90000"/>
            </a:lnSpc>
            <a:spcBef>
              <a:spcPct val="0"/>
            </a:spcBef>
            <a:spcAft>
              <a:spcPct val="35000"/>
            </a:spcAft>
          </a:pPr>
          <a:r>
            <a:rPr lang="ar-SA" sz="3500" kern="1200" dirty="0" smtClean="0"/>
            <a:t>الغرامات</a:t>
          </a:r>
          <a:endParaRPr lang="ar-SA" sz="3500" kern="1200" dirty="0"/>
        </a:p>
      </dsp:txBody>
      <dsp:txXfrm>
        <a:off x="4475284" y="1077365"/>
        <a:ext cx="1552337" cy="1146606"/>
      </dsp:txXfrm>
    </dsp:sp>
    <dsp:sp modelId="{5995C015-F33C-40C6-B839-D1E8A581E08E}">
      <dsp:nvSpPr>
        <dsp:cNvPr id="0" name=""/>
        <dsp:cNvSpPr/>
      </dsp:nvSpPr>
      <dsp:spPr>
        <a:xfrm rot="3240000">
          <a:off x="4050724" y="2840015"/>
          <a:ext cx="158062" cy="0"/>
        </a:xfrm>
        <a:custGeom>
          <a:avLst/>
          <a:gdLst/>
          <a:ahLst/>
          <a:cxnLst/>
          <a:rect l="0" t="0" r="0" b="0"/>
          <a:pathLst>
            <a:path>
              <a:moveTo>
                <a:pt x="0" y="0"/>
              </a:moveTo>
              <a:lnTo>
                <a:pt x="158062" y="0"/>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5892EF-FD39-4734-828E-059C456ADDF2}">
      <dsp:nvSpPr>
        <dsp:cNvPr id="0" name=""/>
        <dsp:cNvSpPr/>
      </dsp:nvSpPr>
      <dsp:spPr>
        <a:xfrm>
          <a:off x="3799606" y="2903953"/>
          <a:ext cx="1676395" cy="1270664"/>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933450" rtl="1">
            <a:lnSpc>
              <a:spcPct val="90000"/>
            </a:lnSpc>
            <a:spcBef>
              <a:spcPct val="0"/>
            </a:spcBef>
            <a:spcAft>
              <a:spcPct val="35000"/>
            </a:spcAft>
          </a:pPr>
          <a:r>
            <a:rPr lang="ar-SA" sz="2100" kern="1200" dirty="0" smtClean="0"/>
            <a:t>سحب العمل والتنفيذ على حساب المتعاقد</a:t>
          </a:r>
          <a:endParaRPr lang="ar-SA" sz="2100" kern="1200" dirty="0"/>
        </a:p>
      </dsp:txBody>
      <dsp:txXfrm>
        <a:off x="3861635" y="2965982"/>
        <a:ext cx="1552337" cy="1146606"/>
      </dsp:txXfrm>
    </dsp:sp>
    <dsp:sp modelId="{A7A19ABB-14CB-4B2B-8CC9-92C7B3B7A13F}">
      <dsp:nvSpPr>
        <dsp:cNvPr id="0" name=""/>
        <dsp:cNvSpPr/>
      </dsp:nvSpPr>
      <dsp:spPr>
        <a:xfrm rot="7560000">
          <a:off x="3081013" y="2840015"/>
          <a:ext cx="158062" cy="0"/>
        </a:xfrm>
        <a:custGeom>
          <a:avLst/>
          <a:gdLst/>
          <a:ahLst/>
          <a:cxnLst/>
          <a:rect l="0" t="0" r="0" b="0"/>
          <a:pathLst>
            <a:path>
              <a:moveTo>
                <a:pt x="0" y="0"/>
              </a:moveTo>
              <a:lnTo>
                <a:pt x="158062" y="0"/>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593FD-EF3D-4420-AAF3-4C31FD2127B7}">
      <dsp:nvSpPr>
        <dsp:cNvPr id="0" name=""/>
        <dsp:cNvSpPr/>
      </dsp:nvSpPr>
      <dsp:spPr>
        <a:xfrm>
          <a:off x="1813797" y="2903953"/>
          <a:ext cx="1676395" cy="1270664"/>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rtl="1">
            <a:lnSpc>
              <a:spcPct val="90000"/>
            </a:lnSpc>
            <a:spcBef>
              <a:spcPct val="0"/>
            </a:spcBef>
            <a:spcAft>
              <a:spcPct val="35000"/>
            </a:spcAft>
          </a:pPr>
          <a:r>
            <a:rPr lang="ar-SA" sz="2400" kern="1200" dirty="0" smtClean="0"/>
            <a:t>انهاء العقد/فسخ العقد</a:t>
          </a:r>
          <a:endParaRPr lang="ar-SA" sz="2400" kern="1200" dirty="0"/>
        </a:p>
      </dsp:txBody>
      <dsp:txXfrm>
        <a:off x="1875826" y="2965982"/>
        <a:ext cx="1552337" cy="1146606"/>
      </dsp:txXfrm>
    </dsp:sp>
    <dsp:sp modelId="{17DB8F9A-E3DF-4F37-9A40-EF9E1004BC6F}">
      <dsp:nvSpPr>
        <dsp:cNvPr id="0" name=""/>
        <dsp:cNvSpPr/>
      </dsp:nvSpPr>
      <dsp:spPr>
        <a:xfrm rot="11880000">
          <a:off x="2872300" y="1949812"/>
          <a:ext cx="173435" cy="0"/>
        </a:xfrm>
        <a:custGeom>
          <a:avLst/>
          <a:gdLst/>
          <a:ahLst/>
          <a:cxnLst/>
          <a:rect l="0" t="0" r="0" b="0"/>
          <a:pathLst>
            <a:path>
              <a:moveTo>
                <a:pt x="0" y="0"/>
              </a:moveTo>
              <a:lnTo>
                <a:pt x="173435" y="0"/>
              </a:lnTo>
            </a:path>
          </a:pathLst>
        </a:custGeom>
        <a:noFill/>
        <a:ln w="1587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8DFBBB-D3B4-43FF-AE33-619301070025}">
      <dsp:nvSpPr>
        <dsp:cNvPr id="0" name=""/>
        <dsp:cNvSpPr/>
      </dsp:nvSpPr>
      <dsp:spPr>
        <a:xfrm>
          <a:off x="1200148" y="1015336"/>
          <a:ext cx="1676395" cy="1270664"/>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360" tIns="86360" rIns="86360" bIns="86360" numCol="1" spcCol="1270" anchor="ctr" anchorCtr="0">
          <a:noAutofit/>
        </a:bodyPr>
        <a:lstStyle/>
        <a:p>
          <a:pPr lvl="0" algn="ctr" defTabSz="1511300" rtl="1">
            <a:lnSpc>
              <a:spcPct val="90000"/>
            </a:lnSpc>
            <a:spcBef>
              <a:spcPct val="0"/>
            </a:spcBef>
            <a:spcAft>
              <a:spcPct val="35000"/>
            </a:spcAft>
          </a:pPr>
          <a:r>
            <a:rPr lang="ar-SA" sz="3400" kern="1200" dirty="0" smtClean="0"/>
            <a:t>المطالبة بتعويض</a:t>
          </a:r>
          <a:endParaRPr lang="ar-SA" sz="3400" kern="1200" dirty="0"/>
        </a:p>
      </dsp:txBody>
      <dsp:txXfrm>
        <a:off x="1262177" y="1077365"/>
        <a:ext cx="1552337" cy="11466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CAD45A-6D51-4DA2-AAFC-C33E3DD42FAC}">
      <dsp:nvSpPr>
        <dsp:cNvPr id="0" name=""/>
        <dsp:cNvSpPr/>
      </dsp:nvSpPr>
      <dsp:spPr>
        <a:xfrm>
          <a:off x="6445" y="72106"/>
          <a:ext cx="3400424" cy="850106"/>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ar-MA" sz="2800" kern="1200" dirty="0" smtClean="0"/>
            <a:t>التنفيذ على حساب المتعاقد</a:t>
          </a:r>
          <a:endParaRPr lang="en-US" sz="2800" kern="1200" dirty="0"/>
        </a:p>
      </dsp:txBody>
      <dsp:txXfrm>
        <a:off x="31344" y="97005"/>
        <a:ext cx="3350626" cy="800308"/>
      </dsp:txXfrm>
    </dsp:sp>
    <dsp:sp modelId="{2654C166-109F-4CF2-9032-FCFE398ACEFC}">
      <dsp:nvSpPr>
        <dsp:cNvPr id="0" name=""/>
        <dsp:cNvSpPr/>
      </dsp:nvSpPr>
      <dsp:spPr>
        <a:xfrm rot="5400000">
          <a:off x="1632273" y="996597"/>
          <a:ext cx="148768" cy="148768"/>
        </a:xfrm>
        <a:prstGeom prst="rightArrow">
          <a:avLst>
            <a:gd name="adj1" fmla="val 667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95C5B5E-6F05-46B8-9A6B-C7AE219340E9}">
      <dsp:nvSpPr>
        <dsp:cNvPr id="0" name=""/>
        <dsp:cNvSpPr/>
      </dsp:nvSpPr>
      <dsp:spPr>
        <a:xfrm>
          <a:off x="6445" y="1219750"/>
          <a:ext cx="3400424" cy="850106"/>
        </a:xfrm>
        <a:prstGeom prst="roundRect">
          <a:avLst>
            <a:gd name="adj" fmla="val 10000"/>
          </a:avLst>
        </a:prstGeom>
        <a:solidFill>
          <a:schemeClr val="accent5">
            <a:tint val="40000"/>
            <a:alpha val="90000"/>
            <a:hueOff val="0"/>
            <a:satOff val="0"/>
            <a:lumOff val="0"/>
            <a:alphaOff val="0"/>
          </a:schemeClr>
        </a:solidFill>
        <a:ln w="1587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MA" sz="1800" kern="1200" dirty="0" smtClean="0"/>
            <a:t>تلجأ اليه في حالة عدم رغبتها في الفسخ، فتسعى الى اتمام</a:t>
          </a:r>
          <a:r>
            <a:rPr lang="ar-SA" sz="1800" kern="1200" dirty="0" smtClean="0"/>
            <a:t> العقد</a:t>
          </a:r>
          <a:r>
            <a:rPr lang="ar-MA" sz="1800" kern="1200" dirty="0" smtClean="0"/>
            <a:t> على حساب المتعاقد</a:t>
          </a:r>
          <a:endParaRPr lang="en-US" sz="1800" kern="1200" dirty="0"/>
        </a:p>
      </dsp:txBody>
      <dsp:txXfrm>
        <a:off x="31344" y="1244649"/>
        <a:ext cx="3350626" cy="800308"/>
      </dsp:txXfrm>
    </dsp:sp>
    <dsp:sp modelId="{CDDBE64D-EB05-483D-B2F6-1213CD934ABC}">
      <dsp:nvSpPr>
        <dsp:cNvPr id="0" name=""/>
        <dsp:cNvSpPr/>
      </dsp:nvSpPr>
      <dsp:spPr>
        <a:xfrm rot="5400000">
          <a:off x="1632273" y="2144240"/>
          <a:ext cx="148768" cy="148768"/>
        </a:xfrm>
        <a:prstGeom prst="rightArrow">
          <a:avLst>
            <a:gd name="adj1" fmla="val 66700"/>
            <a:gd name="adj2" fmla="val 50000"/>
          </a:avLst>
        </a:prstGeom>
        <a:solidFill>
          <a:schemeClr val="accent5">
            <a:hueOff val="-619303"/>
            <a:satOff val="6209"/>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4A328F-DE3A-4DE9-B600-D1B4BC375400}">
      <dsp:nvSpPr>
        <dsp:cNvPr id="0" name=""/>
        <dsp:cNvSpPr/>
      </dsp:nvSpPr>
      <dsp:spPr>
        <a:xfrm>
          <a:off x="6445" y="2367393"/>
          <a:ext cx="3400424" cy="850106"/>
        </a:xfrm>
        <a:prstGeom prst="roundRect">
          <a:avLst>
            <a:gd name="adj" fmla="val 10000"/>
          </a:avLst>
        </a:prstGeom>
        <a:solidFill>
          <a:schemeClr val="accent5">
            <a:tint val="40000"/>
            <a:alpha val="90000"/>
            <a:hueOff val="-726544"/>
            <a:satOff val="-673"/>
            <a:lumOff val="-622"/>
            <a:alphaOff val="0"/>
          </a:schemeClr>
        </a:solidFill>
        <a:ln w="15875" cap="flat" cmpd="sng" algn="ctr">
          <a:solidFill>
            <a:schemeClr val="accent5">
              <a:tint val="40000"/>
              <a:alpha val="90000"/>
              <a:hueOff val="-726544"/>
              <a:satOff val="-673"/>
              <a:lumOff val="-62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MA" sz="1800" kern="1200" dirty="0" smtClean="0"/>
            <a:t>بقاء العلاقة التعاقدية ليظل مسؤولا عن تكاليف التنفيذ</a:t>
          </a:r>
          <a:endParaRPr lang="en-US" sz="1800" kern="1200" dirty="0"/>
        </a:p>
      </dsp:txBody>
      <dsp:txXfrm>
        <a:off x="31344" y="2392292"/>
        <a:ext cx="3350626" cy="800308"/>
      </dsp:txXfrm>
    </dsp:sp>
    <dsp:sp modelId="{E928C1BB-D191-43E8-BC0B-5785D132E20C}">
      <dsp:nvSpPr>
        <dsp:cNvPr id="0" name=""/>
        <dsp:cNvSpPr/>
      </dsp:nvSpPr>
      <dsp:spPr>
        <a:xfrm rot="5400000">
          <a:off x="1632273" y="3291884"/>
          <a:ext cx="148768" cy="148768"/>
        </a:xfrm>
        <a:prstGeom prst="rightArrow">
          <a:avLst>
            <a:gd name="adj1" fmla="val 66700"/>
            <a:gd name="adj2" fmla="val 50000"/>
          </a:avLst>
        </a:prstGeom>
        <a:solidFill>
          <a:schemeClr val="accent5">
            <a:hueOff val="-1238607"/>
            <a:satOff val="1241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BB1E84D-7063-4BD1-B27C-D15FA783939B}">
      <dsp:nvSpPr>
        <dsp:cNvPr id="0" name=""/>
        <dsp:cNvSpPr/>
      </dsp:nvSpPr>
      <dsp:spPr>
        <a:xfrm>
          <a:off x="6445" y="3515037"/>
          <a:ext cx="3400424" cy="850106"/>
        </a:xfrm>
        <a:prstGeom prst="roundRect">
          <a:avLst>
            <a:gd name="adj" fmla="val 10000"/>
          </a:avLst>
        </a:prstGeom>
        <a:solidFill>
          <a:schemeClr val="accent5">
            <a:tint val="40000"/>
            <a:alpha val="90000"/>
            <a:hueOff val="-1453088"/>
            <a:satOff val="-1346"/>
            <a:lumOff val="-1244"/>
            <a:alphaOff val="0"/>
          </a:schemeClr>
        </a:solidFill>
        <a:ln w="15875" cap="flat" cmpd="sng" algn="ctr">
          <a:solidFill>
            <a:schemeClr val="accent5">
              <a:tint val="40000"/>
              <a:alpha val="90000"/>
              <a:hueOff val="-1453088"/>
              <a:satOff val="-1346"/>
              <a:lumOff val="-124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SA" sz="1800" kern="1200" dirty="0" smtClean="0"/>
            <a:t>تتولى </a:t>
          </a:r>
          <a:r>
            <a:rPr lang="ar-MA" sz="1800" kern="1200" dirty="0" smtClean="0"/>
            <a:t>الادارة بنفسها تنفيذ ما تبقى او تسنده الى مقاول اخر</a:t>
          </a:r>
          <a:r>
            <a:rPr lang="ar-SA" sz="1800" kern="1200" dirty="0" smtClean="0"/>
            <a:t> </a:t>
          </a:r>
          <a:r>
            <a:rPr lang="ar-MA" sz="1800" kern="1200" dirty="0" smtClean="0"/>
            <a:t>على حساب المقاول الاصلي</a:t>
          </a:r>
          <a:endParaRPr lang="ar-SA" sz="1800" kern="1200" dirty="0" smtClean="0"/>
        </a:p>
        <a:p>
          <a:pPr lvl="0" algn="ctr" defTabSz="800100">
            <a:lnSpc>
              <a:spcPct val="90000"/>
            </a:lnSpc>
            <a:spcBef>
              <a:spcPct val="0"/>
            </a:spcBef>
            <a:spcAft>
              <a:spcPct val="35000"/>
            </a:spcAft>
          </a:pPr>
          <a:r>
            <a:rPr lang="ar-SA" sz="1800" kern="1200" dirty="0" smtClean="0"/>
            <a:t>(والادارة هنا تكون نائبة عنه)</a:t>
          </a:r>
          <a:endParaRPr lang="en-US" sz="1800" kern="1200" dirty="0"/>
        </a:p>
      </dsp:txBody>
      <dsp:txXfrm>
        <a:off x="31344" y="3539936"/>
        <a:ext cx="3350626" cy="800308"/>
      </dsp:txXfrm>
    </dsp:sp>
    <dsp:sp modelId="{41FCD149-CD7E-4913-B271-E3619BAF3A15}">
      <dsp:nvSpPr>
        <dsp:cNvPr id="0" name=""/>
        <dsp:cNvSpPr/>
      </dsp:nvSpPr>
      <dsp:spPr>
        <a:xfrm rot="5400000">
          <a:off x="1632273" y="4439527"/>
          <a:ext cx="148768" cy="148768"/>
        </a:xfrm>
        <a:prstGeom prst="rightArrow">
          <a:avLst>
            <a:gd name="adj1" fmla="val 66700"/>
            <a:gd name="adj2" fmla="val 50000"/>
          </a:avLst>
        </a:prstGeom>
        <a:solidFill>
          <a:schemeClr val="accent5">
            <a:hueOff val="-1857910"/>
            <a:satOff val="18626"/>
            <a:lumOff val="-1294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BEBEE1D-D00C-4B7E-8F9A-6E882F81E6B2}">
      <dsp:nvSpPr>
        <dsp:cNvPr id="0" name=""/>
        <dsp:cNvSpPr/>
      </dsp:nvSpPr>
      <dsp:spPr>
        <a:xfrm>
          <a:off x="6445" y="4662680"/>
          <a:ext cx="3400424" cy="1666012"/>
        </a:xfrm>
        <a:prstGeom prst="roundRect">
          <a:avLst>
            <a:gd name="adj" fmla="val 10000"/>
          </a:avLst>
        </a:prstGeom>
        <a:solidFill>
          <a:schemeClr val="accent5">
            <a:tint val="40000"/>
            <a:alpha val="90000"/>
            <a:hueOff val="-2179632"/>
            <a:satOff val="-2019"/>
            <a:lumOff val="-1865"/>
            <a:alphaOff val="0"/>
          </a:schemeClr>
        </a:solidFill>
        <a:ln w="15875" cap="flat" cmpd="sng" algn="ctr">
          <a:solidFill>
            <a:schemeClr val="accent5">
              <a:tint val="40000"/>
              <a:alpha val="90000"/>
              <a:hueOff val="-2179632"/>
              <a:satOff val="-2019"/>
              <a:lumOff val="-186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MA" sz="1800" kern="1200" dirty="0" smtClean="0"/>
            <a:t>تنصرف الى المقاول اثار العمل ونتائجه</a:t>
          </a:r>
          <a:r>
            <a:rPr lang="ar-SA" sz="1800" kern="1200" dirty="0" smtClean="0"/>
            <a:t> سلبا او ايجابا، بمعنى لو نتج عن التنفيذ على حسابه زيادة في التكاليف فإنه يتحمل الفروق في السعر. والعكس صحيح إذا أصبح هناك توفير في المبالغ فإنه يستفيد من هذا الوفر. «عليه الغرم وله الغُنم»</a:t>
          </a:r>
          <a:endParaRPr lang="en-US" sz="1800" kern="1200" dirty="0"/>
        </a:p>
      </dsp:txBody>
      <dsp:txXfrm>
        <a:off x="55241" y="4711476"/>
        <a:ext cx="3302832" cy="1568420"/>
      </dsp:txXfrm>
    </dsp:sp>
    <dsp:sp modelId="{2E1317B6-3FAE-48E7-9344-4F3B75695E72}">
      <dsp:nvSpPr>
        <dsp:cNvPr id="0" name=""/>
        <dsp:cNvSpPr/>
      </dsp:nvSpPr>
      <dsp:spPr>
        <a:xfrm>
          <a:off x="3882929" y="72106"/>
          <a:ext cx="3400424" cy="850106"/>
        </a:xfrm>
        <a:prstGeom prst="roundRect">
          <a:avLst>
            <a:gd name="adj" fmla="val 10000"/>
          </a:avLst>
        </a:prstGeom>
        <a:solidFill>
          <a:schemeClr val="accent5">
            <a:hueOff val="-3096517"/>
            <a:satOff val="31044"/>
            <a:lumOff val="-215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ar-MA" sz="2800" kern="1200" dirty="0" smtClean="0"/>
            <a:t>فسخ العقد</a:t>
          </a:r>
          <a:endParaRPr lang="en-US" sz="2800" kern="1200" dirty="0"/>
        </a:p>
      </dsp:txBody>
      <dsp:txXfrm>
        <a:off x="3907828" y="97005"/>
        <a:ext cx="3350626" cy="800308"/>
      </dsp:txXfrm>
    </dsp:sp>
    <dsp:sp modelId="{5634339E-1D51-4767-8512-2A9879FF6DA8}">
      <dsp:nvSpPr>
        <dsp:cNvPr id="0" name=""/>
        <dsp:cNvSpPr/>
      </dsp:nvSpPr>
      <dsp:spPr>
        <a:xfrm rot="5400000">
          <a:off x="5508757" y="996597"/>
          <a:ext cx="148768" cy="148768"/>
        </a:xfrm>
        <a:prstGeom prst="rightArrow">
          <a:avLst>
            <a:gd name="adj1" fmla="val 66700"/>
            <a:gd name="adj2" fmla="val 50000"/>
          </a:avLst>
        </a:prstGeom>
        <a:solidFill>
          <a:schemeClr val="accent5">
            <a:hueOff val="-2477214"/>
            <a:satOff val="24835"/>
            <a:lumOff val="-1725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9ED029A-3258-4688-90B9-F5D2972795D4}">
      <dsp:nvSpPr>
        <dsp:cNvPr id="0" name=""/>
        <dsp:cNvSpPr/>
      </dsp:nvSpPr>
      <dsp:spPr>
        <a:xfrm>
          <a:off x="3882929" y="1219750"/>
          <a:ext cx="3400424" cy="850106"/>
        </a:xfrm>
        <a:prstGeom prst="roundRect">
          <a:avLst>
            <a:gd name="adj" fmla="val 10000"/>
          </a:avLst>
        </a:prstGeom>
        <a:solidFill>
          <a:schemeClr val="accent5">
            <a:tint val="40000"/>
            <a:alpha val="90000"/>
            <a:hueOff val="-2906175"/>
            <a:satOff val="-2692"/>
            <a:lumOff val="-2487"/>
            <a:alphaOff val="0"/>
          </a:schemeClr>
        </a:solidFill>
        <a:ln w="15875" cap="flat" cmpd="sng" algn="ctr">
          <a:solidFill>
            <a:schemeClr val="accent5">
              <a:tint val="40000"/>
              <a:alpha val="90000"/>
              <a:hueOff val="-2906175"/>
              <a:satOff val="-2692"/>
              <a:lumOff val="-248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MA" sz="1800" kern="1200" dirty="0" smtClean="0"/>
            <a:t>تنتهي به العلاقة التعاقدية</a:t>
          </a:r>
          <a:endParaRPr lang="en-US" sz="1800" kern="1200" dirty="0"/>
        </a:p>
      </dsp:txBody>
      <dsp:txXfrm>
        <a:off x="3907828" y="1244649"/>
        <a:ext cx="3350626" cy="800308"/>
      </dsp:txXfrm>
    </dsp:sp>
    <dsp:sp modelId="{0260AEA2-9909-430E-B71A-1A5B73C615AD}">
      <dsp:nvSpPr>
        <dsp:cNvPr id="0" name=""/>
        <dsp:cNvSpPr/>
      </dsp:nvSpPr>
      <dsp:spPr>
        <a:xfrm rot="5400000">
          <a:off x="5508757" y="2144240"/>
          <a:ext cx="148768" cy="148768"/>
        </a:xfrm>
        <a:prstGeom prst="rightArrow">
          <a:avLst>
            <a:gd name="adj1" fmla="val 66700"/>
            <a:gd name="adj2" fmla="val 50000"/>
          </a:avLst>
        </a:prstGeom>
        <a:solidFill>
          <a:schemeClr val="accent5">
            <a:hueOff val="-3096517"/>
            <a:satOff val="31044"/>
            <a:lumOff val="-2156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7DA2E6E-BFE6-4693-B338-B0259A79392C}">
      <dsp:nvSpPr>
        <dsp:cNvPr id="0" name=""/>
        <dsp:cNvSpPr/>
      </dsp:nvSpPr>
      <dsp:spPr>
        <a:xfrm>
          <a:off x="3882929" y="2367393"/>
          <a:ext cx="3400424" cy="850106"/>
        </a:xfrm>
        <a:prstGeom prst="roundRect">
          <a:avLst>
            <a:gd name="adj" fmla="val 10000"/>
          </a:avLst>
        </a:prstGeom>
        <a:solidFill>
          <a:schemeClr val="accent5">
            <a:tint val="40000"/>
            <a:alpha val="90000"/>
            <a:hueOff val="-3632719"/>
            <a:satOff val="-3365"/>
            <a:lumOff val="-3109"/>
            <a:alphaOff val="0"/>
          </a:schemeClr>
        </a:solidFill>
        <a:ln w="15875" cap="flat" cmpd="sng" algn="ctr">
          <a:solidFill>
            <a:schemeClr val="accent5">
              <a:tint val="40000"/>
              <a:alpha val="90000"/>
              <a:hueOff val="-3632719"/>
              <a:satOff val="-3365"/>
              <a:lumOff val="-310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ar-MA" sz="1800" kern="1200" dirty="0" smtClean="0"/>
            <a:t>تتم تسوية الحساب وفقا لم تم من أعمال.</a:t>
          </a:r>
          <a:endParaRPr lang="en-US" sz="1800" kern="1200" dirty="0"/>
        </a:p>
      </dsp:txBody>
      <dsp:txXfrm>
        <a:off x="3907828" y="2392292"/>
        <a:ext cx="3350626" cy="8003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F564E-2523-469A-8FE3-7CA7501ED151}">
      <dsp:nvSpPr>
        <dsp:cNvPr id="0" name=""/>
        <dsp:cNvSpPr/>
      </dsp:nvSpPr>
      <dsp:spPr>
        <a:xfrm>
          <a:off x="2981" y="2563"/>
          <a:ext cx="4035618" cy="1137381"/>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MA" sz="4000" kern="1200" dirty="0" smtClean="0"/>
            <a:t>بالنسبة للجهة الادارية</a:t>
          </a:r>
          <a:endParaRPr lang="en-US" sz="4000" kern="1200" dirty="0"/>
        </a:p>
      </dsp:txBody>
      <dsp:txXfrm>
        <a:off x="36294" y="35876"/>
        <a:ext cx="3968992" cy="1070755"/>
      </dsp:txXfrm>
    </dsp:sp>
    <dsp:sp modelId="{3A125271-A3D8-4BAF-849A-368BF0B1F4F6}">
      <dsp:nvSpPr>
        <dsp:cNvPr id="0" name=""/>
        <dsp:cNvSpPr/>
      </dsp:nvSpPr>
      <dsp:spPr>
        <a:xfrm>
          <a:off x="2100632" y="1183786"/>
          <a:ext cx="1936477" cy="1137381"/>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MA" sz="4000" kern="1200" dirty="0" smtClean="0"/>
            <a:t>التزامات</a:t>
          </a:r>
          <a:endParaRPr lang="en-US" sz="4000" kern="1200" dirty="0"/>
        </a:p>
      </dsp:txBody>
      <dsp:txXfrm>
        <a:off x="2133945" y="1217099"/>
        <a:ext cx="1869851" cy="1070755"/>
      </dsp:txXfrm>
    </dsp:sp>
    <dsp:sp modelId="{4ECDD213-7E5B-45AC-9030-4DAB3F91E47D}">
      <dsp:nvSpPr>
        <dsp:cNvPr id="0" name=""/>
        <dsp:cNvSpPr/>
      </dsp:nvSpPr>
      <dsp:spPr>
        <a:xfrm>
          <a:off x="2100632" y="2365009"/>
          <a:ext cx="1936477" cy="11373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MA" sz="3000" kern="1200" dirty="0" smtClean="0"/>
            <a:t>تنفيذ العقد وفق شروطه</a:t>
          </a:r>
          <a:endParaRPr lang="en-US" sz="3000" kern="1200" dirty="0"/>
        </a:p>
      </dsp:txBody>
      <dsp:txXfrm>
        <a:off x="2133945" y="2398322"/>
        <a:ext cx="1869851" cy="1070755"/>
      </dsp:txXfrm>
    </dsp:sp>
    <dsp:sp modelId="{AFA6B2A9-6030-4EC9-89CB-3CDBBF6B56B5}">
      <dsp:nvSpPr>
        <dsp:cNvPr id="0" name=""/>
        <dsp:cNvSpPr/>
      </dsp:nvSpPr>
      <dsp:spPr>
        <a:xfrm>
          <a:off x="2100632" y="3546231"/>
          <a:ext cx="1936477" cy="1137381"/>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MA" sz="3000" kern="1200" dirty="0" smtClean="0"/>
            <a:t>تنفيذ العقد بحسن نية</a:t>
          </a:r>
          <a:endParaRPr lang="en-US" sz="3000" kern="1200" dirty="0"/>
        </a:p>
      </dsp:txBody>
      <dsp:txXfrm>
        <a:off x="2133945" y="3579544"/>
        <a:ext cx="1869851" cy="1070755"/>
      </dsp:txXfrm>
    </dsp:sp>
    <dsp:sp modelId="{AF8D4821-63B2-4AFF-BF80-64227D1AFA97}">
      <dsp:nvSpPr>
        <dsp:cNvPr id="0" name=""/>
        <dsp:cNvSpPr/>
      </dsp:nvSpPr>
      <dsp:spPr>
        <a:xfrm>
          <a:off x="1490" y="1183786"/>
          <a:ext cx="1936477" cy="1137381"/>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ar-MA" sz="4000" kern="1200" dirty="0" smtClean="0"/>
            <a:t>حقوق</a:t>
          </a:r>
          <a:endParaRPr lang="en-US" sz="4000" kern="1200" dirty="0"/>
        </a:p>
      </dsp:txBody>
      <dsp:txXfrm>
        <a:off x="34803" y="1217099"/>
        <a:ext cx="1869851" cy="1070755"/>
      </dsp:txXfrm>
    </dsp:sp>
    <dsp:sp modelId="{88985E2E-50C8-4977-8097-05C129DA6A69}">
      <dsp:nvSpPr>
        <dsp:cNvPr id="0" name=""/>
        <dsp:cNvSpPr/>
      </dsp:nvSpPr>
      <dsp:spPr>
        <a:xfrm>
          <a:off x="1490" y="2365009"/>
          <a:ext cx="1936477" cy="11373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MA" sz="3000" kern="1200" dirty="0" smtClean="0"/>
            <a:t>الرقابة والتوجيه</a:t>
          </a:r>
          <a:endParaRPr lang="en-US" sz="3000" kern="1200" dirty="0"/>
        </a:p>
      </dsp:txBody>
      <dsp:txXfrm>
        <a:off x="34803" y="2398322"/>
        <a:ext cx="1869851" cy="1070755"/>
      </dsp:txXfrm>
    </dsp:sp>
    <dsp:sp modelId="{E4EF6886-70E4-4EEC-A07F-EBFC44B5FE18}">
      <dsp:nvSpPr>
        <dsp:cNvPr id="0" name=""/>
        <dsp:cNvSpPr/>
      </dsp:nvSpPr>
      <dsp:spPr>
        <a:xfrm>
          <a:off x="1490" y="3546231"/>
          <a:ext cx="1936477" cy="1137381"/>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MA" sz="3000" kern="1200" dirty="0" smtClean="0"/>
            <a:t>تعديل العقد</a:t>
          </a:r>
          <a:endParaRPr lang="en-US" sz="3000" kern="1200" dirty="0"/>
        </a:p>
      </dsp:txBody>
      <dsp:txXfrm>
        <a:off x="34803" y="3579544"/>
        <a:ext cx="1869851" cy="1070755"/>
      </dsp:txXfrm>
    </dsp:sp>
    <dsp:sp modelId="{82925E33-AF23-47BD-8CC9-AC2066CA0A6E}">
      <dsp:nvSpPr>
        <dsp:cNvPr id="0" name=""/>
        <dsp:cNvSpPr/>
      </dsp:nvSpPr>
      <dsp:spPr>
        <a:xfrm>
          <a:off x="1490" y="4727454"/>
          <a:ext cx="1936477" cy="1137381"/>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ar-MA" sz="3000" kern="1200" dirty="0" smtClean="0"/>
            <a:t>توقيع </a:t>
          </a:r>
          <a:r>
            <a:rPr lang="ar-MA" sz="3000" kern="1200" dirty="0" err="1" smtClean="0"/>
            <a:t>الجزاءات</a:t>
          </a:r>
          <a:endParaRPr lang="en-US" sz="3000" kern="1200" dirty="0"/>
        </a:p>
      </dsp:txBody>
      <dsp:txXfrm>
        <a:off x="34803" y="4760767"/>
        <a:ext cx="1869851" cy="107075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AF564E-2523-469A-8FE3-7CA7501ED151}">
      <dsp:nvSpPr>
        <dsp:cNvPr id="0" name=""/>
        <dsp:cNvSpPr/>
      </dsp:nvSpPr>
      <dsp:spPr>
        <a:xfrm>
          <a:off x="1547" y="3867"/>
          <a:ext cx="4187905" cy="809345"/>
        </a:xfrm>
        <a:prstGeom prst="roundRect">
          <a:avLst>
            <a:gd name="adj" fmla="val 10000"/>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ar-MA" sz="3500" kern="1200" dirty="0" smtClean="0"/>
            <a:t>بالنسبة للمتعاقد</a:t>
          </a:r>
          <a:endParaRPr lang="en-US" sz="3500" kern="1200" dirty="0"/>
        </a:p>
      </dsp:txBody>
      <dsp:txXfrm>
        <a:off x="25252" y="27572"/>
        <a:ext cx="4140495" cy="761935"/>
      </dsp:txXfrm>
    </dsp:sp>
    <dsp:sp modelId="{3A125271-A3D8-4BAF-849A-368BF0B1F4F6}">
      <dsp:nvSpPr>
        <dsp:cNvPr id="0" name=""/>
        <dsp:cNvSpPr/>
      </dsp:nvSpPr>
      <dsp:spPr>
        <a:xfrm>
          <a:off x="2179901" y="845587"/>
          <a:ext cx="2009551" cy="809345"/>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ar-MA" sz="3500" kern="1200" dirty="0" smtClean="0"/>
            <a:t>التزامات</a:t>
          </a:r>
          <a:endParaRPr lang="en-US" sz="3500" kern="1200" dirty="0"/>
        </a:p>
      </dsp:txBody>
      <dsp:txXfrm>
        <a:off x="2203606" y="869292"/>
        <a:ext cx="1962141" cy="761935"/>
      </dsp:txXfrm>
    </dsp:sp>
    <dsp:sp modelId="{4ECDD213-7E5B-45AC-9030-4DAB3F91E47D}">
      <dsp:nvSpPr>
        <dsp:cNvPr id="0" name=""/>
        <dsp:cNvSpPr/>
      </dsp:nvSpPr>
      <dsp:spPr>
        <a:xfrm>
          <a:off x="2179901" y="1687307"/>
          <a:ext cx="2009551" cy="8093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ar-MA" sz="2100" kern="1200" dirty="0" smtClean="0"/>
            <a:t>تنفيذ العقد وفق شروطه</a:t>
          </a:r>
        </a:p>
      </dsp:txBody>
      <dsp:txXfrm>
        <a:off x="2203606" y="1711012"/>
        <a:ext cx="1962141" cy="761935"/>
      </dsp:txXfrm>
    </dsp:sp>
    <dsp:sp modelId="{55B52AD7-390F-45B7-8BCA-C8A3F1023D26}">
      <dsp:nvSpPr>
        <dsp:cNvPr id="0" name=""/>
        <dsp:cNvSpPr/>
      </dsp:nvSpPr>
      <dsp:spPr>
        <a:xfrm>
          <a:off x="2179901" y="2529027"/>
          <a:ext cx="2009551" cy="809345"/>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MA" sz="2000" kern="1200" dirty="0" smtClean="0"/>
            <a:t>تنفيذ العقد بحسن نية</a:t>
          </a:r>
        </a:p>
      </dsp:txBody>
      <dsp:txXfrm>
        <a:off x="2203606" y="2552732"/>
        <a:ext cx="1962141" cy="761935"/>
      </dsp:txXfrm>
    </dsp:sp>
    <dsp:sp modelId="{0060BDF5-B0B2-40E3-8731-5917FCAB1B77}">
      <dsp:nvSpPr>
        <dsp:cNvPr id="0" name=""/>
        <dsp:cNvSpPr/>
      </dsp:nvSpPr>
      <dsp:spPr>
        <a:xfrm>
          <a:off x="2179901" y="3370746"/>
          <a:ext cx="2009551" cy="809345"/>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MA" sz="2000" kern="1200" dirty="0" smtClean="0"/>
            <a:t>الالتزام بالتعديلات</a:t>
          </a:r>
        </a:p>
      </dsp:txBody>
      <dsp:txXfrm>
        <a:off x="2203606" y="3394451"/>
        <a:ext cx="1962141" cy="761935"/>
      </dsp:txXfrm>
    </dsp:sp>
    <dsp:sp modelId="{987EB881-0BE0-4D54-B76B-74A92EB17D41}">
      <dsp:nvSpPr>
        <dsp:cNvPr id="0" name=""/>
        <dsp:cNvSpPr/>
      </dsp:nvSpPr>
      <dsp:spPr>
        <a:xfrm>
          <a:off x="2179901" y="4212466"/>
          <a:ext cx="2009551" cy="809345"/>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MA" sz="2000" kern="1200" dirty="0" smtClean="0"/>
            <a:t>تنفيذ العقد بنفسه وفي المواعيد المحددة</a:t>
          </a:r>
        </a:p>
      </dsp:txBody>
      <dsp:txXfrm>
        <a:off x="2203606" y="4236171"/>
        <a:ext cx="1962141" cy="761935"/>
      </dsp:txXfrm>
    </dsp:sp>
    <dsp:sp modelId="{A14BBEA3-E302-432F-9B7B-B9CB7C4392EA}">
      <dsp:nvSpPr>
        <dsp:cNvPr id="0" name=""/>
        <dsp:cNvSpPr/>
      </dsp:nvSpPr>
      <dsp:spPr>
        <a:xfrm>
          <a:off x="2179901" y="5054186"/>
          <a:ext cx="2009551" cy="809345"/>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MA" sz="2000" kern="1200" dirty="0" smtClean="0"/>
            <a:t>ضمان سلامة التنفيذ</a:t>
          </a:r>
        </a:p>
      </dsp:txBody>
      <dsp:txXfrm>
        <a:off x="2203606" y="5077891"/>
        <a:ext cx="1962141" cy="761935"/>
      </dsp:txXfrm>
    </dsp:sp>
    <dsp:sp modelId="{140B9270-8285-4826-84B4-344555CAB2F4}">
      <dsp:nvSpPr>
        <dsp:cNvPr id="0" name=""/>
        <dsp:cNvSpPr/>
      </dsp:nvSpPr>
      <dsp:spPr>
        <a:xfrm>
          <a:off x="1547" y="845587"/>
          <a:ext cx="2009551" cy="809345"/>
        </a:xfrm>
        <a:prstGeom prst="roundRect">
          <a:avLst>
            <a:gd name="adj" fmla="val 10000"/>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ar-MA" sz="3500" kern="1200" dirty="0" smtClean="0"/>
            <a:t>حقوق</a:t>
          </a:r>
          <a:endParaRPr lang="en-US" sz="3500" kern="1200" dirty="0"/>
        </a:p>
      </dsp:txBody>
      <dsp:txXfrm>
        <a:off x="25252" y="869292"/>
        <a:ext cx="1962141" cy="761935"/>
      </dsp:txXfrm>
    </dsp:sp>
    <dsp:sp modelId="{99C21434-67C8-4F96-B627-B276FC27F377}">
      <dsp:nvSpPr>
        <dsp:cNvPr id="0" name=""/>
        <dsp:cNvSpPr/>
      </dsp:nvSpPr>
      <dsp:spPr>
        <a:xfrm>
          <a:off x="1547" y="1687307"/>
          <a:ext cx="2009551" cy="80934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ar-MA" sz="2100" kern="1200" dirty="0" smtClean="0"/>
            <a:t>المقابل المالي</a:t>
          </a:r>
          <a:endParaRPr lang="en-US" sz="2100" kern="1200" dirty="0"/>
        </a:p>
      </dsp:txBody>
      <dsp:txXfrm>
        <a:off x="25252" y="1711012"/>
        <a:ext cx="1962141" cy="761935"/>
      </dsp:txXfrm>
    </dsp:sp>
    <dsp:sp modelId="{ACE37761-EB28-4181-91AA-647FF27E2D3F}">
      <dsp:nvSpPr>
        <dsp:cNvPr id="0" name=""/>
        <dsp:cNvSpPr/>
      </dsp:nvSpPr>
      <dsp:spPr>
        <a:xfrm>
          <a:off x="1547" y="2529027"/>
          <a:ext cx="2009551" cy="809345"/>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MA" sz="2000" kern="1200" dirty="0" smtClean="0"/>
            <a:t>اعادة التوازن المالي</a:t>
          </a:r>
          <a:endParaRPr lang="en-US" sz="2000" kern="1200" dirty="0"/>
        </a:p>
      </dsp:txBody>
      <dsp:txXfrm>
        <a:off x="25252" y="2552732"/>
        <a:ext cx="1962141" cy="761935"/>
      </dsp:txXfrm>
    </dsp:sp>
    <dsp:sp modelId="{03529E59-B9D0-45D4-8B3C-2244A7A3E697}">
      <dsp:nvSpPr>
        <dsp:cNvPr id="0" name=""/>
        <dsp:cNvSpPr/>
      </dsp:nvSpPr>
      <dsp:spPr>
        <a:xfrm>
          <a:off x="1547" y="3370746"/>
          <a:ext cx="2009551" cy="809345"/>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MA" sz="2000" kern="1200" dirty="0" smtClean="0"/>
            <a:t>الحصول على تعويض</a:t>
          </a:r>
          <a:endParaRPr lang="en-US" sz="2000" kern="1200" dirty="0"/>
        </a:p>
      </dsp:txBody>
      <dsp:txXfrm>
        <a:off x="25252" y="3394451"/>
        <a:ext cx="1962141" cy="7619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6CE286-4018-43CF-A322-E3BE95855964}">
      <dsp:nvSpPr>
        <dsp:cNvPr id="0" name=""/>
        <dsp:cNvSpPr/>
      </dsp:nvSpPr>
      <dsp:spPr>
        <a:xfrm>
          <a:off x="535636" y="1040043"/>
          <a:ext cx="206455" cy="2385559"/>
        </a:xfrm>
        <a:custGeom>
          <a:avLst/>
          <a:gdLst/>
          <a:ahLst/>
          <a:cxnLst/>
          <a:rect l="0" t="0" r="0" b="0"/>
          <a:pathLst>
            <a:path>
              <a:moveTo>
                <a:pt x="0" y="0"/>
              </a:moveTo>
              <a:lnTo>
                <a:pt x="0" y="2385559"/>
              </a:lnTo>
              <a:lnTo>
                <a:pt x="206455" y="2385559"/>
              </a:lnTo>
            </a:path>
          </a:pathLst>
        </a:custGeom>
        <a:noFill/>
        <a:ln w="1587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A3C659-09E4-43CE-805F-9A9D6415E21D}">
      <dsp:nvSpPr>
        <dsp:cNvPr id="0" name=""/>
        <dsp:cNvSpPr/>
      </dsp:nvSpPr>
      <dsp:spPr>
        <a:xfrm>
          <a:off x="535636" y="1040043"/>
          <a:ext cx="206455" cy="925154"/>
        </a:xfrm>
        <a:custGeom>
          <a:avLst/>
          <a:gdLst/>
          <a:ahLst/>
          <a:cxnLst/>
          <a:rect l="0" t="0" r="0" b="0"/>
          <a:pathLst>
            <a:path>
              <a:moveTo>
                <a:pt x="0" y="0"/>
              </a:moveTo>
              <a:lnTo>
                <a:pt x="0" y="925154"/>
              </a:lnTo>
              <a:lnTo>
                <a:pt x="206455" y="925154"/>
              </a:lnTo>
            </a:path>
          </a:pathLst>
        </a:custGeom>
        <a:noFill/>
        <a:ln w="1587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E041B6-E3EE-4C66-949B-7AEA006DD32C}">
      <dsp:nvSpPr>
        <dsp:cNvPr id="0" name=""/>
        <dsp:cNvSpPr/>
      </dsp:nvSpPr>
      <dsp:spPr>
        <a:xfrm>
          <a:off x="1086183" y="430677"/>
          <a:ext cx="1760285" cy="180234"/>
        </a:xfrm>
        <a:custGeom>
          <a:avLst/>
          <a:gdLst/>
          <a:ahLst/>
          <a:cxnLst/>
          <a:rect l="0" t="0" r="0" b="0"/>
          <a:pathLst>
            <a:path>
              <a:moveTo>
                <a:pt x="1760285" y="0"/>
              </a:moveTo>
              <a:lnTo>
                <a:pt x="1760285" y="90117"/>
              </a:lnTo>
              <a:lnTo>
                <a:pt x="0" y="90117"/>
              </a:lnTo>
              <a:lnTo>
                <a:pt x="0" y="180234"/>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ABF2DF-E4CB-403E-82E9-418F45A052C7}">
      <dsp:nvSpPr>
        <dsp:cNvPr id="0" name=""/>
        <dsp:cNvSpPr/>
      </dsp:nvSpPr>
      <dsp:spPr>
        <a:xfrm>
          <a:off x="4056208" y="1040043"/>
          <a:ext cx="206455" cy="2385559"/>
        </a:xfrm>
        <a:custGeom>
          <a:avLst/>
          <a:gdLst/>
          <a:ahLst/>
          <a:cxnLst/>
          <a:rect l="0" t="0" r="0" b="0"/>
          <a:pathLst>
            <a:path>
              <a:moveTo>
                <a:pt x="0" y="0"/>
              </a:moveTo>
              <a:lnTo>
                <a:pt x="0" y="2385559"/>
              </a:lnTo>
              <a:lnTo>
                <a:pt x="206455" y="2385559"/>
              </a:lnTo>
            </a:path>
          </a:pathLst>
        </a:custGeom>
        <a:noFill/>
        <a:ln w="1587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3D8D22-7537-45F0-BD7C-F9AF2EEC85AF}">
      <dsp:nvSpPr>
        <dsp:cNvPr id="0" name=""/>
        <dsp:cNvSpPr/>
      </dsp:nvSpPr>
      <dsp:spPr>
        <a:xfrm>
          <a:off x="4056208" y="1040043"/>
          <a:ext cx="206455" cy="925154"/>
        </a:xfrm>
        <a:custGeom>
          <a:avLst/>
          <a:gdLst/>
          <a:ahLst/>
          <a:cxnLst/>
          <a:rect l="0" t="0" r="0" b="0"/>
          <a:pathLst>
            <a:path>
              <a:moveTo>
                <a:pt x="0" y="0"/>
              </a:moveTo>
              <a:lnTo>
                <a:pt x="0" y="925154"/>
              </a:lnTo>
              <a:lnTo>
                <a:pt x="206455" y="925154"/>
              </a:lnTo>
            </a:path>
          </a:pathLst>
        </a:custGeom>
        <a:noFill/>
        <a:ln w="1587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DA4027-3FD9-4AE8-8849-601FD441AE43}">
      <dsp:nvSpPr>
        <dsp:cNvPr id="0" name=""/>
        <dsp:cNvSpPr/>
      </dsp:nvSpPr>
      <dsp:spPr>
        <a:xfrm>
          <a:off x="2846469" y="430677"/>
          <a:ext cx="1760285" cy="180234"/>
        </a:xfrm>
        <a:custGeom>
          <a:avLst/>
          <a:gdLst/>
          <a:ahLst/>
          <a:cxnLst/>
          <a:rect l="0" t="0" r="0" b="0"/>
          <a:pathLst>
            <a:path>
              <a:moveTo>
                <a:pt x="0" y="0"/>
              </a:moveTo>
              <a:lnTo>
                <a:pt x="0" y="90117"/>
              </a:lnTo>
              <a:lnTo>
                <a:pt x="1760285" y="90117"/>
              </a:lnTo>
              <a:lnTo>
                <a:pt x="1760285" y="180234"/>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B73252-75DF-41A6-81EF-2E3637766304}">
      <dsp:nvSpPr>
        <dsp:cNvPr id="0" name=""/>
        <dsp:cNvSpPr/>
      </dsp:nvSpPr>
      <dsp:spPr>
        <a:xfrm>
          <a:off x="1704977" y="1546"/>
          <a:ext cx="2282984" cy="429130"/>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SA" sz="1800" b="1" kern="1200" dirty="0" smtClean="0"/>
            <a:t>اذن هناك نوعان من الضمان</a:t>
          </a:r>
          <a:endParaRPr lang="ar-SA" sz="1800" b="1" kern="1200" dirty="0"/>
        </a:p>
      </dsp:txBody>
      <dsp:txXfrm>
        <a:off x="1704977" y="1546"/>
        <a:ext cx="2282984" cy="429130"/>
      </dsp:txXfrm>
    </dsp:sp>
    <dsp:sp modelId="{99E77574-CC4D-464C-8B44-7DA9481359A4}">
      <dsp:nvSpPr>
        <dsp:cNvPr id="0" name=""/>
        <dsp:cNvSpPr/>
      </dsp:nvSpPr>
      <dsp:spPr>
        <a:xfrm>
          <a:off x="3918571" y="610912"/>
          <a:ext cx="1376368" cy="429130"/>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SA" sz="1800" b="1" kern="1200" dirty="0" smtClean="0"/>
            <a:t>ضمان سنوي</a:t>
          </a:r>
          <a:endParaRPr lang="ar-SA" sz="1800" b="1" kern="1200" dirty="0"/>
        </a:p>
      </dsp:txBody>
      <dsp:txXfrm>
        <a:off x="3918571" y="610912"/>
        <a:ext cx="1376368" cy="429130"/>
      </dsp:txXfrm>
    </dsp:sp>
    <dsp:sp modelId="{C851A2B8-2CD9-45E4-9A6D-88FB91ACA1F2}">
      <dsp:nvSpPr>
        <dsp:cNvPr id="0" name=""/>
        <dsp:cNvSpPr/>
      </dsp:nvSpPr>
      <dsp:spPr>
        <a:xfrm>
          <a:off x="4262663" y="1220278"/>
          <a:ext cx="3340336" cy="1489839"/>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1">
            <a:lnSpc>
              <a:spcPct val="90000"/>
            </a:lnSpc>
            <a:spcBef>
              <a:spcPct val="0"/>
            </a:spcBef>
            <a:spcAft>
              <a:spcPct val="35000"/>
            </a:spcAft>
          </a:pPr>
          <a:r>
            <a:rPr lang="ar-SA" sz="1600" b="1" kern="1200" dirty="0" smtClean="0"/>
            <a:t>يضمن فيه التعاقد صيانة واصلاح واستبدال ما يظهر من عيوب في المواد المستخدمة أو عيوب راجعة لعيوب في التنفيذ نفسه وليس بسبب تعرضها لخراب خارجي. مثل عيوب السباكة، الكهرباء...الخ </a:t>
          </a:r>
          <a:endParaRPr lang="ar-SA" sz="1600" b="1" kern="1200" dirty="0"/>
        </a:p>
      </dsp:txBody>
      <dsp:txXfrm>
        <a:off x="4262663" y="1220278"/>
        <a:ext cx="3340336" cy="1489839"/>
      </dsp:txXfrm>
    </dsp:sp>
    <dsp:sp modelId="{12CAAB46-450F-4CC6-A92D-DFAA0893B9DA}">
      <dsp:nvSpPr>
        <dsp:cNvPr id="0" name=""/>
        <dsp:cNvSpPr/>
      </dsp:nvSpPr>
      <dsp:spPr>
        <a:xfrm>
          <a:off x="4262663" y="2890352"/>
          <a:ext cx="3312091" cy="1070501"/>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SA" sz="1800" b="1" kern="1200" dirty="0" smtClean="0"/>
            <a:t>مدته: لا تقل عن سنة </a:t>
          </a:r>
          <a:r>
            <a:rPr lang="ar-SA" sz="1800" b="1" kern="1200" dirty="0" err="1" smtClean="0"/>
            <a:t>ابتداءًا</a:t>
          </a:r>
          <a:r>
            <a:rPr lang="ar-SA" sz="1800" b="1" kern="1200" dirty="0" smtClean="0"/>
            <a:t> من التسليم الابتدائي للمشروع.</a:t>
          </a:r>
          <a:endParaRPr lang="ar-SA" sz="1800" b="1" kern="1200" dirty="0"/>
        </a:p>
      </dsp:txBody>
      <dsp:txXfrm>
        <a:off x="4262663" y="2890352"/>
        <a:ext cx="3312091" cy="1070501"/>
      </dsp:txXfrm>
    </dsp:sp>
    <dsp:sp modelId="{3D0E7367-FADE-4CBB-9625-A66452A1AA5C}">
      <dsp:nvSpPr>
        <dsp:cNvPr id="0" name=""/>
        <dsp:cNvSpPr/>
      </dsp:nvSpPr>
      <dsp:spPr>
        <a:xfrm>
          <a:off x="397999" y="610912"/>
          <a:ext cx="1376368" cy="429130"/>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SA" sz="1800" b="1" kern="1200" dirty="0" smtClean="0"/>
            <a:t>ضمان عشري</a:t>
          </a:r>
          <a:endParaRPr lang="ar-SA" sz="1800" b="1" kern="1200" dirty="0"/>
        </a:p>
      </dsp:txBody>
      <dsp:txXfrm>
        <a:off x="397999" y="610912"/>
        <a:ext cx="1376368" cy="429130"/>
      </dsp:txXfrm>
    </dsp:sp>
    <dsp:sp modelId="{CDFC26FB-D159-4255-A274-CC4B0F767A6E}">
      <dsp:nvSpPr>
        <dsp:cNvPr id="0" name=""/>
        <dsp:cNvSpPr/>
      </dsp:nvSpPr>
      <dsp:spPr>
        <a:xfrm>
          <a:off x="742091" y="1220278"/>
          <a:ext cx="3340336" cy="1489839"/>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SA" sz="1800" b="1" kern="1200" dirty="0" smtClean="0"/>
            <a:t>يضمن فيه فقط التهدم الكلي او الجزئي</a:t>
          </a:r>
          <a:endParaRPr lang="ar-SA" sz="1800" b="1" kern="1200" dirty="0"/>
        </a:p>
      </dsp:txBody>
      <dsp:txXfrm>
        <a:off x="742091" y="1220278"/>
        <a:ext cx="3340336" cy="1489839"/>
      </dsp:txXfrm>
    </dsp:sp>
    <dsp:sp modelId="{7AA67D1F-C7CF-415F-B4AC-21D4781904B8}">
      <dsp:nvSpPr>
        <dsp:cNvPr id="0" name=""/>
        <dsp:cNvSpPr/>
      </dsp:nvSpPr>
      <dsp:spPr>
        <a:xfrm>
          <a:off x="742091" y="2890352"/>
          <a:ext cx="3312091" cy="1070501"/>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SA" sz="1800" b="1" kern="1200" dirty="0" smtClean="0"/>
            <a:t>مدته: 10 سنوات من التسليم النهائي ما لم يتفق المتعاقدان على بقاء المنشآت لمدة أقل من 10</a:t>
          </a:r>
          <a:endParaRPr lang="ar-SA" sz="1800" b="1" kern="1200" dirty="0"/>
        </a:p>
      </dsp:txBody>
      <dsp:txXfrm>
        <a:off x="742091" y="2890352"/>
        <a:ext cx="3312091" cy="107050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3F3119-C2F7-4C9F-B41D-A0D6825E298E}">
      <dsp:nvSpPr>
        <dsp:cNvPr id="0" name=""/>
        <dsp:cNvSpPr/>
      </dsp:nvSpPr>
      <dsp:spPr>
        <a:xfrm rot="10800000">
          <a:off x="3918346" y="0"/>
          <a:ext cx="2175867" cy="685800"/>
        </a:xfrm>
        <a:prstGeom prst="chevron">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337" tIns="29337" rIns="88011" bIns="29337" numCol="1" spcCol="1270" anchor="ctr" anchorCtr="0">
          <a:noAutofit/>
        </a:bodyPr>
        <a:lstStyle/>
        <a:p>
          <a:pPr lvl="0" algn="ctr" defTabSz="977900" rtl="1">
            <a:lnSpc>
              <a:spcPct val="90000"/>
            </a:lnSpc>
            <a:spcBef>
              <a:spcPct val="0"/>
            </a:spcBef>
            <a:spcAft>
              <a:spcPct val="35000"/>
            </a:spcAft>
          </a:pPr>
          <a:r>
            <a:rPr lang="ar-SA" sz="2200" kern="1200" dirty="0" smtClean="0"/>
            <a:t>دفعة مقدمة</a:t>
          </a:r>
          <a:endParaRPr lang="ar-SA" sz="2200" kern="1200" dirty="0"/>
        </a:p>
      </dsp:txBody>
      <dsp:txXfrm rot="10800000">
        <a:off x="4261246" y="0"/>
        <a:ext cx="1490067" cy="685800"/>
      </dsp:txXfrm>
    </dsp:sp>
    <dsp:sp modelId="{DFBA3C04-4A0A-40E5-9745-241A0EF987D4}">
      <dsp:nvSpPr>
        <dsp:cNvPr id="0" name=""/>
        <dsp:cNvSpPr/>
      </dsp:nvSpPr>
      <dsp:spPr>
        <a:xfrm rot="10800000">
          <a:off x="1960066" y="0"/>
          <a:ext cx="2175867" cy="685800"/>
        </a:xfrm>
        <a:prstGeom prst="chevron">
          <a:avLst/>
        </a:prstGeom>
        <a:solidFill>
          <a:schemeClr val="accent2">
            <a:hueOff val="-8662909"/>
            <a:satOff val="7828"/>
            <a:lumOff val="88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337" tIns="29337" rIns="88011" bIns="29337" numCol="1" spcCol="1270" anchor="ctr" anchorCtr="0">
          <a:noAutofit/>
        </a:bodyPr>
        <a:lstStyle/>
        <a:p>
          <a:pPr lvl="0" algn="ctr" defTabSz="977900" rtl="1">
            <a:lnSpc>
              <a:spcPct val="90000"/>
            </a:lnSpc>
            <a:spcBef>
              <a:spcPct val="0"/>
            </a:spcBef>
            <a:spcAft>
              <a:spcPct val="35000"/>
            </a:spcAft>
          </a:pPr>
          <a:r>
            <a:rPr lang="ar-SA" sz="2200" kern="1200" dirty="0" smtClean="0"/>
            <a:t>دفعات اثناء التنفيذ</a:t>
          </a:r>
          <a:endParaRPr lang="ar-SA" sz="2200" kern="1200" dirty="0"/>
        </a:p>
      </dsp:txBody>
      <dsp:txXfrm rot="10800000">
        <a:off x="2302966" y="0"/>
        <a:ext cx="1490067" cy="685800"/>
      </dsp:txXfrm>
    </dsp:sp>
    <dsp:sp modelId="{8A3A2320-9EC9-452A-A913-0C0174384714}">
      <dsp:nvSpPr>
        <dsp:cNvPr id="0" name=""/>
        <dsp:cNvSpPr/>
      </dsp:nvSpPr>
      <dsp:spPr>
        <a:xfrm rot="10800000">
          <a:off x="1785" y="0"/>
          <a:ext cx="2175867" cy="685800"/>
        </a:xfrm>
        <a:prstGeom prst="chevron">
          <a:avLst/>
        </a:prstGeom>
        <a:solidFill>
          <a:schemeClr val="accent2">
            <a:hueOff val="-17325818"/>
            <a:satOff val="15657"/>
            <a:lumOff val="176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337" tIns="29337" rIns="88011" bIns="29337" numCol="1" spcCol="1270" anchor="ctr" anchorCtr="0">
          <a:noAutofit/>
        </a:bodyPr>
        <a:lstStyle/>
        <a:p>
          <a:pPr lvl="0" algn="ctr" defTabSz="977900" rtl="1">
            <a:lnSpc>
              <a:spcPct val="90000"/>
            </a:lnSpc>
            <a:spcBef>
              <a:spcPct val="0"/>
            </a:spcBef>
            <a:spcAft>
              <a:spcPct val="35000"/>
            </a:spcAft>
          </a:pPr>
          <a:r>
            <a:rPr lang="ar-SA" sz="2200" kern="1200" dirty="0" smtClean="0"/>
            <a:t>مستخلص أخير</a:t>
          </a:r>
          <a:endParaRPr lang="ar-SA" sz="2200" kern="1200" dirty="0"/>
        </a:p>
      </dsp:txBody>
      <dsp:txXfrm rot="10800000">
        <a:off x="344685" y="0"/>
        <a:ext cx="1490067" cy="6858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B94B46-0AB4-424A-84DB-570F50FAFCB6}">
      <dsp:nvSpPr>
        <dsp:cNvPr id="0" name=""/>
        <dsp:cNvSpPr/>
      </dsp:nvSpPr>
      <dsp:spPr>
        <a:xfrm>
          <a:off x="2032000" y="0"/>
          <a:ext cx="2032000" cy="2032000"/>
        </a:xfrm>
        <a:prstGeom prst="triangl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kern="1200" dirty="0" smtClean="0"/>
            <a:t>نظرية عمل الأمير «أعمال السلطة»</a:t>
          </a:r>
          <a:endParaRPr lang="ar-SA" sz="1800" kern="1200" dirty="0"/>
        </a:p>
      </dsp:txBody>
      <dsp:txXfrm>
        <a:off x="2540000" y="1016000"/>
        <a:ext cx="1016000" cy="1016000"/>
      </dsp:txXfrm>
    </dsp:sp>
    <dsp:sp modelId="{A7076EA4-160E-48DF-8F63-B87A4F4E20E4}">
      <dsp:nvSpPr>
        <dsp:cNvPr id="0" name=""/>
        <dsp:cNvSpPr/>
      </dsp:nvSpPr>
      <dsp:spPr>
        <a:xfrm>
          <a:off x="1016000" y="2032000"/>
          <a:ext cx="2032000" cy="2032000"/>
        </a:xfrm>
        <a:prstGeom prst="triangle">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نظرية الصعوبات المادية</a:t>
          </a:r>
          <a:endParaRPr lang="ar-SA" sz="2000" kern="1200" dirty="0"/>
        </a:p>
      </dsp:txBody>
      <dsp:txXfrm>
        <a:off x="1524000" y="3048000"/>
        <a:ext cx="1016000" cy="1016000"/>
      </dsp:txXfrm>
    </dsp:sp>
    <dsp:sp modelId="{69881756-7C28-4CDB-B13F-62D1683CFBA7}">
      <dsp:nvSpPr>
        <dsp:cNvPr id="0" name=""/>
        <dsp:cNvSpPr/>
      </dsp:nvSpPr>
      <dsp:spPr>
        <a:xfrm rot="10800000">
          <a:off x="2032000" y="2032000"/>
          <a:ext cx="2032000" cy="2032000"/>
        </a:xfrm>
        <a:prstGeom prst="triangle">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التوازن المالي</a:t>
          </a:r>
          <a:endParaRPr lang="ar-SA" sz="2000" kern="1200" dirty="0"/>
        </a:p>
      </dsp:txBody>
      <dsp:txXfrm rot="10800000">
        <a:off x="2540000" y="2032000"/>
        <a:ext cx="1016000" cy="1016000"/>
      </dsp:txXfrm>
    </dsp:sp>
    <dsp:sp modelId="{13856A2E-2C51-4B3E-BBB0-7EDC756C86DD}">
      <dsp:nvSpPr>
        <dsp:cNvPr id="0" name=""/>
        <dsp:cNvSpPr/>
      </dsp:nvSpPr>
      <dsp:spPr>
        <a:xfrm>
          <a:off x="3048000" y="2032000"/>
          <a:ext cx="2032000" cy="2032000"/>
        </a:xfrm>
        <a:prstGeom prst="triangle">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نظرية الظروف الطارئة</a:t>
          </a:r>
          <a:endParaRPr lang="ar-SA" sz="2000" kern="1200" dirty="0"/>
        </a:p>
      </dsp:txBody>
      <dsp:txXfrm>
        <a:off x="3556000" y="3048000"/>
        <a:ext cx="1016000" cy="10160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D9B4CE2-E6B4-4DB0-9F39-A789D3AA620C}" type="datetimeFigureOut">
              <a:rPr lang="en-US" smtClean="0"/>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7CA6D-51DB-4749-8AA7-D92657CE209D}"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4680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9B4CE2-E6B4-4DB0-9F39-A789D3AA620C}" type="datetimeFigureOut">
              <a:rPr lang="en-US" smtClean="0"/>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7CA6D-51DB-4749-8AA7-D92657CE209D}" type="slidenum">
              <a:rPr lang="en-US" smtClean="0"/>
              <a:t>‹#›</a:t>
            </a:fld>
            <a:endParaRPr lang="en-US"/>
          </a:p>
        </p:txBody>
      </p:sp>
    </p:spTree>
    <p:extLst>
      <p:ext uri="{BB962C8B-B14F-4D97-AF65-F5344CB8AC3E}">
        <p14:creationId xmlns:p14="http://schemas.microsoft.com/office/powerpoint/2010/main" val="957257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9B4CE2-E6B4-4DB0-9F39-A789D3AA620C}" type="datetimeFigureOut">
              <a:rPr lang="en-US" smtClean="0"/>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7CA6D-51DB-4749-8AA7-D92657CE209D}"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2755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D9B4CE2-E6B4-4DB0-9F39-A789D3AA620C}" type="datetimeFigureOut">
              <a:rPr lang="en-US" smtClean="0"/>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7CA6D-51DB-4749-8AA7-D92657CE209D}" type="slidenum">
              <a:rPr lang="en-US" smtClean="0"/>
              <a:t>‹#›</a:t>
            </a:fld>
            <a:endParaRPr lang="en-US"/>
          </a:p>
        </p:txBody>
      </p:sp>
    </p:spTree>
    <p:extLst>
      <p:ext uri="{BB962C8B-B14F-4D97-AF65-F5344CB8AC3E}">
        <p14:creationId xmlns:p14="http://schemas.microsoft.com/office/powerpoint/2010/main" val="640547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D9B4CE2-E6B4-4DB0-9F39-A789D3AA620C}" type="datetimeFigureOut">
              <a:rPr lang="en-US" smtClean="0"/>
              <a:t>12/20/2017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E7CA6D-51DB-4749-8AA7-D92657CE209D}"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9919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D9B4CE2-E6B4-4DB0-9F39-A789D3AA620C}" type="datetimeFigureOut">
              <a:rPr lang="en-US" smtClean="0"/>
              <a:t>12/20/2017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7CA6D-51DB-4749-8AA7-D92657CE209D}" type="slidenum">
              <a:rPr lang="en-US" smtClean="0"/>
              <a:t>‹#›</a:t>
            </a:fld>
            <a:endParaRPr lang="en-US"/>
          </a:p>
        </p:txBody>
      </p:sp>
    </p:spTree>
    <p:extLst>
      <p:ext uri="{BB962C8B-B14F-4D97-AF65-F5344CB8AC3E}">
        <p14:creationId xmlns:p14="http://schemas.microsoft.com/office/powerpoint/2010/main" val="4918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D9B4CE2-E6B4-4DB0-9F39-A789D3AA620C}" type="datetimeFigureOut">
              <a:rPr lang="en-US" smtClean="0"/>
              <a:t>12/20/2017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E7CA6D-51DB-4749-8AA7-D92657CE209D}" type="slidenum">
              <a:rPr lang="en-US" smtClean="0"/>
              <a:t>‹#›</a:t>
            </a:fld>
            <a:endParaRPr lang="en-US"/>
          </a:p>
        </p:txBody>
      </p:sp>
    </p:spTree>
    <p:extLst>
      <p:ext uri="{BB962C8B-B14F-4D97-AF65-F5344CB8AC3E}">
        <p14:creationId xmlns:p14="http://schemas.microsoft.com/office/powerpoint/2010/main" val="823286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D9B4CE2-E6B4-4DB0-9F39-A789D3AA620C}" type="datetimeFigureOut">
              <a:rPr lang="en-US" smtClean="0"/>
              <a:t>12/20/2017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E7CA6D-51DB-4749-8AA7-D92657CE209D}" type="slidenum">
              <a:rPr lang="en-US" smtClean="0"/>
              <a:t>‹#›</a:t>
            </a:fld>
            <a:endParaRPr lang="en-US"/>
          </a:p>
        </p:txBody>
      </p:sp>
    </p:spTree>
    <p:extLst>
      <p:ext uri="{BB962C8B-B14F-4D97-AF65-F5344CB8AC3E}">
        <p14:creationId xmlns:p14="http://schemas.microsoft.com/office/powerpoint/2010/main" val="2040958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B4CE2-E6B4-4DB0-9F39-A789D3AA620C}" type="datetimeFigureOut">
              <a:rPr lang="en-US" smtClean="0"/>
              <a:t>12/20/2017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E7CA6D-51DB-4749-8AA7-D92657CE209D}" type="slidenum">
              <a:rPr lang="en-US" smtClean="0"/>
              <a:t>‹#›</a:t>
            </a:fld>
            <a:endParaRPr lang="en-US"/>
          </a:p>
        </p:txBody>
      </p:sp>
    </p:spTree>
    <p:extLst>
      <p:ext uri="{BB962C8B-B14F-4D97-AF65-F5344CB8AC3E}">
        <p14:creationId xmlns:p14="http://schemas.microsoft.com/office/powerpoint/2010/main" val="3990387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D9B4CE2-E6B4-4DB0-9F39-A789D3AA620C}" type="datetimeFigureOut">
              <a:rPr lang="en-US" smtClean="0"/>
              <a:t>12/20/2017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7CA6D-51DB-4749-8AA7-D92657CE209D}" type="slidenum">
              <a:rPr lang="en-US" smtClean="0"/>
              <a:t>‹#›</a:t>
            </a:fld>
            <a:endParaRPr lang="en-US"/>
          </a:p>
        </p:txBody>
      </p:sp>
    </p:spTree>
    <p:extLst>
      <p:ext uri="{BB962C8B-B14F-4D97-AF65-F5344CB8AC3E}">
        <p14:creationId xmlns:p14="http://schemas.microsoft.com/office/powerpoint/2010/main" val="22241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D9B4CE2-E6B4-4DB0-9F39-A789D3AA620C}" type="datetimeFigureOut">
              <a:rPr lang="en-US" smtClean="0"/>
              <a:t>12/20/2017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E7CA6D-51DB-4749-8AA7-D92657CE209D}"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5469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D9B4CE2-E6B4-4DB0-9F39-A789D3AA620C}" type="datetimeFigureOut">
              <a:rPr lang="en-US" smtClean="0"/>
              <a:t>12/20/2017</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1E7CA6D-51DB-4749-8AA7-D92657CE209D}"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09684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pPr algn="ctr"/>
            <a:r>
              <a:rPr lang="ar-MA" sz="4800" dirty="0" smtClean="0"/>
              <a:t>آثار العقد الاداري</a:t>
            </a:r>
            <a:endParaRPr lang="en-US" sz="4800" dirty="0"/>
          </a:p>
        </p:txBody>
      </p:sp>
      <p:sp>
        <p:nvSpPr>
          <p:cNvPr id="3" name="عنوان فرعي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107728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MA" dirty="0" smtClean="0"/>
              <a:t>حقوق / سلطات الادارة</a:t>
            </a:r>
            <a:endParaRPr lang="en-US" dirty="0"/>
          </a:p>
        </p:txBody>
      </p:sp>
      <p:sp>
        <p:nvSpPr>
          <p:cNvPr id="3" name="عنصر نائب للمحتوى 2"/>
          <p:cNvSpPr>
            <a:spLocks noGrp="1"/>
          </p:cNvSpPr>
          <p:nvPr>
            <p:ph idx="1"/>
          </p:nvPr>
        </p:nvSpPr>
        <p:spPr>
          <a:xfrm>
            <a:off x="768096" y="1676400"/>
            <a:ext cx="7290055" cy="4953000"/>
          </a:xfrm>
        </p:spPr>
        <p:txBody>
          <a:bodyPr>
            <a:normAutofit/>
          </a:bodyPr>
          <a:lstStyle/>
          <a:p>
            <a:pPr algn="just" rtl="1">
              <a:buFont typeface="Wingdings" panose="05000000000000000000" pitchFamily="2" charset="2"/>
              <a:buChar char="v"/>
            </a:pPr>
            <a:r>
              <a:rPr lang="ar-MA" sz="2800" dirty="0" smtClean="0"/>
              <a:t>تبدأ هذه السلطة حتى قبل ابرام العقد</a:t>
            </a:r>
            <a:r>
              <a:rPr lang="ar-SA" sz="2800" dirty="0" smtClean="0"/>
              <a:t> لأن الادارة تملك مصادرة الضمان الابتدائي من أصحاب العروض الذين لم يتم التعاقد معهم أصلاً</a:t>
            </a:r>
            <a:r>
              <a:rPr lang="ar-MA" sz="2800" dirty="0" smtClean="0"/>
              <a:t>.</a:t>
            </a:r>
          </a:p>
          <a:p>
            <a:pPr algn="just" rtl="1">
              <a:buFont typeface="Wingdings" panose="05000000000000000000" pitchFamily="2" charset="2"/>
              <a:buChar char="v"/>
            </a:pPr>
            <a:r>
              <a:rPr lang="ar-SA" sz="2800" u="sng" dirty="0" smtClean="0"/>
              <a:t>حالات مصادرة </a:t>
            </a:r>
            <a:r>
              <a:rPr lang="ar-MA" sz="2800" u="sng" dirty="0" smtClean="0"/>
              <a:t>الضمان الابتدائي:</a:t>
            </a:r>
          </a:p>
          <a:p>
            <a:pPr lvl="1" algn="just" rtl="1"/>
            <a:r>
              <a:rPr lang="ar-MA" sz="1900" dirty="0"/>
              <a:t>اذا سحب (أي </a:t>
            </a:r>
            <a:r>
              <a:rPr lang="ar-SA" sz="1900" dirty="0" smtClean="0"/>
              <a:t>متنافس</a:t>
            </a:r>
            <a:r>
              <a:rPr lang="ar-MA" sz="1900" dirty="0" smtClean="0"/>
              <a:t>) </a:t>
            </a:r>
            <a:r>
              <a:rPr lang="ar-MA" sz="1900" dirty="0"/>
              <a:t>عرضه خلال مدة سريان العروض(90 يوم من فتح المظاريف).</a:t>
            </a:r>
          </a:p>
          <a:p>
            <a:pPr lvl="1" algn="just" rtl="1"/>
            <a:r>
              <a:rPr lang="ar-MA" sz="1900" dirty="0"/>
              <a:t>اذا لم يقم المتنافس الذي تمت </a:t>
            </a:r>
            <a:r>
              <a:rPr lang="ar-MA" sz="1900" dirty="0" err="1"/>
              <a:t>الترسية</a:t>
            </a:r>
            <a:r>
              <a:rPr lang="ar-MA" sz="1900" dirty="0"/>
              <a:t> عليه بتقديم ضمان نهائي في المدة المحددة </a:t>
            </a:r>
            <a:r>
              <a:rPr lang="ar-MA" sz="1900" dirty="0" smtClean="0"/>
              <a:t>نظاماً</a:t>
            </a:r>
            <a:r>
              <a:rPr lang="ar-MA" sz="1900" dirty="0"/>
              <a:t>.</a:t>
            </a:r>
            <a:endParaRPr lang="ar-MA" sz="3000" dirty="0" smtClean="0"/>
          </a:p>
          <a:p>
            <a:pPr algn="just" rtl="1">
              <a:buFont typeface="Wingdings" panose="05000000000000000000" pitchFamily="2" charset="2"/>
              <a:buChar char="v"/>
            </a:pPr>
            <a:r>
              <a:rPr lang="ar-SA" sz="2800" u="sng" dirty="0" smtClean="0"/>
              <a:t>حالات مصادرة </a:t>
            </a:r>
            <a:r>
              <a:rPr lang="ar-MA" sz="2800" u="sng" dirty="0" smtClean="0"/>
              <a:t>الضمان النهائي:</a:t>
            </a:r>
            <a:endParaRPr lang="ar-SA" sz="2800" u="sng" dirty="0" smtClean="0"/>
          </a:p>
          <a:p>
            <a:pPr lvl="1" algn="just" rtl="1">
              <a:buFont typeface="Wingdings" pitchFamily="2" charset="2"/>
              <a:buChar char="§"/>
            </a:pPr>
            <a:r>
              <a:rPr lang="ar-MA" sz="1900" dirty="0" smtClean="0"/>
              <a:t>(</a:t>
            </a:r>
            <a:r>
              <a:rPr lang="ar-SA" sz="1900" dirty="0" smtClean="0"/>
              <a:t>يصادر الضمان النهائي </a:t>
            </a:r>
            <a:r>
              <a:rPr lang="ar-MA" sz="1900" dirty="0" smtClean="0"/>
              <a:t>من </a:t>
            </a:r>
            <a:r>
              <a:rPr lang="ar-SA" sz="1900" dirty="0" smtClean="0"/>
              <a:t>أي متعاقد تم سحب </a:t>
            </a:r>
            <a:r>
              <a:rPr lang="ar-MA" sz="1900" dirty="0" smtClean="0"/>
              <a:t>الاعمال</a:t>
            </a:r>
            <a:r>
              <a:rPr lang="ar-SA" sz="1900" dirty="0" smtClean="0"/>
              <a:t> منه، سنذكر حالات السحب في الشريحة التالية </a:t>
            </a:r>
            <a:r>
              <a:rPr lang="ar-MA" sz="1900" dirty="0" smtClean="0"/>
              <a:t>)</a:t>
            </a:r>
            <a:endParaRPr lang="ar-MA" sz="2800" dirty="0" smtClean="0"/>
          </a:p>
          <a:p>
            <a:pPr algn="just" rtl="1">
              <a:buFont typeface="Wingdings" panose="05000000000000000000" pitchFamily="2" charset="2"/>
              <a:buChar char="v"/>
            </a:pPr>
            <a:r>
              <a:rPr lang="ar-MA" sz="2800" dirty="0" smtClean="0"/>
              <a:t>المصادرة تكون بطلب من الجهة الادارية الى البنك مباشرة</a:t>
            </a:r>
            <a:r>
              <a:rPr lang="ar-SA" sz="2800" dirty="0" smtClean="0"/>
              <a:t> دون حاجة للرجوع للمتعاقد أو صاحب العرض</a:t>
            </a:r>
            <a:r>
              <a:rPr lang="ar-MA" sz="2800" dirty="0" smtClean="0"/>
              <a:t>.</a:t>
            </a:r>
            <a:endParaRPr lang="ar-MA" sz="2800"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fontScale="77500" lnSpcReduction="200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z="4000" dirty="0" smtClean="0"/>
              <a:t>3/ سلطة توقيع </a:t>
            </a:r>
            <a:r>
              <a:rPr lang="ar-MA" sz="4000" dirty="0" err="1" smtClean="0"/>
              <a:t>الجزاءات</a:t>
            </a:r>
            <a:r>
              <a:rPr lang="ar-MA" sz="4000" dirty="0" smtClean="0"/>
              <a:t> (حجز ومصادرة الضمان)</a:t>
            </a:r>
            <a:endParaRPr lang="en-US" sz="4000" dirty="0"/>
          </a:p>
        </p:txBody>
      </p:sp>
    </p:spTree>
    <p:extLst>
      <p:ext uri="{BB962C8B-B14F-4D97-AF65-F5344CB8AC3E}">
        <p14:creationId xmlns:p14="http://schemas.microsoft.com/office/powerpoint/2010/main" val="391437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152400"/>
            <a:ext cx="7290054" cy="685800"/>
          </a:xfrm>
          <a:solidFill>
            <a:schemeClr val="accent2">
              <a:lumMod val="60000"/>
              <a:lumOff val="40000"/>
            </a:schemeClr>
          </a:solidFill>
        </p:spPr>
        <p:txBody>
          <a:bodyPr/>
          <a:lstStyle/>
          <a:p>
            <a:r>
              <a:rPr lang="ar-MA" dirty="0" smtClean="0"/>
              <a:t>حقوق / سلطات الادارة</a:t>
            </a:r>
            <a:endParaRPr lang="en-US" dirty="0"/>
          </a:p>
        </p:txBody>
      </p:sp>
      <p:sp>
        <p:nvSpPr>
          <p:cNvPr id="3" name="عنصر نائب للمحتوى 2"/>
          <p:cNvSpPr>
            <a:spLocks noGrp="1"/>
          </p:cNvSpPr>
          <p:nvPr>
            <p:ph idx="1"/>
          </p:nvPr>
        </p:nvSpPr>
        <p:spPr>
          <a:xfrm>
            <a:off x="457200" y="1447800"/>
            <a:ext cx="8077200" cy="5943600"/>
          </a:xfrm>
        </p:spPr>
        <p:txBody>
          <a:bodyPr>
            <a:normAutofit/>
          </a:bodyPr>
          <a:lstStyle/>
          <a:p>
            <a:pPr algn="just" rtl="1">
              <a:lnSpc>
                <a:spcPct val="100000"/>
              </a:lnSpc>
              <a:buFont typeface="Wingdings" panose="05000000000000000000" pitchFamily="2" charset="2"/>
              <a:buChar char="v"/>
            </a:pPr>
            <a:r>
              <a:rPr lang="ar-MA" sz="1900" dirty="0" smtClean="0"/>
              <a:t>هي مبالغ مالية منصوص عليها في العقد ، </a:t>
            </a:r>
            <a:r>
              <a:rPr lang="ar-MA" sz="1900" dirty="0" err="1" smtClean="0"/>
              <a:t>للادارة</a:t>
            </a:r>
            <a:r>
              <a:rPr lang="ar-MA" sz="1900" dirty="0" smtClean="0"/>
              <a:t> أن تحصّلها من المتعاقد في حال إخلاله بالتزاماته ، </a:t>
            </a:r>
            <a:r>
              <a:rPr lang="ar-MA" sz="1900" b="1" u="sng" dirty="0" smtClean="0"/>
              <a:t>دون حاجة الى حكم قضائي </a:t>
            </a:r>
            <a:r>
              <a:rPr lang="ar-MA" sz="1900" dirty="0" smtClean="0"/>
              <a:t>، او الى </a:t>
            </a:r>
            <a:r>
              <a:rPr lang="ar-MA" sz="1900" b="1" u="sng" dirty="0" smtClean="0"/>
              <a:t>اثبات  الضرر</a:t>
            </a:r>
            <a:r>
              <a:rPr lang="ar-MA" sz="1900" dirty="0" smtClean="0"/>
              <a:t>، حيث أن الضرر مفترض لا يقبل اثبات العكس، ولا يعفى المتعاقد منها الا في حالات معينة</a:t>
            </a:r>
            <a:r>
              <a:rPr lang="ar-SA" sz="1900" dirty="0" smtClean="0"/>
              <a:t> هي: (أن يكون التأخير ناتج عن ظروف طارئة ، أو لسبب خارج عن إرادة المتعاقد)</a:t>
            </a:r>
            <a:r>
              <a:rPr lang="ar-MA" sz="1900" dirty="0" smtClean="0"/>
              <a:t>.</a:t>
            </a:r>
            <a:endParaRPr lang="ar-MA" sz="1900" dirty="0"/>
          </a:p>
          <a:p>
            <a:pPr algn="r" rtl="1">
              <a:lnSpc>
                <a:spcPct val="100000"/>
              </a:lnSpc>
              <a:buFont typeface="Wingdings" pitchFamily="2" charset="2"/>
              <a:buChar char="v"/>
            </a:pPr>
            <a:r>
              <a:rPr lang="ar-SA" b="1" u="sng" dirty="0" smtClean="0"/>
              <a:t>هناك نوعان من الغرامات:</a:t>
            </a:r>
            <a:endParaRPr lang="ar-MA" b="1" u="sng" dirty="0" smtClean="0"/>
          </a:p>
          <a:p>
            <a:pPr marL="457200" indent="-457200" algn="r" rtl="1">
              <a:lnSpc>
                <a:spcPct val="100000"/>
              </a:lnSpc>
              <a:buFont typeface="+mj-lt"/>
              <a:buAutoNum type="arabicPeriod"/>
            </a:pPr>
            <a:r>
              <a:rPr lang="ar-MA" b="1" u="sng" dirty="0" smtClean="0"/>
              <a:t>غرامة تأخير: </a:t>
            </a:r>
            <a:r>
              <a:rPr lang="ar-SA" sz="1900" dirty="0"/>
              <a:t>لا تتجاوز (6%) ستة في المائة من قيمة عقود التوريد ، ولا تتجاوز (10%) عشرة في المائة من قيمة العقود الأخرى </a:t>
            </a:r>
            <a:r>
              <a:rPr lang="ar-SA" sz="1900" dirty="0" smtClean="0"/>
              <a:t>. </a:t>
            </a:r>
            <a:r>
              <a:rPr lang="ar-SA" sz="1900" b="1" dirty="0" smtClean="0"/>
              <a:t>(لستم مطالبين بحفظ النسبة وانما يكفي معرفة ان هناك نسبة لها حددها النظام لا يجوز تجاوزها)</a:t>
            </a:r>
            <a:endParaRPr lang="ar-MA" sz="1900" b="1" dirty="0" smtClean="0"/>
          </a:p>
          <a:p>
            <a:pPr lvl="3" algn="r" rtl="1">
              <a:lnSpc>
                <a:spcPct val="100000"/>
              </a:lnSpc>
              <a:buFont typeface="Wingdings" pitchFamily="2" charset="2"/>
              <a:buChar char="§"/>
            </a:pPr>
            <a:r>
              <a:rPr lang="ar-MA" sz="1900" dirty="0" smtClean="0"/>
              <a:t>تفرض </a:t>
            </a:r>
            <a:r>
              <a:rPr lang="ar-MA" sz="1900" dirty="0"/>
              <a:t>في حالة تأخر المتعاقد عن تنفيذ التزامه في المواعيد المحددة.</a:t>
            </a:r>
            <a:endParaRPr lang="en-US" sz="1900" dirty="0"/>
          </a:p>
          <a:p>
            <a:pPr lvl="3" algn="r" rtl="1">
              <a:lnSpc>
                <a:spcPct val="100000"/>
              </a:lnSpc>
              <a:buFont typeface="Wingdings" pitchFamily="2" charset="2"/>
              <a:buChar char="§"/>
            </a:pPr>
            <a:r>
              <a:rPr lang="ar-MA" sz="1900" dirty="0"/>
              <a:t>لا يمكن فرضها اذا لم تكن هناك مواعيد محددة للوفاء بالالتزامات.</a:t>
            </a:r>
            <a:endParaRPr lang="en-US" sz="1900" dirty="0"/>
          </a:p>
          <a:p>
            <a:pPr lvl="3" algn="r" rtl="1">
              <a:lnSpc>
                <a:spcPct val="100000"/>
              </a:lnSpc>
              <a:buFont typeface="Wingdings" pitchFamily="2" charset="2"/>
              <a:buChar char="§"/>
            </a:pPr>
            <a:r>
              <a:rPr lang="ar-MA" sz="1900" dirty="0"/>
              <a:t>لا يجوز الاتفاق على الاعفاء منها أو الاتفاق على مخالفة أحكامها</a:t>
            </a:r>
            <a:r>
              <a:rPr lang="ar-MA" sz="1900" dirty="0" smtClean="0"/>
              <a:t>.</a:t>
            </a:r>
          </a:p>
          <a:p>
            <a:pPr lvl="3" algn="r" rtl="1">
              <a:lnSpc>
                <a:spcPct val="100000"/>
              </a:lnSpc>
              <a:buFont typeface="Wingdings" pitchFamily="2" charset="2"/>
              <a:buChar char="§"/>
            </a:pPr>
            <a:r>
              <a:rPr lang="ar-MA" sz="1900" dirty="0" smtClean="0"/>
              <a:t>يتحمل المتعاقد </a:t>
            </a:r>
            <a:r>
              <a:rPr lang="ar-SA" sz="1900" dirty="0" smtClean="0"/>
              <a:t>«خلال </a:t>
            </a:r>
            <a:r>
              <a:rPr lang="ar-SA" sz="1900" dirty="0"/>
              <a:t>مدة </a:t>
            </a:r>
            <a:r>
              <a:rPr lang="ar-SA" sz="1900" dirty="0" smtClean="0"/>
              <a:t>التأخير» </a:t>
            </a:r>
            <a:r>
              <a:rPr lang="ar-MA" sz="1900" dirty="0" smtClean="0"/>
              <a:t>تكاليف </a:t>
            </a:r>
            <a:r>
              <a:rPr lang="ar-SA" sz="1900" dirty="0" smtClean="0"/>
              <a:t>عقد الاشراف الهندسي والذي أساساً تكاليفه على الادارة في الحالات العادية</a:t>
            </a:r>
            <a:r>
              <a:rPr lang="ar-MA" sz="1900" dirty="0" smtClean="0"/>
              <a:t>.</a:t>
            </a:r>
            <a:endParaRPr lang="ar-MA" sz="1900" dirty="0"/>
          </a:p>
          <a:p>
            <a:pPr marL="457200" indent="-457200" algn="r" rtl="1">
              <a:lnSpc>
                <a:spcPct val="100000"/>
              </a:lnSpc>
              <a:buFont typeface="+mj-lt"/>
              <a:buAutoNum type="arabicPeriod"/>
            </a:pPr>
            <a:r>
              <a:rPr lang="ar-MA" b="1" u="sng" dirty="0" smtClean="0"/>
              <a:t>غرامة تقصير: </a:t>
            </a:r>
            <a:r>
              <a:rPr lang="ar-SA" sz="1900" dirty="0"/>
              <a:t>تفرض عليه غرامة لا تتجاوز (10%) عشــــرة في المائة من قيمة </a:t>
            </a:r>
            <a:r>
              <a:rPr lang="ar-SA" sz="1900" dirty="0" smtClean="0"/>
              <a:t>العقد في </a:t>
            </a:r>
            <a:r>
              <a:rPr lang="ar-MA" sz="1900" dirty="0" smtClean="0"/>
              <a:t>حالة أداء الأعمال في وقتها لكن دون الشروط والمواصفات المتفق عليها أو عدم توفير بعض الخدمات.</a:t>
            </a:r>
            <a:endParaRPr lang="en-US" sz="1900" dirty="0"/>
          </a:p>
        </p:txBody>
      </p:sp>
      <p:sp>
        <p:nvSpPr>
          <p:cNvPr id="4" name="عنوان 1"/>
          <p:cNvSpPr txBox="1">
            <a:spLocks/>
          </p:cNvSpPr>
          <p:nvPr/>
        </p:nvSpPr>
        <p:spPr>
          <a:xfrm>
            <a:off x="762000" y="8382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z="4000" dirty="0" smtClean="0"/>
              <a:t>3/ سلطة توقيع </a:t>
            </a:r>
            <a:r>
              <a:rPr lang="ar-MA" sz="4000" dirty="0" err="1" smtClean="0"/>
              <a:t>الجزاءات</a:t>
            </a:r>
            <a:r>
              <a:rPr lang="ar-MA" sz="4000" dirty="0" smtClean="0"/>
              <a:t> (الغرامات)</a:t>
            </a:r>
            <a:endParaRPr lang="en-US" sz="4000" dirty="0"/>
          </a:p>
        </p:txBody>
      </p:sp>
    </p:spTree>
    <p:extLst>
      <p:ext uri="{BB962C8B-B14F-4D97-AF65-F5344CB8AC3E}">
        <p14:creationId xmlns:p14="http://schemas.microsoft.com/office/powerpoint/2010/main" val="137593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MA" dirty="0" smtClean="0"/>
              <a:t>حقوق / سلطات الادارة</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fontScale="92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z="4000" dirty="0" smtClean="0"/>
              <a:t>4/ سلطة توقيع </a:t>
            </a:r>
            <a:r>
              <a:rPr lang="ar-MA" sz="4000" dirty="0" err="1" smtClean="0"/>
              <a:t>الجزاءات</a:t>
            </a:r>
            <a:r>
              <a:rPr lang="ar-MA" sz="4000" dirty="0" smtClean="0"/>
              <a:t> (سحب العمل)</a:t>
            </a:r>
            <a:endParaRPr lang="en-US" sz="4000" dirty="0"/>
          </a:p>
        </p:txBody>
      </p:sp>
      <p:sp>
        <p:nvSpPr>
          <p:cNvPr id="6" name="عنصر نائب للمحتوى 5"/>
          <p:cNvSpPr>
            <a:spLocks noGrp="1"/>
          </p:cNvSpPr>
          <p:nvPr>
            <p:ph idx="1"/>
          </p:nvPr>
        </p:nvSpPr>
        <p:spPr>
          <a:xfrm>
            <a:off x="768096" y="1600200"/>
            <a:ext cx="7290055" cy="5029200"/>
          </a:xfrm>
        </p:spPr>
        <p:txBody>
          <a:bodyPr>
            <a:normAutofit lnSpcReduction="10000"/>
          </a:bodyPr>
          <a:lstStyle/>
          <a:p>
            <a:pPr marL="0" indent="0" algn="just" rtl="1">
              <a:lnSpc>
                <a:spcPct val="120000"/>
              </a:lnSpc>
              <a:spcBef>
                <a:spcPts val="0"/>
              </a:spcBef>
              <a:buNone/>
            </a:pPr>
            <a:r>
              <a:rPr lang="ar-SA" b="1" dirty="0" smtClean="0"/>
              <a:t>مادة 53 « يجوز للجهة الحكومية سحب العمل من المتعاقد ومن ثم </a:t>
            </a:r>
            <a:r>
              <a:rPr lang="ar-SA" b="1" u="sng" dirty="0" smtClean="0"/>
              <a:t>فسخ العقد</a:t>
            </a:r>
            <a:r>
              <a:rPr lang="ar-SA" b="1" dirty="0" smtClean="0"/>
              <a:t>،  أو </a:t>
            </a:r>
            <a:r>
              <a:rPr lang="ar-SA" b="1" u="sng" dirty="0" smtClean="0"/>
              <a:t>التنفيذ على حسابه </a:t>
            </a:r>
            <a:r>
              <a:rPr lang="ar-SA" b="1" dirty="0" smtClean="0"/>
              <a:t>مع بقاء حق الجهة في الرجوع على المتعاقد </a:t>
            </a:r>
            <a:r>
              <a:rPr lang="ar-SA" b="1" u="sng" dirty="0" smtClean="0"/>
              <a:t>بالتعويض</a:t>
            </a:r>
            <a:r>
              <a:rPr lang="ar-SA" b="1" dirty="0" smtClean="0"/>
              <a:t> المستحق عما لحقها من ضرر بسبب ذلك في أي من الحالات التالية</a:t>
            </a:r>
            <a:r>
              <a:rPr lang="ar-SA" b="1" dirty="0" smtClean="0"/>
              <a:t>:.....</a:t>
            </a:r>
            <a:r>
              <a:rPr lang="ar-MA" b="1" dirty="0" smtClean="0"/>
              <a:t>»</a:t>
            </a:r>
            <a:endParaRPr lang="ar-SA" b="1" dirty="0" smtClean="0"/>
          </a:p>
          <a:p>
            <a:pPr algn="just" rtl="1">
              <a:lnSpc>
                <a:spcPct val="200000"/>
              </a:lnSpc>
              <a:spcBef>
                <a:spcPts val="0"/>
              </a:spcBef>
            </a:pPr>
            <a:endParaRPr lang="ar-SA" b="1" dirty="0"/>
          </a:p>
          <a:p>
            <a:pPr algn="just" rtl="1">
              <a:lnSpc>
                <a:spcPct val="120000"/>
              </a:lnSpc>
              <a:spcBef>
                <a:spcPts val="0"/>
              </a:spcBef>
            </a:pPr>
            <a:r>
              <a:rPr lang="ar-SA" dirty="0" smtClean="0"/>
              <a:t>يظهر لنا من النص أن سحب العمل من المتعاقد </a:t>
            </a:r>
            <a:r>
              <a:rPr lang="ar-SA" b="1" u="sng" dirty="0" smtClean="0"/>
              <a:t>ليس جزاء </a:t>
            </a:r>
            <a:r>
              <a:rPr lang="ar-SA" dirty="0" smtClean="0"/>
              <a:t>في حد ذاته، انما اجراء ووسيلة لاتخاذ الجزاء بعدها ، والجزاء هو إما انهاء وفسخ العقد أو التنفيذ على حساب المتعاقد مع حقها في الحصول على تعويض عن اخلاله بالتزاماته في كل الأحوال ان كان للتعويض </a:t>
            </a:r>
            <a:r>
              <a:rPr lang="ar-SA" dirty="0"/>
              <a:t>مقتضى. </a:t>
            </a:r>
            <a:endParaRPr lang="ar-MA" dirty="0" smtClean="0"/>
          </a:p>
          <a:p>
            <a:pPr algn="just" rtl="1">
              <a:lnSpc>
                <a:spcPct val="120000"/>
              </a:lnSpc>
              <a:spcBef>
                <a:spcPts val="0"/>
              </a:spcBef>
            </a:pPr>
            <a:endParaRPr lang="ar-SA" dirty="0" smtClean="0"/>
          </a:p>
          <a:p>
            <a:pPr marL="0" indent="0" algn="just" rtl="1">
              <a:lnSpc>
                <a:spcPct val="120000"/>
              </a:lnSpc>
              <a:spcBef>
                <a:spcPts val="0"/>
              </a:spcBef>
              <a:buNone/>
            </a:pPr>
            <a:r>
              <a:rPr lang="ar-SA" b="1" dirty="0" smtClean="0"/>
              <a:t>ملاحظة</a:t>
            </a:r>
            <a:r>
              <a:rPr lang="ar-SA" dirty="0" smtClean="0"/>
              <a:t>: اختيار </a:t>
            </a:r>
            <a:r>
              <a:rPr lang="ar-SA" dirty="0"/>
              <a:t>الجزاء المناسب سلطة تقديرية </a:t>
            </a:r>
            <a:r>
              <a:rPr lang="ar-SA" dirty="0" err="1"/>
              <a:t>للادارة</a:t>
            </a:r>
            <a:r>
              <a:rPr lang="ar-SA" dirty="0"/>
              <a:t> </a:t>
            </a:r>
            <a:r>
              <a:rPr lang="ar-SA" dirty="0" smtClean="0"/>
              <a:t> </a:t>
            </a:r>
            <a:r>
              <a:rPr lang="ar-SA" dirty="0" err="1" smtClean="0"/>
              <a:t>بامكانها</a:t>
            </a:r>
            <a:r>
              <a:rPr lang="ar-SA" dirty="0" smtClean="0"/>
              <a:t> </a:t>
            </a:r>
            <a:r>
              <a:rPr lang="ar-SA" dirty="0"/>
              <a:t>اختيار أحد </a:t>
            </a:r>
            <a:r>
              <a:rPr lang="ar-SA" dirty="0" smtClean="0"/>
              <a:t>الجزاءين </a:t>
            </a:r>
            <a:r>
              <a:rPr lang="ar-SA" dirty="0"/>
              <a:t>أو حتى الاعفاء من الجزاء بحسب ما تراه محقق للمصلحة </a:t>
            </a:r>
            <a:r>
              <a:rPr lang="ar-SA" dirty="0" smtClean="0"/>
              <a:t>العامة، وعليها أن تتأنى في قرار سحب العمل وتجعله آخر الخيارات خاصة اذا كانت الحاجة ماسة </a:t>
            </a:r>
            <a:r>
              <a:rPr lang="ar-SA" dirty="0" err="1" smtClean="0"/>
              <a:t>لانجاز</a:t>
            </a:r>
            <a:r>
              <a:rPr lang="ar-SA" dirty="0" smtClean="0"/>
              <a:t> العمل في وقت عاجل، لما يترتب عليه من ايجاد متعاقد جديد وتأخير.</a:t>
            </a:r>
            <a:endParaRPr lang="en-US" dirty="0"/>
          </a:p>
        </p:txBody>
      </p:sp>
    </p:spTree>
    <p:extLst>
      <p:ext uri="{BB962C8B-B14F-4D97-AF65-F5344CB8AC3E}">
        <p14:creationId xmlns:p14="http://schemas.microsoft.com/office/powerpoint/2010/main" val="2761766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MA" dirty="0" smtClean="0"/>
              <a:t>حقوق / سلطات الادارة</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fontScale="92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z="4000" dirty="0" smtClean="0"/>
              <a:t>4/ سلطة توقيع </a:t>
            </a:r>
            <a:r>
              <a:rPr lang="ar-MA" sz="4000" dirty="0" err="1" smtClean="0"/>
              <a:t>الجزاءات</a:t>
            </a:r>
            <a:r>
              <a:rPr lang="ar-MA" sz="4000" dirty="0" smtClean="0"/>
              <a:t> (سحب العمل)</a:t>
            </a:r>
            <a:endParaRPr lang="en-US" sz="4000" dirty="0"/>
          </a:p>
        </p:txBody>
      </p:sp>
      <p:sp>
        <p:nvSpPr>
          <p:cNvPr id="6" name="عنصر نائب للمحتوى 5"/>
          <p:cNvSpPr>
            <a:spLocks noGrp="1"/>
          </p:cNvSpPr>
          <p:nvPr>
            <p:ph idx="1"/>
          </p:nvPr>
        </p:nvSpPr>
        <p:spPr>
          <a:xfrm>
            <a:off x="768096" y="1676400"/>
            <a:ext cx="7290055" cy="4632960"/>
          </a:xfrm>
        </p:spPr>
        <p:txBody>
          <a:bodyPr>
            <a:normAutofit fontScale="92500" lnSpcReduction="10000"/>
          </a:bodyPr>
          <a:lstStyle/>
          <a:p>
            <a:pPr algn="just" rtl="1"/>
            <a:r>
              <a:rPr lang="ar-MA" b="1" u="sng" dirty="0" smtClean="0"/>
              <a:t>حالات سحب العمل:</a:t>
            </a:r>
          </a:p>
          <a:p>
            <a:pPr marL="457200" indent="-457200" algn="just" rtl="1">
              <a:buFont typeface="+mj-lt"/>
              <a:buAutoNum type="arabicPeriod"/>
            </a:pPr>
            <a:r>
              <a:rPr lang="ar-MA" dirty="0" smtClean="0"/>
              <a:t>اذا ثبت ان المتعاقد شرع بنفسه او بواسطة غيره بطريق مباشر او غير مباشر في رشوة أحد موظفي الجهات الادارية أو حصل على العقد عن طريق الرشوة.</a:t>
            </a:r>
          </a:p>
          <a:p>
            <a:pPr marL="457200" indent="-457200" algn="just" rtl="1">
              <a:buFont typeface="+mj-lt"/>
              <a:buAutoNum type="arabicPeriod"/>
            </a:pPr>
            <a:r>
              <a:rPr lang="ar-MA" dirty="0" smtClean="0"/>
              <a:t>اذا تأخر عن البدء في العمل أو تباطأ في تنفيذه أو أخل بأي شرط من شروط العقد ولم يصلح أوضاعه خلال 15 يوم من تاريخ ابلاغه بتصحيح الوضع.</a:t>
            </a:r>
          </a:p>
          <a:p>
            <a:pPr marL="457200" indent="-457200" algn="just" rtl="1">
              <a:buFont typeface="+mj-lt"/>
              <a:buAutoNum type="arabicPeriod"/>
            </a:pPr>
            <a:r>
              <a:rPr lang="ar-MA" dirty="0" smtClean="0"/>
              <a:t>اذا تنازل عن العقد او تعاقد لتنفيه من الباطن دون اذن خطي مسبق من الادارة.</a:t>
            </a:r>
          </a:p>
          <a:p>
            <a:pPr marL="457200" indent="-457200" algn="just" rtl="1">
              <a:buFont typeface="+mj-lt"/>
              <a:buAutoNum type="arabicPeriod"/>
            </a:pPr>
            <a:r>
              <a:rPr lang="ar-MA" dirty="0" smtClean="0"/>
              <a:t>اذا أفلس او طلب اشهار افلاسه أو ثبت اعساره ، أو صدر امر بوضعه تحت الحراسة أو كانت شركة جرى حلها او ت</a:t>
            </a:r>
            <a:r>
              <a:rPr lang="ar-MA" dirty="0"/>
              <a:t>ص</a:t>
            </a:r>
            <a:r>
              <a:rPr lang="ar-MA" dirty="0" smtClean="0"/>
              <a:t>فيتها.</a:t>
            </a:r>
          </a:p>
          <a:p>
            <a:pPr marL="457200" indent="-457200" algn="just" rtl="1">
              <a:buFont typeface="+mj-lt"/>
              <a:buAutoNum type="arabicPeriod"/>
            </a:pPr>
            <a:r>
              <a:rPr lang="ar-MA" dirty="0" smtClean="0"/>
              <a:t>اذا توفي المتعاقد وكانت مؤهلاته الشخصية محل اعتبار في التعاقد (ويجوز للجهة الادارية الاستمرار في التعاقد مع الورثة اذا توافرت الضمانات الفنية او المالية الكافية لديهم)</a:t>
            </a:r>
          </a:p>
          <a:p>
            <a:pPr marL="457200" indent="-457200" algn="just" rtl="1">
              <a:buFont typeface="+mj-lt"/>
              <a:buAutoNum type="arabicPeriod"/>
            </a:pPr>
            <a:r>
              <a:rPr lang="ar-SA" dirty="0"/>
              <a:t>ب</a:t>
            </a:r>
            <a:r>
              <a:rPr lang="ar-MA" dirty="0" smtClean="0"/>
              <a:t>عد تقديم الضمان النهائي وعد</a:t>
            </a:r>
            <a:r>
              <a:rPr lang="ar-SA" dirty="0" smtClean="0"/>
              <a:t>م</a:t>
            </a:r>
            <a:r>
              <a:rPr lang="ar-MA" dirty="0" smtClean="0"/>
              <a:t> حضوره للتوقيع على العقد رغم انذاره والتمديد له.</a:t>
            </a:r>
          </a:p>
          <a:p>
            <a:pPr marL="457200" indent="-457200" algn="just" rtl="1">
              <a:buFont typeface="+mj-lt"/>
              <a:buAutoNum type="arabicPeriod"/>
            </a:pPr>
            <a:r>
              <a:rPr lang="ar-MA" dirty="0" smtClean="0"/>
              <a:t>اذا تأخر أو امتنع المتعاقد عن استلام موقع العمل في عقود الاشغال العامة رغم انذاره.</a:t>
            </a:r>
            <a:endParaRPr lang="en-US" dirty="0"/>
          </a:p>
        </p:txBody>
      </p:sp>
    </p:spTree>
    <p:extLst>
      <p:ext uri="{BB962C8B-B14F-4D97-AF65-F5344CB8AC3E}">
        <p14:creationId xmlns:p14="http://schemas.microsoft.com/office/powerpoint/2010/main" val="2414447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MA" dirty="0" smtClean="0"/>
              <a:t>حقوق / سلطات الادارة</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fontScale="925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z="4000" dirty="0" smtClean="0"/>
              <a:t>4/ سلطة توقيع </a:t>
            </a:r>
            <a:r>
              <a:rPr lang="ar-MA" sz="4000" dirty="0" err="1" smtClean="0"/>
              <a:t>الجزاءات</a:t>
            </a:r>
            <a:r>
              <a:rPr lang="ar-MA" sz="4000" dirty="0" smtClean="0"/>
              <a:t> (سحب العمل)</a:t>
            </a:r>
            <a:endParaRPr lang="en-US" sz="4000" dirty="0"/>
          </a:p>
        </p:txBody>
      </p:sp>
      <p:sp>
        <p:nvSpPr>
          <p:cNvPr id="6" name="عنصر نائب للمحتوى 5"/>
          <p:cNvSpPr>
            <a:spLocks noGrp="1"/>
          </p:cNvSpPr>
          <p:nvPr>
            <p:ph idx="1"/>
          </p:nvPr>
        </p:nvSpPr>
        <p:spPr>
          <a:xfrm>
            <a:off x="768096" y="1676400"/>
            <a:ext cx="7290055" cy="4632960"/>
          </a:xfrm>
        </p:spPr>
        <p:txBody>
          <a:bodyPr>
            <a:normAutofit/>
          </a:bodyPr>
          <a:lstStyle/>
          <a:p>
            <a:pPr algn="just" rtl="1"/>
            <a:r>
              <a:rPr lang="ar-MA" sz="2400" u="sng" dirty="0" smtClean="0"/>
              <a:t>اجراءات السحب:</a:t>
            </a:r>
          </a:p>
          <a:p>
            <a:pPr marL="457200" indent="-457200" algn="just" rtl="1">
              <a:buFont typeface="+mj-lt"/>
              <a:buAutoNum type="arabicPeriod"/>
            </a:pPr>
            <a:r>
              <a:rPr lang="ar-SA" sz="1800" dirty="0" smtClean="0"/>
              <a:t>أن يكون </a:t>
            </a:r>
            <a:r>
              <a:rPr lang="ar-MA" sz="1800" dirty="0" smtClean="0"/>
              <a:t>بقرار من صاحب الصلاحية بناء على توصية من لجنة فحص العروض أو اللجنة المختصة بالشراء حسب الأحوال.</a:t>
            </a:r>
          </a:p>
          <a:p>
            <a:pPr marL="457200" indent="-457200" algn="just" rtl="1">
              <a:buFont typeface="+mj-lt"/>
              <a:buAutoNum type="arabicPeriod"/>
            </a:pPr>
            <a:r>
              <a:rPr lang="ar-SA" sz="1800" dirty="0" smtClean="0"/>
              <a:t>على الجهة الادارية المتعاقدة أن تخطر </a:t>
            </a:r>
            <a:r>
              <a:rPr lang="ar-MA" sz="1800" dirty="0" smtClean="0"/>
              <a:t>المتعاقد بالسحب بقرار مسجل.</a:t>
            </a:r>
          </a:p>
          <a:p>
            <a:pPr marL="457200" indent="-457200" algn="just" rtl="1">
              <a:buFont typeface="+mj-lt"/>
              <a:buAutoNum type="arabicPeriod"/>
            </a:pPr>
            <a:r>
              <a:rPr lang="ar-SA" sz="1800" dirty="0" smtClean="0"/>
              <a:t>تحجز </a:t>
            </a:r>
            <a:r>
              <a:rPr lang="ar-MA" sz="1800" dirty="0" smtClean="0"/>
              <a:t>على مستحقاته</a:t>
            </a:r>
            <a:r>
              <a:rPr lang="ar-SA" sz="1800" dirty="0" smtClean="0"/>
              <a:t> المالية المتبقية</a:t>
            </a:r>
            <a:r>
              <a:rPr lang="ar-MA" sz="1800" dirty="0" smtClean="0"/>
              <a:t>.</a:t>
            </a:r>
          </a:p>
          <a:p>
            <a:pPr marL="457200" indent="-457200" algn="just" rtl="1">
              <a:buFont typeface="+mj-lt"/>
              <a:buAutoNum type="arabicPeriod"/>
            </a:pPr>
            <a:r>
              <a:rPr lang="ar-MA" sz="1800" dirty="0" smtClean="0"/>
              <a:t>تمدد الضمان المقدم منه بحيث يظل ساري المفعول حتى تتخذ قرار نهائي بمصادرته.</a:t>
            </a:r>
          </a:p>
          <a:p>
            <a:pPr marL="457200" indent="-457200" algn="just" rtl="1">
              <a:buFont typeface="+mj-lt"/>
              <a:buAutoNum type="arabicPeriod"/>
            </a:pPr>
            <a:r>
              <a:rPr lang="ar-MA" sz="1800" dirty="0" smtClean="0"/>
              <a:t>تحرير محضر بالاشتراك مع المتعاقد المسحوبة منه الاعمال يثبت فيه حالة المشروع عند السحب ، ما يوجد به من أدوات ومواد ومعدات (ان لم يحضر المتعاقد بعد اخطاره </a:t>
            </a:r>
            <a:r>
              <a:rPr lang="ar-SA" sz="1800" dirty="0" smtClean="0"/>
              <a:t>بموعد تحرير المحضر ف</a:t>
            </a:r>
            <a:r>
              <a:rPr lang="ar-MA" sz="1800" dirty="0" smtClean="0"/>
              <a:t>ليس له الحق في الاعتراض على المحضر).</a:t>
            </a:r>
          </a:p>
          <a:p>
            <a:pPr marL="457200" indent="-457200" algn="just" rtl="1">
              <a:buFont typeface="+mj-lt"/>
              <a:buAutoNum type="arabicPeriod"/>
            </a:pPr>
            <a:r>
              <a:rPr lang="ar-MA" sz="1800" dirty="0" err="1" smtClean="0"/>
              <a:t>للادارة</a:t>
            </a:r>
            <a:r>
              <a:rPr lang="ar-MA" sz="1800" dirty="0" smtClean="0"/>
              <a:t> حق في حجز المواد والمعدات الموجودة في الموقع، ويستردها بعد تسوية حسابه. </a:t>
            </a:r>
            <a:r>
              <a:rPr lang="ar-MA" sz="1800" dirty="0" err="1" smtClean="0"/>
              <a:t>وللادارة</a:t>
            </a:r>
            <a:r>
              <a:rPr lang="ar-MA" sz="1800" dirty="0" smtClean="0"/>
              <a:t> الحق في استخدامها لاستكمال تنفيذ الاعمال المسحوبة.</a:t>
            </a:r>
          </a:p>
        </p:txBody>
      </p:sp>
    </p:spTree>
    <p:extLst>
      <p:ext uri="{BB962C8B-B14F-4D97-AF65-F5344CB8AC3E}">
        <p14:creationId xmlns:p14="http://schemas.microsoft.com/office/powerpoint/2010/main" val="2473435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MA" dirty="0" smtClean="0"/>
              <a:t>حقوق / سلطات الادارة</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fontScale="77500" lnSpcReduction="200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z="4000" dirty="0" smtClean="0"/>
              <a:t>4/ سلطة توقيع </a:t>
            </a:r>
            <a:r>
              <a:rPr lang="ar-MA" sz="4000" dirty="0" err="1" smtClean="0"/>
              <a:t>الجزاءات</a:t>
            </a:r>
            <a:r>
              <a:rPr lang="ar-MA" sz="4000" dirty="0" smtClean="0"/>
              <a:t> (سحب العمل</a:t>
            </a:r>
            <a:r>
              <a:rPr lang="ar-SA" sz="4000" dirty="0" smtClean="0"/>
              <a:t> والتنفيذ على حسابه</a:t>
            </a:r>
            <a:r>
              <a:rPr lang="ar-MA" sz="4000" dirty="0" smtClean="0"/>
              <a:t>)</a:t>
            </a:r>
            <a:endParaRPr lang="en-US" sz="4000" dirty="0"/>
          </a:p>
        </p:txBody>
      </p:sp>
      <p:sp>
        <p:nvSpPr>
          <p:cNvPr id="6" name="عنصر نائب للمحتوى 5"/>
          <p:cNvSpPr>
            <a:spLocks noGrp="1"/>
          </p:cNvSpPr>
          <p:nvPr>
            <p:ph idx="1"/>
          </p:nvPr>
        </p:nvSpPr>
        <p:spPr>
          <a:xfrm>
            <a:off x="533400" y="1752600"/>
            <a:ext cx="8153400" cy="5867400"/>
          </a:xfrm>
        </p:spPr>
        <p:txBody>
          <a:bodyPr>
            <a:noAutofit/>
          </a:bodyPr>
          <a:lstStyle/>
          <a:p>
            <a:pPr algn="just" rtl="1"/>
            <a:r>
              <a:rPr lang="ar-SA" sz="1600" b="1" u="sng" dirty="0" smtClean="0"/>
              <a:t>اذا قررت الادارة أن تنفذ المتبقي من الأعمال على حساب المتعاقد المسحوبة منه الأعمال فهناك اجراءات تتبعها:</a:t>
            </a:r>
            <a:endParaRPr lang="ar-SA" sz="1600" b="1" u="sng" dirty="0"/>
          </a:p>
          <a:p>
            <a:pPr algn="just" rtl="1">
              <a:buFont typeface="Wingdings" pitchFamily="2" charset="2"/>
              <a:buChar char="v"/>
            </a:pPr>
            <a:r>
              <a:rPr lang="ar-SA" sz="1600" b="1" u="sng" dirty="0" smtClean="0"/>
              <a:t>اجراءات التنفيذ على حساب المتعاقد/ كيف تنفذ الأعمال المسحوبة على حساب المتعاقد:</a:t>
            </a:r>
          </a:p>
          <a:p>
            <a:pPr marL="457200" lvl="0" indent="-457200" algn="just" rtl="1">
              <a:buFont typeface="+mj-lt"/>
              <a:buAutoNum type="arabicPeriod"/>
            </a:pPr>
            <a:r>
              <a:rPr lang="ar-SA" sz="1600" dirty="0" smtClean="0"/>
              <a:t>على الادارة </a:t>
            </a:r>
            <a:r>
              <a:rPr lang="ar-MA" sz="1600" dirty="0" smtClean="0"/>
              <a:t>التفاوض </a:t>
            </a:r>
            <a:r>
              <a:rPr lang="ar-MA" sz="1600" dirty="0"/>
              <a:t>مع أصحاب العروض التي </a:t>
            </a:r>
            <a:r>
              <a:rPr lang="ar-MA" sz="1600" dirty="0" smtClean="0"/>
              <a:t>تليه</a:t>
            </a:r>
            <a:r>
              <a:rPr lang="ar-SA" sz="1600" dirty="0" smtClean="0"/>
              <a:t> للقيام بإكمال المتبقي بنفس الأسعار المتعاقد عليها مع المتعاقد المسحوبة منه الأعمال او على الاقل بما لا يتجاوز الاسعار السائدة في السوق..</a:t>
            </a:r>
          </a:p>
          <a:p>
            <a:pPr marL="457200" indent="-457200" algn="just" rtl="1">
              <a:buFont typeface="+mj-lt"/>
              <a:buAutoNum type="arabicPeriod"/>
            </a:pPr>
            <a:r>
              <a:rPr lang="ar-MA" sz="1600" dirty="0"/>
              <a:t>اذا لم يوافق أحد </a:t>
            </a:r>
            <a:r>
              <a:rPr lang="ar-SA" sz="1600" dirty="0" smtClean="0"/>
              <a:t>منهم </a:t>
            </a:r>
            <a:r>
              <a:rPr lang="ar-MA" sz="1600" dirty="0" smtClean="0"/>
              <a:t>تلجأ </a:t>
            </a:r>
            <a:r>
              <a:rPr lang="ar-MA" sz="1600" dirty="0"/>
              <a:t>للشراء المباشر ان كان في حدود صلاحية الشراء </a:t>
            </a:r>
            <a:r>
              <a:rPr lang="ar-MA" sz="1600" dirty="0" smtClean="0"/>
              <a:t>المباشر</a:t>
            </a:r>
            <a:r>
              <a:rPr lang="ar-SA" sz="1600" dirty="0" smtClean="0"/>
              <a:t>.</a:t>
            </a:r>
          </a:p>
          <a:p>
            <a:pPr marL="457200" lvl="0" indent="-457200" algn="just" rtl="1">
              <a:buFont typeface="+mj-lt"/>
              <a:buAutoNum type="arabicPeriod"/>
            </a:pPr>
            <a:r>
              <a:rPr lang="ar-MA" sz="1600" dirty="0"/>
              <a:t>اذا لم تتمكن </a:t>
            </a:r>
            <a:r>
              <a:rPr lang="ar-SA" sz="1600" dirty="0" smtClean="0"/>
              <a:t>من القيام بـ 1 و2 ، </a:t>
            </a:r>
            <a:r>
              <a:rPr lang="ar-MA" sz="1600" dirty="0" smtClean="0"/>
              <a:t>تطرح </a:t>
            </a:r>
            <a:r>
              <a:rPr lang="ar-MA" sz="1600" dirty="0"/>
              <a:t>الاعمال المسحوبة في منافسة </a:t>
            </a:r>
            <a:r>
              <a:rPr lang="ar-MA" sz="1600" dirty="0" smtClean="0"/>
              <a:t>عامة</a:t>
            </a:r>
            <a:r>
              <a:rPr lang="ar-SA" sz="1600" dirty="0" smtClean="0"/>
              <a:t>.</a:t>
            </a:r>
            <a:endParaRPr lang="ar-SA" sz="1600" dirty="0"/>
          </a:p>
          <a:p>
            <a:pPr marL="0" lvl="0" indent="0" algn="just" rtl="1">
              <a:buNone/>
            </a:pPr>
            <a:r>
              <a:rPr lang="ar-SA" sz="1800" b="1" u="sng" dirty="0" smtClean="0"/>
              <a:t>ملاحظات مهمة:</a:t>
            </a:r>
          </a:p>
          <a:p>
            <a:pPr lvl="0" algn="just" rtl="1">
              <a:buFont typeface="Wingdings" pitchFamily="2" charset="2"/>
              <a:buChar char="§"/>
            </a:pPr>
            <a:r>
              <a:rPr lang="ar-SA" sz="1600" dirty="0" smtClean="0"/>
              <a:t>قد تنفذ الادارة العقد بنفسها إن كان لديها خبرة فهي بالخيار بين البحث عن متعاقد جديد أو التنفيذ بنفسها.</a:t>
            </a:r>
          </a:p>
          <a:p>
            <a:pPr lvl="0" algn="just" rtl="1">
              <a:buFont typeface="Wingdings" pitchFamily="2" charset="2"/>
              <a:buChar char="§"/>
            </a:pPr>
            <a:r>
              <a:rPr lang="ar-SA" sz="1600" dirty="0" smtClean="0"/>
              <a:t>التنفيذ على حساب المتعاقد لا بد أن يظل في حدود الشروط والمواصفات ولا يعني أن التنفيذ على حسابه يعتبر جزاء لإخلاله أنه يتم التنفيذ بدون ضوابط.</a:t>
            </a:r>
          </a:p>
          <a:p>
            <a:pPr algn="just" rtl="1">
              <a:buFont typeface="Wingdings" pitchFamily="2" charset="2"/>
              <a:buChar char="§"/>
            </a:pPr>
            <a:r>
              <a:rPr lang="ar-SA" sz="1600" dirty="0" smtClean="0"/>
              <a:t>ا</a:t>
            </a:r>
            <a:r>
              <a:rPr lang="ar-MA" sz="1600" dirty="0" smtClean="0"/>
              <a:t>ذا </a:t>
            </a:r>
            <a:r>
              <a:rPr lang="ar-MA" sz="1600" dirty="0"/>
              <a:t>كانت </a:t>
            </a:r>
            <a:r>
              <a:rPr lang="ar-SA" sz="1600" dirty="0" smtClean="0"/>
              <a:t>الأعمال </a:t>
            </a:r>
            <a:r>
              <a:rPr lang="ar-MA" sz="1600" dirty="0" smtClean="0"/>
              <a:t>من </a:t>
            </a:r>
            <a:r>
              <a:rPr lang="ar-MA" sz="1600" b="1" u="sng" dirty="0"/>
              <a:t>الاعمال المستثناة من المنافسة </a:t>
            </a:r>
            <a:r>
              <a:rPr lang="ar-SA" sz="1600" b="1" u="sng" dirty="0" smtClean="0"/>
              <a:t>العامة (راجعيها، مثل الاسلحة ...الخ) </a:t>
            </a:r>
            <a:r>
              <a:rPr lang="ar-SA" sz="1600" dirty="0" smtClean="0"/>
              <a:t>فإنها </a:t>
            </a:r>
            <a:r>
              <a:rPr lang="ar-MA" sz="1600" dirty="0" smtClean="0"/>
              <a:t>تنفذ </a:t>
            </a:r>
            <a:r>
              <a:rPr lang="ar-MA" sz="1600" dirty="0"/>
              <a:t>على حساب المتعاقد </a:t>
            </a:r>
            <a:r>
              <a:rPr lang="ar-MA" sz="1600" dirty="0" smtClean="0"/>
              <a:t>ب</a:t>
            </a:r>
            <a:r>
              <a:rPr lang="ar-SA" sz="1600" dirty="0" smtClean="0"/>
              <a:t>نفس </a:t>
            </a:r>
            <a:r>
              <a:rPr lang="ar-MA" sz="1600" dirty="0" smtClean="0"/>
              <a:t>الاسلوب </a:t>
            </a:r>
            <a:r>
              <a:rPr lang="ar-SA" sz="1600" dirty="0" smtClean="0"/>
              <a:t>والضوابط </a:t>
            </a:r>
            <a:r>
              <a:rPr lang="ar-MA" sz="1600" dirty="0" smtClean="0"/>
              <a:t>المحدد</a:t>
            </a:r>
            <a:r>
              <a:rPr lang="ar-SA" sz="1600" dirty="0" smtClean="0"/>
              <a:t>ة</a:t>
            </a:r>
            <a:r>
              <a:rPr lang="ar-MA" sz="1600" dirty="0" smtClean="0"/>
              <a:t> </a:t>
            </a:r>
            <a:r>
              <a:rPr lang="ar-MA" sz="1600" dirty="0" err="1" smtClean="0"/>
              <a:t>لشراءها</a:t>
            </a:r>
            <a:r>
              <a:rPr lang="ar-SA" sz="1600" dirty="0" smtClean="0"/>
              <a:t>.</a:t>
            </a:r>
            <a:endParaRPr lang="en-US" sz="1600" dirty="0"/>
          </a:p>
          <a:p>
            <a:pPr algn="just" rtl="1">
              <a:buFont typeface="Wingdings" pitchFamily="2" charset="2"/>
              <a:buChar char="§"/>
            </a:pPr>
            <a:r>
              <a:rPr lang="ar-SA" sz="1600" dirty="0"/>
              <a:t>ا</a:t>
            </a:r>
            <a:r>
              <a:rPr lang="ar-MA" sz="1600" dirty="0" smtClean="0"/>
              <a:t>ذا </a:t>
            </a:r>
            <a:r>
              <a:rPr lang="ar-MA" sz="1600" b="1" u="sng" dirty="0"/>
              <a:t>لم تتجاوز قيمة الاعمال المسحوبة مئة الف ريال</a:t>
            </a:r>
            <a:r>
              <a:rPr lang="ar-MA" sz="1600" dirty="0"/>
              <a:t>، جاز </a:t>
            </a:r>
            <a:r>
              <a:rPr lang="ar-MA" sz="1600" dirty="0" smtClean="0"/>
              <a:t>تأمينها</a:t>
            </a:r>
            <a:r>
              <a:rPr lang="ar-SA" sz="1600" dirty="0" smtClean="0"/>
              <a:t> </a:t>
            </a:r>
            <a:r>
              <a:rPr lang="ar-MA" sz="1600" dirty="0" smtClean="0"/>
              <a:t>بالطريقة </a:t>
            </a:r>
            <a:r>
              <a:rPr lang="ar-MA" sz="1600" dirty="0"/>
              <a:t>التي تراها </a:t>
            </a:r>
            <a:r>
              <a:rPr lang="ar-MA" sz="1600" dirty="0" smtClean="0"/>
              <a:t>مناسبة</a:t>
            </a:r>
            <a:r>
              <a:rPr lang="ar-SA" sz="1600" dirty="0" smtClean="0"/>
              <a:t> ولا يشترط أن تلتزم </a:t>
            </a:r>
            <a:r>
              <a:rPr lang="ar-SA" sz="1600" dirty="0" err="1" smtClean="0"/>
              <a:t>باجراءات</a:t>
            </a:r>
            <a:r>
              <a:rPr lang="ar-SA" sz="1600" dirty="0" smtClean="0"/>
              <a:t> منافسة عامة ولا شراء مباشر.</a:t>
            </a:r>
            <a:endParaRPr lang="en-US" sz="1600" dirty="0"/>
          </a:p>
          <a:p>
            <a:pPr algn="just" rtl="1"/>
            <a:endParaRPr lang="ar-SA" sz="1600" b="1" u="sng" dirty="0" smtClean="0"/>
          </a:p>
          <a:p>
            <a:pPr algn="just" rtl="1"/>
            <a:endParaRPr lang="en-US" sz="1600" dirty="0"/>
          </a:p>
        </p:txBody>
      </p:sp>
    </p:spTree>
    <p:extLst>
      <p:ext uri="{BB962C8B-B14F-4D97-AF65-F5344CB8AC3E}">
        <p14:creationId xmlns:p14="http://schemas.microsoft.com/office/powerpoint/2010/main" val="2761766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8" end="8"/>
                                            </p:txEl>
                                          </p:spTgt>
                                        </p:tgtEl>
                                        <p:attrNameLst>
                                          <p:attrName>style.visibility</p:attrName>
                                        </p:attrNameLst>
                                      </p:cBhvr>
                                      <p:to>
                                        <p:strVal val="visible"/>
                                      </p:to>
                                    </p:set>
                                    <p:anim calcmode="lin" valueType="num">
                                      <p:cBhvr additive="base">
                                        <p:cTn id="5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
                                            <p:txEl>
                                              <p:pRg st="9" end="9"/>
                                            </p:txEl>
                                          </p:spTgt>
                                        </p:tgtEl>
                                        <p:attrNameLst>
                                          <p:attrName>style.visibility</p:attrName>
                                        </p:attrNameLst>
                                      </p:cBhvr>
                                      <p:to>
                                        <p:strVal val="visible"/>
                                      </p:to>
                                    </p:set>
                                    <p:anim calcmode="lin" valueType="num">
                                      <p:cBhvr additive="base">
                                        <p:cTn id="61"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MA" dirty="0" smtClean="0"/>
              <a:t>حقوق / سلطات الادارة</a:t>
            </a:r>
            <a:endParaRPr lang="en-US" dirty="0"/>
          </a:p>
        </p:txBody>
      </p:sp>
      <p:sp>
        <p:nvSpPr>
          <p:cNvPr id="5"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fontScale="85000" lnSpcReduction="100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z="4000" dirty="0" smtClean="0"/>
              <a:t>4/ سلطة توقيع </a:t>
            </a:r>
            <a:r>
              <a:rPr lang="ar-MA" sz="4000" dirty="0" err="1" smtClean="0"/>
              <a:t>الجزاءات</a:t>
            </a:r>
            <a:r>
              <a:rPr lang="ar-MA" sz="4000" dirty="0" smtClean="0"/>
              <a:t> (انهاء</a:t>
            </a:r>
            <a:r>
              <a:rPr lang="ar-SA" sz="4000" dirty="0" smtClean="0"/>
              <a:t>/فسخ</a:t>
            </a:r>
            <a:r>
              <a:rPr lang="ar-MA" sz="4000" dirty="0" smtClean="0"/>
              <a:t> العقد)</a:t>
            </a:r>
            <a:endParaRPr lang="en-US" sz="4000" dirty="0"/>
          </a:p>
        </p:txBody>
      </p:sp>
      <p:sp>
        <p:nvSpPr>
          <p:cNvPr id="6" name="عنصر نائب للمحتوى 5"/>
          <p:cNvSpPr txBox="1">
            <a:spLocks/>
          </p:cNvSpPr>
          <p:nvPr/>
        </p:nvSpPr>
        <p:spPr>
          <a:xfrm>
            <a:off x="768096" y="1676400"/>
            <a:ext cx="7290055" cy="4632960"/>
          </a:xfrm>
          <a:prstGeom prst="rect">
            <a:avLst/>
          </a:prstGeom>
        </p:spPr>
        <p:txBody>
          <a:bodyPr vert="horz" lIns="45720" tIns="45720" rIns="4572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algn="just" rtl="1">
              <a:lnSpc>
                <a:spcPct val="200000"/>
              </a:lnSpc>
              <a:buFont typeface="Wingdings" pitchFamily="2" charset="2"/>
              <a:buChar char="v"/>
            </a:pPr>
            <a:r>
              <a:rPr lang="ar-SA" sz="2400" b="1" u="sng" dirty="0" smtClean="0"/>
              <a:t>انهاء / فسخ العقد بإرادة منفردة من الادارة:</a:t>
            </a:r>
          </a:p>
          <a:p>
            <a:pPr algn="just" rtl="1">
              <a:lnSpc>
                <a:spcPct val="150000"/>
              </a:lnSpc>
              <a:buFont typeface="Wingdings" pitchFamily="2" charset="2"/>
              <a:buChar char="v"/>
            </a:pPr>
            <a:r>
              <a:rPr lang="ar-MA" sz="1800" dirty="0" smtClean="0"/>
              <a:t>قد يكون </a:t>
            </a:r>
            <a:r>
              <a:rPr lang="ar-MA" sz="1800" b="1" u="sng" dirty="0" smtClean="0"/>
              <a:t>جزاء</a:t>
            </a:r>
            <a:r>
              <a:rPr lang="ar-MA" sz="1800" dirty="0" smtClean="0"/>
              <a:t>: لما أبداه المتعاقد من اخلال بالتزاماته المذكورة في حالات السحب</a:t>
            </a:r>
            <a:r>
              <a:rPr lang="ar-SA" sz="1800" dirty="0" smtClean="0"/>
              <a:t>، فكما ذكرنا فإن </a:t>
            </a:r>
            <a:r>
              <a:rPr lang="ar-SA" sz="1800" dirty="0" err="1" smtClean="0"/>
              <a:t>للادارة</a:t>
            </a:r>
            <a:r>
              <a:rPr lang="ar-SA" sz="1800" dirty="0" smtClean="0"/>
              <a:t> سلطة تقديرية إما ان تنفذ على حسابه أو تنهي التعاقد بحسب ما تراه محقق للمصلحة العامة. </a:t>
            </a:r>
          </a:p>
          <a:p>
            <a:pPr algn="just" rtl="1">
              <a:lnSpc>
                <a:spcPct val="150000"/>
              </a:lnSpc>
              <a:buFont typeface="Wingdings" pitchFamily="2" charset="2"/>
              <a:buChar char="v"/>
            </a:pPr>
            <a:r>
              <a:rPr lang="ar-MA" sz="1800" dirty="0" smtClean="0"/>
              <a:t>قد يكون </a:t>
            </a:r>
            <a:r>
              <a:rPr lang="ar-MA" sz="1800" b="1" u="sng" dirty="0" smtClean="0"/>
              <a:t>للمصلحة العامة </a:t>
            </a:r>
            <a:r>
              <a:rPr lang="ar-MA" sz="1800" dirty="0" smtClean="0"/>
              <a:t>دونما ان يرتكب المتعاقد أي خطأ،</a:t>
            </a:r>
            <a:r>
              <a:rPr lang="ar-SA" sz="1800" dirty="0"/>
              <a:t> ولكن في هذه الحالة من الفسخ </a:t>
            </a:r>
            <a:r>
              <a:rPr lang="ar-MA" sz="1800" dirty="0"/>
              <a:t>تلزم بتعويض </a:t>
            </a:r>
            <a:r>
              <a:rPr lang="ar-MA" sz="1800" dirty="0" smtClean="0"/>
              <a:t>المتعاقد.</a:t>
            </a:r>
            <a:r>
              <a:rPr lang="ar-SA" sz="1800" dirty="0" smtClean="0"/>
              <a:t> ومن أمثلة الفسخ للمصلحة العامة أن تقرر الادارة الغاء فكرة المشروع كله مثلًا بسبب وجود مشاريع أكثر أهمية أو بسبب عجز مالي...الخ. </a:t>
            </a:r>
            <a:endParaRPr lang="en-US" sz="1800" dirty="0"/>
          </a:p>
        </p:txBody>
      </p:sp>
    </p:spTree>
    <p:extLst>
      <p:ext uri="{BB962C8B-B14F-4D97-AF65-F5344CB8AC3E}">
        <p14:creationId xmlns:p14="http://schemas.microsoft.com/office/powerpoint/2010/main" val="879317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graphicFrame>
        <p:nvGraphicFramePr>
          <p:cNvPr id="4" name="عنصر نائب للمحتوى 2"/>
          <p:cNvGraphicFramePr>
            <a:graphicFrameLocks/>
          </p:cNvGraphicFramePr>
          <p:nvPr>
            <p:extLst>
              <p:ext uri="{D42A27DB-BD31-4B8C-83A1-F6EECF244321}">
                <p14:modId xmlns:p14="http://schemas.microsoft.com/office/powerpoint/2010/main" val="1188544776"/>
              </p:ext>
            </p:extLst>
          </p:nvPr>
        </p:nvGraphicFramePr>
        <p:xfrm>
          <a:off x="768350" y="304800"/>
          <a:ext cx="7289800"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994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B4CAD45A-6D51-4DA2-AAFC-C33E3DD42FA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2654C166-109F-4CF2-9032-FCFE398ACEFC}"/>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095C5B5E-6F05-46B8-9A6B-C7AE219340E9}"/>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CDDBE64D-EB05-483D-B2F6-1213CD934ABC}"/>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024A328F-DE3A-4DE9-B600-D1B4BC37540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E928C1BB-D191-43E8-BC0B-5785D132E20C}"/>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FBB1E84D-7063-4BD1-B27C-D15FA783939B}"/>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graphicEl>
                                              <a:dgm id="{41FCD149-CD7E-4913-B271-E3619BAF3A15}"/>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graphicEl>
                                              <a:dgm id="{6BEBEE1D-D00C-4B7E-8F9A-6E882F81E6B2}"/>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2E1317B6-3FAE-48E7-9344-4F3B75695E72}"/>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graphicEl>
                                              <a:dgm id="{5634339E-1D51-4767-8512-2A9879FF6DA8}"/>
                                            </p:graphic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
                                            <p:graphicEl>
                                              <a:dgm id="{39ED029A-3258-4688-90B9-F5D2972795D4}"/>
                                            </p:graphic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
                                            <p:graphicEl>
                                              <a:dgm id="{0260AEA2-9909-430E-B71A-1A5B73C615AD}"/>
                                            </p:graphic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
                                            <p:graphicEl>
                                              <a:dgm id="{B7DA2E6E-BFE6-4693-B338-B0259A79392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MA" dirty="0" smtClean="0"/>
              <a:t>حقوق / سلطات الادارة</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z="4000" dirty="0" smtClean="0"/>
              <a:t>4/ سلطة توقيع </a:t>
            </a:r>
            <a:r>
              <a:rPr lang="ar-MA" sz="4000" dirty="0" err="1" smtClean="0"/>
              <a:t>الجزاءات</a:t>
            </a:r>
            <a:r>
              <a:rPr lang="ar-MA" sz="4000" dirty="0" smtClean="0"/>
              <a:t> (التعويض)</a:t>
            </a:r>
            <a:endParaRPr lang="en-US" sz="4000" dirty="0"/>
          </a:p>
        </p:txBody>
      </p:sp>
      <p:sp>
        <p:nvSpPr>
          <p:cNvPr id="6" name="عنصر نائب للمحتوى 5"/>
          <p:cNvSpPr>
            <a:spLocks noGrp="1"/>
          </p:cNvSpPr>
          <p:nvPr>
            <p:ph idx="1"/>
          </p:nvPr>
        </p:nvSpPr>
        <p:spPr>
          <a:xfrm>
            <a:off x="768096" y="1676400"/>
            <a:ext cx="7290055" cy="4632960"/>
          </a:xfrm>
        </p:spPr>
        <p:txBody>
          <a:bodyPr>
            <a:normAutofit/>
          </a:bodyPr>
          <a:lstStyle/>
          <a:p>
            <a:pPr algn="just" rtl="1">
              <a:buFont typeface="Wingdings" pitchFamily="2" charset="2"/>
              <a:buChar char="v"/>
            </a:pPr>
            <a:endParaRPr lang="ar-SA" sz="2400" dirty="0" smtClean="0"/>
          </a:p>
          <a:p>
            <a:pPr algn="just" rtl="1">
              <a:buFont typeface="Wingdings" pitchFamily="2" charset="2"/>
              <a:buChar char="v"/>
            </a:pPr>
            <a:r>
              <a:rPr lang="ar-SA" sz="2400" dirty="0" smtClean="0"/>
              <a:t>يختلف عن باقي </a:t>
            </a:r>
            <a:r>
              <a:rPr lang="ar-SA" sz="2400" dirty="0" err="1" smtClean="0"/>
              <a:t>الجزاءات</a:t>
            </a:r>
            <a:r>
              <a:rPr lang="ar-SA" sz="2400" dirty="0" smtClean="0"/>
              <a:t> حيث </a:t>
            </a:r>
            <a:r>
              <a:rPr lang="ar-MA" sz="2400" dirty="0" smtClean="0"/>
              <a:t>يلزم لجوء الادارة الى القضاء</a:t>
            </a:r>
            <a:r>
              <a:rPr lang="ar-SA" sz="2400" dirty="0" smtClean="0"/>
              <a:t> للحصول على حكم بالتعويض وتقدير قيمته ولا يجوز استقطاع أي تعويض من مستحقات المتعاقد المالية بإرادة منفردة من الادارة.</a:t>
            </a:r>
          </a:p>
          <a:p>
            <a:pPr algn="just" rtl="1">
              <a:buFont typeface="Wingdings" pitchFamily="2" charset="2"/>
              <a:buChar char="v"/>
            </a:pPr>
            <a:endParaRPr lang="ar-MA" sz="2400" dirty="0" smtClean="0"/>
          </a:p>
          <a:p>
            <a:pPr algn="just" rtl="1">
              <a:buFont typeface="Wingdings" pitchFamily="2" charset="2"/>
              <a:buChar char="v"/>
            </a:pPr>
            <a:r>
              <a:rPr lang="ar-MA" sz="2400" dirty="0" smtClean="0"/>
              <a:t>القاعدة العامة في </a:t>
            </a:r>
            <a:r>
              <a:rPr lang="ar-MA" sz="2400" dirty="0" err="1" smtClean="0"/>
              <a:t>التعوي</a:t>
            </a:r>
            <a:r>
              <a:rPr lang="ar-SA" sz="2400" dirty="0" smtClean="0"/>
              <a:t>ض</a:t>
            </a:r>
            <a:r>
              <a:rPr lang="ar-MA" sz="2400" dirty="0" smtClean="0"/>
              <a:t> انه يتم </a:t>
            </a:r>
            <a:r>
              <a:rPr lang="ar-MA" sz="2400" dirty="0" err="1" smtClean="0"/>
              <a:t>باستجماع</a:t>
            </a:r>
            <a:r>
              <a:rPr lang="ar-MA" sz="2400" dirty="0" smtClean="0"/>
              <a:t> عناصره</a:t>
            </a:r>
            <a:r>
              <a:rPr lang="ar-SA" sz="2400" dirty="0" smtClean="0"/>
              <a:t>:</a:t>
            </a:r>
            <a:endParaRPr lang="ar-SA" sz="2400" dirty="0"/>
          </a:p>
          <a:p>
            <a:pPr marL="0" indent="0" algn="ctr" rtl="1">
              <a:buNone/>
            </a:pPr>
            <a:r>
              <a:rPr lang="ar-SA" sz="2400" dirty="0" smtClean="0"/>
              <a:t>ا</a:t>
            </a:r>
            <a:r>
              <a:rPr lang="ar-MA" sz="2400" dirty="0" smtClean="0"/>
              <a:t>لخطأ – الضرر- العلاقة السببية</a:t>
            </a:r>
            <a:endParaRPr lang="ar-SA" sz="2400" dirty="0" smtClean="0"/>
          </a:p>
          <a:p>
            <a:pPr marL="0" indent="0" algn="just" rtl="1">
              <a:buNone/>
            </a:pPr>
            <a:r>
              <a:rPr lang="ar-SA" sz="2400" dirty="0" smtClean="0"/>
              <a:t>فإذا ارتكب المتعاقد خطأ بإخلاله بالتزاماته وتضررت الادارة من ذلك، فيمكنها طلب التعويض والقاضي يقرر ما اذا كان له مقتضى أم لا.</a:t>
            </a:r>
          </a:p>
          <a:p>
            <a:pPr marL="457200" indent="-457200" algn="just" rtl="1">
              <a:buFont typeface="+mj-lt"/>
              <a:buAutoNum type="arabicPeriod"/>
            </a:pPr>
            <a:endParaRPr lang="en-US" sz="2400" dirty="0"/>
          </a:p>
        </p:txBody>
      </p:sp>
    </p:spTree>
    <p:extLst>
      <p:ext uri="{BB962C8B-B14F-4D97-AF65-F5344CB8AC3E}">
        <p14:creationId xmlns:p14="http://schemas.microsoft.com/office/powerpoint/2010/main" val="116043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585216"/>
            <a:ext cx="7290054" cy="1167384"/>
          </a:xfrm>
          <a:solidFill>
            <a:schemeClr val="accent4">
              <a:lumMod val="60000"/>
              <a:lumOff val="40000"/>
            </a:schemeClr>
          </a:solidFill>
        </p:spPr>
        <p:txBody>
          <a:bodyPr>
            <a:normAutofit/>
          </a:bodyPr>
          <a:lstStyle/>
          <a:p>
            <a:pPr algn="ctr"/>
            <a:r>
              <a:rPr lang="ar-SA" sz="4000" dirty="0" smtClean="0"/>
              <a:t>مواضيع مهمة ولكنها خلافية لذلك غير مطالبين فيها</a:t>
            </a:r>
            <a:endParaRPr lang="ar-SA" sz="4000" dirty="0"/>
          </a:p>
        </p:txBody>
      </p:sp>
      <p:sp>
        <p:nvSpPr>
          <p:cNvPr id="3" name="عنصر نائب للمحتوى 2"/>
          <p:cNvSpPr>
            <a:spLocks noGrp="1"/>
          </p:cNvSpPr>
          <p:nvPr>
            <p:ph idx="1"/>
          </p:nvPr>
        </p:nvSpPr>
        <p:spPr/>
        <p:txBody>
          <a:bodyPr/>
          <a:lstStyle/>
          <a:p>
            <a:endParaRPr lang="ar-SA"/>
          </a:p>
        </p:txBody>
      </p:sp>
      <p:sp>
        <p:nvSpPr>
          <p:cNvPr id="4" name="مستطيل 3"/>
          <p:cNvSpPr/>
          <p:nvPr/>
        </p:nvSpPr>
        <p:spPr>
          <a:xfrm>
            <a:off x="885371" y="2133600"/>
            <a:ext cx="6934200" cy="2610843"/>
          </a:xfrm>
          <a:prstGeom prst="rect">
            <a:avLst/>
          </a:prstGeom>
        </p:spPr>
        <p:txBody>
          <a:bodyPr wrap="square">
            <a:spAutoFit/>
          </a:bodyPr>
          <a:lstStyle/>
          <a:p>
            <a:pPr marL="457200" indent="-457200" algn="r" rtl="1">
              <a:lnSpc>
                <a:spcPct val="150000"/>
              </a:lnSpc>
              <a:buFont typeface="Arial" pitchFamily="34" charset="0"/>
              <a:buChar char="•"/>
            </a:pPr>
            <a:r>
              <a:rPr lang="ar-SA" sz="2800" dirty="0"/>
              <a:t>هل يجوز الجمع بين غرامة التأخير / التعويض؟</a:t>
            </a:r>
          </a:p>
          <a:p>
            <a:pPr marL="457200" indent="-457200" algn="r" rtl="1">
              <a:lnSpc>
                <a:spcPct val="150000"/>
              </a:lnSpc>
              <a:buFont typeface="Arial" pitchFamily="34" charset="0"/>
              <a:buChar char="•"/>
            </a:pPr>
            <a:r>
              <a:rPr lang="ar-SA" sz="2800" dirty="0"/>
              <a:t>هل يجوز الجمع بين التعويض ومصادرة الضمان؟</a:t>
            </a:r>
          </a:p>
          <a:p>
            <a:pPr marL="457200" indent="-457200" algn="r" rtl="1">
              <a:lnSpc>
                <a:spcPct val="150000"/>
              </a:lnSpc>
              <a:buFont typeface="Arial" pitchFamily="34" charset="0"/>
              <a:buChar char="•"/>
            </a:pPr>
            <a:r>
              <a:rPr lang="ar-SA" sz="2800" dirty="0"/>
              <a:t>هل يجوز الجمع بين غرامة التأخير ومصادرة الضمان النهائي؟</a:t>
            </a:r>
            <a:endParaRPr lang="ar-MA" sz="2800" dirty="0"/>
          </a:p>
        </p:txBody>
      </p:sp>
    </p:spTree>
    <p:extLst>
      <p:ext uri="{BB962C8B-B14F-4D97-AF65-F5344CB8AC3E}">
        <p14:creationId xmlns:p14="http://schemas.microsoft.com/office/powerpoint/2010/main" val="3656468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610794375"/>
              </p:ext>
            </p:extLst>
          </p:nvPr>
        </p:nvGraphicFramePr>
        <p:xfrm>
          <a:off x="4800600" y="609600"/>
          <a:ext cx="40386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عنصر نائب للمحتوى 3"/>
          <p:cNvGraphicFramePr>
            <a:graphicFrameLocks/>
          </p:cNvGraphicFramePr>
          <p:nvPr>
            <p:extLst>
              <p:ext uri="{D42A27DB-BD31-4B8C-83A1-F6EECF244321}">
                <p14:modId xmlns:p14="http://schemas.microsoft.com/office/powerpoint/2010/main" val="2597793670"/>
              </p:ext>
            </p:extLst>
          </p:nvPr>
        </p:nvGraphicFramePr>
        <p:xfrm>
          <a:off x="228600" y="609600"/>
          <a:ext cx="4191000" cy="5867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532374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E6AF564E-2523-469A-8FE3-7CA7501ED15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3A125271-A3D8-4BAF-849A-368BF0B1F4F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4ECDD213-7E5B-45AC-9030-4DAB3F91E47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AFA6B2A9-6030-4EC9-89CB-3CDBBF6B56B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AF8D4821-63B2-4AFF-BF80-64227D1AFA97}"/>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88985E2E-50C8-4977-8097-05C129DA6A69}"/>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E4EF6886-70E4-4EEC-A07F-EBFC44B5FE18}"/>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82925E33-AF23-47BD-8CC9-AC2066CA0A6E}"/>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graphicEl>
                                              <a:dgm id="{E6AF564E-2523-469A-8FE3-7CA7501ED151}"/>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graphicEl>
                                              <a:dgm id="{3A125271-A3D8-4BAF-849A-368BF0B1F4F6}"/>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graphicEl>
                                              <a:dgm id="{4ECDD213-7E5B-45AC-9030-4DAB3F91E47D}"/>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graphicEl>
                                              <a:dgm id="{55B52AD7-390F-45B7-8BCA-C8A3F1023D26}"/>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graphicEl>
                                              <a:dgm id="{0060BDF5-B0B2-40E3-8731-5917FCAB1B77}"/>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graphicEl>
                                              <a:dgm id="{987EB881-0BE0-4D54-B76B-74A92EB17D41}"/>
                                            </p:graphic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graphicEl>
                                              <a:dgm id="{A14BBEA3-E302-432F-9B7B-B9CB7C4392EA}"/>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
                                            <p:graphicEl>
                                              <a:dgm id="{140B9270-8285-4826-84B4-344555CAB2F4}"/>
                                            </p:graphic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
                                            <p:graphicEl>
                                              <a:dgm id="{99C21434-67C8-4F96-B627-B276FC27F377}"/>
                                            </p:graphic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
                                            <p:graphicEl>
                                              <a:dgm id="{ACE37761-EB28-4181-91AA-647FF27E2D3F}"/>
                                            </p:graphic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5">
                                            <p:graphicEl>
                                              <a:dgm id="{03529E59-B9D0-45D4-8B3C-2244A7A3E69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Graphic spid="5"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MA" dirty="0" smtClean="0"/>
              <a:t>حقوق / سلطات الادارة</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smtClean="0"/>
              <a:t>5/ منع التعامل مع الحكومة</a:t>
            </a:r>
            <a:endParaRPr lang="en-US" sz="4000" dirty="0"/>
          </a:p>
        </p:txBody>
      </p:sp>
      <p:sp>
        <p:nvSpPr>
          <p:cNvPr id="6" name="عنصر نائب للمحتوى 5"/>
          <p:cNvSpPr>
            <a:spLocks noGrp="1"/>
          </p:cNvSpPr>
          <p:nvPr>
            <p:ph idx="1"/>
          </p:nvPr>
        </p:nvSpPr>
        <p:spPr>
          <a:xfrm>
            <a:off x="768096" y="1676400"/>
            <a:ext cx="7290055" cy="5181600"/>
          </a:xfrm>
        </p:spPr>
        <p:txBody>
          <a:bodyPr>
            <a:normAutofit fontScale="70000" lnSpcReduction="20000"/>
          </a:bodyPr>
          <a:lstStyle/>
          <a:p>
            <a:pPr marL="0" indent="0" algn="just" rtl="1">
              <a:lnSpc>
                <a:spcPct val="120000"/>
              </a:lnSpc>
              <a:buNone/>
            </a:pPr>
            <a:r>
              <a:rPr lang="ar-SA" sz="2800" dirty="0" smtClean="0"/>
              <a:t>بإمكان الجهة الادارية طلب منع المتعاقد من الدخول في تعاقدات حكومية أخرى في حالات الغش والتحايل والتلاعب وسوء النية من المتعاقد. (أي كأن الحكومة تضعه في القائمة السوداء).</a:t>
            </a:r>
          </a:p>
          <a:p>
            <a:pPr algn="just" rtl="1">
              <a:buFont typeface="Wingdings" pitchFamily="2" charset="2"/>
              <a:buChar char="v"/>
            </a:pPr>
            <a:r>
              <a:rPr lang="ar-SA" sz="3400" b="1" u="sng" dirty="0" smtClean="0"/>
              <a:t>اجراءات المنع من التعامل:</a:t>
            </a:r>
          </a:p>
          <a:p>
            <a:pPr algn="just" rtl="1">
              <a:buFont typeface="Wingdings" pitchFamily="2" charset="2"/>
              <a:buChar char="§"/>
            </a:pPr>
            <a:r>
              <a:rPr lang="ar-SA" sz="2800" dirty="0" smtClean="0"/>
              <a:t>يجب على الجهة الادارية فور اكتشاف الحالة ابلاغ وزارة المالية + سحب العمل.</a:t>
            </a:r>
          </a:p>
          <a:p>
            <a:pPr algn="just" rtl="1">
              <a:buFont typeface="Wingdings" pitchFamily="2" charset="2"/>
              <a:buChar char="§"/>
            </a:pPr>
            <a:r>
              <a:rPr lang="ar-MA" sz="2800" dirty="0" smtClean="0"/>
              <a:t>يلزم لجوء الادارة الى </a:t>
            </a:r>
            <a:r>
              <a:rPr lang="ar-SA" sz="2800" dirty="0" smtClean="0"/>
              <a:t>لجنة </a:t>
            </a:r>
            <a:r>
              <a:rPr lang="ar-SA" sz="2800" dirty="0" smtClean="0"/>
              <a:t>التعويضات</a:t>
            </a:r>
            <a:r>
              <a:rPr lang="ar-MA" sz="2800" dirty="0" smtClean="0"/>
              <a:t> </a:t>
            </a:r>
            <a:r>
              <a:rPr lang="ar-SA" sz="2800" dirty="0" smtClean="0"/>
              <a:t>وصدور </a:t>
            </a:r>
            <a:r>
              <a:rPr lang="ar-SA" sz="2800" dirty="0" smtClean="0"/>
              <a:t>قرار </a:t>
            </a:r>
            <a:r>
              <a:rPr lang="ar-SA" sz="2800" dirty="0" smtClean="0"/>
              <a:t>منها</a:t>
            </a:r>
            <a:r>
              <a:rPr lang="ar-MA" sz="2800" dirty="0" smtClean="0"/>
              <a:t> </a:t>
            </a:r>
            <a:r>
              <a:rPr lang="ar-SA" sz="2800" dirty="0"/>
              <a:t>(لمعرفة ماهي لجنة التعويضات راجعي آخر </a:t>
            </a:r>
            <a:r>
              <a:rPr lang="ar-MA" sz="2800" dirty="0"/>
              <a:t>شريحة</a:t>
            </a:r>
            <a:r>
              <a:rPr lang="ar-SA" sz="2800" dirty="0"/>
              <a:t>).</a:t>
            </a:r>
            <a:endParaRPr lang="ar-SA" sz="2800" dirty="0" smtClean="0"/>
          </a:p>
          <a:p>
            <a:pPr algn="just" rtl="1">
              <a:buFont typeface="Wingdings" pitchFamily="2" charset="2"/>
              <a:buChar char="§"/>
            </a:pPr>
            <a:r>
              <a:rPr lang="ar-SA" sz="2800" dirty="0" smtClean="0"/>
              <a:t>يمكن للمتعاقد الطعن على قرار اللجنة خلال 60 يوم امام ديوان المظالم.</a:t>
            </a:r>
          </a:p>
          <a:p>
            <a:pPr algn="just" rtl="1">
              <a:buFont typeface="Wingdings" pitchFamily="2" charset="2"/>
              <a:buChar char="§"/>
            </a:pPr>
            <a:r>
              <a:rPr lang="ar-SA" sz="2800" dirty="0" smtClean="0"/>
              <a:t>اذا لم يطعن أو طعن وصدر حكم ديوان المظالم مؤيد لقرار اللجنة فإنه يمنع من التعامل.</a:t>
            </a:r>
          </a:p>
          <a:p>
            <a:pPr algn="just" rtl="1">
              <a:buFont typeface="Wingdings" pitchFamily="2" charset="2"/>
              <a:buChar char="§"/>
            </a:pPr>
            <a:r>
              <a:rPr lang="ar-SA" sz="2800" dirty="0" smtClean="0"/>
              <a:t>يجب ألا يتجاوز المنع من التعامل 5 </a:t>
            </a:r>
            <a:r>
              <a:rPr lang="ar-SA" sz="2800" dirty="0"/>
              <a:t>سنوات  يشهر بالمتعاقد على نفقته في </a:t>
            </a:r>
            <a:r>
              <a:rPr lang="ar-SA" sz="2800" dirty="0" smtClean="0"/>
              <a:t>صحيفتين محليتين.</a:t>
            </a:r>
            <a:endParaRPr lang="ar-SA" sz="2800" dirty="0"/>
          </a:p>
          <a:p>
            <a:pPr algn="just" rtl="1">
              <a:buFont typeface="Wingdings" pitchFamily="2" charset="2"/>
              <a:buChar char="§"/>
            </a:pPr>
            <a:r>
              <a:rPr lang="ar-SA" sz="2800" dirty="0"/>
              <a:t>تبلغ جميع الجهات الحكومية بمنع </a:t>
            </a:r>
            <a:r>
              <a:rPr lang="ar-SA" sz="2800" dirty="0" smtClean="0"/>
              <a:t>التعامل مع المتعاقد المخالف بتعميم يصدر من وزارة المالية.</a:t>
            </a:r>
          </a:p>
          <a:p>
            <a:pPr algn="just" rtl="1">
              <a:buFont typeface="Wingdings" pitchFamily="2" charset="2"/>
              <a:buChar char="§"/>
            </a:pPr>
            <a:endParaRPr lang="ar-MA" sz="2800" dirty="0" smtClean="0"/>
          </a:p>
        </p:txBody>
      </p:sp>
    </p:spTree>
    <p:extLst>
      <p:ext uri="{BB962C8B-B14F-4D97-AF65-F5344CB8AC3E}">
        <p14:creationId xmlns:p14="http://schemas.microsoft.com/office/powerpoint/2010/main" val="119550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pPr algn="ctr"/>
            <a:r>
              <a:rPr lang="ar-SA" sz="4800" dirty="0" smtClean="0"/>
              <a:t>التزامات المتعاقد</a:t>
            </a:r>
            <a:endParaRPr lang="en-US" sz="4800" dirty="0"/>
          </a:p>
        </p:txBody>
      </p:sp>
      <p:sp>
        <p:nvSpPr>
          <p:cNvPr id="3" name="عنوان فرعي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192910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800359113"/>
              </p:ext>
            </p:extLst>
          </p:nvPr>
        </p:nvGraphicFramePr>
        <p:xfrm>
          <a:off x="4800600" y="609600"/>
          <a:ext cx="40386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عنصر نائب للمحتوى 3"/>
          <p:cNvGraphicFramePr>
            <a:graphicFrameLocks/>
          </p:cNvGraphicFramePr>
          <p:nvPr>
            <p:extLst>
              <p:ext uri="{D42A27DB-BD31-4B8C-83A1-F6EECF244321}">
                <p14:modId xmlns:p14="http://schemas.microsoft.com/office/powerpoint/2010/main" val="2969508626"/>
              </p:ext>
            </p:extLst>
          </p:nvPr>
        </p:nvGraphicFramePr>
        <p:xfrm>
          <a:off x="228600" y="609600"/>
          <a:ext cx="4191000" cy="5867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958888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E6AF564E-2523-469A-8FE3-7CA7501ED15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3A125271-A3D8-4BAF-849A-368BF0B1F4F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4ECDD213-7E5B-45AC-9030-4DAB3F91E47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AFA6B2A9-6030-4EC9-89CB-3CDBBF6B56B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AF8D4821-63B2-4AFF-BF80-64227D1AFA97}"/>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88985E2E-50C8-4977-8097-05C129DA6A69}"/>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E4EF6886-70E4-4EEC-A07F-EBFC44B5FE18}"/>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82925E33-AF23-47BD-8CC9-AC2066CA0A6E}"/>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graphicEl>
                                              <a:dgm id="{E6AF564E-2523-469A-8FE3-7CA7501ED151}"/>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graphicEl>
                                              <a:dgm id="{3A125271-A3D8-4BAF-849A-368BF0B1F4F6}"/>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graphicEl>
                                              <a:dgm id="{4ECDD213-7E5B-45AC-9030-4DAB3F91E47D}"/>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graphicEl>
                                              <a:dgm id="{55B52AD7-390F-45B7-8BCA-C8A3F1023D26}"/>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graphicEl>
                                              <a:dgm id="{0060BDF5-B0B2-40E3-8731-5917FCAB1B77}"/>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graphicEl>
                                              <a:dgm id="{987EB881-0BE0-4D54-B76B-74A92EB17D41}"/>
                                            </p:graphic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graphicEl>
                                              <a:dgm id="{A14BBEA3-E302-432F-9B7B-B9CB7C4392EA}"/>
                                            </p:graphic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
                                            <p:graphicEl>
                                              <a:dgm id="{140B9270-8285-4826-84B4-344555CAB2F4}"/>
                                            </p:graphic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
                                            <p:graphicEl>
                                              <a:dgm id="{99C21434-67C8-4F96-B627-B276FC27F377}"/>
                                            </p:graphic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
                                            <p:graphicEl>
                                              <a:dgm id="{ACE37761-EB28-4181-91AA-647FF27E2D3F}"/>
                                            </p:graphic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5">
                                            <p:graphicEl>
                                              <a:dgm id="{03529E59-B9D0-45D4-8B3C-2244A7A3E69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Graphic spid="5"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SA" dirty="0" smtClean="0"/>
              <a:t>التزامات المتعاقد</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fontScale="85000" lnSpcReduction="100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smtClean="0"/>
              <a:t>1/ تنفيذ العقد حسب الشروط والمواصفات</a:t>
            </a:r>
            <a:endParaRPr lang="en-US" sz="4000" dirty="0"/>
          </a:p>
        </p:txBody>
      </p:sp>
      <p:sp>
        <p:nvSpPr>
          <p:cNvPr id="6" name="عنصر نائب للمحتوى 5"/>
          <p:cNvSpPr>
            <a:spLocks noGrp="1"/>
          </p:cNvSpPr>
          <p:nvPr>
            <p:ph idx="1"/>
          </p:nvPr>
        </p:nvSpPr>
        <p:spPr>
          <a:xfrm>
            <a:off x="768096" y="1676400"/>
            <a:ext cx="7290055" cy="4632960"/>
          </a:xfrm>
        </p:spPr>
        <p:txBody>
          <a:bodyPr>
            <a:normAutofit/>
          </a:bodyPr>
          <a:lstStyle/>
          <a:p>
            <a:pPr algn="r" rtl="1">
              <a:buFont typeface="Wingdings" pitchFamily="2" charset="2"/>
              <a:buChar char="v"/>
            </a:pPr>
            <a:endParaRPr lang="ar-SA" sz="2800" dirty="0" smtClean="0"/>
          </a:p>
          <a:p>
            <a:pPr algn="r" rtl="1">
              <a:buFont typeface="Wingdings" pitchFamily="2" charset="2"/>
              <a:buChar char="v"/>
            </a:pPr>
            <a:r>
              <a:rPr lang="ar-SA" sz="2800" dirty="0" smtClean="0"/>
              <a:t>المتفق عليها + طبقاً لتعليمات «توجيه» الادارة والمشرف.</a:t>
            </a:r>
            <a:endParaRPr lang="ar-SA" sz="2800" dirty="0"/>
          </a:p>
          <a:p>
            <a:pPr algn="r" rtl="1">
              <a:buFont typeface="Wingdings" pitchFamily="2" charset="2"/>
              <a:buChar char="v"/>
            </a:pPr>
            <a:r>
              <a:rPr lang="ar-SA" sz="2800" dirty="0" smtClean="0"/>
              <a:t>ليس فقط القيام بالعمل وانجازه ، وانما </a:t>
            </a:r>
            <a:r>
              <a:rPr lang="ar-SA" sz="2800" b="1" u="sng" dirty="0" smtClean="0"/>
              <a:t>تنفيذ دقيق </a:t>
            </a:r>
            <a:r>
              <a:rPr lang="ar-SA" sz="2800" dirty="0" smtClean="0"/>
              <a:t>للشروط والمواصفات والا تعرض </a:t>
            </a:r>
            <a:r>
              <a:rPr lang="ar-SA" sz="2800" dirty="0" err="1" smtClean="0"/>
              <a:t>للجزاءات</a:t>
            </a:r>
            <a:r>
              <a:rPr lang="ar-SA" sz="2800" dirty="0" smtClean="0"/>
              <a:t>.</a:t>
            </a:r>
            <a:endParaRPr lang="en-US" sz="2800" dirty="0"/>
          </a:p>
        </p:txBody>
      </p:sp>
    </p:spTree>
    <p:extLst>
      <p:ext uri="{BB962C8B-B14F-4D97-AF65-F5344CB8AC3E}">
        <p14:creationId xmlns:p14="http://schemas.microsoft.com/office/powerpoint/2010/main" val="1391168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SA" dirty="0" smtClean="0"/>
              <a:t>التزامات المتعاقد</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smtClean="0"/>
              <a:t>2/ تنفيذ العقد بحسن نية</a:t>
            </a:r>
            <a:endParaRPr lang="en-US" sz="4000" dirty="0"/>
          </a:p>
        </p:txBody>
      </p:sp>
      <p:sp>
        <p:nvSpPr>
          <p:cNvPr id="6" name="عنصر نائب للمحتوى 5"/>
          <p:cNvSpPr>
            <a:spLocks noGrp="1"/>
          </p:cNvSpPr>
          <p:nvPr>
            <p:ph idx="1"/>
          </p:nvPr>
        </p:nvSpPr>
        <p:spPr>
          <a:xfrm>
            <a:off x="768096" y="1676400"/>
            <a:ext cx="7290055" cy="4632960"/>
          </a:xfrm>
        </p:spPr>
        <p:txBody>
          <a:bodyPr>
            <a:normAutofit/>
          </a:bodyPr>
          <a:lstStyle/>
          <a:p>
            <a:pPr algn="r" rtl="1">
              <a:buFont typeface="Wingdings" pitchFamily="2" charset="2"/>
              <a:buChar char="v"/>
            </a:pPr>
            <a:endParaRPr lang="ar-SA" sz="2800" dirty="0" smtClean="0"/>
          </a:p>
          <a:p>
            <a:pPr algn="r" rtl="1">
              <a:buFont typeface="Wingdings" pitchFamily="2" charset="2"/>
              <a:buChar char="v"/>
            </a:pPr>
            <a:r>
              <a:rPr lang="ar-SA" sz="2800" dirty="0" smtClean="0"/>
              <a:t>بعيدًا عن الغش والتلاعب والتحايل</a:t>
            </a:r>
          </a:p>
          <a:p>
            <a:pPr algn="r" rtl="1">
              <a:buFont typeface="Wingdings" pitchFamily="2" charset="2"/>
              <a:buChar char="v"/>
            </a:pPr>
            <a:endParaRPr lang="ar-SA" sz="2800" dirty="0" smtClean="0"/>
          </a:p>
          <a:p>
            <a:pPr algn="r" rtl="1">
              <a:buFont typeface="Wingdings" pitchFamily="2" charset="2"/>
              <a:buChar char="v"/>
            </a:pPr>
            <a:r>
              <a:rPr lang="ar-SA" sz="2800" b="1" u="sng" dirty="0" smtClean="0"/>
              <a:t>من حسن النية: </a:t>
            </a:r>
            <a:r>
              <a:rPr lang="ar-SA" sz="2800" dirty="0" smtClean="0"/>
              <a:t>اداء العقد بكامل شروطه، تنبيه الادارة عن أي اخطاء في المواصفات او التصميم، اتباع تعليمات التنفيذ، التجاوب مع التعديلات المطلوبة، تسليم الاعمال في المواعيد المحددة...الخ</a:t>
            </a:r>
          </a:p>
        </p:txBody>
      </p:sp>
    </p:spTree>
    <p:extLst>
      <p:ext uri="{BB962C8B-B14F-4D97-AF65-F5344CB8AC3E}">
        <p14:creationId xmlns:p14="http://schemas.microsoft.com/office/powerpoint/2010/main" val="41568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SA" dirty="0" smtClean="0"/>
              <a:t>التزامات المتعاقد</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fontScale="85000" lnSpcReduction="100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smtClean="0"/>
              <a:t>3/ الالتزام بالتعديلات التي تقرها الجهة الادارية</a:t>
            </a:r>
            <a:endParaRPr lang="en-US" sz="4000" dirty="0"/>
          </a:p>
        </p:txBody>
      </p:sp>
      <p:sp>
        <p:nvSpPr>
          <p:cNvPr id="6" name="عنصر نائب للمحتوى 5"/>
          <p:cNvSpPr>
            <a:spLocks noGrp="1"/>
          </p:cNvSpPr>
          <p:nvPr>
            <p:ph idx="1"/>
          </p:nvPr>
        </p:nvSpPr>
        <p:spPr>
          <a:xfrm>
            <a:off x="768096" y="1676400"/>
            <a:ext cx="7290055" cy="4632960"/>
          </a:xfrm>
        </p:spPr>
        <p:txBody>
          <a:bodyPr>
            <a:normAutofit/>
          </a:bodyPr>
          <a:lstStyle/>
          <a:p>
            <a:pPr algn="just" rtl="1">
              <a:buFont typeface="Wingdings" pitchFamily="2" charset="2"/>
              <a:buChar char="v"/>
            </a:pPr>
            <a:endParaRPr lang="ar-SA" sz="2800" dirty="0" smtClean="0"/>
          </a:p>
          <a:p>
            <a:pPr algn="just" rtl="1">
              <a:buFont typeface="Wingdings" pitchFamily="2" charset="2"/>
              <a:buChar char="v"/>
            </a:pPr>
            <a:r>
              <a:rPr lang="ar-SA" sz="2800" dirty="0" smtClean="0"/>
              <a:t>بشرط أن تكون وفقًا للضوابط والنسب النظامية (راجعي نسبة الزيادة والتخفيض) وإلا فإن له الحق في رفض التعديل ، والتعويض ان كان له مقتضى.</a:t>
            </a:r>
            <a:endParaRPr lang="ar-SA" sz="2800" dirty="0"/>
          </a:p>
          <a:p>
            <a:pPr marL="0" indent="0" algn="just" rtl="1">
              <a:buNone/>
            </a:pPr>
            <a:r>
              <a:rPr lang="ar-SA" sz="2800" dirty="0" smtClean="0"/>
              <a:t>مثل: تخفيض العقد بأكثر من النسبة المحددة يعد خطأ يلزم تعويض المتعاقد عنه.</a:t>
            </a:r>
          </a:p>
          <a:p>
            <a:pPr marL="0" indent="0" algn="just" rtl="1">
              <a:buNone/>
            </a:pPr>
            <a:endParaRPr lang="ar-SA" sz="2800" dirty="0" smtClean="0"/>
          </a:p>
        </p:txBody>
      </p:sp>
    </p:spTree>
    <p:extLst>
      <p:ext uri="{BB962C8B-B14F-4D97-AF65-F5344CB8AC3E}">
        <p14:creationId xmlns:p14="http://schemas.microsoft.com/office/powerpoint/2010/main" val="68493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SA" dirty="0" smtClean="0"/>
              <a:t>التزامات المتعاقد</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fontScale="85000" lnSpcReduction="100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smtClean="0"/>
              <a:t>4/ تنفيذ العقد بنفسه وفي المواعيد المحددة</a:t>
            </a:r>
            <a:endParaRPr lang="en-US" sz="4000" dirty="0"/>
          </a:p>
        </p:txBody>
      </p:sp>
      <p:sp>
        <p:nvSpPr>
          <p:cNvPr id="6" name="عنصر نائب للمحتوى 5"/>
          <p:cNvSpPr>
            <a:spLocks noGrp="1"/>
          </p:cNvSpPr>
          <p:nvPr>
            <p:ph idx="1"/>
          </p:nvPr>
        </p:nvSpPr>
        <p:spPr>
          <a:xfrm>
            <a:off x="533400" y="1676400"/>
            <a:ext cx="8001000" cy="5029200"/>
          </a:xfrm>
        </p:spPr>
        <p:txBody>
          <a:bodyPr>
            <a:normAutofit fontScale="92500" lnSpcReduction="20000"/>
          </a:bodyPr>
          <a:lstStyle/>
          <a:p>
            <a:pPr algn="just" rtl="1">
              <a:buFont typeface="Wingdings" pitchFamily="2" charset="2"/>
              <a:buChar char="v"/>
            </a:pPr>
            <a:r>
              <a:rPr lang="ar-SA" sz="2400" dirty="0" smtClean="0"/>
              <a:t>حظر النظام السعودي التنازل عن العقد كليًا أو جزئيًا (من الباطن) </a:t>
            </a:r>
            <a:r>
              <a:rPr lang="ar-SA" sz="2400" b="1" u="sng" dirty="0" smtClean="0"/>
              <a:t>الا بموافقة الادارة.</a:t>
            </a:r>
          </a:p>
          <a:p>
            <a:pPr algn="just" rtl="1">
              <a:buFont typeface="Wingdings" pitchFamily="2" charset="2"/>
              <a:buChar char="v"/>
            </a:pPr>
            <a:endParaRPr lang="ar-SA" sz="1100" dirty="0" smtClean="0"/>
          </a:p>
          <a:p>
            <a:pPr algn="just" rtl="1">
              <a:buFont typeface="Wingdings" pitchFamily="2" charset="2"/>
              <a:buChar char="v"/>
            </a:pPr>
            <a:r>
              <a:rPr lang="ar-SA" sz="2800" u="sng" dirty="0" smtClean="0"/>
              <a:t>التنازل حتى توافق عليه الادارة له شروط:</a:t>
            </a:r>
          </a:p>
          <a:p>
            <a:pPr marL="585216" lvl="1" indent="-457200" algn="just" rtl="1">
              <a:buFont typeface="+mj-lt"/>
              <a:buAutoNum type="arabicPeriod"/>
            </a:pPr>
            <a:r>
              <a:rPr lang="ar-SA" sz="1800" dirty="0" smtClean="0"/>
              <a:t>معرفة اسباب التنازل وهل سبق للمتعاقد التنازل في عقود أخرى.</a:t>
            </a:r>
          </a:p>
          <a:p>
            <a:pPr marL="585216" lvl="1" indent="-457200" algn="just" rtl="1">
              <a:buFont typeface="+mj-lt"/>
              <a:buAutoNum type="arabicPeriod"/>
            </a:pPr>
            <a:r>
              <a:rPr lang="ar-SA" sz="1800" dirty="0" smtClean="0"/>
              <a:t>ان يكون التنازل بموجب اتفاقية تحدد فيها التزامات كل طرف «المتنازل والمتنازل له» ويجب اعتمادها من الجهة الادارية.</a:t>
            </a:r>
          </a:p>
          <a:p>
            <a:pPr marL="585216" lvl="1" indent="-457200" algn="just" rtl="1">
              <a:buFont typeface="+mj-lt"/>
              <a:buAutoNum type="arabicPeriod"/>
            </a:pPr>
            <a:r>
              <a:rPr lang="ar-SA" sz="1800" dirty="0" smtClean="0"/>
              <a:t>ان لا يؤدي التنازل الى الاضرار بالمشروع بتنفيذه بأسعار متدنية.</a:t>
            </a:r>
          </a:p>
          <a:p>
            <a:pPr marL="585216" lvl="1" indent="-457200" algn="just" rtl="1">
              <a:buFont typeface="+mj-lt"/>
              <a:buAutoNum type="arabicPeriod"/>
            </a:pPr>
            <a:r>
              <a:rPr lang="ar-SA" sz="1800" dirty="0" smtClean="0"/>
              <a:t>ان تتوافر في المقاول المتنازل اليه شروط التعامل مع الحكومية ، وان يكون مصنفًا في مجال ودرجة الاعمال المتنازل عنها.</a:t>
            </a:r>
          </a:p>
          <a:p>
            <a:pPr marL="585216" lvl="1" indent="-457200" algn="just" rtl="1">
              <a:buFont typeface="+mj-lt"/>
              <a:buAutoNum type="arabicPeriod"/>
            </a:pPr>
            <a:endParaRPr lang="ar-SA" sz="1100" dirty="0"/>
          </a:p>
          <a:p>
            <a:pPr lvl="1" algn="just" rtl="1">
              <a:buFont typeface="Wingdings" pitchFamily="2" charset="2"/>
              <a:buChar char="v"/>
            </a:pPr>
            <a:r>
              <a:rPr lang="ar-SA" sz="2400" dirty="0" smtClean="0"/>
              <a:t>يبقى المتعاقد مسؤولًا بالتضامن مع المتنازل اليه او المقاول من الباطن عن تنفيذ العقد.</a:t>
            </a:r>
          </a:p>
          <a:p>
            <a:pPr lvl="1" algn="just" rtl="1">
              <a:buFont typeface="Wingdings" pitchFamily="2" charset="2"/>
              <a:buChar char="v"/>
            </a:pPr>
            <a:endParaRPr lang="ar-SA" sz="1100" dirty="0" smtClean="0"/>
          </a:p>
          <a:p>
            <a:pPr lvl="1" algn="just" rtl="1">
              <a:buFont typeface="Wingdings" pitchFamily="2" charset="2"/>
              <a:buChar char="v"/>
            </a:pPr>
            <a:r>
              <a:rPr lang="ar-SA" sz="2400" b="1" dirty="0" smtClean="0"/>
              <a:t>هل يحق </a:t>
            </a:r>
            <a:r>
              <a:rPr lang="ar-SA" sz="2400" b="1" dirty="0" err="1" smtClean="0"/>
              <a:t>للادارة</a:t>
            </a:r>
            <a:r>
              <a:rPr lang="ar-SA" sz="2400" b="1" dirty="0" smtClean="0"/>
              <a:t> رفض التنازل؟</a:t>
            </a:r>
          </a:p>
          <a:p>
            <a:pPr lvl="3" algn="just" rtl="1">
              <a:lnSpc>
                <a:spcPct val="120000"/>
              </a:lnSpc>
              <a:buFont typeface="Arial" pitchFamily="34" charset="0"/>
              <a:buChar char="•"/>
            </a:pPr>
            <a:r>
              <a:rPr lang="ar-SA" sz="2000" dirty="0" smtClean="0"/>
              <a:t>موافقة الادارة على التنازل </a:t>
            </a:r>
            <a:r>
              <a:rPr lang="ar-SA" sz="2000" b="1" u="sng" dirty="0" smtClean="0"/>
              <a:t>سلطة تقديرية</a:t>
            </a:r>
            <a:r>
              <a:rPr lang="ar-SA" sz="2000" dirty="0" smtClean="0"/>
              <a:t> تخضع لشروط السلطة التقديرية ومن أهمها أن يكون قرارها محقق للمصلحة العامة. </a:t>
            </a:r>
            <a:r>
              <a:rPr lang="ar-SA" sz="2000" dirty="0"/>
              <a:t>ب</a:t>
            </a:r>
            <a:r>
              <a:rPr lang="ar-SA" sz="2000" dirty="0" smtClean="0"/>
              <a:t>معنى يجب ألا تتعسف في استخدام حقها ، فلو ثبت لها حاجة المتعاقد للتنازل كليًا أو جزئيًا فإن رفضها يتعارض مع المصلحة العامة لسير المرافق العامة. ولا ننسى أن السلطة القديرية تخضع لرقابة من القضاء.</a:t>
            </a:r>
          </a:p>
        </p:txBody>
      </p:sp>
    </p:spTree>
    <p:extLst>
      <p:ext uri="{BB962C8B-B14F-4D97-AF65-F5344CB8AC3E}">
        <p14:creationId xmlns:p14="http://schemas.microsoft.com/office/powerpoint/2010/main" val="3805975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152400"/>
            <a:ext cx="7290054" cy="685800"/>
          </a:xfrm>
          <a:solidFill>
            <a:schemeClr val="accent2">
              <a:lumMod val="60000"/>
              <a:lumOff val="40000"/>
            </a:schemeClr>
          </a:solidFill>
        </p:spPr>
        <p:txBody>
          <a:bodyPr/>
          <a:lstStyle/>
          <a:p>
            <a:r>
              <a:rPr lang="ar-SA" dirty="0" smtClean="0"/>
              <a:t>التزامات المتعاقد</a:t>
            </a:r>
            <a:endParaRPr lang="en-US" dirty="0"/>
          </a:p>
        </p:txBody>
      </p:sp>
      <p:sp>
        <p:nvSpPr>
          <p:cNvPr id="4" name="عنوان 1"/>
          <p:cNvSpPr txBox="1">
            <a:spLocks/>
          </p:cNvSpPr>
          <p:nvPr/>
        </p:nvSpPr>
        <p:spPr>
          <a:xfrm>
            <a:off x="762000" y="838200"/>
            <a:ext cx="7290054" cy="685800"/>
          </a:xfrm>
          <a:prstGeom prst="rect">
            <a:avLst/>
          </a:prstGeom>
          <a:solidFill>
            <a:schemeClr val="accent4">
              <a:lumMod val="40000"/>
              <a:lumOff val="60000"/>
            </a:schemeClr>
          </a:solidFill>
        </p:spPr>
        <p:txBody>
          <a:bodyPr vert="horz" lIns="91440" tIns="45720" rIns="91440" bIns="45720" rtlCol="0" anchor="ctr">
            <a:normAutofit fontScale="77500" lnSpcReduction="200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smtClean="0"/>
              <a:t>5/ ضمان سلامة التنفيذ (خاص بالأشغال العامة)</a:t>
            </a:r>
            <a:endParaRPr lang="en-US" sz="4000" dirty="0"/>
          </a:p>
        </p:txBody>
      </p:sp>
      <p:graphicFrame>
        <p:nvGraphicFramePr>
          <p:cNvPr id="3" name="رسم تخطيطي 2"/>
          <p:cNvGraphicFramePr/>
          <p:nvPr>
            <p:extLst>
              <p:ext uri="{D42A27DB-BD31-4B8C-83A1-F6EECF244321}">
                <p14:modId xmlns:p14="http://schemas.microsoft.com/office/powerpoint/2010/main" val="2475876859"/>
              </p:ext>
            </p:extLst>
          </p:nvPr>
        </p:nvGraphicFramePr>
        <p:xfrm>
          <a:off x="609600" y="2743200"/>
          <a:ext cx="8001000" cy="396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لمحتوى 5"/>
          <p:cNvSpPr>
            <a:spLocks noGrp="1"/>
          </p:cNvSpPr>
          <p:nvPr>
            <p:ph idx="1"/>
          </p:nvPr>
        </p:nvSpPr>
        <p:spPr>
          <a:xfrm>
            <a:off x="768096" y="1524000"/>
            <a:ext cx="7290055" cy="1219200"/>
          </a:xfrm>
        </p:spPr>
        <p:txBody>
          <a:bodyPr>
            <a:normAutofit/>
          </a:bodyPr>
          <a:lstStyle/>
          <a:p>
            <a:pPr algn="just" rtl="1">
              <a:buFont typeface="Wingdings" pitchFamily="2" charset="2"/>
              <a:buChar char="v"/>
            </a:pPr>
            <a:r>
              <a:rPr lang="ar-SA" dirty="0" smtClean="0"/>
              <a:t>ينبغي قبل أن ندخل في مفهوم الضمان، أن ننتبه أولًا الى ان الانتهاء من عقد الاشغال العامة يمر بمرحلتين: </a:t>
            </a:r>
            <a:r>
              <a:rPr lang="ar-SA" b="1" u="sng" dirty="0" smtClean="0"/>
              <a:t>أولًا: «تسليم </a:t>
            </a:r>
            <a:r>
              <a:rPr lang="ar-SA" dirty="0" smtClean="0"/>
              <a:t>ابتدائي» يكون بعد الانتهاء فعلا من تنفيذ كل المشروع وتسليمه </a:t>
            </a:r>
            <a:r>
              <a:rPr lang="ar-SA" dirty="0" err="1" smtClean="0"/>
              <a:t>للادارة</a:t>
            </a:r>
            <a:r>
              <a:rPr lang="ar-SA" dirty="0" smtClean="0"/>
              <a:t> ولكنه يبقى ضامناً للمشروع ضمان يسمى «ضمان سنوي».  </a:t>
            </a:r>
            <a:r>
              <a:rPr lang="ar-SA" b="1" u="sng" dirty="0" smtClean="0"/>
              <a:t>ثانيًا</a:t>
            </a:r>
            <a:r>
              <a:rPr lang="ar-SA" dirty="0" smtClean="0"/>
              <a:t>: بعد انتهاء سنة الضمان هذه يعتبر المتعاقد قام  </a:t>
            </a:r>
            <a:r>
              <a:rPr lang="ar-SA" b="1" u="sng" dirty="0" smtClean="0"/>
              <a:t>«بالتسليم النهائي» </a:t>
            </a:r>
            <a:r>
              <a:rPr lang="ar-SA" dirty="0" smtClean="0"/>
              <a:t>للأعمال.</a:t>
            </a:r>
          </a:p>
        </p:txBody>
      </p:sp>
    </p:spTree>
    <p:extLst>
      <p:ext uri="{BB962C8B-B14F-4D97-AF65-F5344CB8AC3E}">
        <p14:creationId xmlns:p14="http://schemas.microsoft.com/office/powerpoint/2010/main" val="13389315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pPr algn="ctr"/>
            <a:r>
              <a:rPr lang="ar-MA" sz="4800" dirty="0" smtClean="0"/>
              <a:t>حقوق </a:t>
            </a:r>
            <a:r>
              <a:rPr lang="ar-SA" sz="4800" dirty="0" smtClean="0"/>
              <a:t>المتعاقد</a:t>
            </a:r>
            <a:endParaRPr lang="en-US" sz="4800" dirty="0"/>
          </a:p>
        </p:txBody>
      </p:sp>
      <p:sp>
        <p:nvSpPr>
          <p:cNvPr id="3" name="عنوان فرعي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8262537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SA" dirty="0" smtClean="0"/>
              <a:t>حقوق المتعاقد</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smtClean="0"/>
              <a:t>1/ الحصول على المقابل المالي</a:t>
            </a:r>
            <a:endParaRPr lang="en-US" sz="4000" dirty="0"/>
          </a:p>
        </p:txBody>
      </p:sp>
      <p:sp>
        <p:nvSpPr>
          <p:cNvPr id="6" name="عنصر نائب للمحتوى 5"/>
          <p:cNvSpPr>
            <a:spLocks noGrp="1"/>
          </p:cNvSpPr>
          <p:nvPr>
            <p:ph idx="1"/>
          </p:nvPr>
        </p:nvSpPr>
        <p:spPr>
          <a:xfrm>
            <a:off x="768096" y="1676400"/>
            <a:ext cx="7290055" cy="5105400"/>
          </a:xfrm>
        </p:spPr>
        <p:txBody>
          <a:bodyPr>
            <a:noAutofit/>
          </a:bodyPr>
          <a:lstStyle/>
          <a:p>
            <a:pPr algn="just" rtl="1">
              <a:buFont typeface="Wingdings" pitchFamily="2" charset="2"/>
              <a:buChar char="v"/>
            </a:pPr>
            <a:r>
              <a:rPr lang="ar-SA" dirty="0" smtClean="0"/>
              <a:t>الاصل ان استحقاق المقابل المالي في أي عملية تعاقدية يكون بعد الوفاء الكامل بالالتزامات. لكن في العقود الادارية هناك ثلاث دفعات.</a:t>
            </a:r>
          </a:p>
          <a:p>
            <a:pPr algn="just" rtl="1">
              <a:buFont typeface="Wingdings" pitchFamily="2" charset="2"/>
              <a:buChar char="v"/>
            </a:pPr>
            <a:endParaRPr lang="ar-SA" dirty="0" smtClean="0"/>
          </a:p>
          <a:p>
            <a:pPr algn="just" rtl="1">
              <a:buFont typeface="Wingdings" pitchFamily="2" charset="2"/>
              <a:buChar char="v"/>
            </a:pPr>
            <a:endParaRPr lang="ar-SA" dirty="0" smtClean="0"/>
          </a:p>
          <a:p>
            <a:pPr algn="just" rtl="1">
              <a:buFont typeface="Wingdings" pitchFamily="2" charset="2"/>
              <a:buChar char="v"/>
            </a:pPr>
            <a:r>
              <a:rPr lang="ar-SA" b="1" u="sng" dirty="0" smtClean="0"/>
              <a:t>أولًا: الدفعة المقدمة:</a:t>
            </a:r>
          </a:p>
          <a:p>
            <a:pPr lvl="1" algn="just" rtl="1">
              <a:buFont typeface="Wingdings" pitchFamily="2" charset="2"/>
              <a:buChar char="v"/>
            </a:pPr>
            <a:r>
              <a:rPr lang="ar-SA" sz="2000" dirty="0" smtClean="0"/>
              <a:t>لا يجوز صرفها عند تجديد العقود القائمة، او تمديدها او التكليف </a:t>
            </a:r>
            <a:r>
              <a:rPr lang="ar-SA" sz="2000" dirty="0" err="1" smtClean="0"/>
              <a:t>باعمال</a:t>
            </a:r>
            <a:r>
              <a:rPr lang="ar-SA" sz="2000" dirty="0" smtClean="0"/>
              <a:t> اضافية.</a:t>
            </a:r>
          </a:p>
          <a:p>
            <a:pPr lvl="1" algn="just" rtl="1">
              <a:buFont typeface="Wingdings" pitchFamily="2" charset="2"/>
              <a:buChar char="v"/>
            </a:pPr>
            <a:r>
              <a:rPr lang="ar-SA" sz="2000" dirty="0" smtClean="0"/>
              <a:t>لا بد على الادارة التأكد </a:t>
            </a:r>
            <a:r>
              <a:rPr lang="ar-SA" sz="2000" dirty="0"/>
              <a:t>من توافر السيولة المالية اللازمة.</a:t>
            </a:r>
          </a:p>
          <a:p>
            <a:pPr lvl="1" algn="just" rtl="1">
              <a:buFont typeface="Wingdings" pitchFamily="2" charset="2"/>
              <a:buChar char="v"/>
            </a:pPr>
            <a:r>
              <a:rPr lang="ar-SA" sz="2000" dirty="0" smtClean="0"/>
              <a:t>يجب النص على وجود دفعة مقدمة في كراسة الشروط بمعنى أن </a:t>
            </a:r>
            <a:r>
              <a:rPr lang="ar-SA" sz="2000" dirty="0" err="1" smtClean="0"/>
              <a:t>ااعطاء</a:t>
            </a:r>
            <a:r>
              <a:rPr lang="ar-SA" sz="2000" dirty="0" smtClean="0"/>
              <a:t> دفعة مقدمة للمتعاقد من عدمه يعتبر أمر اختياري </a:t>
            </a:r>
            <a:r>
              <a:rPr lang="ar-SA" sz="2000" dirty="0" err="1" smtClean="0"/>
              <a:t>للادارة</a:t>
            </a:r>
            <a:r>
              <a:rPr lang="ar-SA" sz="2000" dirty="0" smtClean="0"/>
              <a:t>.</a:t>
            </a:r>
          </a:p>
          <a:p>
            <a:pPr lvl="1" algn="just" rtl="1">
              <a:buFont typeface="Wingdings" pitchFamily="2" charset="2"/>
              <a:buChar char="v"/>
            </a:pPr>
            <a:r>
              <a:rPr lang="ar-SA" sz="2000" dirty="0" smtClean="0"/>
              <a:t>يجب ألا تزيد عن 5% من القيمة الاجمالية للعقد (ولا تتجاوز 50 مليون)</a:t>
            </a:r>
          </a:p>
          <a:p>
            <a:pPr lvl="1" algn="just" rtl="1">
              <a:buFont typeface="Wingdings" pitchFamily="2" charset="2"/>
              <a:buChar char="v"/>
            </a:pPr>
            <a:r>
              <a:rPr lang="ar-SA" sz="2000" dirty="0" smtClean="0"/>
              <a:t>تحسم من مستخلصات المتعاقد على اقساط </a:t>
            </a:r>
            <a:r>
              <a:rPr lang="ar-SA" sz="2000" dirty="0" err="1" smtClean="0"/>
              <a:t>ابتداءًا</a:t>
            </a:r>
            <a:r>
              <a:rPr lang="ar-SA" sz="2000" dirty="0" smtClean="0"/>
              <a:t> من المستخلص الأول.</a:t>
            </a:r>
          </a:p>
          <a:p>
            <a:pPr lvl="1" algn="just" rtl="1">
              <a:buFont typeface="Wingdings" pitchFamily="2" charset="2"/>
              <a:buChar char="v"/>
            </a:pPr>
            <a:r>
              <a:rPr lang="ar-SA" sz="2000" dirty="0"/>
              <a:t>يجب تقديم ضمان بنكي من المتعاقد مساوٍ لقيمة الدفعة وساري المفعول حتى استرداد كامل القيمة</a:t>
            </a:r>
            <a:r>
              <a:rPr lang="ar-SA" sz="2000" dirty="0" smtClean="0"/>
              <a:t>.</a:t>
            </a:r>
          </a:p>
          <a:p>
            <a:pPr lvl="1" algn="just" rtl="1">
              <a:buFont typeface="Wingdings" pitchFamily="2" charset="2"/>
              <a:buChar char="v"/>
            </a:pPr>
            <a:r>
              <a:rPr lang="ar-SA" sz="2000" dirty="0" smtClean="0"/>
              <a:t>تخفض قيمة الضمان بنفس النسبة التي يتم استردادها من الدفعة المقدمة.</a:t>
            </a:r>
            <a:endParaRPr lang="ar-SA" sz="2000" dirty="0"/>
          </a:p>
        </p:txBody>
      </p:sp>
      <p:graphicFrame>
        <p:nvGraphicFramePr>
          <p:cNvPr id="3" name="رسم تخطيطي 2"/>
          <p:cNvGraphicFramePr/>
          <p:nvPr>
            <p:extLst>
              <p:ext uri="{D42A27DB-BD31-4B8C-83A1-F6EECF244321}">
                <p14:modId xmlns:p14="http://schemas.microsoft.com/office/powerpoint/2010/main" val="3858863727"/>
              </p:ext>
            </p:extLst>
          </p:nvPr>
        </p:nvGraphicFramePr>
        <p:xfrm>
          <a:off x="1219200" y="2438400"/>
          <a:ext cx="6096000" cy="68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0302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pPr algn="ctr"/>
            <a:r>
              <a:rPr lang="ar-SA" sz="4800" dirty="0" smtClean="0"/>
              <a:t>التزامات الادارة</a:t>
            </a:r>
            <a:endParaRPr lang="en-US" sz="4800" dirty="0"/>
          </a:p>
        </p:txBody>
      </p:sp>
      <p:sp>
        <p:nvSpPr>
          <p:cNvPr id="3" name="عنوان فرعي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2192910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SA" dirty="0" smtClean="0"/>
              <a:t>حقوق المتعاقد</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smtClean="0"/>
              <a:t>1/ الحصول على المقابل المالي</a:t>
            </a:r>
            <a:endParaRPr lang="en-US" sz="4000" dirty="0"/>
          </a:p>
        </p:txBody>
      </p:sp>
      <p:sp>
        <p:nvSpPr>
          <p:cNvPr id="6" name="عنصر نائب للمحتوى 5"/>
          <p:cNvSpPr>
            <a:spLocks noGrp="1"/>
          </p:cNvSpPr>
          <p:nvPr>
            <p:ph idx="1"/>
          </p:nvPr>
        </p:nvSpPr>
        <p:spPr>
          <a:xfrm>
            <a:off x="768096" y="1676400"/>
            <a:ext cx="7290055" cy="4632960"/>
          </a:xfrm>
        </p:spPr>
        <p:txBody>
          <a:bodyPr>
            <a:normAutofit/>
          </a:bodyPr>
          <a:lstStyle/>
          <a:p>
            <a:pPr algn="just" rtl="1">
              <a:buFont typeface="Wingdings" pitchFamily="2" charset="2"/>
              <a:buChar char="v"/>
            </a:pPr>
            <a:r>
              <a:rPr lang="ar-SA" sz="2800" b="1" u="sng" dirty="0" smtClean="0"/>
              <a:t>ثانيًا: الدفعات (المستحقات المالية) أثناء التنفيذ:</a:t>
            </a:r>
          </a:p>
          <a:p>
            <a:pPr algn="just" rtl="1">
              <a:buFont typeface="Wingdings" pitchFamily="2" charset="2"/>
              <a:buChar char="v"/>
            </a:pPr>
            <a:r>
              <a:rPr lang="ar-SA" sz="2800" dirty="0" smtClean="0"/>
              <a:t>تصرف طبقًا لما يتم إنجازه من أعمال بعد أن يحسم الغرامات او أي حسومات اخرى.</a:t>
            </a:r>
          </a:p>
          <a:p>
            <a:pPr algn="just" rtl="1">
              <a:buFont typeface="Wingdings" pitchFamily="2" charset="2"/>
              <a:buChar char="v"/>
            </a:pPr>
            <a:r>
              <a:rPr lang="ar-SA" sz="2800" b="1" u="sng" dirty="0" smtClean="0"/>
              <a:t>ثالثًا: المستخلص الأخير :</a:t>
            </a:r>
          </a:p>
          <a:p>
            <a:pPr lvl="1" algn="just" rtl="1">
              <a:buFont typeface="Wingdings" pitchFamily="2" charset="2"/>
              <a:buChar char="v"/>
            </a:pPr>
            <a:r>
              <a:rPr lang="ar-SA" sz="2400" dirty="0" smtClean="0"/>
              <a:t>يجب الا يقل عن 10% من قيمة عقود الاشغال و 5% من العقود الاخرى.</a:t>
            </a:r>
          </a:p>
          <a:p>
            <a:pPr lvl="1" algn="just" rtl="1">
              <a:buFont typeface="Wingdings" pitchFamily="2" charset="2"/>
              <a:buChar char="v"/>
            </a:pPr>
            <a:r>
              <a:rPr lang="ar-SA" sz="2400" dirty="0" smtClean="0"/>
              <a:t>يكون بعد تسليم الاعمال ابتدائيًا أو توريد المشتريات.</a:t>
            </a:r>
          </a:p>
          <a:p>
            <a:pPr lvl="1" algn="just" rtl="1">
              <a:buFont typeface="Wingdings" pitchFamily="2" charset="2"/>
              <a:buChar char="v"/>
            </a:pPr>
            <a:r>
              <a:rPr lang="ar-SA" sz="2400" dirty="0" smtClean="0"/>
              <a:t>يقدم معه شهادات: تسديد الزكاة والضرائب، التأمينات الاجتماعية، الشهادات التي يتوجب تقديمها بحسب نموذج العقد.</a:t>
            </a:r>
          </a:p>
          <a:p>
            <a:pPr marL="0" indent="0" algn="just" rtl="1">
              <a:buNone/>
            </a:pPr>
            <a:endParaRPr lang="ar-SA" sz="2800" dirty="0" smtClean="0"/>
          </a:p>
        </p:txBody>
      </p:sp>
    </p:spTree>
    <p:extLst>
      <p:ext uri="{BB962C8B-B14F-4D97-AF65-F5344CB8AC3E}">
        <p14:creationId xmlns:p14="http://schemas.microsoft.com/office/powerpoint/2010/main" val="4274720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SA" dirty="0" smtClean="0"/>
              <a:t>حقوق المتعاقد</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smtClean="0"/>
              <a:t>2/ الحصول على تعويض</a:t>
            </a:r>
            <a:endParaRPr lang="en-US" sz="4000" dirty="0"/>
          </a:p>
        </p:txBody>
      </p:sp>
      <p:sp>
        <p:nvSpPr>
          <p:cNvPr id="6" name="عنصر نائب للمحتوى 5"/>
          <p:cNvSpPr>
            <a:spLocks noGrp="1"/>
          </p:cNvSpPr>
          <p:nvPr>
            <p:ph idx="1"/>
          </p:nvPr>
        </p:nvSpPr>
        <p:spPr>
          <a:xfrm>
            <a:off x="768096" y="1676400"/>
            <a:ext cx="7290055" cy="4632960"/>
          </a:xfrm>
        </p:spPr>
        <p:txBody>
          <a:bodyPr>
            <a:normAutofit/>
          </a:bodyPr>
          <a:lstStyle/>
          <a:p>
            <a:pPr algn="just" rtl="1">
              <a:buFont typeface="Wingdings" pitchFamily="2" charset="2"/>
              <a:buChar char="v"/>
            </a:pPr>
            <a:r>
              <a:rPr lang="ar-SA" sz="2800" dirty="0" smtClean="0"/>
              <a:t>اذا أخلت الادارة بالتزاماتها يحق للمتعاقد اللجوء للجنة </a:t>
            </a:r>
            <a:r>
              <a:rPr lang="ar-SA" sz="2800" dirty="0" smtClean="0"/>
              <a:t>التعويضات</a:t>
            </a:r>
            <a:r>
              <a:rPr lang="ar-MA" sz="2800" dirty="0" smtClean="0"/>
              <a:t> </a:t>
            </a:r>
            <a:r>
              <a:rPr lang="ar-SA" sz="2400" dirty="0"/>
              <a:t>(لمعرفة ماهي لجنة التعويضات راجعي آخر </a:t>
            </a:r>
            <a:r>
              <a:rPr lang="ar-MA" sz="2400" dirty="0"/>
              <a:t>شريحة</a:t>
            </a:r>
            <a:r>
              <a:rPr lang="ar-SA" sz="2400" dirty="0"/>
              <a:t>).</a:t>
            </a:r>
            <a:endParaRPr lang="ar-SA" sz="2400" dirty="0" smtClean="0"/>
          </a:p>
          <a:p>
            <a:pPr algn="just" rtl="1">
              <a:buFont typeface="Wingdings" pitchFamily="2" charset="2"/>
              <a:buChar char="v"/>
            </a:pPr>
            <a:r>
              <a:rPr lang="ar-SA" sz="2800" dirty="0" smtClean="0"/>
              <a:t>التعويض يتم </a:t>
            </a:r>
            <a:r>
              <a:rPr lang="ar-SA" sz="2800" dirty="0" err="1" smtClean="0"/>
              <a:t>باستجماع</a:t>
            </a:r>
            <a:r>
              <a:rPr lang="ar-SA" sz="2800" dirty="0" smtClean="0"/>
              <a:t> عناصره (الخطأ – الضرر – العلاقة السببية).</a:t>
            </a:r>
          </a:p>
          <a:p>
            <a:pPr algn="just" rtl="1">
              <a:buFont typeface="Wingdings" pitchFamily="2" charset="2"/>
              <a:buChar char="v"/>
            </a:pPr>
            <a:r>
              <a:rPr lang="ar-SA" sz="2800" b="1" u="sng" dirty="0" smtClean="0"/>
              <a:t>أخطاء لا يشترط فيها اثبات ضرر: </a:t>
            </a:r>
            <a:r>
              <a:rPr lang="ar-SA" sz="2800" dirty="0" smtClean="0"/>
              <a:t>التأخير في تسليم الموقع في عقود الاشغال، التأخير في صرف المستحقات المالية، تخفيض العقد بأكثر من النسب المحددة.</a:t>
            </a:r>
          </a:p>
          <a:p>
            <a:pPr algn="just" rtl="1">
              <a:buFont typeface="Wingdings" pitchFamily="2" charset="2"/>
              <a:buChar char="v"/>
            </a:pPr>
            <a:r>
              <a:rPr lang="ar-SA" sz="2800" dirty="0" smtClean="0"/>
              <a:t>التعويض يكون بقدر الضرر المتحقق فعليًّا مما يثبت من الاوراق، أو بنسبة من العقد إن لم يمكن تحديد قدر الضرر بالضبط.</a:t>
            </a:r>
          </a:p>
        </p:txBody>
      </p:sp>
    </p:spTree>
    <p:extLst>
      <p:ext uri="{BB962C8B-B14F-4D97-AF65-F5344CB8AC3E}">
        <p14:creationId xmlns:p14="http://schemas.microsoft.com/office/powerpoint/2010/main" val="3854434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SA" dirty="0" smtClean="0"/>
              <a:t>حقوق المتعاقد</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z="4000" dirty="0" smtClean="0"/>
              <a:t>3/ اعادة التوازن المالي</a:t>
            </a:r>
            <a:endParaRPr lang="en-US" sz="4000" dirty="0"/>
          </a:p>
        </p:txBody>
      </p:sp>
      <p:sp>
        <p:nvSpPr>
          <p:cNvPr id="6" name="عنصر نائب للمحتوى 5"/>
          <p:cNvSpPr>
            <a:spLocks noGrp="1"/>
          </p:cNvSpPr>
          <p:nvPr>
            <p:ph idx="1"/>
          </p:nvPr>
        </p:nvSpPr>
        <p:spPr>
          <a:xfrm>
            <a:off x="768096" y="1676400"/>
            <a:ext cx="7290055" cy="4632960"/>
          </a:xfrm>
        </p:spPr>
        <p:txBody>
          <a:bodyPr>
            <a:normAutofit/>
          </a:bodyPr>
          <a:lstStyle/>
          <a:p>
            <a:pPr algn="just" rtl="1">
              <a:buFont typeface="Wingdings" pitchFamily="2" charset="2"/>
              <a:buChar char="v"/>
            </a:pPr>
            <a:r>
              <a:rPr lang="ar-SA" sz="2800" dirty="0" smtClean="0"/>
              <a:t>في أي عملية تعاقدية سواء مدنية أو ادارية لا بد أن يكون هناك توازن مالي في العقد بمعنى وجود توازن معقول </a:t>
            </a:r>
            <a:r>
              <a:rPr lang="ar-SA" sz="2800" dirty="0" err="1" smtClean="0"/>
              <a:t>للأداءات</a:t>
            </a:r>
            <a:r>
              <a:rPr lang="ar-SA" sz="2800" dirty="0" smtClean="0"/>
              <a:t> المتقابلة (الالتزامات والحقوق). فيفترض أن أقوم بتنفيذ عمل وأستحق عليه مبلغ مناسب.</a:t>
            </a:r>
          </a:p>
          <a:p>
            <a:pPr algn="just" rtl="1">
              <a:buFont typeface="Wingdings" pitchFamily="2" charset="2"/>
              <a:buChar char="v"/>
            </a:pPr>
            <a:r>
              <a:rPr lang="ar-SA" sz="2800" dirty="0" smtClean="0"/>
              <a:t>لكن هناك ظروف قد تؤدي الى زيادة الالتزامات والاعباء المالية على المتعاقد مما يستوجب على الادارة التدخل والتعويض عن هذه الزيادة وجبرها.</a:t>
            </a:r>
          </a:p>
          <a:p>
            <a:pPr algn="just" rtl="1">
              <a:buFont typeface="Wingdings" pitchFamily="2" charset="2"/>
              <a:buChar char="v"/>
            </a:pPr>
            <a:r>
              <a:rPr lang="ar-SA" sz="2800" dirty="0" smtClean="0"/>
              <a:t>تدخل الادارة هنا كله من أجل ضمان استمرار المشروع وعمل المرافق العامة.</a:t>
            </a:r>
          </a:p>
          <a:p>
            <a:pPr algn="just" rtl="1">
              <a:buFont typeface="Wingdings" pitchFamily="2" charset="2"/>
              <a:buChar char="v"/>
            </a:pPr>
            <a:endParaRPr lang="ar-SA" sz="2800" dirty="0" smtClean="0"/>
          </a:p>
        </p:txBody>
      </p:sp>
    </p:spTree>
    <p:extLst>
      <p:ext uri="{BB962C8B-B14F-4D97-AF65-F5344CB8AC3E}">
        <p14:creationId xmlns:p14="http://schemas.microsoft.com/office/powerpoint/2010/main" val="307000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SA" dirty="0" smtClean="0"/>
              <a:t>حقوق المتعاقد</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z="4000" dirty="0" smtClean="0"/>
              <a:t>3/ اعادة التوازن المالي</a:t>
            </a:r>
            <a:endParaRPr lang="en-US" sz="4000" dirty="0"/>
          </a:p>
        </p:txBody>
      </p:sp>
      <p:sp>
        <p:nvSpPr>
          <p:cNvPr id="6" name="عنصر نائب للمحتوى 5"/>
          <p:cNvSpPr>
            <a:spLocks noGrp="1"/>
          </p:cNvSpPr>
          <p:nvPr>
            <p:ph idx="1"/>
          </p:nvPr>
        </p:nvSpPr>
        <p:spPr>
          <a:xfrm>
            <a:off x="768096" y="1676400"/>
            <a:ext cx="7290055" cy="4632960"/>
          </a:xfrm>
        </p:spPr>
        <p:txBody>
          <a:bodyPr>
            <a:normAutofit/>
          </a:bodyPr>
          <a:lstStyle/>
          <a:p>
            <a:pPr algn="r" rtl="1">
              <a:buFont typeface="Wingdings" pitchFamily="2" charset="2"/>
              <a:buChar char="v"/>
            </a:pPr>
            <a:r>
              <a:rPr lang="ar-SA" sz="2400" dirty="0" smtClean="0"/>
              <a:t>نظريات إعادة التوازن المالي التي أوجدها القضاء الفرنسي ثلاثة:</a:t>
            </a:r>
          </a:p>
        </p:txBody>
      </p:sp>
      <p:graphicFrame>
        <p:nvGraphicFramePr>
          <p:cNvPr id="3" name="رسم تخطيطي 2"/>
          <p:cNvGraphicFramePr/>
          <p:nvPr>
            <p:extLst>
              <p:ext uri="{D42A27DB-BD31-4B8C-83A1-F6EECF244321}">
                <p14:modId xmlns:p14="http://schemas.microsoft.com/office/powerpoint/2010/main" val="1605731848"/>
              </p:ext>
            </p:extLst>
          </p:nvPr>
        </p:nvGraphicFramePr>
        <p:xfrm>
          <a:off x="1371600" y="21844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1438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82B94B46-0AB4-424A-84DB-570F50FAFCB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13856A2E-2C51-4B3E-BBB0-7EDC756C86D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69881756-7C28-4CDB-B13F-62D1683CFBA7}"/>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graphicEl>
                                              <a:dgm id="{A7076EA4-160E-48DF-8F63-B87A4F4E20E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normAutofit/>
          </a:bodyPr>
          <a:lstStyle/>
          <a:p>
            <a:r>
              <a:rPr lang="ar-MA" dirty="0"/>
              <a:t>3/ اعادة التوازن </a:t>
            </a:r>
            <a:r>
              <a:rPr lang="ar-MA" dirty="0" smtClean="0"/>
              <a:t>المالي</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smtClean="0"/>
              <a:t>أ/ نظرية أعمال السلطة (عمل الأمير)</a:t>
            </a:r>
            <a:endParaRPr lang="en-US" sz="4000" dirty="0"/>
          </a:p>
        </p:txBody>
      </p:sp>
      <p:sp>
        <p:nvSpPr>
          <p:cNvPr id="6" name="عنصر نائب للمحتوى 5"/>
          <p:cNvSpPr>
            <a:spLocks noGrp="1"/>
          </p:cNvSpPr>
          <p:nvPr>
            <p:ph idx="1"/>
          </p:nvPr>
        </p:nvSpPr>
        <p:spPr>
          <a:xfrm>
            <a:off x="768096" y="1676400"/>
            <a:ext cx="7290055" cy="5181600"/>
          </a:xfrm>
        </p:spPr>
        <p:txBody>
          <a:bodyPr>
            <a:normAutofit fontScale="70000" lnSpcReduction="20000"/>
          </a:bodyPr>
          <a:lstStyle/>
          <a:p>
            <a:pPr algn="just" rtl="1">
              <a:lnSpc>
                <a:spcPct val="120000"/>
              </a:lnSpc>
              <a:buFont typeface="Wingdings" pitchFamily="2" charset="2"/>
              <a:buChar char="v"/>
            </a:pPr>
            <a:r>
              <a:rPr lang="ar-MA" sz="2800" dirty="0" smtClean="0"/>
              <a:t>كل تصرف يصدر من سلطة عامة دون خطأ من جانبها يكون من شأنه زيادة الأعباء المالية للمتعاقد ، </a:t>
            </a:r>
            <a:r>
              <a:rPr lang="ar-SA" sz="2800" dirty="0" smtClean="0"/>
              <a:t>وي</a:t>
            </a:r>
            <a:r>
              <a:rPr lang="ar-MA" sz="2800" dirty="0" smtClean="0"/>
              <a:t>لحق به ضرر.</a:t>
            </a:r>
          </a:p>
          <a:p>
            <a:pPr algn="just" rtl="1">
              <a:buFont typeface="Wingdings" pitchFamily="2" charset="2"/>
              <a:buChar char="v"/>
            </a:pPr>
            <a:r>
              <a:rPr lang="ar-MA" sz="2800" b="1" u="sng" dirty="0" smtClean="0"/>
              <a:t>أمثلة التصرفات: </a:t>
            </a:r>
            <a:r>
              <a:rPr lang="ar-MA" sz="2800" dirty="0" smtClean="0"/>
              <a:t>تعديل رسوم الجمارك – تغيير رسوم الخدمات – تغير الضرائب – تغير سعر المواد</a:t>
            </a:r>
          </a:p>
          <a:p>
            <a:pPr algn="just" rtl="1">
              <a:buFont typeface="Wingdings" pitchFamily="2" charset="2"/>
              <a:buChar char="v"/>
            </a:pPr>
            <a:r>
              <a:rPr lang="ar-MA" sz="2800" b="1" u="sng" dirty="0" smtClean="0"/>
              <a:t>يترتب عليها </a:t>
            </a:r>
            <a:r>
              <a:rPr lang="ar-MA" sz="2800" dirty="0" smtClean="0"/>
              <a:t>استحقاق المتعاقد تعويض كامل عن الاضرار التي لحقت به.</a:t>
            </a:r>
          </a:p>
          <a:p>
            <a:pPr algn="just" rtl="1">
              <a:buFont typeface="Wingdings" pitchFamily="2" charset="2"/>
              <a:buChar char="v"/>
            </a:pPr>
            <a:r>
              <a:rPr lang="ar-MA" sz="2800" b="1" u="sng" dirty="0" smtClean="0"/>
              <a:t>شروطها:</a:t>
            </a:r>
          </a:p>
          <a:p>
            <a:pPr marL="514350" indent="-514350" algn="just" rtl="1">
              <a:buFont typeface="+mj-lt"/>
              <a:buAutoNum type="arabicPeriod"/>
            </a:pPr>
            <a:r>
              <a:rPr lang="ar-MA" sz="2800" dirty="0" smtClean="0"/>
              <a:t>ان يكون هناك عقد اداري</a:t>
            </a:r>
          </a:p>
          <a:p>
            <a:pPr marL="514350" indent="-514350" algn="just" rtl="1">
              <a:buFont typeface="+mj-lt"/>
              <a:buAutoNum type="arabicPeriod"/>
            </a:pPr>
            <a:r>
              <a:rPr lang="ar-MA" sz="2800" dirty="0" smtClean="0"/>
              <a:t>ان يكون التصرف صادر من سلطة عامة</a:t>
            </a:r>
            <a:r>
              <a:rPr lang="ar-SA" sz="2800" dirty="0" smtClean="0"/>
              <a:t> ولا يشترط أن تكون نفس الجهة المتعاقدة.</a:t>
            </a:r>
            <a:endParaRPr lang="ar-MA" sz="2800" dirty="0" smtClean="0"/>
          </a:p>
          <a:p>
            <a:pPr marL="514350" indent="-514350" algn="just" rtl="1">
              <a:buFont typeface="+mj-lt"/>
              <a:buAutoNum type="arabicPeriod"/>
            </a:pPr>
            <a:r>
              <a:rPr lang="ar-MA" sz="2800" dirty="0" smtClean="0"/>
              <a:t>ان يترتب من التصرف ضرر للمتعاقد </a:t>
            </a:r>
            <a:r>
              <a:rPr lang="ar-MA" sz="2800" b="1" dirty="0" smtClean="0"/>
              <a:t>(لا يلزم ان يكون جسيم</a:t>
            </a:r>
            <a:r>
              <a:rPr lang="ar-SA" sz="2800" b="1" dirty="0" smtClean="0"/>
              <a:t>، بخلاف نظرية أخرى ماهي؟</a:t>
            </a:r>
            <a:r>
              <a:rPr lang="ar-MA" sz="2800" b="1" dirty="0" smtClean="0"/>
              <a:t>)</a:t>
            </a:r>
          </a:p>
          <a:p>
            <a:pPr marL="514350" indent="-514350" algn="just" rtl="1">
              <a:buFont typeface="+mj-lt"/>
              <a:buAutoNum type="arabicPeriod"/>
            </a:pPr>
            <a:r>
              <a:rPr lang="ar-MA" sz="2800" dirty="0" smtClean="0"/>
              <a:t>أن يكون التصرف مشروع وليس خطأ</a:t>
            </a:r>
            <a:r>
              <a:rPr lang="ar-SA" sz="2800" dirty="0" smtClean="0"/>
              <a:t> من الادارة</a:t>
            </a:r>
            <a:endParaRPr lang="ar-MA" sz="2800" dirty="0" smtClean="0"/>
          </a:p>
          <a:p>
            <a:pPr marL="514350" indent="-514350" algn="just" rtl="1">
              <a:buFont typeface="+mj-lt"/>
              <a:buAutoNum type="arabicPeriod"/>
            </a:pPr>
            <a:r>
              <a:rPr lang="ar-MA" sz="2800" dirty="0" smtClean="0"/>
              <a:t>أن يكون التصرف غير متوقع</a:t>
            </a:r>
            <a:r>
              <a:rPr lang="ar-SA" sz="2800" dirty="0" smtClean="0"/>
              <a:t> قبل التعاقد وإلا لزم على الطرفان الاحتياط له</a:t>
            </a:r>
            <a:endParaRPr lang="ar-MA" sz="2800" dirty="0" smtClean="0"/>
          </a:p>
          <a:p>
            <a:pPr marL="514350" indent="-514350" algn="just" rtl="1">
              <a:buFont typeface="+mj-lt"/>
              <a:buAutoNum type="arabicPeriod"/>
            </a:pPr>
            <a:r>
              <a:rPr lang="ar-MA" sz="2800" dirty="0" smtClean="0"/>
              <a:t>أن يكون الضرر خاص بالمتعاقد (ولا يشترط أن يكون عام</a:t>
            </a:r>
            <a:r>
              <a:rPr lang="ar-SA" sz="2800" dirty="0" smtClean="0"/>
              <a:t>، بخلاف نظرية أخرى ماهي؟</a:t>
            </a:r>
            <a:r>
              <a:rPr lang="ar-MA" sz="2800" dirty="0" smtClean="0"/>
              <a:t>)</a:t>
            </a:r>
            <a:endParaRPr lang="ar-SA" sz="2800" dirty="0" smtClean="0"/>
          </a:p>
        </p:txBody>
      </p:sp>
    </p:spTree>
    <p:extLst>
      <p:ext uri="{BB962C8B-B14F-4D97-AF65-F5344CB8AC3E}">
        <p14:creationId xmlns:p14="http://schemas.microsoft.com/office/powerpoint/2010/main" val="4179435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normAutofit/>
          </a:bodyPr>
          <a:lstStyle/>
          <a:p>
            <a:r>
              <a:rPr lang="ar-MA" dirty="0"/>
              <a:t>3/ اعادة التوازن </a:t>
            </a:r>
            <a:r>
              <a:rPr lang="ar-MA" dirty="0" smtClean="0"/>
              <a:t>المالي</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a:t>نظرية أعمال السلطة (عمل الأمير)</a:t>
            </a:r>
            <a:endParaRPr lang="en-US" sz="4000" dirty="0"/>
          </a:p>
        </p:txBody>
      </p:sp>
      <p:sp>
        <p:nvSpPr>
          <p:cNvPr id="6" name="عنصر نائب للمحتوى 5"/>
          <p:cNvSpPr>
            <a:spLocks noGrp="1"/>
          </p:cNvSpPr>
          <p:nvPr>
            <p:ph idx="1"/>
          </p:nvPr>
        </p:nvSpPr>
        <p:spPr>
          <a:xfrm>
            <a:off x="539496" y="1562100"/>
            <a:ext cx="7766304" cy="5524500"/>
          </a:xfrm>
        </p:spPr>
        <p:txBody>
          <a:bodyPr>
            <a:normAutofit fontScale="77500" lnSpcReduction="20000"/>
          </a:bodyPr>
          <a:lstStyle/>
          <a:p>
            <a:pPr algn="just" rtl="1">
              <a:lnSpc>
                <a:spcPct val="120000"/>
              </a:lnSpc>
              <a:buFont typeface="Wingdings" pitchFamily="2" charset="2"/>
              <a:buChar char="v"/>
            </a:pPr>
            <a:r>
              <a:rPr lang="ar-SA" sz="3400" dirty="0" smtClean="0"/>
              <a:t>التصرف الذي حصل بفعل السلطة العامة قد يؤثر على الأسعار إما </a:t>
            </a:r>
            <a:r>
              <a:rPr lang="ar-MA" sz="3400" dirty="0" smtClean="0"/>
              <a:t>بالزيادة او النقص.</a:t>
            </a:r>
            <a:r>
              <a:rPr lang="ar-SA" sz="3400" dirty="0" smtClean="0"/>
              <a:t> </a:t>
            </a:r>
            <a:r>
              <a:rPr lang="ar-SA" sz="3200" dirty="0" smtClean="0"/>
              <a:t>بمعنى مثلاً لو كان التصرف الذي صدر من السلطة هو تغير في قيمة الضرائب ، فإن هذا التغير ممكن أن يكون زيادة في قيمة الضرائب، أو العكس ممكن أن تنخفض قيمة الضرائب.</a:t>
            </a:r>
            <a:endParaRPr lang="ar-MA" sz="2800" b="1" u="sng" dirty="0" smtClean="0"/>
          </a:p>
          <a:p>
            <a:pPr algn="just" rtl="1">
              <a:lnSpc>
                <a:spcPct val="120000"/>
              </a:lnSpc>
              <a:buFont typeface="Wingdings" pitchFamily="2" charset="2"/>
              <a:buChar char="v"/>
            </a:pPr>
            <a:r>
              <a:rPr lang="ar-SA" sz="2800" b="1" u="sng" dirty="0" smtClean="0"/>
              <a:t>لذلك ف</a:t>
            </a:r>
            <a:r>
              <a:rPr lang="ar-MA" sz="2800" b="1" u="sng" dirty="0" smtClean="0"/>
              <a:t>ي حالة الزيادة يشترط لدفع الفرق:</a:t>
            </a:r>
          </a:p>
          <a:p>
            <a:pPr marL="514350" indent="-514350" algn="just" rtl="1">
              <a:lnSpc>
                <a:spcPct val="120000"/>
              </a:lnSpc>
              <a:buFont typeface="+mj-lt"/>
              <a:buAutoNum type="arabicPeriod"/>
            </a:pPr>
            <a:r>
              <a:rPr lang="ar-MA" sz="2800" dirty="0" smtClean="0"/>
              <a:t>ان يثبت المتعاقد أنه دفع الزيادة رسميًا.</a:t>
            </a:r>
          </a:p>
          <a:p>
            <a:pPr marL="514350" indent="-514350" algn="just" rtl="1">
              <a:lnSpc>
                <a:spcPct val="120000"/>
              </a:lnSpc>
              <a:buFont typeface="+mj-lt"/>
              <a:buAutoNum type="arabicPeriod"/>
            </a:pPr>
            <a:r>
              <a:rPr lang="ar-MA" sz="2800" dirty="0" smtClean="0"/>
              <a:t>ألا يكون التغير في السعر صدر بعد انتهاء مدة تنفيذ العقد</a:t>
            </a:r>
            <a:r>
              <a:rPr lang="ar-SA" sz="2800" dirty="0" smtClean="0"/>
              <a:t>، بمعنى لو صدرت الزيادة أثناء فترة تأخر المتعاقد في تنفيذ التزاماته فهو يتحمل نتيجة تأخيره ولا تعوضه الادارة</a:t>
            </a:r>
            <a:r>
              <a:rPr lang="ar-MA" sz="2800" dirty="0" smtClean="0"/>
              <a:t>.</a:t>
            </a:r>
            <a:endParaRPr lang="ar-MA" sz="2800" dirty="0"/>
          </a:p>
          <a:p>
            <a:pPr algn="just" rtl="1">
              <a:lnSpc>
                <a:spcPct val="120000"/>
              </a:lnSpc>
              <a:buFont typeface="Wingdings" pitchFamily="2" charset="2"/>
              <a:buChar char="v"/>
            </a:pPr>
            <a:r>
              <a:rPr lang="ar-MA" sz="2800" b="1" u="sng" dirty="0" smtClean="0"/>
              <a:t>في حالة تغير السعر بالنقص:</a:t>
            </a:r>
          </a:p>
          <a:p>
            <a:pPr marL="0" indent="0" algn="just" rtl="1">
              <a:lnSpc>
                <a:spcPct val="120000"/>
              </a:lnSpc>
              <a:buNone/>
            </a:pPr>
            <a:r>
              <a:rPr lang="ar-SA" sz="2800" dirty="0" smtClean="0"/>
              <a:t>تخصم الادارة </a:t>
            </a:r>
            <a:r>
              <a:rPr lang="ar-MA" sz="2800" dirty="0" smtClean="0"/>
              <a:t>من المتعاقد مقدار الفرق </a:t>
            </a:r>
            <a:r>
              <a:rPr lang="ar-SA" sz="2800" dirty="0" smtClean="0"/>
              <a:t>(</a:t>
            </a:r>
            <a:r>
              <a:rPr lang="ar-MA" sz="2800" dirty="0" smtClean="0"/>
              <a:t>مالم يثبت أنه دفعها قبل </a:t>
            </a:r>
            <a:r>
              <a:rPr lang="ar-SA" sz="2800" dirty="0" smtClean="0"/>
              <a:t>انخفاض القيمة).</a:t>
            </a:r>
          </a:p>
        </p:txBody>
      </p:sp>
    </p:spTree>
    <p:extLst>
      <p:ext uri="{BB962C8B-B14F-4D97-AF65-F5344CB8AC3E}">
        <p14:creationId xmlns:p14="http://schemas.microsoft.com/office/powerpoint/2010/main" val="260585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normAutofit/>
          </a:bodyPr>
          <a:lstStyle/>
          <a:p>
            <a:r>
              <a:rPr lang="ar-MA" dirty="0"/>
              <a:t>3/ اعادة التوازن </a:t>
            </a:r>
            <a:r>
              <a:rPr lang="ar-MA" dirty="0" smtClean="0"/>
              <a:t>المالي</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smtClean="0"/>
              <a:t>ب/ نظرية الظروف الطارئة</a:t>
            </a:r>
            <a:endParaRPr lang="en-US" sz="4000" dirty="0"/>
          </a:p>
        </p:txBody>
      </p:sp>
      <p:sp>
        <p:nvSpPr>
          <p:cNvPr id="6" name="عنصر نائب للمحتوى 5"/>
          <p:cNvSpPr>
            <a:spLocks noGrp="1"/>
          </p:cNvSpPr>
          <p:nvPr>
            <p:ph idx="1"/>
          </p:nvPr>
        </p:nvSpPr>
        <p:spPr>
          <a:xfrm>
            <a:off x="768096" y="1676400"/>
            <a:ext cx="7290055" cy="4632960"/>
          </a:xfrm>
        </p:spPr>
        <p:txBody>
          <a:bodyPr>
            <a:normAutofit fontScale="85000" lnSpcReduction="10000"/>
          </a:bodyPr>
          <a:lstStyle/>
          <a:p>
            <a:pPr algn="just" rtl="1">
              <a:lnSpc>
                <a:spcPct val="100000"/>
              </a:lnSpc>
              <a:buFont typeface="Wingdings" pitchFamily="2" charset="2"/>
              <a:buChar char="v"/>
            </a:pPr>
            <a:endParaRPr lang="ar-SA" sz="2800" dirty="0" smtClean="0"/>
          </a:p>
          <a:p>
            <a:pPr algn="just" rtl="1">
              <a:lnSpc>
                <a:spcPct val="100000"/>
              </a:lnSpc>
              <a:buFont typeface="Wingdings" pitchFamily="2" charset="2"/>
              <a:buChar char="v"/>
            </a:pPr>
            <a:r>
              <a:rPr lang="ar-MA" sz="2800" dirty="0" smtClean="0"/>
              <a:t>عندما </a:t>
            </a:r>
            <a:r>
              <a:rPr lang="ar-MA" sz="2800" b="1" u="sng" dirty="0" smtClean="0"/>
              <a:t>تتغير الظروف</a:t>
            </a:r>
            <a:r>
              <a:rPr lang="ar-MA" sz="2800" dirty="0" smtClean="0"/>
              <a:t> الكائنة وقت ابرام العقد، والتي</a:t>
            </a:r>
            <a:r>
              <a:rPr lang="ar-SA" sz="2800" dirty="0" smtClean="0"/>
              <a:t> </a:t>
            </a:r>
            <a:r>
              <a:rPr lang="ar-MA" sz="2800" dirty="0" smtClean="0"/>
              <a:t>تم على أساسها تحديد الالتزامات التعاقدية بين الأطراف تغيّرًا </a:t>
            </a:r>
            <a:r>
              <a:rPr lang="ar-MA" sz="2800" b="1" u="sng" dirty="0" smtClean="0"/>
              <a:t>لم يكن في الحسبان </a:t>
            </a:r>
            <a:r>
              <a:rPr lang="ar-MA" sz="2800" dirty="0" smtClean="0"/>
              <a:t>وأصاب المتعاقد </a:t>
            </a:r>
            <a:r>
              <a:rPr lang="ar-MA" sz="2800" b="1" u="sng" dirty="0" smtClean="0"/>
              <a:t>خسارة جسيمة </a:t>
            </a:r>
            <a:r>
              <a:rPr lang="ar-MA" sz="2800" dirty="0" smtClean="0"/>
              <a:t>تجعل تنفي</a:t>
            </a:r>
            <a:r>
              <a:rPr lang="ar-SA" sz="2800" dirty="0" smtClean="0"/>
              <a:t>ذ</a:t>
            </a:r>
            <a:r>
              <a:rPr lang="ar-MA" sz="2800" dirty="0" smtClean="0"/>
              <a:t> العقد مرهقًا.</a:t>
            </a:r>
            <a:endParaRPr lang="ar-SA" sz="2800" dirty="0" smtClean="0"/>
          </a:p>
          <a:p>
            <a:pPr algn="just" rtl="1">
              <a:lnSpc>
                <a:spcPct val="100000"/>
              </a:lnSpc>
              <a:buFont typeface="Wingdings" pitchFamily="2" charset="2"/>
              <a:buChar char="v"/>
            </a:pPr>
            <a:r>
              <a:rPr lang="ar-SA" sz="2800" b="1" u="sng" dirty="0" smtClean="0"/>
              <a:t>شروطها (هنا فقط تعدد وستشرح بالتفصيل في الشرائح التالية)</a:t>
            </a:r>
            <a:r>
              <a:rPr lang="ar-SA" sz="2800" dirty="0" smtClean="0"/>
              <a:t>:</a:t>
            </a:r>
          </a:p>
          <a:p>
            <a:pPr marL="514350" indent="-514350" algn="just" rtl="1">
              <a:lnSpc>
                <a:spcPct val="100000"/>
              </a:lnSpc>
              <a:buFont typeface="+mj-lt"/>
              <a:buAutoNum type="arabicPeriod"/>
            </a:pPr>
            <a:r>
              <a:rPr lang="ar-MA" sz="2400" dirty="0"/>
              <a:t>أن تشكل الظروف الطارئة حادث استثنائي عام لم يكن </a:t>
            </a:r>
            <a:r>
              <a:rPr lang="ar-MA" sz="2400" dirty="0" err="1"/>
              <a:t>بالامكان</a:t>
            </a:r>
            <a:r>
              <a:rPr lang="ar-MA" sz="2400" dirty="0"/>
              <a:t> توقعه ولا يمكن دفعه</a:t>
            </a:r>
            <a:r>
              <a:rPr lang="ar-MA" sz="2400" dirty="0" smtClean="0"/>
              <a:t>.</a:t>
            </a:r>
            <a:r>
              <a:rPr lang="ar-SA" sz="2400" dirty="0" smtClean="0"/>
              <a:t> مثل قيام حرب أو كوارث طبيعية...الخ</a:t>
            </a:r>
          </a:p>
          <a:p>
            <a:pPr marL="514350" indent="-514350" algn="just" rtl="1">
              <a:lnSpc>
                <a:spcPct val="100000"/>
              </a:lnSpc>
              <a:buFont typeface="+mj-lt"/>
              <a:buAutoNum type="arabicPeriod"/>
            </a:pPr>
            <a:r>
              <a:rPr lang="ar-MA" sz="2400" dirty="0"/>
              <a:t>أن تكون الظروف الطارئة لا يد للمتعاقدين </a:t>
            </a:r>
            <a:r>
              <a:rPr lang="ar-MA" sz="2400" dirty="0" smtClean="0"/>
              <a:t>فيها</a:t>
            </a:r>
            <a:r>
              <a:rPr lang="ar-SA" sz="2400" dirty="0"/>
              <a:t>.</a:t>
            </a:r>
            <a:endParaRPr lang="ar-SA" sz="2400" dirty="0" smtClean="0"/>
          </a:p>
          <a:p>
            <a:pPr marL="514350" indent="-514350" algn="just" rtl="1">
              <a:lnSpc>
                <a:spcPct val="100000"/>
              </a:lnSpc>
              <a:buFont typeface="+mj-lt"/>
              <a:buAutoNum type="arabicPeriod"/>
            </a:pPr>
            <a:r>
              <a:rPr lang="ar-SA" sz="2400" dirty="0"/>
              <a:t>أن تقع الظروف الطارئة خلال تنفيذ </a:t>
            </a:r>
            <a:r>
              <a:rPr lang="ar-SA" sz="2400" dirty="0" smtClean="0"/>
              <a:t>العقد</a:t>
            </a:r>
            <a:r>
              <a:rPr lang="ar-SA" sz="2400" dirty="0"/>
              <a:t>.</a:t>
            </a:r>
            <a:endParaRPr lang="ar-SA" sz="2400" dirty="0" smtClean="0"/>
          </a:p>
          <a:p>
            <a:pPr marL="514350" indent="-514350" algn="just" rtl="1">
              <a:lnSpc>
                <a:spcPct val="100000"/>
              </a:lnSpc>
              <a:buFont typeface="+mj-lt"/>
              <a:buAutoNum type="arabicPeriod"/>
            </a:pPr>
            <a:r>
              <a:rPr lang="ar-SA" sz="2400" dirty="0"/>
              <a:t>أن يؤدي الحادث الطارئ الى قلب اقتصاديات </a:t>
            </a:r>
            <a:r>
              <a:rPr lang="ar-SA" sz="2400" dirty="0" smtClean="0"/>
              <a:t>العقد (أي حدوث خلل في التوازن المالي للعقد بين المستحقات والالتزامات).</a:t>
            </a:r>
            <a:endParaRPr lang="ar-SA" sz="2400" dirty="0"/>
          </a:p>
          <a:p>
            <a:pPr algn="just" rtl="1">
              <a:lnSpc>
                <a:spcPct val="100000"/>
              </a:lnSpc>
              <a:buFont typeface="Wingdings" pitchFamily="2" charset="2"/>
              <a:buChar char="v"/>
            </a:pPr>
            <a:endParaRPr lang="ar-MA" sz="2800" b="1" u="sng" dirty="0"/>
          </a:p>
          <a:p>
            <a:pPr algn="just" rtl="1">
              <a:lnSpc>
                <a:spcPct val="100000"/>
              </a:lnSpc>
              <a:buFont typeface="Wingdings" pitchFamily="2" charset="2"/>
              <a:buChar char="v"/>
            </a:pPr>
            <a:endParaRPr lang="ar-MA" sz="2800" b="1" dirty="0"/>
          </a:p>
          <a:p>
            <a:pPr algn="just" rtl="1">
              <a:lnSpc>
                <a:spcPct val="100000"/>
              </a:lnSpc>
              <a:buFont typeface="Wingdings" pitchFamily="2" charset="2"/>
              <a:buChar char="v"/>
            </a:pPr>
            <a:endParaRPr lang="ar-SA" sz="2800" dirty="0" smtClean="0"/>
          </a:p>
          <a:p>
            <a:pPr algn="just" rtl="1">
              <a:lnSpc>
                <a:spcPct val="100000"/>
              </a:lnSpc>
              <a:buFont typeface="Wingdings" pitchFamily="2" charset="2"/>
              <a:buChar char="v"/>
            </a:pPr>
            <a:endParaRPr lang="ar-MA" sz="2800" dirty="0" smtClean="0"/>
          </a:p>
          <a:p>
            <a:pPr algn="just" rtl="1">
              <a:lnSpc>
                <a:spcPct val="100000"/>
              </a:lnSpc>
              <a:buFont typeface="Wingdings" pitchFamily="2" charset="2"/>
              <a:buChar char="v"/>
            </a:pPr>
            <a:endParaRPr lang="ar-SA" sz="2800" dirty="0" smtClean="0"/>
          </a:p>
        </p:txBody>
      </p:sp>
    </p:spTree>
    <p:extLst>
      <p:ext uri="{BB962C8B-B14F-4D97-AF65-F5344CB8AC3E}">
        <p14:creationId xmlns:p14="http://schemas.microsoft.com/office/powerpoint/2010/main" val="2131102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idx="1"/>
          </p:nvPr>
        </p:nvSpPr>
        <p:spPr>
          <a:xfrm>
            <a:off x="768096" y="1981200"/>
            <a:ext cx="7290055" cy="4328160"/>
          </a:xfrm>
        </p:spPr>
        <p:txBody>
          <a:bodyPr>
            <a:normAutofit fontScale="92500" lnSpcReduction="20000"/>
          </a:bodyPr>
          <a:lstStyle/>
          <a:p>
            <a:pPr marL="0" indent="0" algn="just" rtl="1">
              <a:buNone/>
            </a:pPr>
            <a:r>
              <a:rPr lang="ar-SA" sz="2800" b="1" u="sng" dirty="0" smtClean="0"/>
              <a:t>شروطها:</a:t>
            </a:r>
          </a:p>
          <a:p>
            <a:pPr marL="514350" indent="-514350" algn="just" rtl="1">
              <a:buFont typeface="+mj-lt"/>
              <a:buAutoNum type="arabicPeriod"/>
            </a:pPr>
            <a:r>
              <a:rPr lang="ar-MA" sz="2800" b="1" dirty="0" smtClean="0"/>
              <a:t>أن تشكل الظروف الطارئة حادث استثنائي عام لم يكن </a:t>
            </a:r>
            <a:r>
              <a:rPr lang="ar-MA" sz="2800" b="1" dirty="0" err="1" smtClean="0"/>
              <a:t>بالامكان</a:t>
            </a:r>
            <a:r>
              <a:rPr lang="ar-MA" sz="2800" b="1" dirty="0" smtClean="0"/>
              <a:t> توقعه ولا يمكن دفعه.</a:t>
            </a:r>
          </a:p>
          <a:p>
            <a:pPr algn="just" rtl="1">
              <a:buFont typeface="Wingdings" pitchFamily="2" charset="2"/>
              <a:buChar char="v"/>
            </a:pPr>
            <a:r>
              <a:rPr lang="ar-MA" sz="2800" b="1" u="sng" dirty="0" smtClean="0"/>
              <a:t>استثنائي</a:t>
            </a:r>
            <a:r>
              <a:rPr lang="ar-MA" sz="2800" dirty="0" smtClean="0"/>
              <a:t>: يشذ عن المجرى المعتاد للأمور ويخرج عن الأصل ال</a:t>
            </a:r>
            <a:r>
              <a:rPr lang="ar-SA" sz="2800" dirty="0" smtClean="0"/>
              <a:t>ذ</a:t>
            </a:r>
            <a:r>
              <a:rPr lang="ar-MA" sz="2800" dirty="0" smtClean="0"/>
              <a:t>ي ألفه الناس مما يجعله نادر الوقوع.</a:t>
            </a:r>
          </a:p>
          <a:p>
            <a:pPr algn="just" rtl="1">
              <a:buFont typeface="Wingdings" pitchFamily="2" charset="2"/>
              <a:buChar char="v"/>
            </a:pPr>
            <a:r>
              <a:rPr lang="ar-MA" sz="2800" b="1" u="sng" dirty="0" smtClean="0"/>
              <a:t>عام</a:t>
            </a:r>
            <a:r>
              <a:rPr lang="ar-MA" sz="2800" dirty="0" smtClean="0"/>
              <a:t>: أي غير خاص بالمدين، بل عام وشامل أصاب الناس.</a:t>
            </a:r>
          </a:p>
          <a:p>
            <a:pPr algn="just" rtl="1">
              <a:buFont typeface="Wingdings" pitchFamily="2" charset="2"/>
              <a:buChar char="v"/>
            </a:pPr>
            <a:r>
              <a:rPr lang="ar-MA" sz="2800" b="1" u="sng" dirty="0" smtClean="0"/>
              <a:t>(أثر الحادث) غير متوقع: </a:t>
            </a:r>
            <a:r>
              <a:rPr lang="ar-MA" sz="2800" dirty="0" smtClean="0"/>
              <a:t>والا لزم المتعاقد الاحتياط له وإلا يتحمل نتيجة التقصير. ومعيار التوقع هو معيار الشخص العادي إذا وجد في ظروف المتعاقد.</a:t>
            </a:r>
          </a:p>
          <a:p>
            <a:pPr algn="just" rtl="1">
              <a:buFont typeface="Wingdings" pitchFamily="2" charset="2"/>
              <a:buChar char="v"/>
            </a:pPr>
            <a:r>
              <a:rPr lang="ar-SA" sz="2800" b="1" u="sng" dirty="0" smtClean="0"/>
              <a:t>ل</a:t>
            </a:r>
            <a:r>
              <a:rPr lang="ar-MA" sz="2800" b="1" u="sng" dirty="0" smtClean="0"/>
              <a:t>ا يمكن دفعه: </a:t>
            </a:r>
            <a:r>
              <a:rPr lang="ar-MA" sz="2800" dirty="0" smtClean="0"/>
              <a:t>فإذا كان بالإمكان تلافي الضرر بعمل معين ولم يقم ب</a:t>
            </a:r>
            <a:r>
              <a:rPr lang="ar-SA" sz="2800" dirty="0" smtClean="0"/>
              <a:t>ه</a:t>
            </a:r>
            <a:r>
              <a:rPr lang="ar-MA" sz="2800" dirty="0" smtClean="0"/>
              <a:t> المتعاقد فيعتبر مقصر.</a:t>
            </a:r>
            <a:endParaRPr lang="ar-SA" sz="2800" dirty="0" smtClean="0"/>
          </a:p>
        </p:txBody>
      </p:sp>
      <p:sp>
        <p:nvSpPr>
          <p:cNvPr id="3" name="عنوان 2"/>
          <p:cNvSpPr>
            <a:spLocks noGrp="1"/>
          </p:cNvSpPr>
          <p:nvPr>
            <p:ph type="title"/>
          </p:nvPr>
        </p:nvSpPr>
        <p:spPr/>
        <p:txBody>
          <a:bodyPr/>
          <a:lstStyle/>
          <a:p>
            <a:endParaRPr lang="ar-SA" dirty="0"/>
          </a:p>
        </p:txBody>
      </p:sp>
      <p:sp>
        <p:nvSpPr>
          <p:cNvPr id="7" name="عنوان 1"/>
          <p:cNvSpPr txBox="1">
            <a:spLocks/>
          </p:cNvSpPr>
          <p:nvPr/>
        </p:nvSpPr>
        <p:spPr>
          <a:xfrm>
            <a:off x="768096" y="304800"/>
            <a:ext cx="7290054" cy="685800"/>
          </a:xfrm>
          <a:prstGeom prst="rect">
            <a:avLst/>
          </a:prstGeom>
          <a:solidFill>
            <a:schemeClr val="accent2">
              <a:lumMod val="60000"/>
              <a:lumOff val="4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mtClean="0"/>
              <a:t>3/ اعادة التوازن المالي</a:t>
            </a:r>
            <a:endParaRPr lang="en-US" dirty="0"/>
          </a:p>
        </p:txBody>
      </p:sp>
      <p:sp>
        <p:nvSpPr>
          <p:cNvPr id="8"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smtClean="0"/>
              <a:t>ب/ نظرية الظروف الطارئة</a:t>
            </a:r>
            <a:endParaRPr lang="en-US" sz="4000" dirty="0"/>
          </a:p>
        </p:txBody>
      </p:sp>
    </p:spTree>
    <p:extLst>
      <p:ext uri="{BB962C8B-B14F-4D97-AF65-F5344CB8AC3E}">
        <p14:creationId xmlns:p14="http://schemas.microsoft.com/office/powerpoint/2010/main" val="2131102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685800"/>
          </a:xfrm>
          <a:solidFill>
            <a:schemeClr val="accent2">
              <a:lumMod val="60000"/>
              <a:lumOff val="40000"/>
            </a:schemeClr>
          </a:solidFill>
        </p:spPr>
        <p:txBody>
          <a:bodyPr/>
          <a:lstStyle/>
          <a:p>
            <a:r>
              <a:rPr lang="ar-SA" dirty="0" smtClean="0"/>
              <a:t>حقوق المتعاقد</a:t>
            </a:r>
            <a:endParaRPr lang="en-US" dirty="0"/>
          </a:p>
        </p:txBody>
      </p:sp>
      <p:sp>
        <p:nvSpPr>
          <p:cNvPr id="4"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z="4000" dirty="0" smtClean="0"/>
              <a:t>3/ اعادة التوازن المالي</a:t>
            </a:r>
            <a:endParaRPr lang="en-US" sz="4000" dirty="0"/>
          </a:p>
        </p:txBody>
      </p:sp>
      <p:sp>
        <p:nvSpPr>
          <p:cNvPr id="6" name="عنصر نائب للمحتوى 5"/>
          <p:cNvSpPr>
            <a:spLocks noGrp="1"/>
          </p:cNvSpPr>
          <p:nvPr>
            <p:ph idx="1"/>
          </p:nvPr>
        </p:nvSpPr>
        <p:spPr>
          <a:xfrm>
            <a:off x="768096" y="1676400"/>
            <a:ext cx="7290055" cy="4632960"/>
          </a:xfrm>
        </p:spPr>
        <p:txBody>
          <a:bodyPr>
            <a:normAutofit/>
          </a:bodyPr>
          <a:lstStyle/>
          <a:p>
            <a:pPr marL="514350" indent="-514350" algn="just" rtl="1">
              <a:buFont typeface="+mj-lt"/>
              <a:buAutoNum type="arabicPeriod" startAt="2"/>
            </a:pPr>
            <a:r>
              <a:rPr lang="ar-MA" sz="2800" b="1" u="sng" dirty="0" smtClean="0"/>
              <a:t>أن تكون الظروف الطارئة لا يد للمتعاقدين فيها:</a:t>
            </a:r>
          </a:p>
          <a:p>
            <a:pPr algn="just" rtl="1">
              <a:buFont typeface="Wingdings" pitchFamily="2" charset="2"/>
              <a:buChar char="v"/>
            </a:pPr>
            <a:r>
              <a:rPr lang="ar-MA" sz="2800" dirty="0" smtClean="0"/>
              <a:t>فإذا كان </a:t>
            </a:r>
            <a:r>
              <a:rPr lang="ar-MA" sz="2800" b="1" u="sng" dirty="0" smtClean="0"/>
              <a:t>المتعاقد</a:t>
            </a:r>
            <a:r>
              <a:rPr lang="ar-MA" sz="2800" dirty="0" smtClean="0"/>
              <a:t> هو مصدر الظرف الطارئ </a:t>
            </a:r>
            <a:r>
              <a:rPr lang="ar-SA" sz="2800" dirty="0" smtClean="0"/>
              <a:t>أو كان بسبب تراخيه في تنفيذ العقد (تراخيًا عن عمد أو إهمال) مما أوقع نفسه في زمن الظروف الطارئة فلا يستطيع المطالبة بتعويض.</a:t>
            </a:r>
          </a:p>
          <a:p>
            <a:pPr algn="just" rtl="1">
              <a:buFont typeface="Wingdings" pitchFamily="2" charset="2"/>
              <a:buChar char="v"/>
            </a:pPr>
            <a:endParaRPr lang="ar-SA" sz="2800" dirty="0" smtClean="0"/>
          </a:p>
          <a:p>
            <a:pPr algn="just" rtl="1">
              <a:buFont typeface="Wingdings" pitchFamily="2" charset="2"/>
              <a:buChar char="v"/>
            </a:pPr>
            <a:r>
              <a:rPr lang="ar-SA" sz="2800" dirty="0" smtClean="0"/>
              <a:t>إذا كانت الظروف </a:t>
            </a:r>
            <a:r>
              <a:rPr lang="ar-SA" sz="2800" b="1" u="sng" dirty="0" smtClean="0"/>
              <a:t>بخطأ الادارة </a:t>
            </a:r>
            <a:r>
              <a:rPr lang="ar-SA" sz="2800" dirty="0" smtClean="0"/>
              <a:t>فلا تطبق النظرية وانما تسأل الادارة وفقًا لنوع الخطأ والذي قد يؤدي الى فسخ العقد أو تعويض المتعاقد للإخلال بالمسؤولية العقدية.</a:t>
            </a:r>
          </a:p>
        </p:txBody>
      </p:sp>
    </p:spTree>
    <p:extLst>
      <p:ext uri="{BB962C8B-B14F-4D97-AF65-F5344CB8AC3E}">
        <p14:creationId xmlns:p14="http://schemas.microsoft.com/office/powerpoint/2010/main" val="283404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idx="1"/>
          </p:nvPr>
        </p:nvSpPr>
        <p:spPr>
          <a:xfrm>
            <a:off x="768096" y="1676400"/>
            <a:ext cx="7290055" cy="4632960"/>
          </a:xfrm>
        </p:spPr>
        <p:txBody>
          <a:bodyPr>
            <a:normAutofit fontScale="92500" lnSpcReduction="10000"/>
          </a:bodyPr>
          <a:lstStyle/>
          <a:p>
            <a:pPr marL="514350" indent="-514350" algn="r" rtl="1">
              <a:buFont typeface="+mj-lt"/>
              <a:buAutoNum type="arabicPeriod" startAt="3"/>
            </a:pPr>
            <a:r>
              <a:rPr lang="ar-SA" sz="2800" b="1" u="sng" dirty="0" smtClean="0"/>
              <a:t>أن تقع الظروف الطارئة خلال تنفيذ العقد:</a:t>
            </a:r>
          </a:p>
          <a:p>
            <a:pPr marL="0" indent="0" algn="ctr" rtl="1">
              <a:buNone/>
            </a:pPr>
            <a:r>
              <a:rPr lang="ar-SA" sz="2800" dirty="0" smtClean="0"/>
              <a:t>(أي فترة بعد إبرام العقد وقبل نهايته)</a:t>
            </a:r>
          </a:p>
          <a:p>
            <a:pPr marL="0" indent="0" algn="r" rtl="1">
              <a:buNone/>
            </a:pPr>
            <a:endParaRPr lang="ar-SA" sz="2800" dirty="0" smtClean="0"/>
          </a:p>
          <a:p>
            <a:pPr algn="r" rtl="1">
              <a:buFont typeface="Wingdings" pitchFamily="2" charset="2"/>
              <a:buChar char="v"/>
            </a:pPr>
            <a:r>
              <a:rPr lang="ar-SA" sz="2800" b="1" u="sng" dirty="0" smtClean="0"/>
              <a:t>لو حدثت قبل: </a:t>
            </a:r>
            <a:r>
              <a:rPr lang="ar-SA" sz="2800" dirty="0" smtClean="0"/>
              <a:t>كان على المتعاقدين أخذ الاحتياطات اللازمة فلا يستطيع المطالبة بتطبيق النظرية بالتالي لا يعوض.</a:t>
            </a:r>
          </a:p>
          <a:p>
            <a:pPr marL="0" indent="0" algn="r" rtl="1">
              <a:buNone/>
            </a:pPr>
            <a:endParaRPr lang="ar-SA" sz="2800" dirty="0" smtClean="0"/>
          </a:p>
          <a:p>
            <a:pPr algn="r" rtl="1">
              <a:buFont typeface="Wingdings" pitchFamily="2" charset="2"/>
              <a:buChar char="v"/>
            </a:pPr>
            <a:r>
              <a:rPr lang="ar-SA" sz="2800" b="1" u="sng" dirty="0" smtClean="0"/>
              <a:t>لو حدثت بعد المدة المقررة لتنفيذ العقد: </a:t>
            </a:r>
            <a:r>
              <a:rPr lang="ar-SA" sz="2800" dirty="0" smtClean="0"/>
              <a:t>فلا أثر لها على العقد.</a:t>
            </a:r>
          </a:p>
          <a:p>
            <a:pPr algn="r" rtl="1">
              <a:buFont typeface="Arial" pitchFamily="34" charset="0"/>
              <a:buChar char="•"/>
            </a:pPr>
            <a:r>
              <a:rPr lang="ar-SA" sz="2400" dirty="0" smtClean="0"/>
              <a:t>ولو تأخر المتعاقد في التنفيذ عن عمد أو إهمال فلا تطبق النظرية ولا يستحق التعويض ويتحمل الخسارة.</a:t>
            </a:r>
          </a:p>
          <a:p>
            <a:pPr algn="r" rtl="1">
              <a:buFont typeface="Arial" pitchFamily="34" charset="0"/>
              <a:buChar char="•"/>
            </a:pPr>
            <a:r>
              <a:rPr lang="ar-SA" sz="2400" dirty="0" smtClean="0"/>
              <a:t>الا لو أثبت أن التأخير نتيجة ظروف قاهرة وليس خطأ منه فيستحق تطبيق النظرية.</a:t>
            </a:r>
          </a:p>
        </p:txBody>
      </p:sp>
      <p:sp>
        <p:nvSpPr>
          <p:cNvPr id="3" name="عنوان 2"/>
          <p:cNvSpPr>
            <a:spLocks noGrp="1"/>
          </p:cNvSpPr>
          <p:nvPr>
            <p:ph type="title"/>
          </p:nvPr>
        </p:nvSpPr>
        <p:spPr>
          <a:xfrm>
            <a:off x="768096" y="585216"/>
            <a:ext cx="7290054" cy="1091184"/>
          </a:xfrm>
        </p:spPr>
        <p:txBody>
          <a:bodyPr/>
          <a:lstStyle/>
          <a:p>
            <a:endParaRPr lang="ar-SA" dirty="0"/>
          </a:p>
        </p:txBody>
      </p:sp>
      <p:sp>
        <p:nvSpPr>
          <p:cNvPr id="7" name="عنوان 1"/>
          <p:cNvSpPr txBox="1">
            <a:spLocks/>
          </p:cNvSpPr>
          <p:nvPr/>
        </p:nvSpPr>
        <p:spPr>
          <a:xfrm>
            <a:off x="768096" y="304800"/>
            <a:ext cx="7290054" cy="685800"/>
          </a:xfrm>
          <a:prstGeom prst="rect">
            <a:avLst/>
          </a:prstGeom>
          <a:solidFill>
            <a:schemeClr val="accent2">
              <a:lumMod val="60000"/>
              <a:lumOff val="4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dirty="0" smtClean="0"/>
              <a:t>3/ اعادة التوازن المالي</a:t>
            </a:r>
            <a:endParaRPr lang="en-US" dirty="0"/>
          </a:p>
        </p:txBody>
      </p:sp>
      <p:sp>
        <p:nvSpPr>
          <p:cNvPr id="8"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smtClean="0"/>
              <a:t>ب/ نظرية الظروف الطارئة</a:t>
            </a:r>
            <a:endParaRPr lang="en-US" sz="4000" dirty="0"/>
          </a:p>
        </p:txBody>
      </p:sp>
    </p:spTree>
    <p:extLst>
      <p:ext uri="{BB962C8B-B14F-4D97-AF65-F5344CB8AC3E}">
        <p14:creationId xmlns:p14="http://schemas.microsoft.com/office/powerpoint/2010/main" val="4230959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1091184"/>
          </a:xfrm>
          <a:solidFill>
            <a:schemeClr val="accent2">
              <a:lumMod val="60000"/>
              <a:lumOff val="40000"/>
            </a:schemeClr>
          </a:solidFill>
        </p:spPr>
        <p:txBody>
          <a:bodyPr/>
          <a:lstStyle/>
          <a:p>
            <a:r>
              <a:rPr lang="ar-MA" dirty="0" smtClean="0"/>
              <a:t>التزامات الادارة</a:t>
            </a:r>
            <a:endParaRPr lang="en-US" dirty="0"/>
          </a:p>
        </p:txBody>
      </p:sp>
      <p:sp>
        <p:nvSpPr>
          <p:cNvPr id="3" name="عنصر نائب للمحتوى 2"/>
          <p:cNvSpPr>
            <a:spLocks noGrp="1"/>
          </p:cNvSpPr>
          <p:nvPr>
            <p:ph idx="1"/>
          </p:nvPr>
        </p:nvSpPr>
        <p:spPr>
          <a:xfrm>
            <a:off x="768096" y="2057400"/>
            <a:ext cx="7290055" cy="4572000"/>
          </a:xfrm>
        </p:spPr>
        <p:txBody>
          <a:bodyPr>
            <a:normAutofit fontScale="85000" lnSpcReduction="20000"/>
          </a:bodyPr>
          <a:lstStyle/>
          <a:p>
            <a:pPr algn="just" rtl="1">
              <a:buFont typeface="Wingdings" panose="05000000000000000000" pitchFamily="2" charset="2"/>
              <a:buChar char="v"/>
            </a:pPr>
            <a:r>
              <a:rPr lang="ar-MA" sz="3200" dirty="0" smtClean="0"/>
              <a:t>لا يعني تمتعها بالسلطة العامة أنها تستطيع أن تخرق شروط العقد كيفما شاءت.</a:t>
            </a:r>
          </a:p>
          <a:p>
            <a:pPr algn="just" rtl="1">
              <a:buFont typeface="Wingdings" panose="05000000000000000000" pitchFamily="2" charset="2"/>
              <a:buChar char="v"/>
            </a:pPr>
            <a:endParaRPr lang="ar-MA" sz="1400" dirty="0" smtClean="0"/>
          </a:p>
          <a:p>
            <a:pPr algn="just" rtl="1">
              <a:buFont typeface="Wingdings" panose="05000000000000000000" pitchFamily="2" charset="2"/>
              <a:buChar char="v"/>
            </a:pPr>
            <a:r>
              <a:rPr lang="ar-MA" sz="3200" b="1" u="sng" dirty="0"/>
              <a:t>أمثلة عدم الالتزام</a:t>
            </a:r>
            <a:r>
              <a:rPr lang="ar-MA" sz="3200" dirty="0"/>
              <a:t>: التأخير في صرف المستحقات ، التأخير في تسليم الموقع </a:t>
            </a:r>
            <a:r>
              <a:rPr lang="ar-MA" sz="3200" dirty="0" smtClean="0"/>
              <a:t>في عقد الاشغال العامة، </a:t>
            </a:r>
            <a:r>
              <a:rPr lang="ar-MA" sz="3200" dirty="0"/>
              <a:t>تخفيض قيمة العقد بأقل من النسبة المحددة نظامًا</a:t>
            </a:r>
            <a:r>
              <a:rPr lang="ar-MA" sz="3200" dirty="0" smtClean="0"/>
              <a:t>.</a:t>
            </a:r>
          </a:p>
          <a:p>
            <a:pPr algn="just" rtl="1">
              <a:buFont typeface="Wingdings" panose="05000000000000000000" pitchFamily="2" charset="2"/>
              <a:buChar char="v"/>
            </a:pPr>
            <a:endParaRPr lang="ar-MA" sz="1500" dirty="0"/>
          </a:p>
          <a:p>
            <a:pPr algn="just" rtl="1">
              <a:buFont typeface="Wingdings" panose="05000000000000000000" pitchFamily="2" charset="2"/>
              <a:buChar char="v"/>
            </a:pPr>
            <a:r>
              <a:rPr lang="ar-MA" sz="3200" dirty="0" smtClean="0"/>
              <a:t>إذا أخلت بتنفيذ التزامها جاز للمتعاقد اللجوء الى لجنة التعويضات </a:t>
            </a:r>
            <a:r>
              <a:rPr lang="ar-SA" sz="2400" dirty="0" smtClean="0"/>
              <a:t>(لمعرفة ماهي لجنة التعويضات راجعي آخر </a:t>
            </a:r>
            <a:r>
              <a:rPr lang="ar-MA" sz="2400" dirty="0" smtClean="0"/>
              <a:t>شريحة</a:t>
            </a:r>
            <a:r>
              <a:rPr lang="ar-SA" sz="2400" dirty="0" smtClean="0"/>
              <a:t>)</a:t>
            </a:r>
            <a:r>
              <a:rPr lang="ar-SA" sz="3200" dirty="0" smtClean="0"/>
              <a:t> </a:t>
            </a:r>
            <a:r>
              <a:rPr lang="ar-MA" sz="3200" dirty="0" smtClean="0"/>
              <a:t>أو ديوان المظالم والحصول على تعويض.</a:t>
            </a:r>
          </a:p>
          <a:p>
            <a:pPr algn="just" rtl="1">
              <a:buFont typeface="Wingdings" panose="05000000000000000000" pitchFamily="2" charset="2"/>
              <a:buChar char="v"/>
            </a:pPr>
            <a:endParaRPr lang="ar-MA" sz="1500" dirty="0" smtClean="0"/>
          </a:p>
          <a:p>
            <a:pPr algn="just" rtl="1">
              <a:buFont typeface="Wingdings" panose="05000000000000000000" pitchFamily="2" charset="2"/>
              <a:buChar char="v"/>
            </a:pPr>
            <a:r>
              <a:rPr lang="ar-MA" sz="3200" dirty="0" smtClean="0"/>
              <a:t>هذه الاخطاء قرينة على وقوع الضرر (تنقل عبء الاثبات الى جهة الادارة لنفي ذلك).</a:t>
            </a:r>
          </a:p>
          <a:p>
            <a:pPr marL="0" indent="0" algn="just" rtl="1">
              <a:buNone/>
            </a:pPr>
            <a:endParaRPr lang="ar-MA" sz="1700" dirty="0" smtClean="0"/>
          </a:p>
        </p:txBody>
      </p:sp>
      <p:sp>
        <p:nvSpPr>
          <p:cNvPr id="4" name="عنوان 1"/>
          <p:cNvSpPr txBox="1">
            <a:spLocks/>
          </p:cNvSpPr>
          <p:nvPr/>
        </p:nvSpPr>
        <p:spPr>
          <a:xfrm>
            <a:off x="762000" y="1219200"/>
            <a:ext cx="7290054" cy="8382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z="4000" dirty="0" smtClean="0"/>
              <a:t>1/ الالتزام بتنفيذ العقد وفق شروطه</a:t>
            </a:r>
            <a:endParaRPr lang="en-US" sz="4000" dirty="0"/>
          </a:p>
        </p:txBody>
      </p:sp>
    </p:spTree>
    <p:extLst>
      <p:ext uri="{BB962C8B-B14F-4D97-AF65-F5344CB8AC3E}">
        <p14:creationId xmlns:p14="http://schemas.microsoft.com/office/powerpoint/2010/main" val="4187956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idx="1"/>
          </p:nvPr>
        </p:nvSpPr>
        <p:spPr>
          <a:xfrm>
            <a:off x="768096" y="1676400"/>
            <a:ext cx="7290055" cy="4632960"/>
          </a:xfrm>
        </p:spPr>
        <p:txBody>
          <a:bodyPr>
            <a:normAutofit/>
          </a:bodyPr>
          <a:lstStyle/>
          <a:p>
            <a:pPr marL="514350" indent="-514350" algn="just" rtl="1">
              <a:buFont typeface="+mj-lt"/>
              <a:buAutoNum type="arabicPeriod" startAt="4"/>
            </a:pPr>
            <a:r>
              <a:rPr lang="ar-SA" sz="2800" b="1" u="sng" dirty="0" smtClean="0"/>
              <a:t>أن يؤدي الحادث الطارئ الى قلب اقتصاديات العقد:</a:t>
            </a:r>
          </a:p>
          <a:p>
            <a:pPr algn="just" rtl="1">
              <a:buFont typeface="Wingdings" pitchFamily="2" charset="2"/>
              <a:buChar char="v"/>
            </a:pPr>
            <a:r>
              <a:rPr lang="ar-SA" sz="2800" dirty="0" smtClean="0"/>
              <a:t>بمعنى أن يترتب عليها خسائر جسيمة تختل معها اقتصاديات العقد اختلالًا </a:t>
            </a:r>
            <a:r>
              <a:rPr lang="ar-SA" sz="2800" dirty="0"/>
              <a:t>جسيمًا. </a:t>
            </a:r>
            <a:r>
              <a:rPr lang="ar-SA" sz="2800" dirty="0" smtClean="0"/>
              <a:t>(حدوث خلل </a:t>
            </a:r>
            <a:r>
              <a:rPr lang="ar-SA" sz="2800" dirty="0"/>
              <a:t>في التوازن المالي للعقد بين المستحقات </a:t>
            </a:r>
            <a:r>
              <a:rPr lang="ar-SA" sz="2800" dirty="0" smtClean="0"/>
              <a:t>والالتزامات).</a:t>
            </a:r>
          </a:p>
          <a:p>
            <a:pPr marL="0" indent="0" algn="just" rtl="1">
              <a:buNone/>
            </a:pPr>
            <a:endParaRPr lang="ar-SA" sz="2800" dirty="0" smtClean="0"/>
          </a:p>
          <a:p>
            <a:pPr algn="just" rtl="1">
              <a:buFont typeface="Wingdings" pitchFamily="2" charset="2"/>
              <a:buChar char="v"/>
            </a:pPr>
            <a:r>
              <a:rPr lang="ar-SA" sz="2800" b="1" u="sng" dirty="0" smtClean="0"/>
              <a:t>الخسارة الجسيمة ليس لها معيار ثابت وإنما متغيرة:</a:t>
            </a:r>
          </a:p>
          <a:p>
            <a:pPr algn="just" rtl="1">
              <a:buFont typeface="Arial" pitchFamily="34" charset="0"/>
              <a:buChar char="•"/>
            </a:pPr>
            <a:r>
              <a:rPr lang="ar-SA" sz="2400" dirty="0" smtClean="0"/>
              <a:t>فما يكون مرهق لمدين لا يكون مرهق لمدين آخر.</a:t>
            </a:r>
          </a:p>
          <a:p>
            <a:pPr algn="just" rtl="1">
              <a:buFont typeface="Arial" pitchFamily="34" charset="0"/>
              <a:buChar char="•"/>
            </a:pPr>
            <a:r>
              <a:rPr lang="ar-SA" sz="2400" dirty="0" smtClean="0"/>
              <a:t>يوضع في الاعتبار عند تقدير الخسارة الجسيمة جميع عناصر العقد وليس جانب واحد فقط، فقد يكون بعض العناصر مجزيًا ومعوضًا عن العناصر الأخرى التي أدت الى الخسارة.</a:t>
            </a:r>
          </a:p>
          <a:p>
            <a:pPr algn="just" rtl="1">
              <a:buFont typeface="Wingdings" pitchFamily="2" charset="2"/>
              <a:buChar char="v"/>
            </a:pPr>
            <a:endParaRPr lang="ar-SA" sz="2800" dirty="0" smtClean="0"/>
          </a:p>
        </p:txBody>
      </p:sp>
      <p:sp>
        <p:nvSpPr>
          <p:cNvPr id="3" name="عنوان 2"/>
          <p:cNvSpPr>
            <a:spLocks noGrp="1"/>
          </p:cNvSpPr>
          <p:nvPr>
            <p:ph type="title"/>
          </p:nvPr>
        </p:nvSpPr>
        <p:spPr>
          <a:xfrm>
            <a:off x="768096" y="585216"/>
            <a:ext cx="7290054" cy="1091184"/>
          </a:xfrm>
        </p:spPr>
        <p:txBody>
          <a:bodyPr/>
          <a:lstStyle/>
          <a:p>
            <a:endParaRPr lang="ar-SA" dirty="0"/>
          </a:p>
        </p:txBody>
      </p:sp>
      <p:sp>
        <p:nvSpPr>
          <p:cNvPr id="7" name="عنوان 1"/>
          <p:cNvSpPr txBox="1">
            <a:spLocks/>
          </p:cNvSpPr>
          <p:nvPr/>
        </p:nvSpPr>
        <p:spPr>
          <a:xfrm>
            <a:off x="768096" y="304800"/>
            <a:ext cx="7290054" cy="685800"/>
          </a:xfrm>
          <a:prstGeom prst="rect">
            <a:avLst/>
          </a:prstGeom>
          <a:solidFill>
            <a:schemeClr val="accent2">
              <a:lumMod val="60000"/>
              <a:lumOff val="4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mtClean="0"/>
              <a:t>3/ اعادة التوازن المالي</a:t>
            </a:r>
            <a:endParaRPr lang="en-US" dirty="0"/>
          </a:p>
        </p:txBody>
      </p:sp>
      <p:sp>
        <p:nvSpPr>
          <p:cNvPr id="8"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smtClean="0"/>
              <a:t>ب/ نظرية الظروف الطارئة</a:t>
            </a:r>
            <a:endParaRPr lang="en-US" sz="4000" dirty="0"/>
          </a:p>
        </p:txBody>
      </p:sp>
    </p:spTree>
    <p:extLst>
      <p:ext uri="{BB962C8B-B14F-4D97-AF65-F5344CB8AC3E}">
        <p14:creationId xmlns:p14="http://schemas.microsoft.com/office/powerpoint/2010/main" val="2102285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لمحتوى 5"/>
          <p:cNvSpPr>
            <a:spLocks noGrp="1"/>
          </p:cNvSpPr>
          <p:nvPr>
            <p:ph idx="1"/>
          </p:nvPr>
        </p:nvSpPr>
        <p:spPr>
          <a:xfrm>
            <a:off x="768096" y="1676400"/>
            <a:ext cx="7290055" cy="5029200"/>
          </a:xfrm>
        </p:spPr>
        <p:txBody>
          <a:bodyPr>
            <a:normAutofit fontScale="92500" lnSpcReduction="10000"/>
          </a:bodyPr>
          <a:lstStyle/>
          <a:p>
            <a:pPr algn="just" rtl="1">
              <a:buFont typeface="Wingdings" pitchFamily="2" charset="2"/>
              <a:buChar char="v"/>
            </a:pPr>
            <a:r>
              <a:rPr lang="ar-SA" sz="2800" dirty="0" smtClean="0"/>
              <a:t>من التزامات الادارة والمتعاقد «التحقق من سلامة الموقع ودراسته». إلا أنه قد يجد المتعاقد صعوبات </a:t>
            </a:r>
            <a:r>
              <a:rPr lang="ar-SA" sz="2800" b="1" dirty="0" smtClean="0"/>
              <a:t>«مادية» </a:t>
            </a:r>
            <a:r>
              <a:rPr lang="ar-SA" sz="2800" dirty="0" smtClean="0"/>
              <a:t>أثناء التنفيذ لم يكن يتوقعها عند التعاقد ، يترتب عليها أن يكون التنفيذ مرهقًا.</a:t>
            </a:r>
          </a:p>
          <a:p>
            <a:pPr algn="just" rtl="1">
              <a:buFont typeface="Wingdings" pitchFamily="2" charset="2"/>
              <a:buChar char="v"/>
            </a:pPr>
            <a:r>
              <a:rPr lang="ar-SA" sz="2800" dirty="0" smtClean="0"/>
              <a:t>يستحق </a:t>
            </a:r>
            <a:r>
              <a:rPr lang="ar-SA" sz="2800" b="1" dirty="0" smtClean="0"/>
              <a:t>تعويض</a:t>
            </a:r>
            <a:r>
              <a:rPr lang="ar-SA" sz="2800" dirty="0" smtClean="0"/>
              <a:t> كامل عن الأعباء المالية الزائدة.</a:t>
            </a:r>
          </a:p>
          <a:p>
            <a:pPr algn="just" rtl="1">
              <a:buFont typeface="Wingdings" pitchFamily="2" charset="2"/>
              <a:buChar char="v"/>
            </a:pPr>
            <a:r>
              <a:rPr lang="ar-SA" sz="2800" b="1" u="sng" dirty="0" smtClean="0"/>
              <a:t>شروطها:</a:t>
            </a:r>
          </a:p>
          <a:p>
            <a:pPr marL="514350" indent="-514350" algn="just" rtl="1">
              <a:buFont typeface="+mj-lt"/>
              <a:buAutoNum type="arabicPeriod"/>
            </a:pPr>
            <a:r>
              <a:rPr lang="ar-SA" sz="2800" dirty="0" smtClean="0"/>
              <a:t>ان تكون الصعوبات المادية تتعلق بمحل التنفيذ. مثل أن يواجه طبقة صخرية أو مياه جوفية.</a:t>
            </a:r>
          </a:p>
          <a:p>
            <a:pPr marL="514350" indent="-514350" algn="just" rtl="1">
              <a:buFont typeface="+mj-lt"/>
              <a:buAutoNum type="arabicPeriod"/>
            </a:pPr>
            <a:r>
              <a:rPr lang="ar-SA" sz="2800" dirty="0" smtClean="0"/>
              <a:t>أن تكون الصعوبات استثنائية وليست مجرد صعوبات عادية يمكن السيطرة عليها.</a:t>
            </a:r>
          </a:p>
          <a:p>
            <a:pPr marL="514350" indent="-514350" algn="just" rtl="1">
              <a:buFont typeface="+mj-lt"/>
              <a:buAutoNum type="arabicPeriod"/>
            </a:pPr>
            <a:r>
              <a:rPr lang="ar-SA" sz="2800" dirty="0" smtClean="0"/>
              <a:t>ان تكون الصعوبات غير معلومة للمتعاقد رغم قيامه باللازم من الاختبارات والفحوصات.</a:t>
            </a:r>
          </a:p>
          <a:p>
            <a:pPr marL="514350" indent="-514350" algn="just" rtl="1">
              <a:buFont typeface="+mj-lt"/>
              <a:buAutoNum type="arabicPeriod"/>
            </a:pPr>
            <a:r>
              <a:rPr lang="ar-SA" sz="2800" dirty="0" smtClean="0"/>
              <a:t>أن يترتب على الصعوبات زيادة الأعباء المالية للمتعاقد.</a:t>
            </a:r>
          </a:p>
        </p:txBody>
      </p:sp>
      <p:sp>
        <p:nvSpPr>
          <p:cNvPr id="7" name="عنوان 1"/>
          <p:cNvSpPr>
            <a:spLocks noGrp="1"/>
          </p:cNvSpPr>
          <p:nvPr>
            <p:ph type="title"/>
          </p:nvPr>
        </p:nvSpPr>
        <p:spPr>
          <a:xfrm>
            <a:off x="768096" y="304800"/>
            <a:ext cx="7290054" cy="685800"/>
          </a:xfrm>
          <a:solidFill>
            <a:schemeClr val="accent2">
              <a:lumMod val="60000"/>
              <a:lumOff val="40000"/>
            </a:schemeClr>
          </a:solidFill>
        </p:spPr>
        <p:txBody>
          <a:bodyPr>
            <a:normAutofit/>
          </a:bodyPr>
          <a:lstStyle/>
          <a:p>
            <a:r>
              <a:rPr lang="ar-MA" dirty="0"/>
              <a:t>3/ اعادة التوازن </a:t>
            </a:r>
            <a:r>
              <a:rPr lang="ar-MA" dirty="0" smtClean="0"/>
              <a:t>المالي</a:t>
            </a:r>
            <a:endParaRPr lang="en-US" dirty="0"/>
          </a:p>
        </p:txBody>
      </p:sp>
      <p:sp>
        <p:nvSpPr>
          <p:cNvPr id="8"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smtClean="0"/>
              <a:t>ج/ نظرية الصعوبات المادية</a:t>
            </a:r>
            <a:endParaRPr lang="en-US" sz="4000" dirty="0"/>
          </a:p>
        </p:txBody>
      </p:sp>
    </p:spTree>
    <p:extLst>
      <p:ext uri="{BB962C8B-B14F-4D97-AF65-F5344CB8AC3E}">
        <p14:creationId xmlns:p14="http://schemas.microsoft.com/office/powerpoint/2010/main" val="2102285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pPr algn="ctr"/>
            <a:r>
              <a:rPr lang="ar-MA" sz="4800" dirty="0" smtClean="0"/>
              <a:t>تمديد العقد الاداري ونهايته</a:t>
            </a:r>
            <a:endParaRPr lang="en-US" sz="4800" dirty="0"/>
          </a:p>
        </p:txBody>
      </p:sp>
      <p:sp>
        <p:nvSpPr>
          <p:cNvPr id="3" name="عنوان فرعي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82625377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60000"/>
              <a:lumOff val="40000"/>
            </a:schemeClr>
          </a:solidFill>
        </p:spPr>
        <p:txBody>
          <a:bodyPr/>
          <a:lstStyle/>
          <a:p>
            <a:pPr algn="ctr"/>
            <a:r>
              <a:rPr lang="ar-MA" dirty="0" smtClean="0"/>
              <a:t>تمديد العقد الاداري</a:t>
            </a:r>
            <a:endParaRPr lang="en-US" dirty="0"/>
          </a:p>
        </p:txBody>
      </p:sp>
      <p:sp>
        <p:nvSpPr>
          <p:cNvPr id="3" name="عنصر نائب للمحتوى 2"/>
          <p:cNvSpPr>
            <a:spLocks noGrp="1"/>
          </p:cNvSpPr>
          <p:nvPr>
            <p:ph idx="1"/>
          </p:nvPr>
        </p:nvSpPr>
        <p:spPr/>
        <p:txBody>
          <a:bodyPr/>
          <a:lstStyle/>
          <a:p>
            <a:pPr algn="just" rtl="1">
              <a:lnSpc>
                <a:spcPct val="150000"/>
              </a:lnSpc>
            </a:pPr>
            <a:r>
              <a:rPr lang="ar-MA" dirty="0" smtClean="0"/>
              <a:t>الأصل أن يتم تنفيذ العقود خلال مدة زمنية معينة منصوص عليها في العقد، إلا أنه قد تطرأ ظروف معينة لا يستطيع المتعاقد معها الوفاء بالتزاماته خلال مدة العقد مما قد يؤدي الى ضرورة تمديد العقد. وتناول نظام المنافسات هذه الحالات ويمكن تقسيمها الى قسمين رئيسيين:</a:t>
            </a:r>
            <a:endParaRPr lang="en-US" dirty="0"/>
          </a:p>
        </p:txBody>
      </p:sp>
    </p:spTree>
    <p:extLst>
      <p:ext uri="{BB962C8B-B14F-4D97-AF65-F5344CB8AC3E}">
        <p14:creationId xmlns:p14="http://schemas.microsoft.com/office/powerpoint/2010/main" val="250196627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496869383"/>
              </p:ext>
            </p:extLst>
          </p:nvPr>
        </p:nvGraphicFramePr>
        <p:xfrm>
          <a:off x="76200" y="152400"/>
          <a:ext cx="8915400" cy="662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35378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60000"/>
              <a:lumOff val="40000"/>
            </a:schemeClr>
          </a:solidFill>
        </p:spPr>
        <p:txBody>
          <a:bodyPr/>
          <a:lstStyle/>
          <a:p>
            <a:pPr algn="ctr"/>
            <a:r>
              <a:rPr lang="ar-MA" dirty="0" smtClean="0"/>
              <a:t>نهاية العقد الاداري</a:t>
            </a:r>
            <a:endParaRPr lang="en-US" dirty="0"/>
          </a:p>
        </p:txBody>
      </p:sp>
      <p:sp>
        <p:nvSpPr>
          <p:cNvPr id="3" name="عنصر نائب للمحتوى 2"/>
          <p:cNvSpPr>
            <a:spLocks noGrp="1"/>
          </p:cNvSpPr>
          <p:nvPr>
            <p:ph idx="1"/>
          </p:nvPr>
        </p:nvSpPr>
        <p:spPr>
          <a:xfrm>
            <a:off x="768096" y="2286000"/>
            <a:ext cx="7290055" cy="2971800"/>
          </a:xfrm>
        </p:spPr>
        <p:txBody>
          <a:bodyPr>
            <a:normAutofit/>
          </a:bodyPr>
          <a:lstStyle/>
          <a:p>
            <a:pPr algn="ctr" rtl="1">
              <a:lnSpc>
                <a:spcPct val="150000"/>
              </a:lnSpc>
            </a:pPr>
            <a:r>
              <a:rPr lang="ar-MA" sz="2800" dirty="0" smtClean="0"/>
              <a:t>العقد الاداري مثله مثل باقي العقود ينتهي بإحدى نهايتين، نهاية طبيعية و نهاية غير طبيعية.</a:t>
            </a:r>
          </a:p>
        </p:txBody>
      </p:sp>
    </p:spTree>
    <p:extLst>
      <p:ext uri="{BB962C8B-B14F-4D97-AF65-F5344CB8AC3E}">
        <p14:creationId xmlns:p14="http://schemas.microsoft.com/office/powerpoint/2010/main" val="8390402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152400"/>
            <a:ext cx="7842504" cy="1118616"/>
          </a:xfrm>
          <a:solidFill>
            <a:schemeClr val="accent2">
              <a:lumMod val="60000"/>
              <a:lumOff val="40000"/>
            </a:schemeClr>
          </a:solidFill>
        </p:spPr>
        <p:txBody>
          <a:bodyPr>
            <a:noAutofit/>
          </a:bodyPr>
          <a:lstStyle/>
          <a:p>
            <a:pPr algn="ctr"/>
            <a:r>
              <a:rPr lang="ar-MA" sz="3200" b="1" dirty="0" smtClean="0"/>
              <a:t>أولًا/ النهاية الطبيعية للعقود الادارية</a:t>
            </a:r>
            <a:r>
              <a:rPr lang="ar-MA" sz="2400" dirty="0"/>
              <a:t/>
            </a:r>
            <a:br>
              <a:rPr lang="ar-MA" sz="2400" dirty="0"/>
            </a:br>
            <a:r>
              <a:rPr lang="ar-MA" sz="2400" dirty="0" smtClean="0"/>
              <a:t>وذلك </a:t>
            </a:r>
            <a:r>
              <a:rPr lang="ar-MA" sz="2400" dirty="0"/>
              <a:t>بتنفيذ الالتزامات المترتبة على العقد. إلا أن </a:t>
            </a:r>
            <a:r>
              <a:rPr lang="ar-MA" sz="2400" dirty="0" smtClean="0"/>
              <a:t>النهاية </a:t>
            </a:r>
            <a:r>
              <a:rPr lang="ar-MA" sz="2400" dirty="0"/>
              <a:t>تختلف بحسب نوع العقد، وسنتحدث هنا عن أهم ثلاثة عقود وهي</a:t>
            </a:r>
            <a:r>
              <a:rPr lang="ar-MA" sz="2400" dirty="0" smtClean="0"/>
              <a:t>:</a:t>
            </a:r>
            <a:endParaRPr lang="en-US" sz="2400" dirty="0"/>
          </a:p>
        </p:txBody>
      </p:sp>
      <p:sp>
        <p:nvSpPr>
          <p:cNvPr id="3" name="عنصر نائب للمحتوى 2"/>
          <p:cNvSpPr>
            <a:spLocks noGrp="1"/>
          </p:cNvSpPr>
          <p:nvPr>
            <p:ph idx="1"/>
          </p:nvPr>
        </p:nvSpPr>
        <p:spPr/>
        <p:txBody>
          <a:bodyPr/>
          <a:lstStyle/>
          <a:p>
            <a:endParaRPr lang="en-US"/>
          </a:p>
        </p:txBody>
      </p:sp>
      <p:graphicFrame>
        <p:nvGraphicFramePr>
          <p:cNvPr id="4" name="رسم تخطيطي 3"/>
          <p:cNvGraphicFramePr/>
          <p:nvPr>
            <p:extLst>
              <p:ext uri="{D42A27DB-BD31-4B8C-83A1-F6EECF244321}">
                <p14:modId xmlns:p14="http://schemas.microsoft.com/office/powerpoint/2010/main" val="1791537669"/>
              </p:ext>
            </p:extLst>
          </p:nvPr>
        </p:nvGraphicFramePr>
        <p:xfrm>
          <a:off x="304800" y="1397000"/>
          <a:ext cx="8610600" cy="530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06731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228600"/>
            <a:ext cx="7290054" cy="1143000"/>
          </a:xfrm>
          <a:solidFill>
            <a:schemeClr val="accent2">
              <a:lumMod val="60000"/>
              <a:lumOff val="40000"/>
            </a:schemeClr>
          </a:solidFill>
        </p:spPr>
        <p:txBody>
          <a:bodyPr>
            <a:normAutofit fontScale="90000"/>
          </a:bodyPr>
          <a:lstStyle/>
          <a:p>
            <a:pPr algn="ctr"/>
            <a:r>
              <a:rPr lang="ar-MA" dirty="0" smtClean="0"/>
              <a:t>ثانيًا/ النهاية الغير طبيعية للعقد الاداري.</a:t>
            </a:r>
            <a:endParaRPr lang="en-US" dirty="0"/>
          </a:p>
        </p:txBody>
      </p:sp>
      <p:sp>
        <p:nvSpPr>
          <p:cNvPr id="3" name="عنصر نائب للمحتوى 2"/>
          <p:cNvSpPr>
            <a:spLocks noGrp="1"/>
          </p:cNvSpPr>
          <p:nvPr>
            <p:ph idx="1"/>
          </p:nvPr>
        </p:nvSpPr>
        <p:spPr>
          <a:xfrm>
            <a:off x="768096" y="1371600"/>
            <a:ext cx="7290055" cy="4023360"/>
          </a:xfrm>
        </p:spPr>
        <p:txBody>
          <a:bodyPr/>
          <a:lstStyle/>
          <a:p>
            <a:pPr algn="ctr"/>
            <a:r>
              <a:rPr lang="ar-MA" dirty="0" smtClean="0"/>
              <a:t>تتعدد حالات نهاية العقد الاداري نهاية غير طبيعية والجامع بينها أنها تؤدي الى انهاء العقد قبل أوانه ، وهذه الحالات هي:</a:t>
            </a:r>
            <a:endParaRPr lang="en-US" dirty="0"/>
          </a:p>
        </p:txBody>
      </p:sp>
      <p:graphicFrame>
        <p:nvGraphicFramePr>
          <p:cNvPr id="4" name="رسم تخطيطي 3"/>
          <p:cNvGraphicFramePr/>
          <p:nvPr>
            <p:extLst>
              <p:ext uri="{D42A27DB-BD31-4B8C-83A1-F6EECF244321}">
                <p14:modId xmlns:p14="http://schemas.microsoft.com/office/powerpoint/2010/main" val="1824244849"/>
              </p:ext>
            </p:extLst>
          </p:nvPr>
        </p:nvGraphicFramePr>
        <p:xfrm>
          <a:off x="533400" y="1981200"/>
          <a:ext cx="8001000" cy="477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56709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a:t>لجنة النظر في التعويض ومنع </a:t>
            </a:r>
            <a:r>
              <a:rPr lang="ar-MA" b="1" dirty="0" smtClean="0"/>
              <a:t> </a:t>
            </a:r>
            <a:r>
              <a:rPr lang="ar-SA" b="1" dirty="0" smtClean="0"/>
              <a:t>التعامل </a:t>
            </a:r>
            <a:r>
              <a:rPr lang="ar-SA" b="1" dirty="0"/>
              <a:t>مع </a:t>
            </a:r>
            <a:r>
              <a:rPr lang="ar-SA" b="1" dirty="0" smtClean="0"/>
              <a:t>المقاولين</a:t>
            </a:r>
            <a:endParaRPr lang="en-US" dirty="0"/>
          </a:p>
        </p:txBody>
      </p:sp>
      <p:sp>
        <p:nvSpPr>
          <p:cNvPr id="3" name="عنصر نائب للمحتوى 2"/>
          <p:cNvSpPr>
            <a:spLocks noGrp="1"/>
          </p:cNvSpPr>
          <p:nvPr>
            <p:ph idx="1"/>
          </p:nvPr>
        </p:nvSpPr>
        <p:spPr/>
        <p:txBody>
          <a:bodyPr/>
          <a:lstStyle/>
          <a:p>
            <a:pPr algn="just" rtl="1"/>
            <a:r>
              <a:rPr lang="ar-MA" dirty="0" smtClean="0"/>
              <a:t>نص عليها نظام المنافسات في المادة 78 ووضح الفصل 21 من اللائحة تفاصيل عملها ، ولكن من أهم الأمور التي يجب أن تعرفيها عنها ما يلي:</a:t>
            </a:r>
          </a:p>
          <a:p>
            <a:pPr algn="just" rtl="1">
              <a:buFont typeface="Wingdings" panose="05000000000000000000" pitchFamily="2" charset="2"/>
              <a:buChar char="v"/>
            </a:pPr>
            <a:r>
              <a:rPr lang="ar-MA" dirty="0" smtClean="0"/>
              <a:t>اللجنة </a:t>
            </a:r>
            <a:r>
              <a:rPr lang="ar-SA" dirty="0" smtClean="0"/>
              <a:t>يكّون</a:t>
            </a:r>
            <a:r>
              <a:rPr lang="ar-MA" dirty="0" smtClean="0"/>
              <a:t>ها</a:t>
            </a:r>
            <a:r>
              <a:rPr lang="ar-SA" dirty="0" smtClean="0"/>
              <a:t> </a:t>
            </a:r>
            <a:r>
              <a:rPr lang="ar-SA" dirty="0"/>
              <a:t>وزير </a:t>
            </a:r>
            <a:r>
              <a:rPr lang="ar-SA" dirty="0" smtClean="0"/>
              <a:t>المالية</a:t>
            </a:r>
            <a:r>
              <a:rPr lang="ar-MA" dirty="0" smtClean="0"/>
              <a:t>.</a:t>
            </a:r>
          </a:p>
          <a:p>
            <a:pPr algn="just" rtl="1">
              <a:buFont typeface="Wingdings" panose="05000000000000000000" pitchFamily="2" charset="2"/>
              <a:buChar char="v"/>
            </a:pPr>
            <a:r>
              <a:rPr lang="ar-MA" dirty="0" smtClean="0"/>
              <a:t>يجب أن </a:t>
            </a:r>
            <a:r>
              <a:rPr lang="ar-SA" dirty="0" smtClean="0"/>
              <a:t>يكون </a:t>
            </a:r>
            <a:r>
              <a:rPr lang="ar-SA" dirty="0"/>
              <a:t>من </a:t>
            </a:r>
            <a:r>
              <a:rPr lang="ar-SA" dirty="0" smtClean="0"/>
              <a:t>بين</a:t>
            </a:r>
            <a:r>
              <a:rPr lang="ar-MA" dirty="0" smtClean="0"/>
              <a:t> الأعضاء</a:t>
            </a:r>
            <a:r>
              <a:rPr lang="ar-SA" dirty="0" smtClean="0"/>
              <a:t> </a:t>
            </a:r>
            <a:r>
              <a:rPr lang="ar-SA" dirty="0"/>
              <a:t>مستشار </a:t>
            </a:r>
            <a:r>
              <a:rPr lang="ar-SA" dirty="0" smtClean="0"/>
              <a:t>قانوني</a:t>
            </a:r>
            <a:r>
              <a:rPr lang="ar-MA" dirty="0" smtClean="0"/>
              <a:t>.</a:t>
            </a:r>
            <a:endParaRPr lang="en-US" dirty="0"/>
          </a:p>
          <a:p>
            <a:pPr algn="just" rtl="1">
              <a:buFont typeface="Wingdings" panose="05000000000000000000" pitchFamily="2" charset="2"/>
              <a:buChar char="v"/>
            </a:pPr>
            <a:r>
              <a:rPr lang="ar-SA" dirty="0" smtClean="0"/>
              <a:t>تتولى </a:t>
            </a:r>
            <a:r>
              <a:rPr lang="ar-SA" dirty="0"/>
              <a:t>هذه اللجنة النظر في طلبات التعويض المقدمة من المقاولين والمتعهدين وكذلك بلاغات الغش والتحايل والتلاعب وقرارات سحب العمل والنظر في طلبات الجهات الحكومية التي ترد إلى وزير المالية بطلب منع التعامل مع المقاول الذي نفذ مشروعاً تنفيذاً معيباً أو مخالفاً للشروط والمواصفات الموضوعة له .</a:t>
            </a:r>
            <a:endParaRPr lang="en-US" dirty="0"/>
          </a:p>
          <a:p>
            <a:pPr algn="just" rtl="1"/>
            <a:endParaRPr lang="en-US" dirty="0"/>
          </a:p>
        </p:txBody>
      </p:sp>
    </p:spTree>
    <p:extLst>
      <p:ext uri="{BB962C8B-B14F-4D97-AF65-F5344CB8AC3E}">
        <p14:creationId xmlns:p14="http://schemas.microsoft.com/office/powerpoint/2010/main" val="2750573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304800"/>
            <a:ext cx="7290054" cy="1091184"/>
          </a:xfrm>
          <a:solidFill>
            <a:schemeClr val="accent2">
              <a:lumMod val="60000"/>
              <a:lumOff val="40000"/>
            </a:schemeClr>
          </a:solidFill>
        </p:spPr>
        <p:txBody>
          <a:bodyPr/>
          <a:lstStyle/>
          <a:p>
            <a:r>
              <a:rPr lang="ar-MA" dirty="0" smtClean="0"/>
              <a:t>التزامات الادارة</a:t>
            </a:r>
            <a:endParaRPr lang="en-US" dirty="0"/>
          </a:p>
        </p:txBody>
      </p:sp>
      <p:sp>
        <p:nvSpPr>
          <p:cNvPr id="3" name="عنصر نائب للمحتوى 2"/>
          <p:cNvSpPr>
            <a:spLocks noGrp="1"/>
          </p:cNvSpPr>
          <p:nvPr>
            <p:ph idx="1"/>
          </p:nvPr>
        </p:nvSpPr>
        <p:spPr>
          <a:xfrm>
            <a:off x="768096" y="2057400"/>
            <a:ext cx="7290055" cy="4572000"/>
          </a:xfrm>
        </p:spPr>
        <p:txBody>
          <a:bodyPr>
            <a:normAutofit/>
          </a:bodyPr>
          <a:lstStyle/>
          <a:p>
            <a:pPr marL="0" indent="0" algn="just" rtl="1">
              <a:buNone/>
            </a:pPr>
            <a:endParaRPr lang="ar-MA" sz="2800" dirty="0"/>
          </a:p>
          <a:p>
            <a:pPr algn="just" rtl="1">
              <a:lnSpc>
                <a:spcPct val="150000"/>
              </a:lnSpc>
              <a:buFont typeface="Wingdings" panose="05000000000000000000" pitchFamily="2" charset="2"/>
              <a:buChar char="v"/>
            </a:pPr>
            <a:r>
              <a:rPr lang="ar-SA" sz="2800" dirty="0" smtClean="0"/>
              <a:t>يجب أن تلتزم الإدارة بحسن النية ، ومما يقدح في حسن النية: الغش ، التلاعب ، التحايل. ف</a:t>
            </a:r>
            <a:r>
              <a:rPr lang="ar-MA" sz="2800" dirty="0" smtClean="0"/>
              <a:t>العقود </a:t>
            </a:r>
            <a:r>
              <a:rPr lang="ar-SA" sz="2800" dirty="0" smtClean="0"/>
              <a:t>الادارية </a:t>
            </a:r>
            <a:r>
              <a:rPr lang="ar-MA" sz="2800" dirty="0" smtClean="0"/>
              <a:t>وضعت ل</a:t>
            </a:r>
            <a:r>
              <a:rPr lang="ar-SA" sz="2800" dirty="0" smtClean="0"/>
              <a:t>ضمان حسن سير المرافق العامة وبالتالي </a:t>
            </a:r>
            <a:r>
              <a:rPr lang="ar-MA" sz="2800" dirty="0" smtClean="0"/>
              <a:t>تحقيق المصلحة العامة، واي إخلال </a:t>
            </a:r>
            <a:r>
              <a:rPr lang="ar-SA" sz="2800" dirty="0" smtClean="0"/>
              <a:t>بالتزامات الادارة </a:t>
            </a:r>
            <a:r>
              <a:rPr lang="ar-MA" sz="2800" dirty="0" smtClean="0"/>
              <a:t>يؤثر </a:t>
            </a:r>
            <a:r>
              <a:rPr lang="ar-MA" sz="2800" dirty="0"/>
              <a:t>على المصلحة العامة</a:t>
            </a:r>
            <a:r>
              <a:rPr lang="ar-MA" sz="2800" dirty="0" smtClean="0"/>
              <a:t>.</a:t>
            </a:r>
          </a:p>
        </p:txBody>
      </p:sp>
      <p:sp>
        <p:nvSpPr>
          <p:cNvPr id="4" name="عنوان 1"/>
          <p:cNvSpPr txBox="1">
            <a:spLocks/>
          </p:cNvSpPr>
          <p:nvPr/>
        </p:nvSpPr>
        <p:spPr>
          <a:xfrm>
            <a:off x="762000" y="1219200"/>
            <a:ext cx="7290054" cy="8382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z="4000" smtClean="0"/>
              <a:t>2/الالتزام </a:t>
            </a:r>
            <a:r>
              <a:rPr lang="ar-MA" sz="4000" dirty="0" smtClean="0"/>
              <a:t>بتنفيذ العقد بحسن نية</a:t>
            </a:r>
            <a:endParaRPr lang="en-US" sz="4000" dirty="0"/>
          </a:p>
        </p:txBody>
      </p:sp>
    </p:spTree>
    <p:extLst>
      <p:ext uri="{BB962C8B-B14F-4D97-AF65-F5344CB8AC3E}">
        <p14:creationId xmlns:p14="http://schemas.microsoft.com/office/powerpoint/2010/main" val="2555213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pPr algn="ctr"/>
            <a:r>
              <a:rPr lang="ar-SA" sz="4800" dirty="0" smtClean="0"/>
              <a:t>حقوق وسلطات الادارة</a:t>
            </a:r>
            <a:endParaRPr lang="en-US" sz="4800" dirty="0"/>
          </a:p>
        </p:txBody>
      </p:sp>
      <p:sp>
        <p:nvSpPr>
          <p:cNvPr id="3" name="عنوان فرعي 2"/>
          <p:cNvSpPr>
            <a:spLocks noGrp="1"/>
          </p:cNvSpPr>
          <p:nvPr>
            <p:ph type="subTitle" idx="1"/>
          </p:nvPr>
        </p:nvSpPr>
        <p:spPr>
          <a:ln>
            <a:solidFill>
              <a:schemeClr val="tx1"/>
            </a:solidFill>
          </a:ln>
        </p:spPr>
        <p:txBody>
          <a:bodyPr>
            <a:normAutofit lnSpcReduction="10000"/>
          </a:bodyPr>
          <a:lstStyle/>
          <a:p>
            <a:pPr algn="ctr"/>
            <a:r>
              <a:rPr lang="ar-SA" sz="2400" b="1" dirty="0" smtClean="0"/>
              <a:t>لا ينبغي النص عليها في العقد، فهي منصوص عليها في النظام</a:t>
            </a:r>
            <a:endParaRPr lang="en-US" sz="2400" b="1" dirty="0"/>
          </a:p>
        </p:txBody>
      </p:sp>
    </p:spTree>
    <p:extLst>
      <p:ext uri="{BB962C8B-B14F-4D97-AF65-F5344CB8AC3E}">
        <p14:creationId xmlns:p14="http://schemas.microsoft.com/office/powerpoint/2010/main" val="22192910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152400"/>
            <a:ext cx="7290054" cy="762000"/>
          </a:xfrm>
          <a:solidFill>
            <a:schemeClr val="accent2">
              <a:lumMod val="60000"/>
              <a:lumOff val="40000"/>
            </a:schemeClr>
          </a:solidFill>
        </p:spPr>
        <p:txBody>
          <a:bodyPr/>
          <a:lstStyle/>
          <a:p>
            <a:r>
              <a:rPr lang="ar-MA" dirty="0" smtClean="0"/>
              <a:t>حقوق / سلطات الادارة</a:t>
            </a:r>
            <a:endParaRPr lang="en-US" dirty="0"/>
          </a:p>
        </p:txBody>
      </p:sp>
      <p:sp>
        <p:nvSpPr>
          <p:cNvPr id="3" name="عنصر نائب للمحتوى 2"/>
          <p:cNvSpPr>
            <a:spLocks noGrp="1"/>
          </p:cNvSpPr>
          <p:nvPr>
            <p:ph idx="1"/>
          </p:nvPr>
        </p:nvSpPr>
        <p:spPr>
          <a:xfrm>
            <a:off x="768096" y="1638300"/>
            <a:ext cx="7290055" cy="6286500"/>
          </a:xfrm>
        </p:spPr>
        <p:txBody>
          <a:bodyPr>
            <a:normAutofit fontScale="62500" lnSpcReduction="20000"/>
          </a:bodyPr>
          <a:lstStyle/>
          <a:p>
            <a:pPr algn="r" rtl="1">
              <a:lnSpc>
                <a:spcPct val="120000"/>
              </a:lnSpc>
              <a:buFont typeface="Wingdings" panose="05000000000000000000" pitchFamily="2" charset="2"/>
              <a:buChar char="v"/>
            </a:pPr>
            <a:r>
              <a:rPr lang="ar-MA" sz="3200" b="1" dirty="0" smtClean="0"/>
              <a:t>الرقابة </a:t>
            </a:r>
            <a:r>
              <a:rPr lang="ar-SA" sz="3200" b="1" dirty="0" smtClean="0"/>
              <a:t>: </a:t>
            </a:r>
            <a:r>
              <a:rPr lang="ar-SA" sz="2900" dirty="0" smtClean="0"/>
              <a:t>أي مراقبة تنفيذ المتعاقد </a:t>
            </a:r>
            <a:r>
              <a:rPr lang="ar-MA" sz="2900" dirty="0" smtClean="0"/>
              <a:t>للتأكد من قيامه بالعمل وفقًا لما هو متفق عليه</a:t>
            </a:r>
            <a:r>
              <a:rPr lang="ar-SA" sz="2900" dirty="0" smtClean="0"/>
              <a:t> في العقد</a:t>
            </a:r>
            <a:r>
              <a:rPr lang="ar-MA" sz="2900" dirty="0" smtClean="0"/>
              <a:t>.</a:t>
            </a:r>
            <a:endParaRPr lang="ar-MA" sz="3200" dirty="0" smtClean="0"/>
          </a:p>
          <a:p>
            <a:pPr algn="r" rtl="1">
              <a:lnSpc>
                <a:spcPct val="120000"/>
              </a:lnSpc>
              <a:buFont typeface="Wingdings" panose="05000000000000000000" pitchFamily="2" charset="2"/>
              <a:buChar char="v"/>
            </a:pPr>
            <a:r>
              <a:rPr lang="ar-MA" sz="3200" b="1" dirty="0" smtClean="0"/>
              <a:t>التوجيه</a:t>
            </a:r>
            <a:r>
              <a:rPr lang="ar-SA" sz="3200" dirty="0" smtClean="0"/>
              <a:t>:</a:t>
            </a:r>
            <a:r>
              <a:rPr lang="ar-MA" sz="3200" dirty="0" smtClean="0"/>
              <a:t> </a:t>
            </a:r>
            <a:r>
              <a:rPr lang="ar-SA" sz="2900" dirty="0" smtClean="0"/>
              <a:t>يختلف عن الرقابة فهو يقتضي </a:t>
            </a:r>
            <a:r>
              <a:rPr lang="ar-MA" sz="2900" dirty="0" smtClean="0"/>
              <a:t>إصدار أوامر ملزمة </a:t>
            </a:r>
            <a:r>
              <a:rPr lang="ar-SA" sz="2900" dirty="0" smtClean="0"/>
              <a:t> للمتعاقد </a:t>
            </a:r>
            <a:r>
              <a:rPr lang="ar-MA" sz="2900" dirty="0" smtClean="0"/>
              <a:t>كتنفيذ العقد على نحو معين </a:t>
            </a:r>
            <a:r>
              <a:rPr lang="ar-SA" sz="2900" dirty="0" smtClean="0"/>
              <a:t>أو استخدام طريقة أخرى أو آلة أخرى في التنفيذ </a:t>
            </a:r>
            <a:r>
              <a:rPr lang="ar-MA" sz="2900" dirty="0" smtClean="0"/>
              <a:t>(بشرط ألا يصل الى تغيير في طبيعة العقد).</a:t>
            </a:r>
            <a:r>
              <a:rPr lang="ar-SA" sz="2900" dirty="0" smtClean="0"/>
              <a:t> والتوجيه أقل درجةً من سلطة تعديل العقد التي سنتناولها في الشريحة التالية حيث أن التعديل يزيد من التزامات المتعاقد بينما التوجيه لا يزيد التزاماته وانما يعدل طريقة التنفيذ.</a:t>
            </a:r>
          </a:p>
          <a:p>
            <a:pPr algn="r" rtl="1">
              <a:lnSpc>
                <a:spcPct val="120000"/>
              </a:lnSpc>
              <a:buFont typeface="Wingdings" panose="05000000000000000000" pitchFamily="2" charset="2"/>
              <a:buChar char="v"/>
            </a:pPr>
            <a:r>
              <a:rPr lang="ar-SA" sz="2900" dirty="0" smtClean="0"/>
              <a:t>لا بد ان يكون هناك مهندس مشرف على مشاريع الاشغال العامة. سواء من الجهة الحكومية نفسها او التعاقد مع مكتب هندسي (والادارة تتحمل تكاليف عقد الاشراف).</a:t>
            </a:r>
            <a:endParaRPr lang="ar-MA" sz="2900" dirty="0" smtClean="0"/>
          </a:p>
          <a:p>
            <a:pPr algn="r" rtl="1">
              <a:lnSpc>
                <a:spcPct val="120000"/>
              </a:lnSpc>
              <a:buFont typeface="Wingdings" panose="05000000000000000000" pitchFamily="2" charset="2"/>
              <a:buChar char="v"/>
            </a:pPr>
            <a:r>
              <a:rPr lang="ar-MA" sz="3200" b="1" u="sng" dirty="0" smtClean="0"/>
              <a:t>صلاحيات المهندس</a:t>
            </a:r>
            <a:r>
              <a:rPr lang="ar-SA" sz="3200" b="1" u="sng" dirty="0" smtClean="0"/>
              <a:t> المشرف</a:t>
            </a:r>
            <a:r>
              <a:rPr lang="ar-MA" sz="3200" b="1" u="sng" dirty="0" smtClean="0"/>
              <a:t>: </a:t>
            </a:r>
            <a:r>
              <a:rPr lang="ar-MA" sz="2900" dirty="0" smtClean="0"/>
              <a:t>ملاحظة الاعمال ومراقبتها ، فحص المواد المستخدمة وأي طريقة تستخدم للتنفيذ</a:t>
            </a:r>
            <a:r>
              <a:rPr lang="ar-SA" sz="2900" dirty="0"/>
              <a:t>،</a:t>
            </a:r>
            <a:r>
              <a:rPr lang="ar-MA" sz="2900" dirty="0" smtClean="0"/>
              <a:t> الدخول للموقع والاماكن التي يجري فيها العمل في اي وقت</a:t>
            </a:r>
            <a:r>
              <a:rPr lang="ar-SA" sz="2900" dirty="0" smtClean="0"/>
              <a:t> والرفع بكل ذلك لجهة الادارة المتعاقدة وهي التي تتخذ القرار وليس هو</a:t>
            </a:r>
            <a:r>
              <a:rPr lang="ar-MA" sz="2900" dirty="0" smtClean="0"/>
              <a:t>.</a:t>
            </a:r>
          </a:p>
          <a:p>
            <a:pPr algn="r" rtl="1">
              <a:lnSpc>
                <a:spcPct val="120000"/>
              </a:lnSpc>
              <a:buFont typeface="Wingdings" panose="05000000000000000000" pitchFamily="2" charset="2"/>
              <a:buChar char="v"/>
            </a:pPr>
            <a:r>
              <a:rPr lang="ar-MA" sz="3200" b="1" u="sng" dirty="0" smtClean="0"/>
              <a:t>ليس للمهندس أن : </a:t>
            </a:r>
          </a:p>
          <a:p>
            <a:pPr marL="514350" indent="-514350" algn="r" rtl="1">
              <a:lnSpc>
                <a:spcPct val="120000"/>
              </a:lnSpc>
              <a:spcBef>
                <a:spcPts val="0"/>
              </a:spcBef>
              <a:buFont typeface="+mj-lt"/>
              <a:buAutoNum type="arabicPeriod"/>
            </a:pPr>
            <a:r>
              <a:rPr lang="ar-MA" sz="2900" dirty="0" smtClean="0"/>
              <a:t>اعفاء المتعاقد من اي من واجباته في العقد.</a:t>
            </a:r>
          </a:p>
          <a:p>
            <a:pPr marL="514350" indent="-514350" algn="r" rtl="1">
              <a:lnSpc>
                <a:spcPct val="120000"/>
              </a:lnSpc>
              <a:spcBef>
                <a:spcPts val="0"/>
              </a:spcBef>
              <a:buFont typeface="+mj-lt"/>
              <a:buAutoNum type="arabicPeriod"/>
            </a:pPr>
            <a:r>
              <a:rPr lang="ar-MA" sz="2900" dirty="0" smtClean="0"/>
              <a:t>الأمر بإجراء اي عمل ينشأ عنه تأخير او زيادة في الالتزامات.</a:t>
            </a:r>
          </a:p>
          <a:p>
            <a:pPr marL="514350" indent="-514350" algn="r" rtl="1">
              <a:lnSpc>
                <a:spcPct val="120000"/>
              </a:lnSpc>
              <a:spcBef>
                <a:spcPts val="0"/>
              </a:spcBef>
              <a:buFont typeface="+mj-lt"/>
              <a:buAutoNum type="arabicPeriod"/>
            </a:pPr>
            <a:r>
              <a:rPr lang="ar-MA" sz="2900" dirty="0" smtClean="0"/>
              <a:t>القيام بأي تغيير في الاعمال (الا اذا نص صراحة في العقد</a:t>
            </a:r>
            <a:r>
              <a:rPr lang="ar-SA" sz="2900" dirty="0" smtClean="0"/>
              <a:t> على اعطاءه هذه الصلاحية</a:t>
            </a:r>
            <a:r>
              <a:rPr lang="ar-MA" sz="2900" dirty="0" smtClean="0"/>
              <a:t>).</a:t>
            </a:r>
            <a:endParaRPr lang="ar-MA" sz="2900" dirty="0"/>
          </a:p>
        </p:txBody>
      </p:sp>
      <p:sp>
        <p:nvSpPr>
          <p:cNvPr id="4" name="عنوان 1"/>
          <p:cNvSpPr txBox="1">
            <a:spLocks/>
          </p:cNvSpPr>
          <p:nvPr/>
        </p:nvSpPr>
        <p:spPr>
          <a:xfrm>
            <a:off x="762000" y="914400"/>
            <a:ext cx="7290054" cy="6096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z="4000" dirty="0" smtClean="0"/>
              <a:t>1/ سلطة الرقابة والتوجيه</a:t>
            </a:r>
            <a:endParaRPr lang="en-US" sz="4000" dirty="0"/>
          </a:p>
        </p:txBody>
      </p:sp>
    </p:spTree>
    <p:extLst>
      <p:ext uri="{BB962C8B-B14F-4D97-AF65-F5344CB8AC3E}">
        <p14:creationId xmlns:p14="http://schemas.microsoft.com/office/powerpoint/2010/main" val="2909655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8096" y="152400"/>
            <a:ext cx="7290054" cy="685800"/>
          </a:xfrm>
          <a:solidFill>
            <a:schemeClr val="accent2">
              <a:lumMod val="60000"/>
              <a:lumOff val="40000"/>
            </a:schemeClr>
          </a:solidFill>
        </p:spPr>
        <p:txBody>
          <a:bodyPr/>
          <a:lstStyle/>
          <a:p>
            <a:r>
              <a:rPr lang="ar-MA" dirty="0" smtClean="0"/>
              <a:t>حقوق / سلطات الادارة</a:t>
            </a:r>
            <a:endParaRPr lang="en-US" dirty="0"/>
          </a:p>
        </p:txBody>
      </p:sp>
      <p:sp>
        <p:nvSpPr>
          <p:cNvPr id="3" name="عنصر نائب للمحتوى 2"/>
          <p:cNvSpPr>
            <a:spLocks noGrp="1"/>
          </p:cNvSpPr>
          <p:nvPr>
            <p:ph idx="1"/>
          </p:nvPr>
        </p:nvSpPr>
        <p:spPr>
          <a:xfrm>
            <a:off x="457200" y="1447800"/>
            <a:ext cx="7924800" cy="6705600"/>
          </a:xfrm>
        </p:spPr>
        <p:txBody>
          <a:bodyPr>
            <a:noAutofit/>
          </a:bodyPr>
          <a:lstStyle/>
          <a:p>
            <a:pPr algn="just" rtl="1">
              <a:buFont typeface="Wingdings" panose="05000000000000000000" pitchFamily="2" charset="2"/>
              <a:buChar char="v"/>
            </a:pPr>
            <a:r>
              <a:rPr lang="ar-SA" b="1" u="sng" dirty="0" smtClean="0"/>
              <a:t>منح النظام الادارة حق تعديل العقد وذلك بزيادة التزامات المتعاقد الموجودة في العقد ولكن وفق ضوابط:</a:t>
            </a:r>
          </a:p>
          <a:p>
            <a:pPr algn="just" rtl="1">
              <a:buFont typeface="Wingdings" panose="05000000000000000000" pitchFamily="2" charset="2"/>
              <a:buChar char="v"/>
            </a:pPr>
            <a:r>
              <a:rPr lang="ar-MA" b="1" u="sng" dirty="0" smtClean="0"/>
              <a:t>ضوابط التعديل:</a:t>
            </a:r>
          </a:p>
          <a:p>
            <a:pPr marL="514350" indent="-514350" algn="just" rtl="1">
              <a:spcBef>
                <a:spcPts val="0"/>
              </a:spcBef>
              <a:buFont typeface="+mj-lt"/>
              <a:buAutoNum type="arabicPeriod"/>
            </a:pPr>
            <a:r>
              <a:rPr lang="ar-MA" sz="1800" dirty="0" smtClean="0"/>
              <a:t>ان يكون </a:t>
            </a:r>
            <a:r>
              <a:rPr lang="ar-SA" sz="1800" dirty="0" smtClean="0"/>
              <a:t>التعديل </a:t>
            </a:r>
            <a:r>
              <a:rPr lang="ar-MA" sz="1800" dirty="0" smtClean="0"/>
              <a:t>في حدود النسب النظامية (</a:t>
            </a:r>
            <a:r>
              <a:rPr lang="ar-SA" sz="1800" dirty="0" smtClean="0"/>
              <a:t>اذا ارادت </a:t>
            </a:r>
            <a:r>
              <a:rPr lang="ar-MA" sz="1800" dirty="0" smtClean="0"/>
              <a:t>زيادة </a:t>
            </a:r>
            <a:r>
              <a:rPr lang="ar-SA" sz="1800" dirty="0" smtClean="0"/>
              <a:t>الالتزامات فيجب ألا تتجاوز الزيادة </a:t>
            </a:r>
            <a:r>
              <a:rPr lang="ar-MA" sz="1800" dirty="0" smtClean="0"/>
              <a:t>10</a:t>
            </a:r>
            <a:r>
              <a:rPr lang="en-US" sz="1800" dirty="0" smtClean="0"/>
              <a:t>%</a:t>
            </a:r>
            <a:r>
              <a:rPr lang="ar-SA" sz="1800" dirty="0" smtClean="0"/>
              <a:t> من القيمة الاجمالية للعقد</a:t>
            </a:r>
            <a:r>
              <a:rPr lang="ar-MA" sz="1800" dirty="0" smtClean="0"/>
              <a:t>) أو (</a:t>
            </a:r>
            <a:r>
              <a:rPr lang="ar-SA" sz="1800" dirty="0" smtClean="0"/>
              <a:t>اذا أرادت </a:t>
            </a:r>
            <a:r>
              <a:rPr lang="ar-MA" sz="1800" dirty="0" smtClean="0"/>
              <a:t>تخفيض ال</a:t>
            </a:r>
            <a:r>
              <a:rPr lang="ar-SA" sz="1800" dirty="0" smtClean="0"/>
              <a:t>التزامات</a:t>
            </a:r>
            <a:r>
              <a:rPr lang="ar-MA" sz="1800" dirty="0" smtClean="0"/>
              <a:t> لا يتجاوز 20</a:t>
            </a:r>
            <a:r>
              <a:rPr lang="en-US" sz="1800" dirty="0" smtClean="0"/>
              <a:t>%</a:t>
            </a:r>
            <a:r>
              <a:rPr lang="ar-SA" sz="1800" dirty="0"/>
              <a:t> من القيمة الاجمالية للعقد</a:t>
            </a:r>
            <a:r>
              <a:rPr lang="ar-MA" sz="1800" dirty="0" smtClean="0"/>
              <a:t>)</a:t>
            </a:r>
          </a:p>
          <a:p>
            <a:pPr marL="514350" indent="-514350" algn="just" rtl="1">
              <a:spcBef>
                <a:spcPts val="0"/>
              </a:spcBef>
              <a:buFont typeface="+mj-lt"/>
              <a:buAutoNum type="arabicPeriod"/>
            </a:pPr>
            <a:r>
              <a:rPr lang="ar-MA" sz="1800" dirty="0" smtClean="0"/>
              <a:t>ان يكون </a:t>
            </a:r>
            <a:r>
              <a:rPr lang="ar-SA" sz="1800" dirty="0" smtClean="0"/>
              <a:t>التعديل </a:t>
            </a:r>
            <a:r>
              <a:rPr lang="ar-MA" sz="1800" dirty="0" smtClean="0"/>
              <a:t>صادر من صاحب الصلاحية في </a:t>
            </a:r>
            <a:r>
              <a:rPr lang="ar-MA" sz="1800" dirty="0" err="1" smtClean="0"/>
              <a:t>الترسية</a:t>
            </a:r>
            <a:r>
              <a:rPr lang="ar-MA" sz="1800" dirty="0" smtClean="0"/>
              <a:t>.</a:t>
            </a:r>
          </a:p>
          <a:p>
            <a:pPr marL="514350" indent="-514350" algn="just" rtl="1">
              <a:spcBef>
                <a:spcPts val="0"/>
              </a:spcBef>
              <a:buFont typeface="+mj-lt"/>
              <a:buAutoNum type="arabicPeriod"/>
            </a:pPr>
            <a:r>
              <a:rPr lang="ar-MA" sz="1800" dirty="0" smtClean="0"/>
              <a:t>ان يكون قبل استلام الادارة للأعمال.</a:t>
            </a:r>
          </a:p>
          <a:p>
            <a:pPr marL="514350" indent="-514350" algn="just" rtl="1">
              <a:spcBef>
                <a:spcPts val="0"/>
              </a:spcBef>
              <a:buFont typeface="+mj-lt"/>
              <a:buAutoNum type="arabicPeriod"/>
            </a:pPr>
            <a:r>
              <a:rPr lang="ar-MA" sz="1800" dirty="0" smtClean="0"/>
              <a:t>أن يكون التعديل متصل بموضوع العقد</a:t>
            </a:r>
            <a:r>
              <a:rPr lang="ar-SA" sz="1800" dirty="0" smtClean="0"/>
              <a:t> (لا يؤدي الى الاخلال بالشروط والمواصفات ، او التغيير في طبيعة العقد).</a:t>
            </a:r>
          </a:p>
          <a:p>
            <a:pPr marL="514350" indent="-514350" algn="just" rtl="1">
              <a:spcBef>
                <a:spcPts val="0"/>
              </a:spcBef>
              <a:buFont typeface="+mj-lt"/>
              <a:buAutoNum type="arabicPeriod"/>
            </a:pPr>
            <a:r>
              <a:rPr lang="ar-SA" sz="1800" dirty="0" smtClean="0"/>
              <a:t>أن يهدف التعديل الى تحقيق مصلحة المرفق.</a:t>
            </a:r>
          </a:p>
          <a:p>
            <a:pPr marL="514350" indent="-514350" algn="just" rtl="1">
              <a:spcBef>
                <a:spcPts val="0"/>
              </a:spcBef>
              <a:buFont typeface="+mj-lt"/>
              <a:buAutoNum type="arabicPeriod"/>
            </a:pPr>
            <a:r>
              <a:rPr lang="ar-SA" sz="1800" dirty="0" smtClean="0"/>
              <a:t>أن يتوافر الاعتماد المالي المقرر لتنفيذ التعديل اذا كان التعديل بالزيادة لأن الادارة ستضطر أن تدفع أكثر.</a:t>
            </a:r>
          </a:p>
          <a:p>
            <a:pPr algn="just" rtl="1">
              <a:spcBef>
                <a:spcPts val="0"/>
              </a:spcBef>
              <a:buFont typeface="Wingdings" pitchFamily="2" charset="2"/>
              <a:buChar char="v"/>
            </a:pPr>
            <a:r>
              <a:rPr lang="ar-SA" sz="2400" b="1" u="sng" dirty="0" smtClean="0"/>
              <a:t>حالة خاصة:</a:t>
            </a:r>
            <a:endParaRPr lang="ar-SA" sz="2400" b="1" u="sng" dirty="0"/>
          </a:p>
          <a:p>
            <a:pPr algn="just" rtl="1">
              <a:spcBef>
                <a:spcPts val="0"/>
              </a:spcBef>
              <a:buFont typeface="Wingdings" pitchFamily="2" charset="2"/>
              <a:buChar char="v"/>
            </a:pPr>
            <a:r>
              <a:rPr lang="ar-SA" sz="1800" b="1" u="sng" dirty="0" smtClean="0"/>
              <a:t>اذا لم يكن </a:t>
            </a:r>
            <a:r>
              <a:rPr lang="ar-SA" sz="1800" b="1" u="sng" dirty="0" err="1" smtClean="0"/>
              <a:t>للاعمال</a:t>
            </a:r>
            <a:r>
              <a:rPr lang="ar-SA" sz="1800" b="1" u="sng" dirty="0" smtClean="0"/>
              <a:t> الاضافية بنود او كميات مماثلة في العقد: (مثلا اذا طلبت الادارة من المتعاقد توفير طابعات بينما الطابعات غير موجودة أصلا كبند في الكراسة وانما العقد فقط توريد حاسبات).</a:t>
            </a:r>
          </a:p>
          <a:p>
            <a:pPr marL="0" indent="0" algn="just" rtl="1">
              <a:spcBef>
                <a:spcPts val="0"/>
              </a:spcBef>
              <a:buNone/>
            </a:pPr>
            <a:r>
              <a:rPr lang="ar-SA" sz="1800" dirty="0" smtClean="0"/>
              <a:t>يتم عرض الأمر على لجنة فحص العروض (اذا كانت مناقصة) او اللجنة المختصة بالشراء (اذا كانت شراء مباشر)، لدراسة تكاليف تلك الاعمال ومناسبة الاسعار المقدمة من المتعاقد. </a:t>
            </a:r>
            <a:r>
              <a:rPr lang="ar-SA" sz="1800" b="1" u="sng" dirty="0" smtClean="0"/>
              <a:t>فان لم يوافق المتعاقد </a:t>
            </a:r>
            <a:r>
              <a:rPr lang="ar-SA" sz="1800" dirty="0" smtClean="0"/>
              <a:t>على ما تنتهي اليه اللجنة يتم التعاقد لتنفيذها مع مقاولين اخرين.</a:t>
            </a:r>
            <a:endParaRPr lang="ar-MA" sz="1800" dirty="0"/>
          </a:p>
        </p:txBody>
      </p:sp>
      <p:sp>
        <p:nvSpPr>
          <p:cNvPr id="4" name="عنوان 1"/>
          <p:cNvSpPr txBox="1">
            <a:spLocks/>
          </p:cNvSpPr>
          <p:nvPr/>
        </p:nvSpPr>
        <p:spPr>
          <a:xfrm>
            <a:off x="762000" y="838200"/>
            <a:ext cx="7290054" cy="609600"/>
          </a:xfrm>
          <a:prstGeom prst="rect">
            <a:avLst/>
          </a:prstGeom>
          <a:solidFill>
            <a:schemeClr val="accent4">
              <a:lumMod val="40000"/>
              <a:lumOff val="60000"/>
            </a:schemeClr>
          </a:solidFill>
        </p:spPr>
        <p:txBody>
          <a:bodyPr vert="horz" lIns="91440" tIns="45720" rIns="91440" bIns="45720" rtlCol="0" anchor="ctr">
            <a:normAutofit fontScale="85000" lnSpcReduction="10000"/>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SA" sz="4000" dirty="0" smtClean="0"/>
              <a:t>2</a:t>
            </a:r>
            <a:r>
              <a:rPr lang="ar-MA" sz="4000" dirty="0" smtClean="0"/>
              <a:t>/ سلطة تعديل العقد</a:t>
            </a:r>
            <a:r>
              <a:rPr lang="ar-SA" sz="4000" dirty="0" smtClean="0"/>
              <a:t> </a:t>
            </a:r>
            <a:r>
              <a:rPr lang="ar-SA" sz="4000" dirty="0" err="1" smtClean="0"/>
              <a:t>بارادة</a:t>
            </a:r>
            <a:r>
              <a:rPr lang="ar-SA" sz="4000" dirty="0" smtClean="0"/>
              <a:t> منفردة من الادارة</a:t>
            </a:r>
            <a:endParaRPr lang="en-US" sz="4000" dirty="0"/>
          </a:p>
        </p:txBody>
      </p:sp>
    </p:spTree>
    <p:extLst>
      <p:ext uri="{BB962C8B-B14F-4D97-AF65-F5344CB8AC3E}">
        <p14:creationId xmlns:p14="http://schemas.microsoft.com/office/powerpoint/2010/main" val="4165511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graphicFrame>
        <p:nvGraphicFramePr>
          <p:cNvPr id="6" name="عنصر نائب للمحتوى 5"/>
          <p:cNvGraphicFramePr>
            <a:graphicFrameLocks noGrp="1"/>
          </p:cNvGraphicFramePr>
          <p:nvPr>
            <p:ph idx="1"/>
            <p:extLst>
              <p:ext uri="{D42A27DB-BD31-4B8C-83A1-F6EECF244321}">
                <p14:modId xmlns:p14="http://schemas.microsoft.com/office/powerpoint/2010/main" val="4101426236"/>
              </p:ext>
            </p:extLst>
          </p:nvPr>
        </p:nvGraphicFramePr>
        <p:xfrm>
          <a:off x="768350" y="2286000"/>
          <a:ext cx="72898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عنوان 1"/>
          <p:cNvSpPr txBox="1">
            <a:spLocks/>
          </p:cNvSpPr>
          <p:nvPr/>
        </p:nvSpPr>
        <p:spPr>
          <a:xfrm>
            <a:off x="768096" y="304800"/>
            <a:ext cx="7290054" cy="685800"/>
          </a:xfrm>
          <a:prstGeom prst="rect">
            <a:avLst/>
          </a:prstGeom>
          <a:solidFill>
            <a:schemeClr val="accent2">
              <a:lumMod val="60000"/>
              <a:lumOff val="4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mtClean="0"/>
              <a:t>حقوق / سلطات الادارة</a:t>
            </a:r>
            <a:endParaRPr lang="en-US" dirty="0"/>
          </a:p>
        </p:txBody>
      </p:sp>
      <p:sp>
        <p:nvSpPr>
          <p:cNvPr id="5" name="عنوان 1"/>
          <p:cNvSpPr txBox="1">
            <a:spLocks/>
          </p:cNvSpPr>
          <p:nvPr/>
        </p:nvSpPr>
        <p:spPr>
          <a:xfrm>
            <a:off x="762000" y="990600"/>
            <a:ext cx="7290054" cy="685800"/>
          </a:xfrm>
          <a:prstGeom prst="rect">
            <a:avLst/>
          </a:prstGeom>
          <a:solidFill>
            <a:schemeClr val="accent4">
              <a:lumMod val="40000"/>
              <a:lumOff val="60000"/>
            </a:schemeClr>
          </a:solidFill>
        </p:spPr>
        <p:txBody>
          <a:bodyPr vert="horz" lIns="91440" tIns="45720" rIns="91440" bIns="45720" rtlCol="0" anchor="ctr">
            <a:normAutofit/>
          </a:bodyPr>
          <a:lst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a:lstStyle>
          <a:p>
            <a:r>
              <a:rPr lang="ar-MA" sz="4000" dirty="0" smtClean="0"/>
              <a:t>3/ سلطة توقيع </a:t>
            </a:r>
            <a:r>
              <a:rPr lang="ar-MA" sz="4000" dirty="0" err="1" smtClean="0"/>
              <a:t>الجزاءات</a:t>
            </a:r>
            <a:endParaRPr lang="en-US" sz="4000" dirty="0"/>
          </a:p>
        </p:txBody>
      </p:sp>
    </p:spTree>
    <p:extLst>
      <p:ext uri="{BB962C8B-B14F-4D97-AF65-F5344CB8AC3E}">
        <p14:creationId xmlns:p14="http://schemas.microsoft.com/office/powerpoint/2010/main" val="18120844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حركة">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Custom 1">
      <a:majorFont>
        <a:latin typeface="Tw Cen MT Condensed"/>
        <a:ea typeface=""/>
        <a:cs typeface="Calibri"/>
      </a:majorFont>
      <a:minorFont>
        <a:latin typeface="Tw Cen MT"/>
        <a:ea typeface=""/>
        <a:cs typeface="Calibri"/>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869</TotalTime>
  <Words>4699</Words>
  <Application>Microsoft Office PowerPoint</Application>
  <PresentationFormat>عرض على الشاشة (3:4)‏</PresentationFormat>
  <Paragraphs>381</Paragraphs>
  <Slides>48</Slides>
  <Notes>0</Notes>
  <HiddenSlides>0</HiddenSlides>
  <MMClips>0</MMClips>
  <ScaleCrop>false</ScaleCrop>
  <HeadingPairs>
    <vt:vector size="4" baseType="variant">
      <vt:variant>
        <vt:lpstr>نسق</vt:lpstr>
      </vt:variant>
      <vt:variant>
        <vt:i4>1</vt:i4>
      </vt:variant>
      <vt:variant>
        <vt:lpstr>عناوين الشرائح</vt:lpstr>
      </vt:variant>
      <vt:variant>
        <vt:i4>48</vt:i4>
      </vt:variant>
    </vt:vector>
  </HeadingPairs>
  <TitlesOfParts>
    <vt:vector size="49" baseType="lpstr">
      <vt:lpstr>Integral</vt:lpstr>
      <vt:lpstr>آثار العقد الاداري</vt:lpstr>
      <vt:lpstr>عرض تقديمي في PowerPoint</vt:lpstr>
      <vt:lpstr>التزامات الادارة</vt:lpstr>
      <vt:lpstr>التزامات الادارة</vt:lpstr>
      <vt:lpstr>التزامات الادارة</vt:lpstr>
      <vt:lpstr>حقوق وسلطات الادارة</vt:lpstr>
      <vt:lpstr>حقوق / سلطات الادارة</vt:lpstr>
      <vt:lpstr>حقوق / سلطات الادارة</vt:lpstr>
      <vt:lpstr>عرض تقديمي في PowerPoint</vt:lpstr>
      <vt:lpstr>حقوق / سلطات الادارة</vt:lpstr>
      <vt:lpstr>حقوق / سلطات الادارة</vt:lpstr>
      <vt:lpstr>حقوق / سلطات الادارة</vt:lpstr>
      <vt:lpstr>حقوق / سلطات الادارة</vt:lpstr>
      <vt:lpstr>حقوق / سلطات الادارة</vt:lpstr>
      <vt:lpstr>حقوق / سلطات الادارة</vt:lpstr>
      <vt:lpstr>حقوق / سلطات الادارة</vt:lpstr>
      <vt:lpstr>عرض تقديمي في PowerPoint</vt:lpstr>
      <vt:lpstr>حقوق / سلطات الادارة</vt:lpstr>
      <vt:lpstr>مواضيع مهمة ولكنها خلافية لذلك غير مطالبين فيها</vt:lpstr>
      <vt:lpstr>حقوق / سلطات الادارة</vt:lpstr>
      <vt:lpstr>التزامات المتعاقد</vt:lpstr>
      <vt:lpstr>عرض تقديمي في PowerPoint</vt:lpstr>
      <vt:lpstr>التزامات المتعاقد</vt:lpstr>
      <vt:lpstr>التزامات المتعاقد</vt:lpstr>
      <vt:lpstr>التزامات المتعاقد</vt:lpstr>
      <vt:lpstr>التزامات المتعاقد</vt:lpstr>
      <vt:lpstr>التزامات المتعاقد</vt:lpstr>
      <vt:lpstr>حقوق المتعاقد</vt:lpstr>
      <vt:lpstr>حقوق المتعاقد</vt:lpstr>
      <vt:lpstr>حقوق المتعاقد</vt:lpstr>
      <vt:lpstr>حقوق المتعاقد</vt:lpstr>
      <vt:lpstr>حقوق المتعاقد</vt:lpstr>
      <vt:lpstr>حقوق المتعاقد</vt:lpstr>
      <vt:lpstr>3/ اعادة التوازن المالي</vt:lpstr>
      <vt:lpstr>3/ اعادة التوازن المالي</vt:lpstr>
      <vt:lpstr>3/ اعادة التوازن المالي</vt:lpstr>
      <vt:lpstr>عرض تقديمي في PowerPoint</vt:lpstr>
      <vt:lpstr>حقوق المتعاقد</vt:lpstr>
      <vt:lpstr>عرض تقديمي في PowerPoint</vt:lpstr>
      <vt:lpstr>عرض تقديمي في PowerPoint</vt:lpstr>
      <vt:lpstr>3/ اعادة التوازن المالي</vt:lpstr>
      <vt:lpstr>تمديد العقد الاداري ونهايته</vt:lpstr>
      <vt:lpstr>تمديد العقد الاداري</vt:lpstr>
      <vt:lpstr>عرض تقديمي في PowerPoint</vt:lpstr>
      <vt:lpstr>نهاية العقد الاداري</vt:lpstr>
      <vt:lpstr>أولًا/ النهاية الطبيعية للعقود الادارية وذلك بتنفيذ الالتزامات المترتبة على العقد. إلا أن النهاية تختلف بحسب نوع العقد، وسنتحدث هنا عن أهم ثلاثة عقود وهي:</vt:lpstr>
      <vt:lpstr>ثانيًا/ النهاية الغير طبيعية للعقد الاداري.</vt:lpstr>
      <vt:lpstr>لجنة النظر في التعويض ومنع  التعامل مع المقاولين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dc:title>
  <dc:creator>Neena</dc:creator>
  <cp:lastModifiedBy>Neena</cp:lastModifiedBy>
  <cp:revision>90</cp:revision>
  <dcterms:created xsi:type="dcterms:W3CDTF">2017-03-01T08:47:22Z</dcterms:created>
  <dcterms:modified xsi:type="dcterms:W3CDTF">2017-12-20T16:06:25Z</dcterms:modified>
</cp:coreProperties>
</file>