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72" r:id="rId4"/>
    <p:sldId id="273" r:id="rId5"/>
    <p:sldId id="264" r:id="rId6"/>
    <p:sldId id="265" r:id="rId7"/>
    <p:sldId id="268" r:id="rId8"/>
    <p:sldId id="266" r:id="rId9"/>
    <p:sldId id="269" r:id="rId10"/>
    <p:sldId id="267" r:id="rId11"/>
    <p:sldId id="270" r:id="rId12"/>
    <p:sldId id="274" r:id="rId13"/>
    <p:sldId id="275" r:id="rId14"/>
    <p:sldId id="276"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3B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73" d="100"/>
          <a:sy n="73" d="100"/>
        </p:scale>
        <p:origin x="54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75BE8F-89C4-4924-93CB-4F404174F0EF}"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31AF5448-FA2D-4BA5-9479-7283F919E53B}">
      <dgm:prSet phldrT="[Text]"/>
      <dgm:spPr>
        <a:solidFill>
          <a:srgbClr val="00B0F0"/>
        </a:solidFill>
      </dgm:spPr>
      <dgm:t>
        <a:bodyPr/>
        <a:lstStyle/>
        <a:p>
          <a:r>
            <a:rPr lang="ar-SA" dirty="0" smtClean="0"/>
            <a:t>الموارد </a:t>
          </a:r>
          <a:endParaRPr lang="en-US" dirty="0"/>
        </a:p>
      </dgm:t>
    </dgm:pt>
    <dgm:pt modelId="{08B6A25A-0B5B-4528-84FA-7FE0C948A978}" type="parTrans" cxnId="{69C01E1B-2D03-4BB9-B02A-3A46E8B4F436}">
      <dgm:prSet/>
      <dgm:spPr/>
      <dgm:t>
        <a:bodyPr/>
        <a:lstStyle/>
        <a:p>
          <a:endParaRPr lang="en-US"/>
        </a:p>
      </dgm:t>
    </dgm:pt>
    <dgm:pt modelId="{D7F2A3F7-191D-4ABE-9BEA-7DB5B184E464}" type="sibTrans" cxnId="{69C01E1B-2D03-4BB9-B02A-3A46E8B4F436}">
      <dgm:prSet/>
      <dgm:spPr/>
      <dgm:t>
        <a:bodyPr/>
        <a:lstStyle/>
        <a:p>
          <a:endParaRPr lang="en-US"/>
        </a:p>
      </dgm:t>
    </dgm:pt>
    <dgm:pt modelId="{97A87871-B43F-4634-B646-B63323DD1134}">
      <dgm:prSet phldrT="[Text]"/>
      <dgm:spPr>
        <a:solidFill>
          <a:srgbClr val="00B0F0"/>
        </a:solidFill>
      </dgm:spPr>
      <dgm:t>
        <a:bodyPr/>
        <a:lstStyle/>
        <a:p>
          <a:r>
            <a:rPr lang="ar-SA" dirty="0" smtClean="0"/>
            <a:t>العمر الزمني</a:t>
          </a:r>
          <a:endParaRPr lang="en-US" dirty="0"/>
        </a:p>
      </dgm:t>
    </dgm:pt>
    <dgm:pt modelId="{18DD0E37-75C6-48C0-8AFC-96F888091903}" type="parTrans" cxnId="{5340DEA3-CA9F-4F89-8064-4BD034F530E7}">
      <dgm:prSet/>
      <dgm:spPr/>
      <dgm:t>
        <a:bodyPr/>
        <a:lstStyle/>
        <a:p>
          <a:endParaRPr lang="en-US"/>
        </a:p>
      </dgm:t>
    </dgm:pt>
    <dgm:pt modelId="{0B6704E4-503B-424B-B01E-3918ECAAB9E0}" type="sibTrans" cxnId="{5340DEA3-CA9F-4F89-8064-4BD034F530E7}">
      <dgm:prSet/>
      <dgm:spPr/>
      <dgm:t>
        <a:bodyPr/>
        <a:lstStyle/>
        <a:p>
          <a:endParaRPr lang="en-US"/>
        </a:p>
      </dgm:t>
    </dgm:pt>
    <dgm:pt modelId="{F607D432-DAB1-4222-919A-A65D5F5041C8}">
      <dgm:prSet phldrT="[Text]"/>
      <dgm:spPr>
        <a:solidFill>
          <a:srgbClr val="00B0F0"/>
        </a:solidFill>
      </dgm:spPr>
      <dgm:t>
        <a:bodyPr/>
        <a:lstStyle/>
        <a:p>
          <a:r>
            <a:rPr lang="ar-SA" dirty="0" smtClean="0"/>
            <a:t>مكان الوجود</a:t>
          </a:r>
          <a:endParaRPr lang="en-US" dirty="0"/>
        </a:p>
      </dgm:t>
    </dgm:pt>
    <dgm:pt modelId="{63C621F8-9AB4-4C1D-AE9C-12EB4477F3A5}" type="parTrans" cxnId="{F00C8CFC-493E-40F8-BC4F-616AE13CE0EC}">
      <dgm:prSet/>
      <dgm:spPr/>
      <dgm:t>
        <a:bodyPr/>
        <a:lstStyle/>
        <a:p>
          <a:endParaRPr lang="en-US"/>
        </a:p>
      </dgm:t>
    </dgm:pt>
    <dgm:pt modelId="{06D6B6DF-EE8E-4522-8A51-12EEC83064D1}" type="sibTrans" cxnId="{F00C8CFC-493E-40F8-BC4F-616AE13CE0EC}">
      <dgm:prSet/>
      <dgm:spPr/>
      <dgm:t>
        <a:bodyPr/>
        <a:lstStyle/>
        <a:p>
          <a:endParaRPr lang="en-US"/>
        </a:p>
      </dgm:t>
    </dgm:pt>
    <dgm:pt modelId="{606E7E39-B8C1-47EC-B5EC-975759D983BA}">
      <dgm:prSet phldrT="[Text]"/>
      <dgm:spPr>
        <a:solidFill>
          <a:srgbClr val="00B0F0"/>
        </a:solidFill>
      </dgm:spPr>
      <dgm:t>
        <a:bodyPr/>
        <a:lstStyle/>
        <a:p>
          <a:r>
            <a:rPr lang="ar-SA" dirty="0" smtClean="0"/>
            <a:t>الاصل</a:t>
          </a:r>
          <a:endParaRPr lang="en-US" dirty="0"/>
        </a:p>
      </dgm:t>
    </dgm:pt>
    <dgm:pt modelId="{559A53B6-41DD-4598-874F-2E08C723692B}" type="parTrans" cxnId="{80CB7BD3-662A-477E-8D73-144237412600}">
      <dgm:prSet/>
      <dgm:spPr/>
      <dgm:t>
        <a:bodyPr/>
        <a:lstStyle/>
        <a:p>
          <a:endParaRPr lang="en-US"/>
        </a:p>
      </dgm:t>
    </dgm:pt>
    <dgm:pt modelId="{B2808992-49DA-4919-BDC3-61B69D69BCDE}" type="sibTrans" cxnId="{80CB7BD3-662A-477E-8D73-144237412600}">
      <dgm:prSet/>
      <dgm:spPr/>
      <dgm:t>
        <a:bodyPr/>
        <a:lstStyle/>
        <a:p>
          <a:endParaRPr lang="en-US"/>
        </a:p>
      </dgm:t>
    </dgm:pt>
    <dgm:pt modelId="{A484B8B6-E7B0-4628-8C7C-C97A79699FA6}" type="pres">
      <dgm:prSet presAssocID="{1E75BE8F-89C4-4924-93CB-4F404174F0EF}" presName="hierChild1" presStyleCnt="0">
        <dgm:presLayoutVars>
          <dgm:orgChart val="1"/>
          <dgm:chPref val="1"/>
          <dgm:dir/>
          <dgm:animOne val="branch"/>
          <dgm:animLvl val="lvl"/>
          <dgm:resizeHandles/>
        </dgm:presLayoutVars>
      </dgm:prSet>
      <dgm:spPr/>
      <dgm:t>
        <a:bodyPr/>
        <a:lstStyle/>
        <a:p>
          <a:endParaRPr lang="en-US"/>
        </a:p>
      </dgm:t>
    </dgm:pt>
    <dgm:pt modelId="{59FFE6FE-8218-4836-833E-1887CE1180D9}" type="pres">
      <dgm:prSet presAssocID="{31AF5448-FA2D-4BA5-9479-7283F919E53B}" presName="hierRoot1" presStyleCnt="0">
        <dgm:presLayoutVars>
          <dgm:hierBranch val="init"/>
        </dgm:presLayoutVars>
      </dgm:prSet>
      <dgm:spPr/>
    </dgm:pt>
    <dgm:pt modelId="{27688074-49BE-40A3-9800-538300A70264}" type="pres">
      <dgm:prSet presAssocID="{31AF5448-FA2D-4BA5-9479-7283F919E53B}" presName="rootComposite1" presStyleCnt="0"/>
      <dgm:spPr/>
    </dgm:pt>
    <dgm:pt modelId="{D06CF035-530D-490D-B369-725F3E6E99F3}" type="pres">
      <dgm:prSet presAssocID="{31AF5448-FA2D-4BA5-9479-7283F919E53B}" presName="rootText1" presStyleLbl="node0" presStyleIdx="0" presStyleCnt="1">
        <dgm:presLayoutVars>
          <dgm:chPref val="3"/>
        </dgm:presLayoutVars>
      </dgm:prSet>
      <dgm:spPr/>
      <dgm:t>
        <a:bodyPr/>
        <a:lstStyle/>
        <a:p>
          <a:endParaRPr lang="en-US"/>
        </a:p>
      </dgm:t>
    </dgm:pt>
    <dgm:pt modelId="{5F9DE9F6-A4D1-4E5F-9D80-7C3A07E875D8}" type="pres">
      <dgm:prSet presAssocID="{31AF5448-FA2D-4BA5-9479-7283F919E53B}" presName="rootConnector1" presStyleLbl="node1" presStyleIdx="0" presStyleCnt="0"/>
      <dgm:spPr/>
      <dgm:t>
        <a:bodyPr/>
        <a:lstStyle/>
        <a:p>
          <a:endParaRPr lang="en-US"/>
        </a:p>
      </dgm:t>
    </dgm:pt>
    <dgm:pt modelId="{5AC60803-7429-422C-BF91-E6E4AFBBC8A1}" type="pres">
      <dgm:prSet presAssocID="{31AF5448-FA2D-4BA5-9479-7283F919E53B}" presName="hierChild2" presStyleCnt="0"/>
      <dgm:spPr/>
    </dgm:pt>
    <dgm:pt modelId="{7769DE16-E557-4B34-8BA0-9D05D21A74B7}" type="pres">
      <dgm:prSet presAssocID="{18DD0E37-75C6-48C0-8AFC-96F888091903}" presName="Name37" presStyleLbl="parChTrans1D2" presStyleIdx="0" presStyleCnt="3"/>
      <dgm:spPr/>
      <dgm:t>
        <a:bodyPr/>
        <a:lstStyle/>
        <a:p>
          <a:endParaRPr lang="en-US"/>
        </a:p>
      </dgm:t>
    </dgm:pt>
    <dgm:pt modelId="{ECD96BD0-9100-4748-B6BB-FAF393642210}" type="pres">
      <dgm:prSet presAssocID="{97A87871-B43F-4634-B646-B63323DD1134}" presName="hierRoot2" presStyleCnt="0">
        <dgm:presLayoutVars>
          <dgm:hierBranch val="init"/>
        </dgm:presLayoutVars>
      </dgm:prSet>
      <dgm:spPr/>
    </dgm:pt>
    <dgm:pt modelId="{114DD975-A4FC-499E-B677-B3CB75B092A6}" type="pres">
      <dgm:prSet presAssocID="{97A87871-B43F-4634-B646-B63323DD1134}" presName="rootComposite" presStyleCnt="0"/>
      <dgm:spPr/>
    </dgm:pt>
    <dgm:pt modelId="{4E6C9B74-D317-425C-8B00-933D1310A568}" type="pres">
      <dgm:prSet presAssocID="{97A87871-B43F-4634-B646-B63323DD1134}" presName="rootText" presStyleLbl="node2" presStyleIdx="0" presStyleCnt="3">
        <dgm:presLayoutVars>
          <dgm:chPref val="3"/>
        </dgm:presLayoutVars>
      </dgm:prSet>
      <dgm:spPr/>
      <dgm:t>
        <a:bodyPr/>
        <a:lstStyle/>
        <a:p>
          <a:endParaRPr lang="en-US"/>
        </a:p>
      </dgm:t>
    </dgm:pt>
    <dgm:pt modelId="{55C08F63-8FC4-415C-B818-966232E69C3A}" type="pres">
      <dgm:prSet presAssocID="{97A87871-B43F-4634-B646-B63323DD1134}" presName="rootConnector" presStyleLbl="node2" presStyleIdx="0" presStyleCnt="3"/>
      <dgm:spPr/>
      <dgm:t>
        <a:bodyPr/>
        <a:lstStyle/>
        <a:p>
          <a:endParaRPr lang="en-US"/>
        </a:p>
      </dgm:t>
    </dgm:pt>
    <dgm:pt modelId="{7B7EF41A-8B34-492C-A325-B2E560FB77B9}" type="pres">
      <dgm:prSet presAssocID="{97A87871-B43F-4634-B646-B63323DD1134}" presName="hierChild4" presStyleCnt="0"/>
      <dgm:spPr/>
    </dgm:pt>
    <dgm:pt modelId="{EC7941A1-40B3-415C-975E-ECD42F7986EE}" type="pres">
      <dgm:prSet presAssocID="{97A87871-B43F-4634-B646-B63323DD1134}" presName="hierChild5" presStyleCnt="0"/>
      <dgm:spPr/>
    </dgm:pt>
    <dgm:pt modelId="{15DC607D-79B7-4C21-B172-A94C613A40D4}" type="pres">
      <dgm:prSet presAssocID="{63C621F8-9AB4-4C1D-AE9C-12EB4477F3A5}" presName="Name37" presStyleLbl="parChTrans1D2" presStyleIdx="1" presStyleCnt="3"/>
      <dgm:spPr/>
      <dgm:t>
        <a:bodyPr/>
        <a:lstStyle/>
        <a:p>
          <a:endParaRPr lang="en-US"/>
        </a:p>
      </dgm:t>
    </dgm:pt>
    <dgm:pt modelId="{EEDA66FB-7423-4743-A0FE-A9E986BD509C}" type="pres">
      <dgm:prSet presAssocID="{F607D432-DAB1-4222-919A-A65D5F5041C8}" presName="hierRoot2" presStyleCnt="0">
        <dgm:presLayoutVars>
          <dgm:hierBranch val="init"/>
        </dgm:presLayoutVars>
      </dgm:prSet>
      <dgm:spPr/>
    </dgm:pt>
    <dgm:pt modelId="{9780F3B6-FCED-48C5-874F-8CC9D5633E61}" type="pres">
      <dgm:prSet presAssocID="{F607D432-DAB1-4222-919A-A65D5F5041C8}" presName="rootComposite" presStyleCnt="0"/>
      <dgm:spPr/>
    </dgm:pt>
    <dgm:pt modelId="{BC476E98-5F62-44C2-A3F5-F36C492F24EB}" type="pres">
      <dgm:prSet presAssocID="{F607D432-DAB1-4222-919A-A65D5F5041C8}" presName="rootText" presStyleLbl="node2" presStyleIdx="1" presStyleCnt="3">
        <dgm:presLayoutVars>
          <dgm:chPref val="3"/>
        </dgm:presLayoutVars>
      </dgm:prSet>
      <dgm:spPr/>
      <dgm:t>
        <a:bodyPr/>
        <a:lstStyle/>
        <a:p>
          <a:endParaRPr lang="en-US"/>
        </a:p>
      </dgm:t>
    </dgm:pt>
    <dgm:pt modelId="{1743BB60-EC16-4D39-BC2D-650B05E0DFE5}" type="pres">
      <dgm:prSet presAssocID="{F607D432-DAB1-4222-919A-A65D5F5041C8}" presName="rootConnector" presStyleLbl="node2" presStyleIdx="1" presStyleCnt="3"/>
      <dgm:spPr/>
      <dgm:t>
        <a:bodyPr/>
        <a:lstStyle/>
        <a:p>
          <a:endParaRPr lang="en-US"/>
        </a:p>
      </dgm:t>
    </dgm:pt>
    <dgm:pt modelId="{1AB6E2D7-4DAE-48E2-8037-BA68F2DC764A}" type="pres">
      <dgm:prSet presAssocID="{F607D432-DAB1-4222-919A-A65D5F5041C8}" presName="hierChild4" presStyleCnt="0"/>
      <dgm:spPr/>
    </dgm:pt>
    <dgm:pt modelId="{053DDE4B-0382-4D05-AA81-B6427BF0635A}" type="pres">
      <dgm:prSet presAssocID="{F607D432-DAB1-4222-919A-A65D5F5041C8}" presName="hierChild5" presStyleCnt="0"/>
      <dgm:spPr/>
    </dgm:pt>
    <dgm:pt modelId="{9C197DDF-39B5-4EF5-BA1C-E9964AE70541}" type="pres">
      <dgm:prSet presAssocID="{559A53B6-41DD-4598-874F-2E08C723692B}" presName="Name37" presStyleLbl="parChTrans1D2" presStyleIdx="2" presStyleCnt="3"/>
      <dgm:spPr/>
      <dgm:t>
        <a:bodyPr/>
        <a:lstStyle/>
        <a:p>
          <a:endParaRPr lang="en-US"/>
        </a:p>
      </dgm:t>
    </dgm:pt>
    <dgm:pt modelId="{ADFA9094-A239-4A57-BD95-379E8DB33CC5}" type="pres">
      <dgm:prSet presAssocID="{606E7E39-B8C1-47EC-B5EC-975759D983BA}" presName="hierRoot2" presStyleCnt="0">
        <dgm:presLayoutVars>
          <dgm:hierBranch val="init"/>
        </dgm:presLayoutVars>
      </dgm:prSet>
      <dgm:spPr/>
    </dgm:pt>
    <dgm:pt modelId="{505FA3B4-AE95-4681-9563-F21970FDD72B}" type="pres">
      <dgm:prSet presAssocID="{606E7E39-B8C1-47EC-B5EC-975759D983BA}" presName="rootComposite" presStyleCnt="0"/>
      <dgm:spPr/>
    </dgm:pt>
    <dgm:pt modelId="{2FAF489A-1942-4463-8C87-FCC68E443EA8}" type="pres">
      <dgm:prSet presAssocID="{606E7E39-B8C1-47EC-B5EC-975759D983BA}" presName="rootText" presStyleLbl="node2" presStyleIdx="2" presStyleCnt="3">
        <dgm:presLayoutVars>
          <dgm:chPref val="3"/>
        </dgm:presLayoutVars>
      </dgm:prSet>
      <dgm:spPr/>
      <dgm:t>
        <a:bodyPr/>
        <a:lstStyle/>
        <a:p>
          <a:endParaRPr lang="en-US"/>
        </a:p>
      </dgm:t>
    </dgm:pt>
    <dgm:pt modelId="{860934FE-6890-4D0D-A708-C07EA798B35D}" type="pres">
      <dgm:prSet presAssocID="{606E7E39-B8C1-47EC-B5EC-975759D983BA}" presName="rootConnector" presStyleLbl="node2" presStyleIdx="2" presStyleCnt="3"/>
      <dgm:spPr/>
      <dgm:t>
        <a:bodyPr/>
        <a:lstStyle/>
        <a:p>
          <a:endParaRPr lang="en-US"/>
        </a:p>
      </dgm:t>
    </dgm:pt>
    <dgm:pt modelId="{0620A8F7-0F7F-43D3-8B24-D55D8794AC37}" type="pres">
      <dgm:prSet presAssocID="{606E7E39-B8C1-47EC-B5EC-975759D983BA}" presName="hierChild4" presStyleCnt="0"/>
      <dgm:spPr/>
    </dgm:pt>
    <dgm:pt modelId="{9D336AAA-08A9-47DE-B906-38093495291A}" type="pres">
      <dgm:prSet presAssocID="{606E7E39-B8C1-47EC-B5EC-975759D983BA}" presName="hierChild5" presStyleCnt="0"/>
      <dgm:spPr/>
    </dgm:pt>
    <dgm:pt modelId="{9920D9D6-CD83-4AD1-B819-8680E59E8B3A}" type="pres">
      <dgm:prSet presAssocID="{31AF5448-FA2D-4BA5-9479-7283F919E53B}" presName="hierChild3" presStyleCnt="0"/>
      <dgm:spPr/>
    </dgm:pt>
  </dgm:ptLst>
  <dgm:cxnLst>
    <dgm:cxn modelId="{D027CE74-45D5-475C-BAE8-81A229064C92}" type="presOf" srcId="{1E75BE8F-89C4-4924-93CB-4F404174F0EF}" destId="{A484B8B6-E7B0-4628-8C7C-C97A79699FA6}" srcOrd="0" destOrd="0" presId="urn:microsoft.com/office/officeart/2005/8/layout/orgChart1"/>
    <dgm:cxn modelId="{260ED678-C332-4F45-BD91-1007DBB7AE6B}" type="presOf" srcId="{97A87871-B43F-4634-B646-B63323DD1134}" destId="{4E6C9B74-D317-425C-8B00-933D1310A568}" srcOrd="0" destOrd="0" presId="urn:microsoft.com/office/officeart/2005/8/layout/orgChart1"/>
    <dgm:cxn modelId="{206BA6FB-3AF2-4570-8A32-256ACCCB1E66}" type="presOf" srcId="{606E7E39-B8C1-47EC-B5EC-975759D983BA}" destId="{860934FE-6890-4D0D-A708-C07EA798B35D}" srcOrd="1" destOrd="0" presId="urn:microsoft.com/office/officeart/2005/8/layout/orgChart1"/>
    <dgm:cxn modelId="{3DD1562C-E494-4692-8A87-AB8E6BCB7EEC}" type="presOf" srcId="{18DD0E37-75C6-48C0-8AFC-96F888091903}" destId="{7769DE16-E557-4B34-8BA0-9D05D21A74B7}" srcOrd="0" destOrd="0" presId="urn:microsoft.com/office/officeart/2005/8/layout/orgChart1"/>
    <dgm:cxn modelId="{80CB7BD3-662A-477E-8D73-144237412600}" srcId="{31AF5448-FA2D-4BA5-9479-7283F919E53B}" destId="{606E7E39-B8C1-47EC-B5EC-975759D983BA}" srcOrd="2" destOrd="0" parTransId="{559A53B6-41DD-4598-874F-2E08C723692B}" sibTransId="{B2808992-49DA-4919-BDC3-61B69D69BCDE}"/>
    <dgm:cxn modelId="{8206A8A5-8E8D-40FB-A5AF-15928BAADC02}" type="presOf" srcId="{31AF5448-FA2D-4BA5-9479-7283F919E53B}" destId="{5F9DE9F6-A4D1-4E5F-9D80-7C3A07E875D8}" srcOrd="1" destOrd="0" presId="urn:microsoft.com/office/officeart/2005/8/layout/orgChart1"/>
    <dgm:cxn modelId="{69C01E1B-2D03-4BB9-B02A-3A46E8B4F436}" srcId="{1E75BE8F-89C4-4924-93CB-4F404174F0EF}" destId="{31AF5448-FA2D-4BA5-9479-7283F919E53B}" srcOrd="0" destOrd="0" parTransId="{08B6A25A-0B5B-4528-84FA-7FE0C948A978}" sibTransId="{D7F2A3F7-191D-4ABE-9BEA-7DB5B184E464}"/>
    <dgm:cxn modelId="{814E3E37-276A-498A-89A0-B51FBAED74A2}" type="presOf" srcId="{F607D432-DAB1-4222-919A-A65D5F5041C8}" destId="{1743BB60-EC16-4D39-BC2D-650B05E0DFE5}" srcOrd="1" destOrd="0" presId="urn:microsoft.com/office/officeart/2005/8/layout/orgChart1"/>
    <dgm:cxn modelId="{83DEBE0C-DEE1-4131-A35E-FD1389B6472A}" type="presOf" srcId="{F607D432-DAB1-4222-919A-A65D5F5041C8}" destId="{BC476E98-5F62-44C2-A3F5-F36C492F24EB}" srcOrd="0" destOrd="0" presId="urn:microsoft.com/office/officeart/2005/8/layout/orgChart1"/>
    <dgm:cxn modelId="{63D66F94-E1B0-4AB9-91E8-101A80646DDD}" type="presOf" srcId="{97A87871-B43F-4634-B646-B63323DD1134}" destId="{55C08F63-8FC4-415C-B818-966232E69C3A}" srcOrd="1" destOrd="0" presId="urn:microsoft.com/office/officeart/2005/8/layout/orgChart1"/>
    <dgm:cxn modelId="{F00C8CFC-493E-40F8-BC4F-616AE13CE0EC}" srcId="{31AF5448-FA2D-4BA5-9479-7283F919E53B}" destId="{F607D432-DAB1-4222-919A-A65D5F5041C8}" srcOrd="1" destOrd="0" parTransId="{63C621F8-9AB4-4C1D-AE9C-12EB4477F3A5}" sibTransId="{06D6B6DF-EE8E-4522-8A51-12EEC83064D1}"/>
    <dgm:cxn modelId="{88AED57B-15B4-4EB2-8DB8-707ACE519940}" type="presOf" srcId="{31AF5448-FA2D-4BA5-9479-7283F919E53B}" destId="{D06CF035-530D-490D-B369-725F3E6E99F3}" srcOrd="0" destOrd="0" presId="urn:microsoft.com/office/officeart/2005/8/layout/orgChart1"/>
    <dgm:cxn modelId="{B9E755A0-52CC-41A3-8C01-97FBE49F5507}" type="presOf" srcId="{559A53B6-41DD-4598-874F-2E08C723692B}" destId="{9C197DDF-39B5-4EF5-BA1C-E9964AE70541}" srcOrd="0" destOrd="0" presId="urn:microsoft.com/office/officeart/2005/8/layout/orgChart1"/>
    <dgm:cxn modelId="{A0EC3E47-52CB-41A2-BC3F-E7C29DF4C41A}" type="presOf" srcId="{63C621F8-9AB4-4C1D-AE9C-12EB4477F3A5}" destId="{15DC607D-79B7-4C21-B172-A94C613A40D4}" srcOrd="0" destOrd="0" presId="urn:microsoft.com/office/officeart/2005/8/layout/orgChart1"/>
    <dgm:cxn modelId="{C879BEF8-5639-414F-A493-2C6A9D55F5A5}" type="presOf" srcId="{606E7E39-B8C1-47EC-B5EC-975759D983BA}" destId="{2FAF489A-1942-4463-8C87-FCC68E443EA8}" srcOrd="0" destOrd="0" presId="urn:microsoft.com/office/officeart/2005/8/layout/orgChart1"/>
    <dgm:cxn modelId="{5340DEA3-CA9F-4F89-8064-4BD034F530E7}" srcId="{31AF5448-FA2D-4BA5-9479-7283F919E53B}" destId="{97A87871-B43F-4634-B646-B63323DD1134}" srcOrd="0" destOrd="0" parTransId="{18DD0E37-75C6-48C0-8AFC-96F888091903}" sibTransId="{0B6704E4-503B-424B-B01E-3918ECAAB9E0}"/>
    <dgm:cxn modelId="{12165277-A8D7-480E-BECA-95A84AA0E934}" type="presParOf" srcId="{A484B8B6-E7B0-4628-8C7C-C97A79699FA6}" destId="{59FFE6FE-8218-4836-833E-1887CE1180D9}" srcOrd="0" destOrd="0" presId="urn:microsoft.com/office/officeart/2005/8/layout/orgChart1"/>
    <dgm:cxn modelId="{7E01E463-0745-425B-8B08-DD4CAE1EE97B}" type="presParOf" srcId="{59FFE6FE-8218-4836-833E-1887CE1180D9}" destId="{27688074-49BE-40A3-9800-538300A70264}" srcOrd="0" destOrd="0" presId="urn:microsoft.com/office/officeart/2005/8/layout/orgChart1"/>
    <dgm:cxn modelId="{A7717DC4-31F2-4EE4-8627-5F830320E3C2}" type="presParOf" srcId="{27688074-49BE-40A3-9800-538300A70264}" destId="{D06CF035-530D-490D-B369-725F3E6E99F3}" srcOrd="0" destOrd="0" presId="urn:microsoft.com/office/officeart/2005/8/layout/orgChart1"/>
    <dgm:cxn modelId="{5C2B5D76-4D77-42E2-9A2A-71E742D1B316}" type="presParOf" srcId="{27688074-49BE-40A3-9800-538300A70264}" destId="{5F9DE9F6-A4D1-4E5F-9D80-7C3A07E875D8}" srcOrd="1" destOrd="0" presId="urn:microsoft.com/office/officeart/2005/8/layout/orgChart1"/>
    <dgm:cxn modelId="{C647F260-0B2B-450F-B308-B6A7B86581B6}" type="presParOf" srcId="{59FFE6FE-8218-4836-833E-1887CE1180D9}" destId="{5AC60803-7429-422C-BF91-E6E4AFBBC8A1}" srcOrd="1" destOrd="0" presId="urn:microsoft.com/office/officeart/2005/8/layout/orgChart1"/>
    <dgm:cxn modelId="{A64FB3DA-3ED8-4F5D-82AB-0BDFDE4F9605}" type="presParOf" srcId="{5AC60803-7429-422C-BF91-E6E4AFBBC8A1}" destId="{7769DE16-E557-4B34-8BA0-9D05D21A74B7}" srcOrd="0" destOrd="0" presId="urn:microsoft.com/office/officeart/2005/8/layout/orgChart1"/>
    <dgm:cxn modelId="{0BF6AED5-4423-4E1F-923A-865D14A6D11B}" type="presParOf" srcId="{5AC60803-7429-422C-BF91-E6E4AFBBC8A1}" destId="{ECD96BD0-9100-4748-B6BB-FAF393642210}" srcOrd="1" destOrd="0" presId="urn:microsoft.com/office/officeart/2005/8/layout/orgChart1"/>
    <dgm:cxn modelId="{83E60444-D76A-417C-8F73-46024A72F6EB}" type="presParOf" srcId="{ECD96BD0-9100-4748-B6BB-FAF393642210}" destId="{114DD975-A4FC-499E-B677-B3CB75B092A6}" srcOrd="0" destOrd="0" presId="urn:microsoft.com/office/officeart/2005/8/layout/orgChart1"/>
    <dgm:cxn modelId="{F90B5DC4-DCB6-473E-A9DB-2E20508ECC23}" type="presParOf" srcId="{114DD975-A4FC-499E-B677-B3CB75B092A6}" destId="{4E6C9B74-D317-425C-8B00-933D1310A568}" srcOrd="0" destOrd="0" presId="urn:microsoft.com/office/officeart/2005/8/layout/orgChart1"/>
    <dgm:cxn modelId="{AAD3352B-D38C-4D64-A043-1A93208B3ED2}" type="presParOf" srcId="{114DD975-A4FC-499E-B677-B3CB75B092A6}" destId="{55C08F63-8FC4-415C-B818-966232E69C3A}" srcOrd="1" destOrd="0" presId="urn:microsoft.com/office/officeart/2005/8/layout/orgChart1"/>
    <dgm:cxn modelId="{3F94AB87-D366-4CAA-A7FA-8AC243B46052}" type="presParOf" srcId="{ECD96BD0-9100-4748-B6BB-FAF393642210}" destId="{7B7EF41A-8B34-492C-A325-B2E560FB77B9}" srcOrd="1" destOrd="0" presId="urn:microsoft.com/office/officeart/2005/8/layout/orgChart1"/>
    <dgm:cxn modelId="{D59847BA-E7C4-4485-AE3D-AE27D6B0BA41}" type="presParOf" srcId="{ECD96BD0-9100-4748-B6BB-FAF393642210}" destId="{EC7941A1-40B3-415C-975E-ECD42F7986EE}" srcOrd="2" destOrd="0" presId="urn:microsoft.com/office/officeart/2005/8/layout/orgChart1"/>
    <dgm:cxn modelId="{BBE85E41-2657-47E0-82BC-4BDEBA766972}" type="presParOf" srcId="{5AC60803-7429-422C-BF91-E6E4AFBBC8A1}" destId="{15DC607D-79B7-4C21-B172-A94C613A40D4}" srcOrd="2" destOrd="0" presId="urn:microsoft.com/office/officeart/2005/8/layout/orgChart1"/>
    <dgm:cxn modelId="{11ED6B53-37A9-4CEC-95F8-006EA8D9BC0B}" type="presParOf" srcId="{5AC60803-7429-422C-BF91-E6E4AFBBC8A1}" destId="{EEDA66FB-7423-4743-A0FE-A9E986BD509C}" srcOrd="3" destOrd="0" presId="urn:microsoft.com/office/officeart/2005/8/layout/orgChart1"/>
    <dgm:cxn modelId="{E9BF1142-F3D5-431D-BBAB-48A3C6C749EB}" type="presParOf" srcId="{EEDA66FB-7423-4743-A0FE-A9E986BD509C}" destId="{9780F3B6-FCED-48C5-874F-8CC9D5633E61}" srcOrd="0" destOrd="0" presId="urn:microsoft.com/office/officeart/2005/8/layout/orgChart1"/>
    <dgm:cxn modelId="{C237B977-1AAD-467D-9CCF-6FD8F3CC6A00}" type="presParOf" srcId="{9780F3B6-FCED-48C5-874F-8CC9D5633E61}" destId="{BC476E98-5F62-44C2-A3F5-F36C492F24EB}" srcOrd="0" destOrd="0" presId="urn:microsoft.com/office/officeart/2005/8/layout/orgChart1"/>
    <dgm:cxn modelId="{8F106BA2-E25A-4120-AE2F-E6E8E800D330}" type="presParOf" srcId="{9780F3B6-FCED-48C5-874F-8CC9D5633E61}" destId="{1743BB60-EC16-4D39-BC2D-650B05E0DFE5}" srcOrd="1" destOrd="0" presId="urn:microsoft.com/office/officeart/2005/8/layout/orgChart1"/>
    <dgm:cxn modelId="{3EB5DEFB-8B0B-440E-B122-028BF434D150}" type="presParOf" srcId="{EEDA66FB-7423-4743-A0FE-A9E986BD509C}" destId="{1AB6E2D7-4DAE-48E2-8037-BA68F2DC764A}" srcOrd="1" destOrd="0" presId="urn:microsoft.com/office/officeart/2005/8/layout/orgChart1"/>
    <dgm:cxn modelId="{C6269FE3-3200-4750-B25C-7ABFB9B83E4A}" type="presParOf" srcId="{EEDA66FB-7423-4743-A0FE-A9E986BD509C}" destId="{053DDE4B-0382-4D05-AA81-B6427BF0635A}" srcOrd="2" destOrd="0" presId="urn:microsoft.com/office/officeart/2005/8/layout/orgChart1"/>
    <dgm:cxn modelId="{2D238F0C-7EA5-4A26-9E44-2054073EB42B}" type="presParOf" srcId="{5AC60803-7429-422C-BF91-E6E4AFBBC8A1}" destId="{9C197DDF-39B5-4EF5-BA1C-E9964AE70541}" srcOrd="4" destOrd="0" presId="urn:microsoft.com/office/officeart/2005/8/layout/orgChart1"/>
    <dgm:cxn modelId="{CA34A39C-7916-4083-988B-8BBE120E95CA}" type="presParOf" srcId="{5AC60803-7429-422C-BF91-E6E4AFBBC8A1}" destId="{ADFA9094-A239-4A57-BD95-379E8DB33CC5}" srcOrd="5" destOrd="0" presId="urn:microsoft.com/office/officeart/2005/8/layout/orgChart1"/>
    <dgm:cxn modelId="{3426B1B6-8598-4F21-83D6-924199C0BF22}" type="presParOf" srcId="{ADFA9094-A239-4A57-BD95-379E8DB33CC5}" destId="{505FA3B4-AE95-4681-9563-F21970FDD72B}" srcOrd="0" destOrd="0" presId="urn:microsoft.com/office/officeart/2005/8/layout/orgChart1"/>
    <dgm:cxn modelId="{1FE731B0-BDBD-495A-8BB3-05D9675CAFDC}" type="presParOf" srcId="{505FA3B4-AE95-4681-9563-F21970FDD72B}" destId="{2FAF489A-1942-4463-8C87-FCC68E443EA8}" srcOrd="0" destOrd="0" presId="urn:microsoft.com/office/officeart/2005/8/layout/orgChart1"/>
    <dgm:cxn modelId="{648216C0-A8DC-4574-A9FF-C6584B3AE241}" type="presParOf" srcId="{505FA3B4-AE95-4681-9563-F21970FDD72B}" destId="{860934FE-6890-4D0D-A708-C07EA798B35D}" srcOrd="1" destOrd="0" presId="urn:microsoft.com/office/officeart/2005/8/layout/orgChart1"/>
    <dgm:cxn modelId="{B7615797-C484-4A73-9534-2956BDC99717}" type="presParOf" srcId="{ADFA9094-A239-4A57-BD95-379E8DB33CC5}" destId="{0620A8F7-0F7F-43D3-8B24-D55D8794AC37}" srcOrd="1" destOrd="0" presId="urn:microsoft.com/office/officeart/2005/8/layout/orgChart1"/>
    <dgm:cxn modelId="{5B659BB9-1DF0-4D10-B92F-57394B39CBDE}" type="presParOf" srcId="{ADFA9094-A239-4A57-BD95-379E8DB33CC5}" destId="{9D336AAA-08A9-47DE-B906-38093495291A}" srcOrd="2" destOrd="0" presId="urn:microsoft.com/office/officeart/2005/8/layout/orgChart1"/>
    <dgm:cxn modelId="{EB8964EC-AD0F-4204-9A6C-ED76A514C4E9}" type="presParOf" srcId="{59FFE6FE-8218-4836-833E-1887CE1180D9}" destId="{9920D9D6-CD83-4AD1-B819-8680E59E8B3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D9AE050-B6B8-41A2-BE1C-D9FF81117265}"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53D71961-29F4-4256-B9CA-59D1B830B4C3}">
      <dgm:prSet phldrT="[Text]"/>
      <dgm:spPr>
        <a:solidFill>
          <a:srgbClr val="0070C0"/>
        </a:solidFill>
      </dgm:spPr>
      <dgm:t>
        <a:bodyPr/>
        <a:lstStyle/>
        <a:p>
          <a:r>
            <a:rPr lang="ar-SA" dirty="0" smtClean="0"/>
            <a:t>الاصل</a:t>
          </a:r>
          <a:endParaRPr lang="en-US" dirty="0"/>
        </a:p>
      </dgm:t>
    </dgm:pt>
    <dgm:pt modelId="{89465790-FB9F-4485-AC60-40A9AFE4625B}" type="parTrans" cxnId="{01FCDE24-D0CA-44AE-BA4E-EB69612E6551}">
      <dgm:prSet/>
      <dgm:spPr/>
      <dgm:t>
        <a:bodyPr/>
        <a:lstStyle/>
        <a:p>
          <a:endParaRPr lang="en-US"/>
        </a:p>
      </dgm:t>
    </dgm:pt>
    <dgm:pt modelId="{11AFBCEC-2B6F-4DC7-AEA9-35A367DEAB1F}" type="sibTrans" cxnId="{01FCDE24-D0CA-44AE-BA4E-EB69612E6551}">
      <dgm:prSet/>
      <dgm:spPr/>
      <dgm:t>
        <a:bodyPr/>
        <a:lstStyle/>
        <a:p>
          <a:endParaRPr lang="en-US"/>
        </a:p>
      </dgm:t>
    </dgm:pt>
    <dgm:pt modelId="{F7495913-DD36-4872-9A92-0DF03CC3DF15}">
      <dgm:prSet phldrT="[Text]"/>
      <dgm:spPr>
        <a:solidFill>
          <a:srgbClr val="0070C0"/>
        </a:solidFill>
      </dgm:spPr>
      <dgm:t>
        <a:bodyPr/>
        <a:lstStyle/>
        <a:p>
          <a:r>
            <a:rPr lang="ar-SA" dirty="0" err="1" smtClean="0"/>
            <a:t>راسمالية</a:t>
          </a:r>
          <a:endParaRPr lang="en-US" dirty="0"/>
        </a:p>
      </dgm:t>
    </dgm:pt>
    <dgm:pt modelId="{A94B8429-A0F9-4214-BF44-76C1620F9DC7}" type="parTrans" cxnId="{82E8B50B-39F2-4C5E-AAB0-FB2BB372A6CE}">
      <dgm:prSet/>
      <dgm:spPr/>
      <dgm:t>
        <a:bodyPr/>
        <a:lstStyle/>
        <a:p>
          <a:endParaRPr lang="en-US"/>
        </a:p>
      </dgm:t>
    </dgm:pt>
    <dgm:pt modelId="{EA205FC9-4C3A-4172-B301-2016BCB7585F}" type="sibTrans" cxnId="{82E8B50B-39F2-4C5E-AAB0-FB2BB372A6CE}">
      <dgm:prSet/>
      <dgm:spPr/>
      <dgm:t>
        <a:bodyPr/>
        <a:lstStyle/>
        <a:p>
          <a:endParaRPr lang="en-US"/>
        </a:p>
      </dgm:t>
    </dgm:pt>
    <dgm:pt modelId="{304B6DC1-B3B0-4C45-83CC-9BBFB452EBCC}">
      <dgm:prSet phldrT="[Text]"/>
      <dgm:spPr>
        <a:solidFill>
          <a:srgbClr val="0070C0"/>
        </a:solidFill>
      </dgm:spPr>
      <dgm:t>
        <a:bodyPr/>
        <a:lstStyle/>
        <a:p>
          <a:r>
            <a:rPr lang="ar-SA" dirty="0" smtClean="0"/>
            <a:t>بشرية</a:t>
          </a:r>
          <a:endParaRPr lang="en-US" dirty="0"/>
        </a:p>
      </dgm:t>
    </dgm:pt>
    <dgm:pt modelId="{7C961804-9148-478F-A9A1-2B0D7D2C4CB7}" type="parTrans" cxnId="{9344BE6E-1219-451B-8706-68455ED31845}">
      <dgm:prSet/>
      <dgm:spPr/>
      <dgm:t>
        <a:bodyPr/>
        <a:lstStyle/>
        <a:p>
          <a:endParaRPr lang="en-US"/>
        </a:p>
      </dgm:t>
    </dgm:pt>
    <dgm:pt modelId="{474918B9-D0BA-47C0-AAA8-39CB1F4007B7}" type="sibTrans" cxnId="{9344BE6E-1219-451B-8706-68455ED31845}">
      <dgm:prSet/>
      <dgm:spPr/>
      <dgm:t>
        <a:bodyPr/>
        <a:lstStyle/>
        <a:p>
          <a:endParaRPr lang="en-US"/>
        </a:p>
      </dgm:t>
    </dgm:pt>
    <dgm:pt modelId="{B56DD569-22D4-479D-8A2A-A585B31D735E}">
      <dgm:prSet phldrT="[Text]"/>
      <dgm:spPr>
        <a:solidFill>
          <a:srgbClr val="0070C0"/>
        </a:solidFill>
      </dgm:spPr>
      <dgm:t>
        <a:bodyPr/>
        <a:lstStyle/>
        <a:p>
          <a:r>
            <a:rPr lang="ar-SA" dirty="0" smtClean="0"/>
            <a:t>طبيعية</a:t>
          </a:r>
          <a:endParaRPr lang="en-US" dirty="0"/>
        </a:p>
      </dgm:t>
    </dgm:pt>
    <dgm:pt modelId="{7D33AEFE-75BB-49EE-8236-B849DCFE89BA}" type="parTrans" cxnId="{34211D09-05E0-47F6-B9A4-923C43FF8B72}">
      <dgm:prSet/>
      <dgm:spPr/>
      <dgm:t>
        <a:bodyPr/>
        <a:lstStyle/>
        <a:p>
          <a:endParaRPr lang="en-US"/>
        </a:p>
      </dgm:t>
    </dgm:pt>
    <dgm:pt modelId="{E8FE1198-C5B9-4C60-8B45-10DAB1A8C9F3}" type="sibTrans" cxnId="{34211D09-05E0-47F6-B9A4-923C43FF8B72}">
      <dgm:prSet/>
      <dgm:spPr/>
      <dgm:t>
        <a:bodyPr/>
        <a:lstStyle/>
        <a:p>
          <a:endParaRPr lang="en-US"/>
        </a:p>
      </dgm:t>
    </dgm:pt>
    <dgm:pt modelId="{E52EF33E-9A28-44A3-BD14-23B1E3D3648F}" type="pres">
      <dgm:prSet presAssocID="{6D9AE050-B6B8-41A2-BE1C-D9FF81117265}" presName="hierChild1" presStyleCnt="0">
        <dgm:presLayoutVars>
          <dgm:orgChart val="1"/>
          <dgm:chPref val="1"/>
          <dgm:dir/>
          <dgm:animOne val="branch"/>
          <dgm:animLvl val="lvl"/>
          <dgm:resizeHandles/>
        </dgm:presLayoutVars>
      </dgm:prSet>
      <dgm:spPr/>
      <dgm:t>
        <a:bodyPr/>
        <a:lstStyle/>
        <a:p>
          <a:endParaRPr lang="en-US"/>
        </a:p>
      </dgm:t>
    </dgm:pt>
    <dgm:pt modelId="{A36EC2B6-74FC-43EC-8BEB-CEBB3E27EA1A}" type="pres">
      <dgm:prSet presAssocID="{53D71961-29F4-4256-B9CA-59D1B830B4C3}" presName="hierRoot1" presStyleCnt="0">
        <dgm:presLayoutVars>
          <dgm:hierBranch val="init"/>
        </dgm:presLayoutVars>
      </dgm:prSet>
      <dgm:spPr/>
    </dgm:pt>
    <dgm:pt modelId="{C0D11763-969F-4160-90BB-7523BF9BECE7}" type="pres">
      <dgm:prSet presAssocID="{53D71961-29F4-4256-B9CA-59D1B830B4C3}" presName="rootComposite1" presStyleCnt="0"/>
      <dgm:spPr/>
    </dgm:pt>
    <dgm:pt modelId="{5E2F3F34-3E03-4CED-B9C3-8881DB6474CA}" type="pres">
      <dgm:prSet presAssocID="{53D71961-29F4-4256-B9CA-59D1B830B4C3}" presName="rootText1" presStyleLbl="node0" presStyleIdx="0" presStyleCnt="1">
        <dgm:presLayoutVars>
          <dgm:chPref val="3"/>
        </dgm:presLayoutVars>
      </dgm:prSet>
      <dgm:spPr/>
      <dgm:t>
        <a:bodyPr/>
        <a:lstStyle/>
        <a:p>
          <a:endParaRPr lang="en-US"/>
        </a:p>
      </dgm:t>
    </dgm:pt>
    <dgm:pt modelId="{6627C669-1D2A-45BD-8097-F0CDBAF41E35}" type="pres">
      <dgm:prSet presAssocID="{53D71961-29F4-4256-B9CA-59D1B830B4C3}" presName="rootConnector1" presStyleLbl="node1" presStyleIdx="0" presStyleCnt="0"/>
      <dgm:spPr/>
      <dgm:t>
        <a:bodyPr/>
        <a:lstStyle/>
        <a:p>
          <a:endParaRPr lang="en-US"/>
        </a:p>
      </dgm:t>
    </dgm:pt>
    <dgm:pt modelId="{164EE73C-3B24-46FB-807E-39503D1932C2}" type="pres">
      <dgm:prSet presAssocID="{53D71961-29F4-4256-B9CA-59D1B830B4C3}" presName="hierChild2" presStyleCnt="0"/>
      <dgm:spPr/>
    </dgm:pt>
    <dgm:pt modelId="{95B49359-B956-4B6C-AE3E-C0BEFFFC588F}" type="pres">
      <dgm:prSet presAssocID="{A94B8429-A0F9-4214-BF44-76C1620F9DC7}" presName="Name37" presStyleLbl="parChTrans1D2" presStyleIdx="0" presStyleCnt="3"/>
      <dgm:spPr/>
      <dgm:t>
        <a:bodyPr/>
        <a:lstStyle/>
        <a:p>
          <a:endParaRPr lang="en-US"/>
        </a:p>
      </dgm:t>
    </dgm:pt>
    <dgm:pt modelId="{8D3AA7C5-05E5-421E-AE61-7C6185C08240}" type="pres">
      <dgm:prSet presAssocID="{F7495913-DD36-4872-9A92-0DF03CC3DF15}" presName="hierRoot2" presStyleCnt="0">
        <dgm:presLayoutVars>
          <dgm:hierBranch val="init"/>
        </dgm:presLayoutVars>
      </dgm:prSet>
      <dgm:spPr/>
    </dgm:pt>
    <dgm:pt modelId="{7BF79C27-F109-4104-AE34-71A76485FD33}" type="pres">
      <dgm:prSet presAssocID="{F7495913-DD36-4872-9A92-0DF03CC3DF15}" presName="rootComposite" presStyleCnt="0"/>
      <dgm:spPr/>
    </dgm:pt>
    <dgm:pt modelId="{22D393DB-DD0A-4525-8D69-3084AA213039}" type="pres">
      <dgm:prSet presAssocID="{F7495913-DD36-4872-9A92-0DF03CC3DF15}" presName="rootText" presStyleLbl="node2" presStyleIdx="0" presStyleCnt="3">
        <dgm:presLayoutVars>
          <dgm:chPref val="3"/>
        </dgm:presLayoutVars>
      </dgm:prSet>
      <dgm:spPr/>
      <dgm:t>
        <a:bodyPr/>
        <a:lstStyle/>
        <a:p>
          <a:endParaRPr lang="en-US"/>
        </a:p>
      </dgm:t>
    </dgm:pt>
    <dgm:pt modelId="{A7F0FF6B-AF5B-4CA9-AD1F-E65B02C808C7}" type="pres">
      <dgm:prSet presAssocID="{F7495913-DD36-4872-9A92-0DF03CC3DF15}" presName="rootConnector" presStyleLbl="node2" presStyleIdx="0" presStyleCnt="3"/>
      <dgm:spPr/>
      <dgm:t>
        <a:bodyPr/>
        <a:lstStyle/>
        <a:p>
          <a:endParaRPr lang="en-US"/>
        </a:p>
      </dgm:t>
    </dgm:pt>
    <dgm:pt modelId="{7C57499A-A4C2-4E2B-BC9B-4912BF48CF79}" type="pres">
      <dgm:prSet presAssocID="{F7495913-DD36-4872-9A92-0DF03CC3DF15}" presName="hierChild4" presStyleCnt="0"/>
      <dgm:spPr/>
    </dgm:pt>
    <dgm:pt modelId="{1730CDD4-4C8B-415C-9E53-F283251E56E9}" type="pres">
      <dgm:prSet presAssocID="{F7495913-DD36-4872-9A92-0DF03CC3DF15}" presName="hierChild5" presStyleCnt="0"/>
      <dgm:spPr/>
    </dgm:pt>
    <dgm:pt modelId="{85B1F886-7914-49E9-BC6A-057A17F63DF1}" type="pres">
      <dgm:prSet presAssocID="{7C961804-9148-478F-A9A1-2B0D7D2C4CB7}" presName="Name37" presStyleLbl="parChTrans1D2" presStyleIdx="1" presStyleCnt="3"/>
      <dgm:spPr/>
      <dgm:t>
        <a:bodyPr/>
        <a:lstStyle/>
        <a:p>
          <a:endParaRPr lang="en-US"/>
        </a:p>
      </dgm:t>
    </dgm:pt>
    <dgm:pt modelId="{32DF723D-5E0F-4C5D-B742-E9BB8FD15141}" type="pres">
      <dgm:prSet presAssocID="{304B6DC1-B3B0-4C45-83CC-9BBFB452EBCC}" presName="hierRoot2" presStyleCnt="0">
        <dgm:presLayoutVars>
          <dgm:hierBranch val="init"/>
        </dgm:presLayoutVars>
      </dgm:prSet>
      <dgm:spPr/>
    </dgm:pt>
    <dgm:pt modelId="{60C3D0A3-7980-478E-BF42-F205697B40E7}" type="pres">
      <dgm:prSet presAssocID="{304B6DC1-B3B0-4C45-83CC-9BBFB452EBCC}" presName="rootComposite" presStyleCnt="0"/>
      <dgm:spPr/>
    </dgm:pt>
    <dgm:pt modelId="{FD315C8C-9023-4B13-9D98-33F8B9798F7C}" type="pres">
      <dgm:prSet presAssocID="{304B6DC1-B3B0-4C45-83CC-9BBFB452EBCC}" presName="rootText" presStyleLbl="node2" presStyleIdx="1" presStyleCnt="3">
        <dgm:presLayoutVars>
          <dgm:chPref val="3"/>
        </dgm:presLayoutVars>
      </dgm:prSet>
      <dgm:spPr/>
      <dgm:t>
        <a:bodyPr/>
        <a:lstStyle/>
        <a:p>
          <a:endParaRPr lang="en-US"/>
        </a:p>
      </dgm:t>
    </dgm:pt>
    <dgm:pt modelId="{AD871FB0-161B-4093-8748-680CF62D3E33}" type="pres">
      <dgm:prSet presAssocID="{304B6DC1-B3B0-4C45-83CC-9BBFB452EBCC}" presName="rootConnector" presStyleLbl="node2" presStyleIdx="1" presStyleCnt="3"/>
      <dgm:spPr/>
      <dgm:t>
        <a:bodyPr/>
        <a:lstStyle/>
        <a:p>
          <a:endParaRPr lang="en-US"/>
        </a:p>
      </dgm:t>
    </dgm:pt>
    <dgm:pt modelId="{A2CF6E25-5505-4673-BB1A-C3C82FEF0952}" type="pres">
      <dgm:prSet presAssocID="{304B6DC1-B3B0-4C45-83CC-9BBFB452EBCC}" presName="hierChild4" presStyleCnt="0"/>
      <dgm:spPr/>
    </dgm:pt>
    <dgm:pt modelId="{302437AF-3343-43B2-BE46-45B0044EF627}" type="pres">
      <dgm:prSet presAssocID="{304B6DC1-B3B0-4C45-83CC-9BBFB452EBCC}" presName="hierChild5" presStyleCnt="0"/>
      <dgm:spPr/>
    </dgm:pt>
    <dgm:pt modelId="{795AE5CE-F8E2-418F-A81C-CD9A0B08F246}" type="pres">
      <dgm:prSet presAssocID="{7D33AEFE-75BB-49EE-8236-B849DCFE89BA}" presName="Name37" presStyleLbl="parChTrans1D2" presStyleIdx="2" presStyleCnt="3"/>
      <dgm:spPr/>
      <dgm:t>
        <a:bodyPr/>
        <a:lstStyle/>
        <a:p>
          <a:endParaRPr lang="en-US"/>
        </a:p>
      </dgm:t>
    </dgm:pt>
    <dgm:pt modelId="{7FD25B4E-6EB0-4E29-AFCD-3DB55F4897BE}" type="pres">
      <dgm:prSet presAssocID="{B56DD569-22D4-479D-8A2A-A585B31D735E}" presName="hierRoot2" presStyleCnt="0">
        <dgm:presLayoutVars>
          <dgm:hierBranch val="init"/>
        </dgm:presLayoutVars>
      </dgm:prSet>
      <dgm:spPr/>
    </dgm:pt>
    <dgm:pt modelId="{F7DA3CC5-399F-4FBD-B243-A74DCF9F1B89}" type="pres">
      <dgm:prSet presAssocID="{B56DD569-22D4-479D-8A2A-A585B31D735E}" presName="rootComposite" presStyleCnt="0"/>
      <dgm:spPr/>
    </dgm:pt>
    <dgm:pt modelId="{31F77CB3-5D51-4E66-95D6-92A98204D1F0}" type="pres">
      <dgm:prSet presAssocID="{B56DD569-22D4-479D-8A2A-A585B31D735E}" presName="rootText" presStyleLbl="node2" presStyleIdx="2" presStyleCnt="3">
        <dgm:presLayoutVars>
          <dgm:chPref val="3"/>
        </dgm:presLayoutVars>
      </dgm:prSet>
      <dgm:spPr/>
      <dgm:t>
        <a:bodyPr/>
        <a:lstStyle/>
        <a:p>
          <a:endParaRPr lang="en-US"/>
        </a:p>
      </dgm:t>
    </dgm:pt>
    <dgm:pt modelId="{A76D8FFD-0BB4-4991-92B8-4414CB240413}" type="pres">
      <dgm:prSet presAssocID="{B56DD569-22D4-479D-8A2A-A585B31D735E}" presName="rootConnector" presStyleLbl="node2" presStyleIdx="2" presStyleCnt="3"/>
      <dgm:spPr/>
      <dgm:t>
        <a:bodyPr/>
        <a:lstStyle/>
        <a:p>
          <a:endParaRPr lang="en-US"/>
        </a:p>
      </dgm:t>
    </dgm:pt>
    <dgm:pt modelId="{E7CD6E00-B09B-42FB-A35C-4A6643835C60}" type="pres">
      <dgm:prSet presAssocID="{B56DD569-22D4-479D-8A2A-A585B31D735E}" presName="hierChild4" presStyleCnt="0"/>
      <dgm:spPr/>
    </dgm:pt>
    <dgm:pt modelId="{D738E562-FA42-48FE-B276-9BE5BB7CC9E6}" type="pres">
      <dgm:prSet presAssocID="{B56DD569-22D4-479D-8A2A-A585B31D735E}" presName="hierChild5" presStyleCnt="0"/>
      <dgm:spPr/>
    </dgm:pt>
    <dgm:pt modelId="{4319E64B-B4C7-4001-801F-CE082CB81AE9}" type="pres">
      <dgm:prSet presAssocID="{53D71961-29F4-4256-B9CA-59D1B830B4C3}" presName="hierChild3" presStyleCnt="0"/>
      <dgm:spPr/>
    </dgm:pt>
  </dgm:ptLst>
  <dgm:cxnLst>
    <dgm:cxn modelId="{A9AC72BB-3850-4D14-86F8-A635E5234CFD}" type="presOf" srcId="{6D9AE050-B6B8-41A2-BE1C-D9FF81117265}" destId="{E52EF33E-9A28-44A3-BD14-23B1E3D3648F}" srcOrd="0" destOrd="0" presId="urn:microsoft.com/office/officeart/2005/8/layout/orgChart1"/>
    <dgm:cxn modelId="{02C79B56-B6BF-4124-AFDB-7FA2FE72C750}" type="presOf" srcId="{7D33AEFE-75BB-49EE-8236-B849DCFE89BA}" destId="{795AE5CE-F8E2-418F-A81C-CD9A0B08F246}" srcOrd="0" destOrd="0" presId="urn:microsoft.com/office/officeart/2005/8/layout/orgChart1"/>
    <dgm:cxn modelId="{58659922-BB4C-4A1D-A6A2-2EC7AF849E79}" type="presOf" srcId="{A94B8429-A0F9-4214-BF44-76C1620F9DC7}" destId="{95B49359-B956-4B6C-AE3E-C0BEFFFC588F}" srcOrd="0" destOrd="0" presId="urn:microsoft.com/office/officeart/2005/8/layout/orgChart1"/>
    <dgm:cxn modelId="{72DF8558-A43E-448F-ADB6-57FB867E08D6}" type="presOf" srcId="{53D71961-29F4-4256-B9CA-59D1B830B4C3}" destId="{6627C669-1D2A-45BD-8097-F0CDBAF41E35}" srcOrd="1" destOrd="0" presId="urn:microsoft.com/office/officeart/2005/8/layout/orgChart1"/>
    <dgm:cxn modelId="{01FCDE24-D0CA-44AE-BA4E-EB69612E6551}" srcId="{6D9AE050-B6B8-41A2-BE1C-D9FF81117265}" destId="{53D71961-29F4-4256-B9CA-59D1B830B4C3}" srcOrd="0" destOrd="0" parTransId="{89465790-FB9F-4485-AC60-40A9AFE4625B}" sibTransId="{11AFBCEC-2B6F-4DC7-AEA9-35A367DEAB1F}"/>
    <dgm:cxn modelId="{D9D1D2E2-904E-4428-B04C-F3E8264D5DE6}" type="presOf" srcId="{B56DD569-22D4-479D-8A2A-A585B31D735E}" destId="{A76D8FFD-0BB4-4991-92B8-4414CB240413}" srcOrd="1" destOrd="0" presId="urn:microsoft.com/office/officeart/2005/8/layout/orgChart1"/>
    <dgm:cxn modelId="{0DF7CC89-62C3-4D77-9BA5-382539D43EF0}" type="presOf" srcId="{53D71961-29F4-4256-B9CA-59D1B830B4C3}" destId="{5E2F3F34-3E03-4CED-B9C3-8881DB6474CA}" srcOrd="0" destOrd="0" presId="urn:microsoft.com/office/officeart/2005/8/layout/orgChart1"/>
    <dgm:cxn modelId="{34211D09-05E0-47F6-B9A4-923C43FF8B72}" srcId="{53D71961-29F4-4256-B9CA-59D1B830B4C3}" destId="{B56DD569-22D4-479D-8A2A-A585B31D735E}" srcOrd="2" destOrd="0" parTransId="{7D33AEFE-75BB-49EE-8236-B849DCFE89BA}" sibTransId="{E8FE1198-C5B9-4C60-8B45-10DAB1A8C9F3}"/>
    <dgm:cxn modelId="{9344BE6E-1219-451B-8706-68455ED31845}" srcId="{53D71961-29F4-4256-B9CA-59D1B830B4C3}" destId="{304B6DC1-B3B0-4C45-83CC-9BBFB452EBCC}" srcOrd="1" destOrd="0" parTransId="{7C961804-9148-478F-A9A1-2B0D7D2C4CB7}" sibTransId="{474918B9-D0BA-47C0-AAA8-39CB1F4007B7}"/>
    <dgm:cxn modelId="{C766C7E6-E48F-43AB-8962-DE2D6F40AAA7}" type="presOf" srcId="{F7495913-DD36-4872-9A92-0DF03CC3DF15}" destId="{A7F0FF6B-AF5B-4CA9-AD1F-E65B02C808C7}" srcOrd="1" destOrd="0" presId="urn:microsoft.com/office/officeart/2005/8/layout/orgChart1"/>
    <dgm:cxn modelId="{06965D53-66CC-470F-A91D-2CDD3D2E4211}" type="presOf" srcId="{F7495913-DD36-4872-9A92-0DF03CC3DF15}" destId="{22D393DB-DD0A-4525-8D69-3084AA213039}" srcOrd="0" destOrd="0" presId="urn:microsoft.com/office/officeart/2005/8/layout/orgChart1"/>
    <dgm:cxn modelId="{82E8B50B-39F2-4C5E-AAB0-FB2BB372A6CE}" srcId="{53D71961-29F4-4256-B9CA-59D1B830B4C3}" destId="{F7495913-DD36-4872-9A92-0DF03CC3DF15}" srcOrd="0" destOrd="0" parTransId="{A94B8429-A0F9-4214-BF44-76C1620F9DC7}" sibTransId="{EA205FC9-4C3A-4172-B301-2016BCB7585F}"/>
    <dgm:cxn modelId="{76C21A66-B90A-4373-A6E2-23008CD4861C}" type="presOf" srcId="{7C961804-9148-478F-A9A1-2B0D7D2C4CB7}" destId="{85B1F886-7914-49E9-BC6A-057A17F63DF1}" srcOrd="0" destOrd="0" presId="urn:microsoft.com/office/officeart/2005/8/layout/orgChart1"/>
    <dgm:cxn modelId="{6C74791D-A812-48A7-B73E-FEFBE3178986}" type="presOf" srcId="{304B6DC1-B3B0-4C45-83CC-9BBFB452EBCC}" destId="{FD315C8C-9023-4B13-9D98-33F8B9798F7C}" srcOrd="0" destOrd="0" presId="urn:microsoft.com/office/officeart/2005/8/layout/orgChart1"/>
    <dgm:cxn modelId="{15C14A3A-8E9D-4B43-9097-A26468900479}" type="presOf" srcId="{B56DD569-22D4-479D-8A2A-A585B31D735E}" destId="{31F77CB3-5D51-4E66-95D6-92A98204D1F0}" srcOrd="0" destOrd="0" presId="urn:microsoft.com/office/officeart/2005/8/layout/orgChart1"/>
    <dgm:cxn modelId="{E066A2FC-AD9B-44FB-9E56-B37F70FB42BA}" type="presOf" srcId="{304B6DC1-B3B0-4C45-83CC-9BBFB452EBCC}" destId="{AD871FB0-161B-4093-8748-680CF62D3E33}" srcOrd="1" destOrd="0" presId="urn:microsoft.com/office/officeart/2005/8/layout/orgChart1"/>
    <dgm:cxn modelId="{6BE10EA2-808A-4B4C-A074-EDFD2B666D23}" type="presParOf" srcId="{E52EF33E-9A28-44A3-BD14-23B1E3D3648F}" destId="{A36EC2B6-74FC-43EC-8BEB-CEBB3E27EA1A}" srcOrd="0" destOrd="0" presId="urn:microsoft.com/office/officeart/2005/8/layout/orgChart1"/>
    <dgm:cxn modelId="{A9C42773-6DEC-404B-82B0-65E7EC0A144A}" type="presParOf" srcId="{A36EC2B6-74FC-43EC-8BEB-CEBB3E27EA1A}" destId="{C0D11763-969F-4160-90BB-7523BF9BECE7}" srcOrd="0" destOrd="0" presId="urn:microsoft.com/office/officeart/2005/8/layout/orgChart1"/>
    <dgm:cxn modelId="{ED3181AC-9DDD-4B29-8089-AE4944C00497}" type="presParOf" srcId="{C0D11763-969F-4160-90BB-7523BF9BECE7}" destId="{5E2F3F34-3E03-4CED-B9C3-8881DB6474CA}" srcOrd="0" destOrd="0" presId="urn:microsoft.com/office/officeart/2005/8/layout/orgChart1"/>
    <dgm:cxn modelId="{6C3B1714-6D8A-405C-98EC-141A3D9E2C1D}" type="presParOf" srcId="{C0D11763-969F-4160-90BB-7523BF9BECE7}" destId="{6627C669-1D2A-45BD-8097-F0CDBAF41E35}" srcOrd="1" destOrd="0" presId="urn:microsoft.com/office/officeart/2005/8/layout/orgChart1"/>
    <dgm:cxn modelId="{DF6C40FE-1173-4B29-9B40-191718099FA9}" type="presParOf" srcId="{A36EC2B6-74FC-43EC-8BEB-CEBB3E27EA1A}" destId="{164EE73C-3B24-46FB-807E-39503D1932C2}" srcOrd="1" destOrd="0" presId="urn:microsoft.com/office/officeart/2005/8/layout/orgChart1"/>
    <dgm:cxn modelId="{0D441E39-30DF-477F-8014-8C3CC0918C3B}" type="presParOf" srcId="{164EE73C-3B24-46FB-807E-39503D1932C2}" destId="{95B49359-B956-4B6C-AE3E-C0BEFFFC588F}" srcOrd="0" destOrd="0" presId="urn:microsoft.com/office/officeart/2005/8/layout/orgChart1"/>
    <dgm:cxn modelId="{64351F19-482A-4900-9581-70B827AF522E}" type="presParOf" srcId="{164EE73C-3B24-46FB-807E-39503D1932C2}" destId="{8D3AA7C5-05E5-421E-AE61-7C6185C08240}" srcOrd="1" destOrd="0" presId="urn:microsoft.com/office/officeart/2005/8/layout/orgChart1"/>
    <dgm:cxn modelId="{69629EE1-CA45-4BAC-97FD-EFD42CC0CBA1}" type="presParOf" srcId="{8D3AA7C5-05E5-421E-AE61-7C6185C08240}" destId="{7BF79C27-F109-4104-AE34-71A76485FD33}" srcOrd="0" destOrd="0" presId="urn:microsoft.com/office/officeart/2005/8/layout/orgChart1"/>
    <dgm:cxn modelId="{CC50CBA5-98B7-4E49-96FC-4C2BAE9952DE}" type="presParOf" srcId="{7BF79C27-F109-4104-AE34-71A76485FD33}" destId="{22D393DB-DD0A-4525-8D69-3084AA213039}" srcOrd="0" destOrd="0" presId="urn:microsoft.com/office/officeart/2005/8/layout/orgChart1"/>
    <dgm:cxn modelId="{47EDA531-F704-497B-AC2D-EE73A15E0D1B}" type="presParOf" srcId="{7BF79C27-F109-4104-AE34-71A76485FD33}" destId="{A7F0FF6B-AF5B-4CA9-AD1F-E65B02C808C7}" srcOrd="1" destOrd="0" presId="urn:microsoft.com/office/officeart/2005/8/layout/orgChart1"/>
    <dgm:cxn modelId="{F8E46D93-58A0-4473-B4BE-8DDAD6F6CE5A}" type="presParOf" srcId="{8D3AA7C5-05E5-421E-AE61-7C6185C08240}" destId="{7C57499A-A4C2-4E2B-BC9B-4912BF48CF79}" srcOrd="1" destOrd="0" presId="urn:microsoft.com/office/officeart/2005/8/layout/orgChart1"/>
    <dgm:cxn modelId="{96857B4C-4190-4713-8EA5-1D7F7E740C29}" type="presParOf" srcId="{8D3AA7C5-05E5-421E-AE61-7C6185C08240}" destId="{1730CDD4-4C8B-415C-9E53-F283251E56E9}" srcOrd="2" destOrd="0" presId="urn:microsoft.com/office/officeart/2005/8/layout/orgChart1"/>
    <dgm:cxn modelId="{6A3A0101-E2C4-451C-AE93-942E4C410CB0}" type="presParOf" srcId="{164EE73C-3B24-46FB-807E-39503D1932C2}" destId="{85B1F886-7914-49E9-BC6A-057A17F63DF1}" srcOrd="2" destOrd="0" presId="urn:microsoft.com/office/officeart/2005/8/layout/orgChart1"/>
    <dgm:cxn modelId="{56D6375A-20AB-499D-B638-081326681ED1}" type="presParOf" srcId="{164EE73C-3B24-46FB-807E-39503D1932C2}" destId="{32DF723D-5E0F-4C5D-B742-E9BB8FD15141}" srcOrd="3" destOrd="0" presId="urn:microsoft.com/office/officeart/2005/8/layout/orgChart1"/>
    <dgm:cxn modelId="{2C8F582E-206A-4CB7-9084-7A7B335874D2}" type="presParOf" srcId="{32DF723D-5E0F-4C5D-B742-E9BB8FD15141}" destId="{60C3D0A3-7980-478E-BF42-F205697B40E7}" srcOrd="0" destOrd="0" presId="urn:microsoft.com/office/officeart/2005/8/layout/orgChart1"/>
    <dgm:cxn modelId="{8CE03C2C-2288-4C9E-92C0-EC451511634B}" type="presParOf" srcId="{60C3D0A3-7980-478E-BF42-F205697B40E7}" destId="{FD315C8C-9023-4B13-9D98-33F8B9798F7C}" srcOrd="0" destOrd="0" presId="urn:microsoft.com/office/officeart/2005/8/layout/orgChart1"/>
    <dgm:cxn modelId="{3C148B97-1994-4571-8E98-81CCE7944459}" type="presParOf" srcId="{60C3D0A3-7980-478E-BF42-F205697B40E7}" destId="{AD871FB0-161B-4093-8748-680CF62D3E33}" srcOrd="1" destOrd="0" presId="urn:microsoft.com/office/officeart/2005/8/layout/orgChart1"/>
    <dgm:cxn modelId="{9BF0B6F7-D661-4C6F-ADFF-F5131E97EE4F}" type="presParOf" srcId="{32DF723D-5E0F-4C5D-B742-E9BB8FD15141}" destId="{A2CF6E25-5505-4673-BB1A-C3C82FEF0952}" srcOrd="1" destOrd="0" presId="urn:microsoft.com/office/officeart/2005/8/layout/orgChart1"/>
    <dgm:cxn modelId="{CA03565E-2922-4995-A9F4-310DEFB82BA3}" type="presParOf" srcId="{32DF723D-5E0F-4C5D-B742-E9BB8FD15141}" destId="{302437AF-3343-43B2-BE46-45B0044EF627}" srcOrd="2" destOrd="0" presId="urn:microsoft.com/office/officeart/2005/8/layout/orgChart1"/>
    <dgm:cxn modelId="{ACB35E1F-61A0-4E88-95B7-42496D50043A}" type="presParOf" srcId="{164EE73C-3B24-46FB-807E-39503D1932C2}" destId="{795AE5CE-F8E2-418F-A81C-CD9A0B08F246}" srcOrd="4" destOrd="0" presId="urn:microsoft.com/office/officeart/2005/8/layout/orgChart1"/>
    <dgm:cxn modelId="{131E247F-60D7-46D9-8B04-FFE29EF132EB}" type="presParOf" srcId="{164EE73C-3B24-46FB-807E-39503D1932C2}" destId="{7FD25B4E-6EB0-4E29-AFCD-3DB55F4897BE}" srcOrd="5" destOrd="0" presId="urn:microsoft.com/office/officeart/2005/8/layout/orgChart1"/>
    <dgm:cxn modelId="{1ED90CFD-A928-413E-8BE0-90A106E7B389}" type="presParOf" srcId="{7FD25B4E-6EB0-4E29-AFCD-3DB55F4897BE}" destId="{F7DA3CC5-399F-4FBD-B243-A74DCF9F1B89}" srcOrd="0" destOrd="0" presId="urn:microsoft.com/office/officeart/2005/8/layout/orgChart1"/>
    <dgm:cxn modelId="{FCDC9540-DCFA-4EDF-B4FA-73F89465553E}" type="presParOf" srcId="{F7DA3CC5-399F-4FBD-B243-A74DCF9F1B89}" destId="{31F77CB3-5D51-4E66-95D6-92A98204D1F0}" srcOrd="0" destOrd="0" presId="urn:microsoft.com/office/officeart/2005/8/layout/orgChart1"/>
    <dgm:cxn modelId="{DF6A7883-6EF0-45E8-9842-11039ACF9A02}" type="presParOf" srcId="{F7DA3CC5-399F-4FBD-B243-A74DCF9F1B89}" destId="{A76D8FFD-0BB4-4991-92B8-4414CB240413}" srcOrd="1" destOrd="0" presId="urn:microsoft.com/office/officeart/2005/8/layout/orgChart1"/>
    <dgm:cxn modelId="{65357E55-235E-4F79-9E0D-A223B4AF2EE6}" type="presParOf" srcId="{7FD25B4E-6EB0-4E29-AFCD-3DB55F4897BE}" destId="{E7CD6E00-B09B-42FB-A35C-4A6643835C60}" srcOrd="1" destOrd="0" presId="urn:microsoft.com/office/officeart/2005/8/layout/orgChart1"/>
    <dgm:cxn modelId="{422EE562-A816-4568-A659-BB94AC2EE283}" type="presParOf" srcId="{7FD25B4E-6EB0-4E29-AFCD-3DB55F4897BE}" destId="{D738E562-FA42-48FE-B276-9BE5BB7CC9E6}" srcOrd="2" destOrd="0" presId="urn:microsoft.com/office/officeart/2005/8/layout/orgChart1"/>
    <dgm:cxn modelId="{659605D8-DCAD-48F2-8220-EAFCFCD2B57B}" type="presParOf" srcId="{A36EC2B6-74FC-43EC-8BEB-CEBB3E27EA1A}" destId="{4319E64B-B4C7-4001-801F-CE082CB81AE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6953159-D665-4339-8433-925C662B8FCD}"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6467DBA9-F0A4-4616-9B3C-C595DD5AC769}">
      <dgm:prSet phldrT="[Text]"/>
      <dgm:spPr>
        <a:solidFill>
          <a:srgbClr val="002060"/>
        </a:solidFill>
      </dgm:spPr>
      <dgm:t>
        <a:bodyPr/>
        <a:lstStyle/>
        <a:p>
          <a:r>
            <a:rPr lang="ar-SA" dirty="0" smtClean="0"/>
            <a:t>مكان الوجود</a:t>
          </a:r>
          <a:endParaRPr lang="en-US" dirty="0"/>
        </a:p>
      </dgm:t>
    </dgm:pt>
    <dgm:pt modelId="{92DE9556-928C-41B1-BF72-EAF63EE6658B}" type="parTrans" cxnId="{917BCA59-621B-4D6B-88C2-149327A3240D}">
      <dgm:prSet/>
      <dgm:spPr/>
      <dgm:t>
        <a:bodyPr/>
        <a:lstStyle/>
        <a:p>
          <a:endParaRPr lang="en-US"/>
        </a:p>
      </dgm:t>
    </dgm:pt>
    <dgm:pt modelId="{970FE7D8-5154-4012-963D-B8251ACBF25B}" type="sibTrans" cxnId="{917BCA59-621B-4D6B-88C2-149327A3240D}">
      <dgm:prSet/>
      <dgm:spPr/>
      <dgm:t>
        <a:bodyPr/>
        <a:lstStyle/>
        <a:p>
          <a:endParaRPr lang="en-US"/>
        </a:p>
      </dgm:t>
    </dgm:pt>
    <dgm:pt modelId="{8FE98333-140B-4B44-854F-3CB2BB4346CF}">
      <dgm:prSet phldrT="[Text]"/>
      <dgm:spPr>
        <a:solidFill>
          <a:srgbClr val="002060"/>
        </a:solidFill>
      </dgm:spPr>
      <dgm:t>
        <a:bodyPr/>
        <a:lstStyle/>
        <a:p>
          <a:r>
            <a:rPr lang="ar-SA" dirty="0" smtClean="0"/>
            <a:t>موارد موجودة في أماكن قليلة</a:t>
          </a:r>
          <a:endParaRPr lang="en-US" dirty="0"/>
        </a:p>
      </dgm:t>
    </dgm:pt>
    <dgm:pt modelId="{F3E728AD-D354-4A1E-A8C0-35F8A92BD935}" type="parTrans" cxnId="{FF2532CB-D810-4338-8CD8-38AA68557957}">
      <dgm:prSet/>
      <dgm:spPr/>
      <dgm:t>
        <a:bodyPr/>
        <a:lstStyle/>
        <a:p>
          <a:endParaRPr lang="en-US"/>
        </a:p>
      </dgm:t>
    </dgm:pt>
    <dgm:pt modelId="{C0B22BD9-84B2-4983-BBC5-77E4953DFBDC}" type="sibTrans" cxnId="{FF2532CB-D810-4338-8CD8-38AA68557957}">
      <dgm:prSet/>
      <dgm:spPr/>
      <dgm:t>
        <a:bodyPr/>
        <a:lstStyle/>
        <a:p>
          <a:endParaRPr lang="en-US"/>
        </a:p>
      </dgm:t>
    </dgm:pt>
    <dgm:pt modelId="{3C9A452E-B6DD-4A23-B93B-24CE8A8E3DD6}">
      <dgm:prSet phldrT="[Text]"/>
      <dgm:spPr>
        <a:solidFill>
          <a:srgbClr val="002060"/>
        </a:solidFill>
      </dgm:spPr>
      <dgm:t>
        <a:bodyPr/>
        <a:lstStyle/>
        <a:p>
          <a:r>
            <a:rPr lang="ar-SA" dirty="0" smtClean="0"/>
            <a:t>موارد موجودة في أماكن كثيرة</a:t>
          </a:r>
          <a:endParaRPr lang="en-US" dirty="0"/>
        </a:p>
      </dgm:t>
    </dgm:pt>
    <dgm:pt modelId="{0D7DEB67-7A87-4BE1-939E-8D6A567C8B8F}" type="parTrans" cxnId="{1BE17E3F-D285-4F81-95CB-FB7FAD25DA99}">
      <dgm:prSet/>
      <dgm:spPr/>
      <dgm:t>
        <a:bodyPr/>
        <a:lstStyle/>
        <a:p>
          <a:endParaRPr lang="en-US"/>
        </a:p>
      </dgm:t>
    </dgm:pt>
    <dgm:pt modelId="{C50E858E-43D0-42E7-A2CF-00CC7E93E33D}" type="sibTrans" cxnId="{1BE17E3F-D285-4F81-95CB-FB7FAD25DA99}">
      <dgm:prSet/>
      <dgm:spPr/>
      <dgm:t>
        <a:bodyPr/>
        <a:lstStyle/>
        <a:p>
          <a:endParaRPr lang="en-US"/>
        </a:p>
      </dgm:t>
    </dgm:pt>
    <dgm:pt modelId="{4E6AC3AF-0E6E-4774-9AD5-794F2FFCDD02}">
      <dgm:prSet phldrT="[Text]"/>
      <dgm:spPr>
        <a:solidFill>
          <a:srgbClr val="002060"/>
        </a:solidFill>
      </dgm:spPr>
      <dgm:t>
        <a:bodyPr/>
        <a:lstStyle/>
        <a:p>
          <a:r>
            <a:rPr lang="ar-SA" dirty="0" smtClean="0"/>
            <a:t>موارد موجودة في كل مكان</a:t>
          </a:r>
          <a:endParaRPr lang="en-US" dirty="0"/>
        </a:p>
      </dgm:t>
    </dgm:pt>
    <dgm:pt modelId="{8802706A-2251-4656-9B33-9F3E017BB513}" type="parTrans" cxnId="{BED67519-7089-4174-B3B8-5278B8732DAA}">
      <dgm:prSet/>
      <dgm:spPr/>
      <dgm:t>
        <a:bodyPr/>
        <a:lstStyle/>
        <a:p>
          <a:endParaRPr lang="en-US"/>
        </a:p>
      </dgm:t>
    </dgm:pt>
    <dgm:pt modelId="{B79EFDFE-7BEC-4E71-A9A3-DD3DDC186687}" type="sibTrans" cxnId="{BED67519-7089-4174-B3B8-5278B8732DAA}">
      <dgm:prSet/>
      <dgm:spPr/>
      <dgm:t>
        <a:bodyPr/>
        <a:lstStyle/>
        <a:p>
          <a:endParaRPr lang="en-US"/>
        </a:p>
      </dgm:t>
    </dgm:pt>
    <dgm:pt modelId="{A2908433-47A5-4BBD-85AC-F12F248DA392}" type="pres">
      <dgm:prSet presAssocID="{76953159-D665-4339-8433-925C662B8FCD}" presName="hierChild1" presStyleCnt="0">
        <dgm:presLayoutVars>
          <dgm:orgChart val="1"/>
          <dgm:chPref val="1"/>
          <dgm:dir/>
          <dgm:animOne val="branch"/>
          <dgm:animLvl val="lvl"/>
          <dgm:resizeHandles/>
        </dgm:presLayoutVars>
      </dgm:prSet>
      <dgm:spPr/>
      <dgm:t>
        <a:bodyPr/>
        <a:lstStyle/>
        <a:p>
          <a:endParaRPr lang="en-US"/>
        </a:p>
      </dgm:t>
    </dgm:pt>
    <dgm:pt modelId="{521AC4C5-D20B-4937-8870-A8AE4AC9FC03}" type="pres">
      <dgm:prSet presAssocID="{6467DBA9-F0A4-4616-9B3C-C595DD5AC769}" presName="hierRoot1" presStyleCnt="0">
        <dgm:presLayoutVars>
          <dgm:hierBranch val="init"/>
        </dgm:presLayoutVars>
      </dgm:prSet>
      <dgm:spPr/>
    </dgm:pt>
    <dgm:pt modelId="{1BB808BD-CC7C-470F-AFBD-10C5BC0EACEC}" type="pres">
      <dgm:prSet presAssocID="{6467DBA9-F0A4-4616-9B3C-C595DD5AC769}" presName="rootComposite1" presStyleCnt="0"/>
      <dgm:spPr/>
    </dgm:pt>
    <dgm:pt modelId="{789D6A0D-B9C8-4209-B162-7A88D7A709D0}" type="pres">
      <dgm:prSet presAssocID="{6467DBA9-F0A4-4616-9B3C-C595DD5AC769}" presName="rootText1" presStyleLbl="node0" presStyleIdx="0" presStyleCnt="1">
        <dgm:presLayoutVars>
          <dgm:chPref val="3"/>
        </dgm:presLayoutVars>
      </dgm:prSet>
      <dgm:spPr/>
      <dgm:t>
        <a:bodyPr/>
        <a:lstStyle/>
        <a:p>
          <a:endParaRPr lang="en-US"/>
        </a:p>
      </dgm:t>
    </dgm:pt>
    <dgm:pt modelId="{13E5D1B6-821F-4615-A37F-9F8275F381C4}" type="pres">
      <dgm:prSet presAssocID="{6467DBA9-F0A4-4616-9B3C-C595DD5AC769}" presName="rootConnector1" presStyleLbl="node1" presStyleIdx="0" presStyleCnt="0"/>
      <dgm:spPr/>
      <dgm:t>
        <a:bodyPr/>
        <a:lstStyle/>
        <a:p>
          <a:endParaRPr lang="en-US"/>
        </a:p>
      </dgm:t>
    </dgm:pt>
    <dgm:pt modelId="{425A42AF-C4C0-4AE7-83F9-033297BD9B07}" type="pres">
      <dgm:prSet presAssocID="{6467DBA9-F0A4-4616-9B3C-C595DD5AC769}" presName="hierChild2" presStyleCnt="0"/>
      <dgm:spPr/>
    </dgm:pt>
    <dgm:pt modelId="{C526884E-E713-401A-8638-BEEFFEBFD6DA}" type="pres">
      <dgm:prSet presAssocID="{F3E728AD-D354-4A1E-A8C0-35F8A92BD935}" presName="Name37" presStyleLbl="parChTrans1D2" presStyleIdx="0" presStyleCnt="3"/>
      <dgm:spPr/>
      <dgm:t>
        <a:bodyPr/>
        <a:lstStyle/>
        <a:p>
          <a:endParaRPr lang="en-US"/>
        </a:p>
      </dgm:t>
    </dgm:pt>
    <dgm:pt modelId="{921EA44E-5B15-45AD-8A74-30A51B154986}" type="pres">
      <dgm:prSet presAssocID="{8FE98333-140B-4B44-854F-3CB2BB4346CF}" presName="hierRoot2" presStyleCnt="0">
        <dgm:presLayoutVars>
          <dgm:hierBranch val="init"/>
        </dgm:presLayoutVars>
      </dgm:prSet>
      <dgm:spPr/>
    </dgm:pt>
    <dgm:pt modelId="{770DBD03-701C-48B2-8EB2-ABDC6AED5D88}" type="pres">
      <dgm:prSet presAssocID="{8FE98333-140B-4B44-854F-3CB2BB4346CF}" presName="rootComposite" presStyleCnt="0"/>
      <dgm:spPr/>
    </dgm:pt>
    <dgm:pt modelId="{44B0E842-53AD-4D62-89AF-C3FA9AA50AC3}" type="pres">
      <dgm:prSet presAssocID="{8FE98333-140B-4B44-854F-3CB2BB4346CF}" presName="rootText" presStyleLbl="node2" presStyleIdx="0" presStyleCnt="3">
        <dgm:presLayoutVars>
          <dgm:chPref val="3"/>
        </dgm:presLayoutVars>
      </dgm:prSet>
      <dgm:spPr/>
      <dgm:t>
        <a:bodyPr/>
        <a:lstStyle/>
        <a:p>
          <a:endParaRPr lang="en-US"/>
        </a:p>
      </dgm:t>
    </dgm:pt>
    <dgm:pt modelId="{9FFEE798-97B8-4564-882F-D798011F939E}" type="pres">
      <dgm:prSet presAssocID="{8FE98333-140B-4B44-854F-3CB2BB4346CF}" presName="rootConnector" presStyleLbl="node2" presStyleIdx="0" presStyleCnt="3"/>
      <dgm:spPr/>
      <dgm:t>
        <a:bodyPr/>
        <a:lstStyle/>
        <a:p>
          <a:endParaRPr lang="en-US"/>
        </a:p>
      </dgm:t>
    </dgm:pt>
    <dgm:pt modelId="{3CC94003-769B-4296-8AAB-556FBA3B44B8}" type="pres">
      <dgm:prSet presAssocID="{8FE98333-140B-4B44-854F-3CB2BB4346CF}" presName="hierChild4" presStyleCnt="0"/>
      <dgm:spPr/>
    </dgm:pt>
    <dgm:pt modelId="{01835796-5B3D-41D6-979D-4800713BB415}" type="pres">
      <dgm:prSet presAssocID="{8FE98333-140B-4B44-854F-3CB2BB4346CF}" presName="hierChild5" presStyleCnt="0"/>
      <dgm:spPr/>
    </dgm:pt>
    <dgm:pt modelId="{60BC4252-C8E4-4B7F-AA0D-18C120F400B9}" type="pres">
      <dgm:prSet presAssocID="{0D7DEB67-7A87-4BE1-939E-8D6A567C8B8F}" presName="Name37" presStyleLbl="parChTrans1D2" presStyleIdx="1" presStyleCnt="3"/>
      <dgm:spPr/>
      <dgm:t>
        <a:bodyPr/>
        <a:lstStyle/>
        <a:p>
          <a:endParaRPr lang="en-US"/>
        </a:p>
      </dgm:t>
    </dgm:pt>
    <dgm:pt modelId="{97176FBA-B8E1-4C54-8985-381A33E9FC6D}" type="pres">
      <dgm:prSet presAssocID="{3C9A452E-B6DD-4A23-B93B-24CE8A8E3DD6}" presName="hierRoot2" presStyleCnt="0">
        <dgm:presLayoutVars>
          <dgm:hierBranch val="init"/>
        </dgm:presLayoutVars>
      </dgm:prSet>
      <dgm:spPr/>
    </dgm:pt>
    <dgm:pt modelId="{4A70E881-94D8-4401-B4A3-F5869549FA94}" type="pres">
      <dgm:prSet presAssocID="{3C9A452E-B6DD-4A23-B93B-24CE8A8E3DD6}" presName="rootComposite" presStyleCnt="0"/>
      <dgm:spPr/>
    </dgm:pt>
    <dgm:pt modelId="{C4B2ED79-D8A0-4F5D-97D7-45B18C954CB6}" type="pres">
      <dgm:prSet presAssocID="{3C9A452E-B6DD-4A23-B93B-24CE8A8E3DD6}" presName="rootText" presStyleLbl="node2" presStyleIdx="1" presStyleCnt="3">
        <dgm:presLayoutVars>
          <dgm:chPref val="3"/>
        </dgm:presLayoutVars>
      </dgm:prSet>
      <dgm:spPr/>
      <dgm:t>
        <a:bodyPr/>
        <a:lstStyle/>
        <a:p>
          <a:endParaRPr lang="en-US"/>
        </a:p>
      </dgm:t>
    </dgm:pt>
    <dgm:pt modelId="{95E4AEB4-15EA-42C6-82D9-9093B38F799F}" type="pres">
      <dgm:prSet presAssocID="{3C9A452E-B6DD-4A23-B93B-24CE8A8E3DD6}" presName="rootConnector" presStyleLbl="node2" presStyleIdx="1" presStyleCnt="3"/>
      <dgm:spPr/>
      <dgm:t>
        <a:bodyPr/>
        <a:lstStyle/>
        <a:p>
          <a:endParaRPr lang="en-US"/>
        </a:p>
      </dgm:t>
    </dgm:pt>
    <dgm:pt modelId="{CAAE93A6-4DAA-4327-B8C8-A34FFEA0E961}" type="pres">
      <dgm:prSet presAssocID="{3C9A452E-B6DD-4A23-B93B-24CE8A8E3DD6}" presName="hierChild4" presStyleCnt="0"/>
      <dgm:spPr/>
    </dgm:pt>
    <dgm:pt modelId="{2356E539-617D-48F6-9884-C10986C8C2D8}" type="pres">
      <dgm:prSet presAssocID="{3C9A452E-B6DD-4A23-B93B-24CE8A8E3DD6}" presName="hierChild5" presStyleCnt="0"/>
      <dgm:spPr/>
    </dgm:pt>
    <dgm:pt modelId="{A0FEE5C8-0030-4F32-A120-F24FA4585B40}" type="pres">
      <dgm:prSet presAssocID="{8802706A-2251-4656-9B33-9F3E017BB513}" presName="Name37" presStyleLbl="parChTrans1D2" presStyleIdx="2" presStyleCnt="3"/>
      <dgm:spPr/>
      <dgm:t>
        <a:bodyPr/>
        <a:lstStyle/>
        <a:p>
          <a:endParaRPr lang="en-US"/>
        </a:p>
      </dgm:t>
    </dgm:pt>
    <dgm:pt modelId="{CC6AB6F2-A7DF-418D-98F2-0437C61DCCD1}" type="pres">
      <dgm:prSet presAssocID="{4E6AC3AF-0E6E-4774-9AD5-794F2FFCDD02}" presName="hierRoot2" presStyleCnt="0">
        <dgm:presLayoutVars>
          <dgm:hierBranch val="init"/>
        </dgm:presLayoutVars>
      </dgm:prSet>
      <dgm:spPr/>
    </dgm:pt>
    <dgm:pt modelId="{3F471F1A-9330-41BC-AF80-B33285A71FAE}" type="pres">
      <dgm:prSet presAssocID="{4E6AC3AF-0E6E-4774-9AD5-794F2FFCDD02}" presName="rootComposite" presStyleCnt="0"/>
      <dgm:spPr/>
    </dgm:pt>
    <dgm:pt modelId="{F2786D1B-A91C-427D-B9A6-F4E941A6F4F2}" type="pres">
      <dgm:prSet presAssocID="{4E6AC3AF-0E6E-4774-9AD5-794F2FFCDD02}" presName="rootText" presStyleLbl="node2" presStyleIdx="2" presStyleCnt="3">
        <dgm:presLayoutVars>
          <dgm:chPref val="3"/>
        </dgm:presLayoutVars>
      </dgm:prSet>
      <dgm:spPr/>
      <dgm:t>
        <a:bodyPr/>
        <a:lstStyle/>
        <a:p>
          <a:endParaRPr lang="en-US"/>
        </a:p>
      </dgm:t>
    </dgm:pt>
    <dgm:pt modelId="{B75EBBF2-9402-4BF0-A6BC-D74CBC21D838}" type="pres">
      <dgm:prSet presAssocID="{4E6AC3AF-0E6E-4774-9AD5-794F2FFCDD02}" presName="rootConnector" presStyleLbl="node2" presStyleIdx="2" presStyleCnt="3"/>
      <dgm:spPr/>
      <dgm:t>
        <a:bodyPr/>
        <a:lstStyle/>
        <a:p>
          <a:endParaRPr lang="en-US"/>
        </a:p>
      </dgm:t>
    </dgm:pt>
    <dgm:pt modelId="{BD641DF6-67DD-45F6-B202-8E9CD10C95A5}" type="pres">
      <dgm:prSet presAssocID="{4E6AC3AF-0E6E-4774-9AD5-794F2FFCDD02}" presName="hierChild4" presStyleCnt="0"/>
      <dgm:spPr/>
    </dgm:pt>
    <dgm:pt modelId="{2FEE2CF4-8D91-4FDC-9B73-21650F40E4B6}" type="pres">
      <dgm:prSet presAssocID="{4E6AC3AF-0E6E-4774-9AD5-794F2FFCDD02}" presName="hierChild5" presStyleCnt="0"/>
      <dgm:spPr/>
    </dgm:pt>
    <dgm:pt modelId="{3507FF1A-ED23-402A-9FA4-7B9645028210}" type="pres">
      <dgm:prSet presAssocID="{6467DBA9-F0A4-4616-9B3C-C595DD5AC769}" presName="hierChild3" presStyleCnt="0"/>
      <dgm:spPr/>
    </dgm:pt>
  </dgm:ptLst>
  <dgm:cxnLst>
    <dgm:cxn modelId="{7A3621B5-1C72-4C79-959A-19FD64B1B998}" type="presOf" srcId="{8FE98333-140B-4B44-854F-3CB2BB4346CF}" destId="{44B0E842-53AD-4D62-89AF-C3FA9AA50AC3}" srcOrd="0" destOrd="0" presId="urn:microsoft.com/office/officeart/2005/8/layout/orgChart1"/>
    <dgm:cxn modelId="{5D358D7E-562D-438E-B6B9-5B95C7DBE06D}" type="presOf" srcId="{4E6AC3AF-0E6E-4774-9AD5-794F2FFCDD02}" destId="{B75EBBF2-9402-4BF0-A6BC-D74CBC21D838}" srcOrd="1" destOrd="0" presId="urn:microsoft.com/office/officeart/2005/8/layout/orgChart1"/>
    <dgm:cxn modelId="{B6D92CA1-BFBC-4E10-A20E-229350FBAEC4}" type="presOf" srcId="{F3E728AD-D354-4A1E-A8C0-35F8A92BD935}" destId="{C526884E-E713-401A-8638-BEEFFEBFD6DA}" srcOrd="0" destOrd="0" presId="urn:microsoft.com/office/officeart/2005/8/layout/orgChart1"/>
    <dgm:cxn modelId="{917BCA59-621B-4D6B-88C2-149327A3240D}" srcId="{76953159-D665-4339-8433-925C662B8FCD}" destId="{6467DBA9-F0A4-4616-9B3C-C595DD5AC769}" srcOrd="0" destOrd="0" parTransId="{92DE9556-928C-41B1-BF72-EAF63EE6658B}" sibTransId="{970FE7D8-5154-4012-963D-B8251ACBF25B}"/>
    <dgm:cxn modelId="{4EDB1103-5771-4871-AB47-2A8BBCB033BE}" type="presOf" srcId="{0D7DEB67-7A87-4BE1-939E-8D6A567C8B8F}" destId="{60BC4252-C8E4-4B7F-AA0D-18C120F400B9}" srcOrd="0" destOrd="0" presId="urn:microsoft.com/office/officeart/2005/8/layout/orgChart1"/>
    <dgm:cxn modelId="{0EECB35C-D3E0-416D-8B1F-CD838CAD3FB7}" type="presOf" srcId="{8FE98333-140B-4B44-854F-3CB2BB4346CF}" destId="{9FFEE798-97B8-4564-882F-D798011F939E}" srcOrd="1" destOrd="0" presId="urn:microsoft.com/office/officeart/2005/8/layout/orgChart1"/>
    <dgm:cxn modelId="{29D72AA7-BB9D-4C9F-AE75-8A5821298D5E}" type="presOf" srcId="{8802706A-2251-4656-9B33-9F3E017BB513}" destId="{A0FEE5C8-0030-4F32-A120-F24FA4585B40}" srcOrd="0" destOrd="0" presId="urn:microsoft.com/office/officeart/2005/8/layout/orgChart1"/>
    <dgm:cxn modelId="{FF2532CB-D810-4338-8CD8-38AA68557957}" srcId="{6467DBA9-F0A4-4616-9B3C-C595DD5AC769}" destId="{8FE98333-140B-4B44-854F-3CB2BB4346CF}" srcOrd="0" destOrd="0" parTransId="{F3E728AD-D354-4A1E-A8C0-35F8A92BD935}" sibTransId="{C0B22BD9-84B2-4983-BBC5-77E4953DFBDC}"/>
    <dgm:cxn modelId="{580E7B09-8596-4B5C-89CF-C66E0E3935B3}" type="presOf" srcId="{3C9A452E-B6DD-4A23-B93B-24CE8A8E3DD6}" destId="{C4B2ED79-D8A0-4F5D-97D7-45B18C954CB6}" srcOrd="0" destOrd="0" presId="urn:microsoft.com/office/officeart/2005/8/layout/orgChart1"/>
    <dgm:cxn modelId="{1BE17E3F-D285-4F81-95CB-FB7FAD25DA99}" srcId="{6467DBA9-F0A4-4616-9B3C-C595DD5AC769}" destId="{3C9A452E-B6DD-4A23-B93B-24CE8A8E3DD6}" srcOrd="1" destOrd="0" parTransId="{0D7DEB67-7A87-4BE1-939E-8D6A567C8B8F}" sibTransId="{C50E858E-43D0-42E7-A2CF-00CC7E93E33D}"/>
    <dgm:cxn modelId="{4FD31CA9-F137-4F29-B552-B113CD946A5A}" type="presOf" srcId="{6467DBA9-F0A4-4616-9B3C-C595DD5AC769}" destId="{789D6A0D-B9C8-4209-B162-7A88D7A709D0}" srcOrd="0" destOrd="0" presId="urn:microsoft.com/office/officeart/2005/8/layout/orgChart1"/>
    <dgm:cxn modelId="{A7002464-5C82-45B7-AE34-009013F4FD50}" type="presOf" srcId="{6467DBA9-F0A4-4616-9B3C-C595DD5AC769}" destId="{13E5D1B6-821F-4615-A37F-9F8275F381C4}" srcOrd="1" destOrd="0" presId="urn:microsoft.com/office/officeart/2005/8/layout/orgChart1"/>
    <dgm:cxn modelId="{BED67519-7089-4174-B3B8-5278B8732DAA}" srcId="{6467DBA9-F0A4-4616-9B3C-C595DD5AC769}" destId="{4E6AC3AF-0E6E-4774-9AD5-794F2FFCDD02}" srcOrd="2" destOrd="0" parTransId="{8802706A-2251-4656-9B33-9F3E017BB513}" sibTransId="{B79EFDFE-7BEC-4E71-A9A3-DD3DDC186687}"/>
    <dgm:cxn modelId="{3A48AFAA-7105-4381-9E21-CE0871CBBC96}" type="presOf" srcId="{4E6AC3AF-0E6E-4774-9AD5-794F2FFCDD02}" destId="{F2786D1B-A91C-427D-B9A6-F4E941A6F4F2}" srcOrd="0" destOrd="0" presId="urn:microsoft.com/office/officeart/2005/8/layout/orgChart1"/>
    <dgm:cxn modelId="{D97E8A4E-3FD5-415E-BDED-A5A73CBC4DBC}" type="presOf" srcId="{76953159-D665-4339-8433-925C662B8FCD}" destId="{A2908433-47A5-4BBD-85AC-F12F248DA392}" srcOrd="0" destOrd="0" presId="urn:microsoft.com/office/officeart/2005/8/layout/orgChart1"/>
    <dgm:cxn modelId="{31379F5F-1C4B-48FC-9CF9-2257D12BE81E}" type="presOf" srcId="{3C9A452E-B6DD-4A23-B93B-24CE8A8E3DD6}" destId="{95E4AEB4-15EA-42C6-82D9-9093B38F799F}" srcOrd="1" destOrd="0" presId="urn:microsoft.com/office/officeart/2005/8/layout/orgChart1"/>
    <dgm:cxn modelId="{CCDFDDE8-B91D-448A-9C00-CE0C31B6FBC5}" type="presParOf" srcId="{A2908433-47A5-4BBD-85AC-F12F248DA392}" destId="{521AC4C5-D20B-4937-8870-A8AE4AC9FC03}" srcOrd="0" destOrd="0" presId="urn:microsoft.com/office/officeart/2005/8/layout/orgChart1"/>
    <dgm:cxn modelId="{F5CD7872-4E39-415A-B7A4-7E504D65C607}" type="presParOf" srcId="{521AC4C5-D20B-4937-8870-A8AE4AC9FC03}" destId="{1BB808BD-CC7C-470F-AFBD-10C5BC0EACEC}" srcOrd="0" destOrd="0" presId="urn:microsoft.com/office/officeart/2005/8/layout/orgChart1"/>
    <dgm:cxn modelId="{91B7EA11-551F-46B8-A423-7059C0116ACD}" type="presParOf" srcId="{1BB808BD-CC7C-470F-AFBD-10C5BC0EACEC}" destId="{789D6A0D-B9C8-4209-B162-7A88D7A709D0}" srcOrd="0" destOrd="0" presId="urn:microsoft.com/office/officeart/2005/8/layout/orgChart1"/>
    <dgm:cxn modelId="{21700D60-E4AD-4238-8300-8FA7CD02FF6E}" type="presParOf" srcId="{1BB808BD-CC7C-470F-AFBD-10C5BC0EACEC}" destId="{13E5D1B6-821F-4615-A37F-9F8275F381C4}" srcOrd="1" destOrd="0" presId="urn:microsoft.com/office/officeart/2005/8/layout/orgChart1"/>
    <dgm:cxn modelId="{BE966D47-1FCA-41C8-9906-911F894FCE07}" type="presParOf" srcId="{521AC4C5-D20B-4937-8870-A8AE4AC9FC03}" destId="{425A42AF-C4C0-4AE7-83F9-033297BD9B07}" srcOrd="1" destOrd="0" presId="urn:microsoft.com/office/officeart/2005/8/layout/orgChart1"/>
    <dgm:cxn modelId="{9224CCC6-E5D3-44DB-B56D-48A9F24C97D9}" type="presParOf" srcId="{425A42AF-C4C0-4AE7-83F9-033297BD9B07}" destId="{C526884E-E713-401A-8638-BEEFFEBFD6DA}" srcOrd="0" destOrd="0" presId="urn:microsoft.com/office/officeart/2005/8/layout/orgChart1"/>
    <dgm:cxn modelId="{8C11AC97-96E0-4BE0-BEB0-8C047BE402FC}" type="presParOf" srcId="{425A42AF-C4C0-4AE7-83F9-033297BD9B07}" destId="{921EA44E-5B15-45AD-8A74-30A51B154986}" srcOrd="1" destOrd="0" presId="urn:microsoft.com/office/officeart/2005/8/layout/orgChart1"/>
    <dgm:cxn modelId="{F2A32B15-9D04-4DF9-999E-794F41A1752D}" type="presParOf" srcId="{921EA44E-5B15-45AD-8A74-30A51B154986}" destId="{770DBD03-701C-48B2-8EB2-ABDC6AED5D88}" srcOrd="0" destOrd="0" presId="urn:microsoft.com/office/officeart/2005/8/layout/orgChart1"/>
    <dgm:cxn modelId="{DD79C5AD-E242-4E3C-A283-0285155624EE}" type="presParOf" srcId="{770DBD03-701C-48B2-8EB2-ABDC6AED5D88}" destId="{44B0E842-53AD-4D62-89AF-C3FA9AA50AC3}" srcOrd="0" destOrd="0" presId="urn:microsoft.com/office/officeart/2005/8/layout/orgChart1"/>
    <dgm:cxn modelId="{FAE2D261-1BF2-425E-8D14-1D50A65D70E3}" type="presParOf" srcId="{770DBD03-701C-48B2-8EB2-ABDC6AED5D88}" destId="{9FFEE798-97B8-4564-882F-D798011F939E}" srcOrd="1" destOrd="0" presId="urn:microsoft.com/office/officeart/2005/8/layout/orgChart1"/>
    <dgm:cxn modelId="{D6F0C3B9-339C-403E-93F0-29661614F7F2}" type="presParOf" srcId="{921EA44E-5B15-45AD-8A74-30A51B154986}" destId="{3CC94003-769B-4296-8AAB-556FBA3B44B8}" srcOrd="1" destOrd="0" presId="urn:microsoft.com/office/officeart/2005/8/layout/orgChart1"/>
    <dgm:cxn modelId="{A14EB593-A65E-42E4-A724-B169340A8730}" type="presParOf" srcId="{921EA44E-5B15-45AD-8A74-30A51B154986}" destId="{01835796-5B3D-41D6-979D-4800713BB415}" srcOrd="2" destOrd="0" presId="urn:microsoft.com/office/officeart/2005/8/layout/orgChart1"/>
    <dgm:cxn modelId="{B766C443-D295-4A16-88F6-CC7DE32937C6}" type="presParOf" srcId="{425A42AF-C4C0-4AE7-83F9-033297BD9B07}" destId="{60BC4252-C8E4-4B7F-AA0D-18C120F400B9}" srcOrd="2" destOrd="0" presId="urn:microsoft.com/office/officeart/2005/8/layout/orgChart1"/>
    <dgm:cxn modelId="{B7EB59FA-3646-496D-9CEF-B45F9CE8202F}" type="presParOf" srcId="{425A42AF-C4C0-4AE7-83F9-033297BD9B07}" destId="{97176FBA-B8E1-4C54-8985-381A33E9FC6D}" srcOrd="3" destOrd="0" presId="urn:microsoft.com/office/officeart/2005/8/layout/orgChart1"/>
    <dgm:cxn modelId="{D25E1956-470A-4C9F-8A53-8B28A9407A74}" type="presParOf" srcId="{97176FBA-B8E1-4C54-8985-381A33E9FC6D}" destId="{4A70E881-94D8-4401-B4A3-F5869549FA94}" srcOrd="0" destOrd="0" presId="urn:microsoft.com/office/officeart/2005/8/layout/orgChart1"/>
    <dgm:cxn modelId="{3B2C8085-F967-4CF5-9691-2B82049D41ED}" type="presParOf" srcId="{4A70E881-94D8-4401-B4A3-F5869549FA94}" destId="{C4B2ED79-D8A0-4F5D-97D7-45B18C954CB6}" srcOrd="0" destOrd="0" presId="urn:microsoft.com/office/officeart/2005/8/layout/orgChart1"/>
    <dgm:cxn modelId="{3969DBC0-97E2-41B3-831D-758AB993BDD7}" type="presParOf" srcId="{4A70E881-94D8-4401-B4A3-F5869549FA94}" destId="{95E4AEB4-15EA-42C6-82D9-9093B38F799F}" srcOrd="1" destOrd="0" presId="urn:microsoft.com/office/officeart/2005/8/layout/orgChart1"/>
    <dgm:cxn modelId="{AC5B88F2-E5E5-48B9-9CBE-B0A08CDBFBD6}" type="presParOf" srcId="{97176FBA-B8E1-4C54-8985-381A33E9FC6D}" destId="{CAAE93A6-4DAA-4327-B8C8-A34FFEA0E961}" srcOrd="1" destOrd="0" presId="urn:microsoft.com/office/officeart/2005/8/layout/orgChart1"/>
    <dgm:cxn modelId="{48B53D48-4B1A-4072-B50F-72EF1E040BFA}" type="presParOf" srcId="{97176FBA-B8E1-4C54-8985-381A33E9FC6D}" destId="{2356E539-617D-48F6-9884-C10986C8C2D8}" srcOrd="2" destOrd="0" presId="urn:microsoft.com/office/officeart/2005/8/layout/orgChart1"/>
    <dgm:cxn modelId="{09B41DC7-90BF-4652-B7CD-1F6DB66D10BB}" type="presParOf" srcId="{425A42AF-C4C0-4AE7-83F9-033297BD9B07}" destId="{A0FEE5C8-0030-4F32-A120-F24FA4585B40}" srcOrd="4" destOrd="0" presId="urn:microsoft.com/office/officeart/2005/8/layout/orgChart1"/>
    <dgm:cxn modelId="{47A8ADAE-D236-46ED-8EF4-D9FB7034732A}" type="presParOf" srcId="{425A42AF-C4C0-4AE7-83F9-033297BD9B07}" destId="{CC6AB6F2-A7DF-418D-98F2-0437C61DCCD1}" srcOrd="5" destOrd="0" presId="urn:microsoft.com/office/officeart/2005/8/layout/orgChart1"/>
    <dgm:cxn modelId="{0107E651-4D81-469C-8BF6-F370DAF1FCE1}" type="presParOf" srcId="{CC6AB6F2-A7DF-418D-98F2-0437C61DCCD1}" destId="{3F471F1A-9330-41BC-AF80-B33285A71FAE}" srcOrd="0" destOrd="0" presId="urn:microsoft.com/office/officeart/2005/8/layout/orgChart1"/>
    <dgm:cxn modelId="{632DEDB1-1DF5-4EF9-B17E-5B178976E33D}" type="presParOf" srcId="{3F471F1A-9330-41BC-AF80-B33285A71FAE}" destId="{F2786D1B-A91C-427D-B9A6-F4E941A6F4F2}" srcOrd="0" destOrd="0" presId="urn:microsoft.com/office/officeart/2005/8/layout/orgChart1"/>
    <dgm:cxn modelId="{890D135B-B357-4142-B65A-9CE932E7F8B5}" type="presParOf" srcId="{3F471F1A-9330-41BC-AF80-B33285A71FAE}" destId="{B75EBBF2-9402-4BF0-A6BC-D74CBC21D838}" srcOrd="1" destOrd="0" presId="urn:microsoft.com/office/officeart/2005/8/layout/orgChart1"/>
    <dgm:cxn modelId="{BA9DC1B4-1043-46D4-8165-8BD2AF684A90}" type="presParOf" srcId="{CC6AB6F2-A7DF-418D-98F2-0437C61DCCD1}" destId="{BD641DF6-67DD-45F6-B202-8E9CD10C95A5}" srcOrd="1" destOrd="0" presId="urn:microsoft.com/office/officeart/2005/8/layout/orgChart1"/>
    <dgm:cxn modelId="{03D9C425-3376-432D-A099-E3F7BD5DE427}" type="presParOf" srcId="{CC6AB6F2-A7DF-418D-98F2-0437C61DCCD1}" destId="{2FEE2CF4-8D91-4FDC-9B73-21650F40E4B6}" srcOrd="2" destOrd="0" presId="urn:microsoft.com/office/officeart/2005/8/layout/orgChart1"/>
    <dgm:cxn modelId="{C5C6B2F5-7905-494F-AD77-66AB5610548C}" type="presParOf" srcId="{521AC4C5-D20B-4937-8870-A8AE4AC9FC03}" destId="{3507FF1A-ED23-402A-9FA4-7B964502821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6AC34D9-F84F-408C-829D-6B1621B57802}"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3AD18F81-70B7-4281-A8B4-AB32726F8A00}">
      <dgm:prSet phldrT="[Text]"/>
      <dgm:spPr>
        <a:solidFill>
          <a:srgbClr val="4B3BBF"/>
        </a:solidFill>
      </dgm:spPr>
      <dgm:t>
        <a:bodyPr/>
        <a:lstStyle/>
        <a:p>
          <a:r>
            <a:rPr lang="ar-SA" dirty="0" smtClean="0"/>
            <a:t>العمر الزمني</a:t>
          </a:r>
          <a:endParaRPr lang="en-US" dirty="0"/>
        </a:p>
      </dgm:t>
    </dgm:pt>
    <dgm:pt modelId="{346B6FF0-01DD-45E8-9691-54E0691A5BA4}" type="parTrans" cxnId="{DC89AA76-6902-4D37-A64D-E630EC56EAC5}">
      <dgm:prSet/>
      <dgm:spPr/>
      <dgm:t>
        <a:bodyPr/>
        <a:lstStyle/>
        <a:p>
          <a:endParaRPr lang="en-US"/>
        </a:p>
      </dgm:t>
    </dgm:pt>
    <dgm:pt modelId="{18A6DD04-63EE-4FB3-99A7-5BFA09D76960}" type="sibTrans" cxnId="{DC89AA76-6902-4D37-A64D-E630EC56EAC5}">
      <dgm:prSet/>
      <dgm:spPr/>
      <dgm:t>
        <a:bodyPr/>
        <a:lstStyle/>
        <a:p>
          <a:endParaRPr lang="en-US"/>
        </a:p>
      </dgm:t>
    </dgm:pt>
    <dgm:pt modelId="{914BC62C-1475-48DE-8967-F10D7EC47C48}">
      <dgm:prSet phldrT="[Text]"/>
      <dgm:spPr>
        <a:solidFill>
          <a:srgbClr val="4B3BBF"/>
        </a:solidFill>
      </dgm:spPr>
      <dgm:t>
        <a:bodyPr/>
        <a:lstStyle/>
        <a:p>
          <a:r>
            <a:rPr lang="ar-SA" dirty="0" smtClean="0"/>
            <a:t>موارد قابلة للنضوب</a:t>
          </a:r>
          <a:endParaRPr lang="en-US" dirty="0"/>
        </a:p>
      </dgm:t>
    </dgm:pt>
    <dgm:pt modelId="{ED3AAE51-058D-4552-8E77-1E21AB2874F2}" type="parTrans" cxnId="{70E93D34-2B0C-4867-83BF-746CB70EE1BD}">
      <dgm:prSet/>
      <dgm:spPr/>
      <dgm:t>
        <a:bodyPr/>
        <a:lstStyle/>
        <a:p>
          <a:endParaRPr lang="en-US"/>
        </a:p>
      </dgm:t>
    </dgm:pt>
    <dgm:pt modelId="{498491FF-52EE-4E97-AC76-1FC160D8472A}" type="sibTrans" cxnId="{70E93D34-2B0C-4867-83BF-746CB70EE1BD}">
      <dgm:prSet/>
      <dgm:spPr/>
      <dgm:t>
        <a:bodyPr/>
        <a:lstStyle/>
        <a:p>
          <a:endParaRPr lang="en-US"/>
        </a:p>
      </dgm:t>
    </dgm:pt>
    <dgm:pt modelId="{24EFC4B5-5FD2-41A3-A3EE-C2258065C860}">
      <dgm:prSet phldrT="[Text]"/>
      <dgm:spPr>
        <a:solidFill>
          <a:srgbClr val="4B3BBF"/>
        </a:solidFill>
      </dgm:spPr>
      <dgm:t>
        <a:bodyPr/>
        <a:lstStyle/>
        <a:p>
          <a:r>
            <a:rPr lang="ar-SA" dirty="0" smtClean="0"/>
            <a:t>موارد متجددة</a:t>
          </a:r>
          <a:endParaRPr lang="en-US" dirty="0"/>
        </a:p>
      </dgm:t>
    </dgm:pt>
    <dgm:pt modelId="{158B76A0-4814-4730-8B18-B3140A6CAFEB}" type="parTrans" cxnId="{8CA2BB62-E795-41FC-82E5-44D9640F5405}">
      <dgm:prSet/>
      <dgm:spPr/>
      <dgm:t>
        <a:bodyPr/>
        <a:lstStyle/>
        <a:p>
          <a:endParaRPr lang="en-US"/>
        </a:p>
      </dgm:t>
    </dgm:pt>
    <dgm:pt modelId="{352F92BB-1CC6-4B20-B394-046DB2311C79}" type="sibTrans" cxnId="{8CA2BB62-E795-41FC-82E5-44D9640F5405}">
      <dgm:prSet/>
      <dgm:spPr/>
      <dgm:t>
        <a:bodyPr/>
        <a:lstStyle/>
        <a:p>
          <a:endParaRPr lang="en-US"/>
        </a:p>
      </dgm:t>
    </dgm:pt>
    <dgm:pt modelId="{60E3C967-F454-4EAF-B23F-9011BCA2699B}" type="pres">
      <dgm:prSet presAssocID="{F6AC34D9-F84F-408C-829D-6B1621B57802}" presName="hierChild1" presStyleCnt="0">
        <dgm:presLayoutVars>
          <dgm:orgChart val="1"/>
          <dgm:chPref val="1"/>
          <dgm:dir/>
          <dgm:animOne val="branch"/>
          <dgm:animLvl val="lvl"/>
          <dgm:resizeHandles/>
        </dgm:presLayoutVars>
      </dgm:prSet>
      <dgm:spPr/>
      <dgm:t>
        <a:bodyPr/>
        <a:lstStyle/>
        <a:p>
          <a:endParaRPr lang="en-US"/>
        </a:p>
      </dgm:t>
    </dgm:pt>
    <dgm:pt modelId="{9A668A87-D3FF-45F9-A252-A44FAD44CE4F}" type="pres">
      <dgm:prSet presAssocID="{3AD18F81-70B7-4281-A8B4-AB32726F8A00}" presName="hierRoot1" presStyleCnt="0">
        <dgm:presLayoutVars>
          <dgm:hierBranch val="init"/>
        </dgm:presLayoutVars>
      </dgm:prSet>
      <dgm:spPr/>
    </dgm:pt>
    <dgm:pt modelId="{F69C43BC-EEBF-4FF0-8D69-633CCA2CE00C}" type="pres">
      <dgm:prSet presAssocID="{3AD18F81-70B7-4281-A8B4-AB32726F8A00}" presName="rootComposite1" presStyleCnt="0"/>
      <dgm:spPr/>
    </dgm:pt>
    <dgm:pt modelId="{22641C4C-A90A-47B8-A573-2444DD639208}" type="pres">
      <dgm:prSet presAssocID="{3AD18F81-70B7-4281-A8B4-AB32726F8A00}" presName="rootText1" presStyleLbl="node0" presStyleIdx="0" presStyleCnt="1">
        <dgm:presLayoutVars>
          <dgm:chPref val="3"/>
        </dgm:presLayoutVars>
      </dgm:prSet>
      <dgm:spPr/>
      <dgm:t>
        <a:bodyPr/>
        <a:lstStyle/>
        <a:p>
          <a:endParaRPr lang="en-US"/>
        </a:p>
      </dgm:t>
    </dgm:pt>
    <dgm:pt modelId="{B963B610-F228-46AD-B0C2-300984D89C7A}" type="pres">
      <dgm:prSet presAssocID="{3AD18F81-70B7-4281-A8B4-AB32726F8A00}" presName="rootConnector1" presStyleLbl="node1" presStyleIdx="0" presStyleCnt="0"/>
      <dgm:spPr/>
      <dgm:t>
        <a:bodyPr/>
        <a:lstStyle/>
        <a:p>
          <a:endParaRPr lang="en-US"/>
        </a:p>
      </dgm:t>
    </dgm:pt>
    <dgm:pt modelId="{93474C85-4600-4F9E-843B-1A1E35D1A6A8}" type="pres">
      <dgm:prSet presAssocID="{3AD18F81-70B7-4281-A8B4-AB32726F8A00}" presName="hierChild2" presStyleCnt="0"/>
      <dgm:spPr/>
    </dgm:pt>
    <dgm:pt modelId="{754FB6E4-C52C-4842-8A50-8BB6EC8F5415}" type="pres">
      <dgm:prSet presAssocID="{ED3AAE51-058D-4552-8E77-1E21AB2874F2}" presName="Name37" presStyleLbl="parChTrans1D2" presStyleIdx="0" presStyleCnt="2"/>
      <dgm:spPr/>
      <dgm:t>
        <a:bodyPr/>
        <a:lstStyle/>
        <a:p>
          <a:endParaRPr lang="en-US"/>
        </a:p>
      </dgm:t>
    </dgm:pt>
    <dgm:pt modelId="{68D6B17D-05AE-48C7-844A-B19B106A51D8}" type="pres">
      <dgm:prSet presAssocID="{914BC62C-1475-48DE-8967-F10D7EC47C48}" presName="hierRoot2" presStyleCnt="0">
        <dgm:presLayoutVars>
          <dgm:hierBranch val="init"/>
        </dgm:presLayoutVars>
      </dgm:prSet>
      <dgm:spPr/>
    </dgm:pt>
    <dgm:pt modelId="{45C3B961-9995-4586-9A12-442CE27A78FA}" type="pres">
      <dgm:prSet presAssocID="{914BC62C-1475-48DE-8967-F10D7EC47C48}" presName="rootComposite" presStyleCnt="0"/>
      <dgm:spPr/>
    </dgm:pt>
    <dgm:pt modelId="{D6C26600-C04D-4546-BEC0-9433967D9DFC}" type="pres">
      <dgm:prSet presAssocID="{914BC62C-1475-48DE-8967-F10D7EC47C48}" presName="rootText" presStyleLbl="node2" presStyleIdx="0" presStyleCnt="2">
        <dgm:presLayoutVars>
          <dgm:chPref val="3"/>
        </dgm:presLayoutVars>
      </dgm:prSet>
      <dgm:spPr/>
      <dgm:t>
        <a:bodyPr/>
        <a:lstStyle/>
        <a:p>
          <a:endParaRPr lang="en-US"/>
        </a:p>
      </dgm:t>
    </dgm:pt>
    <dgm:pt modelId="{065935CE-6E20-49B0-B1CE-94FF852ADAC4}" type="pres">
      <dgm:prSet presAssocID="{914BC62C-1475-48DE-8967-F10D7EC47C48}" presName="rootConnector" presStyleLbl="node2" presStyleIdx="0" presStyleCnt="2"/>
      <dgm:spPr/>
      <dgm:t>
        <a:bodyPr/>
        <a:lstStyle/>
        <a:p>
          <a:endParaRPr lang="en-US"/>
        </a:p>
      </dgm:t>
    </dgm:pt>
    <dgm:pt modelId="{26BF3CF8-B96E-44F1-8EAD-8B705554577D}" type="pres">
      <dgm:prSet presAssocID="{914BC62C-1475-48DE-8967-F10D7EC47C48}" presName="hierChild4" presStyleCnt="0"/>
      <dgm:spPr/>
    </dgm:pt>
    <dgm:pt modelId="{A4D0C089-3779-4CC4-AE18-EC3C043CA41B}" type="pres">
      <dgm:prSet presAssocID="{914BC62C-1475-48DE-8967-F10D7EC47C48}" presName="hierChild5" presStyleCnt="0"/>
      <dgm:spPr/>
    </dgm:pt>
    <dgm:pt modelId="{2B59EA92-2DF8-441D-95A4-287160506FE3}" type="pres">
      <dgm:prSet presAssocID="{158B76A0-4814-4730-8B18-B3140A6CAFEB}" presName="Name37" presStyleLbl="parChTrans1D2" presStyleIdx="1" presStyleCnt="2"/>
      <dgm:spPr/>
      <dgm:t>
        <a:bodyPr/>
        <a:lstStyle/>
        <a:p>
          <a:endParaRPr lang="en-US"/>
        </a:p>
      </dgm:t>
    </dgm:pt>
    <dgm:pt modelId="{CECDC0CA-1652-4791-9B42-07DC66DE79E2}" type="pres">
      <dgm:prSet presAssocID="{24EFC4B5-5FD2-41A3-A3EE-C2258065C860}" presName="hierRoot2" presStyleCnt="0">
        <dgm:presLayoutVars>
          <dgm:hierBranch val="init"/>
        </dgm:presLayoutVars>
      </dgm:prSet>
      <dgm:spPr/>
    </dgm:pt>
    <dgm:pt modelId="{611502EC-D7A9-49C2-BF7A-1E4060C39C5C}" type="pres">
      <dgm:prSet presAssocID="{24EFC4B5-5FD2-41A3-A3EE-C2258065C860}" presName="rootComposite" presStyleCnt="0"/>
      <dgm:spPr/>
    </dgm:pt>
    <dgm:pt modelId="{50687BE9-A4A1-4538-938A-9CE4167315CE}" type="pres">
      <dgm:prSet presAssocID="{24EFC4B5-5FD2-41A3-A3EE-C2258065C860}" presName="rootText" presStyleLbl="node2" presStyleIdx="1" presStyleCnt="2">
        <dgm:presLayoutVars>
          <dgm:chPref val="3"/>
        </dgm:presLayoutVars>
      </dgm:prSet>
      <dgm:spPr/>
      <dgm:t>
        <a:bodyPr/>
        <a:lstStyle/>
        <a:p>
          <a:endParaRPr lang="en-US"/>
        </a:p>
      </dgm:t>
    </dgm:pt>
    <dgm:pt modelId="{B5B37E48-8FC9-4A92-A11D-048F76BCB231}" type="pres">
      <dgm:prSet presAssocID="{24EFC4B5-5FD2-41A3-A3EE-C2258065C860}" presName="rootConnector" presStyleLbl="node2" presStyleIdx="1" presStyleCnt="2"/>
      <dgm:spPr/>
      <dgm:t>
        <a:bodyPr/>
        <a:lstStyle/>
        <a:p>
          <a:endParaRPr lang="en-US"/>
        </a:p>
      </dgm:t>
    </dgm:pt>
    <dgm:pt modelId="{3ED095F4-21B0-4179-B1E9-BEC71588A9AD}" type="pres">
      <dgm:prSet presAssocID="{24EFC4B5-5FD2-41A3-A3EE-C2258065C860}" presName="hierChild4" presStyleCnt="0"/>
      <dgm:spPr/>
    </dgm:pt>
    <dgm:pt modelId="{C7C71F8F-B5B2-49C9-8F14-77DBFF8B73C9}" type="pres">
      <dgm:prSet presAssocID="{24EFC4B5-5FD2-41A3-A3EE-C2258065C860}" presName="hierChild5" presStyleCnt="0"/>
      <dgm:spPr/>
    </dgm:pt>
    <dgm:pt modelId="{09806925-52A9-44DA-866C-05583E6FFEBC}" type="pres">
      <dgm:prSet presAssocID="{3AD18F81-70B7-4281-A8B4-AB32726F8A00}" presName="hierChild3" presStyleCnt="0"/>
      <dgm:spPr/>
    </dgm:pt>
  </dgm:ptLst>
  <dgm:cxnLst>
    <dgm:cxn modelId="{DA954887-1BD5-455B-96DE-CEDCE1DDBEE6}" type="presOf" srcId="{914BC62C-1475-48DE-8967-F10D7EC47C48}" destId="{065935CE-6E20-49B0-B1CE-94FF852ADAC4}" srcOrd="1" destOrd="0" presId="urn:microsoft.com/office/officeart/2005/8/layout/orgChart1"/>
    <dgm:cxn modelId="{1C016EBB-AD78-41CC-A74F-620AC6A20D56}" type="presOf" srcId="{24EFC4B5-5FD2-41A3-A3EE-C2258065C860}" destId="{50687BE9-A4A1-4538-938A-9CE4167315CE}" srcOrd="0" destOrd="0" presId="urn:microsoft.com/office/officeart/2005/8/layout/orgChart1"/>
    <dgm:cxn modelId="{D947A875-F32B-4AA0-BF6A-EB097D2E8D61}" type="presOf" srcId="{F6AC34D9-F84F-408C-829D-6B1621B57802}" destId="{60E3C967-F454-4EAF-B23F-9011BCA2699B}" srcOrd="0" destOrd="0" presId="urn:microsoft.com/office/officeart/2005/8/layout/orgChart1"/>
    <dgm:cxn modelId="{111676FA-3CD6-40C6-B93F-490753E7A874}" type="presOf" srcId="{158B76A0-4814-4730-8B18-B3140A6CAFEB}" destId="{2B59EA92-2DF8-441D-95A4-287160506FE3}" srcOrd="0" destOrd="0" presId="urn:microsoft.com/office/officeart/2005/8/layout/orgChart1"/>
    <dgm:cxn modelId="{70E93D34-2B0C-4867-83BF-746CB70EE1BD}" srcId="{3AD18F81-70B7-4281-A8B4-AB32726F8A00}" destId="{914BC62C-1475-48DE-8967-F10D7EC47C48}" srcOrd="0" destOrd="0" parTransId="{ED3AAE51-058D-4552-8E77-1E21AB2874F2}" sibTransId="{498491FF-52EE-4E97-AC76-1FC160D8472A}"/>
    <dgm:cxn modelId="{C3997AAE-FEC2-4B03-8820-C299EF6BAEB7}" type="presOf" srcId="{24EFC4B5-5FD2-41A3-A3EE-C2258065C860}" destId="{B5B37E48-8FC9-4A92-A11D-048F76BCB231}" srcOrd="1" destOrd="0" presId="urn:microsoft.com/office/officeart/2005/8/layout/orgChart1"/>
    <dgm:cxn modelId="{577C11FF-2A28-428F-A67E-BF13C9805DDB}" type="presOf" srcId="{914BC62C-1475-48DE-8967-F10D7EC47C48}" destId="{D6C26600-C04D-4546-BEC0-9433967D9DFC}" srcOrd="0" destOrd="0" presId="urn:microsoft.com/office/officeart/2005/8/layout/orgChart1"/>
    <dgm:cxn modelId="{8CA2BB62-E795-41FC-82E5-44D9640F5405}" srcId="{3AD18F81-70B7-4281-A8B4-AB32726F8A00}" destId="{24EFC4B5-5FD2-41A3-A3EE-C2258065C860}" srcOrd="1" destOrd="0" parTransId="{158B76A0-4814-4730-8B18-B3140A6CAFEB}" sibTransId="{352F92BB-1CC6-4B20-B394-046DB2311C79}"/>
    <dgm:cxn modelId="{DC89AA76-6902-4D37-A64D-E630EC56EAC5}" srcId="{F6AC34D9-F84F-408C-829D-6B1621B57802}" destId="{3AD18F81-70B7-4281-A8B4-AB32726F8A00}" srcOrd="0" destOrd="0" parTransId="{346B6FF0-01DD-45E8-9691-54E0691A5BA4}" sibTransId="{18A6DD04-63EE-4FB3-99A7-5BFA09D76960}"/>
    <dgm:cxn modelId="{A6242F1C-27DA-47DE-B8AC-99DA30FE27F5}" type="presOf" srcId="{3AD18F81-70B7-4281-A8B4-AB32726F8A00}" destId="{B963B610-F228-46AD-B0C2-300984D89C7A}" srcOrd="1" destOrd="0" presId="urn:microsoft.com/office/officeart/2005/8/layout/orgChart1"/>
    <dgm:cxn modelId="{ACB494DB-1384-45CD-A786-A470CF067ADD}" type="presOf" srcId="{3AD18F81-70B7-4281-A8B4-AB32726F8A00}" destId="{22641C4C-A90A-47B8-A573-2444DD639208}" srcOrd="0" destOrd="0" presId="urn:microsoft.com/office/officeart/2005/8/layout/orgChart1"/>
    <dgm:cxn modelId="{4F1C1DBE-B398-439E-A878-9EB121E329DA}" type="presOf" srcId="{ED3AAE51-058D-4552-8E77-1E21AB2874F2}" destId="{754FB6E4-C52C-4842-8A50-8BB6EC8F5415}" srcOrd="0" destOrd="0" presId="urn:microsoft.com/office/officeart/2005/8/layout/orgChart1"/>
    <dgm:cxn modelId="{E7C51ADA-7D93-4A9C-B649-72F047FA7F0E}" type="presParOf" srcId="{60E3C967-F454-4EAF-B23F-9011BCA2699B}" destId="{9A668A87-D3FF-45F9-A252-A44FAD44CE4F}" srcOrd="0" destOrd="0" presId="urn:microsoft.com/office/officeart/2005/8/layout/orgChart1"/>
    <dgm:cxn modelId="{3BA6A9B1-5D95-4BEA-95D7-3111D94CAA6F}" type="presParOf" srcId="{9A668A87-D3FF-45F9-A252-A44FAD44CE4F}" destId="{F69C43BC-EEBF-4FF0-8D69-633CCA2CE00C}" srcOrd="0" destOrd="0" presId="urn:microsoft.com/office/officeart/2005/8/layout/orgChart1"/>
    <dgm:cxn modelId="{5F76E83C-B8E4-45D4-AF42-575D38EC661E}" type="presParOf" srcId="{F69C43BC-EEBF-4FF0-8D69-633CCA2CE00C}" destId="{22641C4C-A90A-47B8-A573-2444DD639208}" srcOrd="0" destOrd="0" presId="urn:microsoft.com/office/officeart/2005/8/layout/orgChart1"/>
    <dgm:cxn modelId="{75B80F0C-B38F-4F5A-98D6-38AC7BD3F98A}" type="presParOf" srcId="{F69C43BC-EEBF-4FF0-8D69-633CCA2CE00C}" destId="{B963B610-F228-46AD-B0C2-300984D89C7A}" srcOrd="1" destOrd="0" presId="urn:microsoft.com/office/officeart/2005/8/layout/orgChart1"/>
    <dgm:cxn modelId="{FFF6EC9F-8699-4D7D-90F0-F5956184F02F}" type="presParOf" srcId="{9A668A87-D3FF-45F9-A252-A44FAD44CE4F}" destId="{93474C85-4600-4F9E-843B-1A1E35D1A6A8}" srcOrd="1" destOrd="0" presId="urn:microsoft.com/office/officeart/2005/8/layout/orgChart1"/>
    <dgm:cxn modelId="{543761C4-6715-4DA6-8180-1A67C18D9138}" type="presParOf" srcId="{93474C85-4600-4F9E-843B-1A1E35D1A6A8}" destId="{754FB6E4-C52C-4842-8A50-8BB6EC8F5415}" srcOrd="0" destOrd="0" presId="urn:microsoft.com/office/officeart/2005/8/layout/orgChart1"/>
    <dgm:cxn modelId="{FE9DD88A-C76A-451C-8159-74E3820B6E91}" type="presParOf" srcId="{93474C85-4600-4F9E-843B-1A1E35D1A6A8}" destId="{68D6B17D-05AE-48C7-844A-B19B106A51D8}" srcOrd="1" destOrd="0" presId="urn:microsoft.com/office/officeart/2005/8/layout/orgChart1"/>
    <dgm:cxn modelId="{F168343F-14CA-4492-A4BA-FDB738083B7C}" type="presParOf" srcId="{68D6B17D-05AE-48C7-844A-B19B106A51D8}" destId="{45C3B961-9995-4586-9A12-442CE27A78FA}" srcOrd="0" destOrd="0" presId="urn:microsoft.com/office/officeart/2005/8/layout/orgChart1"/>
    <dgm:cxn modelId="{4F2073D8-08C9-42BF-A8D4-F61679DE2715}" type="presParOf" srcId="{45C3B961-9995-4586-9A12-442CE27A78FA}" destId="{D6C26600-C04D-4546-BEC0-9433967D9DFC}" srcOrd="0" destOrd="0" presId="urn:microsoft.com/office/officeart/2005/8/layout/orgChart1"/>
    <dgm:cxn modelId="{16E39B83-894D-40FA-899E-F61DFB3EB49F}" type="presParOf" srcId="{45C3B961-9995-4586-9A12-442CE27A78FA}" destId="{065935CE-6E20-49B0-B1CE-94FF852ADAC4}" srcOrd="1" destOrd="0" presId="urn:microsoft.com/office/officeart/2005/8/layout/orgChart1"/>
    <dgm:cxn modelId="{79C005A0-72C5-4F07-8974-458DA18C66D7}" type="presParOf" srcId="{68D6B17D-05AE-48C7-844A-B19B106A51D8}" destId="{26BF3CF8-B96E-44F1-8EAD-8B705554577D}" srcOrd="1" destOrd="0" presId="urn:microsoft.com/office/officeart/2005/8/layout/orgChart1"/>
    <dgm:cxn modelId="{786BDC46-A2C2-4F23-9F83-470E8B242383}" type="presParOf" srcId="{68D6B17D-05AE-48C7-844A-B19B106A51D8}" destId="{A4D0C089-3779-4CC4-AE18-EC3C043CA41B}" srcOrd="2" destOrd="0" presId="urn:microsoft.com/office/officeart/2005/8/layout/orgChart1"/>
    <dgm:cxn modelId="{C9507A70-046D-4E9C-9462-4640CBC8FB74}" type="presParOf" srcId="{93474C85-4600-4F9E-843B-1A1E35D1A6A8}" destId="{2B59EA92-2DF8-441D-95A4-287160506FE3}" srcOrd="2" destOrd="0" presId="urn:microsoft.com/office/officeart/2005/8/layout/orgChart1"/>
    <dgm:cxn modelId="{2037A8CD-5777-41F4-88C4-CC4EE127063B}" type="presParOf" srcId="{93474C85-4600-4F9E-843B-1A1E35D1A6A8}" destId="{CECDC0CA-1652-4791-9B42-07DC66DE79E2}" srcOrd="3" destOrd="0" presId="urn:microsoft.com/office/officeart/2005/8/layout/orgChart1"/>
    <dgm:cxn modelId="{84A9C1F1-4ED9-4025-AE85-6CFF1051EFEC}" type="presParOf" srcId="{CECDC0CA-1652-4791-9B42-07DC66DE79E2}" destId="{611502EC-D7A9-49C2-BF7A-1E4060C39C5C}" srcOrd="0" destOrd="0" presId="urn:microsoft.com/office/officeart/2005/8/layout/orgChart1"/>
    <dgm:cxn modelId="{CA8DD5AA-4840-4375-966C-8A8AB10BD3AD}" type="presParOf" srcId="{611502EC-D7A9-49C2-BF7A-1E4060C39C5C}" destId="{50687BE9-A4A1-4538-938A-9CE4167315CE}" srcOrd="0" destOrd="0" presId="urn:microsoft.com/office/officeart/2005/8/layout/orgChart1"/>
    <dgm:cxn modelId="{FAE281F2-49FC-483E-832E-91F5F38AAF32}" type="presParOf" srcId="{611502EC-D7A9-49C2-BF7A-1E4060C39C5C}" destId="{B5B37E48-8FC9-4A92-A11D-048F76BCB231}" srcOrd="1" destOrd="0" presId="urn:microsoft.com/office/officeart/2005/8/layout/orgChart1"/>
    <dgm:cxn modelId="{0A83CF49-0E09-44DD-9D5E-797604E4530C}" type="presParOf" srcId="{CECDC0CA-1652-4791-9B42-07DC66DE79E2}" destId="{3ED095F4-21B0-4179-B1E9-BEC71588A9AD}" srcOrd="1" destOrd="0" presId="urn:microsoft.com/office/officeart/2005/8/layout/orgChart1"/>
    <dgm:cxn modelId="{B1AB71DC-356B-4F6B-82EF-075D45868E37}" type="presParOf" srcId="{CECDC0CA-1652-4791-9B42-07DC66DE79E2}" destId="{C7C71F8F-B5B2-49C9-8F14-77DBFF8B73C9}" srcOrd="2" destOrd="0" presId="urn:microsoft.com/office/officeart/2005/8/layout/orgChart1"/>
    <dgm:cxn modelId="{D0BC7357-E60F-47E7-9538-DD57D2113DD0}" type="presParOf" srcId="{9A668A87-D3FF-45F9-A252-A44FAD44CE4F}" destId="{09806925-52A9-44DA-866C-05583E6FFEB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197DDF-39B5-4EF5-BA1C-E9964AE70541}">
      <dsp:nvSpPr>
        <dsp:cNvPr id="0" name=""/>
        <dsp:cNvSpPr/>
      </dsp:nvSpPr>
      <dsp:spPr>
        <a:xfrm>
          <a:off x="5650750" y="1538186"/>
          <a:ext cx="3718341" cy="645331"/>
        </a:xfrm>
        <a:custGeom>
          <a:avLst/>
          <a:gdLst/>
          <a:ahLst/>
          <a:cxnLst/>
          <a:rect l="0" t="0" r="0" b="0"/>
          <a:pathLst>
            <a:path>
              <a:moveTo>
                <a:pt x="0" y="0"/>
              </a:moveTo>
              <a:lnTo>
                <a:pt x="0" y="322665"/>
              </a:lnTo>
              <a:lnTo>
                <a:pt x="3718341" y="322665"/>
              </a:lnTo>
              <a:lnTo>
                <a:pt x="3718341" y="645331"/>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DC607D-79B7-4C21-B172-A94C613A40D4}">
      <dsp:nvSpPr>
        <dsp:cNvPr id="0" name=""/>
        <dsp:cNvSpPr/>
      </dsp:nvSpPr>
      <dsp:spPr>
        <a:xfrm>
          <a:off x="5605029" y="1538186"/>
          <a:ext cx="91440" cy="645331"/>
        </a:xfrm>
        <a:custGeom>
          <a:avLst/>
          <a:gdLst/>
          <a:ahLst/>
          <a:cxnLst/>
          <a:rect l="0" t="0" r="0" b="0"/>
          <a:pathLst>
            <a:path>
              <a:moveTo>
                <a:pt x="45720" y="0"/>
              </a:moveTo>
              <a:lnTo>
                <a:pt x="45720" y="645331"/>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69DE16-E557-4B34-8BA0-9D05D21A74B7}">
      <dsp:nvSpPr>
        <dsp:cNvPr id="0" name=""/>
        <dsp:cNvSpPr/>
      </dsp:nvSpPr>
      <dsp:spPr>
        <a:xfrm>
          <a:off x="1932408" y="1538186"/>
          <a:ext cx="3718341" cy="645331"/>
        </a:xfrm>
        <a:custGeom>
          <a:avLst/>
          <a:gdLst/>
          <a:ahLst/>
          <a:cxnLst/>
          <a:rect l="0" t="0" r="0" b="0"/>
          <a:pathLst>
            <a:path>
              <a:moveTo>
                <a:pt x="3718341" y="0"/>
              </a:moveTo>
              <a:lnTo>
                <a:pt x="3718341" y="322665"/>
              </a:lnTo>
              <a:lnTo>
                <a:pt x="0" y="322665"/>
              </a:lnTo>
              <a:lnTo>
                <a:pt x="0" y="645331"/>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6CF035-530D-490D-B369-725F3E6E99F3}">
      <dsp:nvSpPr>
        <dsp:cNvPr id="0" name=""/>
        <dsp:cNvSpPr/>
      </dsp:nvSpPr>
      <dsp:spPr>
        <a:xfrm>
          <a:off x="4114245" y="1681"/>
          <a:ext cx="3073009" cy="1536504"/>
        </a:xfrm>
        <a:prstGeom prst="rect">
          <a:avLst/>
        </a:prstGeom>
        <a:solidFill>
          <a:srgbClr val="00B0F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2533650">
            <a:lnSpc>
              <a:spcPct val="90000"/>
            </a:lnSpc>
            <a:spcBef>
              <a:spcPct val="0"/>
            </a:spcBef>
            <a:spcAft>
              <a:spcPct val="35000"/>
            </a:spcAft>
          </a:pPr>
          <a:r>
            <a:rPr lang="ar-SA" sz="5700" kern="1200" dirty="0" smtClean="0"/>
            <a:t>الموارد </a:t>
          </a:r>
          <a:endParaRPr lang="en-US" sz="5700" kern="1200" dirty="0"/>
        </a:p>
      </dsp:txBody>
      <dsp:txXfrm>
        <a:off x="4114245" y="1681"/>
        <a:ext cx="3073009" cy="1536504"/>
      </dsp:txXfrm>
    </dsp:sp>
    <dsp:sp modelId="{4E6C9B74-D317-425C-8B00-933D1310A568}">
      <dsp:nvSpPr>
        <dsp:cNvPr id="0" name=""/>
        <dsp:cNvSpPr/>
      </dsp:nvSpPr>
      <dsp:spPr>
        <a:xfrm>
          <a:off x="395904" y="2183517"/>
          <a:ext cx="3073009" cy="1536504"/>
        </a:xfrm>
        <a:prstGeom prst="rect">
          <a:avLst/>
        </a:prstGeom>
        <a:solidFill>
          <a:srgbClr val="00B0F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2533650">
            <a:lnSpc>
              <a:spcPct val="90000"/>
            </a:lnSpc>
            <a:spcBef>
              <a:spcPct val="0"/>
            </a:spcBef>
            <a:spcAft>
              <a:spcPct val="35000"/>
            </a:spcAft>
          </a:pPr>
          <a:r>
            <a:rPr lang="ar-SA" sz="5700" kern="1200" dirty="0" smtClean="0"/>
            <a:t>العمر الزمني</a:t>
          </a:r>
          <a:endParaRPr lang="en-US" sz="5700" kern="1200" dirty="0"/>
        </a:p>
      </dsp:txBody>
      <dsp:txXfrm>
        <a:off x="395904" y="2183517"/>
        <a:ext cx="3073009" cy="1536504"/>
      </dsp:txXfrm>
    </dsp:sp>
    <dsp:sp modelId="{BC476E98-5F62-44C2-A3F5-F36C492F24EB}">
      <dsp:nvSpPr>
        <dsp:cNvPr id="0" name=""/>
        <dsp:cNvSpPr/>
      </dsp:nvSpPr>
      <dsp:spPr>
        <a:xfrm>
          <a:off x="4114245" y="2183517"/>
          <a:ext cx="3073009" cy="1536504"/>
        </a:xfrm>
        <a:prstGeom prst="rect">
          <a:avLst/>
        </a:prstGeom>
        <a:solidFill>
          <a:srgbClr val="00B0F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2533650">
            <a:lnSpc>
              <a:spcPct val="90000"/>
            </a:lnSpc>
            <a:spcBef>
              <a:spcPct val="0"/>
            </a:spcBef>
            <a:spcAft>
              <a:spcPct val="35000"/>
            </a:spcAft>
          </a:pPr>
          <a:r>
            <a:rPr lang="ar-SA" sz="5700" kern="1200" dirty="0" smtClean="0"/>
            <a:t>مكان الوجود</a:t>
          </a:r>
          <a:endParaRPr lang="en-US" sz="5700" kern="1200" dirty="0"/>
        </a:p>
      </dsp:txBody>
      <dsp:txXfrm>
        <a:off x="4114245" y="2183517"/>
        <a:ext cx="3073009" cy="1536504"/>
      </dsp:txXfrm>
    </dsp:sp>
    <dsp:sp modelId="{2FAF489A-1942-4463-8C87-FCC68E443EA8}">
      <dsp:nvSpPr>
        <dsp:cNvPr id="0" name=""/>
        <dsp:cNvSpPr/>
      </dsp:nvSpPr>
      <dsp:spPr>
        <a:xfrm>
          <a:off x="7832586" y="2183517"/>
          <a:ext cx="3073009" cy="1536504"/>
        </a:xfrm>
        <a:prstGeom prst="rect">
          <a:avLst/>
        </a:prstGeom>
        <a:solidFill>
          <a:srgbClr val="00B0F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2533650">
            <a:lnSpc>
              <a:spcPct val="90000"/>
            </a:lnSpc>
            <a:spcBef>
              <a:spcPct val="0"/>
            </a:spcBef>
            <a:spcAft>
              <a:spcPct val="35000"/>
            </a:spcAft>
          </a:pPr>
          <a:r>
            <a:rPr lang="ar-SA" sz="5700" kern="1200" dirty="0" smtClean="0"/>
            <a:t>الاصل</a:t>
          </a:r>
          <a:endParaRPr lang="en-US" sz="5700" kern="1200" dirty="0"/>
        </a:p>
      </dsp:txBody>
      <dsp:txXfrm>
        <a:off x="7832586" y="2183517"/>
        <a:ext cx="3073009" cy="15365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5AE5CE-F8E2-418F-A81C-CD9A0B08F246}">
      <dsp:nvSpPr>
        <dsp:cNvPr id="0" name=""/>
        <dsp:cNvSpPr/>
      </dsp:nvSpPr>
      <dsp:spPr>
        <a:xfrm>
          <a:off x="5725886" y="1434763"/>
          <a:ext cx="3467543" cy="601805"/>
        </a:xfrm>
        <a:custGeom>
          <a:avLst/>
          <a:gdLst/>
          <a:ahLst/>
          <a:cxnLst/>
          <a:rect l="0" t="0" r="0" b="0"/>
          <a:pathLst>
            <a:path>
              <a:moveTo>
                <a:pt x="0" y="0"/>
              </a:moveTo>
              <a:lnTo>
                <a:pt x="0" y="300902"/>
              </a:lnTo>
              <a:lnTo>
                <a:pt x="3467543" y="300902"/>
              </a:lnTo>
              <a:lnTo>
                <a:pt x="3467543" y="601805"/>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B1F886-7914-49E9-BC6A-057A17F63DF1}">
      <dsp:nvSpPr>
        <dsp:cNvPr id="0" name=""/>
        <dsp:cNvSpPr/>
      </dsp:nvSpPr>
      <dsp:spPr>
        <a:xfrm>
          <a:off x="5680165" y="1434763"/>
          <a:ext cx="91440" cy="601805"/>
        </a:xfrm>
        <a:custGeom>
          <a:avLst/>
          <a:gdLst/>
          <a:ahLst/>
          <a:cxnLst/>
          <a:rect l="0" t="0" r="0" b="0"/>
          <a:pathLst>
            <a:path>
              <a:moveTo>
                <a:pt x="45720" y="0"/>
              </a:moveTo>
              <a:lnTo>
                <a:pt x="45720" y="601805"/>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B49359-B956-4B6C-AE3E-C0BEFFFC588F}">
      <dsp:nvSpPr>
        <dsp:cNvPr id="0" name=""/>
        <dsp:cNvSpPr/>
      </dsp:nvSpPr>
      <dsp:spPr>
        <a:xfrm>
          <a:off x="2258342" y="1434763"/>
          <a:ext cx="3467543" cy="601805"/>
        </a:xfrm>
        <a:custGeom>
          <a:avLst/>
          <a:gdLst/>
          <a:ahLst/>
          <a:cxnLst/>
          <a:rect l="0" t="0" r="0" b="0"/>
          <a:pathLst>
            <a:path>
              <a:moveTo>
                <a:pt x="3467543" y="0"/>
              </a:moveTo>
              <a:lnTo>
                <a:pt x="3467543" y="300902"/>
              </a:lnTo>
              <a:lnTo>
                <a:pt x="0" y="300902"/>
              </a:lnTo>
              <a:lnTo>
                <a:pt x="0" y="601805"/>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2F3F34-3E03-4CED-B9C3-8881DB6474CA}">
      <dsp:nvSpPr>
        <dsp:cNvPr id="0" name=""/>
        <dsp:cNvSpPr/>
      </dsp:nvSpPr>
      <dsp:spPr>
        <a:xfrm>
          <a:off x="4293016" y="1894"/>
          <a:ext cx="2865738" cy="1432869"/>
        </a:xfrm>
        <a:prstGeom prst="rect">
          <a:avLst/>
        </a:prstGeom>
        <a:solidFill>
          <a:srgbClr val="0070C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r>
            <a:rPr lang="ar-SA" sz="6500" kern="1200" dirty="0" smtClean="0"/>
            <a:t>الاصل</a:t>
          </a:r>
          <a:endParaRPr lang="en-US" sz="6500" kern="1200" dirty="0"/>
        </a:p>
      </dsp:txBody>
      <dsp:txXfrm>
        <a:off x="4293016" y="1894"/>
        <a:ext cx="2865738" cy="1432869"/>
      </dsp:txXfrm>
    </dsp:sp>
    <dsp:sp modelId="{22D393DB-DD0A-4525-8D69-3084AA213039}">
      <dsp:nvSpPr>
        <dsp:cNvPr id="0" name=""/>
        <dsp:cNvSpPr/>
      </dsp:nvSpPr>
      <dsp:spPr>
        <a:xfrm>
          <a:off x="825472" y="2036569"/>
          <a:ext cx="2865738" cy="1432869"/>
        </a:xfrm>
        <a:prstGeom prst="rect">
          <a:avLst/>
        </a:prstGeom>
        <a:solidFill>
          <a:srgbClr val="0070C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r>
            <a:rPr lang="ar-SA" sz="6500" kern="1200" dirty="0" err="1" smtClean="0"/>
            <a:t>راسمالية</a:t>
          </a:r>
          <a:endParaRPr lang="en-US" sz="6500" kern="1200" dirty="0"/>
        </a:p>
      </dsp:txBody>
      <dsp:txXfrm>
        <a:off x="825472" y="2036569"/>
        <a:ext cx="2865738" cy="1432869"/>
      </dsp:txXfrm>
    </dsp:sp>
    <dsp:sp modelId="{FD315C8C-9023-4B13-9D98-33F8B9798F7C}">
      <dsp:nvSpPr>
        <dsp:cNvPr id="0" name=""/>
        <dsp:cNvSpPr/>
      </dsp:nvSpPr>
      <dsp:spPr>
        <a:xfrm>
          <a:off x="4293016" y="2036569"/>
          <a:ext cx="2865738" cy="1432869"/>
        </a:xfrm>
        <a:prstGeom prst="rect">
          <a:avLst/>
        </a:prstGeom>
        <a:solidFill>
          <a:srgbClr val="0070C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r>
            <a:rPr lang="ar-SA" sz="6500" kern="1200" dirty="0" smtClean="0"/>
            <a:t>بشرية</a:t>
          </a:r>
          <a:endParaRPr lang="en-US" sz="6500" kern="1200" dirty="0"/>
        </a:p>
      </dsp:txBody>
      <dsp:txXfrm>
        <a:off x="4293016" y="2036569"/>
        <a:ext cx="2865738" cy="1432869"/>
      </dsp:txXfrm>
    </dsp:sp>
    <dsp:sp modelId="{31F77CB3-5D51-4E66-95D6-92A98204D1F0}">
      <dsp:nvSpPr>
        <dsp:cNvPr id="0" name=""/>
        <dsp:cNvSpPr/>
      </dsp:nvSpPr>
      <dsp:spPr>
        <a:xfrm>
          <a:off x="7760560" y="2036569"/>
          <a:ext cx="2865738" cy="1432869"/>
        </a:xfrm>
        <a:prstGeom prst="rect">
          <a:avLst/>
        </a:prstGeom>
        <a:solidFill>
          <a:srgbClr val="0070C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r>
            <a:rPr lang="ar-SA" sz="6500" kern="1200" dirty="0" smtClean="0"/>
            <a:t>طبيعية</a:t>
          </a:r>
          <a:endParaRPr lang="en-US" sz="6500" kern="1200" dirty="0"/>
        </a:p>
      </dsp:txBody>
      <dsp:txXfrm>
        <a:off x="7760560" y="2036569"/>
        <a:ext cx="2865738" cy="143286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FEE5C8-0030-4F32-A120-F24FA4585B40}">
      <dsp:nvSpPr>
        <dsp:cNvPr id="0" name=""/>
        <dsp:cNvSpPr/>
      </dsp:nvSpPr>
      <dsp:spPr>
        <a:xfrm>
          <a:off x="5280819" y="1540523"/>
          <a:ext cx="3724518" cy="646403"/>
        </a:xfrm>
        <a:custGeom>
          <a:avLst/>
          <a:gdLst/>
          <a:ahLst/>
          <a:cxnLst/>
          <a:rect l="0" t="0" r="0" b="0"/>
          <a:pathLst>
            <a:path>
              <a:moveTo>
                <a:pt x="0" y="0"/>
              </a:moveTo>
              <a:lnTo>
                <a:pt x="0" y="323201"/>
              </a:lnTo>
              <a:lnTo>
                <a:pt x="3724518" y="323201"/>
              </a:lnTo>
              <a:lnTo>
                <a:pt x="3724518" y="646403"/>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BC4252-C8E4-4B7F-AA0D-18C120F400B9}">
      <dsp:nvSpPr>
        <dsp:cNvPr id="0" name=""/>
        <dsp:cNvSpPr/>
      </dsp:nvSpPr>
      <dsp:spPr>
        <a:xfrm>
          <a:off x="5235098" y="1540523"/>
          <a:ext cx="91440" cy="646403"/>
        </a:xfrm>
        <a:custGeom>
          <a:avLst/>
          <a:gdLst/>
          <a:ahLst/>
          <a:cxnLst/>
          <a:rect l="0" t="0" r="0" b="0"/>
          <a:pathLst>
            <a:path>
              <a:moveTo>
                <a:pt x="45720" y="0"/>
              </a:moveTo>
              <a:lnTo>
                <a:pt x="45720" y="646403"/>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26884E-E713-401A-8638-BEEFFEBFD6DA}">
      <dsp:nvSpPr>
        <dsp:cNvPr id="0" name=""/>
        <dsp:cNvSpPr/>
      </dsp:nvSpPr>
      <dsp:spPr>
        <a:xfrm>
          <a:off x="1556300" y="1540523"/>
          <a:ext cx="3724518" cy="646403"/>
        </a:xfrm>
        <a:custGeom>
          <a:avLst/>
          <a:gdLst/>
          <a:ahLst/>
          <a:cxnLst/>
          <a:rect l="0" t="0" r="0" b="0"/>
          <a:pathLst>
            <a:path>
              <a:moveTo>
                <a:pt x="3724518" y="0"/>
              </a:moveTo>
              <a:lnTo>
                <a:pt x="3724518" y="323201"/>
              </a:lnTo>
              <a:lnTo>
                <a:pt x="0" y="323201"/>
              </a:lnTo>
              <a:lnTo>
                <a:pt x="0" y="646403"/>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9D6A0D-B9C8-4209-B162-7A88D7A709D0}">
      <dsp:nvSpPr>
        <dsp:cNvPr id="0" name=""/>
        <dsp:cNvSpPr/>
      </dsp:nvSpPr>
      <dsp:spPr>
        <a:xfrm>
          <a:off x="3741761" y="1465"/>
          <a:ext cx="3078114" cy="1539057"/>
        </a:xfrm>
        <a:prstGeom prst="rect">
          <a:avLst/>
        </a:prstGeom>
        <a:solidFill>
          <a:srgbClr val="00206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115" tIns="31115" rIns="31115" bIns="31115" numCol="1" spcCol="1270" anchor="ctr" anchorCtr="0">
          <a:noAutofit/>
        </a:bodyPr>
        <a:lstStyle/>
        <a:p>
          <a:pPr lvl="0" algn="ctr" defTabSz="2178050">
            <a:lnSpc>
              <a:spcPct val="90000"/>
            </a:lnSpc>
            <a:spcBef>
              <a:spcPct val="0"/>
            </a:spcBef>
            <a:spcAft>
              <a:spcPct val="35000"/>
            </a:spcAft>
          </a:pPr>
          <a:r>
            <a:rPr lang="ar-SA" sz="4900" kern="1200" dirty="0" smtClean="0"/>
            <a:t>مكان الوجود</a:t>
          </a:r>
          <a:endParaRPr lang="en-US" sz="4900" kern="1200" dirty="0"/>
        </a:p>
      </dsp:txBody>
      <dsp:txXfrm>
        <a:off x="3741761" y="1465"/>
        <a:ext cx="3078114" cy="1539057"/>
      </dsp:txXfrm>
    </dsp:sp>
    <dsp:sp modelId="{44B0E842-53AD-4D62-89AF-C3FA9AA50AC3}">
      <dsp:nvSpPr>
        <dsp:cNvPr id="0" name=""/>
        <dsp:cNvSpPr/>
      </dsp:nvSpPr>
      <dsp:spPr>
        <a:xfrm>
          <a:off x="17243" y="2186926"/>
          <a:ext cx="3078114" cy="1539057"/>
        </a:xfrm>
        <a:prstGeom prst="rect">
          <a:avLst/>
        </a:prstGeom>
        <a:solidFill>
          <a:srgbClr val="00206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115" tIns="31115" rIns="31115" bIns="31115" numCol="1" spcCol="1270" anchor="ctr" anchorCtr="0">
          <a:noAutofit/>
        </a:bodyPr>
        <a:lstStyle/>
        <a:p>
          <a:pPr lvl="0" algn="ctr" defTabSz="2178050">
            <a:lnSpc>
              <a:spcPct val="90000"/>
            </a:lnSpc>
            <a:spcBef>
              <a:spcPct val="0"/>
            </a:spcBef>
            <a:spcAft>
              <a:spcPct val="35000"/>
            </a:spcAft>
          </a:pPr>
          <a:r>
            <a:rPr lang="ar-SA" sz="4900" kern="1200" dirty="0" smtClean="0"/>
            <a:t>موارد موجودة في أماكن قليلة</a:t>
          </a:r>
          <a:endParaRPr lang="en-US" sz="4900" kern="1200" dirty="0"/>
        </a:p>
      </dsp:txBody>
      <dsp:txXfrm>
        <a:off x="17243" y="2186926"/>
        <a:ext cx="3078114" cy="1539057"/>
      </dsp:txXfrm>
    </dsp:sp>
    <dsp:sp modelId="{C4B2ED79-D8A0-4F5D-97D7-45B18C954CB6}">
      <dsp:nvSpPr>
        <dsp:cNvPr id="0" name=""/>
        <dsp:cNvSpPr/>
      </dsp:nvSpPr>
      <dsp:spPr>
        <a:xfrm>
          <a:off x="3741761" y="2186926"/>
          <a:ext cx="3078114" cy="1539057"/>
        </a:xfrm>
        <a:prstGeom prst="rect">
          <a:avLst/>
        </a:prstGeom>
        <a:solidFill>
          <a:srgbClr val="00206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115" tIns="31115" rIns="31115" bIns="31115" numCol="1" spcCol="1270" anchor="ctr" anchorCtr="0">
          <a:noAutofit/>
        </a:bodyPr>
        <a:lstStyle/>
        <a:p>
          <a:pPr lvl="0" algn="ctr" defTabSz="2178050">
            <a:lnSpc>
              <a:spcPct val="90000"/>
            </a:lnSpc>
            <a:spcBef>
              <a:spcPct val="0"/>
            </a:spcBef>
            <a:spcAft>
              <a:spcPct val="35000"/>
            </a:spcAft>
          </a:pPr>
          <a:r>
            <a:rPr lang="ar-SA" sz="4900" kern="1200" dirty="0" smtClean="0"/>
            <a:t>موارد موجودة في أماكن كثيرة</a:t>
          </a:r>
          <a:endParaRPr lang="en-US" sz="4900" kern="1200" dirty="0"/>
        </a:p>
      </dsp:txBody>
      <dsp:txXfrm>
        <a:off x="3741761" y="2186926"/>
        <a:ext cx="3078114" cy="1539057"/>
      </dsp:txXfrm>
    </dsp:sp>
    <dsp:sp modelId="{F2786D1B-A91C-427D-B9A6-F4E941A6F4F2}">
      <dsp:nvSpPr>
        <dsp:cNvPr id="0" name=""/>
        <dsp:cNvSpPr/>
      </dsp:nvSpPr>
      <dsp:spPr>
        <a:xfrm>
          <a:off x="7466280" y="2186926"/>
          <a:ext cx="3078114" cy="1539057"/>
        </a:xfrm>
        <a:prstGeom prst="rect">
          <a:avLst/>
        </a:prstGeom>
        <a:solidFill>
          <a:srgbClr val="00206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115" tIns="31115" rIns="31115" bIns="31115" numCol="1" spcCol="1270" anchor="ctr" anchorCtr="0">
          <a:noAutofit/>
        </a:bodyPr>
        <a:lstStyle/>
        <a:p>
          <a:pPr lvl="0" algn="ctr" defTabSz="2178050">
            <a:lnSpc>
              <a:spcPct val="90000"/>
            </a:lnSpc>
            <a:spcBef>
              <a:spcPct val="0"/>
            </a:spcBef>
            <a:spcAft>
              <a:spcPct val="35000"/>
            </a:spcAft>
          </a:pPr>
          <a:r>
            <a:rPr lang="ar-SA" sz="4900" kern="1200" dirty="0" smtClean="0"/>
            <a:t>موارد موجودة في كل مكان</a:t>
          </a:r>
          <a:endParaRPr lang="en-US" sz="4900" kern="1200" dirty="0"/>
        </a:p>
      </dsp:txBody>
      <dsp:txXfrm>
        <a:off x="7466280" y="2186926"/>
        <a:ext cx="3078114" cy="153905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59EA92-2DF8-441D-95A4-287160506FE3}">
      <dsp:nvSpPr>
        <dsp:cNvPr id="0" name=""/>
        <dsp:cNvSpPr/>
      </dsp:nvSpPr>
      <dsp:spPr>
        <a:xfrm>
          <a:off x="5753100" y="1540376"/>
          <a:ext cx="1863103" cy="646697"/>
        </a:xfrm>
        <a:custGeom>
          <a:avLst/>
          <a:gdLst/>
          <a:ahLst/>
          <a:cxnLst/>
          <a:rect l="0" t="0" r="0" b="0"/>
          <a:pathLst>
            <a:path>
              <a:moveTo>
                <a:pt x="0" y="0"/>
              </a:moveTo>
              <a:lnTo>
                <a:pt x="0" y="323348"/>
              </a:lnTo>
              <a:lnTo>
                <a:pt x="1863103" y="323348"/>
              </a:lnTo>
              <a:lnTo>
                <a:pt x="1863103" y="646697"/>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4FB6E4-C52C-4842-8A50-8BB6EC8F5415}">
      <dsp:nvSpPr>
        <dsp:cNvPr id="0" name=""/>
        <dsp:cNvSpPr/>
      </dsp:nvSpPr>
      <dsp:spPr>
        <a:xfrm>
          <a:off x="3889996" y="1540376"/>
          <a:ext cx="1863103" cy="646697"/>
        </a:xfrm>
        <a:custGeom>
          <a:avLst/>
          <a:gdLst/>
          <a:ahLst/>
          <a:cxnLst/>
          <a:rect l="0" t="0" r="0" b="0"/>
          <a:pathLst>
            <a:path>
              <a:moveTo>
                <a:pt x="1863103" y="0"/>
              </a:moveTo>
              <a:lnTo>
                <a:pt x="1863103" y="323348"/>
              </a:lnTo>
              <a:lnTo>
                <a:pt x="0" y="323348"/>
              </a:lnTo>
              <a:lnTo>
                <a:pt x="0" y="646697"/>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641C4C-A90A-47B8-A573-2444DD639208}">
      <dsp:nvSpPr>
        <dsp:cNvPr id="0" name=""/>
        <dsp:cNvSpPr/>
      </dsp:nvSpPr>
      <dsp:spPr>
        <a:xfrm>
          <a:off x="4213345" y="621"/>
          <a:ext cx="3079509" cy="1539754"/>
        </a:xfrm>
        <a:prstGeom prst="rect">
          <a:avLst/>
        </a:prstGeom>
        <a:solidFill>
          <a:srgbClr val="4B3BBF"/>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2400300">
            <a:lnSpc>
              <a:spcPct val="90000"/>
            </a:lnSpc>
            <a:spcBef>
              <a:spcPct val="0"/>
            </a:spcBef>
            <a:spcAft>
              <a:spcPct val="35000"/>
            </a:spcAft>
          </a:pPr>
          <a:r>
            <a:rPr lang="ar-SA" sz="5400" kern="1200" dirty="0" smtClean="0"/>
            <a:t>العمر الزمني</a:t>
          </a:r>
          <a:endParaRPr lang="en-US" sz="5400" kern="1200" dirty="0"/>
        </a:p>
      </dsp:txBody>
      <dsp:txXfrm>
        <a:off x="4213345" y="621"/>
        <a:ext cx="3079509" cy="1539754"/>
      </dsp:txXfrm>
    </dsp:sp>
    <dsp:sp modelId="{D6C26600-C04D-4546-BEC0-9433967D9DFC}">
      <dsp:nvSpPr>
        <dsp:cNvPr id="0" name=""/>
        <dsp:cNvSpPr/>
      </dsp:nvSpPr>
      <dsp:spPr>
        <a:xfrm>
          <a:off x="2350241" y="2187073"/>
          <a:ext cx="3079509" cy="1539754"/>
        </a:xfrm>
        <a:prstGeom prst="rect">
          <a:avLst/>
        </a:prstGeom>
        <a:solidFill>
          <a:srgbClr val="4B3BBF"/>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2400300">
            <a:lnSpc>
              <a:spcPct val="90000"/>
            </a:lnSpc>
            <a:spcBef>
              <a:spcPct val="0"/>
            </a:spcBef>
            <a:spcAft>
              <a:spcPct val="35000"/>
            </a:spcAft>
          </a:pPr>
          <a:r>
            <a:rPr lang="ar-SA" sz="5400" kern="1200" dirty="0" smtClean="0"/>
            <a:t>موارد قابلة للنضوب</a:t>
          </a:r>
          <a:endParaRPr lang="en-US" sz="5400" kern="1200" dirty="0"/>
        </a:p>
      </dsp:txBody>
      <dsp:txXfrm>
        <a:off x="2350241" y="2187073"/>
        <a:ext cx="3079509" cy="1539754"/>
      </dsp:txXfrm>
    </dsp:sp>
    <dsp:sp modelId="{50687BE9-A4A1-4538-938A-9CE4167315CE}">
      <dsp:nvSpPr>
        <dsp:cNvPr id="0" name=""/>
        <dsp:cNvSpPr/>
      </dsp:nvSpPr>
      <dsp:spPr>
        <a:xfrm>
          <a:off x="6076448" y="2187073"/>
          <a:ext cx="3079509" cy="1539754"/>
        </a:xfrm>
        <a:prstGeom prst="rect">
          <a:avLst/>
        </a:prstGeom>
        <a:solidFill>
          <a:srgbClr val="4B3BBF"/>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2400300">
            <a:lnSpc>
              <a:spcPct val="90000"/>
            </a:lnSpc>
            <a:spcBef>
              <a:spcPct val="0"/>
            </a:spcBef>
            <a:spcAft>
              <a:spcPct val="35000"/>
            </a:spcAft>
          </a:pPr>
          <a:r>
            <a:rPr lang="ar-SA" sz="5400" kern="1200" dirty="0" smtClean="0"/>
            <a:t>موارد متجددة</a:t>
          </a:r>
          <a:endParaRPr lang="en-US" sz="5400" kern="1200" dirty="0"/>
        </a:p>
      </dsp:txBody>
      <dsp:txXfrm>
        <a:off x="6076448" y="2187073"/>
        <a:ext cx="3079509" cy="153975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F85EE9A1-3D43-4E36-9244-FFAAB3E47DDF}" type="datetimeFigureOut">
              <a:rPr lang="en-US" smtClean="0"/>
              <a:t>2/14/2021</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A7E4B28A-C292-4732-868B-A43C0B8D71A2}" type="slidenum">
              <a:rPr lang="en-US" smtClean="0"/>
              <a:t>‹#›</a:t>
            </a:fld>
            <a:endParaRPr lang="en-US"/>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3522293349"/>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5EE9A1-3D43-4E36-9244-FFAAB3E47DDF}" type="datetimeFigureOut">
              <a:rPr lang="en-US" smtClean="0"/>
              <a:t>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4B28A-C292-4732-868B-A43C0B8D71A2}" type="slidenum">
              <a:rPr lang="en-US" smtClean="0"/>
              <a:t>‹#›</a:t>
            </a:fld>
            <a:endParaRPr lang="en-US"/>
          </a:p>
        </p:txBody>
      </p:sp>
    </p:spTree>
    <p:extLst>
      <p:ext uri="{BB962C8B-B14F-4D97-AF65-F5344CB8AC3E}">
        <p14:creationId xmlns:p14="http://schemas.microsoft.com/office/powerpoint/2010/main" val="978402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F85EE9A1-3D43-4E36-9244-FFAAB3E47DDF}" type="datetimeFigureOut">
              <a:rPr lang="en-US" smtClean="0"/>
              <a:t>2/14/2021</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A7E4B28A-C292-4732-868B-A43C0B8D71A2}"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7240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5EE9A1-3D43-4E36-9244-FFAAB3E47DDF}" type="datetimeFigureOut">
              <a:rPr lang="en-US" smtClean="0"/>
              <a:t>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4B28A-C292-4732-868B-A43C0B8D71A2}" type="slidenum">
              <a:rPr lang="en-US" smtClean="0"/>
              <a:t>‹#›</a:t>
            </a:fld>
            <a:endParaRPr lang="en-US"/>
          </a:p>
        </p:txBody>
      </p:sp>
    </p:spTree>
    <p:extLst>
      <p:ext uri="{BB962C8B-B14F-4D97-AF65-F5344CB8AC3E}">
        <p14:creationId xmlns:p14="http://schemas.microsoft.com/office/powerpoint/2010/main" val="2377496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F85EE9A1-3D43-4E36-9244-FFAAB3E47DDF}" type="datetimeFigureOut">
              <a:rPr lang="en-US" smtClean="0"/>
              <a:t>2/14/2021</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A7E4B28A-C292-4732-868B-A43C0B8D71A2}"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422304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85EE9A1-3D43-4E36-9244-FFAAB3E47DDF}" type="datetimeFigureOut">
              <a:rPr lang="en-US" smtClean="0"/>
              <a:t>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E4B28A-C292-4732-868B-A43C0B8D71A2}" type="slidenum">
              <a:rPr lang="en-US" smtClean="0"/>
              <a:t>‹#›</a:t>
            </a:fld>
            <a:endParaRPr lang="en-US"/>
          </a:p>
        </p:txBody>
      </p:sp>
    </p:spTree>
    <p:extLst>
      <p:ext uri="{BB962C8B-B14F-4D97-AF65-F5344CB8AC3E}">
        <p14:creationId xmlns:p14="http://schemas.microsoft.com/office/powerpoint/2010/main" val="4141381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85EE9A1-3D43-4E36-9244-FFAAB3E47DDF}" type="datetimeFigureOut">
              <a:rPr lang="en-US" smtClean="0"/>
              <a:t>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E4B28A-C292-4732-868B-A43C0B8D71A2}" type="slidenum">
              <a:rPr lang="en-US" smtClean="0"/>
              <a:t>‹#›</a:t>
            </a:fld>
            <a:endParaRPr lang="en-US"/>
          </a:p>
        </p:txBody>
      </p:sp>
    </p:spTree>
    <p:extLst>
      <p:ext uri="{BB962C8B-B14F-4D97-AF65-F5344CB8AC3E}">
        <p14:creationId xmlns:p14="http://schemas.microsoft.com/office/powerpoint/2010/main" val="2300237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85EE9A1-3D43-4E36-9244-FFAAB3E47DDF}" type="datetimeFigureOut">
              <a:rPr lang="en-US" smtClean="0"/>
              <a:t>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E4B28A-C292-4732-868B-A43C0B8D71A2}" type="slidenum">
              <a:rPr lang="en-US" smtClean="0"/>
              <a:t>‹#›</a:t>
            </a:fld>
            <a:endParaRPr lang="en-US"/>
          </a:p>
        </p:txBody>
      </p:sp>
    </p:spTree>
    <p:extLst>
      <p:ext uri="{BB962C8B-B14F-4D97-AF65-F5344CB8AC3E}">
        <p14:creationId xmlns:p14="http://schemas.microsoft.com/office/powerpoint/2010/main" val="369727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F85EE9A1-3D43-4E36-9244-FFAAB3E47DDF}" type="datetimeFigureOut">
              <a:rPr lang="en-US" smtClean="0"/>
              <a:t>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E4B28A-C292-4732-868B-A43C0B8D71A2}" type="slidenum">
              <a:rPr lang="en-US" smtClean="0"/>
              <a:t>‹#›</a:t>
            </a:fld>
            <a:endParaRPr lang="en-US"/>
          </a:p>
        </p:txBody>
      </p:sp>
    </p:spTree>
    <p:extLst>
      <p:ext uri="{BB962C8B-B14F-4D97-AF65-F5344CB8AC3E}">
        <p14:creationId xmlns:p14="http://schemas.microsoft.com/office/powerpoint/2010/main" val="632581012"/>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F85EE9A1-3D43-4E36-9244-FFAAB3E47DDF}" type="datetimeFigureOut">
              <a:rPr lang="en-US" smtClean="0"/>
              <a:t>2/14/2021</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A7E4B28A-C292-4732-868B-A43C0B8D71A2}" type="slidenum">
              <a:rPr lang="en-US" smtClean="0"/>
              <a:t>‹#›</a:t>
            </a:fld>
            <a:endParaRPr lang="en-US"/>
          </a:p>
        </p:txBody>
      </p:sp>
    </p:spTree>
    <p:extLst>
      <p:ext uri="{BB962C8B-B14F-4D97-AF65-F5344CB8AC3E}">
        <p14:creationId xmlns:p14="http://schemas.microsoft.com/office/powerpoint/2010/main" val="2560014135"/>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F85EE9A1-3D43-4E36-9244-FFAAB3E47DDF}" type="datetimeFigureOut">
              <a:rPr lang="en-US" smtClean="0"/>
              <a:t>2/14/2021</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A7E4B28A-C292-4732-868B-A43C0B8D71A2}" type="slidenum">
              <a:rPr lang="en-US" smtClean="0"/>
              <a:t>‹#›</a:t>
            </a:fld>
            <a:endParaRPr lang="en-US"/>
          </a:p>
        </p:txBody>
      </p:sp>
    </p:spTree>
    <p:extLst>
      <p:ext uri="{BB962C8B-B14F-4D97-AF65-F5344CB8AC3E}">
        <p14:creationId xmlns:p14="http://schemas.microsoft.com/office/powerpoint/2010/main" val="2813590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F85EE9A1-3D43-4E36-9244-FFAAB3E47DDF}" type="datetimeFigureOut">
              <a:rPr lang="en-US" smtClean="0"/>
              <a:t>2/14/2021</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A7E4B28A-C292-4732-868B-A43C0B8D71A2}" type="slidenum">
              <a:rPr lang="en-US" smtClean="0"/>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51121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SA" dirty="0" smtClean="0"/>
              <a:t>سيح103</a:t>
            </a:r>
            <a:br>
              <a:rPr lang="ar-SA" dirty="0" smtClean="0"/>
            </a:br>
            <a:r>
              <a:rPr lang="ar-SA" dirty="0" smtClean="0"/>
              <a:t>الموارد السياحية في المملكة العربية السعودية</a:t>
            </a:r>
            <a:br>
              <a:rPr lang="ar-SA" dirty="0" smtClean="0"/>
            </a:br>
            <a:r>
              <a:rPr lang="ar-SA" dirty="0" smtClean="0"/>
              <a:t>( الفصل الأول)</a:t>
            </a:r>
            <a:endParaRPr lang="en-US" dirty="0"/>
          </a:p>
        </p:txBody>
      </p:sp>
      <p:sp>
        <p:nvSpPr>
          <p:cNvPr id="3" name="Subtitle 2"/>
          <p:cNvSpPr>
            <a:spLocks noGrp="1"/>
          </p:cNvSpPr>
          <p:nvPr>
            <p:ph type="subTitle" idx="1"/>
          </p:nvPr>
        </p:nvSpPr>
        <p:spPr/>
        <p:txBody>
          <a:bodyPr/>
          <a:lstStyle/>
          <a:p>
            <a:pPr algn="ctr"/>
            <a:r>
              <a:rPr lang="ar-SA" dirty="0" smtClean="0"/>
              <a:t>أستاذ المقرر</a:t>
            </a:r>
          </a:p>
          <a:p>
            <a:pPr algn="ctr"/>
            <a:r>
              <a:rPr lang="ar-SA" dirty="0" smtClean="0"/>
              <a:t>سيف سليمان السويد</a:t>
            </a:r>
            <a:endParaRPr lang="en-US" dirty="0"/>
          </a:p>
        </p:txBody>
      </p:sp>
    </p:spTree>
    <p:extLst>
      <p:ext uri="{BB962C8B-B14F-4D97-AF65-F5344CB8AC3E}">
        <p14:creationId xmlns:p14="http://schemas.microsoft.com/office/powerpoint/2010/main" val="19340866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7286" y="568345"/>
            <a:ext cx="10016985" cy="1560716"/>
          </a:xfrm>
        </p:spPr>
        <p:txBody>
          <a:bodyPr/>
          <a:lstStyle/>
          <a:p>
            <a:pPr algn="ctr"/>
            <a:r>
              <a:rPr lang="ar-SA" dirty="0">
                <a:solidFill>
                  <a:srgbClr val="121316">
                    <a:lumMod val="75000"/>
                    <a:lumOff val="25000"/>
                  </a:srgbClr>
                </a:solidFill>
              </a:rPr>
              <a:t>تصنيف الموارد بناء على </a:t>
            </a:r>
            <a:r>
              <a:rPr lang="ar-SA" dirty="0" smtClean="0">
                <a:solidFill>
                  <a:srgbClr val="121316">
                    <a:lumMod val="75000"/>
                    <a:lumOff val="25000"/>
                  </a:srgbClr>
                </a:solidFill>
              </a:rPr>
              <a:t>العمر الزمني</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12097482"/>
              </p:ext>
            </p:extLst>
          </p:nvPr>
        </p:nvGraphicFramePr>
        <p:xfrm>
          <a:off x="391886" y="2362200"/>
          <a:ext cx="11506200" cy="3727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751682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544" y="568345"/>
            <a:ext cx="10898728" cy="1560716"/>
          </a:xfrm>
        </p:spPr>
        <p:txBody>
          <a:bodyPr/>
          <a:lstStyle/>
          <a:p>
            <a:pPr algn="ctr"/>
            <a:r>
              <a:rPr lang="ar-SA" dirty="0">
                <a:solidFill>
                  <a:srgbClr val="121316">
                    <a:lumMod val="75000"/>
                    <a:lumOff val="25000"/>
                  </a:srgbClr>
                </a:solidFill>
              </a:rPr>
              <a:t>تصنيف الموارد بناء على العمر الزمني</a:t>
            </a:r>
            <a:endParaRPr lang="en-US" dirty="0"/>
          </a:p>
        </p:txBody>
      </p:sp>
      <p:sp>
        <p:nvSpPr>
          <p:cNvPr id="3" name="Content Placeholder 2"/>
          <p:cNvSpPr>
            <a:spLocks noGrp="1"/>
          </p:cNvSpPr>
          <p:nvPr>
            <p:ph idx="1"/>
          </p:nvPr>
        </p:nvSpPr>
        <p:spPr>
          <a:xfrm>
            <a:off x="413658" y="2438400"/>
            <a:ext cx="11290614" cy="3651504"/>
          </a:xfrm>
        </p:spPr>
        <p:txBody>
          <a:bodyPr>
            <a:normAutofit lnSpcReduction="10000"/>
          </a:bodyPr>
          <a:lstStyle/>
          <a:p>
            <a:pPr algn="r" rtl="1">
              <a:lnSpc>
                <a:spcPct val="200000"/>
              </a:lnSpc>
              <a:buFont typeface="Arial" panose="020B0604020202020204" pitchFamily="34" charset="0"/>
              <a:buChar char="•"/>
            </a:pPr>
            <a:r>
              <a:rPr lang="ar-SA" dirty="0" smtClean="0"/>
              <a:t>موارد متجددة: وهي التي تجدد نفسها تلقائيا ومن ذات نفسها ، وذلك اما لأنها موجودة بصفة مستمرة وبكميات كبيرة كأشعة الشمس ، الهواء ، الأرض ، مياه الأنهار ، والبحار ، المحيطات ،الأمطار والثلوج ويطلق عليها الموارد المتدفقة، وإما لأنها تتكاثر بالتوالد كالإنسان ، الحيوانات ، الأسماك ، الغابات والمراعي التي تسمى مجتمعة بالموارد الأحيائية.</a:t>
            </a:r>
          </a:p>
          <a:p>
            <a:pPr algn="r" rtl="1">
              <a:lnSpc>
                <a:spcPct val="200000"/>
              </a:lnSpc>
              <a:buFont typeface="Arial" panose="020B0604020202020204" pitchFamily="34" charset="0"/>
              <a:buChar char="•"/>
            </a:pPr>
            <a:r>
              <a:rPr lang="ar-SA" dirty="0" smtClean="0"/>
              <a:t>موارد قابلة للنضوب: هي الموارد الموجودة في الطبيعة بكميات محدودة ، ويؤدي استخدامها الى تخفيض القدر المتاح منها، مما يؤدي الى نضوبها تدريجيا. وتعد المعادن من المواد القابلة للنضوب .</a:t>
            </a:r>
          </a:p>
          <a:p>
            <a:pPr marL="0" indent="0" algn="r">
              <a:buNone/>
            </a:pPr>
            <a:r>
              <a:rPr lang="ar-SA" dirty="0" smtClean="0"/>
              <a:t> </a:t>
            </a:r>
            <a:endParaRPr lang="en-US" dirty="0"/>
          </a:p>
        </p:txBody>
      </p:sp>
    </p:spTree>
    <p:extLst>
      <p:ext uri="{BB962C8B-B14F-4D97-AF65-F5344CB8AC3E}">
        <p14:creationId xmlns:p14="http://schemas.microsoft.com/office/powerpoint/2010/main" val="40689723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solidFill>
                  <a:srgbClr val="121316">
                    <a:lumMod val="75000"/>
                    <a:lumOff val="25000"/>
                  </a:srgbClr>
                </a:solidFill>
              </a:rPr>
              <a:t>تصنيف الموارد بناء على </a:t>
            </a:r>
            <a:r>
              <a:rPr lang="ar-SA" dirty="0" smtClean="0">
                <a:solidFill>
                  <a:srgbClr val="121316">
                    <a:lumMod val="75000"/>
                    <a:lumOff val="25000"/>
                  </a:srgbClr>
                </a:solidFill>
              </a:rPr>
              <a:t>طبيعة المورد</a:t>
            </a:r>
            <a:endParaRPr lang="en-US" dirty="0"/>
          </a:p>
        </p:txBody>
      </p:sp>
      <p:sp>
        <p:nvSpPr>
          <p:cNvPr id="3" name="Content Placeholder 2"/>
          <p:cNvSpPr>
            <a:spLocks noGrp="1"/>
          </p:cNvSpPr>
          <p:nvPr>
            <p:ph idx="1"/>
          </p:nvPr>
        </p:nvSpPr>
        <p:spPr>
          <a:xfrm>
            <a:off x="431074" y="2438400"/>
            <a:ext cx="11273197" cy="4027714"/>
          </a:xfrm>
        </p:spPr>
        <p:txBody>
          <a:bodyPr>
            <a:normAutofit/>
          </a:bodyPr>
          <a:lstStyle/>
          <a:p>
            <a:pPr algn="r" rtl="1">
              <a:buFont typeface="Arial" panose="020B0604020202020204" pitchFamily="34" charset="0"/>
              <a:buChar char="•"/>
            </a:pPr>
            <a:r>
              <a:rPr lang="ar-SA" dirty="0" smtClean="0"/>
              <a:t>موارد يمكن لمسها ( بالمواد الملموسة ): كالموارد البشرية البشرية والطبيعية زراس المال والتقنية.</a:t>
            </a:r>
          </a:p>
          <a:p>
            <a:pPr algn="r" rtl="1">
              <a:buFont typeface="Arial" panose="020B0604020202020204" pitchFamily="34" charset="0"/>
              <a:buChar char="•"/>
            </a:pPr>
            <a:r>
              <a:rPr lang="ar-SA" dirty="0" smtClean="0"/>
              <a:t>موارد لا يمكن لمسها ( الموارد غير </a:t>
            </a:r>
            <a:r>
              <a:rPr lang="ar-SA" dirty="0"/>
              <a:t>الملموسة) </a:t>
            </a:r>
            <a:r>
              <a:rPr lang="ar-SA" dirty="0" smtClean="0"/>
              <a:t>: كالموقع والتنظيم والادارة ومستوى التعليم والصحة والثقافة العامة. واهمية هذة الموارد تكمن في مساهمتها في زيادة انتاجية الموارد الملموسة وزيادة منفعتها اضافة الى ان لها تكاليف و ثمن.</a:t>
            </a:r>
          </a:p>
          <a:p>
            <a:pPr algn="r" rtl="1">
              <a:buFont typeface="Wingdings" panose="05000000000000000000" pitchFamily="2" charset="2"/>
              <a:buChar char="ü"/>
            </a:pPr>
            <a:r>
              <a:rPr lang="ar-SA" dirty="0" smtClean="0"/>
              <a:t>الموقع: يؤثر تاثيرا كبيرا على قيمة الموارد الملموسة ويزيد انتاجيتها. فقرب الارض من الاسواق ومراكز الخدمات ومصادر المياه يزيد </a:t>
            </a:r>
            <a:r>
              <a:rPr lang="ar-SA" dirty="0" smtClean="0"/>
              <a:t>انتاجياتها </a:t>
            </a:r>
            <a:r>
              <a:rPr lang="ar-SA" dirty="0" smtClean="0"/>
              <a:t>ويقل تكاليف الانتاج فيها مما يرفع سعرها.</a:t>
            </a:r>
          </a:p>
          <a:p>
            <a:pPr algn="r" rtl="1">
              <a:buFont typeface="Wingdings" panose="05000000000000000000" pitchFamily="2" charset="2"/>
              <a:buChar char="ü"/>
            </a:pPr>
            <a:r>
              <a:rPr lang="ar-SA" dirty="0" smtClean="0"/>
              <a:t>مستويات التعليم والثقافة والصحه : تؤثر استخراج واستخدام الموارد الاقتصادية بالطرق المثلى وعلى زيادة فعاليتها مما يزيد منفعة المتاح منها في اي وقت ومكان.</a:t>
            </a:r>
          </a:p>
          <a:p>
            <a:pPr algn="r" rtl="1">
              <a:buFont typeface="Wingdings" panose="05000000000000000000" pitchFamily="2" charset="2"/>
              <a:buChar char="ü"/>
            </a:pPr>
            <a:r>
              <a:rPr lang="ar-SA" dirty="0" smtClean="0"/>
              <a:t>التنظيم والادارة : يودي الى حسن استخدام الموارد ورفع كفاءتها الانتاجية ولعل افتقار الدول النامية للتنظيم والادارة في استخدام مواردها من اهم ما يعيق نموها فالموارد المستخدمة في الدول النامية يمكن زيادة انتاجيتها وتحسين توزيعها اذا ما تحسنت مستويات الادارة والتنظيم فيها. </a:t>
            </a:r>
            <a:endParaRPr lang="en-US" dirty="0"/>
          </a:p>
        </p:txBody>
      </p:sp>
    </p:spTree>
    <p:extLst>
      <p:ext uri="{BB962C8B-B14F-4D97-AF65-F5344CB8AC3E}">
        <p14:creationId xmlns:p14="http://schemas.microsoft.com/office/powerpoint/2010/main" val="1704499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9086" y="568345"/>
            <a:ext cx="10855185" cy="1560716"/>
          </a:xfrm>
        </p:spPr>
        <p:txBody>
          <a:bodyPr/>
          <a:lstStyle/>
          <a:p>
            <a:pPr algn="ctr"/>
            <a:r>
              <a:rPr lang="ar-SA" dirty="0" smtClean="0"/>
              <a:t>خصائص الموارد الاقتصادية</a:t>
            </a:r>
            <a:endParaRPr lang="en-US" dirty="0"/>
          </a:p>
        </p:txBody>
      </p:sp>
      <p:sp>
        <p:nvSpPr>
          <p:cNvPr id="3" name="Content Placeholder 2"/>
          <p:cNvSpPr>
            <a:spLocks noGrp="1"/>
          </p:cNvSpPr>
          <p:nvPr>
            <p:ph idx="1"/>
          </p:nvPr>
        </p:nvSpPr>
        <p:spPr>
          <a:xfrm>
            <a:off x="438694" y="2325189"/>
            <a:ext cx="11265577" cy="4310741"/>
          </a:xfrm>
        </p:spPr>
        <p:txBody>
          <a:bodyPr/>
          <a:lstStyle/>
          <a:p>
            <a:pPr marL="0" indent="0" algn="r">
              <a:buNone/>
            </a:pPr>
            <a:r>
              <a:rPr lang="ar-SA" dirty="0" smtClean="0"/>
              <a:t>للموارد الاقتصادية ثلاث خصائص هامة لكونها تحدد قيمتها واسعارها وامكانيه احلال الواحد منها مكان الاخر وتخصيصها زمنيا ومكانيا بيت استخداماتها المختلفة. وهذه الخصائص هي : </a:t>
            </a:r>
          </a:p>
          <a:p>
            <a:pPr marL="0" indent="0" algn="r">
              <a:buNone/>
            </a:pPr>
            <a:r>
              <a:rPr lang="ar-SA" dirty="0" smtClean="0"/>
              <a:t>1- ندرة الموارد الاقتصادية.</a:t>
            </a:r>
          </a:p>
          <a:p>
            <a:pPr marL="0" indent="0" algn="r">
              <a:buNone/>
            </a:pPr>
            <a:r>
              <a:rPr lang="ar-SA" dirty="0" smtClean="0"/>
              <a:t>2- قابلية المورد الواحد للاسهام في انتاج العديد من السلع.</a:t>
            </a:r>
          </a:p>
          <a:p>
            <a:pPr marL="0" indent="0" algn="r">
              <a:buNone/>
            </a:pPr>
            <a:r>
              <a:rPr lang="ar-SA" dirty="0" smtClean="0"/>
              <a:t>3- حاجة السلعة الواحدة الى عدة موارد لانتاجها.</a:t>
            </a:r>
          </a:p>
          <a:p>
            <a:pPr marL="0" indent="0" algn="r">
              <a:buNone/>
            </a:pPr>
            <a:r>
              <a:rPr lang="ar-SA" dirty="0" smtClean="0">
                <a:solidFill>
                  <a:srgbClr val="002060"/>
                </a:solidFill>
              </a:rPr>
              <a:t>من هذة الخصائص الثلاث للموارد الاقتصادية تحدد محور علم الاقتصاد وأهم النظريات المتعلقة به : </a:t>
            </a:r>
          </a:p>
          <a:p>
            <a:pPr algn="r" rtl="1">
              <a:buFont typeface="Wingdings" panose="05000000000000000000" pitchFamily="2" charset="2"/>
              <a:buChar char="ü"/>
            </a:pPr>
            <a:r>
              <a:rPr lang="ar-SA" dirty="0" smtClean="0"/>
              <a:t>فلولا ندرة الموارد لما ظهرت الحاجة لعلم الاقتصاد.</a:t>
            </a:r>
          </a:p>
          <a:p>
            <a:pPr algn="r" rtl="1">
              <a:buFont typeface="Wingdings" panose="05000000000000000000" pitchFamily="2" charset="2"/>
              <a:buChar char="ü"/>
            </a:pPr>
            <a:r>
              <a:rPr lang="ar-SA" dirty="0" smtClean="0"/>
              <a:t> كما ان نظرية العرض والطلب تعتمد اساسا على الخاصية للموارد الاقتصادية.</a:t>
            </a:r>
          </a:p>
          <a:p>
            <a:pPr algn="r" rtl="1">
              <a:buFont typeface="Wingdings" panose="05000000000000000000" pitchFamily="2" charset="2"/>
              <a:buChar char="ü"/>
            </a:pPr>
            <a:r>
              <a:rPr lang="ar-SA" dirty="0" smtClean="0"/>
              <a:t>امكانية استخدام كل مورد في انتاج العديد من السلع ان وجدت نوعا من المنافسة بين السلع المختلفة للحصول على اكبر قدر من المورد ومن هذة الخاصية جاءت نظرية تخصيص الموارد بين استخداماتها المختلفة ومن الضرورة استخدام عدة موارد لانتاج سلعة واحدة.</a:t>
            </a:r>
            <a:endParaRPr lang="en-US" dirty="0"/>
          </a:p>
        </p:txBody>
      </p:sp>
    </p:spTree>
    <p:extLst>
      <p:ext uri="{BB962C8B-B14F-4D97-AF65-F5344CB8AC3E}">
        <p14:creationId xmlns:p14="http://schemas.microsoft.com/office/powerpoint/2010/main" val="2420840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568345"/>
            <a:ext cx="11064191" cy="1560716"/>
          </a:xfrm>
        </p:spPr>
        <p:txBody>
          <a:bodyPr/>
          <a:lstStyle/>
          <a:p>
            <a:pPr algn="ctr"/>
            <a:r>
              <a:rPr lang="ar-SA" dirty="0" smtClean="0"/>
              <a:t>لماذا الاهتمام بدراسة اقتصاديات الموارد؟</a:t>
            </a:r>
            <a:endParaRPr lang="en-US" dirty="0"/>
          </a:p>
        </p:txBody>
      </p:sp>
      <p:sp>
        <p:nvSpPr>
          <p:cNvPr id="3" name="Content Placeholder 2"/>
          <p:cNvSpPr>
            <a:spLocks noGrp="1"/>
          </p:cNvSpPr>
          <p:nvPr>
            <p:ph idx="1"/>
          </p:nvPr>
        </p:nvSpPr>
        <p:spPr>
          <a:xfrm>
            <a:off x="404950" y="2438400"/>
            <a:ext cx="11299322" cy="3651504"/>
          </a:xfrm>
        </p:spPr>
        <p:txBody>
          <a:bodyPr/>
          <a:lstStyle/>
          <a:p>
            <a:pPr marL="0" indent="0" algn="r">
              <a:buNone/>
            </a:pPr>
            <a:r>
              <a:rPr lang="ar-SA" dirty="0" smtClean="0"/>
              <a:t>العوامل التى ادت الى تزايد الاعتمام بدراسة الموارد واقتصادياتها هي :</a:t>
            </a:r>
          </a:p>
          <a:p>
            <a:pPr marL="0" indent="0" algn="r">
              <a:buNone/>
            </a:pPr>
            <a:r>
              <a:rPr lang="ar-SA" dirty="0" smtClean="0"/>
              <a:t>1- المشكلة السكانية.</a:t>
            </a:r>
          </a:p>
          <a:p>
            <a:pPr marL="0" indent="0" algn="r">
              <a:buNone/>
            </a:pPr>
            <a:r>
              <a:rPr lang="ar-SA" dirty="0" smtClean="0"/>
              <a:t>2- تزايد معدلات استهلاك الفرد.</a:t>
            </a:r>
          </a:p>
          <a:p>
            <a:pPr marL="0" indent="0" algn="r">
              <a:buNone/>
            </a:pPr>
            <a:r>
              <a:rPr lang="ar-SA" dirty="0" smtClean="0"/>
              <a:t>3- التقدم التقني.</a:t>
            </a:r>
          </a:p>
          <a:p>
            <a:pPr marL="0" indent="0" algn="r">
              <a:buNone/>
            </a:pPr>
            <a:r>
              <a:rPr lang="ar-SA" dirty="0" smtClean="0"/>
              <a:t>4- التخطيط والتنمية.</a:t>
            </a:r>
          </a:p>
          <a:p>
            <a:pPr marL="0" indent="0" algn="r">
              <a:buNone/>
            </a:pPr>
            <a:r>
              <a:rPr lang="ar-SA" dirty="0" smtClean="0"/>
              <a:t>5- التجارة الدولية.</a:t>
            </a:r>
          </a:p>
          <a:p>
            <a:pPr marL="0" indent="0" algn="r">
              <a:buNone/>
            </a:pPr>
            <a:r>
              <a:rPr lang="ar-SA" dirty="0" smtClean="0"/>
              <a:t>6- تلوث البيئة.</a:t>
            </a:r>
          </a:p>
          <a:p>
            <a:pPr marL="0" indent="0" algn="r">
              <a:buNone/>
            </a:pPr>
            <a:endParaRPr lang="en-US" dirty="0"/>
          </a:p>
        </p:txBody>
      </p:sp>
    </p:spTree>
    <p:extLst>
      <p:ext uri="{BB962C8B-B14F-4D97-AF65-F5344CB8AC3E}">
        <p14:creationId xmlns:p14="http://schemas.microsoft.com/office/powerpoint/2010/main" val="42240945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68345"/>
            <a:ext cx="11704271" cy="1560716"/>
          </a:xfrm>
        </p:spPr>
        <p:txBody>
          <a:bodyPr/>
          <a:lstStyle/>
          <a:p>
            <a:pPr algn="ctr"/>
            <a:r>
              <a:rPr lang="ar-SA" dirty="0" smtClean="0"/>
              <a:t>الخلاصة</a:t>
            </a:r>
            <a:endParaRPr lang="en-US" dirty="0"/>
          </a:p>
        </p:txBody>
      </p:sp>
      <p:sp>
        <p:nvSpPr>
          <p:cNvPr id="3" name="Content Placeholder 2"/>
          <p:cNvSpPr>
            <a:spLocks noGrp="1"/>
          </p:cNvSpPr>
          <p:nvPr>
            <p:ph idx="1"/>
          </p:nvPr>
        </p:nvSpPr>
        <p:spPr>
          <a:xfrm>
            <a:off x="141514" y="2438400"/>
            <a:ext cx="11562757" cy="3651504"/>
          </a:xfrm>
        </p:spPr>
        <p:txBody>
          <a:bodyPr/>
          <a:lstStyle/>
          <a:p>
            <a:pPr marL="0" indent="0" algn="r">
              <a:lnSpc>
                <a:spcPct val="200000"/>
              </a:lnSpc>
              <a:buNone/>
            </a:pPr>
            <a:r>
              <a:rPr lang="ar-SA" dirty="0" smtClean="0"/>
              <a:t>مما سبق يمكن اعتبار الموارد السياحية جزاء من الموارد الاقتصادية النادرة ، نظرا لمحدودية وجودها في الطبيعة. فالمناطق السياحية التي تمتلك جاذبيات سياحية تتمثل في طبيعة جميلة متميزة ومناخ معتدل ملائم وأنظمة مياه متعددة، لا تتوفر في كل مكان. ومن الطبيعي ان استغلال تلك المقومات للأغراض السياحية، ولتلبية تطلعات إنسانية للترفيه والاستمتاع، يتطلب جهدا بشرية كبيرة، والترويح عن النفس ، يقابلها ندرة في الموارد السياحية التي يمكن ان تلبي تلك الحاجات. وهكذا يتم التعامل مع الموارد السياحية على أنها موارد نادرة ذات استخدامات بديلة ، وبناء على ذلك فهي تعتبر موردا اقتصاديا يمكن ان يحقق اشباع ممكن من الحاجات السياحية عن طريق الإستثمار الأمثل للموارد السياحية المتاحة.</a:t>
            </a:r>
          </a:p>
        </p:txBody>
      </p:sp>
    </p:spTree>
    <p:extLst>
      <p:ext uri="{BB962C8B-B14F-4D97-AF65-F5344CB8AC3E}">
        <p14:creationId xmlns:p14="http://schemas.microsoft.com/office/powerpoint/2010/main" val="10457988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دراسة جديدة: أشعة الشمس تقتل فيروس كورونا في نصف ساعة فقط. - الوكالة  العربية للأخبار"/>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856096" y="3932012"/>
            <a:ext cx="2847975" cy="16002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a:stretch>
            <a:fillRect/>
          </a:stretch>
        </p:blipFill>
        <p:spPr>
          <a:xfrm>
            <a:off x="1486467" y="3834040"/>
            <a:ext cx="2847975" cy="1600200"/>
          </a:xfrm>
          <a:prstGeom prst="rect">
            <a:avLst/>
          </a:prstGeom>
        </p:spPr>
      </p:pic>
      <p:sp>
        <p:nvSpPr>
          <p:cNvPr id="8" name="Left-Right-Up Arrow 7"/>
          <p:cNvSpPr/>
          <p:nvPr/>
        </p:nvSpPr>
        <p:spPr>
          <a:xfrm>
            <a:off x="4669971" y="2155371"/>
            <a:ext cx="3918857" cy="3376841"/>
          </a:xfrm>
          <a:prstGeom prst="leftRigh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334442" y="413657"/>
            <a:ext cx="3808072" cy="1578429"/>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6000" dirty="0" smtClean="0">
                <a:ln w="0"/>
                <a:solidFill>
                  <a:schemeClr val="accent1"/>
                </a:solidFill>
                <a:effectLst>
                  <a:outerShdw blurRad="38100" dist="25400" dir="5400000" algn="ctr" rotWithShape="0">
                    <a:srgbClr val="6E747A">
                      <a:alpha val="43000"/>
                    </a:srgbClr>
                  </a:outerShdw>
                </a:effectLst>
              </a:rPr>
              <a:t>مورد اقتصادي</a:t>
            </a:r>
            <a:endParaRPr lang="en-US" sz="600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42532580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 y="568345"/>
            <a:ext cx="11521391" cy="1560716"/>
          </a:xfrm>
        </p:spPr>
        <p:txBody>
          <a:bodyPr/>
          <a:lstStyle/>
          <a:p>
            <a:pPr algn="ctr"/>
            <a:r>
              <a:rPr lang="ar-SA" dirty="0" smtClean="0">
                <a:ln w="0"/>
                <a:solidFill>
                  <a:schemeClr val="accent1"/>
                </a:solidFill>
                <a:effectLst>
                  <a:outerShdw blurRad="38100" dist="25400" dir="5400000" algn="ctr" rotWithShape="0">
                    <a:srgbClr val="6E747A">
                      <a:alpha val="43000"/>
                    </a:srgbClr>
                  </a:outerShdw>
                </a:effectLst>
              </a:rPr>
              <a:t>المورد اقتصادي</a:t>
            </a:r>
            <a:r>
              <a:rPr lang="en-US" dirty="0">
                <a:ln w="0"/>
                <a:solidFill>
                  <a:schemeClr val="accent1"/>
                </a:solidFill>
                <a:effectLst>
                  <a:outerShdw blurRad="38100" dist="25400" dir="5400000" algn="ctr" rotWithShape="0">
                    <a:srgbClr val="6E747A">
                      <a:alpha val="43000"/>
                    </a:srgbClr>
                  </a:outerShdw>
                </a:effectLst>
              </a:rPr>
              <a:t/>
            </a:r>
            <a:br>
              <a:rPr lang="en-US" dirty="0">
                <a:ln w="0"/>
                <a:solidFill>
                  <a:schemeClr val="accent1"/>
                </a:solidFill>
                <a:effectLst>
                  <a:outerShdw blurRad="38100" dist="25400" dir="5400000" algn="ctr" rotWithShape="0">
                    <a:srgbClr val="6E747A">
                      <a:alpha val="43000"/>
                    </a:srgbClr>
                  </a:outerShdw>
                </a:effectLst>
              </a:rPr>
            </a:br>
            <a:endParaRPr lang="en-US" dirty="0"/>
          </a:p>
        </p:txBody>
      </p:sp>
      <p:sp>
        <p:nvSpPr>
          <p:cNvPr id="3" name="Content Placeholder 2"/>
          <p:cNvSpPr>
            <a:spLocks noGrp="1"/>
          </p:cNvSpPr>
          <p:nvPr>
            <p:ph idx="1"/>
          </p:nvPr>
        </p:nvSpPr>
        <p:spPr>
          <a:xfrm>
            <a:off x="418012" y="2438400"/>
            <a:ext cx="11286260" cy="3651504"/>
          </a:xfrm>
        </p:spPr>
        <p:txBody>
          <a:bodyPr/>
          <a:lstStyle/>
          <a:p>
            <a:pPr marL="0" indent="0" algn="r">
              <a:lnSpc>
                <a:spcPct val="150000"/>
              </a:lnSpc>
              <a:buNone/>
            </a:pPr>
            <a:r>
              <a:rPr lang="ar-SA" dirty="0"/>
              <a:t>الوسائل المتاحة لانتاج السلع التي تستخدم لاشباع </a:t>
            </a:r>
            <a:r>
              <a:rPr lang="ar-SA" dirty="0" smtClean="0"/>
              <a:t>الرغبات</a:t>
            </a:r>
            <a:r>
              <a:rPr lang="ar-SA" dirty="0" smtClean="0">
                <a:solidFill>
                  <a:schemeClr val="bg1">
                    <a:lumMod val="50000"/>
                  </a:schemeClr>
                </a:solidFill>
              </a:rPr>
              <a:t>. </a:t>
            </a:r>
            <a:r>
              <a:rPr lang="ar-SA" dirty="0" smtClean="0">
                <a:solidFill>
                  <a:srgbClr val="FF0000"/>
                </a:solidFill>
              </a:rPr>
              <a:t>( </a:t>
            </a:r>
            <a:r>
              <a:rPr lang="ar-SA" dirty="0">
                <a:solidFill>
                  <a:srgbClr val="FF0000"/>
                </a:solidFill>
              </a:rPr>
              <a:t>ماذا </a:t>
            </a:r>
            <a:r>
              <a:rPr lang="ar-SA" dirty="0" smtClean="0">
                <a:solidFill>
                  <a:srgbClr val="FF0000"/>
                </a:solidFill>
              </a:rPr>
              <a:t>نستنتج )؟</a:t>
            </a:r>
            <a:endParaRPr lang="ar-SA" dirty="0">
              <a:solidFill>
                <a:srgbClr val="FF0000"/>
              </a:solidFill>
            </a:endParaRPr>
          </a:p>
          <a:p>
            <a:pPr algn="r" rtl="1">
              <a:lnSpc>
                <a:spcPct val="150000"/>
              </a:lnSpc>
              <a:buFont typeface="Arial" panose="020B0604020202020204" pitchFamily="34" charset="0"/>
              <a:buChar char="•"/>
            </a:pPr>
            <a:r>
              <a:rPr lang="ar-SA" dirty="0"/>
              <a:t>ان المورد الاقتصادي هو كل ما يستخدمه الإنسان ( بما في ذلك الانسان نفسة) </a:t>
            </a:r>
            <a:r>
              <a:rPr lang="ar-SA" dirty="0">
                <a:solidFill>
                  <a:srgbClr val="FF0000"/>
                </a:solidFill>
              </a:rPr>
              <a:t>( كيف) </a:t>
            </a:r>
            <a:r>
              <a:rPr lang="ar-SA" dirty="0"/>
              <a:t>لتحقيق منفعة ما أو إشباع رغبة ما بطريقة مباشرة وغير مباشرة، او يحولها الى منتجات ذات قيمة سواء كان هذا المنتج سلعة او </a:t>
            </a:r>
            <a:r>
              <a:rPr lang="ar-SA" dirty="0">
                <a:solidFill>
                  <a:srgbClr val="FF0000"/>
                </a:solidFill>
              </a:rPr>
              <a:t>خدمات</a:t>
            </a:r>
            <a:r>
              <a:rPr lang="ar-SA" dirty="0"/>
              <a:t> وتشمل على كل الثروات الموجودة في </a:t>
            </a:r>
            <a:r>
              <a:rPr lang="ar-SA" dirty="0" smtClean="0"/>
              <a:t>الكون. </a:t>
            </a:r>
          </a:p>
          <a:p>
            <a:pPr algn="r" rtl="1">
              <a:lnSpc>
                <a:spcPct val="150000"/>
              </a:lnSpc>
              <a:buFont typeface="Arial" panose="020B0604020202020204" pitchFamily="34" charset="0"/>
              <a:buChar char="•"/>
            </a:pPr>
            <a:r>
              <a:rPr lang="ar-SA" dirty="0" smtClean="0"/>
              <a:t>كما نستنتج ايضا  </a:t>
            </a:r>
            <a:r>
              <a:rPr lang="ar-SA" dirty="0"/>
              <a:t>ان المورد الاقتصادي يرتبط دائما بقيمة معينة وتكلفة محدده</a:t>
            </a:r>
            <a:r>
              <a:rPr lang="ar-SA" dirty="0" smtClean="0"/>
              <a:t>.</a:t>
            </a:r>
          </a:p>
          <a:p>
            <a:pPr marL="0" indent="0" algn="r">
              <a:lnSpc>
                <a:spcPct val="150000"/>
              </a:lnSpc>
              <a:buNone/>
            </a:pPr>
            <a:r>
              <a:rPr lang="ar-SA" dirty="0" smtClean="0">
                <a:solidFill>
                  <a:srgbClr val="FF0000"/>
                </a:solidFill>
              </a:rPr>
              <a:t>وبناء على ذلك فان الموارد الطبيعية لم تستخدم بعد لا تعد موارد اقتصادية الا بعد استخراجها من وضعها الطبيعي واستخدامها فعلا لتحقيق منفعة ما ، ولكن يمكن اعتبارها موارد اقتصادية كامنة.</a:t>
            </a:r>
            <a:endParaRPr lang="en-US" dirty="0">
              <a:solidFill>
                <a:srgbClr val="FF0000"/>
              </a:solidFill>
            </a:endParaRPr>
          </a:p>
          <a:p>
            <a:pPr marL="0" indent="0" algn="r">
              <a:buNone/>
            </a:pPr>
            <a:endParaRPr lang="en-US" dirty="0"/>
          </a:p>
        </p:txBody>
      </p:sp>
    </p:spTree>
    <p:extLst>
      <p:ext uri="{BB962C8B-B14F-4D97-AF65-F5344CB8AC3E}">
        <p14:creationId xmlns:p14="http://schemas.microsoft.com/office/powerpoint/2010/main" val="362016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ابعاد مفهوم الموارد الاقتصادية</a:t>
            </a:r>
            <a:endParaRPr lang="en-US" dirty="0"/>
          </a:p>
        </p:txBody>
      </p:sp>
      <p:sp>
        <p:nvSpPr>
          <p:cNvPr id="3" name="Content Placeholder 2"/>
          <p:cNvSpPr>
            <a:spLocks noGrp="1"/>
          </p:cNvSpPr>
          <p:nvPr>
            <p:ph idx="1"/>
          </p:nvPr>
        </p:nvSpPr>
        <p:spPr>
          <a:xfrm>
            <a:off x="418012" y="2438400"/>
            <a:ext cx="11286260" cy="3651504"/>
          </a:xfrm>
        </p:spPr>
        <p:txBody>
          <a:bodyPr>
            <a:normAutofit lnSpcReduction="10000"/>
          </a:bodyPr>
          <a:lstStyle/>
          <a:p>
            <a:pPr marL="0" indent="0" algn="r">
              <a:lnSpc>
                <a:spcPct val="300000"/>
              </a:lnSpc>
              <a:buNone/>
            </a:pPr>
            <a:r>
              <a:rPr lang="ar-SA" dirty="0" smtClean="0"/>
              <a:t>أدى التغير في مستوى المعرفة والتقنية الى زيادة اهمية الكثير من الموارد الطبيعية فاصبحت موارد اقتصادية ، مثال ذلك النفط الذي لم تكن له منفعة كبرى قبل اختراع الالات التي تستخدمة كوقود لها فأصبح الان أهم الموارد الاقتصادية. كما ادى التقدم التقني الى الاستغناء عن بعض ما كان يعتبر مورد اقتصادية او قلل من اهميتها. فوسائل المواصلات الحديثة قللت كثيرا من اهمية الحيوانات كوسائل نقل. لذا يعتبر مفهوم الموارد الاقتصادية مفهوما جركيا بالنسبة لما يمكن ان يعتبر موردا اقتصاديا في اي وقت من الاوقات او مكان من الاماكنه.</a:t>
            </a:r>
            <a:endParaRPr lang="en-US" dirty="0"/>
          </a:p>
        </p:txBody>
      </p:sp>
    </p:spTree>
    <p:extLst>
      <p:ext uri="{BB962C8B-B14F-4D97-AF65-F5344CB8AC3E}">
        <p14:creationId xmlns:p14="http://schemas.microsoft.com/office/powerpoint/2010/main" val="2517041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68345"/>
            <a:ext cx="10789871" cy="1260455"/>
          </a:xfrm>
        </p:spPr>
        <p:txBody>
          <a:bodyPr/>
          <a:lstStyle/>
          <a:p>
            <a:pPr algn="ctr"/>
            <a:r>
              <a:rPr lang="ar-SA" dirty="0" smtClean="0"/>
              <a:t>تقسيم الموارد</a:t>
            </a:r>
            <a:endParaRPr lang="en-US" dirty="0"/>
          </a:p>
        </p:txBody>
      </p:sp>
      <p:graphicFrame>
        <p:nvGraphicFramePr>
          <p:cNvPr id="4" name="Diagram 3"/>
          <p:cNvGraphicFramePr/>
          <p:nvPr>
            <p:extLst>
              <p:ext uri="{D42A27DB-BD31-4B8C-83A1-F6EECF244321}">
                <p14:modId xmlns:p14="http://schemas.microsoft.com/office/powerpoint/2010/main" val="2354556832"/>
              </p:ext>
            </p:extLst>
          </p:nvPr>
        </p:nvGraphicFramePr>
        <p:xfrm>
          <a:off x="402771" y="2416630"/>
          <a:ext cx="11301500" cy="3721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62383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714" y="568345"/>
            <a:ext cx="11105557" cy="1560716"/>
          </a:xfrm>
        </p:spPr>
        <p:txBody>
          <a:bodyPr/>
          <a:lstStyle/>
          <a:p>
            <a:pPr algn="ctr"/>
            <a:r>
              <a:rPr lang="ar-SA" dirty="0" smtClean="0"/>
              <a:t>تقسم الموارد اعتماد على الأصل</a:t>
            </a:r>
            <a:endParaRPr lang="en-US" dirty="0"/>
          </a:p>
        </p:txBody>
      </p:sp>
      <p:graphicFrame>
        <p:nvGraphicFramePr>
          <p:cNvPr id="6" name="Diagram 5"/>
          <p:cNvGraphicFramePr/>
          <p:nvPr>
            <p:extLst>
              <p:ext uri="{D42A27DB-BD31-4B8C-83A1-F6EECF244321}">
                <p14:modId xmlns:p14="http://schemas.microsoft.com/office/powerpoint/2010/main" val="3639524409"/>
              </p:ext>
            </p:extLst>
          </p:nvPr>
        </p:nvGraphicFramePr>
        <p:xfrm>
          <a:off x="446314" y="2667000"/>
          <a:ext cx="11451772" cy="34713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79157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4658" y="568345"/>
            <a:ext cx="10909614" cy="1560716"/>
          </a:xfrm>
        </p:spPr>
        <p:txBody>
          <a:bodyPr/>
          <a:lstStyle/>
          <a:p>
            <a:pPr algn="ctr"/>
            <a:r>
              <a:rPr lang="ar-SA"/>
              <a:t>تقسم الموارد اعتماد على الأصل</a:t>
            </a:r>
            <a:endParaRPr lang="en-US" dirty="0"/>
          </a:p>
        </p:txBody>
      </p:sp>
      <p:sp>
        <p:nvSpPr>
          <p:cNvPr id="3" name="Content Placeholder 2"/>
          <p:cNvSpPr>
            <a:spLocks noGrp="1"/>
          </p:cNvSpPr>
          <p:nvPr>
            <p:ph idx="1"/>
          </p:nvPr>
        </p:nvSpPr>
        <p:spPr>
          <a:xfrm>
            <a:off x="304800" y="2438399"/>
            <a:ext cx="11399471" cy="4066903"/>
          </a:xfrm>
        </p:spPr>
        <p:txBody>
          <a:bodyPr>
            <a:normAutofit/>
          </a:bodyPr>
          <a:lstStyle/>
          <a:p>
            <a:pPr algn="r" rtl="1">
              <a:buFont typeface="Arial" panose="020B0604020202020204" pitchFamily="34" charset="0"/>
              <a:buChar char="•"/>
            </a:pPr>
            <a:r>
              <a:rPr lang="ar-SA" dirty="0" smtClean="0"/>
              <a:t>الموارد الطبيعية: تشمل كل ما على سطح الأرض وباطنها من موارد أخرى، كما تشمل الصحاري، الغطاء النباتي والحيواني، المناخ والبيئة بصفة عامة.</a:t>
            </a:r>
          </a:p>
          <a:p>
            <a:pPr algn="r" rtl="1">
              <a:buFont typeface="Arial" panose="020B0604020202020204" pitchFamily="34" charset="0"/>
              <a:buChar char="•"/>
            </a:pPr>
            <a:r>
              <a:rPr lang="ar-SA" dirty="0" smtClean="0"/>
              <a:t>المورد البشري: يشمل الموارد البشرية كل الذين هم في وطور الإعداد للعمل كالطلاب ، المتدربين ، ولذلك اطلق على الموارد البشرية اسم رأس المال البشري الذي يمكن تطويره وتنميته بالتدريب والتعليم وتحسين مستوى غذاءه ورعايته الصحية والاجتماعية وذلك لزيادة انتاجيته وترشيد استخدامه.</a:t>
            </a:r>
          </a:p>
          <a:p>
            <a:pPr algn="r" rtl="1">
              <a:buFont typeface="Arial" panose="020B0604020202020204" pitchFamily="34" charset="0"/>
              <a:buChar char="•"/>
            </a:pPr>
            <a:r>
              <a:rPr lang="ar-SA" dirty="0" smtClean="0"/>
              <a:t>الموارد الرأسمالية: تشمل المال والتقنية ، وهي موارد ينتجها الانسان باستخدام الموارد الطبيعية من معادن ومصادر طاقة وغيرها لإنتاج السلع والخدمات،. وتشمل موارد رأس المال والتقنية بمعناها الشامل المصانع ، المزارع ، طرق المواصلات ، الموانئ ، المطارات ، الجامعات ، المدارس ، الأندية ، الثقافة ، والرياضة وغيرها من مرافق الخدمات العامة والخاصة والتي تسمى في مجموعها برأس المال الاجتماعي أو البنية الأساسية أو التحتية والتي تسهم في رفع إنتاجية وزيادة كفاءة استخدام الموارد البشرية وغير البشرية، كما تساعد على تحويل الموارد الطبيعية الى موارد اقتصادية وتؤدي الى زيادة منفعتها وفوائدها الاجتماعية والخاصة.</a:t>
            </a:r>
            <a:endParaRPr lang="en-US" dirty="0"/>
          </a:p>
        </p:txBody>
      </p:sp>
    </p:spTree>
    <p:extLst>
      <p:ext uri="{BB962C8B-B14F-4D97-AF65-F5344CB8AC3E}">
        <p14:creationId xmlns:p14="http://schemas.microsoft.com/office/powerpoint/2010/main" val="32003744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830" y="568345"/>
            <a:ext cx="11116442" cy="1560716"/>
          </a:xfrm>
        </p:spPr>
        <p:txBody>
          <a:bodyPr/>
          <a:lstStyle/>
          <a:p>
            <a:pPr algn="ctr"/>
            <a:r>
              <a:rPr lang="ar-SA" dirty="0" smtClean="0"/>
              <a:t>تصنيف الموارد بناء على مكان الوجود</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05617694"/>
              </p:ext>
            </p:extLst>
          </p:nvPr>
        </p:nvGraphicFramePr>
        <p:xfrm>
          <a:off x="1143000" y="2362200"/>
          <a:ext cx="10561638" cy="3727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276034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3144" y="568345"/>
            <a:ext cx="11051128" cy="1560716"/>
          </a:xfrm>
        </p:spPr>
        <p:txBody>
          <a:bodyPr/>
          <a:lstStyle/>
          <a:p>
            <a:pPr algn="ctr"/>
            <a:r>
              <a:rPr lang="ar-SA"/>
              <a:t>تصنيف الموارد بناء على مكان الوجود</a:t>
            </a:r>
            <a:endParaRPr lang="en-US" dirty="0"/>
          </a:p>
        </p:txBody>
      </p:sp>
      <p:sp>
        <p:nvSpPr>
          <p:cNvPr id="3" name="Content Placeholder 2"/>
          <p:cNvSpPr>
            <a:spLocks noGrp="1"/>
          </p:cNvSpPr>
          <p:nvPr>
            <p:ph idx="1"/>
          </p:nvPr>
        </p:nvSpPr>
        <p:spPr>
          <a:xfrm>
            <a:off x="391886" y="2438399"/>
            <a:ext cx="11312385" cy="3949337"/>
          </a:xfrm>
        </p:spPr>
        <p:txBody>
          <a:bodyPr>
            <a:normAutofit/>
          </a:bodyPr>
          <a:lstStyle/>
          <a:p>
            <a:pPr algn="r" rtl="1">
              <a:buFont typeface="Arial" panose="020B0604020202020204" pitchFamily="34" charset="0"/>
              <a:buChar char="•"/>
            </a:pPr>
            <a:r>
              <a:rPr lang="ar-SA" dirty="0" smtClean="0"/>
              <a:t>موارد موجودة في كل مكان: كالهواء وأشعة الشمس ، وهي متوافرة بكميات كبيرة في كل مكان ، مما يجعلها سلعا مجانية ، وبالتالي لا تدخل ضمن الموارد الاقتصادية على أهميتها في حياة الإنسان ، الا أن تزايد تلوث الهواء ، وغياب الشمس معظم أشهر العام في بعض المناطق في العالم ، قد جعل من الهواء النقي والشمس في بعض الأماكن نادرا ، الأمر الذي جعل لهما تكلفة وسعرا ، ان كان بصورة ضمنية أو غير مباشرة.</a:t>
            </a:r>
          </a:p>
          <a:p>
            <a:pPr algn="r" rtl="1">
              <a:buFont typeface="Arial" panose="020B0604020202020204" pitchFamily="34" charset="0"/>
              <a:buChar char="•"/>
            </a:pPr>
            <a:r>
              <a:rPr lang="ar-SA" dirty="0" smtClean="0"/>
              <a:t>موارد موجودة في أماكن كثيرة: كالتربة الزراعية والحيوانات، فهي ذات سعر وتكاليف </a:t>
            </a:r>
            <a:r>
              <a:rPr lang="ar-SA" dirty="0" err="1" smtClean="0"/>
              <a:t>لانها</a:t>
            </a:r>
            <a:r>
              <a:rPr lang="ar-SA" dirty="0" smtClean="0"/>
              <a:t> أكثر ندرة من الموارد الموجودة في كل مكان، وتتزايد أسعارها وتكاليف الحصول عليها واستخدامها في الأماكن ذات الكثافة السكانية العالية حيث يزداد الطلب عليها.</a:t>
            </a:r>
          </a:p>
          <a:p>
            <a:pPr algn="r" rtl="1">
              <a:buFont typeface="Arial" panose="020B0604020202020204" pitchFamily="34" charset="0"/>
              <a:buChar char="•"/>
            </a:pPr>
            <a:r>
              <a:rPr lang="ar-SA" dirty="0" smtClean="0"/>
              <a:t>موارد موجودة في أماكن قليلة: كالمعادن ومصادر الطاقة بصفة خاصة ، فقد تكون نسبيا أغلى سعرا من الموارد الموجودة في أماكن كثيرة لأنها أكثر ندرة ، الا أن سعرها في النهاية يتحدد بدرجة الطلب عليها مقارنة بالكميات التي تعرض منها من وقت الى اخر.</a:t>
            </a:r>
          </a:p>
          <a:p>
            <a:pPr marL="0" indent="0" algn="r">
              <a:buNone/>
            </a:pPr>
            <a:r>
              <a:rPr lang="ar-SA" dirty="0" smtClean="0">
                <a:solidFill>
                  <a:srgbClr val="FF0000"/>
                </a:solidFill>
              </a:rPr>
              <a:t>كلما تعددت اماكن وجود الورد اقترب سوقه من المنافسة التامة وكلما قلت اماكن وجوده اقترب سوقه من الاحتكار وخاصة اختكار القلة. كما ان اسعار المورد تتزايد كلما قلت اماكن وجوده بشرط ان يكون الطلب عليه مرتفع نسبيا.</a:t>
            </a:r>
            <a:endParaRPr lang="en-US" dirty="0">
              <a:solidFill>
                <a:srgbClr val="FF0000"/>
              </a:solidFill>
            </a:endParaRPr>
          </a:p>
        </p:txBody>
      </p:sp>
    </p:spTree>
    <p:extLst>
      <p:ext uri="{BB962C8B-B14F-4D97-AF65-F5344CB8AC3E}">
        <p14:creationId xmlns:p14="http://schemas.microsoft.com/office/powerpoint/2010/main" val="4140246105"/>
      </p:ext>
    </p:extLst>
  </p:cSld>
  <p:clrMapOvr>
    <a:masterClrMapping/>
  </p:clrMapOvr>
  <p:timing>
    <p:tnLst>
      <p:par>
        <p:cTn id="1" dur="indefinite" restart="never" nodeType="tmRoot"/>
      </p:par>
    </p:tnLst>
  </p:timing>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
  <TotalTime>219</TotalTime>
  <Words>1202</Words>
  <Application>Microsoft Office PowerPoint</Application>
  <PresentationFormat>Widescreen</PresentationFormat>
  <Paragraphs>68</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Century Schoolbook</vt:lpstr>
      <vt:lpstr>Corbel</vt:lpstr>
      <vt:lpstr>Times New Roman</vt:lpstr>
      <vt:lpstr>Wingdings</vt:lpstr>
      <vt:lpstr>Feathered</vt:lpstr>
      <vt:lpstr>سيح103 الموارد السياحية في المملكة العربية السعودية ( الفصل الأول)</vt:lpstr>
      <vt:lpstr>PowerPoint Presentation</vt:lpstr>
      <vt:lpstr>المورد اقتصادي </vt:lpstr>
      <vt:lpstr>ابعاد مفهوم الموارد الاقتصادية</vt:lpstr>
      <vt:lpstr>تقسيم الموارد</vt:lpstr>
      <vt:lpstr>تقسم الموارد اعتماد على الأصل</vt:lpstr>
      <vt:lpstr>تقسم الموارد اعتماد على الأصل</vt:lpstr>
      <vt:lpstr>تصنيف الموارد بناء على مكان الوجود</vt:lpstr>
      <vt:lpstr>تصنيف الموارد بناء على مكان الوجود</vt:lpstr>
      <vt:lpstr>تصنيف الموارد بناء على العمر الزمني</vt:lpstr>
      <vt:lpstr>تصنيف الموارد بناء على العمر الزمني</vt:lpstr>
      <vt:lpstr>تصنيف الموارد بناء على طبيعة المورد</vt:lpstr>
      <vt:lpstr>خصائص الموارد الاقتصادية</vt:lpstr>
      <vt:lpstr>لماذا الاهتمام بدراسة اقتصاديات الموارد؟</vt:lpstr>
      <vt:lpstr>الخلاصة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سيح103 الموارد السياحية في المملكة العربية السعودية</dc:title>
  <dc:creator>Gehad Shabbar</dc:creator>
  <cp:lastModifiedBy>saif alswied</cp:lastModifiedBy>
  <cp:revision>22</cp:revision>
  <dcterms:created xsi:type="dcterms:W3CDTF">2020-09-08T16:25:13Z</dcterms:created>
  <dcterms:modified xsi:type="dcterms:W3CDTF">2021-02-14T10:40:31Z</dcterms:modified>
</cp:coreProperties>
</file>