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2"/>
  </p:notesMasterIdLst>
  <p:handoutMasterIdLst>
    <p:handoutMasterId r:id="rId43"/>
  </p:handoutMasterIdLst>
  <p:sldIdLst>
    <p:sldId id="256" r:id="rId2"/>
    <p:sldId id="257" r:id="rId3"/>
    <p:sldId id="267" r:id="rId4"/>
    <p:sldId id="258" r:id="rId5"/>
    <p:sldId id="259" r:id="rId6"/>
    <p:sldId id="260" r:id="rId7"/>
    <p:sldId id="261" r:id="rId8"/>
    <p:sldId id="262" r:id="rId9"/>
    <p:sldId id="263" r:id="rId10"/>
    <p:sldId id="265" r:id="rId11"/>
    <p:sldId id="266" r:id="rId12"/>
    <p:sldId id="268" r:id="rId13"/>
    <p:sldId id="269" r:id="rId14"/>
    <p:sldId id="270" r:id="rId15"/>
    <p:sldId id="271" r:id="rId16"/>
    <p:sldId id="272" r:id="rId17"/>
    <p:sldId id="281" r:id="rId18"/>
    <p:sldId id="282" r:id="rId19"/>
    <p:sldId id="273" r:id="rId20"/>
    <p:sldId id="274" r:id="rId21"/>
    <p:sldId id="283" r:id="rId22"/>
    <p:sldId id="275" r:id="rId23"/>
    <p:sldId id="276" r:id="rId24"/>
    <p:sldId id="284" r:id="rId25"/>
    <p:sldId id="285" r:id="rId26"/>
    <p:sldId id="286" r:id="rId27"/>
    <p:sldId id="277" r:id="rId28"/>
    <p:sldId id="293" r:id="rId29"/>
    <p:sldId id="300" r:id="rId30"/>
    <p:sldId id="278" r:id="rId31"/>
    <p:sldId id="294" r:id="rId32"/>
    <p:sldId id="295" r:id="rId33"/>
    <p:sldId id="292" r:id="rId34"/>
    <p:sldId id="296" r:id="rId35"/>
    <p:sldId id="297" r:id="rId36"/>
    <p:sldId id="298" r:id="rId37"/>
    <p:sldId id="299" r:id="rId38"/>
    <p:sldId id="279" r:id="rId39"/>
    <p:sldId id="280" r:id="rId40"/>
    <p:sldId id="287" r:id="rId4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85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1D6768-E30A-4B6F-B140-CE46D39042BD}"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pPr rtl="1"/>
          <a:endParaRPr lang="ar-SA"/>
        </a:p>
      </dgm:t>
    </dgm:pt>
    <dgm:pt modelId="{B16F83BC-91CF-405A-B7D7-A9848EEE432B}">
      <dgm:prSet phldrT="[نص]"/>
      <dgm:spPr/>
      <dgm:t>
        <a:bodyPr/>
        <a:lstStyle/>
        <a:p>
          <a:pPr rtl="1"/>
          <a:r>
            <a:rPr lang="ar-SA" dirty="0" smtClean="0"/>
            <a:t>المدخلات</a:t>
          </a:r>
          <a:endParaRPr lang="ar-SA" dirty="0"/>
        </a:p>
      </dgm:t>
    </dgm:pt>
    <dgm:pt modelId="{9DE0F7BC-4CC4-48E6-A834-C15FEB9A7A2B}" type="parTrans" cxnId="{4C269199-A90B-49AD-86F3-4133943AF634}">
      <dgm:prSet/>
      <dgm:spPr/>
      <dgm:t>
        <a:bodyPr/>
        <a:lstStyle/>
        <a:p>
          <a:pPr rtl="1"/>
          <a:endParaRPr lang="ar-SA"/>
        </a:p>
      </dgm:t>
    </dgm:pt>
    <dgm:pt modelId="{AD6F5FCF-94E3-461E-87E5-C949573310B5}" type="sibTrans" cxnId="{4C269199-A90B-49AD-86F3-4133943AF634}">
      <dgm:prSet/>
      <dgm:spPr/>
      <dgm:t>
        <a:bodyPr/>
        <a:lstStyle/>
        <a:p>
          <a:pPr rtl="1"/>
          <a:endParaRPr lang="ar-SA"/>
        </a:p>
      </dgm:t>
    </dgm:pt>
    <dgm:pt modelId="{629F2D10-54D1-4233-BE20-BDAA6786BA6E}">
      <dgm:prSet phldrT="[نص]" custT="1"/>
      <dgm:spPr/>
      <dgm:t>
        <a:bodyPr/>
        <a:lstStyle/>
        <a:p>
          <a:pPr rtl="1"/>
          <a:r>
            <a:rPr lang="ar-SA" sz="1400" smtClean="0"/>
            <a:t>مواد</a:t>
          </a:r>
          <a:endParaRPr lang="ar-SA" sz="1400" dirty="0"/>
        </a:p>
      </dgm:t>
    </dgm:pt>
    <dgm:pt modelId="{4105A918-91D9-46EA-A7AB-B9E4F01037FC}" type="parTrans" cxnId="{F4D45F3D-3874-4260-8EFC-0D99E728268C}">
      <dgm:prSet/>
      <dgm:spPr/>
      <dgm:t>
        <a:bodyPr/>
        <a:lstStyle/>
        <a:p>
          <a:pPr rtl="1"/>
          <a:endParaRPr lang="ar-SA"/>
        </a:p>
      </dgm:t>
    </dgm:pt>
    <dgm:pt modelId="{3881BAFC-D8E1-4B99-A9D4-CDB2B006B3AE}" type="sibTrans" cxnId="{F4D45F3D-3874-4260-8EFC-0D99E728268C}">
      <dgm:prSet/>
      <dgm:spPr/>
      <dgm:t>
        <a:bodyPr/>
        <a:lstStyle/>
        <a:p>
          <a:pPr rtl="1"/>
          <a:endParaRPr lang="ar-SA"/>
        </a:p>
      </dgm:t>
    </dgm:pt>
    <dgm:pt modelId="{C447C233-B328-4A6C-A774-DF606453D83B}">
      <dgm:prSet phldrT="[نص]"/>
      <dgm:spPr/>
      <dgm:t>
        <a:bodyPr/>
        <a:lstStyle/>
        <a:p>
          <a:pPr rtl="1"/>
          <a:r>
            <a:rPr lang="ar-SA" dirty="0" smtClean="0"/>
            <a:t>عمليات التحويل</a:t>
          </a:r>
          <a:endParaRPr lang="ar-SA" dirty="0"/>
        </a:p>
      </dgm:t>
    </dgm:pt>
    <dgm:pt modelId="{58783817-E5B5-4F12-AF1B-DF82CEE47366}" type="parTrans" cxnId="{657FC7C3-7BE0-4BBC-8273-E37C231F7A5B}">
      <dgm:prSet/>
      <dgm:spPr/>
      <dgm:t>
        <a:bodyPr/>
        <a:lstStyle/>
        <a:p>
          <a:pPr rtl="1"/>
          <a:endParaRPr lang="ar-SA"/>
        </a:p>
      </dgm:t>
    </dgm:pt>
    <dgm:pt modelId="{57022E2A-4683-4133-9351-0D51FE6E4F4E}" type="sibTrans" cxnId="{657FC7C3-7BE0-4BBC-8273-E37C231F7A5B}">
      <dgm:prSet/>
      <dgm:spPr/>
      <dgm:t>
        <a:bodyPr/>
        <a:lstStyle/>
        <a:p>
          <a:pPr rtl="1"/>
          <a:endParaRPr lang="ar-SA"/>
        </a:p>
      </dgm:t>
    </dgm:pt>
    <dgm:pt modelId="{AE87887C-905F-4678-95FE-A99CE6A44B06}">
      <dgm:prSet phldrT="[نص]" custT="1"/>
      <dgm:spPr/>
      <dgm:t>
        <a:bodyPr/>
        <a:lstStyle/>
        <a:p>
          <a:pPr rtl="1"/>
          <a:r>
            <a:rPr lang="ar-SA" sz="1400" dirty="0" smtClean="0"/>
            <a:t>عمليات صناعية</a:t>
          </a:r>
          <a:endParaRPr lang="ar-SA" sz="1400" dirty="0"/>
        </a:p>
      </dgm:t>
    </dgm:pt>
    <dgm:pt modelId="{688FF4B1-E832-47D6-82C5-CAF367D5290A}" type="parTrans" cxnId="{2A38EB4F-4DD1-4518-90BC-1733AD1F4D7D}">
      <dgm:prSet/>
      <dgm:spPr/>
      <dgm:t>
        <a:bodyPr/>
        <a:lstStyle/>
        <a:p>
          <a:pPr rtl="1"/>
          <a:endParaRPr lang="ar-SA"/>
        </a:p>
      </dgm:t>
    </dgm:pt>
    <dgm:pt modelId="{78AD2CD3-FC98-4D42-A7B6-6EE5534462FC}" type="sibTrans" cxnId="{2A38EB4F-4DD1-4518-90BC-1733AD1F4D7D}">
      <dgm:prSet/>
      <dgm:spPr/>
      <dgm:t>
        <a:bodyPr/>
        <a:lstStyle/>
        <a:p>
          <a:pPr rtl="1"/>
          <a:endParaRPr lang="ar-SA"/>
        </a:p>
      </dgm:t>
    </dgm:pt>
    <dgm:pt modelId="{5D49C00D-6122-4447-9138-FE47002EC4F8}">
      <dgm:prSet phldrT="[نص]" custT="1"/>
      <dgm:spPr/>
      <dgm:t>
        <a:bodyPr/>
        <a:lstStyle/>
        <a:p>
          <a:pPr rtl="1"/>
          <a:r>
            <a:rPr lang="ar-SA" sz="1400" dirty="0" smtClean="0"/>
            <a:t>عمليات خدمية</a:t>
          </a:r>
          <a:endParaRPr lang="ar-SA" sz="1400" dirty="0"/>
        </a:p>
      </dgm:t>
    </dgm:pt>
    <dgm:pt modelId="{0C82116F-5648-4654-A1FB-D2081025914B}" type="parTrans" cxnId="{3DC0D427-CBB3-48C2-8A1D-64A14A10A0E5}">
      <dgm:prSet/>
      <dgm:spPr/>
      <dgm:t>
        <a:bodyPr/>
        <a:lstStyle/>
        <a:p>
          <a:pPr rtl="1"/>
          <a:endParaRPr lang="ar-SA"/>
        </a:p>
      </dgm:t>
    </dgm:pt>
    <dgm:pt modelId="{E5ED5C6B-2589-47AD-BA2F-6315574FD148}" type="sibTrans" cxnId="{3DC0D427-CBB3-48C2-8A1D-64A14A10A0E5}">
      <dgm:prSet/>
      <dgm:spPr/>
      <dgm:t>
        <a:bodyPr/>
        <a:lstStyle/>
        <a:p>
          <a:pPr rtl="1"/>
          <a:endParaRPr lang="ar-SA"/>
        </a:p>
      </dgm:t>
    </dgm:pt>
    <dgm:pt modelId="{0C34A8DE-71CB-428A-ACD0-E917A1230FED}">
      <dgm:prSet phldrT="[نص]"/>
      <dgm:spPr/>
      <dgm:t>
        <a:bodyPr/>
        <a:lstStyle/>
        <a:p>
          <a:pPr rtl="1"/>
          <a:r>
            <a:rPr lang="ar-SA" dirty="0" smtClean="0"/>
            <a:t>المخرجات</a:t>
          </a:r>
          <a:endParaRPr lang="ar-SA" dirty="0"/>
        </a:p>
      </dgm:t>
    </dgm:pt>
    <dgm:pt modelId="{3A51FBD4-3355-46AF-ACCA-264DD84FFF3A}" type="parTrans" cxnId="{8AF28EF9-4A46-438B-B293-49ACD4B6D052}">
      <dgm:prSet/>
      <dgm:spPr/>
      <dgm:t>
        <a:bodyPr/>
        <a:lstStyle/>
        <a:p>
          <a:pPr rtl="1"/>
          <a:endParaRPr lang="ar-SA"/>
        </a:p>
      </dgm:t>
    </dgm:pt>
    <dgm:pt modelId="{8AD0B0FE-6761-43CB-98AA-4BA6BBDB5739}" type="sibTrans" cxnId="{8AF28EF9-4A46-438B-B293-49ACD4B6D052}">
      <dgm:prSet/>
      <dgm:spPr/>
      <dgm:t>
        <a:bodyPr/>
        <a:lstStyle/>
        <a:p>
          <a:pPr rtl="1"/>
          <a:endParaRPr lang="ar-SA"/>
        </a:p>
      </dgm:t>
    </dgm:pt>
    <dgm:pt modelId="{F6137266-E7B9-4E87-B56E-0D37986186B2}">
      <dgm:prSet phldrT="[نص]" custT="1"/>
      <dgm:spPr/>
      <dgm:t>
        <a:bodyPr/>
        <a:lstStyle/>
        <a:p>
          <a:pPr rtl="1"/>
          <a:r>
            <a:rPr lang="ar-SA" sz="1400" dirty="0" smtClean="0"/>
            <a:t>سلع</a:t>
          </a:r>
          <a:endParaRPr lang="ar-SA" sz="1400" dirty="0"/>
        </a:p>
      </dgm:t>
    </dgm:pt>
    <dgm:pt modelId="{D6669F2E-00CA-4AB0-9BA5-E190AF7226EB}" type="parTrans" cxnId="{87BBB610-69F8-4E3E-90BE-5FBA8F87C4CE}">
      <dgm:prSet/>
      <dgm:spPr/>
      <dgm:t>
        <a:bodyPr/>
        <a:lstStyle/>
        <a:p>
          <a:pPr rtl="1"/>
          <a:endParaRPr lang="ar-SA"/>
        </a:p>
      </dgm:t>
    </dgm:pt>
    <dgm:pt modelId="{DA0B7214-5367-4BFC-8696-D8C665F86BE4}" type="sibTrans" cxnId="{87BBB610-69F8-4E3E-90BE-5FBA8F87C4CE}">
      <dgm:prSet/>
      <dgm:spPr/>
      <dgm:t>
        <a:bodyPr/>
        <a:lstStyle/>
        <a:p>
          <a:pPr rtl="1"/>
          <a:endParaRPr lang="ar-SA"/>
        </a:p>
      </dgm:t>
    </dgm:pt>
    <dgm:pt modelId="{9D5A5E83-4D0F-43EB-9BD7-71DD86EDF4FF}">
      <dgm:prSet phldrT="[نص]" custT="1"/>
      <dgm:spPr/>
      <dgm:t>
        <a:bodyPr/>
        <a:lstStyle/>
        <a:p>
          <a:pPr rtl="1"/>
          <a:r>
            <a:rPr lang="ar-SA" sz="1400" dirty="0" smtClean="0"/>
            <a:t>خدمات</a:t>
          </a:r>
          <a:endParaRPr lang="ar-SA" sz="1400" dirty="0"/>
        </a:p>
      </dgm:t>
    </dgm:pt>
    <dgm:pt modelId="{A3889A27-25FF-4507-94EC-3EA3E209BA05}" type="parTrans" cxnId="{889A2D3A-54C8-4B17-AC02-024BE0A8D63B}">
      <dgm:prSet/>
      <dgm:spPr/>
      <dgm:t>
        <a:bodyPr/>
        <a:lstStyle/>
        <a:p>
          <a:pPr rtl="1"/>
          <a:endParaRPr lang="ar-SA"/>
        </a:p>
      </dgm:t>
    </dgm:pt>
    <dgm:pt modelId="{8565985A-B27A-4D02-9AFC-6EBC5B265865}" type="sibTrans" cxnId="{889A2D3A-54C8-4B17-AC02-024BE0A8D63B}">
      <dgm:prSet/>
      <dgm:spPr/>
      <dgm:t>
        <a:bodyPr/>
        <a:lstStyle/>
        <a:p>
          <a:pPr rtl="1"/>
          <a:endParaRPr lang="ar-SA"/>
        </a:p>
      </dgm:t>
    </dgm:pt>
    <dgm:pt modelId="{BFC511E1-41FD-4079-A61F-9B9AAA23FAD6}">
      <dgm:prSet phldrT="[نص]" custT="1"/>
      <dgm:spPr/>
      <dgm:t>
        <a:bodyPr/>
        <a:lstStyle/>
        <a:p>
          <a:pPr rtl="1"/>
          <a:r>
            <a:rPr lang="ar-SA" sz="1400" dirty="0" smtClean="0"/>
            <a:t>معلومات</a:t>
          </a:r>
          <a:endParaRPr lang="ar-SA" sz="1400" dirty="0"/>
        </a:p>
      </dgm:t>
    </dgm:pt>
    <dgm:pt modelId="{208E713F-8E6E-4472-824F-B5938C62FF81}" type="parTrans" cxnId="{1B518376-171D-4F83-A356-AC0B3E41316F}">
      <dgm:prSet/>
      <dgm:spPr/>
      <dgm:t>
        <a:bodyPr/>
        <a:lstStyle/>
        <a:p>
          <a:pPr rtl="1"/>
          <a:endParaRPr lang="ar-SA"/>
        </a:p>
      </dgm:t>
    </dgm:pt>
    <dgm:pt modelId="{0EAB408C-366A-41BE-A56B-FDB6D713A3EF}" type="sibTrans" cxnId="{1B518376-171D-4F83-A356-AC0B3E41316F}">
      <dgm:prSet/>
      <dgm:spPr/>
      <dgm:t>
        <a:bodyPr/>
        <a:lstStyle/>
        <a:p>
          <a:pPr rtl="1"/>
          <a:endParaRPr lang="ar-SA"/>
        </a:p>
      </dgm:t>
    </dgm:pt>
    <dgm:pt modelId="{9948DE07-C598-4AE0-B686-98C89C6E78DA}">
      <dgm:prSet phldrT="[نص]" custT="1"/>
      <dgm:spPr/>
      <dgm:t>
        <a:bodyPr/>
        <a:lstStyle/>
        <a:p>
          <a:pPr rtl="1"/>
          <a:endParaRPr lang="ar-SA" sz="1400" dirty="0"/>
        </a:p>
      </dgm:t>
    </dgm:pt>
    <dgm:pt modelId="{4F0F5963-A309-4145-9EF8-8ADFDD364BFB}" type="parTrans" cxnId="{B03B38EE-588C-4E18-A0A5-29FE58DD9608}">
      <dgm:prSet/>
      <dgm:spPr/>
      <dgm:t>
        <a:bodyPr/>
        <a:lstStyle/>
        <a:p>
          <a:pPr rtl="1"/>
          <a:endParaRPr lang="ar-SA"/>
        </a:p>
      </dgm:t>
    </dgm:pt>
    <dgm:pt modelId="{84DEF564-56D2-499F-96A3-AF327B313F14}" type="sibTrans" cxnId="{B03B38EE-588C-4E18-A0A5-29FE58DD9608}">
      <dgm:prSet/>
      <dgm:spPr/>
      <dgm:t>
        <a:bodyPr/>
        <a:lstStyle/>
        <a:p>
          <a:pPr rtl="1"/>
          <a:endParaRPr lang="ar-SA"/>
        </a:p>
      </dgm:t>
    </dgm:pt>
    <dgm:pt modelId="{EEA8A21C-6D24-4911-9995-6988F002E0A8}">
      <dgm:prSet phldrT="[نص]" custT="1"/>
      <dgm:spPr/>
      <dgm:t>
        <a:bodyPr/>
        <a:lstStyle/>
        <a:p>
          <a:pPr rtl="1"/>
          <a:endParaRPr lang="ar-SA" sz="1400" dirty="0"/>
        </a:p>
      </dgm:t>
    </dgm:pt>
    <dgm:pt modelId="{83D03D4C-BF8A-4BCA-AC21-44321591F283}" type="parTrans" cxnId="{D7F064C5-4CDB-4DC8-B0F9-4303C0FE72A2}">
      <dgm:prSet/>
      <dgm:spPr/>
      <dgm:t>
        <a:bodyPr/>
        <a:lstStyle/>
        <a:p>
          <a:pPr rtl="1"/>
          <a:endParaRPr lang="ar-SA"/>
        </a:p>
      </dgm:t>
    </dgm:pt>
    <dgm:pt modelId="{88F67624-9D01-49A4-996A-4A87812B9C95}" type="sibTrans" cxnId="{D7F064C5-4CDB-4DC8-B0F9-4303C0FE72A2}">
      <dgm:prSet/>
      <dgm:spPr/>
      <dgm:t>
        <a:bodyPr/>
        <a:lstStyle/>
        <a:p>
          <a:pPr rtl="1"/>
          <a:endParaRPr lang="ar-SA"/>
        </a:p>
      </dgm:t>
    </dgm:pt>
    <dgm:pt modelId="{14A19C0E-226B-4694-97B0-66962ED510B3}">
      <dgm:prSet phldrT="[نص]" custT="1"/>
      <dgm:spPr/>
      <dgm:t>
        <a:bodyPr/>
        <a:lstStyle/>
        <a:p>
          <a:pPr rtl="1"/>
          <a:r>
            <a:rPr lang="ar-SA" sz="1400" dirty="0" smtClean="0"/>
            <a:t>آلات</a:t>
          </a:r>
          <a:endParaRPr lang="ar-SA" sz="1400" dirty="0"/>
        </a:p>
      </dgm:t>
    </dgm:pt>
    <dgm:pt modelId="{D6FF97F5-B5E5-4806-9AA9-63213A18BB0A}" type="sibTrans" cxnId="{997C980B-8246-4C73-B9C7-10F870E001FA}">
      <dgm:prSet/>
      <dgm:spPr/>
      <dgm:t>
        <a:bodyPr/>
        <a:lstStyle/>
        <a:p>
          <a:pPr rtl="1"/>
          <a:endParaRPr lang="ar-SA"/>
        </a:p>
      </dgm:t>
    </dgm:pt>
    <dgm:pt modelId="{459C3E19-15AF-4705-8FBB-7140301989A4}" type="parTrans" cxnId="{997C980B-8246-4C73-B9C7-10F870E001FA}">
      <dgm:prSet/>
      <dgm:spPr/>
      <dgm:t>
        <a:bodyPr/>
        <a:lstStyle/>
        <a:p>
          <a:pPr rtl="1"/>
          <a:endParaRPr lang="ar-SA"/>
        </a:p>
      </dgm:t>
    </dgm:pt>
    <dgm:pt modelId="{EB037E7D-BB13-4085-858C-E1C4FD6278C1}">
      <dgm:prSet phldrT="[نص]" custT="1"/>
      <dgm:spPr/>
      <dgm:t>
        <a:bodyPr/>
        <a:lstStyle/>
        <a:p>
          <a:pPr rtl="1"/>
          <a:r>
            <a:rPr lang="ar-SA" sz="1400" dirty="0" err="1" smtClean="0"/>
            <a:t>اموال</a:t>
          </a:r>
          <a:endParaRPr lang="ar-SA" sz="1400" dirty="0"/>
        </a:p>
      </dgm:t>
    </dgm:pt>
    <dgm:pt modelId="{E13F6FA2-B9F5-468A-BBEC-F6466AA73002}" type="sibTrans" cxnId="{01570323-8F8A-458F-B8C7-F3A385731307}">
      <dgm:prSet/>
      <dgm:spPr/>
      <dgm:t>
        <a:bodyPr/>
        <a:lstStyle/>
        <a:p>
          <a:pPr rtl="1"/>
          <a:endParaRPr lang="ar-SA"/>
        </a:p>
      </dgm:t>
    </dgm:pt>
    <dgm:pt modelId="{1809B0CA-C245-4678-BE54-6385F6EF108F}" type="parTrans" cxnId="{01570323-8F8A-458F-B8C7-F3A385731307}">
      <dgm:prSet/>
      <dgm:spPr/>
      <dgm:t>
        <a:bodyPr/>
        <a:lstStyle/>
        <a:p>
          <a:pPr rtl="1"/>
          <a:endParaRPr lang="ar-SA"/>
        </a:p>
      </dgm:t>
    </dgm:pt>
    <dgm:pt modelId="{104BD5BA-794F-4BC9-BDDC-8F919581D0E2}">
      <dgm:prSet phldrT="[نص]" custT="1"/>
      <dgm:spPr/>
      <dgm:t>
        <a:bodyPr/>
        <a:lstStyle/>
        <a:p>
          <a:pPr rtl="1"/>
          <a:r>
            <a:rPr lang="ar-SA" sz="1400" dirty="0" smtClean="0"/>
            <a:t>أفراد</a:t>
          </a:r>
          <a:endParaRPr lang="ar-SA" sz="1400" dirty="0"/>
        </a:p>
      </dgm:t>
    </dgm:pt>
    <dgm:pt modelId="{D109D81C-4DF1-4C5D-8AD4-CF06095613B1}" type="sibTrans" cxnId="{318F3381-6413-4974-9AB1-A20172220A20}">
      <dgm:prSet/>
      <dgm:spPr/>
      <dgm:t>
        <a:bodyPr/>
        <a:lstStyle/>
        <a:p>
          <a:pPr rtl="1"/>
          <a:endParaRPr lang="ar-SA"/>
        </a:p>
      </dgm:t>
    </dgm:pt>
    <dgm:pt modelId="{CE744B11-4EB3-4A66-BF03-120D42827719}" type="parTrans" cxnId="{318F3381-6413-4974-9AB1-A20172220A20}">
      <dgm:prSet/>
      <dgm:spPr/>
      <dgm:t>
        <a:bodyPr/>
        <a:lstStyle/>
        <a:p>
          <a:pPr rtl="1"/>
          <a:endParaRPr lang="ar-SA"/>
        </a:p>
      </dgm:t>
    </dgm:pt>
    <dgm:pt modelId="{A15E1DAA-4DBC-4C05-925B-80C60A822935}" type="pres">
      <dgm:prSet presAssocID="{951D6768-E30A-4B6F-B140-CE46D39042BD}" presName="Name0" presStyleCnt="0">
        <dgm:presLayoutVars>
          <dgm:dir/>
          <dgm:animLvl val="lvl"/>
          <dgm:resizeHandles val="exact"/>
        </dgm:presLayoutVars>
      </dgm:prSet>
      <dgm:spPr/>
      <dgm:t>
        <a:bodyPr/>
        <a:lstStyle/>
        <a:p>
          <a:pPr rtl="1"/>
          <a:endParaRPr lang="ar-SA"/>
        </a:p>
      </dgm:t>
    </dgm:pt>
    <dgm:pt modelId="{EDA8CD6A-276C-47FE-BD10-A8D25563E2F4}" type="pres">
      <dgm:prSet presAssocID="{951D6768-E30A-4B6F-B140-CE46D39042BD}" presName="tSp" presStyleCnt="0"/>
      <dgm:spPr/>
    </dgm:pt>
    <dgm:pt modelId="{DFD030ED-6118-4AD5-839C-77F6E745610A}" type="pres">
      <dgm:prSet presAssocID="{951D6768-E30A-4B6F-B140-CE46D39042BD}" presName="bSp" presStyleCnt="0"/>
      <dgm:spPr/>
    </dgm:pt>
    <dgm:pt modelId="{8FEBED14-0E7C-458C-A68F-366A3E21E6CD}" type="pres">
      <dgm:prSet presAssocID="{951D6768-E30A-4B6F-B140-CE46D39042BD}" presName="process" presStyleCnt="0"/>
      <dgm:spPr/>
    </dgm:pt>
    <dgm:pt modelId="{17D27650-9AEF-4FA1-B0A6-7F33BA8581DE}" type="pres">
      <dgm:prSet presAssocID="{B16F83BC-91CF-405A-B7D7-A9848EEE432B}" presName="composite1" presStyleCnt="0"/>
      <dgm:spPr/>
    </dgm:pt>
    <dgm:pt modelId="{CBFD09DB-1594-4BC4-A584-57487050BD6E}" type="pres">
      <dgm:prSet presAssocID="{B16F83BC-91CF-405A-B7D7-A9848EEE432B}" presName="dummyNode1" presStyleLbl="node1" presStyleIdx="0" presStyleCnt="3"/>
      <dgm:spPr/>
    </dgm:pt>
    <dgm:pt modelId="{E022337C-C3D3-40DC-B1F4-56D803237F33}" type="pres">
      <dgm:prSet presAssocID="{B16F83BC-91CF-405A-B7D7-A9848EEE432B}" presName="childNode1" presStyleLbl="bgAcc1" presStyleIdx="0" presStyleCnt="3" custScaleY="151938">
        <dgm:presLayoutVars>
          <dgm:bulletEnabled val="1"/>
        </dgm:presLayoutVars>
      </dgm:prSet>
      <dgm:spPr/>
      <dgm:t>
        <a:bodyPr/>
        <a:lstStyle/>
        <a:p>
          <a:pPr rtl="1"/>
          <a:endParaRPr lang="ar-SA"/>
        </a:p>
      </dgm:t>
    </dgm:pt>
    <dgm:pt modelId="{7BBD70C9-FEFD-445A-A818-56AD6B7E7C0B}" type="pres">
      <dgm:prSet presAssocID="{B16F83BC-91CF-405A-B7D7-A9848EEE432B}" presName="childNode1tx" presStyleLbl="bgAcc1" presStyleIdx="0" presStyleCnt="3">
        <dgm:presLayoutVars>
          <dgm:bulletEnabled val="1"/>
        </dgm:presLayoutVars>
      </dgm:prSet>
      <dgm:spPr/>
      <dgm:t>
        <a:bodyPr/>
        <a:lstStyle/>
        <a:p>
          <a:pPr rtl="1"/>
          <a:endParaRPr lang="ar-SA"/>
        </a:p>
      </dgm:t>
    </dgm:pt>
    <dgm:pt modelId="{57F7159C-8915-4B84-BCE5-D775FD55FE13}" type="pres">
      <dgm:prSet presAssocID="{B16F83BC-91CF-405A-B7D7-A9848EEE432B}" presName="parentNode1" presStyleLbl="node1" presStyleIdx="0" presStyleCnt="3" custLinFactNeighborY="47138">
        <dgm:presLayoutVars>
          <dgm:chMax val="1"/>
          <dgm:bulletEnabled val="1"/>
        </dgm:presLayoutVars>
      </dgm:prSet>
      <dgm:spPr/>
      <dgm:t>
        <a:bodyPr/>
        <a:lstStyle/>
        <a:p>
          <a:pPr rtl="1"/>
          <a:endParaRPr lang="ar-SA"/>
        </a:p>
      </dgm:t>
    </dgm:pt>
    <dgm:pt modelId="{71103999-C334-4587-A574-62E90444E375}" type="pres">
      <dgm:prSet presAssocID="{B16F83BC-91CF-405A-B7D7-A9848EEE432B}" presName="connSite1" presStyleCnt="0"/>
      <dgm:spPr/>
    </dgm:pt>
    <dgm:pt modelId="{B76FAC97-932F-4E49-B0BD-49596DE7F446}" type="pres">
      <dgm:prSet presAssocID="{AD6F5FCF-94E3-461E-87E5-C949573310B5}" presName="Name9" presStyleLbl="sibTrans2D1" presStyleIdx="0" presStyleCnt="2"/>
      <dgm:spPr/>
      <dgm:t>
        <a:bodyPr/>
        <a:lstStyle/>
        <a:p>
          <a:pPr rtl="1"/>
          <a:endParaRPr lang="ar-SA"/>
        </a:p>
      </dgm:t>
    </dgm:pt>
    <dgm:pt modelId="{7C6131DF-4840-4A0C-948D-0B5DA3E0AF38}" type="pres">
      <dgm:prSet presAssocID="{C447C233-B328-4A6C-A774-DF606453D83B}" presName="composite2" presStyleCnt="0"/>
      <dgm:spPr/>
    </dgm:pt>
    <dgm:pt modelId="{21C66EBA-A989-4CF8-9D8E-DBCEFB008961}" type="pres">
      <dgm:prSet presAssocID="{C447C233-B328-4A6C-A774-DF606453D83B}" presName="dummyNode2" presStyleLbl="node1" presStyleIdx="0" presStyleCnt="3"/>
      <dgm:spPr/>
    </dgm:pt>
    <dgm:pt modelId="{7FC97FBD-FA2D-44EA-8B92-67EC925DB68D}" type="pres">
      <dgm:prSet presAssocID="{C447C233-B328-4A6C-A774-DF606453D83B}" presName="childNode2" presStyleLbl="bgAcc1" presStyleIdx="1" presStyleCnt="3">
        <dgm:presLayoutVars>
          <dgm:bulletEnabled val="1"/>
        </dgm:presLayoutVars>
      </dgm:prSet>
      <dgm:spPr/>
      <dgm:t>
        <a:bodyPr/>
        <a:lstStyle/>
        <a:p>
          <a:pPr rtl="1"/>
          <a:endParaRPr lang="ar-SA"/>
        </a:p>
      </dgm:t>
    </dgm:pt>
    <dgm:pt modelId="{CEF0C19F-F063-416A-8515-70888D0A8D8F}" type="pres">
      <dgm:prSet presAssocID="{C447C233-B328-4A6C-A774-DF606453D83B}" presName="childNode2tx" presStyleLbl="bgAcc1" presStyleIdx="1" presStyleCnt="3">
        <dgm:presLayoutVars>
          <dgm:bulletEnabled val="1"/>
        </dgm:presLayoutVars>
      </dgm:prSet>
      <dgm:spPr/>
      <dgm:t>
        <a:bodyPr/>
        <a:lstStyle/>
        <a:p>
          <a:pPr rtl="1"/>
          <a:endParaRPr lang="ar-SA"/>
        </a:p>
      </dgm:t>
    </dgm:pt>
    <dgm:pt modelId="{5393F4DC-0CDD-4411-97AC-8BAC4173B2B9}" type="pres">
      <dgm:prSet presAssocID="{C447C233-B328-4A6C-A774-DF606453D83B}" presName="parentNode2" presStyleLbl="node1" presStyleIdx="1" presStyleCnt="3">
        <dgm:presLayoutVars>
          <dgm:chMax val="0"/>
          <dgm:bulletEnabled val="1"/>
        </dgm:presLayoutVars>
      </dgm:prSet>
      <dgm:spPr/>
      <dgm:t>
        <a:bodyPr/>
        <a:lstStyle/>
        <a:p>
          <a:pPr rtl="1"/>
          <a:endParaRPr lang="ar-SA"/>
        </a:p>
      </dgm:t>
    </dgm:pt>
    <dgm:pt modelId="{CA326F31-D95D-421C-A247-6BEE50CD18CB}" type="pres">
      <dgm:prSet presAssocID="{C447C233-B328-4A6C-A774-DF606453D83B}" presName="connSite2" presStyleCnt="0"/>
      <dgm:spPr/>
    </dgm:pt>
    <dgm:pt modelId="{4C12098A-7C90-468F-AE1B-5C9EC11A82E8}" type="pres">
      <dgm:prSet presAssocID="{57022E2A-4683-4133-9351-0D51FE6E4F4E}" presName="Name18" presStyleLbl="sibTrans2D1" presStyleIdx="1" presStyleCnt="2"/>
      <dgm:spPr/>
      <dgm:t>
        <a:bodyPr/>
        <a:lstStyle/>
        <a:p>
          <a:pPr rtl="1"/>
          <a:endParaRPr lang="ar-SA"/>
        </a:p>
      </dgm:t>
    </dgm:pt>
    <dgm:pt modelId="{C18220E5-6EC3-4D18-8D79-03BB2959FA76}" type="pres">
      <dgm:prSet presAssocID="{0C34A8DE-71CB-428A-ACD0-E917A1230FED}" presName="composite1" presStyleCnt="0"/>
      <dgm:spPr/>
    </dgm:pt>
    <dgm:pt modelId="{325B3C6F-91F2-4E45-A34F-EE0D4A096831}" type="pres">
      <dgm:prSet presAssocID="{0C34A8DE-71CB-428A-ACD0-E917A1230FED}" presName="dummyNode1" presStyleLbl="node1" presStyleIdx="1" presStyleCnt="3"/>
      <dgm:spPr/>
    </dgm:pt>
    <dgm:pt modelId="{6E8ACBB2-8598-4682-BC2C-E518C2FF1425}" type="pres">
      <dgm:prSet presAssocID="{0C34A8DE-71CB-428A-ACD0-E917A1230FED}" presName="childNode1" presStyleLbl="bgAcc1" presStyleIdx="2" presStyleCnt="3">
        <dgm:presLayoutVars>
          <dgm:bulletEnabled val="1"/>
        </dgm:presLayoutVars>
      </dgm:prSet>
      <dgm:spPr/>
      <dgm:t>
        <a:bodyPr/>
        <a:lstStyle/>
        <a:p>
          <a:pPr rtl="1"/>
          <a:endParaRPr lang="ar-SA"/>
        </a:p>
      </dgm:t>
    </dgm:pt>
    <dgm:pt modelId="{57774201-347A-4E65-B718-825F1109656E}" type="pres">
      <dgm:prSet presAssocID="{0C34A8DE-71CB-428A-ACD0-E917A1230FED}" presName="childNode1tx" presStyleLbl="bgAcc1" presStyleIdx="2" presStyleCnt="3">
        <dgm:presLayoutVars>
          <dgm:bulletEnabled val="1"/>
        </dgm:presLayoutVars>
      </dgm:prSet>
      <dgm:spPr/>
      <dgm:t>
        <a:bodyPr/>
        <a:lstStyle/>
        <a:p>
          <a:pPr rtl="1"/>
          <a:endParaRPr lang="ar-SA"/>
        </a:p>
      </dgm:t>
    </dgm:pt>
    <dgm:pt modelId="{FAE92E3E-F508-4AE0-BB9D-D09D6AF799C4}" type="pres">
      <dgm:prSet presAssocID="{0C34A8DE-71CB-428A-ACD0-E917A1230FED}" presName="parentNode1" presStyleLbl="node1" presStyleIdx="2" presStyleCnt="3">
        <dgm:presLayoutVars>
          <dgm:chMax val="1"/>
          <dgm:bulletEnabled val="1"/>
        </dgm:presLayoutVars>
      </dgm:prSet>
      <dgm:spPr/>
      <dgm:t>
        <a:bodyPr/>
        <a:lstStyle/>
        <a:p>
          <a:pPr rtl="1"/>
          <a:endParaRPr lang="ar-SA"/>
        </a:p>
      </dgm:t>
    </dgm:pt>
    <dgm:pt modelId="{CBA51E7F-E4D5-4829-840D-A9BAC8B264B0}" type="pres">
      <dgm:prSet presAssocID="{0C34A8DE-71CB-428A-ACD0-E917A1230FED}" presName="connSite1" presStyleCnt="0"/>
      <dgm:spPr/>
    </dgm:pt>
  </dgm:ptLst>
  <dgm:cxnLst>
    <dgm:cxn modelId="{D7A924F5-ED6B-4FEA-ACEB-827D6D69A4B1}" type="presOf" srcId="{14A19C0E-226B-4694-97B0-66962ED510B3}" destId="{E022337C-C3D3-40DC-B1F4-56D803237F33}" srcOrd="0" destOrd="2" presId="urn:microsoft.com/office/officeart/2005/8/layout/hProcess4"/>
    <dgm:cxn modelId="{3557EDFB-EE6F-4E89-90BB-4AB406D02561}" type="presOf" srcId="{9D5A5E83-4D0F-43EB-9BD7-71DD86EDF4FF}" destId="{57774201-347A-4E65-B718-825F1109656E}" srcOrd="1" destOrd="2" presId="urn:microsoft.com/office/officeart/2005/8/layout/hProcess4"/>
    <dgm:cxn modelId="{4A294C86-0832-41BD-B9AC-706644FAB470}" type="presOf" srcId="{951D6768-E30A-4B6F-B140-CE46D39042BD}" destId="{A15E1DAA-4DBC-4C05-925B-80C60A822935}" srcOrd="0" destOrd="0" presId="urn:microsoft.com/office/officeart/2005/8/layout/hProcess4"/>
    <dgm:cxn modelId="{D7F064C5-4CDB-4DC8-B0F9-4303C0FE72A2}" srcId="{0C34A8DE-71CB-428A-ACD0-E917A1230FED}" destId="{EEA8A21C-6D24-4911-9995-6988F002E0A8}" srcOrd="0" destOrd="0" parTransId="{83D03D4C-BF8A-4BCA-AC21-44321591F283}" sibTransId="{88F67624-9D01-49A4-996A-4A87812B9C95}"/>
    <dgm:cxn modelId="{2A38EB4F-4DD1-4518-90BC-1733AD1F4D7D}" srcId="{C447C233-B328-4A6C-A774-DF606453D83B}" destId="{AE87887C-905F-4678-95FE-A99CE6A44B06}" srcOrd="1" destOrd="0" parTransId="{688FF4B1-E832-47D6-82C5-CAF367D5290A}" sibTransId="{78AD2CD3-FC98-4D42-A7B6-6EE5534462FC}"/>
    <dgm:cxn modelId="{657FC7C3-7BE0-4BBC-8273-E37C231F7A5B}" srcId="{951D6768-E30A-4B6F-B140-CE46D39042BD}" destId="{C447C233-B328-4A6C-A774-DF606453D83B}" srcOrd="1" destOrd="0" parTransId="{58783817-E5B5-4F12-AF1B-DF82CEE47366}" sibTransId="{57022E2A-4683-4133-9351-0D51FE6E4F4E}"/>
    <dgm:cxn modelId="{143528EE-6720-4698-8788-ED1ED783982D}" type="presOf" srcId="{9948DE07-C598-4AE0-B686-98C89C6E78DA}" destId="{CEF0C19F-F063-416A-8515-70888D0A8D8F}" srcOrd="1" destOrd="0" presId="urn:microsoft.com/office/officeart/2005/8/layout/hProcess4"/>
    <dgm:cxn modelId="{380AC45C-188C-4B78-98DD-EAB3C54BABA0}" type="presOf" srcId="{EEA8A21C-6D24-4911-9995-6988F002E0A8}" destId="{57774201-347A-4E65-B718-825F1109656E}" srcOrd="1" destOrd="0" presId="urn:microsoft.com/office/officeart/2005/8/layout/hProcess4"/>
    <dgm:cxn modelId="{87FD6FD5-8139-48D7-AF41-56A19B87103E}" type="presOf" srcId="{BFC511E1-41FD-4079-A61F-9B9AAA23FAD6}" destId="{7BBD70C9-FEFD-445A-A818-56AD6B7E7C0B}" srcOrd="1" destOrd="4" presId="urn:microsoft.com/office/officeart/2005/8/layout/hProcess4"/>
    <dgm:cxn modelId="{74394FE3-EAE5-4DDF-AA59-4DD237212AF4}" type="presOf" srcId="{AE87887C-905F-4678-95FE-A99CE6A44B06}" destId="{CEF0C19F-F063-416A-8515-70888D0A8D8F}" srcOrd="1" destOrd="1" presId="urn:microsoft.com/office/officeart/2005/8/layout/hProcess4"/>
    <dgm:cxn modelId="{17FFA082-0EBF-4D08-AC8E-809AC1E4187B}" type="presOf" srcId="{C447C233-B328-4A6C-A774-DF606453D83B}" destId="{5393F4DC-0CDD-4411-97AC-8BAC4173B2B9}" srcOrd="0" destOrd="0" presId="urn:microsoft.com/office/officeart/2005/8/layout/hProcess4"/>
    <dgm:cxn modelId="{94109687-86E7-4269-B689-E6116FCCE422}" type="presOf" srcId="{57022E2A-4683-4133-9351-0D51FE6E4F4E}" destId="{4C12098A-7C90-468F-AE1B-5C9EC11A82E8}" srcOrd="0" destOrd="0" presId="urn:microsoft.com/office/officeart/2005/8/layout/hProcess4"/>
    <dgm:cxn modelId="{ED8527F7-584C-4719-AFF8-D37D69A193AE}" type="presOf" srcId="{F6137266-E7B9-4E87-B56E-0D37986186B2}" destId="{57774201-347A-4E65-B718-825F1109656E}" srcOrd="1" destOrd="1" presId="urn:microsoft.com/office/officeart/2005/8/layout/hProcess4"/>
    <dgm:cxn modelId="{728D62D0-14FC-43B3-8E6F-91E35074A66C}" type="presOf" srcId="{9948DE07-C598-4AE0-B686-98C89C6E78DA}" destId="{7FC97FBD-FA2D-44EA-8B92-67EC925DB68D}" srcOrd="0" destOrd="0" presId="urn:microsoft.com/office/officeart/2005/8/layout/hProcess4"/>
    <dgm:cxn modelId="{594DC7CE-2CC4-4269-BCCF-6D9B3DD8F885}" type="presOf" srcId="{629F2D10-54D1-4233-BE20-BDAA6786BA6E}" destId="{E022337C-C3D3-40DC-B1F4-56D803237F33}" srcOrd="0" destOrd="0" presId="urn:microsoft.com/office/officeart/2005/8/layout/hProcess4"/>
    <dgm:cxn modelId="{997C980B-8246-4C73-B9C7-10F870E001FA}" srcId="{B16F83BC-91CF-405A-B7D7-A9848EEE432B}" destId="{14A19C0E-226B-4694-97B0-66962ED510B3}" srcOrd="2" destOrd="0" parTransId="{459C3E19-15AF-4705-8FBB-7140301989A4}" sibTransId="{D6FF97F5-B5E5-4806-9AA9-63213A18BB0A}"/>
    <dgm:cxn modelId="{78688712-763F-4BC4-B0B3-68E1664FCEFD}" type="presOf" srcId="{14A19C0E-226B-4694-97B0-66962ED510B3}" destId="{7BBD70C9-FEFD-445A-A818-56AD6B7E7C0B}" srcOrd="1" destOrd="2" presId="urn:microsoft.com/office/officeart/2005/8/layout/hProcess4"/>
    <dgm:cxn modelId="{8AF28EF9-4A46-438B-B293-49ACD4B6D052}" srcId="{951D6768-E30A-4B6F-B140-CE46D39042BD}" destId="{0C34A8DE-71CB-428A-ACD0-E917A1230FED}" srcOrd="2" destOrd="0" parTransId="{3A51FBD4-3355-46AF-ACCA-264DD84FFF3A}" sibTransId="{8AD0B0FE-6761-43CB-98AA-4BA6BBDB5739}"/>
    <dgm:cxn modelId="{1B518376-171D-4F83-A356-AC0B3E41316F}" srcId="{B16F83BC-91CF-405A-B7D7-A9848EEE432B}" destId="{BFC511E1-41FD-4079-A61F-9B9AAA23FAD6}" srcOrd="4" destOrd="0" parTransId="{208E713F-8E6E-4472-824F-B5938C62FF81}" sibTransId="{0EAB408C-366A-41BE-A56B-FDB6D713A3EF}"/>
    <dgm:cxn modelId="{CE3D0B8C-6FEA-49C5-8806-1B6D35049D68}" type="presOf" srcId="{B16F83BC-91CF-405A-B7D7-A9848EEE432B}" destId="{57F7159C-8915-4B84-BCE5-D775FD55FE13}" srcOrd="0" destOrd="0" presId="urn:microsoft.com/office/officeart/2005/8/layout/hProcess4"/>
    <dgm:cxn modelId="{8A91788D-3A87-4875-ABEE-4FC135DC5829}" type="presOf" srcId="{104BD5BA-794F-4BC9-BDDC-8F919581D0E2}" destId="{7BBD70C9-FEFD-445A-A818-56AD6B7E7C0B}" srcOrd="1" destOrd="3" presId="urn:microsoft.com/office/officeart/2005/8/layout/hProcess4"/>
    <dgm:cxn modelId="{6A0C5B16-CF95-4FCA-9C42-A304AFAB6DC4}" type="presOf" srcId="{AD6F5FCF-94E3-461E-87E5-C949573310B5}" destId="{B76FAC97-932F-4E49-B0BD-49596DE7F446}" srcOrd="0" destOrd="0" presId="urn:microsoft.com/office/officeart/2005/8/layout/hProcess4"/>
    <dgm:cxn modelId="{A8CA4BED-C535-423A-AFD6-19367E86E3F2}" type="presOf" srcId="{BFC511E1-41FD-4079-A61F-9B9AAA23FAD6}" destId="{E022337C-C3D3-40DC-B1F4-56D803237F33}" srcOrd="0" destOrd="4" presId="urn:microsoft.com/office/officeart/2005/8/layout/hProcess4"/>
    <dgm:cxn modelId="{B03B38EE-588C-4E18-A0A5-29FE58DD9608}" srcId="{C447C233-B328-4A6C-A774-DF606453D83B}" destId="{9948DE07-C598-4AE0-B686-98C89C6E78DA}" srcOrd="0" destOrd="0" parTransId="{4F0F5963-A309-4145-9EF8-8ADFDD364BFB}" sibTransId="{84DEF564-56D2-499F-96A3-AF327B313F14}"/>
    <dgm:cxn modelId="{C06A2805-BDD3-4239-9069-8A0DF5BCDA39}" type="presOf" srcId="{5D49C00D-6122-4447-9138-FE47002EC4F8}" destId="{CEF0C19F-F063-416A-8515-70888D0A8D8F}" srcOrd="1" destOrd="2" presId="urn:microsoft.com/office/officeart/2005/8/layout/hProcess4"/>
    <dgm:cxn modelId="{87BBB610-69F8-4E3E-90BE-5FBA8F87C4CE}" srcId="{0C34A8DE-71CB-428A-ACD0-E917A1230FED}" destId="{F6137266-E7B9-4E87-B56E-0D37986186B2}" srcOrd="1" destOrd="0" parTransId="{D6669F2E-00CA-4AB0-9BA5-E190AF7226EB}" sibTransId="{DA0B7214-5367-4BFC-8696-D8C665F86BE4}"/>
    <dgm:cxn modelId="{4C269199-A90B-49AD-86F3-4133943AF634}" srcId="{951D6768-E30A-4B6F-B140-CE46D39042BD}" destId="{B16F83BC-91CF-405A-B7D7-A9848EEE432B}" srcOrd="0" destOrd="0" parTransId="{9DE0F7BC-4CC4-48E6-A834-C15FEB9A7A2B}" sibTransId="{AD6F5FCF-94E3-461E-87E5-C949573310B5}"/>
    <dgm:cxn modelId="{3816B3FF-4D4A-454A-BB72-6D4EEB54FFA0}" type="presOf" srcId="{629F2D10-54D1-4233-BE20-BDAA6786BA6E}" destId="{7BBD70C9-FEFD-445A-A818-56AD6B7E7C0B}" srcOrd="1" destOrd="0" presId="urn:microsoft.com/office/officeart/2005/8/layout/hProcess4"/>
    <dgm:cxn modelId="{F4D45F3D-3874-4260-8EFC-0D99E728268C}" srcId="{B16F83BC-91CF-405A-B7D7-A9848EEE432B}" destId="{629F2D10-54D1-4233-BE20-BDAA6786BA6E}" srcOrd="0" destOrd="0" parTransId="{4105A918-91D9-46EA-A7AB-B9E4F01037FC}" sibTransId="{3881BAFC-D8E1-4B99-A9D4-CDB2B006B3AE}"/>
    <dgm:cxn modelId="{889A2D3A-54C8-4B17-AC02-024BE0A8D63B}" srcId="{0C34A8DE-71CB-428A-ACD0-E917A1230FED}" destId="{9D5A5E83-4D0F-43EB-9BD7-71DD86EDF4FF}" srcOrd="2" destOrd="0" parTransId="{A3889A27-25FF-4507-94EC-3EA3E209BA05}" sibTransId="{8565985A-B27A-4D02-9AFC-6EBC5B265865}"/>
    <dgm:cxn modelId="{7A6EAF21-C936-4535-9030-ED085D2130AB}" type="presOf" srcId="{EB037E7D-BB13-4085-858C-E1C4FD6278C1}" destId="{E022337C-C3D3-40DC-B1F4-56D803237F33}" srcOrd="0" destOrd="1" presId="urn:microsoft.com/office/officeart/2005/8/layout/hProcess4"/>
    <dgm:cxn modelId="{318F3381-6413-4974-9AB1-A20172220A20}" srcId="{B16F83BC-91CF-405A-B7D7-A9848EEE432B}" destId="{104BD5BA-794F-4BC9-BDDC-8F919581D0E2}" srcOrd="3" destOrd="0" parTransId="{CE744B11-4EB3-4A66-BF03-120D42827719}" sibTransId="{D109D81C-4DF1-4C5D-8AD4-CF06095613B1}"/>
    <dgm:cxn modelId="{AA79CBCB-DD9E-4812-9B60-90AC855F77F3}" type="presOf" srcId="{EB037E7D-BB13-4085-858C-E1C4FD6278C1}" destId="{7BBD70C9-FEFD-445A-A818-56AD6B7E7C0B}" srcOrd="1" destOrd="1" presId="urn:microsoft.com/office/officeart/2005/8/layout/hProcess4"/>
    <dgm:cxn modelId="{01570323-8F8A-458F-B8C7-F3A385731307}" srcId="{B16F83BC-91CF-405A-B7D7-A9848EEE432B}" destId="{EB037E7D-BB13-4085-858C-E1C4FD6278C1}" srcOrd="1" destOrd="0" parTransId="{1809B0CA-C245-4678-BE54-6385F6EF108F}" sibTransId="{E13F6FA2-B9F5-468A-BBEC-F6466AA73002}"/>
    <dgm:cxn modelId="{639DA8B7-F826-45EB-ADE5-20C1CE9FF9F7}" type="presOf" srcId="{EEA8A21C-6D24-4911-9995-6988F002E0A8}" destId="{6E8ACBB2-8598-4682-BC2C-E518C2FF1425}" srcOrd="0" destOrd="0" presId="urn:microsoft.com/office/officeart/2005/8/layout/hProcess4"/>
    <dgm:cxn modelId="{92C461FC-AB46-4E4A-8F2F-F0CECAD2E2A5}" type="presOf" srcId="{9D5A5E83-4D0F-43EB-9BD7-71DD86EDF4FF}" destId="{6E8ACBB2-8598-4682-BC2C-E518C2FF1425}" srcOrd="0" destOrd="2" presId="urn:microsoft.com/office/officeart/2005/8/layout/hProcess4"/>
    <dgm:cxn modelId="{3DC0D427-CBB3-48C2-8A1D-64A14A10A0E5}" srcId="{C447C233-B328-4A6C-A774-DF606453D83B}" destId="{5D49C00D-6122-4447-9138-FE47002EC4F8}" srcOrd="2" destOrd="0" parTransId="{0C82116F-5648-4654-A1FB-D2081025914B}" sibTransId="{E5ED5C6B-2589-47AD-BA2F-6315574FD148}"/>
    <dgm:cxn modelId="{044C020E-E143-43DB-8564-3D64C81B17E6}" type="presOf" srcId="{F6137266-E7B9-4E87-B56E-0D37986186B2}" destId="{6E8ACBB2-8598-4682-BC2C-E518C2FF1425}" srcOrd="0" destOrd="1" presId="urn:microsoft.com/office/officeart/2005/8/layout/hProcess4"/>
    <dgm:cxn modelId="{0F258D31-22F0-43E5-8A39-58F2F222B022}" type="presOf" srcId="{0C34A8DE-71CB-428A-ACD0-E917A1230FED}" destId="{FAE92E3E-F508-4AE0-BB9D-D09D6AF799C4}" srcOrd="0" destOrd="0" presId="urn:microsoft.com/office/officeart/2005/8/layout/hProcess4"/>
    <dgm:cxn modelId="{BF99F89E-4411-43F8-97A0-08C60B8C54E0}" type="presOf" srcId="{104BD5BA-794F-4BC9-BDDC-8F919581D0E2}" destId="{E022337C-C3D3-40DC-B1F4-56D803237F33}" srcOrd="0" destOrd="3" presId="urn:microsoft.com/office/officeart/2005/8/layout/hProcess4"/>
    <dgm:cxn modelId="{161DC4DA-A00A-4D75-9E5B-D9D4C5F4ECC0}" type="presOf" srcId="{AE87887C-905F-4678-95FE-A99CE6A44B06}" destId="{7FC97FBD-FA2D-44EA-8B92-67EC925DB68D}" srcOrd="0" destOrd="1" presId="urn:microsoft.com/office/officeart/2005/8/layout/hProcess4"/>
    <dgm:cxn modelId="{34BAED96-B5EF-4AF8-8E80-856C866160BC}" type="presOf" srcId="{5D49C00D-6122-4447-9138-FE47002EC4F8}" destId="{7FC97FBD-FA2D-44EA-8B92-67EC925DB68D}" srcOrd="0" destOrd="2" presId="urn:microsoft.com/office/officeart/2005/8/layout/hProcess4"/>
    <dgm:cxn modelId="{EBEE9A5C-DB6A-48D6-B21E-933E6DDAA88E}" type="presParOf" srcId="{A15E1DAA-4DBC-4C05-925B-80C60A822935}" destId="{EDA8CD6A-276C-47FE-BD10-A8D25563E2F4}" srcOrd="0" destOrd="0" presId="urn:microsoft.com/office/officeart/2005/8/layout/hProcess4"/>
    <dgm:cxn modelId="{F9027377-C1B5-445A-8166-CED0E0E3279D}" type="presParOf" srcId="{A15E1DAA-4DBC-4C05-925B-80C60A822935}" destId="{DFD030ED-6118-4AD5-839C-77F6E745610A}" srcOrd="1" destOrd="0" presId="urn:microsoft.com/office/officeart/2005/8/layout/hProcess4"/>
    <dgm:cxn modelId="{FA5C28DF-E572-4DC8-866A-045B600372F9}" type="presParOf" srcId="{A15E1DAA-4DBC-4C05-925B-80C60A822935}" destId="{8FEBED14-0E7C-458C-A68F-366A3E21E6CD}" srcOrd="2" destOrd="0" presId="urn:microsoft.com/office/officeart/2005/8/layout/hProcess4"/>
    <dgm:cxn modelId="{4C31CDF8-35A8-4529-8CFD-78A3702B5132}" type="presParOf" srcId="{8FEBED14-0E7C-458C-A68F-366A3E21E6CD}" destId="{17D27650-9AEF-4FA1-B0A6-7F33BA8581DE}" srcOrd="0" destOrd="0" presId="urn:microsoft.com/office/officeart/2005/8/layout/hProcess4"/>
    <dgm:cxn modelId="{C012961B-5FD6-45B9-AE48-07CBC09DCCEA}" type="presParOf" srcId="{17D27650-9AEF-4FA1-B0A6-7F33BA8581DE}" destId="{CBFD09DB-1594-4BC4-A584-57487050BD6E}" srcOrd="0" destOrd="0" presId="urn:microsoft.com/office/officeart/2005/8/layout/hProcess4"/>
    <dgm:cxn modelId="{00AEE8AB-F2ED-444E-8991-46B71E4F8271}" type="presParOf" srcId="{17D27650-9AEF-4FA1-B0A6-7F33BA8581DE}" destId="{E022337C-C3D3-40DC-B1F4-56D803237F33}" srcOrd="1" destOrd="0" presId="urn:microsoft.com/office/officeart/2005/8/layout/hProcess4"/>
    <dgm:cxn modelId="{6EA9056C-4694-4E6A-8087-C2B62802F7AF}" type="presParOf" srcId="{17D27650-9AEF-4FA1-B0A6-7F33BA8581DE}" destId="{7BBD70C9-FEFD-445A-A818-56AD6B7E7C0B}" srcOrd="2" destOrd="0" presId="urn:microsoft.com/office/officeart/2005/8/layout/hProcess4"/>
    <dgm:cxn modelId="{6D171E8F-FF9C-4717-A82E-901CF31CEEF7}" type="presParOf" srcId="{17D27650-9AEF-4FA1-B0A6-7F33BA8581DE}" destId="{57F7159C-8915-4B84-BCE5-D775FD55FE13}" srcOrd="3" destOrd="0" presId="urn:microsoft.com/office/officeart/2005/8/layout/hProcess4"/>
    <dgm:cxn modelId="{B1A6D385-DC74-4BDF-A1CA-045D4084272E}" type="presParOf" srcId="{17D27650-9AEF-4FA1-B0A6-7F33BA8581DE}" destId="{71103999-C334-4587-A574-62E90444E375}" srcOrd="4" destOrd="0" presId="urn:microsoft.com/office/officeart/2005/8/layout/hProcess4"/>
    <dgm:cxn modelId="{5FB9F8A5-08C7-4569-BB2C-1381D3FB075E}" type="presParOf" srcId="{8FEBED14-0E7C-458C-A68F-366A3E21E6CD}" destId="{B76FAC97-932F-4E49-B0BD-49596DE7F446}" srcOrd="1" destOrd="0" presId="urn:microsoft.com/office/officeart/2005/8/layout/hProcess4"/>
    <dgm:cxn modelId="{F4B7A013-905A-4A0A-9A78-4719310FF184}" type="presParOf" srcId="{8FEBED14-0E7C-458C-A68F-366A3E21E6CD}" destId="{7C6131DF-4840-4A0C-948D-0B5DA3E0AF38}" srcOrd="2" destOrd="0" presId="urn:microsoft.com/office/officeart/2005/8/layout/hProcess4"/>
    <dgm:cxn modelId="{BA0E2BCC-3886-4B86-9056-DEDC3FF7AF05}" type="presParOf" srcId="{7C6131DF-4840-4A0C-948D-0B5DA3E0AF38}" destId="{21C66EBA-A989-4CF8-9D8E-DBCEFB008961}" srcOrd="0" destOrd="0" presId="urn:microsoft.com/office/officeart/2005/8/layout/hProcess4"/>
    <dgm:cxn modelId="{8E493BEC-65DD-432D-B38C-F8F37E542038}" type="presParOf" srcId="{7C6131DF-4840-4A0C-948D-0B5DA3E0AF38}" destId="{7FC97FBD-FA2D-44EA-8B92-67EC925DB68D}" srcOrd="1" destOrd="0" presId="urn:microsoft.com/office/officeart/2005/8/layout/hProcess4"/>
    <dgm:cxn modelId="{10014CD1-7DA8-4AC8-8070-6113DA6F3450}" type="presParOf" srcId="{7C6131DF-4840-4A0C-948D-0B5DA3E0AF38}" destId="{CEF0C19F-F063-416A-8515-70888D0A8D8F}" srcOrd="2" destOrd="0" presId="urn:microsoft.com/office/officeart/2005/8/layout/hProcess4"/>
    <dgm:cxn modelId="{C21E4824-DEF9-4DB8-8446-C57A1E9172D6}" type="presParOf" srcId="{7C6131DF-4840-4A0C-948D-0B5DA3E0AF38}" destId="{5393F4DC-0CDD-4411-97AC-8BAC4173B2B9}" srcOrd="3" destOrd="0" presId="urn:microsoft.com/office/officeart/2005/8/layout/hProcess4"/>
    <dgm:cxn modelId="{37DE8DB1-D1B9-4F40-83DF-7407148BDE03}" type="presParOf" srcId="{7C6131DF-4840-4A0C-948D-0B5DA3E0AF38}" destId="{CA326F31-D95D-421C-A247-6BEE50CD18CB}" srcOrd="4" destOrd="0" presId="urn:microsoft.com/office/officeart/2005/8/layout/hProcess4"/>
    <dgm:cxn modelId="{CBE21883-B217-47BE-A05B-321F23BBBD05}" type="presParOf" srcId="{8FEBED14-0E7C-458C-A68F-366A3E21E6CD}" destId="{4C12098A-7C90-468F-AE1B-5C9EC11A82E8}" srcOrd="3" destOrd="0" presId="urn:microsoft.com/office/officeart/2005/8/layout/hProcess4"/>
    <dgm:cxn modelId="{FBFC9192-2405-4C72-BC2C-C053669BD50D}" type="presParOf" srcId="{8FEBED14-0E7C-458C-A68F-366A3E21E6CD}" destId="{C18220E5-6EC3-4D18-8D79-03BB2959FA76}" srcOrd="4" destOrd="0" presId="urn:microsoft.com/office/officeart/2005/8/layout/hProcess4"/>
    <dgm:cxn modelId="{E20E5F2A-9B82-437A-802B-23025E544577}" type="presParOf" srcId="{C18220E5-6EC3-4D18-8D79-03BB2959FA76}" destId="{325B3C6F-91F2-4E45-A34F-EE0D4A096831}" srcOrd="0" destOrd="0" presId="urn:microsoft.com/office/officeart/2005/8/layout/hProcess4"/>
    <dgm:cxn modelId="{6397D642-EC07-4F82-A58D-A796628004DF}" type="presParOf" srcId="{C18220E5-6EC3-4D18-8D79-03BB2959FA76}" destId="{6E8ACBB2-8598-4682-BC2C-E518C2FF1425}" srcOrd="1" destOrd="0" presId="urn:microsoft.com/office/officeart/2005/8/layout/hProcess4"/>
    <dgm:cxn modelId="{D6824B57-C43D-49B4-B0A2-0FFF9E9C1A5E}" type="presParOf" srcId="{C18220E5-6EC3-4D18-8D79-03BB2959FA76}" destId="{57774201-347A-4E65-B718-825F1109656E}" srcOrd="2" destOrd="0" presId="urn:microsoft.com/office/officeart/2005/8/layout/hProcess4"/>
    <dgm:cxn modelId="{15B3766A-6DB8-4EC9-82BD-5DCDA9B62C9D}" type="presParOf" srcId="{C18220E5-6EC3-4D18-8D79-03BB2959FA76}" destId="{FAE92E3E-F508-4AE0-BB9D-D09D6AF799C4}" srcOrd="3" destOrd="0" presId="urn:microsoft.com/office/officeart/2005/8/layout/hProcess4"/>
    <dgm:cxn modelId="{7B2EC47A-8028-4909-9CD6-12AC81353EB7}" type="presParOf" srcId="{C18220E5-6EC3-4D18-8D79-03BB2959FA76}" destId="{CBA51E7F-E4D5-4829-840D-A9BAC8B264B0}"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26C493-37D3-4CCB-AC35-481C7F08AD1E}" type="doc">
      <dgm:prSet loTypeId="urn:microsoft.com/office/officeart/2005/8/layout/radial5" loCatId="cycle" qsTypeId="urn:microsoft.com/office/officeart/2005/8/quickstyle/3d6" qsCatId="3D" csTypeId="urn:microsoft.com/office/officeart/2005/8/colors/accent1_2" csCatId="accent1" phldr="1"/>
      <dgm:spPr/>
      <dgm:t>
        <a:bodyPr/>
        <a:lstStyle/>
        <a:p>
          <a:pPr rtl="1"/>
          <a:endParaRPr lang="ar-SA"/>
        </a:p>
      </dgm:t>
    </dgm:pt>
    <dgm:pt modelId="{D9552803-6526-485E-BAA2-92F53280DEEE}">
      <dgm:prSet phldrT="[نص]">
        <dgm:style>
          <a:lnRef idx="0">
            <a:schemeClr val="accent4"/>
          </a:lnRef>
          <a:fillRef idx="3">
            <a:schemeClr val="accent4"/>
          </a:fillRef>
          <a:effectRef idx="3">
            <a:schemeClr val="accent4"/>
          </a:effectRef>
          <a:fontRef idx="minor">
            <a:schemeClr val="lt1"/>
          </a:fontRef>
        </dgm:style>
      </dgm:prSet>
      <dgm:spPr/>
      <dgm:t>
        <a:bodyPr/>
        <a:lstStyle/>
        <a:p>
          <a:pPr rtl="1"/>
          <a:r>
            <a:rPr lang="ar-SA" dirty="0" smtClean="0"/>
            <a:t>إدارة العمليات</a:t>
          </a:r>
          <a:endParaRPr lang="ar-SA" dirty="0"/>
        </a:p>
      </dgm:t>
    </dgm:pt>
    <dgm:pt modelId="{E00012DA-C807-455E-8476-1309E17A1067}" type="parTrans" cxnId="{FC126868-FD90-42E0-A40A-4DA333179BEE}">
      <dgm:prSet/>
      <dgm:spPr/>
      <dgm:t>
        <a:bodyPr/>
        <a:lstStyle/>
        <a:p>
          <a:pPr rtl="1"/>
          <a:endParaRPr lang="ar-SA"/>
        </a:p>
      </dgm:t>
    </dgm:pt>
    <dgm:pt modelId="{C4C7C544-38B4-44D9-8479-C4745AD56453}" type="sibTrans" cxnId="{FC126868-FD90-42E0-A40A-4DA333179BEE}">
      <dgm:prSet/>
      <dgm:spPr/>
      <dgm:t>
        <a:bodyPr/>
        <a:lstStyle/>
        <a:p>
          <a:pPr rtl="1"/>
          <a:endParaRPr lang="ar-SA"/>
        </a:p>
      </dgm:t>
    </dgm:pt>
    <dgm:pt modelId="{92A8A832-A047-4325-91C8-9B5C76BBEC8C}">
      <dgm:prSet phldrT="[نص]"/>
      <dgm:spPr/>
      <dgm:t>
        <a:bodyPr/>
        <a:lstStyle/>
        <a:p>
          <a:pPr rtl="1"/>
          <a:r>
            <a:rPr lang="ar-SA" dirty="0" smtClean="0"/>
            <a:t>نظم المعلومات</a:t>
          </a:r>
          <a:endParaRPr lang="ar-SA" dirty="0"/>
        </a:p>
      </dgm:t>
    </dgm:pt>
    <dgm:pt modelId="{0FCA4F3F-D361-46AB-8BFE-CFE2569F12B8}" type="parTrans" cxnId="{355FA5CB-3483-440F-AB5B-9719DD053C32}">
      <dgm:prSet/>
      <dgm:spPr/>
      <dgm:t>
        <a:bodyPr/>
        <a:lstStyle/>
        <a:p>
          <a:pPr rtl="1"/>
          <a:endParaRPr lang="ar-SA"/>
        </a:p>
      </dgm:t>
    </dgm:pt>
    <dgm:pt modelId="{B74662EA-4218-4506-9A1C-768A1E3E5118}" type="sibTrans" cxnId="{355FA5CB-3483-440F-AB5B-9719DD053C32}">
      <dgm:prSet/>
      <dgm:spPr/>
      <dgm:t>
        <a:bodyPr/>
        <a:lstStyle/>
        <a:p>
          <a:pPr rtl="1"/>
          <a:endParaRPr lang="ar-SA"/>
        </a:p>
      </dgm:t>
    </dgm:pt>
    <dgm:pt modelId="{0DD6BBD0-73E5-419A-AD08-6477F6401113}">
      <dgm:prSet phldrT="[نص]"/>
      <dgm:spPr/>
      <dgm:t>
        <a:bodyPr/>
        <a:lstStyle/>
        <a:p>
          <a:pPr rtl="1"/>
          <a:r>
            <a:rPr lang="ar-SA" dirty="0" smtClean="0"/>
            <a:t>القانونية</a:t>
          </a:r>
          <a:endParaRPr lang="ar-SA" dirty="0"/>
        </a:p>
      </dgm:t>
    </dgm:pt>
    <dgm:pt modelId="{E669A47F-58CC-4A20-8930-905638BCD962}" type="parTrans" cxnId="{F1F9108B-3161-432A-AC23-8FC99B7022CD}">
      <dgm:prSet/>
      <dgm:spPr/>
      <dgm:t>
        <a:bodyPr/>
        <a:lstStyle/>
        <a:p>
          <a:pPr rtl="1"/>
          <a:endParaRPr lang="ar-SA"/>
        </a:p>
      </dgm:t>
    </dgm:pt>
    <dgm:pt modelId="{877D656D-4734-4C8B-9142-E450CC96FEBC}" type="sibTrans" cxnId="{F1F9108B-3161-432A-AC23-8FC99B7022CD}">
      <dgm:prSet/>
      <dgm:spPr/>
      <dgm:t>
        <a:bodyPr/>
        <a:lstStyle/>
        <a:p>
          <a:pPr rtl="1"/>
          <a:endParaRPr lang="ar-SA"/>
        </a:p>
      </dgm:t>
    </dgm:pt>
    <dgm:pt modelId="{4659ADC9-825F-4C33-B838-D0616B137EA3}">
      <dgm:prSet phldrT="[نص]"/>
      <dgm:spPr/>
      <dgm:t>
        <a:bodyPr/>
        <a:lstStyle/>
        <a:p>
          <a:pPr rtl="1"/>
          <a:r>
            <a:rPr lang="ar-SA" dirty="0" smtClean="0"/>
            <a:t>البحث</a:t>
          </a:r>
          <a:endParaRPr lang="ar-SA" dirty="0"/>
        </a:p>
      </dgm:t>
    </dgm:pt>
    <dgm:pt modelId="{BCB939D8-D813-4E96-8098-8EC31A286330}" type="parTrans" cxnId="{018AE6A4-8C81-406B-9F9A-C7C1579D628B}">
      <dgm:prSet/>
      <dgm:spPr/>
      <dgm:t>
        <a:bodyPr/>
        <a:lstStyle/>
        <a:p>
          <a:pPr rtl="1"/>
          <a:endParaRPr lang="ar-SA"/>
        </a:p>
      </dgm:t>
    </dgm:pt>
    <dgm:pt modelId="{936D93F4-63DB-481D-828E-82A9F2200CC0}" type="sibTrans" cxnId="{018AE6A4-8C81-406B-9F9A-C7C1579D628B}">
      <dgm:prSet/>
      <dgm:spPr/>
      <dgm:t>
        <a:bodyPr/>
        <a:lstStyle/>
        <a:p>
          <a:pPr rtl="1"/>
          <a:endParaRPr lang="ar-SA"/>
        </a:p>
      </dgm:t>
    </dgm:pt>
    <dgm:pt modelId="{F0296305-2080-46CA-866B-080C3A1E3F93}">
      <dgm:prSet phldrT="[نص]"/>
      <dgm:spPr/>
      <dgm:t>
        <a:bodyPr/>
        <a:lstStyle/>
        <a:p>
          <a:pPr rtl="1"/>
          <a:r>
            <a:rPr lang="ar-SA" dirty="0" smtClean="0"/>
            <a:t>المشتريات</a:t>
          </a:r>
          <a:endParaRPr lang="ar-SA" dirty="0"/>
        </a:p>
      </dgm:t>
    </dgm:pt>
    <dgm:pt modelId="{F7EE0162-24F1-4DD1-9049-8D1364CA8567}" type="parTrans" cxnId="{E122C958-3C2B-482A-8D35-8E07E45D00F0}">
      <dgm:prSet/>
      <dgm:spPr/>
      <dgm:t>
        <a:bodyPr/>
        <a:lstStyle/>
        <a:p>
          <a:pPr rtl="1"/>
          <a:endParaRPr lang="ar-SA"/>
        </a:p>
      </dgm:t>
    </dgm:pt>
    <dgm:pt modelId="{E073A787-CF96-4828-ACCB-231FC228D641}" type="sibTrans" cxnId="{E122C958-3C2B-482A-8D35-8E07E45D00F0}">
      <dgm:prSet/>
      <dgm:spPr/>
      <dgm:t>
        <a:bodyPr/>
        <a:lstStyle/>
        <a:p>
          <a:pPr rtl="1"/>
          <a:endParaRPr lang="ar-SA"/>
        </a:p>
      </dgm:t>
    </dgm:pt>
    <dgm:pt modelId="{E84C3636-5256-42DD-BD91-1439B511454D}">
      <dgm:prSet phldrT="[نص]"/>
      <dgm:spPr/>
      <dgm:t>
        <a:bodyPr/>
        <a:lstStyle/>
        <a:p>
          <a:pPr rtl="1"/>
          <a:r>
            <a:rPr lang="ar-SA" dirty="0" smtClean="0"/>
            <a:t>النقل</a:t>
          </a:r>
          <a:endParaRPr lang="ar-SA" dirty="0"/>
        </a:p>
      </dgm:t>
    </dgm:pt>
    <dgm:pt modelId="{E225550E-00CC-417A-90AA-109CC7314669}" type="parTrans" cxnId="{3AC2212D-A3E6-40B3-AECB-840EB975D9DC}">
      <dgm:prSet/>
      <dgm:spPr/>
      <dgm:t>
        <a:bodyPr/>
        <a:lstStyle/>
        <a:p>
          <a:pPr rtl="1"/>
          <a:endParaRPr lang="ar-SA"/>
        </a:p>
      </dgm:t>
    </dgm:pt>
    <dgm:pt modelId="{24CAC0E1-C41B-4A89-A8DD-94CE7A0E6CF9}" type="sibTrans" cxnId="{3AC2212D-A3E6-40B3-AECB-840EB975D9DC}">
      <dgm:prSet/>
      <dgm:spPr/>
      <dgm:t>
        <a:bodyPr/>
        <a:lstStyle/>
        <a:p>
          <a:pPr rtl="1"/>
          <a:endParaRPr lang="ar-SA"/>
        </a:p>
      </dgm:t>
    </dgm:pt>
    <dgm:pt modelId="{37070363-CFC5-4F21-8C4A-9A4BDBA664E8}">
      <dgm:prSet phldrT="[نص]">
        <dgm:style>
          <a:lnRef idx="0">
            <a:schemeClr val="accent3"/>
          </a:lnRef>
          <a:fillRef idx="3">
            <a:schemeClr val="accent3"/>
          </a:fillRef>
          <a:effectRef idx="3">
            <a:schemeClr val="accent3"/>
          </a:effectRef>
          <a:fontRef idx="minor">
            <a:schemeClr val="lt1"/>
          </a:fontRef>
        </dgm:style>
      </dgm:prSet>
      <dgm:spPr/>
      <dgm:t>
        <a:bodyPr/>
        <a:lstStyle/>
        <a:p>
          <a:pPr rtl="1"/>
          <a:r>
            <a:rPr lang="ar-SA" dirty="0" smtClean="0"/>
            <a:t>التسويق</a:t>
          </a:r>
          <a:endParaRPr lang="ar-SA" dirty="0"/>
        </a:p>
      </dgm:t>
    </dgm:pt>
    <dgm:pt modelId="{8D441696-1518-45A2-A59E-C3AEE51DD128}" type="parTrans" cxnId="{6CEF023A-A7BE-4F7F-AB34-04467EED5415}">
      <dgm:prSet/>
      <dgm:spPr/>
      <dgm:t>
        <a:bodyPr/>
        <a:lstStyle/>
        <a:p>
          <a:pPr rtl="1"/>
          <a:endParaRPr lang="ar-SA"/>
        </a:p>
      </dgm:t>
    </dgm:pt>
    <dgm:pt modelId="{BC764E3A-3B9D-4BC8-AA5A-8FCAAB9DD76F}" type="sibTrans" cxnId="{6CEF023A-A7BE-4F7F-AB34-04467EED5415}">
      <dgm:prSet/>
      <dgm:spPr/>
      <dgm:t>
        <a:bodyPr/>
        <a:lstStyle/>
        <a:p>
          <a:pPr rtl="1"/>
          <a:endParaRPr lang="ar-SA"/>
        </a:p>
      </dgm:t>
    </dgm:pt>
    <dgm:pt modelId="{1B18960C-63B2-44F8-AD85-6F69C5060642}">
      <dgm:prSet phldrT="[نص]"/>
      <dgm:spPr/>
      <dgm:t>
        <a:bodyPr/>
        <a:lstStyle/>
        <a:p>
          <a:pPr rtl="1"/>
          <a:r>
            <a:rPr lang="ar-SA" dirty="0" smtClean="0"/>
            <a:t>الهندسة والتصميم</a:t>
          </a:r>
          <a:endParaRPr lang="ar-SA" dirty="0"/>
        </a:p>
      </dgm:t>
    </dgm:pt>
    <dgm:pt modelId="{2719094A-68D6-494A-95EF-CCCE860323CC}" type="parTrans" cxnId="{BCA1E014-DFA2-4183-8D5B-B9D4346131C3}">
      <dgm:prSet/>
      <dgm:spPr/>
      <dgm:t>
        <a:bodyPr/>
        <a:lstStyle/>
        <a:p>
          <a:pPr rtl="1"/>
          <a:endParaRPr lang="ar-SA"/>
        </a:p>
      </dgm:t>
    </dgm:pt>
    <dgm:pt modelId="{39B48EC4-7AE1-4F12-A9E1-B620EABFCC06}" type="sibTrans" cxnId="{BCA1E014-DFA2-4183-8D5B-B9D4346131C3}">
      <dgm:prSet/>
      <dgm:spPr/>
      <dgm:t>
        <a:bodyPr/>
        <a:lstStyle/>
        <a:p>
          <a:pPr rtl="1"/>
          <a:endParaRPr lang="ar-SA"/>
        </a:p>
      </dgm:t>
    </dgm:pt>
    <dgm:pt modelId="{75578DAD-AADF-4980-A5AB-D8709656B3A7}">
      <dgm:prSet phldrT="[نص]">
        <dgm:style>
          <a:lnRef idx="1">
            <a:schemeClr val="accent3"/>
          </a:lnRef>
          <a:fillRef idx="3">
            <a:schemeClr val="accent3"/>
          </a:fillRef>
          <a:effectRef idx="2">
            <a:schemeClr val="accent3"/>
          </a:effectRef>
          <a:fontRef idx="minor">
            <a:schemeClr val="lt1"/>
          </a:fontRef>
        </dgm:style>
      </dgm:prSet>
      <dgm:spPr/>
      <dgm:t>
        <a:bodyPr/>
        <a:lstStyle/>
        <a:p>
          <a:pPr rtl="1"/>
          <a:r>
            <a:rPr lang="ar-SA" dirty="0" smtClean="0"/>
            <a:t>المالية</a:t>
          </a:r>
          <a:endParaRPr lang="ar-SA" dirty="0"/>
        </a:p>
      </dgm:t>
    </dgm:pt>
    <dgm:pt modelId="{4CEFEE73-D20D-4AE5-94ED-1B3DB9D0163F}" type="parTrans" cxnId="{1B9B565C-397E-412B-BDC3-4D560FE0274F}">
      <dgm:prSet/>
      <dgm:spPr/>
      <dgm:t>
        <a:bodyPr/>
        <a:lstStyle/>
        <a:p>
          <a:pPr rtl="1"/>
          <a:endParaRPr lang="ar-SA"/>
        </a:p>
      </dgm:t>
    </dgm:pt>
    <dgm:pt modelId="{A74ACD08-0C78-4AFE-8CA7-E29B4206C5E4}" type="sibTrans" cxnId="{1B9B565C-397E-412B-BDC3-4D560FE0274F}">
      <dgm:prSet/>
      <dgm:spPr/>
      <dgm:t>
        <a:bodyPr/>
        <a:lstStyle/>
        <a:p>
          <a:pPr rtl="1"/>
          <a:endParaRPr lang="ar-SA"/>
        </a:p>
      </dgm:t>
    </dgm:pt>
    <dgm:pt modelId="{69F66E9C-4E92-4F3F-B012-A18A60CC253C}">
      <dgm:prSet phldrT="[نص]"/>
      <dgm:spPr/>
      <dgm:t>
        <a:bodyPr/>
        <a:lstStyle/>
        <a:p>
          <a:pPr rtl="1"/>
          <a:r>
            <a:rPr lang="ar-SA" dirty="0" smtClean="0"/>
            <a:t>الموارد البشرية</a:t>
          </a:r>
          <a:endParaRPr lang="ar-SA" dirty="0"/>
        </a:p>
      </dgm:t>
    </dgm:pt>
    <dgm:pt modelId="{FA8EE964-05C6-48BD-9A7C-BDD3764DDB43}" type="parTrans" cxnId="{7D622B6D-0052-4772-8C31-D74873266E0F}">
      <dgm:prSet/>
      <dgm:spPr/>
      <dgm:t>
        <a:bodyPr/>
        <a:lstStyle/>
        <a:p>
          <a:pPr rtl="1"/>
          <a:endParaRPr lang="ar-SA"/>
        </a:p>
      </dgm:t>
    </dgm:pt>
    <dgm:pt modelId="{99455188-E308-4984-89B6-1B5B654B3ADD}" type="sibTrans" cxnId="{7D622B6D-0052-4772-8C31-D74873266E0F}">
      <dgm:prSet/>
      <dgm:spPr/>
      <dgm:t>
        <a:bodyPr/>
        <a:lstStyle/>
        <a:p>
          <a:pPr rtl="1"/>
          <a:endParaRPr lang="ar-SA"/>
        </a:p>
      </dgm:t>
    </dgm:pt>
    <dgm:pt modelId="{895940E3-A94F-493C-B6B3-3A76A37DC66C}" type="pres">
      <dgm:prSet presAssocID="{C026C493-37D3-4CCB-AC35-481C7F08AD1E}" presName="Name0" presStyleCnt="0">
        <dgm:presLayoutVars>
          <dgm:chMax val="1"/>
          <dgm:dir/>
          <dgm:animLvl val="ctr"/>
          <dgm:resizeHandles val="exact"/>
        </dgm:presLayoutVars>
      </dgm:prSet>
      <dgm:spPr/>
      <dgm:t>
        <a:bodyPr/>
        <a:lstStyle/>
        <a:p>
          <a:pPr rtl="1"/>
          <a:endParaRPr lang="ar-SA"/>
        </a:p>
      </dgm:t>
    </dgm:pt>
    <dgm:pt modelId="{2FABE37A-9BB4-441E-A809-2FB180BA99EC}" type="pres">
      <dgm:prSet presAssocID="{D9552803-6526-485E-BAA2-92F53280DEEE}" presName="centerShape" presStyleLbl="node0" presStyleIdx="0" presStyleCnt="1"/>
      <dgm:spPr/>
      <dgm:t>
        <a:bodyPr/>
        <a:lstStyle/>
        <a:p>
          <a:pPr rtl="1"/>
          <a:endParaRPr lang="ar-SA"/>
        </a:p>
      </dgm:t>
    </dgm:pt>
    <dgm:pt modelId="{8B049F1D-E1FD-4305-A0DA-E80EA563079B}" type="pres">
      <dgm:prSet presAssocID="{0FCA4F3F-D361-46AB-8BFE-CFE2569F12B8}" presName="parTrans" presStyleLbl="sibTrans2D1" presStyleIdx="0" presStyleCnt="9" custAng="10800000" custLinFactNeighborX="7217" custLinFactNeighborY="5273"/>
      <dgm:spPr/>
      <dgm:t>
        <a:bodyPr/>
        <a:lstStyle/>
        <a:p>
          <a:pPr rtl="1"/>
          <a:endParaRPr lang="ar-SA"/>
        </a:p>
      </dgm:t>
    </dgm:pt>
    <dgm:pt modelId="{F460416A-739E-4B85-B96A-3462A07B932E}" type="pres">
      <dgm:prSet presAssocID="{0FCA4F3F-D361-46AB-8BFE-CFE2569F12B8}" presName="connectorText" presStyleLbl="sibTrans2D1" presStyleIdx="0" presStyleCnt="9"/>
      <dgm:spPr/>
      <dgm:t>
        <a:bodyPr/>
        <a:lstStyle/>
        <a:p>
          <a:pPr rtl="1"/>
          <a:endParaRPr lang="ar-SA"/>
        </a:p>
      </dgm:t>
    </dgm:pt>
    <dgm:pt modelId="{2D97F725-4227-48F0-B3F0-66C6117A5835}" type="pres">
      <dgm:prSet presAssocID="{92A8A832-A047-4325-91C8-9B5C76BBEC8C}" presName="node" presStyleLbl="node1" presStyleIdx="0" presStyleCnt="9">
        <dgm:presLayoutVars>
          <dgm:bulletEnabled val="1"/>
        </dgm:presLayoutVars>
      </dgm:prSet>
      <dgm:spPr/>
      <dgm:t>
        <a:bodyPr/>
        <a:lstStyle/>
        <a:p>
          <a:pPr rtl="1"/>
          <a:endParaRPr lang="ar-SA"/>
        </a:p>
      </dgm:t>
    </dgm:pt>
    <dgm:pt modelId="{0DF73321-F1EC-4157-BE39-FD4C64FE2ADF}" type="pres">
      <dgm:prSet presAssocID="{E225550E-00CC-417A-90AA-109CC7314669}" presName="parTrans" presStyleLbl="sibTrans2D1" presStyleIdx="1" presStyleCnt="9" custAng="10726600"/>
      <dgm:spPr/>
      <dgm:t>
        <a:bodyPr/>
        <a:lstStyle/>
        <a:p>
          <a:pPr rtl="1"/>
          <a:endParaRPr lang="ar-SA"/>
        </a:p>
      </dgm:t>
    </dgm:pt>
    <dgm:pt modelId="{30C88431-06B0-434C-856B-8ED29CD6178D}" type="pres">
      <dgm:prSet presAssocID="{E225550E-00CC-417A-90AA-109CC7314669}" presName="connectorText" presStyleLbl="sibTrans2D1" presStyleIdx="1" presStyleCnt="9"/>
      <dgm:spPr/>
      <dgm:t>
        <a:bodyPr/>
        <a:lstStyle/>
        <a:p>
          <a:pPr rtl="1"/>
          <a:endParaRPr lang="ar-SA"/>
        </a:p>
      </dgm:t>
    </dgm:pt>
    <dgm:pt modelId="{1D9F9806-B7C8-46E7-938E-5280269036E3}" type="pres">
      <dgm:prSet presAssocID="{E84C3636-5256-42DD-BD91-1439B511454D}" presName="node" presStyleLbl="node1" presStyleIdx="1" presStyleCnt="9">
        <dgm:presLayoutVars>
          <dgm:bulletEnabled val="1"/>
        </dgm:presLayoutVars>
      </dgm:prSet>
      <dgm:spPr/>
      <dgm:t>
        <a:bodyPr/>
        <a:lstStyle/>
        <a:p>
          <a:pPr rtl="1"/>
          <a:endParaRPr lang="ar-SA"/>
        </a:p>
      </dgm:t>
    </dgm:pt>
    <dgm:pt modelId="{0BC9BA03-0379-49B5-B767-6E677778A741}" type="pres">
      <dgm:prSet presAssocID="{FA8EE964-05C6-48BD-9A7C-BDD3764DDB43}" presName="parTrans" presStyleLbl="sibTrans2D1" presStyleIdx="2" presStyleCnt="9" custAng="10726600"/>
      <dgm:spPr/>
      <dgm:t>
        <a:bodyPr/>
        <a:lstStyle/>
        <a:p>
          <a:pPr rtl="1"/>
          <a:endParaRPr lang="ar-SA"/>
        </a:p>
      </dgm:t>
    </dgm:pt>
    <dgm:pt modelId="{9570F7A7-0E5B-4E16-964C-82D65ACA7C7B}" type="pres">
      <dgm:prSet presAssocID="{FA8EE964-05C6-48BD-9A7C-BDD3764DDB43}" presName="connectorText" presStyleLbl="sibTrans2D1" presStyleIdx="2" presStyleCnt="9"/>
      <dgm:spPr/>
      <dgm:t>
        <a:bodyPr/>
        <a:lstStyle/>
        <a:p>
          <a:pPr rtl="1"/>
          <a:endParaRPr lang="ar-SA"/>
        </a:p>
      </dgm:t>
    </dgm:pt>
    <dgm:pt modelId="{43FB42AD-DDB6-4CEF-AC2E-1892F68A27AD}" type="pres">
      <dgm:prSet presAssocID="{69F66E9C-4E92-4F3F-B012-A18A60CC253C}" presName="node" presStyleLbl="node1" presStyleIdx="2" presStyleCnt="9">
        <dgm:presLayoutVars>
          <dgm:bulletEnabled val="1"/>
        </dgm:presLayoutVars>
      </dgm:prSet>
      <dgm:spPr/>
      <dgm:t>
        <a:bodyPr/>
        <a:lstStyle/>
        <a:p>
          <a:pPr rtl="1"/>
          <a:endParaRPr lang="ar-SA"/>
        </a:p>
      </dgm:t>
    </dgm:pt>
    <dgm:pt modelId="{BF93EC73-B3B1-4DB4-9195-68EDD39FBB6B}" type="pres">
      <dgm:prSet presAssocID="{8D441696-1518-45A2-A59E-C3AEE51DD128}" presName="parTrans" presStyleLbl="sibTrans2D1" presStyleIdx="3" presStyleCnt="9" custAng="10800000"/>
      <dgm:spPr/>
      <dgm:t>
        <a:bodyPr/>
        <a:lstStyle/>
        <a:p>
          <a:pPr rtl="1"/>
          <a:endParaRPr lang="ar-SA"/>
        </a:p>
      </dgm:t>
    </dgm:pt>
    <dgm:pt modelId="{4449B73B-ABB7-4D93-9DD5-34062613EAE7}" type="pres">
      <dgm:prSet presAssocID="{8D441696-1518-45A2-A59E-C3AEE51DD128}" presName="connectorText" presStyleLbl="sibTrans2D1" presStyleIdx="3" presStyleCnt="9"/>
      <dgm:spPr/>
      <dgm:t>
        <a:bodyPr/>
        <a:lstStyle/>
        <a:p>
          <a:pPr rtl="1"/>
          <a:endParaRPr lang="ar-SA"/>
        </a:p>
      </dgm:t>
    </dgm:pt>
    <dgm:pt modelId="{B23A5F43-E42A-4DB8-BF87-C0AC44820A0C}" type="pres">
      <dgm:prSet presAssocID="{37070363-CFC5-4F21-8C4A-9A4BDBA664E8}" presName="node" presStyleLbl="node1" presStyleIdx="3" presStyleCnt="9">
        <dgm:presLayoutVars>
          <dgm:bulletEnabled val="1"/>
        </dgm:presLayoutVars>
      </dgm:prSet>
      <dgm:spPr/>
      <dgm:t>
        <a:bodyPr/>
        <a:lstStyle/>
        <a:p>
          <a:pPr rtl="1"/>
          <a:endParaRPr lang="ar-SA"/>
        </a:p>
      </dgm:t>
    </dgm:pt>
    <dgm:pt modelId="{AC9E2279-27AB-4D06-83D6-6DE3A721349E}" type="pres">
      <dgm:prSet presAssocID="{2719094A-68D6-494A-95EF-CCCE860323CC}" presName="parTrans" presStyleLbl="sibTrans2D1" presStyleIdx="4" presStyleCnt="9" custAng="10975818"/>
      <dgm:spPr/>
      <dgm:t>
        <a:bodyPr/>
        <a:lstStyle/>
        <a:p>
          <a:pPr rtl="1"/>
          <a:endParaRPr lang="ar-SA"/>
        </a:p>
      </dgm:t>
    </dgm:pt>
    <dgm:pt modelId="{C127AD58-2480-4F75-842C-0C33609A0E08}" type="pres">
      <dgm:prSet presAssocID="{2719094A-68D6-494A-95EF-CCCE860323CC}" presName="connectorText" presStyleLbl="sibTrans2D1" presStyleIdx="4" presStyleCnt="9"/>
      <dgm:spPr/>
      <dgm:t>
        <a:bodyPr/>
        <a:lstStyle/>
        <a:p>
          <a:pPr rtl="1"/>
          <a:endParaRPr lang="ar-SA"/>
        </a:p>
      </dgm:t>
    </dgm:pt>
    <dgm:pt modelId="{78D427EA-8E4C-4AF3-A856-E25D7FCFC317}" type="pres">
      <dgm:prSet presAssocID="{1B18960C-63B2-44F8-AD85-6F69C5060642}" presName="node" presStyleLbl="node1" presStyleIdx="4" presStyleCnt="9">
        <dgm:presLayoutVars>
          <dgm:bulletEnabled val="1"/>
        </dgm:presLayoutVars>
      </dgm:prSet>
      <dgm:spPr/>
      <dgm:t>
        <a:bodyPr/>
        <a:lstStyle/>
        <a:p>
          <a:pPr rtl="1"/>
          <a:endParaRPr lang="ar-SA"/>
        </a:p>
      </dgm:t>
    </dgm:pt>
    <dgm:pt modelId="{FFA9A681-0BAD-4EEF-B60E-9FD6608D8755}" type="pres">
      <dgm:prSet presAssocID="{4CEFEE73-D20D-4AE5-94ED-1B3DB9D0163F}" presName="parTrans" presStyleLbl="sibTrans2D1" presStyleIdx="5" presStyleCnt="9" custAng="11116803"/>
      <dgm:spPr/>
      <dgm:t>
        <a:bodyPr/>
        <a:lstStyle/>
        <a:p>
          <a:pPr rtl="1"/>
          <a:endParaRPr lang="ar-SA"/>
        </a:p>
      </dgm:t>
    </dgm:pt>
    <dgm:pt modelId="{18CFFAA9-44B0-4750-B531-3600136F1EF0}" type="pres">
      <dgm:prSet presAssocID="{4CEFEE73-D20D-4AE5-94ED-1B3DB9D0163F}" presName="connectorText" presStyleLbl="sibTrans2D1" presStyleIdx="5" presStyleCnt="9"/>
      <dgm:spPr/>
      <dgm:t>
        <a:bodyPr/>
        <a:lstStyle/>
        <a:p>
          <a:pPr rtl="1"/>
          <a:endParaRPr lang="ar-SA"/>
        </a:p>
      </dgm:t>
    </dgm:pt>
    <dgm:pt modelId="{5A2DA69C-5888-44CC-8A76-8FB99BA1422E}" type="pres">
      <dgm:prSet presAssocID="{75578DAD-AADF-4980-A5AB-D8709656B3A7}" presName="node" presStyleLbl="node1" presStyleIdx="5" presStyleCnt="9">
        <dgm:presLayoutVars>
          <dgm:bulletEnabled val="1"/>
        </dgm:presLayoutVars>
      </dgm:prSet>
      <dgm:spPr/>
      <dgm:t>
        <a:bodyPr/>
        <a:lstStyle/>
        <a:p>
          <a:pPr rtl="1"/>
          <a:endParaRPr lang="ar-SA"/>
        </a:p>
      </dgm:t>
    </dgm:pt>
    <dgm:pt modelId="{1256E3EF-6525-40A7-9451-7CE74DC7E112}" type="pres">
      <dgm:prSet presAssocID="{E669A47F-58CC-4A20-8930-905638BCD962}" presName="parTrans" presStyleLbl="sibTrans2D1" presStyleIdx="6" presStyleCnt="9" custAng="10922555"/>
      <dgm:spPr/>
      <dgm:t>
        <a:bodyPr/>
        <a:lstStyle/>
        <a:p>
          <a:pPr rtl="1"/>
          <a:endParaRPr lang="ar-SA"/>
        </a:p>
      </dgm:t>
    </dgm:pt>
    <dgm:pt modelId="{0D0DBFDD-0787-4958-9938-D59D7385CDC2}" type="pres">
      <dgm:prSet presAssocID="{E669A47F-58CC-4A20-8930-905638BCD962}" presName="connectorText" presStyleLbl="sibTrans2D1" presStyleIdx="6" presStyleCnt="9"/>
      <dgm:spPr/>
      <dgm:t>
        <a:bodyPr/>
        <a:lstStyle/>
        <a:p>
          <a:pPr rtl="1"/>
          <a:endParaRPr lang="ar-SA"/>
        </a:p>
      </dgm:t>
    </dgm:pt>
    <dgm:pt modelId="{B20BA6BA-3B8F-4261-88AE-0276C9BDD731}" type="pres">
      <dgm:prSet presAssocID="{0DD6BBD0-73E5-419A-AD08-6477F6401113}" presName="node" presStyleLbl="node1" presStyleIdx="6" presStyleCnt="9">
        <dgm:presLayoutVars>
          <dgm:bulletEnabled val="1"/>
        </dgm:presLayoutVars>
      </dgm:prSet>
      <dgm:spPr/>
      <dgm:t>
        <a:bodyPr/>
        <a:lstStyle/>
        <a:p>
          <a:pPr rtl="1"/>
          <a:endParaRPr lang="ar-SA"/>
        </a:p>
      </dgm:t>
    </dgm:pt>
    <dgm:pt modelId="{77BE58DC-3B51-4B2B-B7C1-C146EB8205EA}" type="pres">
      <dgm:prSet presAssocID="{BCB939D8-D813-4E96-8098-8EC31A286330}" presName="parTrans" presStyleLbl="sibTrans2D1" presStyleIdx="7" presStyleCnt="9" custAng="10626899"/>
      <dgm:spPr/>
      <dgm:t>
        <a:bodyPr/>
        <a:lstStyle/>
        <a:p>
          <a:pPr rtl="1"/>
          <a:endParaRPr lang="ar-SA"/>
        </a:p>
      </dgm:t>
    </dgm:pt>
    <dgm:pt modelId="{EDDB6E2B-3F46-4476-90D2-59FEF5656A01}" type="pres">
      <dgm:prSet presAssocID="{BCB939D8-D813-4E96-8098-8EC31A286330}" presName="connectorText" presStyleLbl="sibTrans2D1" presStyleIdx="7" presStyleCnt="9"/>
      <dgm:spPr/>
      <dgm:t>
        <a:bodyPr/>
        <a:lstStyle/>
        <a:p>
          <a:pPr rtl="1"/>
          <a:endParaRPr lang="ar-SA"/>
        </a:p>
      </dgm:t>
    </dgm:pt>
    <dgm:pt modelId="{9F6D166F-EA7C-4D5B-9D56-6D5AFE6B16A0}" type="pres">
      <dgm:prSet presAssocID="{4659ADC9-825F-4C33-B838-D0616B137EA3}" presName="node" presStyleLbl="node1" presStyleIdx="7" presStyleCnt="9">
        <dgm:presLayoutVars>
          <dgm:bulletEnabled val="1"/>
        </dgm:presLayoutVars>
      </dgm:prSet>
      <dgm:spPr/>
      <dgm:t>
        <a:bodyPr/>
        <a:lstStyle/>
        <a:p>
          <a:pPr rtl="1"/>
          <a:endParaRPr lang="ar-SA"/>
        </a:p>
      </dgm:t>
    </dgm:pt>
    <dgm:pt modelId="{CE8B412B-C500-4286-939E-3CA229DC55DB}" type="pres">
      <dgm:prSet presAssocID="{F7EE0162-24F1-4DD1-9049-8D1364CA8567}" presName="parTrans" presStyleLbl="sibTrans2D1" presStyleIdx="8" presStyleCnt="9" custAng="10674745"/>
      <dgm:spPr/>
      <dgm:t>
        <a:bodyPr/>
        <a:lstStyle/>
        <a:p>
          <a:pPr rtl="1"/>
          <a:endParaRPr lang="ar-SA"/>
        </a:p>
      </dgm:t>
    </dgm:pt>
    <dgm:pt modelId="{819E57CC-BE54-427B-9F51-B7945FCC2541}" type="pres">
      <dgm:prSet presAssocID="{F7EE0162-24F1-4DD1-9049-8D1364CA8567}" presName="connectorText" presStyleLbl="sibTrans2D1" presStyleIdx="8" presStyleCnt="9"/>
      <dgm:spPr/>
      <dgm:t>
        <a:bodyPr/>
        <a:lstStyle/>
        <a:p>
          <a:pPr rtl="1"/>
          <a:endParaRPr lang="ar-SA"/>
        </a:p>
      </dgm:t>
    </dgm:pt>
    <dgm:pt modelId="{4A93DF9F-F1D2-4D28-8D90-F2C0B5BCFC50}" type="pres">
      <dgm:prSet presAssocID="{F0296305-2080-46CA-866B-080C3A1E3F93}" presName="node" presStyleLbl="node1" presStyleIdx="8" presStyleCnt="9">
        <dgm:presLayoutVars>
          <dgm:bulletEnabled val="1"/>
        </dgm:presLayoutVars>
      </dgm:prSet>
      <dgm:spPr/>
      <dgm:t>
        <a:bodyPr/>
        <a:lstStyle/>
        <a:p>
          <a:pPr rtl="1"/>
          <a:endParaRPr lang="ar-SA"/>
        </a:p>
      </dgm:t>
    </dgm:pt>
  </dgm:ptLst>
  <dgm:cxnLst>
    <dgm:cxn modelId="{1B9B565C-397E-412B-BDC3-4D560FE0274F}" srcId="{D9552803-6526-485E-BAA2-92F53280DEEE}" destId="{75578DAD-AADF-4980-A5AB-D8709656B3A7}" srcOrd="5" destOrd="0" parTransId="{4CEFEE73-D20D-4AE5-94ED-1B3DB9D0163F}" sibTransId="{A74ACD08-0C78-4AFE-8CA7-E29B4206C5E4}"/>
    <dgm:cxn modelId="{EAF57634-8FDB-4710-BBEB-EDE48EAAD260}" type="presOf" srcId="{4CEFEE73-D20D-4AE5-94ED-1B3DB9D0163F}" destId="{18CFFAA9-44B0-4750-B531-3600136F1EF0}" srcOrd="1" destOrd="0" presId="urn:microsoft.com/office/officeart/2005/8/layout/radial5"/>
    <dgm:cxn modelId="{B82991AC-8D0D-40CA-8382-CE9F02DF2EB3}" type="presOf" srcId="{0DD6BBD0-73E5-419A-AD08-6477F6401113}" destId="{B20BA6BA-3B8F-4261-88AE-0276C9BDD731}" srcOrd="0" destOrd="0" presId="urn:microsoft.com/office/officeart/2005/8/layout/radial5"/>
    <dgm:cxn modelId="{57C938B7-2ABD-4422-9DA9-817911288E19}" type="presOf" srcId="{92A8A832-A047-4325-91C8-9B5C76BBEC8C}" destId="{2D97F725-4227-48F0-B3F0-66C6117A5835}" srcOrd="0" destOrd="0" presId="urn:microsoft.com/office/officeart/2005/8/layout/radial5"/>
    <dgm:cxn modelId="{B9555883-A549-4CE4-8101-4CE11331C283}" type="presOf" srcId="{C026C493-37D3-4CCB-AC35-481C7F08AD1E}" destId="{895940E3-A94F-493C-B6B3-3A76A37DC66C}" srcOrd="0" destOrd="0" presId="urn:microsoft.com/office/officeart/2005/8/layout/radial5"/>
    <dgm:cxn modelId="{423E6F22-8B09-4741-8390-7B314BD6341A}" type="presOf" srcId="{2719094A-68D6-494A-95EF-CCCE860323CC}" destId="{AC9E2279-27AB-4D06-83D6-6DE3A721349E}" srcOrd="0" destOrd="0" presId="urn:microsoft.com/office/officeart/2005/8/layout/radial5"/>
    <dgm:cxn modelId="{FC126868-FD90-42E0-A40A-4DA333179BEE}" srcId="{C026C493-37D3-4CCB-AC35-481C7F08AD1E}" destId="{D9552803-6526-485E-BAA2-92F53280DEEE}" srcOrd="0" destOrd="0" parTransId="{E00012DA-C807-455E-8476-1309E17A1067}" sibTransId="{C4C7C544-38B4-44D9-8479-C4745AD56453}"/>
    <dgm:cxn modelId="{4B1A4B1B-57E9-474E-AB5B-35CC7F66A09F}" type="presOf" srcId="{D9552803-6526-485E-BAA2-92F53280DEEE}" destId="{2FABE37A-9BB4-441E-A809-2FB180BA99EC}" srcOrd="0" destOrd="0" presId="urn:microsoft.com/office/officeart/2005/8/layout/radial5"/>
    <dgm:cxn modelId="{FE07BCA7-4541-4A65-86BE-AB72D7E2AFD7}" type="presOf" srcId="{F7EE0162-24F1-4DD1-9049-8D1364CA8567}" destId="{819E57CC-BE54-427B-9F51-B7945FCC2541}" srcOrd="1" destOrd="0" presId="urn:microsoft.com/office/officeart/2005/8/layout/radial5"/>
    <dgm:cxn modelId="{DB5C0DFF-E7DE-4E45-89AB-41F989A76F26}" type="presOf" srcId="{0FCA4F3F-D361-46AB-8BFE-CFE2569F12B8}" destId="{F460416A-739E-4B85-B96A-3462A07B932E}" srcOrd="1" destOrd="0" presId="urn:microsoft.com/office/officeart/2005/8/layout/radial5"/>
    <dgm:cxn modelId="{37B79799-6A18-43DB-9AAB-4FC376AD509F}" type="presOf" srcId="{4659ADC9-825F-4C33-B838-D0616B137EA3}" destId="{9F6D166F-EA7C-4D5B-9D56-6D5AFE6B16A0}" srcOrd="0" destOrd="0" presId="urn:microsoft.com/office/officeart/2005/8/layout/radial5"/>
    <dgm:cxn modelId="{018AE6A4-8C81-406B-9F9A-C7C1579D628B}" srcId="{D9552803-6526-485E-BAA2-92F53280DEEE}" destId="{4659ADC9-825F-4C33-B838-D0616B137EA3}" srcOrd="7" destOrd="0" parTransId="{BCB939D8-D813-4E96-8098-8EC31A286330}" sibTransId="{936D93F4-63DB-481D-828E-82A9F2200CC0}"/>
    <dgm:cxn modelId="{06049F33-E396-4BE2-9D34-6566BE8EDDFA}" type="presOf" srcId="{37070363-CFC5-4F21-8C4A-9A4BDBA664E8}" destId="{B23A5F43-E42A-4DB8-BF87-C0AC44820A0C}" srcOrd="0" destOrd="0" presId="urn:microsoft.com/office/officeart/2005/8/layout/radial5"/>
    <dgm:cxn modelId="{02D649C7-3E97-4A98-A2AE-D300F4C20323}" type="presOf" srcId="{8D441696-1518-45A2-A59E-C3AEE51DD128}" destId="{4449B73B-ABB7-4D93-9DD5-34062613EAE7}" srcOrd="1" destOrd="0" presId="urn:microsoft.com/office/officeart/2005/8/layout/radial5"/>
    <dgm:cxn modelId="{01DBDBA8-C05B-4039-A637-9C05ACA5873F}" type="presOf" srcId="{75578DAD-AADF-4980-A5AB-D8709656B3A7}" destId="{5A2DA69C-5888-44CC-8A76-8FB99BA1422E}" srcOrd="0" destOrd="0" presId="urn:microsoft.com/office/officeart/2005/8/layout/radial5"/>
    <dgm:cxn modelId="{A9DCB562-1D18-43E0-8A12-2567C1545A83}" type="presOf" srcId="{E225550E-00CC-417A-90AA-109CC7314669}" destId="{30C88431-06B0-434C-856B-8ED29CD6178D}" srcOrd="1" destOrd="0" presId="urn:microsoft.com/office/officeart/2005/8/layout/radial5"/>
    <dgm:cxn modelId="{3C620C2E-BF5A-43CC-8449-03986F18C351}" type="presOf" srcId="{69F66E9C-4E92-4F3F-B012-A18A60CC253C}" destId="{43FB42AD-DDB6-4CEF-AC2E-1892F68A27AD}" srcOrd="0" destOrd="0" presId="urn:microsoft.com/office/officeart/2005/8/layout/radial5"/>
    <dgm:cxn modelId="{3AC2212D-A3E6-40B3-AECB-840EB975D9DC}" srcId="{D9552803-6526-485E-BAA2-92F53280DEEE}" destId="{E84C3636-5256-42DD-BD91-1439B511454D}" srcOrd="1" destOrd="0" parTransId="{E225550E-00CC-417A-90AA-109CC7314669}" sibTransId="{24CAC0E1-C41B-4A89-A8DD-94CE7A0E6CF9}"/>
    <dgm:cxn modelId="{4D9261C4-3CD6-4342-A03E-FD78B0524F1D}" type="presOf" srcId="{1B18960C-63B2-44F8-AD85-6F69C5060642}" destId="{78D427EA-8E4C-4AF3-A856-E25D7FCFC317}" srcOrd="0" destOrd="0" presId="urn:microsoft.com/office/officeart/2005/8/layout/radial5"/>
    <dgm:cxn modelId="{E73072A3-5AD1-4C22-9D87-2159CBAE90B4}" type="presOf" srcId="{E84C3636-5256-42DD-BD91-1439B511454D}" destId="{1D9F9806-B7C8-46E7-938E-5280269036E3}" srcOrd="0" destOrd="0" presId="urn:microsoft.com/office/officeart/2005/8/layout/radial5"/>
    <dgm:cxn modelId="{2ED0C6CA-1745-4DBC-8163-CC662BC404F3}" type="presOf" srcId="{4CEFEE73-D20D-4AE5-94ED-1B3DB9D0163F}" destId="{FFA9A681-0BAD-4EEF-B60E-9FD6608D8755}" srcOrd="0" destOrd="0" presId="urn:microsoft.com/office/officeart/2005/8/layout/radial5"/>
    <dgm:cxn modelId="{355FA5CB-3483-440F-AB5B-9719DD053C32}" srcId="{D9552803-6526-485E-BAA2-92F53280DEEE}" destId="{92A8A832-A047-4325-91C8-9B5C76BBEC8C}" srcOrd="0" destOrd="0" parTransId="{0FCA4F3F-D361-46AB-8BFE-CFE2569F12B8}" sibTransId="{B74662EA-4218-4506-9A1C-768A1E3E5118}"/>
    <dgm:cxn modelId="{265B7E8D-C068-467C-B515-374B8C974E09}" type="presOf" srcId="{FA8EE964-05C6-48BD-9A7C-BDD3764DDB43}" destId="{9570F7A7-0E5B-4E16-964C-82D65ACA7C7B}" srcOrd="1" destOrd="0" presId="urn:microsoft.com/office/officeart/2005/8/layout/radial5"/>
    <dgm:cxn modelId="{AA596B33-D21F-4EB8-9C8C-BA909B97760D}" type="presOf" srcId="{8D441696-1518-45A2-A59E-C3AEE51DD128}" destId="{BF93EC73-B3B1-4DB4-9195-68EDD39FBB6B}" srcOrd="0" destOrd="0" presId="urn:microsoft.com/office/officeart/2005/8/layout/radial5"/>
    <dgm:cxn modelId="{BDE5278F-5BF6-4C28-AB2F-29051A581190}" type="presOf" srcId="{F7EE0162-24F1-4DD1-9049-8D1364CA8567}" destId="{CE8B412B-C500-4286-939E-3CA229DC55DB}" srcOrd="0" destOrd="0" presId="urn:microsoft.com/office/officeart/2005/8/layout/radial5"/>
    <dgm:cxn modelId="{BCA1E014-DFA2-4183-8D5B-B9D4346131C3}" srcId="{D9552803-6526-485E-BAA2-92F53280DEEE}" destId="{1B18960C-63B2-44F8-AD85-6F69C5060642}" srcOrd="4" destOrd="0" parTransId="{2719094A-68D6-494A-95EF-CCCE860323CC}" sibTransId="{39B48EC4-7AE1-4F12-A9E1-B620EABFCC06}"/>
    <dgm:cxn modelId="{AD0D813F-0E31-470E-BA85-CFDC1EB4B88D}" type="presOf" srcId="{BCB939D8-D813-4E96-8098-8EC31A286330}" destId="{77BE58DC-3B51-4B2B-B7C1-C146EB8205EA}" srcOrd="0" destOrd="0" presId="urn:microsoft.com/office/officeart/2005/8/layout/radial5"/>
    <dgm:cxn modelId="{F1F9108B-3161-432A-AC23-8FC99B7022CD}" srcId="{D9552803-6526-485E-BAA2-92F53280DEEE}" destId="{0DD6BBD0-73E5-419A-AD08-6477F6401113}" srcOrd="6" destOrd="0" parTransId="{E669A47F-58CC-4A20-8930-905638BCD962}" sibTransId="{877D656D-4734-4C8B-9142-E450CC96FEBC}"/>
    <dgm:cxn modelId="{C3F7325B-E9A7-4C9E-A89B-D3B29A58F073}" type="presOf" srcId="{E225550E-00CC-417A-90AA-109CC7314669}" destId="{0DF73321-F1EC-4157-BE39-FD4C64FE2ADF}" srcOrd="0" destOrd="0" presId="urn:microsoft.com/office/officeart/2005/8/layout/radial5"/>
    <dgm:cxn modelId="{E122C958-3C2B-482A-8D35-8E07E45D00F0}" srcId="{D9552803-6526-485E-BAA2-92F53280DEEE}" destId="{F0296305-2080-46CA-866B-080C3A1E3F93}" srcOrd="8" destOrd="0" parTransId="{F7EE0162-24F1-4DD1-9049-8D1364CA8567}" sibTransId="{E073A787-CF96-4828-ACCB-231FC228D641}"/>
    <dgm:cxn modelId="{2D62C37A-6CAE-49B1-80A1-4E5B3F53BD29}" type="presOf" srcId="{E669A47F-58CC-4A20-8930-905638BCD962}" destId="{1256E3EF-6525-40A7-9451-7CE74DC7E112}" srcOrd="0" destOrd="0" presId="urn:microsoft.com/office/officeart/2005/8/layout/radial5"/>
    <dgm:cxn modelId="{B4446073-4644-41F6-8BD2-8420EC75C043}" type="presOf" srcId="{E669A47F-58CC-4A20-8930-905638BCD962}" destId="{0D0DBFDD-0787-4958-9938-D59D7385CDC2}" srcOrd="1" destOrd="0" presId="urn:microsoft.com/office/officeart/2005/8/layout/radial5"/>
    <dgm:cxn modelId="{75C3847F-FEA1-4075-814F-CE1E7B8171ED}" type="presOf" srcId="{0FCA4F3F-D361-46AB-8BFE-CFE2569F12B8}" destId="{8B049F1D-E1FD-4305-A0DA-E80EA563079B}" srcOrd="0" destOrd="0" presId="urn:microsoft.com/office/officeart/2005/8/layout/radial5"/>
    <dgm:cxn modelId="{6CEF023A-A7BE-4F7F-AB34-04467EED5415}" srcId="{D9552803-6526-485E-BAA2-92F53280DEEE}" destId="{37070363-CFC5-4F21-8C4A-9A4BDBA664E8}" srcOrd="3" destOrd="0" parTransId="{8D441696-1518-45A2-A59E-C3AEE51DD128}" sibTransId="{BC764E3A-3B9D-4BC8-AA5A-8FCAAB9DD76F}"/>
    <dgm:cxn modelId="{7D622B6D-0052-4772-8C31-D74873266E0F}" srcId="{D9552803-6526-485E-BAA2-92F53280DEEE}" destId="{69F66E9C-4E92-4F3F-B012-A18A60CC253C}" srcOrd="2" destOrd="0" parTransId="{FA8EE964-05C6-48BD-9A7C-BDD3764DDB43}" sibTransId="{99455188-E308-4984-89B6-1B5B654B3ADD}"/>
    <dgm:cxn modelId="{7E6697F4-D35A-4627-9C96-EFC1730B352F}" type="presOf" srcId="{2719094A-68D6-494A-95EF-CCCE860323CC}" destId="{C127AD58-2480-4F75-842C-0C33609A0E08}" srcOrd="1" destOrd="0" presId="urn:microsoft.com/office/officeart/2005/8/layout/radial5"/>
    <dgm:cxn modelId="{7F2DB9F0-F3E2-4E14-8720-BD0E5A17D614}" type="presOf" srcId="{F0296305-2080-46CA-866B-080C3A1E3F93}" destId="{4A93DF9F-F1D2-4D28-8D90-F2C0B5BCFC50}" srcOrd="0" destOrd="0" presId="urn:microsoft.com/office/officeart/2005/8/layout/radial5"/>
    <dgm:cxn modelId="{B6997C0B-F0B8-44F6-B4C5-4A6B35E95840}" type="presOf" srcId="{BCB939D8-D813-4E96-8098-8EC31A286330}" destId="{EDDB6E2B-3F46-4476-90D2-59FEF5656A01}" srcOrd="1" destOrd="0" presId="urn:microsoft.com/office/officeart/2005/8/layout/radial5"/>
    <dgm:cxn modelId="{10168BE5-600A-49F3-8C78-67E9A9E90D3A}" type="presOf" srcId="{FA8EE964-05C6-48BD-9A7C-BDD3764DDB43}" destId="{0BC9BA03-0379-49B5-B767-6E677778A741}" srcOrd="0" destOrd="0" presId="urn:microsoft.com/office/officeart/2005/8/layout/radial5"/>
    <dgm:cxn modelId="{6B491560-47B0-4BCF-AB07-F2044F89B6AF}" type="presParOf" srcId="{895940E3-A94F-493C-B6B3-3A76A37DC66C}" destId="{2FABE37A-9BB4-441E-A809-2FB180BA99EC}" srcOrd="0" destOrd="0" presId="urn:microsoft.com/office/officeart/2005/8/layout/radial5"/>
    <dgm:cxn modelId="{83D5E372-F3C7-4BF7-87B1-E809B0320A0C}" type="presParOf" srcId="{895940E3-A94F-493C-B6B3-3A76A37DC66C}" destId="{8B049F1D-E1FD-4305-A0DA-E80EA563079B}" srcOrd="1" destOrd="0" presId="urn:microsoft.com/office/officeart/2005/8/layout/radial5"/>
    <dgm:cxn modelId="{D3DE8070-AB2C-454C-B571-EBA7CA5870FA}" type="presParOf" srcId="{8B049F1D-E1FD-4305-A0DA-E80EA563079B}" destId="{F460416A-739E-4B85-B96A-3462A07B932E}" srcOrd="0" destOrd="0" presId="urn:microsoft.com/office/officeart/2005/8/layout/radial5"/>
    <dgm:cxn modelId="{7A4190ED-606F-484C-8EA1-47F92E19397D}" type="presParOf" srcId="{895940E3-A94F-493C-B6B3-3A76A37DC66C}" destId="{2D97F725-4227-48F0-B3F0-66C6117A5835}" srcOrd="2" destOrd="0" presId="urn:microsoft.com/office/officeart/2005/8/layout/radial5"/>
    <dgm:cxn modelId="{FD4CE25D-DC06-4ECC-8CA9-9C48DE34BCE0}" type="presParOf" srcId="{895940E3-A94F-493C-B6B3-3A76A37DC66C}" destId="{0DF73321-F1EC-4157-BE39-FD4C64FE2ADF}" srcOrd="3" destOrd="0" presId="urn:microsoft.com/office/officeart/2005/8/layout/radial5"/>
    <dgm:cxn modelId="{8D7D26BC-1089-49D6-B6BF-217468A6894D}" type="presParOf" srcId="{0DF73321-F1EC-4157-BE39-FD4C64FE2ADF}" destId="{30C88431-06B0-434C-856B-8ED29CD6178D}" srcOrd="0" destOrd="0" presId="urn:microsoft.com/office/officeart/2005/8/layout/radial5"/>
    <dgm:cxn modelId="{15AF6A2A-8F22-41C0-B52C-C1B430C6CF4A}" type="presParOf" srcId="{895940E3-A94F-493C-B6B3-3A76A37DC66C}" destId="{1D9F9806-B7C8-46E7-938E-5280269036E3}" srcOrd="4" destOrd="0" presId="urn:microsoft.com/office/officeart/2005/8/layout/radial5"/>
    <dgm:cxn modelId="{7B20546D-BC46-4AC4-A36E-6B3921C5C008}" type="presParOf" srcId="{895940E3-A94F-493C-B6B3-3A76A37DC66C}" destId="{0BC9BA03-0379-49B5-B767-6E677778A741}" srcOrd="5" destOrd="0" presId="urn:microsoft.com/office/officeart/2005/8/layout/radial5"/>
    <dgm:cxn modelId="{84EC2B7F-F308-43A9-8897-CE9D6B986B20}" type="presParOf" srcId="{0BC9BA03-0379-49B5-B767-6E677778A741}" destId="{9570F7A7-0E5B-4E16-964C-82D65ACA7C7B}" srcOrd="0" destOrd="0" presId="urn:microsoft.com/office/officeart/2005/8/layout/radial5"/>
    <dgm:cxn modelId="{AE3D4EFB-0332-4F0E-988C-2FCDD8327F9B}" type="presParOf" srcId="{895940E3-A94F-493C-B6B3-3A76A37DC66C}" destId="{43FB42AD-DDB6-4CEF-AC2E-1892F68A27AD}" srcOrd="6" destOrd="0" presId="urn:microsoft.com/office/officeart/2005/8/layout/radial5"/>
    <dgm:cxn modelId="{CC1FCB38-4480-4DF4-9AE2-3F7DB75CF510}" type="presParOf" srcId="{895940E3-A94F-493C-B6B3-3A76A37DC66C}" destId="{BF93EC73-B3B1-4DB4-9195-68EDD39FBB6B}" srcOrd="7" destOrd="0" presId="urn:microsoft.com/office/officeart/2005/8/layout/radial5"/>
    <dgm:cxn modelId="{0125AC99-E86C-437A-BC55-6AE1AAAB6A86}" type="presParOf" srcId="{BF93EC73-B3B1-4DB4-9195-68EDD39FBB6B}" destId="{4449B73B-ABB7-4D93-9DD5-34062613EAE7}" srcOrd="0" destOrd="0" presId="urn:microsoft.com/office/officeart/2005/8/layout/radial5"/>
    <dgm:cxn modelId="{7B283BC1-BD74-41EE-87A7-06F2A7466FB0}" type="presParOf" srcId="{895940E3-A94F-493C-B6B3-3A76A37DC66C}" destId="{B23A5F43-E42A-4DB8-BF87-C0AC44820A0C}" srcOrd="8" destOrd="0" presId="urn:microsoft.com/office/officeart/2005/8/layout/radial5"/>
    <dgm:cxn modelId="{18980558-C2CA-43A2-8607-0B05ED606047}" type="presParOf" srcId="{895940E3-A94F-493C-B6B3-3A76A37DC66C}" destId="{AC9E2279-27AB-4D06-83D6-6DE3A721349E}" srcOrd="9" destOrd="0" presId="urn:microsoft.com/office/officeart/2005/8/layout/radial5"/>
    <dgm:cxn modelId="{82FC3C49-665D-4EE0-A37C-BE61A3450521}" type="presParOf" srcId="{AC9E2279-27AB-4D06-83D6-6DE3A721349E}" destId="{C127AD58-2480-4F75-842C-0C33609A0E08}" srcOrd="0" destOrd="0" presId="urn:microsoft.com/office/officeart/2005/8/layout/radial5"/>
    <dgm:cxn modelId="{E30B78B2-9C89-4452-95AD-FE98E4210E17}" type="presParOf" srcId="{895940E3-A94F-493C-B6B3-3A76A37DC66C}" destId="{78D427EA-8E4C-4AF3-A856-E25D7FCFC317}" srcOrd="10" destOrd="0" presId="urn:microsoft.com/office/officeart/2005/8/layout/radial5"/>
    <dgm:cxn modelId="{CAB67FD2-3E78-4AC7-8B3E-A901B8A13988}" type="presParOf" srcId="{895940E3-A94F-493C-B6B3-3A76A37DC66C}" destId="{FFA9A681-0BAD-4EEF-B60E-9FD6608D8755}" srcOrd="11" destOrd="0" presId="urn:microsoft.com/office/officeart/2005/8/layout/radial5"/>
    <dgm:cxn modelId="{81F33238-47B5-43B2-AA37-6A00546502AB}" type="presParOf" srcId="{FFA9A681-0BAD-4EEF-B60E-9FD6608D8755}" destId="{18CFFAA9-44B0-4750-B531-3600136F1EF0}" srcOrd="0" destOrd="0" presId="urn:microsoft.com/office/officeart/2005/8/layout/radial5"/>
    <dgm:cxn modelId="{E5E2F268-1B82-40E8-AC33-92036B873D65}" type="presParOf" srcId="{895940E3-A94F-493C-B6B3-3A76A37DC66C}" destId="{5A2DA69C-5888-44CC-8A76-8FB99BA1422E}" srcOrd="12" destOrd="0" presId="urn:microsoft.com/office/officeart/2005/8/layout/radial5"/>
    <dgm:cxn modelId="{52DF809F-739E-44FE-9BAF-2E0037682797}" type="presParOf" srcId="{895940E3-A94F-493C-B6B3-3A76A37DC66C}" destId="{1256E3EF-6525-40A7-9451-7CE74DC7E112}" srcOrd="13" destOrd="0" presId="urn:microsoft.com/office/officeart/2005/8/layout/radial5"/>
    <dgm:cxn modelId="{545BD98A-658A-4ECE-A32C-747F001B15D6}" type="presParOf" srcId="{1256E3EF-6525-40A7-9451-7CE74DC7E112}" destId="{0D0DBFDD-0787-4958-9938-D59D7385CDC2}" srcOrd="0" destOrd="0" presId="urn:microsoft.com/office/officeart/2005/8/layout/radial5"/>
    <dgm:cxn modelId="{4B7FA03E-E842-4298-A992-2BAF92D9D39F}" type="presParOf" srcId="{895940E3-A94F-493C-B6B3-3A76A37DC66C}" destId="{B20BA6BA-3B8F-4261-88AE-0276C9BDD731}" srcOrd="14" destOrd="0" presId="urn:microsoft.com/office/officeart/2005/8/layout/radial5"/>
    <dgm:cxn modelId="{10386A22-7471-40FC-B29B-9D106CD491BD}" type="presParOf" srcId="{895940E3-A94F-493C-B6B3-3A76A37DC66C}" destId="{77BE58DC-3B51-4B2B-B7C1-C146EB8205EA}" srcOrd="15" destOrd="0" presId="urn:microsoft.com/office/officeart/2005/8/layout/radial5"/>
    <dgm:cxn modelId="{95C192E4-1D35-4555-94A7-73CE3BF7F3DF}" type="presParOf" srcId="{77BE58DC-3B51-4B2B-B7C1-C146EB8205EA}" destId="{EDDB6E2B-3F46-4476-90D2-59FEF5656A01}" srcOrd="0" destOrd="0" presId="urn:microsoft.com/office/officeart/2005/8/layout/radial5"/>
    <dgm:cxn modelId="{DEB892C7-3B00-429D-8D41-145863A98191}" type="presParOf" srcId="{895940E3-A94F-493C-B6B3-3A76A37DC66C}" destId="{9F6D166F-EA7C-4D5B-9D56-6D5AFE6B16A0}" srcOrd="16" destOrd="0" presId="urn:microsoft.com/office/officeart/2005/8/layout/radial5"/>
    <dgm:cxn modelId="{D28E7CA8-CEDD-41C0-9A00-E1A3AEB3F074}" type="presParOf" srcId="{895940E3-A94F-493C-B6B3-3A76A37DC66C}" destId="{CE8B412B-C500-4286-939E-3CA229DC55DB}" srcOrd="17" destOrd="0" presId="urn:microsoft.com/office/officeart/2005/8/layout/radial5"/>
    <dgm:cxn modelId="{072BD10E-FF8F-4EC7-B057-F13A1E7695B2}" type="presParOf" srcId="{CE8B412B-C500-4286-939E-3CA229DC55DB}" destId="{819E57CC-BE54-427B-9F51-B7945FCC2541}" srcOrd="0" destOrd="0" presId="urn:microsoft.com/office/officeart/2005/8/layout/radial5"/>
    <dgm:cxn modelId="{A196498B-90B9-466B-8A69-1E41778EDAD0}" type="presParOf" srcId="{895940E3-A94F-493C-B6B3-3A76A37DC66C}" destId="{4A93DF9F-F1D2-4D28-8D90-F2C0B5BCFC50}" srcOrd="1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26C493-37D3-4CCB-AC35-481C7F08AD1E}" type="doc">
      <dgm:prSet loTypeId="urn:microsoft.com/office/officeart/2005/8/layout/radial5" loCatId="cycle" qsTypeId="urn:microsoft.com/office/officeart/2005/8/quickstyle/3d6" qsCatId="3D" csTypeId="urn:microsoft.com/office/officeart/2005/8/colors/accent1_2" csCatId="accent1" phldr="1"/>
      <dgm:spPr/>
      <dgm:t>
        <a:bodyPr/>
        <a:lstStyle/>
        <a:p>
          <a:pPr rtl="1"/>
          <a:endParaRPr lang="ar-SA"/>
        </a:p>
      </dgm:t>
    </dgm:pt>
    <dgm:pt modelId="{D9552803-6526-485E-BAA2-92F53280DEEE}">
      <dgm:prSet phldrT="[نص]">
        <dgm:style>
          <a:lnRef idx="0">
            <a:schemeClr val="accent4"/>
          </a:lnRef>
          <a:fillRef idx="3">
            <a:schemeClr val="accent4"/>
          </a:fillRef>
          <a:effectRef idx="3">
            <a:schemeClr val="accent4"/>
          </a:effectRef>
          <a:fontRef idx="minor">
            <a:schemeClr val="lt1"/>
          </a:fontRef>
        </dgm:style>
      </dgm:prSet>
      <dgm:spPr/>
      <dgm:t>
        <a:bodyPr/>
        <a:lstStyle/>
        <a:p>
          <a:pPr rtl="1"/>
          <a:r>
            <a:rPr lang="ar-SA" dirty="0" smtClean="0"/>
            <a:t>إدارة العمليات</a:t>
          </a:r>
          <a:endParaRPr lang="ar-SA" dirty="0"/>
        </a:p>
      </dgm:t>
    </dgm:pt>
    <dgm:pt modelId="{E00012DA-C807-455E-8476-1309E17A1067}" type="parTrans" cxnId="{FC126868-FD90-42E0-A40A-4DA333179BEE}">
      <dgm:prSet/>
      <dgm:spPr/>
      <dgm:t>
        <a:bodyPr/>
        <a:lstStyle/>
        <a:p>
          <a:pPr rtl="1"/>
          <a:endParaRPr lang="ar-SA"/>
        </a:p>
      </dgm:t>
    </dgm:pt>
    <dgm:pt modelId="{C4C7C544-38B4-44D9-8479-C4745AD56453}" type="sibTrans" cxnId="{FC126868-FD90-42E0-A40A-4DA333179BEE}">
      <dgm:prSet/>
      <dgm:spPr/>
      <dgm:t>
        <a:bodyPr/>
        <a:lstStyle/>
        <a:p>
          <a:pPr rtl="1"/>
          <a:endParaRPr lang="ar-SA"/>
        </a:p>
      </dgm:t>
    </dgm:pt>
    <dgm:pt modelId="{92A8A832-A047-4325-91C8-9B5C76BBEC8C}">
      <dgm:prSet phldrT="[نص]"/>
      <dgm:spPr/>
      <dgm:t>
        <a:bodyPr/>
        <a:lstStyle/>
        <a:p>
          <a:pPr rtl="1"/>
          <a:r>
            <a:rPr lang="ar-SA" dirty="0" smtClean="0"/>
            <a:t>نظم المعلومات</a:t>
          </a:r>
          <a:endParaRPr lang="ar-SA" dirty="0"/>
        </a:p>
      </dgm:t>
    </dgm:pt>
    <dgm:pt modelId="{0FCA4F3F-D361-46AB-8BFE-CFE2569F12B8}" type="parTrans" cxnId="{355FA5CB-3483-440F-AB5B-9719DD053C32}">
      <dgm:prSet/>
      <dgm:spPr/>
      <dgm:t>
        <a:bodyPr/>
        <a:lstStyle/>
        <a:p>
          <a:pPr rtl="1"/>
          <a:endParaRPr lang="ar-SA"/>
        </a:p>
      </dgm:t>
    </dgm:pt>
    <dgm:pt modelId="{B74662EA-4218-4506-9A1C-768A1E3E5118}" type="sibTrans" cxnId="{355FA5CB-3483-440F-AB5B-9719DD053C32}">
      <dgm:prSet/>
      <dgm:spPr/>
      <dgm:t>
        <a:bodyPr/>
        <a:lstStyle/>
        <a:p>
          <a:pPr rtl="1"/>
          <a:endParaRPr lang="ar-SA"/>
        </a:p>
      </dgm:t>
    </dgm:pt>
    <dgm:pt modelId="{0DD6BBD0-73E5-419A-AD08-6477F6401113}">
      <dgm:prSet phldrT="[نص]"/>
      <dgm:spPr/>
      <dgm:t>
        <a:bodyPr/>
        <a:lstStyle/>
        <a:p>
          <a:pPr rtl="1"/>
          <a:r>
            <a:rPr lang="ar-SA" dirty="0" smtClean="0"/>
            <a:t>القانونية</a:t>
          </a:r>
          <a:endParaRPr lang="ar-SA" dirty="0"/>
        </a:p>
      </dgm:t>
    </dgm:pt>
    <dgm:pt modelId="{E669A47F-58CC-4A20-8930-905638BCD962}" type="parTrans" cxnId="{F1F9108B-3161-432A-AC23-8FC99B7022CD}">
      <dgm:prSet/>
      <dgm:spPr/>
      <dgm:t>
        <a:bodyPr/>
        <a:lstStyle/>
        <a:p>
          <a:pPr rtl="1"/>
          <a:endParaRPr lang="ar-SA"/>
        </a:p>
      </dgm:t>
    </dgm:pt>
    <dgm:pt modelId="{877D656D-4734-4C8B-9142-E450CC96FEBC}" type="sibTrans" cxnId="{F1F9108B-3161-432A-AC23-8FC99B7022CD}">
      <dgm:prSet/>
      <dgm:spPr/>
      <dgm:t>
        <a:bodyPr/>
        <a:lstStyle/>
        <a:p>
          <a:pPr rtl="1"/>
          <a:endParaRPr lang="ar-SA"/>
        </a:p>
      </dgm:t>
    </dgm:pt>
    <dgm:pt modelId="{4659ADC9-825F-4C33-B838-D0616B137EA3}">
      <dgm:prSet phldrT="[نص]"/>
      <dgm:spPr/>
      <dgm:t>
        <a:bodyPr/>
        <a:lstStyle/>
        <a:p>
          <a:pPr rtl="1"/>
          <a:r>
            <a:rPr lang="ar-SA" dirty="0" smtClean="0"/>
            <a:t>البحث</a:t>
          </a:r>
          <a:endParaRPr lang="ar-SA" dirty="0"/>
        </a:p>
      </dgm:t>
    </dgm:pt>
    <dgm:pt modelId="{BCB939D8-D813-4E96-8098-8EC31A286330}" type="parTrans" cxnId="{018AE6A4-8C81-406B-9F9A-C7C1579D628B}">
      <dgm:prSet/>
      <dgm:spPr/>
      <dgm:t>
        <a:bodyPr/>
        <a:lstStyle/>
        <a:p>
          <a:pPr rtl="1"/>
          <a:endParaRPr lang="ar-SA"/>
        </a:p>
      </dgm:t>
    </dgm:pt>
    <dgm:pt modelId="{936D93F4-63DB-481D-828E-82A9F2200CC0}" type="sibTrans" cxnId="{018AE6A4-8C81-406B-9F9A-C7C1579D628B}">
      <dgm:prSet/>
      <dgm:spPr/>
      <dgm:t>
        <a:bodyPr/>
        <a:lstStyle/>
        <a:p>
          <a:pPr rtl="1"/>
          <a:endParaRPr lang="ar-SA"/>
        </a:p>
      </dgm:t>
    </dgm:pt>
    <dgm:pt modelId="{F0296305-2080-46CA-866B-080C3A1E3F93}">
      <dgm:prSet phldrT="[نص]"/>
      <dgm:spPr/>
      <dgm:t>
        <a:bodyPr/>
        <a:lstStyle/>
        <a:p>
          <a:pPr rtl="1"/>
          <a:r>
            <a:rPr lang="ar-SA" dirty="0" smtClean="0"/>
            <a:t>المشتريات</a:t>
          </a:r>
          <a:endParaRPr lang="ar-SA" dirty="0"/>
        </a:p>
      </dgm:t>
    </dgm:pt>
    <dgm:pt modelId="{F7EE0162-24F1-4DD1-9049-8D1364CA8567}" type="parTrans" cxnId="{E122C958-3C2B-482A-8D35-8E07E45D00F0}">
      <dgm:prSet/>
      <dgm:spPr/>
      <dgm:t>
        <a:bodyPr/>
        <a:lstStyle/>
        <a:p>
          <a:pPr rtl="1"/>
          <a:endParaRPr lang="ar-SA"/>
        </a:p>
      </dgm:t>
    </dgm:pt>
    <dgm:pt modelId="{E073A787-CF96-4828-ACCB-231FC228D641}" type="sibTrans" cxnId="{E122C958-3C2B-482A-8D35-8E07E45D00F0}">
      <dgm:prSet/>
      <dgm:spPr/>
      <dgm:t>
        <a:bodyPr/>
        <a:lstStyle/>
        <a:p>
          <a:pPr rtl="1"/>
          <a:endParaRPr lang="ar-SA"/>
        </a:p>
      </dgm:t>
    </dgm:pt>
    <dgm:pt modelId="{E84C3636-5256-42DD-BD91-1439B511454D}">
      <dgm:prSet phldrT="[نص]"/>
      <dgm:spPr/>
      <dgm:t>
        <a:bodyPr/>
        <a:lstStyle/>
        <a:p>
          <a:pPr rtl="1"/>
          <a:r>
            <a:rPr lang="ar-SA" dirty="0" smtClean="0"/>
            <a:t>النقل</a:t>
          </a:r>
          <a:endParaRPr lang="ar-SA" dirty="0"/>
        </a:p>
      </dgm:t>
    </dgm:pt>
    <dgm:pt modelId="{E225550E-00CC-417A-90AA-109CC7314669}" type="parTrans" cxnId="{3AC2212D-A3E6-40B3-AECB-840EB975D9DC}">
      <dgm:prSet/>
      <dgm:spPr/>
      <dgm:t>
        <a:bodyPr/>
        <a:lstStyle/>
        <a:p>
          <a:pPr rtl="1"/>
          <a:endParaRPr lang="ar-SA"/>
        </a:p>
      </dgm:t>
    </dgm:pt>
    <dgm:pt modelId="{24CAC0E1-C41B-4A89-A8DD-94CE7A0E6CF9}" type="sibTrans" cxnId="{3AC2212D-A3E6-40B3-AECB-840EB975D9DC}">
      <dgm:prSet/>
      <dgm:spPr/>
      <dgm:t>
        <a:bodyPr/>
        <a:lstStyle/>
        <a:p>
          <a:pPr rtl="1"/>
          <a:endParaRPr lang="ar-SA"/>
        </a:p>
      </dgm:t>
    </dgm:pt>
    <dgm:pt modelId="{37070363-CFC5-4F21-8C4A-9A4BDBA664E8}">
      <dgm:prSet phldrT="[نص]">
        <dgm:style>
          <a:lnRef idx="0">
            <a:schemeClr val="accent3"/>
          </a:lnRef>
          <a:fillRef idx="3">
            <a:schemeClr val="accent3"/>
          </a:fillRef>
          <a:effectRef idx="3">
            <a:schemeClr val="accent3"/>
          </a:effectRef>
          <a:fontRef idx="minor">
            <a:schemeClr val="lt1"/>
          </a:fontRef>
        </dgm:style>
      </dgm:prSet>
      <dgm:spPr/>
      <dgm:t>
        <a:bodyPr/>
        <a:lstStyle/>
        <a:p>
          <a:pPr rtl="1"/>
          <a:r>
            <a:rPr lang="ar-SA" dirty="0" smtClean="0"/>
            <a:t>التسويق</a:t>
          </a:r>
          <a:endParaRPr lang="ar-SA" dirty="0"/>
        </a:p>
      </dgm:t>
    </dgm:pt>
    <dgm:pt modelId="{8D441696-1518-45A2-A59E-C3AEE51DD128}" type="parTrans" cxnId="{6CEF023A-A7BE-4F7F-AB34-04467EED5415}">
      <dgm:prSet/>
      <dgm:spPr/>
      <dgm:t>
        <a:bodyPr/>
        <a:lstStyle/>
        <a:p>
          <a:pPr rtl="1"/>
          <a:endParaRPr lang="ar-SA"/>
        </a:p>
      </dgm:t>
    </dgm:pt>
    <dgm:pt modelId="{BC764E3A-3B9D-4BC8-AA5A-8FCAAB9DD76F}" type="sibTrans" cxnId="{6CEF023A-A7BE-4F7F-AB34-04467EED5415}">
      <dgm:prSet/>
      <dgm:spPr/>
      <dgm:t>
        <a:bodyPr/>
        <a:lstStyle/>
        <a:p>
          <a:pPr rtl="1"/>
          <a:endParaRPr lang="ar-SA"/>
        </a:p>
      </dgm:t>
    </dgm:pt>
    <dgm:pt modelId="{1B18960C-63B2-44F8-AD85-6F69C5060642}">
      <dgm:prSet phldrT="[نص]"/>
      <dgm:spPr/>
      <dgm:t>
        <a:bodyPr/>
        <a:lstStyle/>
        <a:p>
          <a:pPr rtl="1"/>
          <a:r>
            <a:rPr lang="ar-SA" dirty="0" smtClean="0"/>
            <a:t>الهندسة والتصميم</a:t>
          </a:r>
          <a:endParaRPr lang="ar-SA" dirty="0"/>
        </a:p>
      </dgm:t>
    </dgm:pt>
    <dgm:pt modelId="{2719094A-68D6-494A-95EF-CCCE860323CC}" type="parTrans" cxnId="{BCA1E014-DFA2-4183-8D5B-B9D4346131C3}">
      <dgm:prSet/>
      <dgm:spPr/>
      <dgm:t>
        <a:bodyPr/>
        <a:lstStyle/>
        <a:p>
          <a:pPr rtl="1"/>
          <a:endParaRPr lang="ar-SA"/>
        </a:p>
      </dgm:t>
    </dgm:pt>
    <dgm:pt modelId="{39B48EC4-7AE1-4F12-A9E1-B620EABFCC06}" type="sibTrans" cxnId="{BCA1E014-DFA2-4183-8D5B-B9D4346131C3}">
      <dgm:prSet/>
      <dgm:spPr/>
      <dgm:t>
        <a:bodyPr/>
        <a:lstStyle/>
        <a:p>
          <a:pPr rtl="1"/>
          <a:endParaRPr lang="ar-SA"/>
        </a:p>
      </dgm:t>
    </dgm:pt>
    <dgm:pt modelId="{75578DAD-AADF-4980-A5AB-D8709656B3A7}">
      <dgm:prSet phldrT="[نص]">
        <dgm:style>
          <a:lnRef idx="1">
            <a:schemeClr val="accent3"/>
          </a:lnRef>
          <a:fillRef idx="3">
            <a:schemeClr val="accent3"/>
          </a:fillRef>
          <a:effectRef idx="2">
            <a:schemeClr val="accent3"/>
          </a:effectRef>
          <a:fontRef idx="minor">
            <a:schemeClr val="lt1"/>
          </a:fontRef>
        </dgm:style>
      </dgm:prSet>
      <dgm:spPr/>
      <dgm:t>
        <a:bodyPr/>
        <a:lstStyle/>
        <a:p>
          <a:pPr rtl="1"/>
          <a:r>
            <a:rPr lang="ar-SA" dirty="0" smtClean="0"/>
            <a:t>المالية</a:t>
          </a:r>
          <a:endParaRPr lang="ar-SA" dirty="0"/>
        </a:p>
      </dgm:t>
    </dgm:pt>
    <dgm:pt modelId="{4CEFEE73-D20D-4AE5-94ED-1B3DB9D0163F}" type="parTrans" cxnId="{1B9B565C-397E-412B-BDC3-4D560FE0274F}">
      <dgm:prSet/>
      <dgm:spPr/>
      <dgm:t>
        <a:bodyPr/>
        <a:lstStyle/>
        <a:p>
          <a:pPr rtl="1"/>
          <a:endParaRPr lang="ar-SA"/>
        </a:p>
      </dgm:t>
    </dgm:pt>
    <dgm:pt modelId="{A74ACD08-0C78-4AFE-8CA7-E29B4206C5E4}" type="sibTrans" cxnId="{1B9B565C-397E-412B-BDC3-4D560FE0274F}">
      <dgm:prSet/>
      <dgm:spPr/>
      <dgm:t>
        <a:bodyPr/>
        <a:lstStyle/>
        <a:p>
          <a:pPr rtl="1"/>
          <a:endParaRPr lang="ar-SA"/>
        </a:p>
      </dgm:t>
    </dgm:pt>
    <dgm:pt modelId="{69F66E9C-4E92-4F3F-B012-A18A60CC253C}">
      <dgm:prSet phldrT="[نص]"/>
      <dgm:spPr/>
      <dgm:t>
        <a:bodyPr/>
        <a:lstStyle/>
        <a:p>
          <a:pPr rtl="1"/>
          <a:r>
            <a:rPr lang="ar-SA" dirty="0" smtClean="0"/>
            <a:t>الموارد البشرية</a:t>
          </a:r>
          <a:endParaRPr lang="ar-SA" dirty="0"/>
        </a:p>
      </dgm:t>
    </dgm:pt>
    <dgm:pt modelId="{FA8EE964-05C6-48BD-9A7C-BDD3764DDB43}" type="parTrans" cxnId="{7D622B6D-0052-4772-8C31-D74873266E0F}">
      <dgm:prSet/>
      <dgm:spPr/>
      <dgm:t>
        <a:bodyPr/>
        <a:lstStyle/>
        <a:p>
          <a:pPr rtl="1"/>
          <a:endParaRPr lang="ar-SA"/>
        </a:p>
      </dgm:t>
    </dgm:pt>
    <dgm:pt modelId="{99455188-E308-4984-89B6-1B5B654B3ADD}" type="sibTrans" cxnId="{7D622B6D-0052-4772-8C31-D74873266E0F}">
      <dgm:prSet/>
      <dgm:spPr/>
      <dgm:t>
        <a:bodyPr/>
        <a:lstStyle/>
        <a:p>
          <a:pPr rtl="1"/>
          <a:endParaRPr lang="ar-SA"/>
        </a:p>
      </dgm:t>
    </dgm:pt>
    <dgm:pt modelId="{895940E3-A94F-493C-B6B3-3A76A37DC66C}" type="pres">
      <dgm:prSet presAssocID="{C026C493-37D3-4CCB-AC35-481C7F08AD1E}" presName="Name0" presStyleCnt="0">
        <dgm:presLayoutVars>
          <dgm:chMax val="1"/>
          <dgm:dir/>
          <dgm:animLvl val="ctr"/>
          <dgm:resizeHandles val="exact"/>
        </dgm:presLayoutVars>
      </dgm:prSet>
      <dgm:spPr/>
      <dgm:t>
        <a:bodyPr/>
        <a:lstStyle/>
        <a:p>
          <a:pPr rtl="1"/>
          <a:endParaRPr lang="ar-SA"/>
        </a:p>
      </dgm:t>
    </dgm:pt>
    <dgm:pt modelId="{2FABE37A-9BB4-441E-A809-2FB180BA99EC}" type="pres">
      <dgm:prSet presAssocID="{D9552803-6526-485E-BAA2-92F53280DEEE}" presName="centerShape" presStyleLbl="node0" presStyleIdx="0" presStyleCnt="1"/>
      <dgm:spPr/>
      <dgm:t>
        <a:bodyPr/>
        <a:lstStyle/>
        <a:p>
          <a:pPr rtl="1"/>
          <a:endParaRPr lang="ar-SA"/>
        </a:p>
      </dgm:t>
    </dgm:pt>
    <dgm:pt modelId="{8B049F1D-E1FD-4305-A0DA-E80EA563079B}" type="pres">
      <dgm:prSet presAssocID="{0FCA4F3F-D361-46AB-8BFE-CFE2569F12B8}" presName="parTrans" presStyleLbl="sibTrans2D1" presStyleIdx="0" presStyleCnt="9" custAng="10800000" custLinFactNeighborX="7217" custLinFactNeighborY="5273"/>
      <dgm:spPr/>
      <dgm:t>
        <a:bodyPr/>
        <a:lstStyle/>
        <a:p>
          <a:pPr rtl="1"/>
          <a:endParaRPr lang="ar-SA"/>
        </a:p>
      </dgm:t>
    </dgm:pt>
    <dgm:pt modelId="{F460416A-739E-4B85-B96A-3462A07B932E}" type="pres">
      <dgm:prSet presAssocID="{0FCA4F3F-D361-46AB-8BFE-CFE2569F12B8}" presName="connectorText" presStyleLbl="sibTrans2D1" presStyleIdx="0" presStyleCnt="9"/>
      <dgm:spPr/>
      <dgm:t>
        <a:bodyPr/>
        <a:lstStyle/>
        <a:p>
          <a:pPr rtl="1"/>
          <a:endParaRPr lang="ar-SA"/>
        </a:p>
      </dgm:t>
    </dgm:pt>
    <dgm:pt modelId="{2D97F725-4227-48F0-B3F0-66C6117A5835}" type="pres">
      <dgm:prSet presAssocID="{92A8A832-A047-4325-91C8-9B5C76BBEC8C}" presName="node" presStyleLbl="node1" presStyleIdx="0" presStyleCnt="9">
        <dgm:presLayoutVars>
          <dgm:bulletEnabled val="1"/>
        </dgm:presLayoutVars>
      </dgm:prSet>
      <dgm:spPr/>
      <dgm:t>
        <a:bodyPr/>
        <a:lstStyle/>
        <a:p>
          <a:pPr rtl="1"/>
          <a:endParaRPr lang="ar-SA"/>
        </a:p>
      </dgm:t>
    </dgm:pt>
    <dgm:pt modelId="{0DF73321-F1EC-4157-BE39-FD4C64FE2ADF}" type="pres">
      <dgm:prSet presAssocID="{E225550E-00CC-417A-90AA-109CC7314669}" presName="parTrans" presStyleLbl="sibTrans2D1" presStyleIdx="1" presStyleCnt="9" custAng="10726600"/>
      <dgm:spPr/>
      <dgm:t>
        <a:bodyPr/>
        <a:lstStyle/>
        <a:p>
          <a:pPr rtl="1"/>
          <a:endParaRPr lang="ar-SA"/>
        </a:p>
      </dgm:t>
    </dgm:pt>
    <dgm:pt modelId="{30C88431-06B0-434C-856B-8ED29CD6178D}" type="pres">
      <dgm:prSet presAssocID="{E225550E-00CC-417A-90AA-109CC7314669}" presName="connectorText" presStyleLbl="sibTrans2D1" presStyleIdx="1" presStyleCnt="9"/>
      <dgm:spPr/>
      <dgm:t>
        <a:bodyPr/>
        <a:lstStyle/>
        <a:p>
          <a:pPr rtl="1"/>
          <a:endParaRPr lang="ar-SA"/>
        </a:p>
      </dgm:t>
    </dgm:pt>
    <dgm:pt modelId="{1D9F9806-B7C8-46E7-938E-5280269036E3}" type="pres">
      <dgm:prSet presAssocID="{E84C3636-5256-42DD-BD91-1439B511454D}" presName="node" presStyleLbl="node1" presStyleIdx="1" presStyleCnt="9">
        <dgm:presLayoutVars>
          <dgm:bulletEnabled val="1"/>
        </dgm:presLayoutVars>
      </dgm:prSet>
      <dgm:spPr/>
      <dgm:t>
        <a:bodyPr/>
        <a:lstStyle/>
        <a:p>
          <a:pPr rtl="1"/>
          <a:endParaRPr lang="ar-SA"/>
        </a:p>
      </dgm:t>
    </dgm:pt>
    <dgm:pt modelId="{0BC9BA03-0379-49B5-B767-6E677778A741}" type="pres">
      <dgm:prSet presAssocID="{FA8EE964-05C6-48BD-9A7C-BDD3764DDB43}" presName="parTrans" presStyleLbl="sibTrans2D1" presStyleIdx="2" presStyleCnt="9" custAng="10726600"/>
      <dgm:spPr/>
      <dgm:t>
        <a:bodyPr/>
        <a:lstStyle/>
        <a:p>
          <a:pPr rtl="1"/>
          <a:endParaRPr lang="ar-SA"/>
        </a:p>
      </dgm:t>
    </dgm:pt>
    <dgm:pt modelId="{9570F7A7-0E5B-4E16-964C-82D65ACA7C7B}" type="pres">
      <dgm:prSet presAssocID="{FA8EE964-05C6-48BD-9A7C-BDD3764DDB43}" presName="connectorText" presStyleLbl="sibTrans2D1" presStyleIdx="2" presStyleCnt="9"/>
      <dgm:spPr/>
      <dgm:t>
        <a:bodyPr/>
        <a:lstStyle/>
        <a:p>
          <a:pPr rtl="1"/>
          <a:endParaRPr lang="ar-SA"/>
        </a:p>
      </dgm:t>
    </dgm:pt>
    <dgm:pt modelId="{43FB42AD-DDB6-4CEF-AC2E-1892F68A27AD}" type="pres">
      <dgm:prSet presAssocID="{69F66E9C-4E92-4F3F-B012-A18A60CC253C}" presName="node" presStyleLbl="node1" presStyleIdx="2" presStyleCnt="9">
        <dgm:presLayoutVars>
          <dgm:bulletEnabled val="1"/>
        </dgm:presLayoutVars>
      </dgm:prSet>
      <dgm:spPr/>
      <dgm:t>
        <a:bodyPr/>
        <a:lstStyle/>
        <a:p>
          <a:pPr rtl="1"/>
          <a:endParaRPr lang="ar-SA"/>
        </a:p>
      </dgm:t>
    </dgm:pt>
    <dgm:pt modelId="{BF93EC73-B3B1-4DB4-9195-68EDD39FBB6B}" type="pres">
      <dgm:prSet presAssocID="{8D441696-1518-45A2-A59E-C3AEE51DD128}" presName="parTrans" presStyleLbl="sibTrans2D1" presStyleIdx="3" presStyleCnt="9" custAng="10800000"/>
      <dgm:spPr/>
      <dgm:t>
        <a:bodyPr/>
        <a:lstStyle/>
        <a:p>
          <a:pPr rtl="1"/>
          <a:endParaRPr lang="ar-SA"/>
        </a:p>
      </dgm:t>
    </dgm:pt>
    <dgm:pt modelId="{4449B73B-ABB7-4D93-9DD5-34062613EAE7}" type="pres">
      <dgm:prSet presAssocID="{8D441696-1518-45A2-A59E-C3AEE51DD128}" presName="connectorText" presStyleLbl="sibTrans2D1" presStyleIdx="3" presStyleCnt="9"/>
      <dgm:spPr/>
      <dgm:t>
        <a:bodyPr/>
        <a:lstStyle/>
        <a:p>
          <a:pPr rtl="1"/>
          <a:endParaRPr lang="ar-SA"/>
        </a:p>
      </dgm:t>
    </dgm:pt>
    <dgm:pt modelId="{B23A5F43-E42A-4DB8-BF87-C0AC44820A0C}" type="pres">
      <dgm:prSet presAssocID="{37070363-CFC5-4F21-8C4A-9A4BDBA664E8}" presName="node" presStyleLbl="node1" presStyleIdx="3" presStyleCnt="9">
        <dgm:presLayoutVars>
          <dgm:bulletEnabled val="1"/>
        </dgm:presLayoutVars>
      </dgm:prSet>
      <dgm:spPr/>
      <dgm:t>
        <a:bodyPr/>
        <a:lstStyle/>
        <a:p>
          <a:pPr rtl="1"/>
          <a:endParaRPr lang="ar-SA"/>
        </a:p>
      </dgm:t>
    </dgm:pt>
    <dgm:pt modelId="{AC9E2279-27AB-4D06-83D6-6DE3A721349E}" type="pres">
      <dgm:prSet presAssocID="{2719094A-68D6-494A-95EF-CCCE860323CC}" presName="parTrans" presStyleLbl="sibTrans2D1" presStyleIdx="4" presStyleCnt="9" custAng="10975818"/>
      <dgm:spPr/>
      <dgm:t>
        <a:bodyPr/>
        <a:lstStyle/>
        <a:p>
          <a:pPr rtl="1"/>
          <a:endParaRPr lang="ar-SA"/>
        </a:p>
      </dgm:t>
    </dgm:pt>
    <dgm:pt modelId="{C127AD58-2480-4F75-842C-0C33609A0E08}" type="pres">
      <dgm:prSet presAssocID="{2719094A-68D6-494A-95EF-CCCE860323CC}" presName="connectorText" presStyleLbl="sibTrans2D1" presStyleIdx="4" presStyleCnt="9"/>
      <dgm:spPr/>
      <dgm:t>
        <a:bodyPr/>
        <a:lstStyle/>
        <a:p>
          <a:pPr rtl="1"/>
          <a:endParaRPr lang="ar-SA"/>
        </a:p>
      </dgm:t>
    </dgm:pt>
    <dgm:pt modelId="{78D427EA-8E4C-4AF3-A856-E25D7FCFC317}" type="pres">
      <dgm:prSet presAssocID="{1B18960C-63B2-44F8-AD85-6F69C5060642}" presName="node" presStyleLbl="node1" presStyleIdx="4" presStyleCnt="9">
        <dgm:presLayoutVars>
          <dgm:bulletEnabled val="1"/>
        </dgm:presLayoutVars>
      </dgm:prSet>
      <dgm:spPr/>
      <dgm:t>
        <a:bodyPr/>
        <a:lstStyle/>
        <a:p>
          <a:pPr rtl="1"/>
          <a:endParaRPr lang="ar-SA"/>
        </a:p>
      </dgm:t>
    </dgm:pt>
    <dgm:pt modelId="{FFA9A681-0BAD-4EEF-B60E-9FD6608D8755}" type="pres">
      <dgm:prSet presAssocID="{4CEFEE73-D20D-4AE5-94ED-1B3DB9D0163F}" presName="parTrans" presStyleLbl="sibTrans2D1" presStyleIdx="5" presStyleCnt="9" custAng="11116803"/>
      <dgm:spPr/>
      <dgm:t>
        <a:bodyPr/>
        <a:lstStyle/>
        <a:p>
          <a:pPr rtl="1"/>
          <a:endParaRPr lang="ar-SA"/>
        </a:p>
      </dgm:t>
    </dgm:pt>
    <dgm:pt modelId="{18CFFAA9-44B0-4750-B531-3600136F1EF0}" type="pres">
      <dgm:prSet presAssocID="{4CEFEE73-D20D-4AE5-94ED-1B3DB9D0163F}" presName="connectorText" presStyleLbl="sibTrans2D1" presStyleIdx="5" presStyleCnt="9"/>
      <dgm:spPr/>
      <dgm:t>
        <a:bodyPr/>
        <a:lstStyle/>
        <a:p>
          <a:pPr rtl="1"/>
          <a:endParaRPr lang="ar-SA"/>
        </a:p>
      </dgm:t>
    </dgm:pt>
    <dgm:pt modelId="{5A2DA69C-5888-44CC-8A76-8FB99BA1422E}" type="pres">
      <dgm:prSet presAssocID="{75578DAD-AADF-4980-A5AB-D8709656B3A7}" presName="node" presStyleLbl="node1" presStyleIdx="5" presStyleCnt="9">
        <dgm:presLayoutVars>
          <dgm:bulletEnabled val="1"/>
        </dgm:presLayoutVars>
      </dgm:prSet>
      <dgm:spPr/>
      <dgm:t>
        <a:bodyPr/>
        <a:lstStyle/>
        <a:p>
          <a:pPr rtl="1"/>
          <a:endParaRPr lang="ar-SA"/>
        </a:p>
      </dgm:t>
    </dgm:pt>
    <dgm:pt modelId="{1256E3EF-6525-40A7-9451-7CE74DC7E112}" type="pres">
      <dgm:prSet presAssocID="{E669A47F-58CC-4A20-8930-905638BCD962}" presName="parTrans" presStyleLbl="sibTrans2D1" presStyleIdx="6" presStyleCnt="9" custAng="10922555"/>
      <dgm:spPr/>
      <dgm:t>
        <a:bodyPr/>
        <a:lstStyle/>
        <a:p>
          <a:pPr rtl="1"/>
          <a:endParaRPr lang="ar-SA"/>
        </a:p>
      </dgm:t>
    </dgm:pt>
    <dgm:pt modelId="{0D0DBFDD-0787-4958-9938-D59D7385CDC2}" type="pres">
      <dgm:prSet presAssocID="{E669A47F-58CC-4A20-8930-905638BCD962}" presName="connectorText" presStyleLbl="sibTrans2D1" presStyleIdx="6" presStyleCnt="9"/>
      <dgm:spPr/>
      <dgm:t>
        <a:bodyPr/>
        <a:lstStyle/>
        <a:p>
          <a:pPr rtl="1"/>
          <a:endParaRPr lang="ar-SA"/>
        </a:p>
      </dgm:t>
    </dgm:pt>
    <dgm:pt modelId="{B20BA6BA-3B8F-4261-88AE-0276C9BDD731}" type="pres">
      <dgm:prSet presAssocID="{0DD6BBD0-73E5-419A-AD08-6477F6401113}" presName="node" presStyleLbl="node1" presStyleIdx="6" presStyleCnt="9">
        <dgm:presLayoutVars>
          <dgm:bulletEnabled val="1"/>
        </dgm:presLayoutVars>
      </dgm:prSet>
      <dgm:spPr/>
      <dgm:t>
        <a:bodyPr/>
        <a:lstStyle/>
        <a:p>
          <a:pPr rtl="1"/>
          <a:endParaRPr lang="ar-SA"/>
        </a:p>
      </dgm:t>
    </dgm:pt>
    <dgm:pt modelId="{77BE58DC-3B51-4B2B-B7C1-C146EB8205EA}" type="pres">
      <dgm:prSet presAssocID="{BCB939D8-D813-4E96-8098-8EC31A286330}" presName="parTrans" presStyleLbl="sibTrans2D1" presStyleIdx="7" presStyleCnt="9" custAng="10626899"/>
      <dgm:spPr/>
      <dgm:t>
        <a:bodyPr/>
        <a:lstStyle/>
        <a:p>
          <a:pPr rtl="1"/>
          <a:endParaRPr lang="ar-SA"/>
        </a:p>
      </dgm:t>
    </dgm:pt>
    <dgm:pt modelId="{EDDB6E2B-3F46-4476-90D2-59FEF5656A01}" type="pres">
      <dgm:prSet presAssocID="{BCB939D8-D813-4E96-8098-8EC31A286330}" presName="connectorText" presStyleLbl="sibTrans2D1" presStyleIdx="7" presStyleCnt="9"/>
      <dgm:spPr/>
      <dgm:t>
        <a:bodyPr/>
        <a:lstStyle/>
        <a:p>
          <a:pPr rtl="1"/>
          <a:endParaRPr lang="ar-SA"/>
        </a:p>
      </dgm:t>
    </dgm:pt>
    <dgm:pt modelId="{9F6D166F-EA7C-4D5B-9D56-6D5AFE6B16A0}" type="pres">
      <dgm:prSet presAssocID="{4659ADC9-825F-4C33-B838-D0616B137EA3}" presName="node" presStyleLbl="node1" presStyleIdx="7" presStyleCnt="9">
        <dgm:presLayoutVars>
          <dgm:bulletEnabled val="1"/>
        </dgm:presLayoutVars>
      </dgm:prSet>
      <dgm:spPr/>
      <dgm:t>
        <a:bodyPr/>
        <a:lstStyle/>
        <a:p>
          <a:pPr rtl="1"/>
          <a:endParaRPr lang="ar-SA"/>
        </a:p>
      </dgm:t>
    </dgm:pt>
    <dgm:pt modelId="{CE8B412B-C500-4286-939E-3CA229DC55DB}" type="pres">
      <dgm:prSet presAssocID="{F7EE0162-24F1-4DD1-9049-8D1364CA8567}" presName="parTrans" presStyleLbl="sibTrans2D1" presStyleIdx="8" presStyleCnt="9" custAng="10674745"/>
      <dgm:spPr/>
      <dgm:t>
        <a:bodyPr/>
        <a:lstStyle/>
        <a:p>
          <a:pPr rtl="1"/>
          <a:endParaRPr lang="ar-SA"/>
        </a:p>
      </dgm:t>
    </dgm:pt>
    <dgm:pt modelId="{819E57CC-BE54-427B-9F51-B7945FCC2541}" type="pres">
      <dgm:prSet presAssocID="{F7EE0162-24F1-4DD1-9049-8D1364CA8567}" presName="connectorText" presStyleLbl="sibTrans2D1" presStyleIdx="8" presStyleCnt="9"/>
      <dgm:spPr/>
      <dgm:t>
        <a:bodyPr/>
        <a:lstStyle/>
        <a:p>
          <a:pPr rtl="1"/>
          <a:endParaRPr lang="ar-SA"/>
        </a:p>
      </dgm:t>
    </dgm:pt>
    <dgm:pt modelId="{4A93DF9F-F1D2-4D28-8D90-F2C0B5BCFC50}" type="pres">
      <dgm:prSet presAssocID="{F0296305-2080-46CA-866B-080C3A1E3F93}" presName="node" presStyleLbl="node1" presStyleIdx="8" presStyleCnt="9">
        <dgm:presLayoutVars>
          <dgm:bulletEnabled val="1"/>
        </dgm:presLayoutVars>
      </dgm:prSet>
      <dgm:spPr/>
      <dgm:t>
        <a:bodyPr/>
        <a:lstStyle/>
        <a:p>
          <a:pPr rtl="1"/>
          <a:endParaRPr lang="ar-SA"/>
        </a:p>
      </dgm:t>
    </dgm:pt>
  </dgm:ptLst>
  <dgm:cxnLst>
    <dgm:cxn modelId="{1B9B565C-397E-412B-BDC3-4D560FE0274F}" srcId="{D9552803-6526-485E-BAA2-92F53280DEEE}" destId="{75578DAD-AADF-4980-A5AB-D8709656B3A7}" srcOrd="5" destOrd="0" parTransId="{4CEFEE73-D20D-4AE5-94ED-1B3DB9D0163F}" sibTransId="{A74ACD08-0C78-4AFE-8CA7-E29B4206C5E4}"/>
    <dgm:cxn modelId="{6513CBAF-F584-484B-BB4C-15067C0ED053}" type="presOf" srcId="{E669A47F-58CC-4A20-8930-905638BCD962}" destId="{0D0DBFDD-0787-4958-9938-D59D7385CDC2}" srcOrd="1" destOrd="0" presId="urn:microsoft.com/office/officeart/2005/8/layout/radial5"/>
    <dgm:cxn modelId="{80EF135C-AF89-42A3-9EF0-7943F6CE709D}" type="presOf" srcId="{2719094A-68D6-494A-95EF-CCCE860323CC}" destId="{C127AD58-2480-4F75-842C-0C33609A0E08}" srcOrd="1" destOrd="0" presId="urn:microsoft.com/office/officeart/2005/8/layout/radial5"/>
    <dgm:cxn modelId="{A35D9C4A-F65C-4C8C-968E-1C7D149A9221}" type="presOf" srcId="{69F66E9C-4E92-4F3F-B012-A18A60CC253C}" destId="{43FB42AD-DDB6-4CEF-AC2E-1892F68A27AD}" srcOrd="0" destOrd="0" presId="urn:microsoft.com/office/officeart/2005/8/layout/radial5"/>
    <dgm:cxn modelId="{FC126868-FD90-42E0-A40A-4DA333179BEE}" srcId="{C026C493-37D3-4CCB-AC35-481C7F08AD1E}" destId="{D9552803-6526-485E-BAA2-92F53280DEEE}" srcOrd="0" destOrd="0" parTransId="{E00012DA-C807-455E-8476-1309E17A1067}" sibTransId="{C4C7C544-38B4-44D9-8479-C4745AD56453}"/>
    <dgm:cxn modelId="{53F0A0AD-7999-4F55-9ED0-282F2EB24ADF}" type="presOf" srcId="{FA8EE964-05C6-48BD-9A7C-BDD3764DDB43}" destId="{0BC9BA03-0379-49B5-B767-6E677778A741}" srcOrd="0" destOrd="0" presId="urn:microsoft.com/office/officeart/2005/8/layout/radial5"/>
    <dgm:cxn modelId="{5B537032-7C7A-4EAD-BFBE-665E8A832B6D}" type="presOf" srcId="{F0296305-2080-46CA-866B-080C3A1E3F93}" destId="{4A93DF9F-F1D2-4D28-8D90-F2C0B5BCFC50}" srcOrd="0" destOrd="0" presId="urn:microsoft.com/office/officeart/2005/8/layout/radial5"/>
    <dgm:cxn modelId="{2661AEE4-57A7-4323-95AF-9B668726FAF8}" type="presOf" srcId="{75578DAD-AADF-4980-A5AB-D8709656B3A7}" destId="{5A2DA69C-5888-44CC-8A76-8FB99BA1422E}" srcOrd="0" destOrd="0" presId="urn:microsoft.com/office/officeart/2005/8/layout/radial5"/>
    <dgm:cxn modelId="{EB858DB0-D347-43DA-8864-9ABA936D201C}" type="presOf" srcId="{F7EE0162-24F1-4DD1-9049-8D1364CA8567}" destId="{CE8B412B-C500-4286-939E-3CA229DC55DB}" srcOrd="0" destOrd="0" presId="urn:microsoft.com/office/officeart/2005/8/layout/radial5"/>
    <dgm:cxn modelId="{68312BC1-F99D-4000-BD66-D4C3369E4ECC}" type="presOf" srcId="{C026C493-37D3-4CCB-AC35-481C7F08AD1E}" destId="{895940E3-A94F-493C-B6B3-3A76A37DC66C}" srcOrd="0" destOrd="0" presId="urn:microsoft.com/office/officeart/2005/8/layout/radial5"/>
    <dgm:cxn modelId="{BBA43130-92DF-4F5A-84F9-B7446746F6A2}" type="presOf" srcId="{8D441696-1518-45A2-A59E-C3AEE51DD128}" destId="{4449B73B-ABB7-4D93-9DD5-34062613EAE7}" srcOrd="1" destOrd="0" presId="urn:microsoft.com/office/officeart/2005/8/layout/radial5"/>
    <dgm:cxn modelId="{BF26D0AE-C11C-4007-B2A5-954AFB16ED3D}" type="presOf" srcId="{E84C3636-5256-42DD-BD91-1439B511454D}" destId="{1D9F9806-B7C8-46E7-938E-5280269036E3}" srcOrd="0" destOrd="0" presId="urn:microsoft.com/office/officeart/2005/8/layout/radial5"/>
    <dgm:cxn modelId="{018AE6A4-8C81-406B-9F9A-C7C1579D628B}" srcId="{D9552803-6526-485E-BAA2-92F53280DEEE}" destId="{4659ADC9-825F-4C33-B838-D0616B137EA3}" srcOrd="7" destOrd="0" parTransId="{BCB939D8-D813-4E96-8098-8EC31A286330}" sibTransId="{936D93F4-63DB-481D-828E-82A9F2200CC0}"/>
    <dgm:cxn modelId="{1341524B-9BD4-4144-B87C-486C562D8072}" type="presOf" srcId="{8D441696-1518-45A2-A59E-C3AEE51DD128}" destId="{BF93EC73-B3B1-4DB4-9195-68EDD39FBB6B}" srcOrd="0" destOrd="0" presId="urn:microsoft.com/office/officeart/2005/8/layout/radial5"/>
    <dgm:cxn modelId="{E5CB91A9-3C67-4F32-B978-1228723D81EC}" type="presOf" srcId="{37070363-CFC5-4F21-8C4A-9A4BDBA664E8}" destId="{B23A5F43-E42A-4DB8-BF87-C0AC44820A0C}" srcOrd="0" destOrd="0" presId="urn:microsoft.com/office/officeart/2005/8/layout/radial5"/>
    <dgm:cxn modelId="{153073F1-68DE-4DA7-A29F-A6A025BB9BBA}" type="presOf" srcId="{92A8A832-A047-4325-91C8-9B5C76BBEC8C}" destId="{2D97F725-4227-48F0-B3F0-66C6117A5835}" srcOrd="0" destOrd="0" presId="urn:microsoft.com/office/officeart/2005/8/layout/radial5"/>
    <dgm:cxn modelId="{22181962-0F5B-45AA-A05A-CC413A0C21C7}" type="presOf" srcId="{E225550E-00CC-417A-90AA-109CC7314669}" destId="{30C88431-06B0-434C-856B-8ED29CD6178D}" srcOrd="1" destOrd="0" presId="urn:microsoft.com/office/officeart/2005/8/layout/radial5"/>
    <dgm:cxn modelId="{11F91D00-A008-45F6-9E3F-0228548C3A2B}" type="presOf" srcId="{0FCA4F3F-D361-46AB-8BFE-CFE2569F12B8}" destId="{F460416A-739E-4B85-B96A-3462A07B932E}" srcOrd="1" destOrd="0" presId="urn:microsoft.com/office/officeart/2005/8/layout/radial5"/>
    <dgm:cxn modelId="{1F296726-0C03-4498-9F09-90B9971376F6}" type="presOf" srcId="{D9552803-6526-485E-BAA2-92F53280DEEE}" destId="{2FABE37A-9BB4-441E-A809-2FB180BA99EC}" srcOrd="0" destOrd="0" presId="urn:microsoft.com/office/officeart/2005/8/layout/radial5"/>
    <dgm:cxn modelId="{2590BD0B-23F7-46A0-94B1-D61195B76E36}" type="presOf" srcId="{BCB939D8-D813-4E96-8098-8EC31A286330}" destId="{77BE58DC-3B51-4B2B-B7C1-C146EB8205EA}" srcOrd="0" destOrd="0" presId="urn:microsoft.com/office/officeart/2005/8/layout/radial5"/>
    <dgm:cxn modelId="{3AC2212D-A3E6-40B3-AECB-840EB975D9DC}" srcId="{D9552803-6526-485E-BAA2-92F53280DEEE}" destId="{E84C3636-5256-42DD-BD91-1439B511454D}" srcOrd="1" destOrd="0" parTransId="{E225550E-00CC-417A-90AA-109CC7314669}" sibTransId="{24CAC0E1-C41B-4A89-A8DD-94CE7A0E6CF9}"/>
    <dgm:cxn modelId="{C9262CE4-A3B4-4FF7-BE3E-82EA45331DC5}" type="presOf" srcId="{0FCA4F3F-D361-46AB-8BFE-CFE2569F12B8}" destId="{8B049F1D-E1FD-4305-A0DA-E80EA563079B}" srcOrd="0" destOrd="0" presId="urn:microsoft.com/office/officeart/2005/8/layout/radial5"/>
    <dgm:cxn modelId="{CF8DD94D-AB5E-4D33-B371-63F026F5E6EF}" type="presOf" srcId="{FA8EE964-05C6-48BD-9A7C-BDD3764DDB43}" destId="{9570F7A7-0E5B-4E16-964C-82D65ACA7C7B}" srcOrd="1" destOrd="0" presId="urn:microsoft.com/office/officeart/2005/8/layout/radial5"/>
    <dgm:cxn modelId="{0230AE77-C583-4106-8F6D-12022B78D32D}" type="presOf" srcId="{4CEFEE73-D20D-4AE5-94ED-1B3DB9D0163F}" destId="{18CFFAA9-44B0-4750-B531-3600136F1EF0}" srcOrd="1" destOrd="0" presId="urn:microsoft.com/office/officeart/2005/8/layout/radial5"/>
    <dgm:cxn modelId="{234F40B2-260C-4282-A467-50D1434A9A4B}" type="presOf" srcId="{1B18960C-63B2-44F8-AD85-6F69C5060642}" destId="{78D427EA-8E4C-4AF3-A856-E25D7FCFC317}" srcOrd="0" destOrd="0" presId="urn:microsoft.com/office/officeart/2005/8/layout/radial5"/>
    <dgm:cxn modelId="{63E94CC3-E22C-4006-B22B-129AA4D54D83}" type="presOf" srcId="{2719094A-68D6-494A-95EF-CCCE860323CC}" destId="{AC9E2279-27AB-4D06-83D6-6DE3A721349E}" srcOrd="0" destOrd="0" presId="urn:microsoft.com/office/officeart/2005/8/layout/radial5"/>
    <dgm:cxn modelId="{355FA5CB-3483-440F-AB5B-9719DD053C32}" srcId="{D9552803-6526-485E-BAA2-92F53280DEEE}" destId="{92A8A832-A047-4325-91C8-9B5C76BBEC8C}" srcOrd="0" destOrd="0" parTransId="{0FCA4F3F-D361-46AB-8BFE-CFE2569F12B8}" sibTransId="{B74662EA-4218-4506-9A1C-768A1E3E5118}"/>
    <dgm:cxn modelId="{BCA1E014-DFA2-4183-8D5B-B9D4346131C3}" srcId="{D9552803-6526-485E-BAA2-92F53280DEEE}" destId="{1B18960C-63B2-44F8-AD85-6F69C5060642}" srcOrd="4" destOrd="0" parTransId="{2719094A-68D6-494A-95EF-CCCE860323CC}" sibTransId="{39B48EC4-7AE1-4F12-A9E1-B620EABFCC06}"/>
    <dgm:cxn modelId="{F1F9108B-3161-432A-AC23-8FC99B7022CD}" srcId="{D9552803-6526-485E-BAA2-92F53280DEEE}" destId="{0DD6BBD0-73E5-419A-AD08-6477F6401113}" srcOrd="6" destOrd="0" parTransId="{E669A47F-58CC-4A20-8930-905638BCD962}" sibTransId="{877D656D-4734-4C8B-9142-E450CC96FEBC}"/>
    <dgm:cxn modelId="{0940B9F8-5211-498B-80C5-416A382245AB}" type="presOf" srcId="{4CEFEE73-D20D-4AE5-94ED-1B3DB9D0163F}" destId="{FFA9A681-0BAD-4EEF-B60E-9FD6608D8755}" srcOrd="0" destOrd="0" presId="urn:microsoft.com/office/officeart/2005/8/layout/radial5"/>
    <dgm:cxn modelId="{E122C958-3C2B-482A-8D35-8E07E45D00F0}" srcId="{D9552803-6526-485E-BAA2-92F53280DEEE}" destId="{F0296305-2080-46CA-866B-080C3A1E3F93}" srcOrd="8" destOrd="0" parTransId="{F7EE0162-24F1-4DD1-9049-8D1364CA8567}" sibTransId="{E073A787-CF96-4828-ACCB-231FC228D641}"/>
    <dgm:cxn modelId="{F3C973DB-B871-40B2-9F74-46DF6F8A8858}" type="presOf" srcId="{E225550E-00CC-417A-90AA-109CC7314669}" destId="{0DF73321-F1EC-4157-BE39-FD4C64FE2ADF}" srcOrd="0" destOrd="0" presId="urn:microsoft.com/office/officeart/2005/8/layout/radial5"/>
    <dgm:cxn modelId="{88E0BF06-E82B-4E9C-BAC5-9579E98B4D3C}" type="presOf" srcId="{0DD6BBD0-73E5-419A-AD08-6477F6401113}" destId="{B20BA6BA-3B8F-4261-88AE-0276C9BDD731}" srcOrd="0" destOrd="0" presId="urn:microsoft.com/office/officeart/2005/8/layout/radial5"/>
    <dgm:cxn modelId="{C42E92AA-BC0D-47F0-80BC-E185317B5F85}" type="presOf" srcId="{F7EE0162-24F1-4DD1-9049-8D1364CA8567}" destId="{819E57CC-BE54-427B-9F51-B7945FCC2541}" srcOrd="1" destOrd="0" presId="urn:microsoft.com/office/officeart/2005/8/layout/radial5"/>
    <dgm:cxn modelId="{0808A7E4-98EF-461D-9196-3177CADC6C99}" type="presOf" srcId="{E669A47F-58CC-4A20-8930-905638BCD962}" destId="{1256E3EF-6525-40A7-9451-7CE74DC7E112}" srcOrd="0" destOrd="0" presId="urn:microsoft.com/office/officeart/2005/8/layout/radial5"/>
    <dgm:cxn modelId="{6CEF023A-A7BE-4F7F-AB34-04467EED5415}" srcId="{D9552803-6526-485E-BAA2-92F53280DEEE}" destId="{37070363-CFC5-4F21-8C4A-9A4BDBA664E8}" srcOrd="3" destOrd="0" parTransId="{8D441696-1518-45A2-A59E-C3AEE51DD128}" sibTransId="{BC764E3A-3B9D-4BC8-AA5A-8FCAAB9DD76F}"/>
    <dgm:cxn modelId="{7D622B6D-0052-4772-8C31-D74873266E0F}" srcId="{D9552803-6526-485E-BAA2-92F53280DEEE}" destId="{69F66E9C-4E92-4F3F-B012-A18A60CC253C}" srcOrd="2" destOrd="0" parTransId="{FA8EE964-05C6-48BD-9A7C-BDD3764DDB43}" sibTransId="{99455188-E308-4984-89B6-1B5B654B3ADD}"/>
    <dgm:cxn modelId="{44B89D65-7E17-4A0E-8B13-993211521BDC}" type="presOf" srcId="{BCB939D8-D813-4E96-8098-8EC31A286330}" destId="{EDDB6E2B-3F46-4476-90D2-59FEF5656A01}" srcOrd="1" destOrd="0" presId="urn:microsoft.com/office/officeart/2005/8/layout/radial5"/>
    <dgm:cxn modelId="{64618107-6EF2-4276-A2A4-DE45E31F559B}" type="presOf" srcId="{4659ADC9-825F-4C33-B838-D0616B137EA3}" destId="{9F6D166F-EA7C-4D5B-9D56-6D5AFE6B16A0}" srcOrd="0" destOrd="0" presId="urn:microsoft.com/office/officeart/2005/8/layout/radial5"/>
    <dgm:cxn modelId="{6DA6E145-4307-4661-8983-3E59621BA12F}" type="presParOf" srcId="{895940E3-A94F-493C-B6B3-3A76A37DC66C}" destId="{2FABE37A-9BB4-441E-A809-2FB180BA99EC}" srcOrd="0" destOrd="0" presId="urn:microsoft.com/office/officeart/2005/8/layout/radial5"/>
    <dgm:cxn modelId="{53DDA73D-987B-4013-99CE-C2AF2F5D4323}" type="presParOf" srcId="{895940E3-A94F-493C-B6B3-3A76A37DC66C}" destId="{8B049F1D-E1FD-4305-A0DA-E80EA563079B}" srcOrd="1" destOrd="0" presId="urn:microsoft.com/office/officeart/2005/8/layout/radial5"/>
    <dgm:cxn modelId="{4E120A2A-6CF1-4814-B546-702B18B9DA6D}" type="presParOf" srcId="{8B049F1D-E1FD-4305-A0DA-E80EA563079B}" destId="{F460416A-739E-4B85-B96A-3462A07B932E}" srcOrd="0" destOrd="0" presId="urn:microsoft.com/office/officeart/2005/8/layout/radial5"/>
    <dgm:cxn modelId="{59C10A3D-B100-446F-AA8B-F201F257AE69}" type="presParOf" srcId="{895940E3-A94F-493C-B6B3-3A76A37DC66C}" destId="{2D97F725-4227-48F0-B3F0-66C6117A5835}" srcOrd="2" destOrd="0" presId="urn:microsoft.com/office/officeart/2005/8/layout/radial5"/>
    <dgm:cxn modelId="{A8142C63-1277-4B04-A769-DBA71477468B}" type="presParOf" srcId="{895940E3-A94F-493C-B6B3-3A76A37DC66C}" destId="{0DF73321-F1EC-4157-BE39-FD4C64FE2ADF}" srcOrd="3" destOrd="0" presId="urn:microsoft.com/office/officeart/2005/8/layout/radial5"/>
    <dgm:cxn modelId="{464B2E5E-CAF5-4ECE-B1D7-1502AB6011B4}" type="presParOf" srcId="{0DF73321-F1EC-4157-BE39-FD4C64FE2ADF}" destId="{30C88431-06B0-434C-856B-8ED29CD6178D}" srcOrd="0" destOrd="0" presId="urn:microsoft.com/office/officeart/2005/8/layout/radial5"/>
    <dgm:cxn modelId="{FBFEDB33-88BC-4082-8C92-4A5F88E37185}" type="presParOf" srcId="{895940E3-A94F-493C-B6B3-3A76A37DC66C}" destId="{1D9F9806-B7C8-46E7-938E-5280269036E3}" srcOrd="4" destOrd="0" presId="urn:microsoft.com/office/officeart/2005/8/layout/radial5"/>
    <dgm:cxn modelId="{2AE0EC9C-D7B9-40F7-8CF7-7F13D4E660A0}" type="presParOf" srcId="{895940E3-A94F-493C-B6B3-3A76A37DC66C}" destId="{0BC9BA03-0379-49B5-B767-6E677778A741}" srcOrd="5" destOrd="0" presId="urn:microsoft.com/office/officeart/2005/8/layout/radial5"/>
    <dgm:cxn modelId="{8B3B799D-0E2D-4861-B82A-C64A7D65862A}" type="presParOf" srcId="{0BC9BA03-0379-49B5-B767-6E677778A741}" destId="{9570F7A7-0E5B-4E16-964C-82D65ACA7C7B}" srcOrd="0" destOrd="0" presId="urn:microsoft.com/office/officeart/2005/8/layout/radial5"/>
    <dgm:cxn modelId="{CC8B81C2-B6BB-478F-8A2D-8ABBE65D8A55}" type="presParOf" srcId="{895940E3-A94F-493C-B6B3-3A76A37DC66C}" destId="{43FB42AD-DDB6-4CEF-AC2E-1892F68A27AD}" srcOrd="6" destOrd="0" presId="urn:microsoft.com/office/officeart/2005/8/layout/radial5"/>
    <dgm:cxn modelId="{12BB81EB-2230-4EF4-A65B-C2B0F3AC68F6}" type="presParOf" srcId="{895940E3-A94F-493C-B6B3-3A76A37DC66C}" destId="{BF93EC73-B3B1-4DB4-9195-68EDD39FBB6B}" srcOrd="7" destOrd="0" presId="urn:microsoft.com/office/officeart/2005/8/layout/radial5"/>
    <dgm:cxn modelId="{E3350E46-7D3D-4964-B680-D66F90099C39}" type="presParOf" srcId="{BF93EC73-B3B1-4DB4-9195-68EDD39FBB6B}" destId="{4449B73B-ABB7-4D93-9DD5-34062613EAE7}" srcOrd="0" destOrd="0" presId="urn:microsoft.com/office/officeart/2005/8/layout/radial5"/>
    <dgm:cxn modelId="{994F2ABE-3933-42A6-909D-07D71A433181}" type="presParOf" srcId="{895940E3-A94F-493C-B6B3-3A76A37DC66C}" destId="{B23A5F43-E42A-4DB8-BF87-C0AC44820A0C}" srcOrd="8" destOrd="0" presId="urn:microsoft.com/office/officeart/2005/8/layout/radial5"/>
    <dgm:cxn modelId="{D80E0B31-B924-4621-AB82-73FE6CC8AC93}" type="presParOf" srcId="{895940E3-A94F-493C-B6B3-3A76A37DC66C}" destId="{AC9E2279-27AB-4D06-83D6-6DE3A721349E}" srcOrd="9" destOrd="0" presId="urn:microsoft.com/office/officeart/2005/8/layout/radial5"/>
    <dgm:cxn modelId="{DC558A6D-99F4-4927-A8BC-ADA47309D699}" type="presParOf" srcId="{AC9E2279-27AB-4D06-83D6-6DE3A721349E}" destId="{C127AD58-2480-4F75-842C-0C33609A0E08}" srcOrd="0" destOrd="0" presId="urn:microsoft.com/office/officeart/2005/8/layout/radial5"/>
    <dgm:cxn modelId="{45E47F3C-CD86-4319-B2CF-4E88273D2717}" type="presParOf" srcId="{895940E3-A94F-493C-B6B3-3A76A37DC66C}" destId="{78D427EA-8E4C-4AF3-A856-E25D7FCFC317}" srcOrd="10" destOrd="0" presId="urn:microsoft.com/office/officeart/2005/8/layout/radial5"/>
    <dgm:cxn modelId="{3A570CA7-DB00-40B8-BF00-6CE929E138EF}" type="presParOf" srcId="{895940E3-A94F-493C-B6B3-3A76A37DC66C}" destId="{FFA9A681-0BAD-4EEF-B60E-9FD6608D8755}" srcOrd="11" destOrd="0" presId="urn:microsoft.com/office/officeart/2005/8/layout/radial5"/>
    <dgm:cxn modelId="{E0398A5B-AA62-49E2-8FB6-8B7C8FA848EA}" type="presParOf" srcId="{FFA9A681-0BAD-4EEF-B60E-9FD6608D8755}" destId="{18CFFAA9-44B0-4750-B531-3600136F1EF0}" srcOrd="0" destOrd="0" presId="urn:microsoft.com/office/officeart/2005/8/layout/radial5"/>
    <dgm:cxn modelId="{CB202144-905A-45D5-B8E6-B1AB01032721}" type="presParOf" srcId="{895940E3-A94F-493C-B6B3-3A76A37DC66C}" destId="{5A2DA69C-5888-44CC-8A76-8FB99BA1422E}" srcOrd="12" destOrd="0" presId="urn:microsoft.com/office/officeart/2005/8/layout/radial5"/>
    <dgm:cxn modelId="{77819A45-6C40-427F-922D-CD7278E40514}" type="presParOf" srcId="{895940E3-A94F-493C-B6B3-3A76A37DC66C}" destId="{1256E3EF-6525-40A7-9451-7CE74DC7E112}" srcOrd="13" destOrd="0" presId="urn:microsoft.com/office/officeart/2005/8/layout/radial5"/>
    <dgm:cxn modelId="{7764A215-D7BE-4F53-A0DD-1297B6D09E4B}" type="presParOf" srcId="{1256E3EF-6525-40A7-9451-7CE74DC7E112}" destId="{0D0DBFDD-0787-4958-9938-D59D7385CDC2}" srcOrd="0" destOrd="0" presId="urn:microsoft.com/office/officeart/2005/8/layout/radial5"/>
    <dgm:cxn modelId="{E5728113-577A-4776-AFBF-415E13F6133F}" type="presParOf" srcId="{895940E3-A94F-493C-B6B3-3A76A37DC66C}" destId="{B20BA6BA-3B8F-4261-88AE-0276C9BDD731}" srcOrd="14" destOrd="0" presId="urn:microsoft.com/office/officeart/2005/8/layout/radial5"/>
    <dgm:cxn modelId="{867648D0-0BC3-4051-932E-1362AB29CACD}" type="presParOf" srcId="{895940E3-A94F-493C-B6B3-3A76A37DC66C}" destId="{77BE58DC-3B51-4B2B-B7C1-C146EB8205EA}" srcOrd="15" destOrd="0" presId="urn:microsoft.com/office/officeart/2005/8/layout/radial5"/>
    <dgm:cxn modelId="{6F232BEE-6EA7-46AE-9D81-6E3726A5F21B}" type="presParOf" srcId="{77BE58DC-3B51-4B2B-B7C1-C146EB8205EA}" destId="{EDDB6E2B-3F46-4476-90D2-59FEF5656A01}" srcOrd="0" destOrd="0" presId="urn:microsoft.com/office/officeart/2005/8/layout/radial5"/>
    <dgm:cxn modelId="{88A1E0AA-6D9F-453D-9B07-1A3855CD0F17}" type="presParOf" srcId="{895940E3-A94F-493C-B6B3-3A76A37DC66C}" destId="{9F6D166F-EA7C-4D5B-9D56-6D5AFE6B16A0}" srcOrd="16" destOrd="0" presId="urn:microsoft.com/office/officeart/2005/8/layout/radial5"/>
    <dgm:cxn modelId="{689D56EB-4226-42E0-A5C3-462329FC36FF}" type="presParOf" srcId="{895940E3-A94F-493C-B6B3-3A76A37DC66C}" destId="{CE8B412B-C500-4286-939E-3CA229DC55DB}" srcOrd="17" destOrd="0" presId="urn:microsoft.com/office/officeart/2005/8/layout/radial5"/>
    <dgm:cxn modelId="{F49A1E3C-D567-4794-A95A-63174AE8A00D}" type="presParOf" srcId="{CE8B412B-C500-4286-939E-3CA229DC55DB}" destId="{819E57CC-BE54-427B-9F51-B7945FCC2541}" srcOrd="0" destOrd="0" presId="urn:microsoft.com/office/officeart/2005/8/layout/radial5"/>
    <dgm:cxn modelId="{8707C4D5-DADF-4174-A86E-395B7D27F4B5}" type="presParOf" srcId="{895940E3-A94F-493C-B6B3-3A76A37DC66C}" destId="{4A93DF9F-F1D2-4D28-8D90-F2C0B5BCFC50}" srcOrd="1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A65E53-6125-45A3-8F95-84D9FC303D6E}" type="doc">
      <dgm:prSet loTypeId="urn:microsoft.com/office/officeart/2005/8/layout/hierarchy1" loCatId="hierarchy" qsTypeId="urn:microsoft.com/office/officeart/2005/8/quickstyle/3d1" qsCatId="3D" csTypeId="urn:microsoft.com/office/officeart/2005/8/colors/colorful3" csCatId="colorful" phldr="1"/>
      <dgm:spPr/>
      <dgm:t>
        <a:bodyPr/>
        <a:lstStyle/>
        <a:p>
          <a:pPr rtl="1"/>
          <a:endParaRPr lang="ar-SA"/>
        </a:p>
      </dgm:t>
    </dgm:pt>
    <dgm:pt modelId="{32099290-CFFB-4E29-AFCA-3808E309E997}">
      <dgm:prSet phldrT="[نص]"/>
      <dgm:spPr/>
      <dgm:t>
        <a:bodyPr/>
        <a:lstStyle/>
        <a:p>
          <a:pPr rtl="1"/>
          <a:endParaRPr lang="ar-SA" dirty="0"/>
        </a:p>
      </dgm:t>
    </dgm:pt>
    <dgm:pt modelId="{90B77F04-A51D-42DD-95A4-086BC83F2080}" type="parTrans" cxnId="{BF12A8D7-C4C8-4675-9BDF-347A6BEA44EA}">
      <dgm:prSet/>
      <dgm:spPr/>
      <dgm:t>
        <a:bodyPr/>
        <a:lstStyle/>
        <a:p>
          <a:pPr rtl="1"/>
          <a:endParaRPr lang="ar-SA"/>
        </a:p>
      </dgm:t>
    </dgm:pt>
    <dgm:pt modelId="{88D3D366-DE4A-4AD4-8803-D64AEE432E12}" type="sibTrans" cxnId="{BF12A8D7-C4C8-4675-9BDF-347A6BEA44EA}">
      <dgm:prSet/>
      <dgm:spPr/>
      <dgm:t>
        <a:bodyPr/>
        <a:lstStyle/>
        <a:p>
          <a:pPr rtl="1"/>
          <a:endParaRPr lang="ar-SA"/>
        </a:p>
      </dgm:t>
    </dgm:pt>
    <dgm:pt modelId="{F1BC921D-7E83-40B2-BF3C-9FBFEC7D6B29}">
      <dgm:prSet phldrT="[نص]"/>
      <dgm:spPr/>
      <dgm:t>
        <a:bodyPr/>
        <a:lstStyle/>
        <a:p>
          <a:pPr rtl="1"/>
          <a:endParaRPr lang="ar-SA" dirty="0"/>
        </a:p>
      </dgm:t>
    </dgm:pt>
    <dgm:pt modelId="{45893A2F-CDEF-4CAE-A46A-430F9049C5D1}" type="parTrans" cxnId="{228C4A23-C86E-450D-8478-1F5A498800BD}">
      <dgm:prSet/>
      <dgm:spPr/>
      <dgm:t>
        <a:bodyPr/>
        <a:lstStyle/>
        <a:p>
          <a:pPr rtl="1"/>
          <a:endParaRPr lang="ar-SA"/>
        </a:p>
      </dgm:t>
    </dgm:pt>
    <dgm:pt modelId="{43A9B3E8-48DC-48B2-8364-6686A8363567}" type="sibTrans" cxnId="{228C4A23-C86E-450D-8478-1F5A498800BD}">
      <dgm:prSet/>
      <dgm:spPr/>
      <dgm:t>
        <a:bodyPr/>
        <a:lstStyle/>
        <a:p>
          <a:pPr rtl="1"/>
          <a:endParaRPr lang="ar-SA"/>
        </a:p>
      </dgm:t>
    </dgm:pt>
    <dgm:pt modelId="{7BAB384C-7A89-4B52-BE3E-C40EFE0519A7}">
      <dgm:prSet phldrT="[نص]"/>
      <dgm:spPr/>
      <dgm:t>
        <a:bodyPr/>
        <a:lstStyle/>
        <a:p>
          <a:pPr rtl="1"/>
          <a:endParaRPr lang="ar-SA" dirty="0"/>
        </a:p>
      </dgm:t>
    </dgm:pt>
    <dgm:pt modelId="{96F7D385-1821-4EA7-9093-306DF3D26FDD}" type="parTrans" cxnId="{02CD865C-4DD4-4A29-B9A8-1D2510F89A6C}">
      <dgm:prSet/>
      <dgm:spPr/>
      <dgm:t>
        <a:bodyPr/>
        <a:lstStyle/>
        <a:p>
          <a:pPr rtl="1"/>
          <a:endParaRPr lang="ar-SA"/>
        </a:p>
      </dgm:t>
    </dgm:pt>
    <dgm:pt modelId="{59E56459-7721-4A72-A380-20E1F28529D3}" type="sibTrans" cxnId="{02CD865C-4DD4-4A29-B9A8-1D2510F89A6C}">
      <dgm:prSet/>
      <dgm:spPr/>
      <dgm:t>
        <a:bodyPr/>
        <a:lstStyle/>
        <a:p>
          <a:pPr rtl="1"/>
          <a:endParaRPr lang="ar-SA"/>
        </a:p>
      </dgm:t>
    </dgm:pt>
    <dgm:pt modelId="{844F039A-BEEA-4A1D-92E1-67DEC1AE13EE}">
      <dgm:prSet phldrT="[نص]"/>
      <dgm:spPr/>
      <dgm:t>
        <a:bodyPr/>
        <a:lstStyle/>
        <a:p>
          <a:pPr rtl="1"/>
          <a:endParaRPr lang="ar-SA" dirty="0"/>
        </a:p>
      </dgm:t>
    </dgm:pt>
    <dgm:pt modelId="{8CCEF530-93CC-4EA3-A5B3-C6CDBB0BBE0C}" type="parTrans" cxnId="{93C3B6DA-AB5C-44AE-8208-BA67CF157E1E}">
      <dgm:prSet/>
      <dgm:spPr/>
      <dgm:t>
        <a:bodyPr/>
        <a:lstStyle/>
        <a:p>
          <a:pPr rtl="1"/>
          <a:endParaRPr lang="ar-SA"/>
        </a:p>
      </dgm:t>
    </dgm:pt>
    <dgm:pt modelId="{70B3D36C-7AFF-4DCA-8644-8746595DC52C}" type="sibTrans" cxnId="{93C3B6DA-AB5C-44AE-8208-BA67CF157E1E}">
      <dgm:prSet/>
      <dgm:spPr/>
      <dgm:t>
        <a:bodyPr/>
        <a:lstStyle/>
        <a:p>
          <a:pPr rtl="1"/>
          <a:endParaRPr lang="ar-SA"/>
        </a:p>
      </dgm:t>
    </dgm:pt>
    <dgm:pt modelId="{37661011-6DD3-49CA-961E-2F237971AEC6}">
      <dgm:prSet phldrT="[نص]"/>
      <dgm:spPr/>
      <dgm:t>
        <a:bodyPr/>
        <a:lstStyle/>
        <a:p>
          <a:pPr rtl="1"/>
          <a:endParaRPr lang="ar-SA" dirty="0"/>
        </a:p>
      </dgm:t>
    </dgm:pt>
    <dgm:pt modelId="{7844B39B-9413-48C5-AECD-74E2E48D3682}" type="parTrans" cxnId="{0682E2DE-A915-412A-B2C4-264ED5481608}">
      <dgm:prSet/>
      <dgm:spPr/>
      <dgm:t>
        <a:bodyPr/>
        <a:lstStyle/>
        <a:p>
          <a:pPr rtl="1"/>
          <a:endParaRPr lang="ar-SA"/>
        </a:p>
      </dgm:t>
    </dgm:pt>
    <dgm:pt modelId="{88CF00F6-90D2-4703-9BDD-BF6618DAABC7}" type="sibTrans" cxnId="{0682E2DE-A915-412A-B2C4-264ED5481608}">
      <dgm:prSet/>
      <dgm:spPr/>
      <dgm:t>
        <a:bodyPr/>
        <a:lstStyle/>
        <a:p>
          <a:pPr rtl="1"/>
          <a:endParaRPr lang="ar-SA"/>
        </a:p>
      </dgm:t>
    </dgm:pt>
    <dgm:pt modelId="{DDAD9727-E4ED-4C42-9910-9BA8723082D0}">
      <dgm:prSet phldrT="[نص]"/>
      <dgm:spPr/>
      <dgm:t>
        <a:bodyPr/>
        <a:lstStyle/>
        <a:p>
          <a:pPr rtl="1"/>
          <a:endParaRPr lang="ar-SA" dirty="0"/>
        </a:p>
      </dgm:t>
    </dgm:pt>
    <dgm:pt modelId="{67FF990C-0604-4E0B-85C8-FB9F15ECAC70}" type="parTrans" cxnId="{D80B14D6-9771-4024-A789-86EB4ED121CA}">
      <dgm:prSet/>
      <dgm:spPr/>
      <dgm:t>
        <a:bodyPr/>
        <a:lstStyle/>
        <a:p>
          <a:pPr rtl="1"/>
          <a:endParaRPr lang="ar-SA"/>
        </a:p>
      </dgm:t>
    </dgm:pt>
    <dgm:pt modelId="{88CDC6E4-D4B6-4D17-8433-0CAD35426203}" type="sibTrans" cxnId="{D80B14D6-9771-4024-A789-86EB4ED121CA}">
      <dgm:prSet/>
      <dgm:spPr/>
      <dgm:t>
        <a:bodyPr/>
        <a:lstStyle/>
        <a:p>
          <a:pPr rtl="1"/>
          <a:endParaRPr lang="ar-SA"/>
        </a:p>
      </dgm:t>
    </dgm:pt>
    <dgm:pt modelId="{DCA87A35-CFB9-4EDB-A5FE-D6A10588A54D}">
      <dgm:prSet phldrT="[نص]"/>
      <dgm:spPr/>
      <dgm:t>
        <a:bodyPr/>
        <a:lstStyle/>
        <a:p>
          <a:pPr rtl="1"/>
          <a:endParaRPr lang="ar-SA" dirty="0"/>
        </a:p>
      </dgm:t>
    </dgm:pt>
    <dgm:pt modelId="{DA7C900C-712F-402B-BF92-8134B00A85AB}" type="parTrans" cxnId="{134966D8-CEF0-4F7C-80F2-26695BCB6941}">
      <dgm:prSet/>
      <dgm:spPr/>
      <dgm:t>
        <a:bodyPr/>
        <a:lstStyle/>
        <a:p>
          <a:pPr rtl="1"/>
          <a:endParaRPr lang="ar-SA"/>
        </a:p>
      </dgm:t>
    </dgm:pt>
    <dgm:pt modelId="{DF0514FF-452E-436B-9395-50CEB46698D1}" type="sibTrans" cxnId="{134966D8-CEF0-4F7C-80F2-26695BCB6941}">
      <dgm:prSet/>
      <dgm:spPr/>
      <dgm:t>
        <a:bodyPr/>
        <a:lstStyle/>
        <a:p>
          <a:pPr rtl="1"/>
          <a:endParaRPr lang="ar-SA"/>
        </a:p>
      </dgm:t>
    </dgm:pt>
    <dgm:pt modelId="{C002B3C8-0CD6-4A76-B71F-CD8EBC0EEE16}">
      <dgm:prSet phldrT="[نص]"/>
      <dgm:spPr/>
      <dgm:t>
        <a:bodyPr/>
        <a:lstStyle/>
        <a:p>
          <a:pPr rtl="1"/>
          <a:endParaRPr lang="ar-SA" dirty="0"/>
        </a:p>
      </dgm:t>
    </dgm:pt>
    <dgm:pt modelId="{495D95FA-1354-4EB0-90C3-E96AEE9BB530}" type="parTrans" cxnId="{87EA7A8E-F29D-495A-BF53-2BBA8A9E217F}">
      <dgm:prSet/>
      <dgm:spPr/>
      <dgm:t>
        <a:bodyPr/>
        <a:lstStyle/>
        <a:p>
          <a:pPr rtl="1"/>
          <a:endParaRPr lang="ar-SA"/>
        </a:p>
      </dgm:t>
    </dgm:pt>
    <dgm:pt modelId="{0B9ABB6E-FE83-4EEB-8C62-E7407037ADBA}" type="sibTrans" cxnId="{87EA7A8E-F29D-495A-BF53-2BBA8A9E217F}">
      <dgm:prSet/>
      <dgm:spPr/>
      <dgm:t>
        <a:bodyPr/>
        <a:lstStyle/>
        <a:p>
          <a:pPr rtl="1"/>
          <a:endParaRPr lang="ar-SA"/>
        </a:p>
      </dgm:t>
    </dgm:pt>
    <dgm:pt modelId="{D1B0C5F3-A811-449A-A6C8-804F45685A50}">
      <dgm:prSet phldrT="[نص]"/>
      <dgm:spPr/>
      <dgm:t>
        <a:bodyPr/>
        <a:lstStyle/>
        <a:p>
          <a:pPr rtl="1"/>
          <a:endParaRPr lang="ar-SA" dirty="0"/>
        </a:p>
      </dgm:t>
    </dgm:pt>
    <dgm:pt modelId="{75C82CCE-84D9-45AA-830C-F9D681602CCB}" type="parTrans" cxnId="{D2746F9E-8121-41AD-9C1C-88C98F63D134}">
      <dgm:prSet/>
      <dgm:spPr/>
      <dgm:t>
        <a:bodyPr/>
        <a:lstStyle/>
        <a:p>
          <a:pPr rtl="1"/>
          <a:endParaRPr lang="ar-SA"/>
        </a:p>
      </dgm:t>
    </dgm:pt>
    <dgm:pt modelId="{C12D8229-474B-4200-B4CD-91D6BFED6136}" type="sibTrans" cxnId="{D2746F9E-8121-41AD-9C1C-88C98F63D134}">
      <dgm:prSet/>
      <dgm:spPr/>
      <dgm:t>
        <a:bodyPr/>
        <a:lstStyle/>
        <a:p>
          <a:pPr rtl="1"/>
          <a:endParaRPr lang="ar-SA"/>
        </a:p>
      </dgm:t>
    </dgm:pt>
    <dgm:pt modelId="{8BFC8055-4C3B-4C31-99EF-9258FB95DF1B}">
      <dgm:prSet phldrT="[نص]"/>
      <dgm:spPr/>
      <dgm:t>
        <a:bodyPr/>
        <a:lstStyle/>
        <a:p>
          <a:pPr rtl="1"/>
          <a:endParaRPr lang="ar-SA" dirty="0"/>
        </a:p>
      </dgm:t>
    </dgm:pt>
    <dgm:pt modelId="{0126D73F-9E4C-4652-84BB-80E446DC42A8}" type="parTrans" cxnId="{F9D193AB-3ACD-4780-81E1-E20338E3E00D}">
      <dgm:prSet/>
      <dgm:spPr/>
      <dgm:t>
        <a:bodyPr/>
        <a:lstStyle/>
        <a:p>
          <a:pPr rtl="1"/>
          <a:endParaRPr lang="ar-SA"/>
        </a:p>
      </dgm:t>
    </dgm:pt>
    <dgm:pt modelId="{230A16C6-3AEF-425F-B767-148AB9BFF6DB}" type="sibTrans" cxnId="{F9D193AB-3ACD-4780-81E1-E20338E3E00D}">
      <dgm:prSet/>
      <dgm:spPr/>
      <dgm:t>
        <a:bodyPr/>
        <a:lstStyle/>
        <a:p>
          <a:pPr rtl="1"/>
          <a:endParaRPr lang="ar-SA"/>
        </a:p>
      </dgm:t>
    </dgm:pt>
    <dgm:pt modelId="{897EF9AB-653E-45C2-82E4-CA6650A36088}">
      <dgm:prSet phldrT="[نص]"/>
      <dgm:spPr/>
      <dgm:t>
        <a:bodyPr/>
        <a:lstStyle/>
        <a:p>
          <a:pPr rtl="1"/>
          <a:endParaRPr lang="ar-SA" dirty="0"/>
        </a:p>
      </dgm:t>
    </dgm:pt>
    <dgm:pt modelId="{68B4382A-FA5A-4B2F-82A6-6014A0BECDB8}" type="parTrans" cxnId="{A279BB93-C14F-4824-88F5-8671287DCD0C}">
      <dgm:prSet/>
      <dgm:spPr/>
      <dgm:t>
        <a:bodyPr/>
        <a:lstStyle/>
        <a:p>
          <a:pPr rtl="1"/>
          <a:endParaRPr lang="ar-SA"/>
        </a:p>
      </dgm:t>
    </dgm:pt>
    <dgm:pt modelId="{3E4BD593-078F-4596-AF54-6444900A0583}" type="sibTrans" cxnId="{A279BB93-C14F-4824-88F5-8671287DCD0C}">
      <dgm:prSet/>
      <dgm:spPr/>
      <dgm:t>
        <a:bodyPr/>
        <a:lstStyle/>
        <a:p>
          <a:pPr rtl="1"/>
          <a:endParaRPr lang="ar-SA"/>
        </a:p>
      </dgm:t>
    </dgm:pt>
    <dgm:pt modelId="{0F6072AB-857D-40FA-A4A4-8A8B5BCCA014}">
      <dgm:prSet phldrT="[نص]"/>
      <dgm:spPr/>
      <dgm:t>
        <a:bodyPr/>
        <a:lstStyle/>
        <a:p>
          <a:pPr rtl="1"/>
          <a:endParaRPr lang="ar-SA" dirty="0"/>
        </a:p>
      </dgm:t>
    </dgm:pt>
    <dgm:pt modelId="{9962C70A-E870-49AA-B223-BC1D455DEDF2}" type="parTrans" cxnId="{5371B705-FC8C-476C-BDC0-FAC18AF65B53}">
      <dgm:prSet/>
      <dgm:spPr/>
      <dgm:t>
        <a:bodyPr/>
        <a:lstStyle/>
        <a:p>
          <a:pPr rtl="1"/>
          <a:endParaRPr lang="ar-SA"/>
        </a:p>
      </dgm:t>
    </dgm:pt>
    <dgm:pt modelId="{FFE7E1A8-1013-481A-86B2-716D2BA30B3A}" type="sibTrans" cxnId="{5371B705-FC8C-476C-BDC0-FAC18AF65B53}">
      <dgm:prSet/>
      <dgm:spPr/>
      <dgm:t>
        <a:bodyPr/>
        <a:lstStyle/>
        <a:p>
          <a:pPr rtl="1"/>
          <a:endParaRPr lang="ar-SA"/>
        </a:p>
      </dgm:t>
    </dgm:pt>
    <dgm:pt modelId="{9EDC8355-2183-4FA2-9A4A-A1F36E30AB0E}">
      <dgm:prSet phldrT="[نص]"/>
      <dgm:spPr/>
      <dgm:t>
        <a:bodyPr/>
        <a:lstStyle/>
        <a:p>
          <a:pPr rtl="1"/>
          <a:endParaRPr lang="ar-SA" dirty="0"/>
        </a:p>
      </dgm:t>
    </dgm:pt>
    <dgm:pt modelId="{04879AA5-ED25-4B00-ACEB-A8171C7EB015}" type="parTrans" cxnId="{192211F6-82A2-40E5-9944-8EBF3D00AE01}">
      <dgm:prSet/>
      <dgm:spPr/>
      <dgm:t>
        <a:bodyPr/>
        <a:lstStyle/>
        <a:p>
          <a:pPr rtl="1"/>
          <a:endParaRPr lang="ar-SA"/>
        </a:p>
      </dgm:t>
    </dgm:pt>
    <dgm:pt modelId="{5728727D-BCA4-4951-ABEF-8D6B26F77EF8}" type="sibTrans" cxnId="{192211F6-82A2-40E5-9944-8EBF3D00AE01}">
      <dgm:prSet/>
      <dgm:spPr/>
      <dgm:t>
        <a:bodyPr/>
        <a:lstStyle/>
        <a:p>
          <a:pPr rtl="1"/>
          <a:endParaRPr lang="ar-SA"/>
        </a:p>
      </dgm:t>
    </dgm:pt>
    <dgm:pt modelId="{EF1297AF-6DDA-4245-857D-9202ACF4F2DD}">
      <dgm:prSet phldrT="[نص]"/>
      <dgm:spPr/>
      <dgm:t>
        <a:bodyPr/>
        <a:lstStyle/>
        <a:p>
          <a:pPr rtl="1"/>
          <a:endParaRPr lang="ar-SA" dirty="0"/>
        </a:p>
      </dgm:t>
    </dgm:pt>
    <dgm:pt modelId="{F5DD2C9B-30C2-4B5C-A6FB-6F013AC82144}" type="parTrans" cxnId="{B2C69202-3B54-4A99-BECE-600D25638FE8}">
      <dgm:prSet/>
      <dgm:spPr/>
      <dgm:t>
        <a:bodyPr/>
        <a:lstStyle/>
        <a:p>
          <a:pPr rtl="1"/>
          <a:endParaRPr lang="ar-SA"/>
        </a:p>
      </dgm:t>
    </dgm:pt>
    <dgm:pt modelId="{9186CF62-9F53-4698-96CD-B318EFD3B344}" type="sibTrans" cxnId="{B2C69202-3B54-4A99-BECE-600D25638FE8}">
      <dgm:prSet/>
      <dgm:spPr/>
      <dgm:t>
        <a:bodyPr/>
        <a:lstStyle/>
        <a:p>
          <a:pPr rtl="1"/>
          <a:endParaRPr lang="ar-SA"/>
        </a:p>
      </dgm:t>
    </dgm:pt>
    <dgm:pt modelId="{31AC53AD-2306-4088-9041-61BFF4B2E56C}" type="pres">
      <dgm:prSet presAssocID="{DDA65E53-6125-45A3-8F95-84D9FC303D6E}" presName="hierChild1" presStyleCnt="0">
        <dgm:presLayoutVars>
          <dgm:chPref val="1"/>
          <dgm:dir/>
          <dgm:animOne val="branch"/>
          <dgm:animLvl val="lvl"/>
          <dgm:resizeHandles/>
        </dgm:presLayoutVars>
      </dgm:prSet>
      <dgm:spPr/>
      <dgm:t>
        <a:bodyPr/>
        <a:lstStyle/>
        <a:p>
          <a:pPr rtl="1"/>
          <a:endParaRPr lang="ar-SA"/>
        </a:p>
      </dgm:t>
    </dgm:pt>
    <dgm:pt modelId="{89D7D776-8A92-4D9C-AE96-F22D4B5B4D87}" type="pres">
      <dgm:prSet presAssocID="{32099290-CFFB-4E29-AFCA-3808E309E997}" presName="hierRoot1" presStyleCnt="0"/>
      <dgm:spPr/>
    </dgm:pt>
    <dgm:pt modelId="{E36B7A11-4FE9-4199-BAAA-258F8B731C6E}" type="pres">
      <dgm:prSet presAssocID="{32099290-CFFB-4E29-AFCA-3808E309E997}" presName="composite" presStyleCnt="0"/>
      <dgm:spPr/>
    </dgm:pt>
    <dgm:pt modelId="{6B4AA166-1586-46DE-B9D2-5824466FE80B}" type="pres">
      <dgm:prSet presAssocID="{32099290-CFFB-4E29-AFCA-3808E309E997}" presName="background" presStyleLbl="node0" presStyleIdx="0" presStyleCnt="1"/>
      <dgm:spPr/>
    </dgm:pt>
    <dgm:pt modelId="{43386B08-EA7B-4088-8437-89A855917DF4}" type="pres">
      <dgm:prSet presAssocID="{32099290-CFFB-4E29-AFCA-3808E309E997}" presName="text" presStyleLbl="fgAcc0" presStyleIdx="0" presStyleCnt="1">
        <dgm:presLayoutVars>
          <dgm:chPref val="3"/>
        </dgm:presLayoutVars>
      </dgm:prSet>
      <dgm:spPr/>
      <dgm:t>
        <a:bodyPr/>
        <a:lstStyle/>
        <a:p>
          <a:pPr rtl="1"/>
          <a:endParaRPr lang="ar-SA"/>
        </a:p>
      </dgm:t>
    </dgm:pt>
    <dgm:pt modelId="{F420478B-B59F-47A1-A4E1-CC305699A97C}" type="pres">
      <dgm:prSet presAssocID="{32099290-CFFB-4E29-AFCA-3808E309E997}" presName="hierChild2" presStyleCnt="0"/>
      <dgm:spPr/>
    </dgm:pt>
    <dgm:pt modelId="{7E9B6B54-092B-422D-82A8-05F5FA959279}" type="pres">
      <dgm:prSet presAssocID="{45893A2F-CDEF-4CAE-A46A-430F9049C5D1}" presName="Name10" presStyleLbl="parChTrans1D2" presStyleIdx="0" presStyleCnt="5"/>
      <dgm:spPr/>
      <dgm:t>
        <a:bodyPr/>
        <a:lstStyle/>
        <a:p>
          <a:pPr rtl="1"/>
          <a:endParaRPr lang="ar-SA"/>
        </a:p>
      </dgm:t>
    </dgm:pt>
    <dgm:pt modelId="{5542A261-669D-416E-A5AE-4B0031592B78}" type="pres">
      <dgm:prSet presAssocID="{F1BC921D-7E83-40B2-BF3C-9FBFEC7D6B29}" presName="hierRoot2" presStyleCnt="0"/>
      <dgm:spPr/>
    </dgm:pt>
    <dgm:pt modelId="{DABD7A68-A7BA-485C-BBD8-41AC45F0AE42}" type="pres">
      <dgm:prSet presAssocID="{F1BC921D-7E83-40B2-BF3C-9FBFEC7D6B29}" presName="composite2" presStyleCnt="0"/>
      <dgm:spPr/>
    </dgm:pt>
    <dgm:pt modelId="{4C9FC854-1EEC-4B62-95BC-CA40197D3117}" type="pres">
      <dgm:prSet presAssocID="{F1BC921D-7E83-40B2-BF3C-9FBFEC7D6B29}" presName="background2" presStyleLbl="node2" presStyleIdx="0" presStyleCnt="5"/>
      <dgm:spPr/>
    </dgm:pt>
    <dgm:pt modelId="{D53759DE-04E8-45E0-935C-FA80B574A448}" type="pres">
      <dgm:prSet presAssocID="{F1BC921D-7E83-40B2-BF3C-9FBFEC7D6B29}" presName="text2" presStyleLbl="fgAcc2" presStyleIdx="0" presStyleCnt="5">
        <dgm:presLayoutVars>
          <dgm:chPref val="3"/>
        </dgm:presLayoutVars>
      </dgm:prSet>
      <dgm:spPr/>
      <dgm:t>
        <a:bodyPr/>
        <a:lstStyle/>
        <a:p>
          <a:pPr rtl="1"/>
          <a:endParaRPr lang="ar-SA"/>
        </a:p>
      </dgm:t>
    </dgm:pt>
    <dgm:pt modelId="{C5DD8A45-F306-4627-AA4D-426D559E4B19}" type="pres">
      <dgm:prSet presAssocID="{F1BC921D-7E83-40B2-BF3C-9FBFEC7D6B29}" presName="hierChild3" presStyleCnt="0"/>
      <dgm:spPr/>
    </dgm:pt>
    <dgm:pt modelId="{E1AEAF94-5EF0-4D3E-A264-4E5DA04E7722}" type="pres">
      <dgm:prSet presAssocID="{7844B39B-9413-48C5-AECD-74E2E48D3682}" presName="Name10" presStyleLbl="parChTrans1D2" presStyleIdx="1" presStyleCnt="5"/>
      <dgm:spPr/>
      <dgm:t>
        <a:bodyPr/>
        <a:lstStyle/>
        <a:p>
          <a:pPr rtl="1"/>
          <a:endParaRPr lang="ar-SA"/>
        </a:p>
      </dgm:t>
    </dgm:pt>
    <dgm:pt modelId="{2D9CDA8A-AE99-4164-882B-5680226393A7}" type="pres">
      <dgm:prSet presAssocID="{37661011-6DD3-49CA-961E-2F237971AEC6}" presName="hierRoot2" presStyleCnt="0"/>
      <dgm:spPr/>
    </dgm:pt>
    <dgm:pt modelId="{17E14414-C1C8-4971-87E0-975C1FBB2570}" type="pres">
      <dgm:prSet presAssocID="{37661011-6DD3-49CA-961E-2F237971AEC6}" presName="composite2" presStyleCnt="0"/>
      <dgm:spPr/>
    </dgm:pt>
    <dgm:pt modelId="{0DA1B6AA-45C9-4BB4-B100-4A02AC45FB60}" type="pres">
      <dgm:prSet presAssocID="{37661011-6DD3-49CA-961E-2F237971AEC6}" presName="background2" presStyleLbl="node2" presStyleIdx="1" presStyleCnt="5"/>
      <dgm:spPr/>
    </dgm:pt>
    <dgm:pt modelId="{BF4899BF-D163-4018-B4BA-EFC7E00719DD}" type="pres">
      <dgm:prSet presAssocID="{37661011-6DD3-49CA-961E-2F237971AEC6}" presName="text2" presStyleLbl="fgAcc2" presStyleIdx="1" presStyleCnt="5">
        <dgm:presLayoutVars>
          <dgm:chPref val="3"/>
        </dgm:presLayoutVars>
      </dgm:prSet>
      <dgm:spPr/>
      <dgm:t>
        <a:bodyPr/>
        <a:lstStyle/>
        <a:p>
          <a:pPr rtl="1"/>
          <a:endParaRPr lang="ar-SA"/>
        </a:p>
      </dgm:t>
    </dgm:pt>
    <dgm:pt modelId="{D9BEEBC7-9FFD-47B3-8E1C-E4FEB427FB1C}" type="pres">
      <dgm:prSet presAssocID="{37661011-6DD3-49CA-961E-2F237971AEC6}" presName="hierChild3" presStyleCnt="0"/>
      <dgm:spPr/>
    </dgm:pt>
    <dgm:pt modelId="{AB2107D2-425E-4C8B-AF1E-81FF1161837D}" type="pres">
      <dgm:prSet presAssocID="{67FF990C-0604-4E0B-85C8-FB9F15ECAC70}" presName="Name10" presStyleLbl="parChTrans1D2" presStyleIdx="2" presStyleCnt="5"/>
      <dgm:spPr/>
      <dgm:t>
        <a:bodyPr/>
        <a:lstStyle/>
        <a:p>
          <a:pPr rtl="1"/>
          <a:endParaRPr lang="ar-SA"/>
        </a:p>
      </dgm:t>
    </dgm:pt>
    <dgm:pt modelId="{9E63E77D-A77D-4115-8646-86FC87589EA4}" type="pres">
      <dgm:prSet presAssocID="{DDAD9727-E4ED-4C42-9910-9BA8723082D0}" presName="hierRoot2" presStyleCnt="0"/>
      <dgm:spPr/>
    </dgm:pt>
    <dgm:pt modelId="{9ED8D8F9-5B7F-4849-87A9-F978D52EEB57}" type="pres">
      <dgm:prSet presAssocID="{DDAD9727-E4ED-4C42-9910-9BA8723082D0}" presName="composite2" presStyleCnt="0"/>
      <dgm:spPr/>
    </dgm:pt>
    <dgm:pt modelId="{B3B84B05-5E72-42A8-B135-D2002950F06F}" type="pres">
      <dgm:prSet presAssocID="{DDAD9727-E4ED-4C42-9910-9BA8723082D0}" presName="background2" presStyleLbl="node2" presStyleIdx="2" presStyleCnt="5"/>
      <dgm:spPr/>
    </dgm:pt>
    <dgm:pt modelId="{323B02D3-7A67-4F11-848D-E027395670C0}" type="pres">
      <dgm:prSet presAssocID="{DDAD9727-E4ED-4C42-9910-9BA8723082D0}" presName="text2" presStyleLbl="fgAcc2" presStyleIdx="2" presStyleCnt="5">
        <dgm:presLayoutVars>
          <dgm:chPref val="3"/>
        </dgm:presLayoutVars>
      </dgm:prSet>
      <dgm:spPr/>
      <dgm:t>
        <a:bodyPr/>
        <a:lstStyle/>
        <a:p>
          <a:pPr rtl="1"/>
          <a:endParaRPr lang="ar-SA"/>
        </a:p>
      </dgm:t>
    </dgm:pt>
    <dgm:pt modelId="{3FA895AE-0492-4D02-8CCA-85C409D3F944}" type="pres">
      <dgm:prSet presAssocID="{DDAD9727-E4ED-4C42-9910-9BA8723082D0}" presName="hierChild3" presStyleCnt="0"/>
      <dgm:spPr/>
    </dgm:pt>
    <dgm:pt modelId="{DD958BE8-F4ED-4579-91FB-76C8563F06C2}" type="pres">
      <dgm:prSet presAssocID="{495D95FA-1354-4EB0-90C3-E96AEE9BB530}" presName="Name17" presStyleLbl="parChTrans1D3" presStyleIdx="0" presStyleCnt="4"/>
      <dgm:spPr/>
      <dgm:t>
        <a:bodyPr/>
        <a:lstStyle/>
        <a:p>
          <a:pPr rtl="1"/>
          <a:endParaRPr lang="ar-SA"/>
        </a:p>
      </dgm:t>
    </dgm:pt>
    <dgm:pt modelId="{7AC3DE7D-771C-4277-9426-B746082EA86F}" type="pres">
      <dgm:prSet presAssocID="{C002B3C8-0CD6-4A76-B71F-CD8EBC0EEE16}" presName="hierRoot3" presStyleCnt="0"/>
      <dgm:spPr/>
    </dgm:pt>
    <dgm:pt modelId="{2ED74EBC-FF2F-49E7-818C-C7839ED87F1A}" type="pres">
      <dgm:prSet presAssocID="{C002B3C8-0CD6-4A76-B71F-CD8EBC0EEE16}" presName="composite3" presStyleCnt="0"/>
      <dgm:spPr/>
    </dgm:pt>
    <dgm:pt modelId="{837B10CF-5FE2-45A2-9893-55D0A9D42482}" type="pres">
      <dgm:prSet presAssocID="{C002B3C8-0CD6-4A76-B71F-CD8EBC0EEE16}" presName="background3" presStyleLbl="node3" presStyleIdx="0" presStyleCnt="4"/>
      <dgm:spPr/>
    </dgm:pt>
    <dgm:pt modelId="{8755A947-377A-48D7-AA90-4C588CC562CA}" type="pres">
      <dgm:prSet presAssocID="{C002B3C8-0CD6-4A76-B71F-CD8EBC0EEE16}" presName="text3" presStyleLbl="fgAcc3" presStyleIdx="0" presStyleCnt="4">
        <dgm:presLayoutVars>
          <dgm:chPref val="3"/>
        </dgm:presLayoutVars>
      </dgm:prSet>
      <dgm:spPr/>
      <dgm:t>
        <a:bodyPr/>
        <a:lstStyle/>
        <a:p>
          <a:pPr rtl="1"/>
          <a:endParaRPr lang="ar-SA"/>
        </a:p>
      </dgm:t>
    </dgm:pt>
    <dgm:pt modelId="{E6591403-0A79-4DA6-846E-11E33CADBEB0}" type="pres">
      <dgm:prSet presAssocID="{C002B3C8-0CD6-4A76-B71F-CD8EBC0EEE16}" presName="hierChild4" presStyleCnt="0"/>
      <dgm:spPr/>
    </dgm:pt>
    <dgm:pt modelId="{6C90244F-3BCE-42FF-AECF-CB97BC16141E}" type="pres">
      <dgm:prSet presAssocID="{DA7C900C-712F-402B-BF92-8134B00A85AB}" presName="Name17" presStyleLbl="parChTrans1D3" presStyleIdx="1" presStyleCnt="4"/>
      <dgm:spPr/>
      <dgm:t>
        <a:bodyPr/>
        <a:lstStyle/>
        <a:p>
          <a:pPr rtl="1"/>
          <a:endParaRPr lang="ar-SA"/>
        </a:p>
      </dgm:t>
    </dgm:pt>
    <dgm:pt modelId="{E553EED5-8E8A-407C-8734-10B7F8ECE130}" type="pres">
      <dgm:prSet presAssocID="{DCA87A35-CFB9-4EDB-A5FE-D6A10588A54D}" presName="hierRoot3" presStyleCnt="0"/>
      <dgm:spPr/>
    </dgm:pt>
    <dgm:pt modelId="{5EDA60E1-EF1C-48E5-8E2F-99B7B38F97B5}" type="pres">
      <dgm:prSet presAssocID="{DCA87A35-CFB9-4EDB-A5FE-D6A10588A54D}" presName="composite3" presStyleCnt="0"/>
      <dgm:spPr/>
    </dgm:pt>
    <dgm:pt modelId="{6A9D6E23-E57C-438F-B329-99AC8FB44BFB}" type="pres">
      <dgm:prSet presAssocID="{DCA87A35-CFB9-4EDB-A5FE-D6A10588A54D}" presName="background3" presStyleLbl="node3" presStyleIdx="1" presStyleCnt="4"/>
      <dgm:spPr/>
    </dgm:pt>
    <dgm:pt modelId="{97F63274-7644-4808-8509-08548A572688}" type="pres">
      <dgm:prSet presAssocID="{DCA87A35-CFB9-4EDB-A5FE-D6A10588A54D}" presName="text3" presStyleLbl="fgAcc3" presStyleIdx="1" presStyleCnt="4">
        <dgm:presLayoutVars>
          <dgm:chPref val="3"/>
        </dgm:presLayoutVars>
      </dgm:prSet>
      <dgm:spPr/>
      <dgm:t>
        <a:bodyPr/>
        <a:lstStyle/>
        <a:p>
          <a:pPr rtl="1"/>
          <a:endParaRPr lang="ar-SA"/>
        </a:p>
      </dgm:t>
    </dgm:pt>
    <dgm:pt modelId="{94F658D2-DF5D-4928-9999-06205BD9B871}" type="pres">
      <dgm:prSet presAssocID="{DCA87A35-CFB9-4EDB-A5FE-D6A10588A54D}" presName="hierChild4" presStyleCnt="0"/>
      <dgm:spPr/>
    </dgm:pt>
    <dgm:pt modelId="{FFF289CE-E2B4-4D01-B8FD-1907E5B02F8B}" type="pres">
      <dgm:prSet presAssocID="{68B4382A-FA5A-4B2F-82A6-6014A0BECDB8}" presName="Name23" presStyleLbl="parChTrans1D4" presStyleIdx="0" presStyleCnt="4"/>
      <dgm:spPr/>
      <dgm:t>
        <a:bodyPr/>
        <a:lstStyle/>
        <a:p>
          <a:pPr rtl="1"/>
          <a:endParaRPr lang="ar-SA"/>
        </a:p>
      </dgm:t>
    </dgm:pt>
    <dgm:pt modelId="{1513A90B-0D25-46EF-9230-B287F7CE11AE}" type="pres">
      <dgm:prSet presAssocID="{897EF9AB-653E-45C2-82E4-CA6650A36088}" presName="hierRoot4" presStyleCnt="0"/>
      <dgm:spPr/>
    </dgm:pt>
    <dgm:pt modelId="{086653F0-90C0-4D7E-90C5-DD54B1DC165F}" type="pres">
      <dgm:prSet presAssocID="{897EF9AB-653E-45C2-82E4-CA6650A36088}" presName="composite4" presStyleCnt="0"/>
      <dgm:spPr/>
    </dgm:pt>
    <dgm:pt modelId="{EF0F7953-67E9-46EB-AD85-767CDD07A942}" type="pres">
      <dgm:prSet presAssocID="{897EF9AB-653E-45C2-82E4-CA6650A36088}" presName="background4" presStyleLbl="node4" presStyleIdx="0" presStyleCnt="4"/>
      <dgm:spPr/>
    </dgm:pt>
    <dgm:pt modelId="{E8B06A68-038A-4919-80EF-22EBEE184BF5}" type="pres">
      <dgm:prSet presAssocID="{897EF9AB-653E-45C2-82E4-CA6650A36088}" presName="text4" presStyleLbl="fgAcc4" presStyleIdx="0" presStyleCnt="4">
        <dgm:presLayoutVars>
          <dgm:chPref val="3"/>
        </dgm:presLayoutVars>
      </dgm:prSet>
      <dgm:spPr/>
      <dgm:t>
        <a:bodyPr/>
        <a:lstStyle/>
        <a:p>
          <a:pPr rtl="1"/>
          <a:endParaRPr lang="ar-SA"/>
        </a:p>
      </dgm:t>
    </dgm:pt>
    <dgm:pt modelId="{F43625FE-4948-47CE-B377-B7D3300625C0}" type="pres">
      <dgm:prSet presAssocID="{897EF9AB-653E-45C2-82E4-CA6650A36088}" presName="hierChild5" presStyleCnt="0"/>
      <dgm:spPr/>
    </dgm:pt>
    <dgm:pt modelId="{E92098F3-0AE5-46A9-9491-DC7248050802}" type="pres">
      <dgm:prSet presAssocID="{9962C70A-E870-49AA-B223-BC1D455DEDF2}" presName="Name23" presStyleLbl="parChTrans1D4" presStyleIdx="1" presStyleCnt="4"/>
      <dgm:spPr/>
      <dgm:t>
        <a:bodyPr/>
        <a:lstStyle/>
        <a:p>
          <a:pPr rtl="1"/>
          <a:endParaRPr lang="ar-SA"/>
        </a:p>
      </dgm:t>
    </dgm:pt>
    <dgm:pt modelId="{1B6FE5B6-EE21-49C1-BFDD-AE3654102274}" type="pres">
      <dgm:prSet presAssocID="{0F6072AB-857D-40FA-A4A4-8A8B5BCCA014}" presName="hierRoot4" presStyleCnt="0"/>
      <dgm:spPr/>
    </dgm:pt>
    <dgm:pt modelId="{B3285429-9E3E-49C2-80FB-B94CC0564856}" type="pres">
      <dgm:prSet presAssocID="{0F6072AB-857D-40FA-A4A4-8A8B5BCCA014}" presName="composite4" presStyleCnt="0"/>
      <dgm:spPr/>
    </dgm:pt>
    <dgm:pt modelId="{B20118EF-FDEB-4CC2-8C85-CBEB4FC4CF9A}" type="pres">
      <dgm:prSet presAssocID="{0F6072AB-857D-40FA-A4A4-8A8B5BCCA014}" presName="background4" presStyleLbl="node4" presStyleIdx="1" presStyleCnt="4"/>
      <dgm:spPr/>
    </dgm:pt>
    <dgm:pt modelId="{EB5FB99D-BA4A-42CB-BEE1-E80B59E272CD}" type="pres">
      <dgm:prSet presAssocID="{0F6072AB-857D-40FA-A4A4-8A8B5BCCA014}" presName="text4" presStyleLbl="fgAcc4" presStyleIdx="1" presStyleCnt="4">
        <dgm:presLayoutVars>
          <dgm:chPref val="3"/>
        </dgm:presLayoutVars>
      </dgm:prSet>
      <dgm:spPr/>
      <dgm:t>
        <a:bodyPr/>
        <a:lstStyle/>
        <a:p>
          <a:pPr rtl="1"/>
          <a:endParaRPr lang="ar-SA"/>
        </a:p>
      </dgm:t>
    </dgm:pt>
    <dgm:pt modelId="{3D40104C-13F2-41C9-AE9B-39EA2152D5FF}" type="pres">
      <dgm:prSet presAssocID="{0F6072AB-857D-40FA-A4A4-8A8B5BCCA014}" presName="hierChild5" presStyleCnt="0"/>
      <dgm:spPr/>
    </dgm:pt>
    <dgm:pt modelId="{C5E73D5E-3A02-415C-8CA4-F4B34A5C58BC}" type="pres">
      <dgm:prSet presAssocID="{04879AA5-ED25-4B00-ACEB-A8171C7EB015}" presName="Name23" presStyleLbl="parChTrans1D4" presStyleIdx="2" presStyleCnt="4"/>
      <dgm:spPr/>
      <dgm:t>
        <a:bodyPr/>
        <a:lstStyle/>
        <a:p>
          <a:pPr rtl="1"/>
          <a:endParaRPr lang="ar-SA"/>
        </a:p>
      </dgm:t>
    </dgm:pt>
    <dgm:pt modelId="{577F4D66-55DC-432F-9961-BCFD59E0ECFA}" type="pres">
      <dgm:prSet presAssocID="{9EDC8355-2183-4FA2-9A4A-A1F36E30AB0E}" presName="hierRoot4" presStyleCnt="0"/>
      <dgm:spPr/>
    </dgm:pt>
    <dgm:pt modelId="{4D7708E4-5C90-4310-BB50-584E59D3603E}" type="pres">
      <dgm:prSet presAssocID="{9EDC8355-2183-4FA2-9A4A-A1F36E30AB0E}" presName="composite4" presStyleCnt="0"/>
      <dgm:spPr/>
    </dgm:pt>
    <dgm:pt modelId="{9599D154-9F4D-434B-B922-7B870F571216}" type="pres">
      <dgm:prSet presAssocID="{9EDC8355-2183-4FA2-9A4A-A1F36E30AB0E}" presName="background4" presStyleLbl="node4" presStyleIdx="2" presStyleCnt="4"/>
      <dgm:spPr/>
    </dgm:pt>
    <dgm:pt modelId="{FD51028D-6E09-447F-BB17-6440F14D4906}" type="pres">
      <dgm:prSet presAssocID="{9EDC8355-2183-4FA2-9A4A-A1F36E30AB0E}" presName="text4" presStyleLbl="fgAcc4" presStyleIdx="2" presStyleCnt="4">
        <dgm:presLayoutVars>
          <dgm:chPref val="3"/>
        </dgm:presLayoutVars>
      </dgm:prSet>
      <dgm:spPr/>
      <dgm:t>
        <a:bodyPr/>
        <a:lstStyle/>
        <a:p>
          <a:pPr rtl="1"/>
          <a:endParaRPr lang="ar-SA"/>
        </a:p>
      </dgm:t>
    </dgm:pt>
    <dgm:pt modelId="{9CBE8C51-9204-4E05-872A-1882FCF99A87}" type="pres">
      <dgm:prSet presAssocID="{9EDC8355-2183-4FA2-9A4A-A1F36E30AB0E}" presName="hierChild5" presStyleCnt="0"/>
      <dgm:spPr/>
    </dgm:pt>
    <dgm:pt modelId="{69A2FD1E-B3D7-4D58-BF88-126F8D76203A}" type="pres">
      <dgm:prSet presAssocID="{F5DD2C9B-30C2-4B5C-A6FB-6F013AC82144}" presName="Name23" presStyleLbl="parChTrans1D4" presStyleIdx="3" presStyleCnt="4"/>
      <dgm:spPr/>
      <dgm:t>
        <a:bodyPr/>
        <a:lstStyle/>
        <a:p>
          <a:pPr rtl="1"/>
          <a:endParaRPr lang="ar-SA"/>
        </a:p>
      </dgm:t>
    </dgm:pt>
    <dgm:pt modelId="{56B7CEC0-3F0B-4E99-B37B-FB54AEB049D9}" type="pres">
      <dgm:prSet presAssocID="{EF1297AF-6DDA-4245-857D-9202ACF4F2DD}" presName="hierRoot4" presStyleCnt="0"/>
      <dgm:spPr/>
    </dgm:pt>
    <dgm:pt modelId="{C2451C78-CE16-48A1-86C9-245DC4B04E76}" type="pres">
      <dgm:prSet presAssocID="{EF1297AF-6DDA-4245-857D-9202ACF4F2DD}" presName="composite4" presStyleCnt="0"/>
      <dgm:spPr/>
    </dgm:pt>
    <dgm:pt modelId="{0A29A7AB-DFF2-4B70-9E7D-F4E2B55D671D}" type="pres">
      <dgm:prSet presAssocID="{EF1297AF-6DDA-4245-857D-9202ACF4F2DD}" presName="background4" presStyleLbl="node4" presStyleIdx="3" presStyleCnt="4"/>
      <dgm:spPr/>
    </dgm:pt>
    <dgm:pt modelId="{A458E0FA-32BE-4A3F-90FA-0D6329717014}" type="pres">
      <dgm:prSet presAssocID="{EF1297AF-6DDA-4245-857D-9202ACF4F2DD}" presName="text4" presStyleLbl="fgAcc4" presStyleIdx="3" presStyleCnt="4">
        <dgm:presLayoutVars>
          <dgm:chPref val="3"/>
        </dgm:presLayoutVars>
      </dgm:prSet>
      <dgm:spPr/>
      <dgm:t>
        <a:bodyPr/>
        <a:lstStyle/>
        <a:p>
          <a:pPr rtl="1"/>
          <a:endParaRPr lang="ar-SA"/>
        </a:p>
      </dgm:t>
    </dgm:pt>
    <dgm:pt modelId="{961E9B0B-AD81-4EA1-A0D1-919E75220C23}" type="pres">
      <dgm:prSet presAssocID="{EF1297AF-6DDA-4245-857D-9202ACF4F2DD}" presName="hierChild5" presStyleCnt="0"/>
      <dgm:spPr/>
    </dgm:pt>
    <dgm:pt modelId="{5C929814-AB82-4F6F-B761-CB3BF09D37BD}" type="pres">
      <dgm:prSet presAssocID="{75C82CCE-84D9-45AA-830C-F9D681602CCB}" presName="Name17" presStyleLbl="parChTrans1D3" presStyleIdx="2" presStyleCnt="4"/>
      <dgm:spPr/>
      <dgm:t>
        <a:bodyPr/>
        <a:lstStyle/>
        <a:p>
          <a:pPr rtl="1"/>
          <a:endParaRPr lang="ar-SA"/>
        </a:p>
      </dgm:t>
    </dgm:pt>
    <dgm:pt modelId="{F95A82E7-C6B6-432C-8628-335DD3EECCBE}" type="pres">
      <dgm:prSet presAssocID="{D1B0C5F3-A811-449A-A6C8-804F45685A50}" presName="hierRoot3" presStyleCnt="0"/>
      <dgm:spPr/>
    </dgm:pt>
    <dgm:pt modelId="{5DB8D262-8E9A-453E-860F-CFB5889F90DB}" type="pres">
      <dgm:prSet presAssocID="{D1B0C5F3-A811-449A-A6C8-804F45685A50}" presName="composite3" presStyleCnt="0"/>
      <dgm:spPr/>
    </dgm:pt>
    <dgm:pt modelId="{99E26D89-9E96-4914-A4BC-D6AB46E0D566}" type="pres">
      <dgm:prSet presAssocID="{D1B0C5F3-A811-449A-A6C8-804F45685A50}" presName="background3" presStyleLbl="node3" presStyleIdx="2" presStyleCnt="4"/>
      <dgm:spPr/>
    </dgm:pt>
    <dgm:pt modelId="{B8907264-6BE8-42FB-9E86-58EED310A801}" type="pres">
      <dgm:prSet presAssocID="{D1B0C5F3-A811-449A-A6C8-804F45685A50}" presName="text3" presStyleLbl="fgAcc3" presStyleIdx="2" presStyleCnt="4">
        <dgm:presLayoutVars>
          <dgm:chPref val="3"/>
        </dgm:presLayoutVars>
      </dgm:prSet>
      <dgm:spPr/>
      <dgm:t>
        <a:bodyPr/>
        <a:lstStyle/>
        <a:p>
          <a:pPr rtl="1"/>
          <a:endParaRPr lang="ar-SA"/>
        </a:p>
      </dgm:t>
    </dgm:pt>
    <dgm:pt modelId="{81E1BF40-E726-44B1-BF05-81B80A30A558}" type="pres">
      <dgm:prSet presAssocID="{D1B0C5F3-A811-449A-A6C8-804F45685A50}" presName="hierChild4" presStyleCnt="0"/>
      <dgm:spPr/>
    </dgm:pt>
    <dgm:pt modelId="{38AA8A5E-50CA-4958-A2AA-A34529A824B5}" type="pres">
      <dgm:prSet presAssocID="{0126D73F-9E4C-4652-84BB-80E446DC42A8}" presName="Name17" presStyleLbl="parChTrans1D3" presStyleIdx="3" presStyleCnt="4"/>
      <dgm:spPr/>
      <dgm:t>
        <a:bodyPr/>
        <a:lstStyle/>
        <a:p>
          <a:pPr rtl="1"/>
          <a:endParaRPr lang="ar-SA"/>
        </a:p>
      </dgm:t>
    </dgm:pt>
    <dgm:pt modelId="{C18C9EE6-A887-481E-AC0E-72B1E032A859}" type="pres">
      <dgm:prSet presAssocID="{8BFC8055-4C3B-4C31-99EF-9258FB95DF1B}" presName="hierRoot3" presStyleCnt="0"/>
      <dgm:spPr/>
    </dgm:pt>
    <dgm:pt modelId="{69DF0331-2DE3-4B5B-8D36-94CAB922A351}" type="pres">
      <dgm:prSet presAssocID="{8BFC8055-4C3B-4C31-99EF-9258FB95DF1B}" presName="composite3" presStyleCnt="0"/>
      <dgm:spPr/>
    </dgm:pt>
    <dgm:pt modelId="{5741F563-FB95-4C92-9009-C8CACC3FE816}" type="pres">
      <dgm:prSet presAssocID="{8BFC8055-4C3B-4C31-99EF-9258FB95DF1B}" presName="background3" presStyleLbl="node3" presStyleIdx="3" presStyleCnt="4"/>
      <dgm:spPr/>
    </dgm:pt>
    <dgm:pt modelId="{46F40C2B-6EE1-4E33-A962-7AF7D08982AA}" type="pres">
      <dgm:prSet presAssocID="{8BFC8055-4C3B-4C31-99EF-9258FB95DF1B}" presName="text3" presStyleLbl="fgAcc3" presStyleIdx="3" presStyleCnt="4">
        <dgm:presLayoutVars>
          <dgm:chPref val="3"/>
        </dgm:presLayoutVars>
      </dgm:prSet>
      <dgm:spPr/>
      <dgm:t>
        <a:bodyPr/>
        <a:lstStyle/>
        <a:p>
          <a:pPr rtl="1"/>
          <a:endParaRPr lang="ar-SA"/>
        </a:p>
      </dgm:t>
    </dgm:pt>
    <dgm:pt modelId="{92DADD1F-F6FF-46DF-88A8-6BEF6C02806B}" type="pres">
      <dgm:prSet presAssocID="{8BFC8055-4C3B-4C31-99EF-9258FB95DF1B}" presName="hierChild4" presStyleCnt="0"/>
      <dgm:spPr/>
    </dgm:pt>
    <dgm:pt modelId="{579BFD24-6FB9-406F-8276-33934CAD9417}" type="pres">
      <dgm:prSet presAssocID="{96F7D385-1821-4EA7-9093-306DF3D26FDD}" presName="Name10" presStyleLbl="parChTrans1D2" presStyleIdx="3" presStyleCnt="5"/>
      <dgm:spPr/>
      <dgm:t>
        <a:bodyPr/>
        <a:lstStyle/>
        <a:p>
          <a:pPr rtl="1"/>
          <a:endParaRPr lang="ar-SA"/>
        </a:p>
      </dgm:t>
    </dgm:pt>
    <dgm:pt modelId="{7A195C56-C3B9-4F16-A8DE-03EB79C65A7A}" type="pres">
      <dgm:prSet presAssocID="{7BAB384C-7A89-4B52-BE3E-C40EFE0519A7}" presName="hierRoot2" presStyleCnt="0"/>
      <dgm:spPr/>
    </dgm:pt>
    <dgm:pt modelId="{89557D5B-90F9-4D29-A009-D7F21A3DC58E}" type="pres">
      <dgm:prSet presAssocID="{7BAB384C-7A89-4B52-BE3E-C40EFE0519A7}" presName="composite2" presStyleCnt="0"/>
      <dgm:spPr/>
    </dgm:pt>
    <dgm:pt modelId="{F8D2599B-4A74-4895-AAE1-C02FB763F34F}" type="pres">
      <dgm:prSet presAssocID="{7BAB384C-7A89-4B52-BE3E-C40EFE0519A7}" presName="background2" presStyleLbl="node2" presStyleIdx="3" presStyleCnt="5"/>
      <dgm:spPr/>
    </dgm:pt>
    <dgm:pt modelId="{986E950F-FC46-4776-8AFD-52A0574E029A}" type="pres">
      <dgm:prSet presAssocID="{7BAB384C-7A89-4B52-BE3E-C40EFE0519A7}" presName="text2" presStyleLbl="fgAcc2" presStyleIdx="3" presStyleCnt="5">
        <dgm:presLayoutVars>
          <dgm:chPref val="3"/>
        </dgm:presLayoutVars>
      </dgm:prSet>
      <dgm:spPr/>
      <dgm:t>
        <a:bodyPr/>
        <a:lstStyle/>
        <a:p>
          <a:pPr rtl="1"/>
          <a:endParaRPr lang="ar-SA"/>
        </a:p>
      </dgm:t>
    </dgm:pt>
    <dgm:pt modelId="{511C8CE3-DEDE-4819-9770-241B4F84847C}" type="pres">
      <dgm:prSet presAssocID="{7BAB384C-7A89-4B52-BE3E-C40EFE0519A7}" presName="hierChild3" presStyleCnt="0"/>
      <dgm:spPr/>
    </dgm:pt>
    <dgm:pt modelId="{AC3BF3B0-7192-4928-B58B-EBF81FD68C36}" type="pres">
      <dgm:prSet presAssocID="{8CCEF530-93CC-4EA3-A5B3-C6CDBB0BBE0C}" presName="Name10" presStyleLbl="parChTrans1D2" presStyleIdx="4" presStyleCnt="5"/>
      <dgm:spPr/>
      <dgm:t>
        <a:bodyPr/>
        <a:lstStyle/>
        <a:p>
          <a:pPr rtl="1"/>
          <a:endParaRPr lang="ar-SA"/>
        </a:p>
      </dgm:t>
    </dgm:pt>
    <dgm:pt modelId="{8BC70986-6F6E-45F9-8EFA-18A3B35F537C}" type="pres">
      <dgm:prSet presAssocID="{844F039A-BEEA-4A1D-92E1-67DEC1AE13EE}" presName="hierRoot2" presStyleCnt="0"/>
      <dgm:spPr/>
    </dgm:pt>
    <dgm:pt modelId="{A27031CC-B3DE-4CCC-BCF7-D0CE93D43E98}" type="pres">
      <dgm:prSet presAssocID="{844F039A-BEEA-4A1D-92E1-67DEC1AE13EE}" presName="composite2" presStyleCnt="0"/>
      <dgm:spPr/>
    </dgm:pt>
    <dgm:pt modelId="{011EF8ED-F75B-4028-AEE7-C4D47DA41968}" type="pres">
      <dgm:prSet presAssocID="{844F039A-BEEA-4A1D-92E1-67DEC1AE13EE}" presName="background2" presStyleLbl="node2" presStyleIdx="4" presStyleCnt="5"/>
      <dgm:spPr/>
    </dgm:pt>
    <dgm:pt modelId="{4A059F63-FEF2-4E44-AF53-CA8406090488}" type="pres">
      <dgm:prSet presAssocID="{844F039A-BEEA-4A1D-92E1-67DEC1AE13EE}" presName="text2" presStyleLbl="fgAcc2" presStyleIdx="4" presStyleCnt="5">
        <dgm:presLayoutVars>
          <dgm:chPref val="3"/>
        </dgm:presLayoutVars>
      </dgm:prSet>
      <dgm:spPr/>
      <dgm:t>
        <a:bodyPr/>
        <a:lstStyle/>
        <a:p>
          <a:pPr rtl="1"/>
          <a:endParaRPr lang="ar-SA"/>
        </a:p>
      </dgm:t>
    </dgm:pt>
    <dgm:pt modelId="{6246F1C5-F276-4746-97C9-FB9D755E9517}" type="pres">
      <dgm:prSet presAssocID="{844F039A-BEEA-4A1D-92E1-67DEC1AE13EE}" presName="hierChild3" presStyleCnt="0"/>
      <dgm:spPr/>
    </dgm:pt>
  </dgm:ptLst>
  <dgm:cxnLst>
    <dgm:cxn modelId="{9D4E55E5-64F2-42B4-B9B0-A2B397E256D6}" type="presOf" srcId="{7BAB384C-7A89-4B52-BE3E-C40EFE0519A7}" destId="{986E950F-FC46-4776-8AFD-52A0574E029A}" srcOrd="0" destOrd="0" presId="urn:microsoft.com/office/officeart/2005/8/layout/hierarchy1"/>
    <dgm:cxn modelId="{25ADAEBF-34F2-404C-A0B4-0D423CFD8002}" type="presOf" srcId="{F1BC921D-7E83-40B2-BF3C-9FBFEC7D6B29}" destId="{D53759DE-04E8-45E0-935C-FA80B574A448}" srcOrd="0" destOrd="0" presId="urn:microsoft.com/office/officeart/2005/8/layout/hierarchy1"/>
    <dgm:cxn modelId="{93C3B6DA-AB5C-44AE-8208-BA67CF157E1E}" srcId="{32099290-CFFB-4E29-AFCA-3808E309E997}" destId="{844F039A-BEEA-4A1D-92E1-67DEC1AE13EE}" srcOrd="4" destOrd="0" parTransId="{8CCEF530-93CC-4EA3-A5B3-C6CDBB0BBE0C}" sibTransId="{70B3D36C-7AFF-4DCA-8644-8746595DC52C}"/>
    <dgm:cxn modelId="{D1837074-F43F-4E8E-8465-942E44CF4170}" type="presOf" srcId="{8CCEF530-93CC-4EA3-A5B3-C6CDBB0BBE0C}" destId="{AC3BF3B0-7192-4928-B58B-EBF81FD68C36}" srcOrd="0" destOrd="0" presId="urn:microsoft.com/office/officeart/2005/8/layout/hierarchy1"/>
    <dgm:cxn modelId="{BF12A8D7-C4C8-4675-9BDF-347A6BEA44EA}" srcId="{DDA65E53-6125-45A3-8F95-84D9FC303D6E}" destId="{32099290-CFFB-4E29-AFCA-3808E309E997}" srcOrd="0" destOrd="0" parTransId="{90B77F04-A51D-42DD-95A4-086BC83F2080}" sibTransId="{88D3D366-DE4A-4AD4-8803-D64AEE432E12}"/>
    <dgm:cxn modelId="{EAAE86B8-0F2B-496A-9DFB-0D2A0ECE8C5E}" type="presOf" srcId="{96F7D385-1821-4EA7-9093-306DF3D26FDD}" destId="{579BFD24-6FB9-406F-8276-33934CAD9417}" srcOrd="0" destOrd="0" presId="urn:microsoft.com/office/officeart/2005/8/layout/hierarchy1"/>
    <dgm:cxn modelId="{6C7269D7-B1D7-44EC-9783-9774BC6B0A6B}" type="presOf" srcId="{37661011-6DD3-49CA-961E-2F237971AEC6}" destId="{BF4899BF-D163-4018-B4BA-EFC7E00719DD}" srcOrd="0" destOrd="0" presId="urn:microsoft.com/office/officeart/2005/8/layout/hierarchy1"/>
    <dgm:cxn modelId="{55CF8BE9-2BD2-456E-A27B-9F98549C4498}" type="presOf" srcId="{0126D73F-9E4C-4652-84BB-80E446DC42A8}" destId="{38AA8A5E-50CA-4958-A2AA-A34529A824B5}" srcOrd="0" destOrd="0" presId="urn:microsoft.com/office/officeart/2005/8/layout/hierarchy1"/>
    <dgm:cxn modelId="{C19413F2-0A9A-4C8C-8309-E1B532CC541F}" type="presOf" srcId="{D1B0C5F3-A811-449A-A6C8-804F45685A50}" destId="{B8907264-6BE8-42FB-9E86-58EED310A801}" srcOrd="0" destOrd="0" presId="urn:microsoft.com/office/officeart/2005/8/layout/hierarchy1"/>
    <dgm:cxn modelId="{5371B705-FC8C-476C-BDC0-FAC18AF65B53}" srcId="{DCA87A35-CFB9-4EDB-A5FE-D6A10588A54D}" destId="{0F6072AB-857D-40FA-A4A4-8A8B5BCCA014}" srcOrd="1" destOrd="0" parTransId="{9962C70A-E870-49AA-B223-BC1D455DEDF2}" sibTransId="{FFE7E1A8-1013-481A-86B2-716D2BA30B3A}"/>
    <dgm:cxn modelId="{851695CF-302F-41CD-AB30-77656D1CD8E8}" type="presOf" srcId="{DCA87A35-CFB9-4EDB-A5FE-D6A10588A54D}" destId="{97F63274-7644-4808-8509-08548A572688}" srcOrd="0" destOrd="0" presId="urn:microsoft.com/office/officeart/2005/8/layout/hierarchy1"/>
    <dgm:cxn modelId="{3D208552-DCCE-4F4A-BD50-EFE5161867C4}" type="presOf" srcId="{DDAD9727-E4ED-4C42-9910-9BA8723082D0}" destId="{323B02D3-7A67-4F11-848D-E027395670C0}" srcOrd="0" destOrd="0" presId="urn:microsoft.com/office/officeart/2005/8/layout/hierarchy1"/>
    <dgm:cxn modelId="{02CD865C-4DD4-4A29-B9A8-1D2510F89A6C}" srcId="{32099290-CFFB-4E29-AFCA-3808E309E997}" destId="{7BAB384C-7A89-4B52-BE3E-C40EFE0519A7}" srcOrd="3" destOrd="0" parTransId="{96F7D385-1821-4EA7-9093-306DF3D26FDD}" sibTransId="{59E56459-7721-4A72-A380-20E1F28529D3}"/>
    <dgm:cxn modelId="{8DBF24F7-E806-4384-BF0C-C5E7F16DE870}" type="presOf" srcId="{DDA65E53-6125-45A3-8F95-84D9FC303D6E}" destId="{31AC53AD-2306-4088-9041-61BFF4B2E56C}" srcOrd="0" destOrd="0" presId="urn:microsoft.com/office/officeart/2005/8/layout/hierarchy1"/>
    <dgm:cxn modelId="{7B8EC4A2-A468-4C69-9272-23A50DCEF4C4}" type="presOf" srcId="{844F039A-BEEA-4A1D-92E1-67DEC1AE13EE}" destId="{4A059F63-FEF2-4E44-AF53-CA8406090488}" srcOrd="0" destOrd="0" presId="urn:microsoft.com/office/officeart/2005/8/layout/hierarchy1"/>
    <dgm:cxn modelId="{3B4063F0-FD0B-485D-BF05-FE98C27B2474}" type="presOf" srcId="{495D95FA-1354-4EB0-90C3-E96AEE9BB530}" destId="{DD958BE8-F4ED-4579-91FB-76C8563F06C2}" srcOrd="0" destOrd="0" presId="urn:microsoft.com/office/officeart/2005/8/layout/hierarchy1"/>
    <dgm:cxn modelId="{D3BAC838-9532-4969-982F-240E4EACC88C}" type="presOf" srcId="{75C82CCE-84D9-45AA-830C-F9D681602CCB}" destId="{5C929814-AB82-4F6F-B761-CB3BF09D37BD}" srcOrd="0" destOrd="0" presId="urn:microsoft.com/office/officeart/2005/8/layout/hierarchy1"/>
    <dgm:cxn modelId="{CF0B27B6-5A91-4979-BC9D-944CB595EE50}" type="presOf" srcId="{67FF990C-0604-4E0B-85C8-FB9F15ECAC70}" destId="{AB2107D2-425E-4C8B-AF1E-81FF1161837D}" srcOrd="0" destOrd="0" presId="urn:microsoft.com/office/officeart/2005/8/layout/hierarchy1"/>
    <dgm:cxn modelId="{F9D193AB-3ACD-4780-81E1-E20338E3E00D}" srcId="{DDAD9727-E4ED-4C42-9910-9BA8723082D0}" destId="{8BFC8055-4C3B-4C31-99EF-9258FB95DF1B}" srcOrd="3" destOrd="0" parTransId="{0126D73F-9E4C-4652-84BB-80E446DC42A8}" sibTransId="{230A16C6-3AEF-425F-B767-148AB9BFF6DB}"/>
    <dgm:cxn modelId="{DB1C0E71-B36A-43AF-875B-161C23ED413D}" type="presOf" srcId="{0F6072AB-857D-40FA-A4A4-8A8B5BCCA014}" destId="{EB5FB99D-BA4A-42CB-BEE1-E80B59E272CD}" srcOrd="0" destOrd="0" presId="urn:microsoft.com/office/officeart/2005/8/layout/hierarchy1"/>
    <dgm:cxn modelId="{048AABAE-54FB-47A7-A0C3-0D1F5CA0D861}" type="presOf" srcId="{9EDC8355-2183-4FA2-9A4A-A1F36E30AB0E}" destId="{FD51028D-6E09-447F-BB17-6440F14D4906}" srcOrd="0" destOrd="0" presId="urn:microsoft.com/office/officeart/2005/8/layout/hierarchy1"/>
    <dgm:cxn modelId="{CE5A93EE-7481-439F-82AC-639AEB3437B5}" type="presOf" srcId="{8BFC8055-4C3B-4C31-99EF-9258FB95DF1B}" destId="{46F40C2B-6EE1-4E33-A962-7AF7D08982AA}" srcOrd="0" destOrd="0" presId="urn:microsoft.com/office/officeart/2005/8/layout/hierarchy1"/>
    <dgm:cxn modelId="{63F38F28-8786-4DD6-ACFD-2981F396170B}" type="presOf" srcId="{897EF9AB-653E-45C2-82E4-CA6650A36088}" destId="{E8B06A68-038A-4919-80EF-22EBEE184BF5}" srcOrd="0" destOrd="0" presId="urn:microsoft.com/office/officeart/2005/8/layout/hierarchy1"/>
    <dgm:cxn modelId="{87EA7A8E-F29D-495A-BF53-2BBA8A9E217F}" srcId="{DDAD9727-E4ED-4C42-9910-9BA8723082D0}" destId="{C002B3C8-0CD6-4A76-B71F-CD8EBC0EEE16}" srcOrd="0" destOrd="0" parTransId="{495D95FA-1354-4EB0-90C3-E96AEE9BB530}" sibTransId="{0B9ABB6E-FE83-4EEB-8C62-E7407037ADBA}"/>
    <dgm:cxn modelId="{192211F6-82A2-40E5-9944-8EBF3D00AE01}" srcId="{DCA87A35-CFB9-4EDB-A5FE-D6A10588A54D}" destId="{9EDC8355-2183-4FA2-9A4A-A1F36E30AB0E}" srcOrd="2" destOrd="0" parTransId="{04879AA5-ED25-4B00-ACEB-A8171C7EB015}" sibTransId="{5728727D-BCA4-4951-ABEF-8D6B26F77EF8}"/>
    <dgm:cxn modelId="{0741AA84-E016-4205-856C-158361E0E0E8}" type="presOf" srcId="{DA7C900C-712F-402B-BF92-8134B00A85AB}" destId="{6C90244F-3BCE-42FF-AECF-CB97BC16141E}" srcOrd="0" destOrd="0" presId="urn:microsoft.com/office/officeart/2005/8/layout/hierarchy1"/>
    <dgm:cxn modelId="{0682E2DE-A915-412A-B2C4-264ED5481608}" srcId="{32099290-CFFB-4E29-AFCA-3808E309E997}" destId="{37661011-6DD3-49CA-961E-2F237971AEC6}" srcOrd="1" destOrd="0" parTransId="{7844B39B-9413-48C5-AECD-74E2E48D3682}" sibTransId="{88CF00F6-90D2-4703-9BDD-BF6618DAABC7}"/>
    <dgm:cxn modelId="{57636C2B-3C5D-470A-9792-0CE632271217}" type="presOf" srcId="{F5DD2C9B-30C2-4B5C-A6FB-6F013AC82144}" destId="{69A2FD1E-B3D7-4D58-BF88-126F8D76203A}" srcOrd="0" destOrd="0" presId="urn:microsoft.com/office/officeart/2005/8/layout/hierarchy1"/>
    <dgm:cxn modelId="{B2C69202-3B54-4A99-BECE-600D25638FE8}" srcId="{DCA87A35-CFB9-4EDB-A5FE-D6A10588A54D}" destId="{EF1297AF-6DDA-4245-857D-9202ACF4F2DD}" srcOrd="3" destOrd="0" parTransId="{F5DD2C9B-30C2-4B5C-A6FB-6F013AC82144}" sibTransId="{9186CF62-9F53-4698-96CD-B318EFD3B344}"/>
    <dgm:cxn modelId="{134966D8-CEF0-4F7C-80F2-26695BCB6941}" srcId="{DDAD9727-E4ED-4C42-9910-9BA8723082D0}" destId="{DCA87A35-CFB9-4EDB-A5FE-D6A10588A54D}" srcOrd="1" destOrd="0" parTransId="{DA7C900C-712F-402B-BF92-8134B00A85AB}" sibTransId="{DF0514FF-452E-436B-9395-50CEB46698D1}"/>
    <dgm:cxn modelId="{10A4449F-34A7-45B9-BFDE-84DCBFB59AFF}" type="presOf" srcId="{C002B3C8-0CD6-4A76-B71F-CD8EBC0EEE16}" destId="{8755A947-377A-48D7-AA90-4C588CC562CA}" srcOrd="0" destOrd="0" presId="urn:microsoft.com/office/officeart/2005/8/layout/hierarchy1"/>
    <dgm:cxn modelId="{0A55A20D-F08B-41F8-B225-548BB30651D8}" type="presOf" srcId="{9962C70A-E870-49AA-B223-BC1D455DEDF2}" destId="{E92098F3-0AE5-46A9-9491-DC7248050802}" srcOrd="0" destOrd="0" presId="urn:microsoft.com/office/officeart/2005/8/layout/hierarchy1"/>
    <dgm:cxn modelId="{C63799C3-885B-4744-B1F4-8EB75AC2D0A8}" type="presOf" srcId="{7844B39B-9413-48C5-AECD-74E2E48D3682}" destId="{E1AEAF94-5EF0-4D3E-A264-4E5DA04E7722}" srcOrd="0" destOrd="0" presId="urn:microsoft.com/office/officeart/2005/8/layout/hierarchy1"/>
    <dgm:cxn modelId="{C7F37090-877F-483A-8C74-AAB0DEEF7E8F}" type="presOf" srcId="{04879AA5-ED25-4B00-ACEB-A8171C7EB015}" destId="{C5E73D5E-3A02-415C-8CA4-F4B34A5C58BC}" srcOrd="0" destOrd="0" presId="urn:microsoft.com/office/officeart/2005/8/layout/hierarchy1"/>
    <dgm:cxn modelId="{74F0729D-74FC-440D-A653-A6971B4675CB}" type="presOf" srcId="{45893A2F-CDEF-4CAE-A46A-430F9049C5D1}" destId="{7E9B6B54-092B-422D-82A8-05F5FA959279}" srcOrd="0" destOrd="0" presId="urn:microsoft.com/office/officeart/2005/8/layout/hierarchy1"/>
    <dgm:cxn modelId="{D2746F9E-8121-41AD-9C1C-88C98F63D134}" srcId="{DDAD9727-E4ED-4C42-9910-9BA8723082D0}" destId="{D1B0C5F3-A811-449A-A6C8-804F45685A50}" srcOrd="2" destOrd="0" parTransId="{75C82CCE-84D9-45AA-830C-F9D681602CCB}" sibTransId="{C12D8229-474B-4200-B4CD-91D6BFED6136}"/>
    <dgm:cxn modelId="{228C4A23-C86E-450D-8478-1F5A498800BD}" srcId="{32099290-CFFB-4E29-AFCA-3808E309E997}" destId="{F1BC921D-7E83-40B2-BF3C-9FBFEC7D6B29}" srcOrd="0" destOrd="0" parTransId="{45893A2F-CDEF-4CAE-A46A-430F9049C5D1}" sibTransId="{43A9B3E8-48DC-48B2-8364-6686A8363567}"/>
    <dgm:cxn modelId="{D80B14D6-9771-4024-A789-86EB4ED121CA}" srcId="{32099290-CFFB-4E29-AFCA-3808E309E997}" destId="{DDAD9727-E4ED-4C42-9910-9BA8723082D0}" srcOrd="2" destOrd="0" parTransId="{67FF990C-0604-4E0B-85C8-FB9F15ECAC70}" sibTransId="{88CDC6E4-D4B6-4D17-8433-0CAD35426203}"/>
    <dgm:cxn modelId="{ABEA4888-0EF8-457B-91F6-EB7325EE023A}" type="presOf" srcId="{32099290-CFFB-4E29-AFCA-3808E309E997}" destId="{43386B08-EA7B-4088-8437-89A855917DF4}" srcOrd="0" destOrd="0" presId="urn:microsoft.com/office/officeart/2005/8/layout/hierarchy1"/>
    <dgm:cxn modelId="{66A88D73-07BB-46AC-B277-56B6F212BE1F}" type="presOf" srcId="{68B4382A-FA5A-4B2F-82A6-6014A0BECDB8}" destId="{FFF289CE-E2B4-4D01-B8FD-1907E5B02F8B}" srcOrd="0" destOrd="0" presId="urn:microsoft.com/office/officeart/2005/8/layout/hierarchy1"/>
    <dgm:cxn modelId="{7E462AE6-6F77-4BDD-A8CE-16A60C4AA8D1}" type="presOf" srcId="{EF1297AF-6DDA-4245-857D-9202ACF4F2DD}" destId="{A458E0FA-32BE-4A3F-90FA-0D6329717014}" srcOrd="0" destOrd="0" presId="urn:microsoft.com/office/officeart/2005/8/layout/hierarchy1"/>
    <dgm:cxn modelId="{A279BB93-C14F-4824-88F5-8671287DCD0C}" srcId="{DCA87A35-CFB9-4EDB-A5FE-D6A10588A54D}" destId="{897EF9AB-653E-45C2-82E4-CA6650A36088}" srcOrd="0" destOrd="0" parTransId="{68B4382A-FA5A-4B2F-82A6-6014A0BECDB8}" sibTransId="{3E4BD593-078F-4596-AF54-6444900A0583}"/>
    <dgm:cxn modelId="{1822BA3C-238D-490B-AE55-C151E47222D5}" type="presParOf" srcId="{31AC53AD-2306-4088-9041-61BFF4B2E56C}" destId="{89D7D776-8A92-4D9C-AE96-F22D4B5B4D87}" srcOrd="0" destOrd="0" presId="urn:microsoft.com/office/officeart/2005/8/layout/hierarchy1"/>
    <dgm:cxn modelId="{CC4F61D6-F50E-4334-B71E-60D79E3BBE24}" type="presParOf" srcId="{89D7D776-8A92-4D9C-AE96-F22D4B5B4D87}" destId="{E36B7A11-4FE9-4199-BAAA-258F8B731C6E}" srcOrd="0" destOrd="0" presId="urn:microsoft.com/office/officeart/2005/8/layout/hierarchy1"/>
    <dgm:cxn modelId="{11545E55-D761-423E-8D30-5A12FC2A87C1}" type="presParOf" srcId="{E36B7A11-4FE9-4199-BAAA-258F8B731C6E}" destId="{6B4AA166-1586-46DE-B9D2-5824466FE80B}" srcOrd="0" destOrd="0" presId="urn:microsoft.com/office/officeart/2005/8/layout/hierarchy1"/>
    <dgm:cxn modelId="{26B7915F-A9F1-4829-B142-80E0C4A6D98C}" type="presParOf" srcId="{E36B7A11-4FE9-4199-BAAA-258F8B731C6E}" destId="{43386B08-EA7B-4088-8437-89A855917DF4}" srcOrd="1" destOrd="0" presId="urn:microsoft.com/office/officeart/2005/8/layout/hierarchy1"/>
    <dgm:cxn modelId="{816AEA90-693A-43FB-B37C-B7FC95D01503}" type="presParOf" srcId="{89D7D776-8A92-4D9C-AE96-F22D4B5B4D87}" destId="{F420478B-B59F-47A1-A4E1-CC305699A97C}" srcOrd="1" destOrd="0" presId="urn:microsoft.com/office/officeart/2005/8/layout/hierarchy1"/>
    <dgm:cxn modelId="{6A204029-F60F-41F9-8173-D9F446394336}" type="presParOf" srcId="{F420478B-B59F-47A1-A4E1-CC305699A97C}" destId="{7E9B6B54-092B-422D-82A8-05F5FA959279}" srcOrd="0" destOrd="0" presId="urn:microsoft.com/office/officeart/2005/8/layout/hierarchy1"/>
    <dgm:cxn modelId="{B49F9D8A-6180-4803-9B9E-0D97EE29648C}" type="presParOf" srcId="{F420478B-B59F-47A1-A4E1-CC305699A97C}" destId="{5542A261-669D-416E-A5AE-4B0031592B78}" srcOrd="1" destOrd="0" presId="urn:microsoft.com/office/officeart/2005/8/layout/hierarchy1"/>
    <dgm:cxn modelId="{356850AA-EA36-4828-8E87-74114E9BBB5A}" type="presParOf" srcId="{5542A261-669D-416E-A5AE-4B0031592B78}" destId="{DABD7A68-A7BA-485C-BBD8-41AC45F0AE42}" srcOrd="0" destOrd="0" presId="urn:microsoft.com/office/officeart/2005/8/layout/hierarchy1"/>
    <dgm:cxn modelId="{63735071-FBEF-4197-A163-F4FE3A82D983}" type="presParOf" srcId="{DABD7A68-A7BA-485C-BBD8-41AC45F0AE42}" destId="{4C9FC854-1EEC-4B62-95BC-CA40197D3117}" srcOrd="0" destOrd="0" presId="urn:microsoft.com/office/officeart/2005/8/layout/hierarchy1"/>
    <dgm:cxn modelId="{60D76496-E2AA-4447-BA4A-640C8C3FDFD8}" type="presParOf" srcId="{DABD7A68-A7BA-485C-BBD8-41AC45F0AE42}" destId="{D53759DE-04E8-45E0-935C-FA80B574A448}" srcOrd="1" destOrd="0" presId="urn:microsoft.com/office/officeart/2005/8/layout/hierarchy1"/>
    <dgm:cxn modelId="{122B049A-7EB6-49A6-BD11-D637A4B3DDC7}" type="presParOf" srcId="{5542A261-669D-416E-A5AE-4B0031592B78}" destId="{C5DD8A45-F306-4627-AA4D-426D559E4B19}" srcOrd="1" destOrd="0" presId="urn:microsoft.com/office/officeart/2005/8/layout/hierarchy1"/>
    <dgm:cxn modelId="{CF3E1E85-EF56-409E-A284-2C0C11D6182D}" type="presParOf" srcId="{F420478B-B59F-47A1-A4E1-CC305699A97C}" destId="{E1AEAF94-5EF0-4D3E-A264-4E5DA04E7722}" srcOrd="2" destOrd="0" presId="urn:microsoft.com/office/officeart/2005/8/layout/hierarchy1"/>
    <dgm:cxn modelId="{B8F6D8CA-4612-43C1-9BF9-2578F9C8DA58}" type="presParOf" srcId="{F420478B-B59F-47A1-A4E1-CC305699A97C}" destId="{2D9CDA8A-AE99-4164-882B-5680226393A7}" srcOrd="3" destOrd="0" presId="urn:microsoft.com/office/officeart/2005/8/layout/hierarchy1"/>
    <dgm:cxn modelId="{A30D1376-B7AE-4B1A-8484-D2A33E83AB00}" type="presParOf" srcId="{2D9CDA8A-AE99-4164-882B-5680226393A7}" destId="{17E14414-C1C8-4971-87E0-975C1FBB2570}" srcOrd="0" destOrd="0" presId="urn:microsoft.com/office/officeart/2005/8/layout/hierarchy1"/>
    <dgm:cxn modelId="{ED16D889-FAE6-405C-8554-07E16C176074}" type="presParOf" srcId="{17E14414-C1C8-4971-87E0-975C1FBB2570}" destId="{0DA1B6AA-45C9-4BB4-B100-4A02AC45FB60}" srcOrd="0" destOrd="0" presId="urn:microsoft.com/office/officeart/2005/8/layout/hierarchy1"/>
    <dgm:cxn modelId="{ED677C12-26F2-471E-9A59-6545B3E84133}" type="presParOf" srcId="{17E14414-C1C8-4971-87E0-975C1FBB2570}" destId="{BF4899BF-D163-4018-B4BA-EFC7E00719DD}" srcOrd="1" destOrd="0" presId="urn:microsoft.com/office/officeart/2005/8/layout/hierarchy1"/>
    <dgm:cxn modelId="{3C9B3FB5-17A7-4693-BBEB-B3AA37665BBC}" type="presParOf" srcId="{2D9CDA8A-AE99-4164-882B-5680226393A7}" destId="{D9BEEBC7-9FFD-47B3-8E1C-E4FEB427FB1C}" srcOrd="1" destOrd="0" presId="urn:microsoft.com/office/officeart/2005/8/layout/hierarchy1"/>
    <dgm:cxn modelId="{42156FED-E208-4A36-A5E7-8F0CF459CA93}" type="presParOf" srcId="{F420478B-B59F-47A1-A4E1-CC305699A97C}" destId="{AB2107D2-425E-4C8B-AF1E-81FF1161837D}" srcOrd="4" destOrd="0" presId="urn:microsoft.com/office/officeart/2005/8/layout/hierarchy1"/>
    <dgm:cxn modelId="{73FF2BDE-31C8-4DBD-8DB4-9427DDAB6C2D}" type="presParOf" srcId="{F420478B-B59F-47A1-A4E1-CC305699A97C}" destId="{9E63E77D-A77D-4115-8646-86FC87589EA4}" srcOrd="5" destOrd="0" presId="urn:microsoft.com/office/officeart/2005/8/layout/hierarchy1"/>
    <dgm:cxn modelId="{03D8F432-F71F-452E-9C17-BB287C3B5350}" type="presParOf" srcId="{9E63E77D-A77D-4115-8646-86FC87589EA4}" destId="{9ED8D8F9-5B7F-4849-87A9-F978D52EEB57}" srcOrd="0" destOrd="0" presId="urn:microsoft.com/office/officeart/2005/8/layout/hierarchy1"/>
    <dgm:cxn modelId="{A9EF4EB6-5C5F-401B-9443-BAE8F1B280BD}" type="presParOf" srcId="{9ED8D8F9-5B7F-4849-87A9-F978D52EEB57}" destId="{B3B84B05-5E72-42A8-B135-D2002950F06F}" srcOrd="0" destOrd="0" presId="urn:microsoft.com/office/officeart/2005/8/layout/hierarchy1"/>
    <dgm:cxn modelId="{F43167F4-A7D5-4542-B360-932509987280}" type="presParOf" srcId="{9ED8D8F9-5B7F-4849-87A9-F978D52EEB57}" destId="{323B02D3-7A67-4F11-848D-E027395670C0}" srcOrd="1" destOrd="0" presId="urn:microsoft.com/office/officeart/2005/8/layout/hierarchy1"/>
    <dgm:cxn modelId="{F88309CC-E269-4BDE-893E-F704234D1709}" type="presParOf" srcId="{9E63E77D-A77D-4115-8646-86FC87589EA4}" destId="{3FA895AE-0492-4D02-8CCA-85C409D3F944}" srcOrd="1" destOrd="0" presId="urn:microsoft.com/office/officeart/2005/8/layout/hierarchy1"/>
    <dgm:cxn modelId="{6A3FBC58-A8E3-42F9-BA59-0E177DB64A4F}" type="presParOf" srcId="{3FA895AE-0492-4D02-8CCA-85C409D3F944}" destId="{DD958BE8-F4ED-4579-91FB-76C8563F06C2}" srcOrd="0" destOrd="0" presId="urn:microsoft.com/office/officeart/2005/8/layout/hierarchy1"/>
    <dgm:cxn modelId="{19DA8231-E218-4F6E-909C-D6862BD37BD7}" type="presParOf" srcId="{3FA895AE-0492-4D02-8CCA-85C409D3F944}" destId="{7AC3DE7D-771C-4277-9426-B746082EA86F}" srcOrd="1" destOrd="0" presId="urn:microsoft.com/office/officeart/2005/8/layout/hierarchy1"/>
    <dgm:cxn modelId="{C6B47B03-17B7-42AF-82A9-AB3A31FEAD19}" type="presParOf" srcId="{7AC3DE7D-771C-4277-9426-B746082EA86F}" destId="{2ED74EBC-FF2F-49E7-818C-C7839ED87F1A}" srcOrd="0" destOrd="0" presId="urn:microsoft.com/office/officeart/2005/8/layout/hierarchy1"/>
    <dgm:cxn modelId="{3C38FC88-98D4-4ABA-BD67-F14FB9162C4E}" type="presParOf" srcId="{2ED74EBC-FF2F-49E7-818C-C7839ED87F1A}" destId="{837B10CF-5FE2-45A2-9893-55D0A9D42482}" srcOrd="0" destOrd="0" presId="urn:microsoft.com/office/officeart/2005/8/layout/hierarchy1"/>
    <dgm:cxn modelId="{D25380F9-AC62-460F-9E77-9F3587D3B54B}" type="presParOf" srcId="{2ED74EBC-FF2F-49E7-818C-C7839ED87F1A}" destId="{8755A947-377A-48D7-AA90-4C588CC562CA}" srcOrd="1" destOrd="0" presId="urn:microsoft.com/office/officeart/2005/8/layout/hierarchy1"/>
    <dgm:cxn modelId="{2C8BDA6A-7616-4061-B740-874460CA5D3C}" type="presParOf" srcId="{7AC3DE7D-771C-4277-9426-B746082EA86F}" destId="{E6591403-0A79-4DA6-846E-11E33CADBEB0}" srcOrd="1" destOrd="0" presId="urn:microsoft.com/office/officeart/2005/8/layout/hierarchy1"/>
    <dgm:cxn modelId="{DFB27187-2001-4B45-9BD8-6A0FABFED3E5}" type="presParOf" srcId="{3FA895AE-0492-4D02-8CCA-85C409D3F944}" destId="{6C90244F-3BCE-42FF-AECF-CB97BC16141E}" srcOrd="2" destOrd="0" presId="urn:microsoft.com/office/officeart/2005/8/layout/hierarchy1"/>
    <dgm:cxn modelId="{5A7CD58D-C600-4D0F-8F3B-4156B25ACCB0}" type="presParOf" srcId="{3FA895AE-0492-4D02-8CCA-85C409D3F944}" destId="{E553EED5-8E8A-407C-8734-10B7F8ECE130}" srcOrd="3" destOrd="0" presId="urn:microsoft.com/office/officeart/2005/8/layout/hierarchy1"/>
    <dgm:cxn modelId="{903CC3B8-0BC1-42BE-AD9E-127F53356DE5}" type="presParOf" srcId="{E553EED5-8E8A-407C-8734-10B7F8ECE130}" destId="{5EDA60E1-EF1C-48E5-8E2F-99B7B38F97B5}" srcOrd="0" destOrd="0" presId="urn:microsoft.com/office/officeart/2005/8/layout/hierarchy1"/>
    <dgm:cxn modelId="{CF14A51A-4F81-4B63-85EE-D10AE37C356D}" type="presParOf" srcId="{5EDA60E1-EF1C-48E5-8E2F-99B7B38F97B5}" destId="{6A9D6E23-E57C-438F-B329-99AC8FB44BFB}" srcOrd="0" destOrd="0" presId="urn:microsoft.com/office/officeart/2005/8/layout/hierarchy1"/>
    <dgm:cxn modelId="{E3CBDE32-D947-44B1-8DEB-17E434FA38E4}" type="presParOf" srcId="{5EDA60E1-EF1C-48E5-8E2F-99B7B38F97B5}" destId="{97F63274-7644-4808-8509-08548A572688}" srcOrd="1" destOrd="0" presId="urn:microsoft.com/office/officeart/2005/8/layout/hierarchy1"/>
    <dgm:cxn modelId="{681F73C0-2889-4FE1-91D8-1296C9FBAEED}" type="presParOf" srcId="{E553EED5-8E8A-407C-8734-10B7F8ECE130}" destId="{94F658D2-DF5D-4928-9999-06205BD9B871}" srcOrd="1" destOrd="0" presId="urn:microsoft.com/office/officeart/2005/8/layout/hierarchy1"/>
    <dgm:cxn modelId="{163D57C7-912A-4D0B-9BD9-6F13942FAB55}" type="presParOf" srcId="{94F658D2-DF5D-4928-9999-06205BD9B871}" destId="{FFF289CE-E2B4-4D01-B8FD-1907E5B02F8B}" srcOrd="0" destOrd="0" presId="urn:microsoft.com/office/officeart/2005/8/layout/hierarchy1"/>
    <dgm:cxn modelId="{2BB0EB9F-5A73-4D2C-A5B5-648ED117B6E5}" type="presParOf" srcId="{94F658D2-DF5D-4928-9999-06205BD9B871}" destId="{1513A90B-0D25-46EF-9230-B287F7CE11AE}" srcOrd="1" destOrd="0" presId="urn:microsoft.com/office/officeart/2005/8/layout/hierarchy1"/>
    <dgm:cxn modelId="{832720F3-137E-4117-8B37-519DBBC1A4EC}" type="presParOf" srcId="{1513A90B-0D25-46EF-9230-B287F7CE11AE}" destId="{086653F0-90C0-4D7E-90C5-DD54B1DC165F}" srcOrd="0" destOrd="0" presId="urn:microsoft.com/office/officeart/2005/8/layout/hierarchy1"/>
    <dgm:cxn modelId="{7EA5769E-193F-4D63-8F07-7D222F8CDD95}" type="presParOf" srcId="{086653F0-90C0-4D7E-90C5-DD54B1DC165F}" destId="{EF0F7953-67E9-46EB-AD85-767CDD07A942}" srcOrd="0" destOrd="0" presId="urn:microsoft.com/office/officeart/2005/8/layout/hierarchy1"/>
    <dgm:cxn modelId="{704FDBF7-3F21-4746-99F0-8348D4F82A2E}" type="presParOf" srcId="{086653F0-90C0-4D7E-90C5-DD54B1DC165F}" destId="{E8B06A68-038A-4919-80EF-22EBEE184BF5}" srcOrd="1" destOrd="0" presId="urn:microsoft.com/office/officeart/2005/8/layout/hierarchy1"/>
    <dgm:cxn modelId="{CB9C2AF8-6310-4D99-9508-6F283A0E885E}" type="presParOf" srcId="{1513A90B-0D25-46EF-9230-B287F7CE11AE}" destId="{F43625FE-4948-47CE-B377-B7D3300625C0}" srcOrd="1" destOrd="0" presId="urn:microsoft.com/office/officeart/2005/8/layout/hierarchy1"/>
    <dgm:cxn modelId="{1AB1BCCF-7626-43B5-8FA1-9527001FDE66}" type="presParOf" srcId="{94F658D2-DF5D-4928-9999-06205BD9B871}" destId="{E92098F3-0AE5-46A9-9491-DC7248050802}" srcOrd="2" destOrd="0" presId="urn:microsoft.com/office/officeart/2005/8/layout/hierarchy1"/>
    <dgm:cxn modelId="{0C8C6F1A-0B56-461A-A79E-F2EDE780E463}" type="presParOf" srcId="{94F658D2-DF5D-4928-9999-06205BD9B871}" destId="{1B6FE5B6-EE21-49C1-BFDD-AE3654102274}" srcOrd="3" destOrd="0" presId="urn:microsoft.com/office/officeart/2005/8/layout/hierarchy1"/>
    <dgm:cxn modelId="{B0412C24-65B7-4936-98AB-B44F680F441D}" type="presParOf" srcId="{1B6FE5B6-EE21-49C1-BFDD-AE3654102274}" destId="{B3285429-9E3E-49C2-80FB-B94CC0564856}" srcOrd="0" destOrd="0" presId="urn:microsoft.com/office/officeart/2005/8/layout/hierarchy1"/>
    <dgm:cxn modelId="{4B9FE388-89F4-48FB-8D16-0E0BDB40DDE1}" type="presParOf" srcId="{B3285429-9E3E-49C2-80FB-B94CC0564856}" destId="{B20118EF-FDEB-4CC2-8C85-CBEB4FC4CF9A}" srcOrd="0" destOrd="0" presId="urn:microsoft.com/office/officeart/2005/8/layout/hierarchy1"/>
    <dgm:cxn modelId="{32FA408F-4C18-4EB4-BCF1-F5AD96344454}" type="presParOf" srcId="{B3285429-9E3E-49C2-80FB-B94CC0564856}" destId="{EB5FB99D-BA4A-42CB-BEE1-E80B59E272CD}" srcOrd="1" destOrd="0" presId="urn:microsoft.com/office/officeart/2005/8/layout/hierarchy1"/>
    <dgm:cxn modelId="{59CC4B12-EEDF-47E3-874C-D1D24068D508}" type="presParOf" srcId="{1B6FE5B6-EE21-49C1-BFDD-AE3654102274}" destId="{3D40104C-13F2-41C9-AE9B-39EA2152D5FF}" srcOrd="1" destOrd="0" presId="urn:microsoft.com/office/officeart/2005/8/layout/hierarchy1"/>
    <dgm:cxn modelId="{1D496038-C18F-4CAD-8144-DB7E756715B1}" type="presParOf" srcId="{94F658D2-DF5D-4928-9999-06205BD9B871}" destId="{C5E73D5E-3A02-415C-8CA4-F4B34A5C58BC}" srcOrd="4" destOrd="0" presId="urn:microsoft.com/office/officeart/2005/8/layout/hierarchy1"/>
    <dgm:cxn modelId="{124D52A9-B6C4-4F1F-9CC1-466073BED40C}" type="presParOf" srcId="{94F658D2-DF5D-4928-9999-06205BD9B871}" destId="{577F4D66-55DC-432F-9961-BCFD59E0ECFA}" srcOrd="5" destOrd="0" presId="urn:microsoft.com/office/officeart/2005/8/layout/hierarchy1"/>
    <dgm:cxn modelId="{83067E44-D37D-41AB-B203-2720A6D684D5}" type="presParOf" srcId="{577F4D66-55DC-432F-9961-BCFD59E0ECFA}" destId="{4D7708E4-5C90-4310-BB50-584E59D3603E}" srcOrd="0" destOrd="0" presId="urn:microsoft.com/office/officeart/2005/8/layout/hierarchy1"/>
    <dgm:cxn modelId="{50A18C1A-3920-41BF-ABFF-20231B3DF15B}" type="presParOf" srcId="{4D7708E4-5C90-4310-BB50-584E59D3603E}" destId="{9599D154-9F4D-434B-B922-7B870F571216}" srcOrd="0" destOrd="0" presId="urn:microsoft.com/office/officeart/2005/8/layout/hierarchy1"/>
    <dgm:cxn modelId="{049E12A1-DECF-4183-8B1C-C130FF34319D}" type="presParOf" srcId="{4D7708E4-5C90-4310-BB50-584E59D3603E}" destId="{FD51028D-6E09-447F-BB17-6440F14D4906}" srcOrd="1" destOrd="0" presId="urn:microsoft.com/office/officeart/2005/8/layout/hierarchy1"/>
    <dgm:cxn modelId="{4E55B286-D342-4475-A813-908BF9B51E19}" type="presParOf" srcId="{577F4D66-55DC-432F-9961-BCFD59E0ECFA}" destId="{9CBE8C51-9204-4E05-872A-1882FCF99A87}" srcOrd="1" destOrd="0" presId="urn:microsoft.com/office/officeart/2005/8/layout/hierarchy1"/>
    <dgm:cxn modelId="{F67569F1-C032-4BBE-A169-228D7B8914A5}" type="presParOf" srcId="{94F658D2-DF5D-4928-9999-06205BD9B871}" destId="{69A2FD1E-B3D7-4D58-BF88-126F8D76203A}" srcOrd="6" destOrd="0" presId="urn:microsoft.com/office/officeart/2005/8/layout/hierarchy1"/>
    <dgm:cxn modelId="{E20CF141-CA01-4FC3-B1CA-27A4DE1C8A66}" type="presParOf" srcId="{94F658D2-DF5D-4928-9999-06205BD9B871}" destId="{56B7CEC0-3F0B-4E99-B37B-FB54AEB049D9}" srcOrd="7" destOrd="0" presId="urn:microsoft.com/office/officeart/2005/8/layout/hierarchy1"/>
    <dgm:cxn modelId="{CC9FDDD1-0F6D-4A76-BA20-4878A2ED590B}" type="presParOf" srcId="{56B7CEC0-3F0B-4E99-B37B-FB54AEB049D9}" destId="{C2451C78-CE16-48A1-86C9-245DC4B04E76}" srcOrd="0" destOrd="0" presId="urn:microsoft.com/office/officeart/2005/8/layout/hierarchy1"/>
    <dgm:cxn modelId="{A6C03AC1-EC86-482D-9B45-F0FE5F749D96}" type="presParOf" srcId="{C2451C78-CE16-48A1-86C9-245DC4B04E76}" destId="{0A29A7AB-DFF2-4B70-9E7D-F4E2B55D671D}" srcOrd="0" destOrd="0" presId="urn:microsoft.com/office/officeart/2005/8/layout/hierarchy1"/>
    <dgm:cxn modelId="{181A23BE-E60E-49B3-9177-07D172512CBB}" type="presParOf" srcId="{C2451C78-CE16-48A1-86C9-245DC4B04E76}" destId="{A458E0FA-32BE-4A3F-90FA-0D6329717014}" srcOrd="1" destOrd="0" presId="urn:microsoft.com/office/officeart/2005/8/layout/hierarchy1"/>
    <dgm:cxn modelId="{D8317351-01CB-450B-A08E-4361B6F75B5A}" type="presParOf" srcId="{56B7CEC0-3F0B-4E99-B37B-FB54AEB049D9}" destId="{961E9B0B-AD81-4EA1-A0D1-919E75220C23}" srcOrd="1" destOrd="0" presId="urn:microsoft.com/office/officeart/2005/8/layout/hierarchy1"/>
    <dgm:cxn modelId="{455F71F4-10A3-4954-8B35-CF5FDA7DB6F4}" type="presParOf" srcId="{3FA895AE-0492-4D02-8CCA-85C409D3F944}" destId="{5C929814-AB82-4F6F-B761-CB3BF09D37BD}" srcOrd="4" destOrd="0" presId="urn:microsoft.com/office/officeart/2005/8/layout/hierarchy1"/>
    <dgm:cxn modelId="{04807A5E-A47C-4E0C-8F4C-5B6B37E4B189}" type="presParOf" srcId="{3FA895AE-0492-4D02-8CCA-85C409D3F944}" destId="{F95A82E7-C6B6-432C-8628-335DD3EECCBE}" srcOrd="5" destOrd="0" presId="urn:microsoft.com/office/officeart/2005/8/layout/hierarchy1"/>
    <dgm:cxn modelId="{3E325D63-C08A-42A7-A8D4-85FB247E1320}" type="presParOf" srcId="{F95A82E7-C6B6-432C-8628-335DD3EECCBE}" destId="{5DB8D262-8E9A-453E-860F-CFB5889F90DB}" srcOrd="0" destOrd="0" presId="urn:microsoft.com/office/officeart/2005/8/layout/hierarchy1"/>
    <dgm:cxn modelId="{9ABDE6BB-49A0-4970-ACEA-1F11E04C42C9}" type="presParOf" srcId="{5DB8D262-8E9A-453E-860F-CFB5889F90DB}" destId="{99E26D89-9E96-4914-A4BC-D6AB46E0D566}" srcOrd="0" destOrd="0" presId="urn:microsoft.com/office/officeart/2005/8/layout/hierarchy1"/>
    <dgm:cxn modelId="{5AD72E3B-5972-4E83-9C96-D70BE1C2F27D}" type="presParOf" srcId="{5DB8D262-8E9A-453E-860F-CFB5889F90DB}" destId="{B8907264-6BE8-42FB-9E86-58EED310A801}" srcOrd="1" destOrd="0" presId="urn:microsoft.com/office/officeart/2005/8/layout/hierarchy1"/>
    <dgm:cxn modelId="{C1A647BA-699A-435F-861C-1FBFA8D96C4B}" type="presParOf" srcId="{F95A82E7-C6B6-432C-8628-335DD3EECCBE}" destId="{81E1BF40-E726-44B1-BF05-81B80A30A558}" srcOrd="1" destOrd="0" presId="urn:microsoft.com/office/officeart/2005/8/layout/hierarchy1"/>
    <dgm:cxn modelId="{D2784DD3-6668-42D5-9198-F99E83BAFDF4}" type="presParOf" srcId="{3FA895AE-0492-4D02-8CCA-85C409D3F944}" destId="{38AA8A5E-50CA-4958-A2AA-A34529A824B5}" srcOrd="6" destOrd="0" presId="urn:microsoft.com/office/officeart/2005/8/layout/hierarchy1"/>
    <dgm:cxn modelId="{6B166B24-12E0-4177-ABB4-EA5CC0959BCE}" type="presParOf" srcId="{3FA895AE-0492-4D02-8CCA-85C409D3F944}" destId="{C18C9EE6-A887-481E-AC0E-72B1E032A859}" srcOrd="7" destOrd="0" presId="urn:microsoft.com/office/officeart/2005/8/layout/hierarchy1"/>
    <dgm:cxn modelId="{622B5087-9DA6-4F90-A888-161CDBC44A52}" type="presParOf" srcId="{C18C9EE6-A887-481E-AC0E-72B1E032A859}" destId="{69DF0331-2DE3-4B5B-8D36-94CAB922A351}" srcOrd="0" destOrd="0" presId="urn:microsoft.com/office/officeart/2005/8/layout/hierarchy1"/>
    <dgm:cxn modelId="{50364918-646E-4609-9E9A-982D8CCFC1CC}" type="presParOf" srcId="{69DF0331-2DE3-4B5B-8D36-94CAB922A351}" destId="{5741F563-FB95-4C92-9009-C8CACC3FE816}" srcOrd="0" destOrd="0" presId="urn:microsoft.com/office/officeart/2005/8/layout/hierarchy1"/>
    <dgm:cxn modelId="{2E6198F4-E340-47EA-A046-BC7016227559}" type="presParOf" srcId="{69DF0331-2DE3-4B5B-8D36-94CAB922A351}" destId="{46F40C2B-6EE1-4E33-A962-7AF7D08982AA}" srcOrd="1" destOrd="0" presId="urn:microsoft.com/office/officeart/2005/8/layout/hierarchy1"/>
    <dgm:cxn modelId="{E341D196-C707-4153-A1A5-FF322F78AFBC}" type="presParOf" srcId="{C18C9EE6-A887-481E-AC0E-72B1E032A859}" destId="{92DADD1F-F6FF-46DF-88A8-6BEF6C02806B}" srcOrd="1" destOrd="0" presId="urn:microsoft.com/office/officeart/2005/8/layout/hierarchy1"/>
    <dgm:cxn modelId="{BCD86C55-B4A7-43E1-BDD2-70066D1ADB1F}" type="presParOf" srcId="{F420478B-B59F-47A1-A4E1-CC305699A97C}" destId="{579BFD24-6FB9-406F-8276-33934CAD9417}" srcOrd="6" destOrd="0" presId="urn:microsoft.com/office/officeart/2005/8/layout/hierarchy1"/>
    <dgm:cxn modelId="{BF8C5009-AA04-49BC-A74F-F9B9BDCFCF04}" type="presParOf" srcId="{F420478B-B59F-47A1-A4E1-CC305699A97C}" destId="{7A195C56-C3B9-4F16-A8DE-03EB79C65A7A}" srcOrd="7" destOrd="0" presId="urn:microsoft.com/office/officeart/2005/8/layout/hierarchy1"/>
    <dgm:cxn modelId="{148B5FAD-CC8F-4E63-9AB1-07BE97C43E10}" type="presParOf" srcId="{7A195C56-C3B9-4F16-A8DE-03EB79C65A7A}" destId="{89557D5B-90F9-4D29-A009-D7F21A3DC58E}" srcOrd="0" destOrd="0" presId="urn:microsoft.com/office/officeart/2005/8/layout/hierarchy1"/>
    <dgm:cxn modelId="{1632E8FF-54B1-4620-83E6-A7B3670066AA}" type="presParOf" srcId="{89557D5B-90F9-4D29-A009-D7F21A3DC58E}" destId="{F8D2599B-4A74-4895-AAE1-C02FB763F34F}" srcOrd="0" destOrd="0" presId="urn:microsoft.com/office/officeart/2005/8/layout/hierarchy1"/>
    <dgm:cxn modelId="{923BD155-AA65-4BF5-9493-F6696A497390}" type="presParOf" srcId="{89557D5B-90F9-4D29-A009-D7F21A3DC58E}" destId="{986E950F-FC46-4776-8AFD-52A0574E029A}" srcOrd="1" destOrd="0" presId="urn:microsoft.com/office/officeart/2005/8/layout/hierarchy1"/>
    <dgm:cxn modelId="{97F5B83C-1F0C-4379-B05D-768A60873E63}" type="presParOf" srcId="{7A195C56-C3B9-4F16-A8DE-03EB79C65A7A}" destId="{511C8CE3-DEDE-4819-9770-241B4F84847C}" srcOrd="1" destOrd="0" presId="urn:microsoft.com/office/officeart/2005/8/layout/hierarchy1"/>
    <dgm:cxn modelId="{49BE9682-29D7-47DA-9472-4F3C486BDB94}" type="presParOf" srcId="{F420478B-B59F-47A1-A4E1-CC305699A97C}" destId="{AC3BF3B0-7192-4928-B58B-EBF81FD68C36}" srcOrd="8" destOrd="0" presId="urn:microsoft.com/office/officeart/2005/8/layout/hierarchy1"/>
    <dgm:cxn modelId="{50C3D010-D636-49CB-954B-38093DC05511}" type="presParOf" srcId="{F420478B-B59F-47A1-A4E1-CC305699A97C}" destId="{8BC70986-6F6E-45F9-8EFA-18A3B35F537C}" srcOrd="9" destOrd="0" presId="urn:microsoft.com/office/officeart/2005/8/layout/hierarchy1"/>
    <dgm:cxn modelId="{4F9EDD4E-1A66-43D4-8F2C-C26DDE9558F8}" type="presParOf" srcId="{8BC70986-6F6E-45F9-8EFA-18A3B35F537C}" destId="{A27031CC-B3DE-4CCC-BCF7-D0CE93D43E98}" srcOrd="0" destOrd="0" presId="urn:microsoft.com/office/officeart/2005/8/layout/hierarchy1"/>
    <dgm:cxn modelId="{BDAE8E11-76BB-4C6B-B2E2-222F2F15F9AE}" type="presParOf" srcId="{A27031CC-B3DE-4CCC-BCF7-D0CE93D43E98}" destId="{011EF8ED-F75B-4028-AEE7-C4D47DA41968}" srcOrd="0" destOrd="0" presId="urn:microsoft.com/office/officeart/2005/8/layout/hierarchy1"/>
    <dgm:cxn modelId="{39A59181-1E50-44AE-AB6C-B86A4C17535E}" type="presParOf" srcId="{A27031CC-B3DE-4CCC-BCF7-D0CE93D43E98}" destId="{4A059F63-FEF2-4E44-AF53-CA8406090488}" srcOrd="1" destOrd="0" presId="urn:microsoft.com/office/officeart/2005/8/layout/hierarchy1"/>
    <dgm:cxn modelId="{179111FE-DF76-47F6-AC1C-3B09F88DCA4B}" type="presParOf" srcId="{8BC70986-6F6E-45F9-8EFA-18A3B35F537C}" destId="{6246F1C5-F276-4746-97C9-FB9D755E951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22337C-C3D3-40DC-B1F4-56D803237F33}">
      <dsp:nvSpPr>
        <dsp:cNvPr id="0" name=""/>
        <dsp:cNvSpPr/>
      </dsp:nvSpPr>
      <dsp:spPr>
        <a:xfrm>
          <a:off x="2127" y="970488"/>
          <a:ext cx="1383767" cy="173409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r" defTabSz="622300" rtl="1">
            <a:lnSpc>
              <a:spcPct val="90000"/>
            </a:lnSpc>
            <a:spcBef>
              <a:spcPct val="0"/>
            </a:spcBef>
            <a:spcAft>
              <a:spcPct val="15000"/>
            </a:spcAft>
            <a:buChar char="••"/>
          </a:pPr>
          <a:r>
            <a:rPr lang="ar-SA" sz="1400" kern="1200" smtClean="0"/>
            <a:t>مواد</a:t>
          </a:r>
          <a:endParaRPr lang="ar-SA" sz="1400" kern="1200" dirty="0"/>
        </a:p>
        <a:p>
          <a:pPr marL="114300" lvl="1" indent="-114300" algn="r" defTabSz="622300" rtl="1">
            <a:lnSpc>
              <a:spcPct val="90000"/>
            </a:lnSpc>
            <a:spcBef>
              <a:spcPct val="0"/>
            </a:spcBef>
            <a:spcAft>
              <a:spcPct val="15000"/>
            </a:spcAft>
            <a:buChar char="••"/>
          </a:pPr>
          <a:r>
            <a:rPr lang="ar-SA" sz="1400" kern="1200" dirty="0" err="1" smtClean="0"/>
            <a:t>اموال</a:t>
          </a:r>
          <a:endParaRPr lang="ar-SA" sz="1400" kern="1200" dirty="0"/>
        </a:p>
        <a:p>
          <a:pPr marL="114300" lvl="1" indent="-114300" algn="r" defTabSz="622300" rtl="1">
            <a:lnSpc>
              <a:spcPct val="90000"/>
            </a:lnSpc>
            <a:spcBef>
              <a:spcPct val="0"/>
            </a:spcBef>
            <a:spcAft>
              <a:spcPct val="15000"/>
            </a:spcAft>
            <a:buChar char="••"/>
          </a:pPr>
          <a:r>
            <a:rPr lang="ar-SA" sz="1400" kern="1200" dirty="0" smtClean="0"/>
            <a:t>آلات</a:t>
          </a:r>
          <a:endParaRPr lang="ar-SA" sz="1400" kern="1200" dirty="0"/>
        </a:p>
        <a:p>
          <a:pPr marL="114300" lvl="1" indent="-114300" algn="r" defTabSz="622300" rtl="1">
            <a:lnSpc>
              <a:spcPct val="90000"/>
            </a:lnSpc>
            <a:spcBef>
              <a:spcPct val="0"/>
            </a:spcBef>
            <a:spcAft>
              <a:spcPct val="15000"/>
            </a:spcAft>
            <a:buChar char="••"/>
          </a:pPr>
          <a:r>
            <a:rPr lang="ar-SA" sz="1400" kern="1200" dirty="0" smtClean="0"/>
            <a:t>أفراد</a:t>
          </a:r>
          <a:endParaRPr lang="ar-SA" sz="1400" kern="1200" dirty="0"/>
        </a:p>
        <a:p>
          <a:pPr marL="114300" lvl="1" indent="-114300" algn="r" defTabSz="622300" rtl="1">
            <a:lnSpc>
              <a:spcPct val="90000"/>
            </a:lnSpc>
            <a:spcBef>
              <a:spcPct val="0"/>
            </a:spcBef>
            <a:spcAft>
              <a:spcPct val="15000"/>
            </a:spcAft>
            <a:buChar char="••"/>
          </a:pPr>
          <a:r>
            <a:rPr lang="ar-SA" sz="1400" kern="1200" dirty="0" smtClean="0"/>
            <a:t>معلومات</a:t>
          </a:r>
          <a:endParaRPr lang="ar-SA" sz="1400" kern="1200" dirty="0"/>
        </a:p>
      </dsp:txBody>
      <dsp:txXfrm>
        <a:off x="42033" y="1010394"/>
        <a:ext cx="1303955" cy="1282692"/>
      </dsp:txXfrm>
    </dsp:sp>
    <dsp:sp modelId="{B76FAC97-932F-4E49-B0BD-49596DE7F446}">
      <dsp:nvSpPr>
        <dsp:cNvPr id="0" name=""/>
        <dsp:cNvSpPr/>
      </dsp:nvSpPr>
      <dsp:spPr>
        <a:xfrm>
          <a:off x="723375" y="1720306"/>
          <a:ext cx="1434868" cy="1434868"/>
        </a:xfrm>
        <a:prstGeom prst="leftCircularArrow">
          <a:avLst>
            <a:gd name="adj1" fmla="val 2286"/>
            <a:gd name="adj2" fmla="val 275697"/>
            <a:gd name="adj3" fmla="val 1378543"/>
            <a:gd name="adj4" fmla="val 8351825"/>
            <a:gd name="adj5" fmla="val 266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7F7159C-8915-4B84-BCE5-D775FD55FE13}">
      <dsp:nvSpPr>
        <dsp:cNvPr id="0" name=""/>
        <dsp:cNvSpPr/>
      </dsp:nvSpPr>
      <dsp:spPr>
        <a:xfrm>
          <a:off x="309631" y="2394197"/>
          <a:ext cx="1230015" cy="48913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1">
            <a:lnSpc>
              <a:spcPct val="90000"/>
            </a:lnSpc>
            <a:spcBef>
              <a:spcPct val="0"/>
            </a:spcBef>
            <a:spcAft>
              <a:spcPct val="35000"/>
            </a:spcAft>
          </a:pPr>
          <a:r>
            <a:rPr lang="ar-SA" sz="1700" kern="1200" dirty="0" smtClean="0"/>
            <a:t>المدخلات</a:t>
          </a:r>
          <a:endParaRPr lang="ar-SA" sz="1700" kern="1200" dirty="0"/>
        </a:p>
      </dsp:txBody>
      <dsp:txXfrm>
        <a:off x="323957" y="2408523"/>
        <a:ext cx="1201363" cy="460484"/>
      </dsp:txXfrm>
    </dsp:sp>
    <dsp:sp modelId="{7FC97FBD-FA2D-44EA-8B92-67EC925DB68D}">
      <dsp:nvSpPr>
        <dsp:cNvPr id="0" name=""/>
        <dsp:cNvSpPr/>
      </dsp:nvSpPr>
      <dsp:spPr>
        <a:xfrm>
          <a:off x="1695851" y="1266877"/>
          <a:ext cx="1383767" cy="114131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r" defTabSz="622300" rtl="1">
            <a:lnSpc>
              <a:spcPct val="90000"/>
            </a:lnSpc>
            <a:spcBef>
              <a:spcPct val="0"/>
            </a:spcBef>
            <a:spcAft>
              <a:spcPct val="15000"/>
            </a:spcAft>
            <a:buChar char="••"/>
          </a:pPr>
          <a:endParaRPr lang="ar-SA" sz="1400" kern="1200" dirty="0"/>
        </a:p>
        <a:p>
          <a:pPr marL="114300" lvl="1" indent="-114300" algn="r" defTabSz="622300" rtl="1">
            <a:lnSpc>
              <a:spcPct val="90000"/>
            </a:lnSpc>
            <a:spcBef>
              <a:spcPct val="0"/>
            </a:spcBef>
            <a:spcAft>
              <a:spcPct val="15000"/>
            </a:spcAft>
            <a:buChar char="••"/>
          </a:pPr>
          <a:r>
            <a:rPr lang="ar-SA" sz="1400" kern="1200" dirty="0" smtClean="0"/>
            <a:t>عمليات صناعية</a:t>
          </a:r>
          <a:endParaRPr lang="ar-SA" sz="1400" kern="1200" dirty="0"/>
        </a:p>
        <a:p>
          <a:pPr marL="114300" lvl="1" indent="-114300" algn="r" defTabSz="622300" rtl="1">
            <a:lnSpc>
              <a:spcPct val="90000"/>
            </a:lnSpc>
            <a:spcBef>
              <a:spcPct val="0"/>
            </a:spcBef>
            <a:spcAft>
              <a:spcPct val="15000"/>
            </a:spcAft>
            <a:buChar char="••"/>
          </a:pPr>
          <a:r>
            <a:rPr lang="ar-SA" sz="1400" kern="1200" dirty="0" smtClean="0"/>
            <a:t>عمليات خدمية</a:t>
          </a:r>
          <a:endParaRPr lang="ar-SA" sz="1400" kern="1200" dirty="0"/>
        </a:p>
      </dsp:txBody>
      <dsp:txXfrm>
        <a:off x="1722116" y="1537710"/>
        <a:ext cx="1331237" cy="844220"/>
      </dsp:txXfrm>
    </dsp:sp>
    <dsp:sp modelId="{4C12098A-7C90-468F-AE1B-5C9EC11A82E8}">
      <dsp:nvSpPr>
        <dsp:cNvPr id="0" name=""/>
        <dsp:cNvSpPr/>
      </dsp:nvSpPr>
      <dsp:spPr>
        <a:xfrm>
          <a:off x="2484049" y="603444"/>
          <a:ext cx="1585659" cy="1585659"/>
        </a:xfrm>
        <a:prstGeom prst="circularArrow">
          <a:avLst>
            <a:gd name="adj1" fmla="val 2069"/>
            <a:gd name="adj2" fmla="val 248236"/>
            <a:gd name="adj3" fmla="val 19576253"/>
            <a:gd name="adj4" fmla="val 12575511"/>
            <a:gd name="adj5" fmla="val 241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93F4DC-0CDD-4411-97AC-8BAC4173B2B9}">
      <dsp:nvSpPr>
        <dsp:cNvPr id="0" name=""/>
        <dsp:cNvSpPr/>
      </dsp:nvSpPr>
      <dsp:spPr>
        <a:xfrm>
          <a:off x="2003355" y="1022309"/>
          <a:ext cx="1230015" cy="48913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1">
            <a:lnSpc>
              <a:spcPct val="90000"/>
            </a:lnSpc>
            <a:spcBef>
              <a:spcPct val="0"/>
            </a:spcBef>
            <a:spcAft>
              <a:spcPct val="35000"/>
            </a:spcAft>
          </a:pPr>
          <a:r>
            <a:rPr lang="ar-SA" sz="1700" kern="1200" dirty="0" smtClean="0"/>
            <a:t>عمليات التحويل</a:t>
          </a:r>
          <a:endParaRPr lang="ar-SA" sz="1700" kern="1200" dirty="0"/>
        </a:p>
      </dsp:txBody>
      <dsp:txXfrm>
        <a:off x="2017681" y="1036635"/>
        <a:ext cx="1201363" cy="460484"/>
      </dsp:txXfrm>
    </dsp:sp>
    <dsp:sp modelId="{6E8ACBB2-8598-4682-BC2C-E518C2FF1425}">
      <dsp:nvSpPr>
        <dsp:cNvPr id="0" name=""/>
        <dsp:cNvSpPr/>
      </dsp:nvSpPr>
      <dsp:spPr>
        <a:xfrm>
          <a:off x="3389574" y="1266877"/>
          <a:ext cx="1383767" cy="114131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r" defTabSz="622300" rtl="1">
            <a:lnSpc>
              <a:spcPct val="90000"/>
            </a:lnSpc>
            <a:spcBef>
              <a:spcPct val="0"/>
            </a:spcBef>
            <a:spcAft>
              <a:spcPct val="15000"/>
            </a:spcAft>
            <a:buChar char="••"/>
          </a:pPr>
          <a:endParaRPr lang="ar-SA" sz="1400" kern="1200" dirty="0"/>
        </a:p>
        <a:p>
          <a:pPr marL="114300" lvl="1" indent="-114300" algn="r" defTabSz="622300" rtl="1">
            <a:lnSpc>
              <a:spcPct val="90000"/>
            </a:lnSpc>
            <a:spcBef>
              <a:spcPct val="0"/>
            </a:spcBef>
            <a:spcAft>
              <a:spcPct val="15000"/>
            </a:spcAft>
            <a:buChar char="••"/>
          </a:pPr>
          <a:r>
            <a:rPr lang="ar-SA" sz="1400" kern="1200" dirty="0" smtClean="0"/>
            <a:t>سلع</a:t>
          </a:r>
          <a:endParaRPr lang="ar-SA" sz="1400" kern="1200" dirty="0"/>
        </a:p>
        <a:p>
          <a:pPr marL="114300" lvl="1" indent="-114300" algn="r" defTabSz="622300" rtl="1">
            <a:lnSpc>
              <a:spcPct val="90000"/>
            </a:lnSpc>
            <a:spcBef>
              <a:spcPct val="0"/>
            </a:spcBef>
            <a:spcAft>
              <a:spcPct val="15000"/>
            </a:spcAft>
            <a:buChar char="••"/>
          </a:pPr>
          <a:r>
            <a:rPr lang="ar-SA" sz="1400" kern="1200" dirty="0" smtClean="0"/>
            <a:t>خدمات</a:t>
          </a:r>
          <a:endParaRPr lang="ar-SA" sz="1400" kern="1200" dirty="0"/>
        </a:p>
      </dsp:txBody>
      <dsp:txXfrm>
        <a:off x="3415839" y="1293142"/>
        <a:ext cx="1331237" cy="844220"/>
      </dsp:txXfrm>
    </dsp:sp>
    <dsp:sp modelId="{FAE92E3E-F508-4AE0-BB9D-D09D6AF799C4}">
      <dsp:nvSpPr>
        <dsp:cNvPr id="0" name=""/>
        <dsp:cNvSpPr/>
      </dsp:nvSpPr>
      <dsp:spPr>
        <a:xfrm>
          <a:off x="3697078" y="2163628"/>
          <a:ext cx="1230015" cy="48913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lvl="0" algn="ctr" defTabSz="755650" rtl="1">
            <a:lnSpc>
              <a:spcPct val="90000"/>
            </a:lnSpc>
            <a:spcBef>
              <a:spcPct val="0"/>
            </a:spcBef>
            <a:spcAft>
              <a:spcPct val="35000"/>
            </a:spcAft>
          </a:pPr>
          <a:r>
            <a:rPr lang="ar-SA" sz="1700" kern="1200" dirty="0" smtClean="0"/>
            <a:t>المخرجات</a:t>
          </a:r>
          <a:endParaRPr lang="ar-SA" sz="1700" kern="1200" dirty="0"/>
        </a:p>
      </dsp:txBody>
      <dsp:txXfrm>
        <a:off x="3711404" y="2177954"/>
        <a:ext cx="1201363" cy="4604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ABE37A-9BB4-441E-A809-2FB180BA99EC}">
      <dsp:nvSpPr>
        <dsp:cNvPr id="0" name=""/>
        <dsp:cNvSpPr/>
      </dsp:nvSpPr>
      <dsp:spPr>
        <a:xfrm>
          <a:off x="3250323" y="2361317"/>
          <a:ext cx="1643285" cy="1643285"/>
        </a:xfrm>
        <a:prstGeom prst="ellipse">
          <a:avLst/>
        </a:prstGeom>
        <a:solidFill>
          <a:schemeClr val="accent4"/>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prstMaterial="plastic">
          <a:bevelT w="38100" h="25400" prst="softRound"/>
          <a:contourClr>
            <a:schemeClr val="accent4"/>
          </a:contourClr>
        </a:sp3d>
      </dsp:spPr>
      <dsp:style>
        <a:lnRef idx="0">
          <a:schemeClr val="accent4"/>
        </a:lnRef>
        <a:fillRef idx="3">
          <a:schemeClr val="accent4"/>
        </a:fillRef>
        <a:effectRef idx="3">
          <a:schemeClr val="accent4"/>
        </a:effectRef>
        <a:fontRef idx="minor">
          <a:schemeClr val="lt1"/>
        </a:fontRef>
      </dsp:style>
      <dsp:txBody>
        <a:bodyPr spcFirstLastPara="0" vert="horz" wrap="square" lIns="40640" tIns="40640" rIns="40640" bIns="40640" numCol="1" spcCol="1270" anchor="ctr" anchorCtr="0">
          <a:noAutofit/>
        </a:bodyPr>
        <a:lstStyle/>
        <a:p>
          <a:pPr lvl="0" algn="ctr" defTabSz="1422400" rtl="1">
            <a:lnSpc>
              <a:spcPct val="90000"/>
            </a:lnSpc>
            <a:spcBef>
              <a:spcPct val="0"/>
            </a:spcBef>
            <a:spcAft>
              <a:spcPct val="35000"/>
            </a:spcAft>
          </a:pPr>
          <a:r>
            <a:rPr lang="ar-SA" sz="3200" kern="1200" dirty="0" smtClean="0"/>
            <a:t>إدارة العمليات</a:t>
          </a:r>
          <a:endParaRPr lang="ar-SA" sz="3200" kern="1200" dirty="0"/>
        </a:p>
      </dsp:txBody>
      <dsp:txXfrm>
        <a:off x="3490977" y="2601971"/>
        <a:ext cx="1161977" cy="1161977"/>
      </dsp:txXfrm>
    </dsp:sp>
    <dsp:sp modelId="{8B049F1D-E1FD-4305-A0DA-E80EA563079B}">
      <dsp:nvSpPr>
        <dsp:cNvPr id="0" name=""/>
        <dsp:cNvSpPr/>
      </dsp:nvSpPr>
      <dsp:spPr>
        <a:xfrm rot="5400000">
          <a:off x="3840179" y="1615648"/>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a:off x="3921445" y="1646126"/>
        <a:ext cx="379240" cy="335230"/>
      </dsp:txXfrm>
    </dsp:sp>
    <dsp:sp modelId="{2D97F725-4227-48F0-B3F0-66C6117A5835}">
      <dsp:nvSpPr>
        <dsp:cNvPr id="0" name=""/>
        <dsp:cNvSpPr/>
      </dsp:nvSpPr>
      <dsp:spPr>
        <a:xfrm>
          <a:off x="3414651" y="24479"/>
          <a:ext cx="1314628" cy="131462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نظم المعلومات</a:t>
          </a:r>
          <a:endParaRPr lang="ar-SA" sz="2100" kern="1200" dirty="0"/>
        </a:p>
      </dsp:txBody>
      <dsp:txXfrm>
        <a:off x="3607174" y="217002"/>
        <a:ext cx="929582" cy="929582"/>
      </dsp:txXfrm>
    </dsp:sp>
    <dsp:sp modelId="{0DF73321-F1EC-4157-BE39-FD4C64FE2ADF}">
      <dsp:nvSpPr>
        <dsp:cNvPr id="0" name=""/>
        <dsp:cNvSpPr/>
      </dsp:nvSpPr>
      <dsp:spPr>
        <a:xfrm rot="7726600">
          <a:off x="4647898" y="1894403"/>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a:off x="4780059" y="1942792"/>
        <a:ext cx="379240" cy="335230"/>
      </dsp:txXfrm>
    </dsp:sp>
    <dsp:sp modelId="{1D9F9806-B7C8-46E7-938E-5280269036E3}">
      <dsp:nvSpPr>
        <dsp:cNvPr id="0" name=""/>
        <dsp:cNvSpPr/>
      </dsp:nvSpPr>
      <dsp:spPr>
        <a:xfrm>
          <a:off x="5022370" y="609641"/>
          <a:ext cx="1314628" cy="131462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النقل</a:t>
          </a:r>
          <a:endParaRPr lang="ar-SA" sz="2100" kern="1200" dirty="0"/>
        </a:p>
      </dsp:txBody>
      <dsp:txXfrm>
        <a:off x="5214893" y="802164"/>
        <a:ext cx="929582" cy="929582"/>
      </dsp:txXfrm>
    </dsp:sp>
    <dsp:sp modelId="{0BC9BA03-0379-49B5-B767-6E677778A741}">
      <dsp:nvSpPr>
        <dsp:cNvPr id="0" name=""/>
        <dsp:cNvSpPr/>
      </dsp:nvSpPr>
      <dsp:spPr>
        <a:xfrm rot="10126600">
          <a:off x="5098480" y="2674835"/>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a:off x="5259457" y="2770761"/>
        <a:ext cx="379240" cy="335230"/>
      </dsp:txXfrm>
    </dsp:sp>
    <dsp:sp modelId="{43FB42AD-DDB6-4CEF-AC2E-1892F68A27AD}">
      <dsp:nvSpPr>
        <dsp:cNvPr id="0" name=""/>
        <dsp:cNvSpPr/>
      </dsp:nvSpPr>
      <dsp:spPr>
        <a:xfrm>
          <a:off x="5877820" y="2091323"/>
          <a:ext cx="1314628" cy="131462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الموارد البشرية</a:t>
          </a:r>
          <a:endParaRPr lang="ar-SA" sz="2100" kern="1200" dirty="0"/>
        </a:p>
      </dsp:txBody>
      <dsp:txXfrm>
        <a:off x="6070343" y="2283846"/>
        <a:ext cx="929582" cy="929582"/>
      </dsp:txXfrm>
    </dsp:sp>
    <dsp:sp modelId="{BF93EC73-B3B1-4DB4-9195-68EDD39FBB6B}">
      <dsp:nvSpPr>
        <dsp:cNvPr id="0" name=""/>
        <dsp:cNvSpPr/>
      </dsp:nvSpPr>
      <dsp:spPr>
        <a:xfrm rot="12600000">
          <a:off x="4941994" y="3562309"/>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a:off x="5093637" y="3714685"/>
        <a:ext cx="379240" cy="335230"/>
      </dsp:txXfrm>
    </dsp:sp>
    <dsp:sp modelId="{B23A5F43-E42A-4DB8-BF87-C0AC44820A0C}">
      <dsp:nvSpPr>
        <dsp:cNvPr id="0" name=""/>
        <dsp:cNvSpPr/>
      </dsp:nvSpPr>
      <dsp:spPr>
        <a:xfrm>
          <a:off x="5580725" y="3776229"/>
          <a:ext cx="1314628" cy="1314628"/>
        </a:xfrm>
        <a:prstGeom prst="ellipse">
          <a:avLst/>
        </a:prstGeom>
        <a:solidFill>
          <a:schemeClr val="accent3"/>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prstMaterial="plastic">
          <a:bevelT w="38100" h="25400" prst="softRound"/>
          <a:contourClr>
            <a:schemeClr val="accent3"/>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التسويق</a:t>
          </a:r>
          <a:endParaRPr lang="ar-SA" sz="2100" kern="1200" dirty="0"/>
        </a:p>
      </dsp:txBody>
      <dsp:txXfrm>
        <a:off x="5773248" y="3968752"/>
        <a:ext cx="929582" cy="929582"/>
      </dsp:txXfrm>
    </dsp:sp>
    <dsp:sp modelId="{AC9E2279-27AB-4D06-83D6-6DE3A721349E}">
      <dsp:nvSpPr>
        <dsp:cNvPr id="0" name=""/>
        <dsp:cNvSpPr/>
      </dsp:nvSpPr>
      <dsp:spPr>
        <a:xfrm rot="15175818">
          <a:off x="4251662" y="4141566"/>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a:off x="4356782" y="4330995"/>
        <a:ext cx="379240" cy="335230"/>
      </dsp:txXfrm>
    </dsp:sp>
    <dsp:sp modelId="{78D427EA-8E4C-4AF3-A856-E25D7FCFC317}">
      <dsp:nvSpPr>
        <dsp:cNvPr id="0" name=""/>
        <dsp:cNvSpPr/>
      </dsp:nvSpPr>
      <dsp:spPr>
        <a:xfrm>
          <a:off x="4270101" y="4875974"/>
          <a:ext cx="1314628" cy="131462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الهندسة والتصميم</a:t>
          </a:r>
          <a:endParaRPr lang="ar-SA" sz="2100" kern="1200" dirty="0"/>
        </a:p>
      </dsp:txBody>
      <dsp:txXfrm>
        <a:off x="4462624" y="5068497"/>
        <a:ext cx="929582" cy="929582"/>
      </dsp:txXfrm>
    </dsp:sp>
    <dsp:sp modelId="{FFA9A681-0BAD-4EEF-B60E-9FD6608D8755}">
      <dsp:nvSpPr>
        <dsp:cNvPr id="0" name=""/>
        <dsp:cNvSpPr/>
      </dsp:nvSpPr>
      <dsp:spPr>
        <a:xfrm rot="17716803">
          <a:off x="3350498" y="4141566"/>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rot="10800000">
        <a:off x="3397060" y="4326792"/>
        <a:ext cx="379240" cy="335230"/>
      </dsp:txXfrm>
    </dsp:sp>
    <dsp:sp modelId="{5A2DA69C-5888-44CC-8A76-8FB99BA1422E}">
      <dsp:nvSpPr>
        <dsp:cNvPr id="0" name=""/>
        <dsp:cNvSpPr/>
      </dsp:nvSpPr>
      <dsp:spPr>
        <a:xfrm>
          <a:off x="2559202" y="4875974"/>
          <a:ext cx="1314628" cy="1314628"/>
        </a:xfrm>
        <a:prstGeom prst="ellipse">
          <a:avLst/>
        </a:prstGeom>
        <a:solidFill>
          <a:schemeClr val="accent3"/>
        </a:solidFill>
        <a:ln w="10000" cap="flat" cmpd="sng" algn="ctr">
          <a:solidFill>
            <a:schemeClr val="accent3"/>
          </a:solidFill>
          <a:prstDash val="solid"/>
        </a:ln>
        <a:effectLst>
          <a:outerShdw blurRad="38100" dist="30000" dir="5400000" rotWithShape="0">
            <a:srgbClr val="000000">
              <a:alpha val="45000"/>
            </a:srgbClr>
          </a:outerShdw>
        </a:effectLst>
        <a:sp3d/>
      </dsp:spPr>
      <dsp:style>
        <a:lnRef idx="1">
          <a:schemeClr val="accent3"/>
        </a:lnRef>
        <a:fillRef idx="3">
          <a:schemeClr val="accent3"/>
        </a:fillRef>
        <a:effectRef idx="2">
          <a:schemeClr val="accent3"/>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المالية</a:t>
          </a:r>
          <a:endParaRPr lang="ar-SA" sz="2100" kern="1200" dirty="0"/>
        </a:p>
      </dsp:txBody>
      <dsp:txXfrm>
        <a:off x="2751725" y="5068497"/>
        <a:ext cx="929582" cy="929582"/>
      </dsp:txXfrm>
    </dsp:sp>
    <dsp:sp modelId="{1256E3EF-6525-40A7-9451-7CE74DC7E112}">
      <dsp:nvSpPr>
        <dsp:cNvPr id="0" name=""/>
        <dsp:cNvSpPr/>
      </dsp:nvSpPr>
      <dsp:spPr>
        <a:xfrm rot="19922555">
          <a:off x="2660165" y="3562309"/>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rot="10800000">
        <a:off x="2669649" y="3712151"/>
        <a:ext cx="379240" cy="335230"/>
      </dsp:txXfrm>
    </dsp:sp>
    <dsp:sp modelId="{B20BA6BA-3B8F-4261-88AE-0276C9BDD731}">
      <dsp:nvSpPr>
        <dsp:cNvPr id="0" name=""/>
        <dsp:cNvSpPr/>
      </dsp:nvSpPr>
      <dsp:spPr>
        <a:xfrm>
          <a:off x="1248577" y="3776229"/>
          <a:ext cx="1314628" cy="131462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القانونية</a:t>
          </a:r>
          <a:endParaRPr lang="ar-SA" sz="2100" kern="1200" dirty="0"/>
        </a:p>
      </dsp:txBody>
      <dsp:txXfrm>
        <a:off x="1441100" y="3968752"/>
        <a:ext cx="929582" cy="929582"/>
      </dsp:txXfrm>
    </dsp:sp>
    <dsp:sp modelId="{77BE58DC-3B51-4B2B-B7C1-C146EB8205EA}">
      <dsp:nvSpPr>
        <dsp:cNvPr id="0" name=""/>
        <dsp:cNvSpPr/>
      </dsp:nvSpPr>
      <dsp:spPr>
        <a:xfrm rot="426899">
          <a:off x="2503680" y="2674835"/>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rot="10800000">
        <a:off x="2504306" y="2776512"/>
        <a:ext cx="379240" cy="335230"/>
      </dsp:txXfrm>
    </dsp:sp>
    <dsp:sp modelId="{9F6D166F-EA7C-4D5B-9D56-6D5AFE6B16A0}">
      <dsp:nvSpPr>
        <dsp:cNvPr id="0" name=""/>
        <dsp:cNvSpPr/>
      </dsp:nvSpPr>
      <dsp:spPr>
        <a:xfrm>
          <a:off x="951483" y="2091323"/>
          <a:ext cx="1314628" cy="131462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البحث</a:t>
          </a:r>
          <a:endParaRPr lang="ar-SA" sz="2100" kern="1200" dirty="0"/>
        </a:p>
      </dsp:txBody>
      <dsp:txXfrm>
        <a:off x="1144006" y="2283846"/>
        <a:ext cx="929582" cy="929582"/>
      </dsp:txXfrm>
    </dsp:sp>
    <dsp:sp modelId="{CE8B412B-C500-4286-939E-3CA229DC55DB}">
      <dsp:nvSpPr>
        <dsp:cNvPr id="0" name=""/>
        <dsp:cNvSpPr/>
      </dsp:nvSpPr>
      <dsp:spPr>
        <a:xfrm rot="2874745">
          <a:off x="2954262" y="1894403"/>
          <a:ext cx="541771" cy="558716"/>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33450" rtl="1">
            <a:lnSpc>
              <a:spcPct val="90000"/>
            </a:lnSpc>
            <a:spcBef>
              <a:spcPct val="0"/>
            </a:spcBef>
            <a:spcAft>
              <a:spcPct val="35000"/>
            </a:spcAft>
          </a:pPr>
          <a:endParaRPr lang="ar-SA" sz="2100" kern="1200"/>
        </a:p>
      </dsp:txBody>
      <dsp:txXfrm rot="10800000">
        <a:off x="2981058" y="1945837"/>
        <a:ext cx="379240" cy="335230"/>
      </dsp:txXfrm>
    </dsp:sp>
    <dsp:sp modelId="{4A93DF9F-F1D2-4D28-8D90-F2C0B5BCFC50}">
      <dsp:nvSpPr>
        <dsp:cNvPr id="0" name=""/>
        <dsp:cNvSpPr/>
      </dsp:nvSpPr>
      <dsp:spPr>
        <a:xfrm>
          <a:off x="1806932" y="609641"/>
          <a:ext cx="1314628" cy="131462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1">
            <a:lnSpc>
              <a:spcPct val="90000"/>
            </a:lnSpc>
            <a:spcBef>
              <a:spcPct val="0"/>
            </a:spcBef>
            <a:spcAft>
              <a:spcPct val="35000"/>
            </a:spcAft>
          </a:pPr>
          <a:r>
            <a:rPr lang="ar-SA" sz="2100" kern="1200" dirty="0" smtClean="0"/>
            <a:t>المشتريات</a:t>
          </a:r>
          <a:endParaRPr lang="ar-SA" sz="2100" kern="1200" dirty="0"/>
        </a:p>
      </dsp:txBody>
      <dsp:txXfrm>
        <a:off x="1999455" y="802164"/>
        <a:ext cx="929582" cy="9295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ABE37A-9BB4-441E-A809-2FB180BA99EC}">
      <dsp:nvSpPr>
        <dsp:cNvPr id="0" name=""/>
        <dsp:cNvSpPr/>
      </dsp:nvSpPr>
      <dsp:spPr>
        <a:xfrm>
          <a:off x="2073035" y="1582477"/>
          <a:ext cx="640243" cy="640243"/>
        </a:xfrm>
        <a:prstGeom prst="ellipse">
          <a:avLst/>
        </a:prstGeom>
        <a:solidFill>
          <a:schemeClr val="accent4"/>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prstMaterial="plastic">
          <a:bevelT w="38100" h="25400" prst="softRound"/>
          <a:contourClr>
            <a:schemeClr val="accent4"/>
          </a:contourClr>
        </a:sp3d>
      </dsp:spPr>
      <dsp:style>
        <a:lnRef idx="0">
          <a:schemeClr val="accent4"/>
        </a:lnRef>
        <a:fillRef idx="3">
          <a:schemeClr val="accent4"/>
        </a:fillRef>
        <a:effectRef idx="3">
          <a:schemeClr val="accent4"/>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إدارة العمليات</a:t>
          </a:r>
          <a:endParaRPr lang="ar-SA" sz="1200" kern="1200" dirty="0"/>
        </a:p>
      </dsp:txBody>
      <dsp:txXfrm>
        <a:off x="2166796" y="1676238"/>
        <a:ext cx="452721" cy="452721"/>
      </dsp:txXfrm>
    </dsp:sp>
    <dsp:sp modelId="{8B049F1D-E1FD-4305-A0DA-E80EA563079B}">
      <dsp:nvSpPr>
        <dsp:cNvPr id="0" name=""/>
        <dsp:cNvSpPr/>
      </dsp:nvSpPr>
      <dsp:spPr>
        <a:xfrm rot="5400000">
          <a:off x="2215476" y="1105070"/>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a:off x="2248129" y="1115954"/>
        <a:ext cx="350001" cy="130610"/>
      </dsp:txXfrm>
    </dsp:sp>
    <dsp:sp modelId="{2D97F725-4227-48F0-B3F0-66C6117A5835}">
      <dsp:nvSpPr>
        <dsp:cNvPr id="0" name=""/>
        <dsp:cNvSpPr/>
      </dsp:nvSpPr>
      <dsp:spPr>
        <a:xfrm>
          <a:off x="1997506" y="7580"/>
          <a:ext cx="791300" cy="791300"/>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نظم المعلومات</a:t>
          </a:r>
          <a:endParaRPr lang="ar-SA" sz="1200" kern="1200" dirty="0"/>
        </a:p>
      </dsp:txBody>
      <dsp:txXfrm>
        <a:off x="2113389" y="123463"/>
        <a:ext cx="559534" cy="559534"/>
      </dsp:txXfrm>
    </dsp:sp>
    <dsp:sp modelId="{0DF73321-F1EC-4157-BE39-FD4C64FE2ADF}">
      <dsp:nvSpPr>
        <dsp:cNvPr id="0" name=""/>
        <dsp:cNvSpPr/>
      </dsp:nvSpPr>
      <dsp:spPr>
        <a:xfrm rot="7726600">
          <a:off x="2635561" y="1257399"/>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a:off x="2688663" y="1275479"/>
        <a:ext cx="350001" cy="130610"/>
      </dsp:txXfrm>
    </dsp:sp>
    <dsp:sp modelId="{1D9F9806-B7C8-46E7-938E-5280269036E3}">
      <dsp:nvSpPr>
        <dsp:cNvPr id="0" name=""/>
        <dsp:cNvSpPr/>
      </dsp:nvSpPr>
      <dsp:spPr>
        <a:xfrm>
          <a:off x="2961282" y="358365"/>
          <a:ext cx="791300" cy="791300"/>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النقل</a:t>
          </a:r>
          <a:endParaRPr lang="ar-SA" sz="1200" kern="1200" dirty="0"/>
        </a:p>
      </dsp:txBody>
      <dsp:txXfrm>
        <a:off x="3077165" y="474248"/>
        <a:ext cx="559534" cy="559534"/>
      </dsp:txXfrm>
    </dsp:sp>
    <dsp:sp modelId="{0BC9BA03-0379-49B5-B767-6E677778A741}">
      <dsp:nvSpPr>
        <dsp:cNvPr id="0" name=""/>
        <dsp:cNvSpPr/>
      </dsp:nvSpPr>
      <dsp:spPr>
        <a:xfrm rot="10126600">
          <a:off x="2875032" y="1672175"/>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a:off x="2939713" y="1709356"/>
        <a:ext cx="350001" cy="130610"/>
      </dsp:txXfrm>
    </dsp:sp>
    <dsp:sp modelId="{43FB42AD-DDB6-4CEF-AC2E-1892F68A27AD}">
      <dsp:nvSpPr>
        <dsp:cNvPr id="0" name=""/>
        <dsp:cNvSpPr/>
      </dsp:nvSpPr>
      <dsp:spPr>
        <a:xfrm>
          <a:off x="3474096" y="1246586"/>
          <a:ext cx="791300" cy="791300"/>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الموارد البشرية</a:t>
          </a:r>
          <a:endParaRPr lang="ar-SA" sz="1200" kern="1200" dirty="0"/>
        </a:p>
      </dsp:txBody>
      <dsp:txXfrm>
        <a:off x="3589979" y="1362469"/>
        <a:ext cx="559534" cy="559534"/>
      </dsp:txXfrm>
    </dsp:sp>
    <dsp:sp modelId="{BF93EC73-B3B1-4DB4-9195-68EDD39FBB6B}">
      <dsp:nvSpPr>
        <dsp:cNvPr id="0" name=""/>
        <dsp:cNvSpPr/>
      </dsp:nvSpPr>
      <dsp:spPr>
        <a:xfrm rot="12600000">
          <a:off x="2791865" y="2143841"/>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a:off x="2852795" y="2203703"/>
        <a:ext cx="350001" cy="130610"/>
      </dsp:txXfrm>
    </dsp:sp>
    <dsp:sp modelId="{B23A5F43-E42A-4DB8-BF87-C0AC44820A0C}">
      <dsp:nvSpPr>
        <dsp:cNvPr id="0" name=""/>
        <dsp:cNvSpPr/>
      </dsp:nvSpPr>
      <dsp:spPr>
        <a:xfrm>
          <a:off x="3295998" y="2256633"/>
          <a:ext cx="791300" cy="791300"/>
        </a:xfrm>
        <a:prstGeom prst="ellipse">
          <a:avLst/>
        </a:prstGeom>
        <a:solidFill>
          <a:schemeClr val="accent3"/>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prstMaterial="plastic">
          <a:bevelT w="38100" h="25400" prst="softRound"/>
          <a:contourClr>
            <a:schemeClr val="accent3"/>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التسويق</a:t>
          </a:r>
          <a:endParaRPr lang="ar-SA" sz="1200" kern="1200" dirty="0"/>
        </a:p>
      </dsp:txBody>
      <dsp:txXfrm>
        <a:off x="3411881" y="2372516"/>
        <a:ext cx="559534" cy="559534"/>
      </dsp:txXfrm>
    </dsp:sp>
    <dsp:sp modelId="{AC9E2279-27AB-4D06-83D6-6DE3A721349E}">
      <dsp:nvSpPr>
        <dsp:cNvPr id="0" name=""/>
        <dsp:cNvSpPr/>
      </dsp:nvSpPr>
      <dsp:spPr>
        <a:xfrm rot="15175818">
          <a:off x="2424974" y="2451699"/>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a:off x="2467211" y="2526449"/>
        <a:ext cx="350001" cy="130610"/>
      </dsp:txXfrm>
    </dsp:sp>
    <dsp:sp modelId="{78D427EA-8E4C-4AF3-A856-E25D7FCFC317}">
      <dsp:nvSpPr>
        <dsp:cNvPr id="0" name=""/>
        <dsp:cNvSpPr/>
      </dsp:nvSpPr>
      <dsp:spPr>
        <a:xfrm>
          <a:off x="2510321" y="2915895"/>
          <a:ext cx="791300" cy="791300"/>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الهندسة والتصميم</a:t>
          </a:r>
          <a:endParaRPr lang="ar-SA" sz="1200" kern="1200" dirty="0"/>
        </a:p>
      </dsp:txBody>
      <dsp:txXfrm>
        <a:off x="2626204" y="3031778"/>
        <a:ext cx="559534" cy="559534"/>
      </dsp:txXfrm>
    </dsp:sp>
    <dsp:sp modelId="{FFA9A681-0BAD-4EEF-B60E-9FD6608D8755}">
      <dsp:nvSpPr>
        <dsp:cNvPr id="0" name=""/>
        <dsp:cNvSpPr/>
      </dsp:nvSpPr>
      <dsp:spPr>
        <a:xfrm rot="17716803">
          <a:off x="1946032" y="2451699"/>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rot="10800000">
        <a:off x="1964740" y="2524760"/>
        <a:ext cx="350001" cy="130610"/>
      </dsp:txXfrm>
    </dsp:sp>
    <dsp:sp modelId="{5A2DA69C-5888-44CC-8A76-8FB99BA1422E}">
      <dsp:nvSpPr>
        <dsp:cNvPr id="0" name=""/>
        <dsp:cNvSpPr/>
      </dsp:nvSpPr>
      <dsp:spPr>
        <a:xfrm>
          <a:off x="1484692" y="2915895"/>
          <a:ext cx="791300" cy="791300"/>
        </a:xfrm>
        <a:prstGeom prst="ellipse">
          <a:avLst/>
        </a:prstGeom>
        <a:solidFill>
          <a:schemeClr val="accent3"/>
        </a:solidFill>
        <a:ln w="10000" cap="flat" cmpd="sng" algn="ctr">
          <a:solidFill>
            <a:schemeClr val="accent3"/>
          </a:solidFill>
          <a:prstDash val="solid"/>
        </a:ln>
        <a:effectLst>
          <a:outerShdw blurRad="38100" dist="30000" dir="5400000" rotWithShape="0">
            <a:srgbClr val="000000">
              <a:alpha val="45000"/>
            </a:srgbClr>
          </a:outerShdw>
        </a:effectLst>
        <a:sp3d/>
      </dsp:spPr>
      <dsp:style>
        <a:lnRef idx="1">
          <a:schemeClr val="accent3"/>
        </a:lnRef>
        <a:fillRef idx="3">
          <a:schemeClr val="accent3"/>
        </a:fillRef>
        <a:effectRef idx="2">
          <a:schemeClr val="accent3"/>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المالية</a:t>
          </a:r>
          <a:endParaRPr lang="ar-SA" sz="1200" kern="1200" dirty="0"/>
        </a:p>
      </dsp:txBody>
      <dsp:txXfrm>
        <a:off x="1600575" y="3031778"/>
        <a:ext cx="559534" cy="559534"/>
      </dsp:txXfrm>
    </dsp:sp>
    <dsp:sp modelId="{1256E3EF-6525-40A7-9451-7CE74DC7E112}">
      <dsp:nvSpPr>
        <dsp:cNvPr id="0" name=""/>
        <dsp:cNvSpPr/>
      </dsp:nvSpPr>
      <dsp:spPr>
        <a:xfrm rot="19922555">
          <a:off x="1579142" y="2143841"/>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rot="10800000">
        <a:off x="1582953" y="2202685"/>
        <a:ext cx="350001" cy="130610"/>
      </dsp:txXfrm>
    </dsp:sp>
    <dsp:sp modelId="{B20BA6BA-3B8F-4261-88AE-0276C9BDD731}">
      <dsp:nvSpPr>
        <dsp:cNvPr id="0" name=""/>
        <dsp:cNvSpPr/>
      </dsp:nvSpPr>
      <dsp:spPr>
        <a:xfrm>
          <a:off x="699015" y="2256633"/>
          <a:ext cx="791300" cy="791300"/>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القانونية</a:t>
          </a:r>
          <a:endParaRPr lang="ar-SA" sz="1200" kern="1200" dirty="0"/>
        </a:p>
      </dsp:txBody>
      <dsp:txXfrm>
        <a:off x="814898" y="2372516"/>
        <a:ext cx="559534" cy="559534"/>
      </dsp:txXfrm>
    </dsp:sp>
    <dsp:sp modelId="{77BE58DC-3B51-4B2B-B7C1-C146EB8205EA}">
      <dsp:nvSpPr>
        <dsp:cNvPr id="0" name=""/>
        <dsp:cNvSpPr/>
      </dsp:nvSpPr>
      <dsp:spPr>
        <a:xfrm rot="426899">
          <a:off x="1495974" y="1672175"/>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rot="10800000">
        <a:off x="1496225" y="1711667"/>
        <a:ext cx="350001" cy="130610"/>
      </dsp:txXfrm>
    </dsp:sp>
    <dsp:sp modelId="{9F6D166F-EA7C-4D5B-9D56-6D5AFE6B16A0}">
      <dsp:nvSpPr>
        <dsp:cNvPr id="0" name=""/>
        <dsp:cNvSpPr/>
      </dsp:nvSpPr>
      <dsp:spPr>
        <a:xfrm>
          <a:off x="520916" y="1246586"/>
          <a:ext cx="791300" cy="791300"/>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البحث</a:t>
          </a:r>
          <a:endParaRPr lang="ar-SA" sz="1200" kern="1200" dirty="0"/>
        </a:p>
      </dsp:txBody>
      <dsp:txXfrm>
        <a:off x="636799" y="1362469"/>
        <a:ext cx="559534" cy="559534"/>
      </dsp:txXfrm>
    </dsp:sp>
    <dsp:sp modelId="{CE8B412B-C500-4286-939E-3CA229DC55DB}">
      <dsp:nvSpPr>
        <dsp:cNvPr id="0" name=""/>
        <dsp:cNvSpPr/>
      </dsp:nvSpPr>
      <dsp:spPr>
        <a:xfrm rot="2874745">
          <a:off x="1735445" y="1257399"/>
          <a:ext cx="415306" cy="217682"/>
        </a:xfrm>
        <a:prstGeom prst="rightArrow">
          <a:avLst>
            <a:gd name="adj1" fmla="val 60000"/>
            <a:gd name="adj2" fmla="val 50000"/>
          </a:avLst>
        </a:prstGeom>
        <a:solidFill>
          <a:schemeClr val="accent1">
            <a:tint val="60000"/>
            <a:hueOff val="0"/>
            <a:satOff val="0"/>
            <a:lumOff val="0"/>
            <a:alphaOff val="0"/>
          </a:schemeClr>
        </a:solidFill>
        <a:ln w="10000" cap="flat" cmpd="sng" algn="ctr">
          <a:solidFill>
            <a:schemeClr val="accent1">
              <a:tint val="60000"/>
              <a:hueOff val="0"/>
              <a:satOff val="0"/>
              <a:lumOff val="0"/>
              <a:alphaOff val="0"/>
            </a:schemeClr>
          </a:solidFill>
          <a:prstDash val="solid"/>
        </a:ln>
        <a:effectLst>
          <a:outerShdw blurRad="38100" dist="30000" dir="5400000" rotWithShape="0">
            <a:srgbClr val="000000">
              <a:alpha val="45000"/>
            </a:srgbClr>
          </a:outerShdw>
        </a:effectLst>
        <a:sp3d z="-25400" prstMaterial="plastic">
          <a:bevelT w="25400" h="25400"/>
          <a:bevelB w="25400" h="25400"/>
        </a:sp3d>
      </dsp:spPr>
      <dsp:style>
        <a:lnRef idx="1">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rtl="1">
            <a:lnSpc>
              <a:spcPct val="90000"/>
            </a:lnSpc>
            <a:spcBef>
              <a:spcPct val="0"/>
            </a:spcBef>
            <a:spcAft>
              <a:spcPct val="35000"/>
            </a:spcAft>
          </a:pPr>
          <a:endParaRPr lang="ar-SA" sz="900" kern="1200"/>
        </a:p>
      </dsp:txBody>
      <dsp:txXfrm rot="10800000">
        <a:off x="1746212" y="1276703"/>
        <a:ext cx="350001" cy="130610"/>
      </dsp:txXfrm>
    </dsp:sp>
    <dsp:sp modelId="{4A93DF9F-F1D2-4D28-8D90-F2C0B5BCFC50}">
      <dsp:nvSpPr>
        <dsp:cNvPr id="0" name=""/>
        <dsp:cNvSpPr/>
      </dsp:nvSpPr>
      <dsp:spPr>
        <a:xfrm>
          <a:off x="1033730" y="358365"/>
          <a:ext cx="791300" cy="791300"/>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1">
            <a:lnSpc>
              <a:spcPct val="90000"/>
            </a:lnSpc>
            <a:spcBef>
              <a:spcPct val="0"/>
            </a:spcBef>
            <a:spcAft>
              <a:spcPct val="35000"/>
            </a:spcAft>
          </a:pPr>
          <a:r>
            <a:rPr lang="ar-SA" sz="1200" kern="1200" dirty="0" smtClean="0"/>
            <a:t>المشتريات</a:t>
          </a:r>
          <a:endParaRPr lang="ar-SA" sz="1200" kern="1200" dirty="0"/>
        </a:p>
      </dsp:txBody>
      <dsp:txXfrm>
        <a:off x="1149613" y="474248"/>
        <a:ext cx="559534" cy="5595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3BF3B0-7192-4928-B58B-EBF81FD68C36}">
      <dsp:nvSpPr>
        <dsp:cNvPr id="0" name=""/>
        <dsp:cNvSpPr/>
      </dsp:nvSpPr>
      <dsp:spPr>
        <a:xfrm>
          <a:off x="3964706" y="818713"/>
          <a:ext cx="3147799" cy="374516"/>
        </a:xfrm>
        <a:custGeom>
          <a:avLst/>
          <a:gdLst/>
          <a:ahLst/>
          <a:cxnLst/>
          <a:rect l="0" t="0" r="0" b="0"/>
          <a:pathLst>
            <a:path>
              <a:moveTo>
                <a:pt x="0" y="0"/>
              </a:moveTo>
              <a:lnTo>
                <a:pt x="0" y="255222"/>
              </a:lnTo>
              <a:lnTo>
                <a:pt x="3147799" y="255222"/>
              </a:lnTo>
              <a:lnTo>
                <a:pt x="3147799" y="374516"/>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79BFD24-6FB9-406F-8276-33934CAD9417}">
      <dsp:nvSpPr>
        <dsp:cNvPr id="0" name=""/>
        <dsp:cNvSpPr/>
      </dsp:nvSpPr>
      <dsp:spPr>
        <a:xfrm>
          <a:off x="3964706" y="818713"/>
          <a:ext cx="1573899" cy="374516"/>
        </a:xfrm>
        <a:custGeom>
          <a:avLst/>
          <a:gdLst/>
          <a:ahLst/>
          <a:cxnLst/>
          <a:rect l="0" t="0" r="0" b="0"/>
          <a:pathLst>
            <a:path>
              <a:moveTo>
                <a:pt x="0" y="0"/>
              </a:moveTo>
              <a:lnTo>
                <a:pt x="0" y="255222"/>
              </a:lnTo>
              <a:lnTo>
                <a:pt x="1573899" y="255222"/>
              </a:lnTo>
              <a:lnTo>
                <a:pt x="1573899" y="374516"/>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8AA8A5E-50CA-4958-A2AA-A34529A824B5}">
      <dsp:nvSpPr>
        <dsp:cNvPr id="0" name=""/>
        <dsp:cNvSpPr/>
      </dsp:nvSpPr>
      <dsp:spPr>
        <a:xfrm>
          <a:off x="3964706" y="2010942"/>
          <a:ext cx="2360849" cy="374516"/>
        </a:xfrm>
        <a:custGeom>
          <a:avLst/>
          <a:gdLst/>
          <a:ahLst/>
          <a:cxnLst/>
          <a:rect l="0" t="0" r="0" b="0"/>
          <a:pathLst>
            <a:path>
              <a:moveTo>
                <a:pt x="0" y="0"/>
              </a:moveTo>
              <a:lnTo>
                <a:pt x="0" y="255222"/>
              </a:lnTo>
              <a:lnTo>
                <a:pt x="2360849" y="255222"/>
              </a:lnTo>
              <a:lnTo>
                <a:pt x="2360849" y="374516"/>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C929814-AB82-4F6F-B761-CB3BF09D37BD}">
      <dsp:nvSpPr>
        <dsp:cNvPr id="0" name=""/>
        <dsp:cNvSpPr/>
      </dsp:nvSpPr>
      <dsp:spPr>
        <a:xfrm>
          <a:off x="3964706" y="2010942"/>
          <a:ext cx="786949" cy="374516"/>
        </a:xfrm>
        <a:custGeom>
          <a:avLst/>
          <a:gdLst/>
          <a:ahLst/>
          <a:cxnLst/>
          <a:rect l="0" t="0" r="0" b="0"/>
          <a:pathLst>
            <a:path>
              <a:moveTo>
                <a:pt x="0" y="0"/>
              </a:moveTo>
              <a:lnTo>
                <a:pt x="0" y="255222"/>
              </a:lnTo>
              <a:lnTo>
                <a:pt x="786949" y="255222"/>
              </a:lnTo>
              <a:lnTo>
                <a:pt x="786949" y="374516"/>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9A2FD1E-B3D7-4D58-BF88-126F8D76203A}">
      <dsp:nvSpPr>
        <dsp:cNvPr id="0" name=""/>
        <dsp:cNvSpPr/>
      </dsp:nvSpPr>
      <dsp:spPr>
        <a:xfrm>
          <a:off x="3177756" y="3203171"/>
          <a:ext cx="2360849" cy="374516"/>
        </a:xfrm>
        <a:custGeom>
          <a:avLst/>
          <a:gdLst/>
          <a:ahLst/>
          <a:cxnLst/>
          <a:rect l="0" t="0" r="0" b="0"/>
          <a:pathLst>
            <a:path>
              <a:moveTo>
                <a:pt x="0" y="0"/>
              </a:moveTo>
              <a:lnTo>
                <a:pt x="0" y="255222"/>
              </a:lnTo>
              <a:lnTo>
                <a:pt x="2360849" y="255222"/>
              </a:lnTo>
              <a:lnTo>
                <a:pt x="2360849" y="374516"/>
              </a:lnTo>
            </a:path>
          </a:pathLst>
        </a:custGeom>
        <a:noFill/>
        <a:ln w="19050" cap="flat" cmpd="sng" algn="ctr">
          <a:solidFill>
            <a:schemeClr val="accent6">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5E73D5E-3A02-415C-8CA4-F4B34A5C58BC}">
      <dsp:nvSpPr>
        <dsp:cNvPr id="0" name=""/>
        <dsp:cNvSpPr/>
      </dsp:nvSpPr>
      <dsp:spPr>
        <a:xfrm>
          <a:off x="3177756" y="3203171"/>
          <a:ext cx="786949" cy="374516"/>
        </a:xfrm>
        <a:custGeom>
          <a:avLst/>
          <a:gdLst/>
          <a:ahLst/>
          <a:cxnLst/>
          <a:rect l="0" t="0" r="0" b="0"/>
          <a:pathLst>
            <a:path>
              <a:moveTo>
                <a:pt x="0" y="0"/>
              </a:moveTo>
              <a:lnTo>
                <a:pt x="0" y="255222"/>
              </a:lnTo>
              <a:lnTo>
                <a:pt x="786949" y="255222"/>
              </a:lnTo>
              <a:lnTo>
                <a:pt x="786949" y="374516"/>
              </a:lnTo>
            </a:path>
          </a:pathLst>
        </a:custGeom>
        <a:noFill/>
        <a:ln w="19050" cap="flat" cmpd="sng" algn="ctr">
          <a:solidFill>
            <a:schemeClr val="accent6">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92098F3-0AE5-46A9-9491-DC7248050802}">
      <dsp:nvSpPr>
        <dsp:cNvPr id="0" name=""/>
        <dsp:cNvSpPr/>
      </dsp:nvSpPr>
      <dsp:spPr>
        <a:xfrm>
          <a:off x="2390806" y="3203171"/>
          <a:ext cx="786949" cy="374516"/>
        </a:xfrm>
        <a:custGeom>
          <a:avLst/>
          <a:gdLst/>
          <a:ahLst/>
          <a:cxnLst/>
          <a:rect l="0" t="0" r="0" b="0"/>
          <a:pathLst>
            <a:path>
              <a:moveTo>
                <a:pt x="786949" y="0"/>
              </a:moveTo>
              <a:lnTo>
                <a:pt x="786949" y="255222"/>
              </a:lnTo>
              <a:lnTo>
                <a:pt x="0" y="255222"/>
              </a:lnTo>
              <a:lnTo>
                <a:pt x="0" y="374516"/>
              </a:lnTo>
            </a:path>
          </a:pathLst>
        </a:custGeom>
        <a:noFill/>
        <a:ln w="19050" cap="flat" cmpd="sng" algn="ctr">
          <a:solidFill>
            <a:schemeClr val="accent6">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FF289CE-E2B4-4D01-B8FD-1907E5B02F8B}">
      <dsp:nvSpPr>
        <dsp:cNvPr id="0" name=""/>
        <dsp:cNvSpPr/>
      </dsp:nvSpPr>
      <dsp:spPr>
        <a:xfrm>
          <a:off x="816906" y="3203171"/>
          <a:ext cx="2360849" cy="374516"/>
        </a:xfrm>
        <a:custGeom>
          <a:avLst/>
          <a:gdLst/>
          <a:ahLst/>
          <a:cxnLst/>
          <a:rect l="0" t="0" r="0" b="0"/>
          <a:pathLst>
            <a:path>
              <a:moveTo>
                <a:pt x="2360849" y="0"/>
              </a:moveTo>
              <a:lnTo>
                <a:pt x="2360849" y="255222"/>
              </a:lnTo>
              <a:lnTo>
                <a:pt x="0" y="255222"/>
              </a:lnTo>
              <a:lnTo>
                <a:pt x="0" y="374516"/>
              </a:lnTo>
            </a:path>
          </a:pathLst>
        </a:custGeom>
        <a:noFill/>
        <a:ln w="19050" cap="flat" cmpd="sng" algn="ctr">
          <a:solidFill>
            <a:schemeClr val="accent6">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C90244F-3BCE-42FF-AECF-CB97BC16141E}">
      <dsp:nvSpPr>
        <dsp:cNvPr id="0" name=""/>
        <dsp:cNvSpPr/>
      </dsp:nvSpPr>
      <dsp:spPr>
        <a:xfrm>
          <a:off x="3177756" y="2010942"/>
          <a:ext cx="786949" cy="374516"/>
        </a:xfrm>
        <a:custGeom>
          <a:avLst/>
          <a:gdLst/>
          <a:ahLst/>
          <a:cxnLst/>
          <a:rect l="0" t="0" r="0" b="0"/>
          <a:pathLst>
            <a:path>
              <a:moveTo>
                <a:pt x="786949" y="0"/>
              </a:moveTo>
              <a:lnTo>
                <a:pt x="786949" y="255222"/>
              </a:lnTo>
              <a:lnTo>
                <a:pt x="0" y="255222"/>
              </a:lnTo>
              <a:lnTo>
                <a:pt x="0" y="374516"/>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D958BE8-F4ED-4579-91FB-76C8563F06C2}">
      <dsp:nvSpPr>
        <dsp:cNvPr id="0" name=""/>
        <dsp:cNvSpPr/>
      </dsp:nvSpPr>
      <dsp:spPr>
        <a:xfrm>
          <a:off x="1603856" y="2010942"/>
          <a:ext cx="2360849" cy="374516"/>
        </a:xfrm>
        <a:custGeom>
          <a:avLst/>
          <a:gdLst/>
          <a:ahLst/>
          <a:cxnLst/>
          <a:rect l="0" t="0" r="0" b="0"/>
          <a:pathLst>
            <a:path>
              <a:moveTo>
                <a:pt x="2360849" y="0"/>
              </a:moveTo>
              <a:lnTo>
                <a:pt x="2360849" y="255222"/>
              </a:lnTo>
              <a:lnTo>
                <a:pt x="0" y="255222"/>
              </a:lnTo>
              <a:lnTo>
                <a:pt x="0" y="374516"/>
              </a:lnTo>
            </a:path>
          </a:pathLst>
        </a:custGeom>
        <a:noFill/>
        <a:ln w="1905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B2107D2-425E-4C8B-AF1E-81FF1161837D}">
      <dsp:nvSpPr>
        <dsp:cNvPr id="0" name=""/>
        <dsp:cNvSpPr/>
      </dsp:nvSpPr>
      <dsp:spPr>
        <a:xfrm>
          <a:off x="3918986" y="818713"/>
          <a:ext cx="91440" cy="374516"/>
        </a:xfrm>
        <a:custGeom>
          <a:avLst/>
          <a:gdLst/>
          <a:ahLst/>
          <a:cxnLst/>
          <a:rect l="0" t="0" r="0" b="0"/>
          <a:pathLst>
            <a:path>
              <a:moveTo>
                <a:pt x="45720" y="0"/>
              </a:moveTo>
              <a:lnTo>
                <a:pt x="45720" y="374516"/>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1AEAF94-5EF0-4D3E-A264-4E5DA04E7722}">
      <dsp:nvSpPr>
        <dsp:cNvPr id="0" name=""/>
        <dsp:cNvSpPr/>
      </dsp:nvSpPr>
      <dsp:spPr>
        <a:xfrm>
          <a:off x="2390806" y="818713"/>
          <a:ext cx="1573899" cy="374516"/>
        </a:xfrm>
        <a:custGeom>
          <a:avLst/>
          <a:gdLst/>
          <a:ahLst/>
          <a:cxnLst/>
          <a:rect l="0" t="0" r="0" b="0"/>
          <a:pathLst>
            <a:path>
              <a:moveTo>
                <a:pt x="1573899" y="0"/>
              </a:moveTo>
              <a:lnTo>
                <a:pt x="1573899" y="255222"/>
              </a:lnTo>
              <a:lnTo>
                <a:pt x="0" y="255222"/>
              </a:lnTo>
              <a:lnTo>
                <a:pt x="0" y="374516"/>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E9B6B54-092B-422D-82A8-05F5FA959279}">
      <dsp:nvSpPr>
        <dsp:cNvPr id="0" name=""/>
        <dsp:cNvSpPr/>
      </dsp:nvSpPr>
      <dsp:spPr>
        <a:xfrm>
          <a:off x="816906" y="818713"/>
          <a:ext cx="3147799" cy="374516"/>
        </a:xfrm>
        <a:custGeom>
          <a:avLst/>
          <a:gdLst/>
          <a:ahLst/>
          <a:cxnLst/>
          <a:rect l="0" t="0" r="0" b="0"/>
          <a:pathLst>
            <a:path>
              <a:moveTo>
                <a:pt x="3147799" y="0"/>
              </a:moveTo>
              <a:lnTo>
                <a:pt x="3147799" y="255222"/>
              </a:lnTo>
              <a:lnTo>
                <a:pt x="0" y="255222"/>
              </a:lnTo>
              <a:lnTo>
                <a:pt x="0" y="374516"/>
              </a:lnTo>
            </a:path>
          </a:pathLst>
        </a:custGeom>
        <a:noFill/>
        <a:ln w="1905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B4AA166-1586-46DE-B9D2-5824466FE80B}">
      <dsp:nvSpPr>
        <dsp:cNvPr id="0" name=""/>
        <dsp:cNvSpPr/>
      </dsp:nvSpPr>
      <dsp:spPr>
        <a:xfrm>
          <a:off x="3320837" y="1001"/>
          <a:ext cx="1287736" cy="817712"/>
        </a:xfrm>
        <a:prstGeom prst="roundRect">
          <a:avLst>
            <a:gd name="adj" fmla="val 10000"/>
          </a:avLst>
        </a:prstGeom>
        <a:solidFill>
          <a:schemeClr val="accent2">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3386B08-EA7B-4088-8437-89A855917DF4}">
      <dsp:nvSpPr>
        <dsp:cNvPr id="0" name=""/>
        <dsp:cNvSpPr/>
      </dsp:nvSpPr>
      <dsp:spPr>
        <a:xfrm>
          <a:off x="3463919" y="136928"/>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2">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3487869" y="160878"/>
        <a:ext cx="1239836" cy="769812"/>
      </dsp:txXfrm>
    </dsp:sp>
    <dsp:sp modelId="{4C9FC854-1EEC-4B62-95BC-CA40197D3117}">
      <dsp:nvSpPr>
        <dsp:cNvPr id="0" name=""/>
        <dsp:cNvSpPr/>
      </dsp:nvSpPr>
      <dsp:spPr>
        <a:xfrm>
          <a:off x="173038" y="1193230"/>
          <a:ext cx="1287736" cy="817712"/>
        </a:xfrm>
        <a:prstGeom prst="roundRect">
          <a:avLst>
            <a:gd name="adj" fmla="val 10000"/>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D53759DE-04E8-45E0-935C-FA80B574A448}">
      <dsp:nvSpPr>
        <dsp:cNvPr id="0" name=""/>
        <dsp:cNvSpPr/>
      </dsp:nvSpPr>
      <dsp:spPr>
        <a:xfrm>
          <a:off x="316120" y="1329158"/>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340070" y="1353108"/>
        <a:ext cx="1239836" cy="769812"/>
      </dsp:txXfrm>
    </dsp:sp>
    <dsp:sp modelId="{0DA1B6AA-45C9-4BB4-B100-4A02AC45FB60}">
      <dsp:nvSpPr>
        <dsp:cNvPr id="0" name=""/>
        <dsp:cNvSpPr/>
      </dsp:nvSpPr>
      <dsp:spPr>
        <a:xfrm>
          <a:off x="1746938" y="1193230"/>
          <a:ext cx="1287736" cy="817712"/>
        </a:xfrm>
        <a:prstGeom prst="roundRect">
          <a:avLst>
            <a:gd name="adj" fmla="val 10000"/>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BF4899BF-D163-4018-B4BA-EFC7E00719DD}">
      <dsp:nvSpPr>
        <dsp:cNvPr id="0" name=""/>
        <dsp:cNvSpPr/>
      </dsp:nvSpPr>
      <dsp:spPr>
        <a:xfrm>
          <a:off x="1890019" y="1329158"/>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1913969" y="1353108"/>
        <a:ext cx="1239836" cy="769812"/>
      </dsp:txXfrm>
    </dsp:sp>
    <dsp:sp modelId="{B3B84B05-5E72-42A8-B135-D2002950F06F}">
      <dsp:nvSpPr>
        <dsp:cNvPr id="0" name=""/>
        <dsp:cNvSpPr/>
      </dsp:nvSpPr>
      <dsp:spPr>
        <a:xfrm>
          <a:off x="3320837" y="1193230"/>
          <a:ext cx="1287736" cy="817712"/>
        </a:xfrm>
        <a:prstGeom prst="roundRect">
          <a:avLst>
            <a:gd name="adj" fmla="val 10000"/>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323B02D3-7A67-4F11-848D-E027395670C0}">
      <dsp:nvSpPr>
        <dsp:cNvPr id="0" name=""/>
        <dsp:cNvSpPr/>
      </dsp:nvSpPr>
      <dsp:spPr>
        <a:xfrm>
          <a:off x="3463919" y="1329158"/>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3487869" y="1353108"/>
        <a:ext cx="1239836" cy="769812"/>
      </dsp:txXfrm>
    </dsp:sp>
    <dsp:sp modelId="{837B10CF-5FE2-45A2-9893-55D0A9D42482}">
      <dsp:nvSpPr>
        <dsp:cNvPr id="0" name=""/>
        <dsp:cNvSpPr/>
      </dsp:nvSpPr>
      <dsp:spPr>
        <a:xfrm>
          <a:off x="959988" y="2385459"/>
          <a:ext cx="1287736" cy="817712"/>
        </a:xfrm>
        <a:prstGeom prst="roundRect">
          <a:avLst>
            <a:gd name="adj" fmla="val 10000"/>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8755A947-377A-48D7-AA90-4C588CC562CA}">
      <dsp:nvSpPr>
        <dsp:cNvPr id="0" name=""/>
        <dsp:cNvSpPr/>
      </dsp:nvSpPr>
      <dsp:spPr>
        <a:xfrm>
          <a:off x="1103070" y="2521387"/>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5">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1127020" y="2545337"/>
        <a:ext cx="1239836" cy="769812"/>
      </dsp:txXfrm>
    </dsp:sp>
    <dsp:sp modelId="{6A9D6E23-E57C-438F-B329-99AC8FB44BFB}">
      <dsp:nvSpPr>
        <dsp:cNvPr id="0" name=""/>
        <dsp:cNvSpPr/>
      </dsp:nvSpPr>
      <dsp:spPr>
        <a:xfrm>
          <a:off x="2533888" y="2385459"/>
          <a:ext cx="1287736" cy="817712"/>
        </a:xfrm>
        <a:prstGeom prst="roundRect">
          <a:avLst>
            <a:gd name="adj" fmla="val 10000"/>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97F63274-7644-4808-8509-08548A572688}">
      <dsp:nvSpPr>
        <dsp:cNvPr id="0" name=""/>
        <dsp:cNvSpPr/>
      </dsp:nvSpPr>
      <dsp:spPr>
        <a:xfrm>
          <a:off x="2676969" y="2521387"/>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5">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2700919" y="2545337"/>
        <a:ext cx="1239836" cy="769812"/>
      </dsp:txXfrm>
    </dsp:sp>
    <dsp:sp modelId="{EF0F7953-67E9-46EB-AD85-767CDD07A942}">
      <dsp:nvSpPr>
        <dsp:cNvPr id="0" name=""/>
        <dsp:cNvSpPr/>
      </dsp:nvSpPr>
      <dsp:spPr>
        <a:xfrm>
          <a:off x="173038" y="3577688"/>
          <a:ext cx="1287736" cy="817712"/>
        </a:xfrm>
        <a:prstGeom prst="roundRect">
          <a:avLst>
            <a:gd name="adj" fmla="val 10000"/>
          </a:avLst>
        </a:prstGeom>
        <a:solidFill>
          <a:schemeClr val="accent6">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E8B06A68-038A-4919-80EF-22EBEE184BF5}">
      <dsp:nvSpPr>
        <dsp:cNvPr id="0" name=""/>
        <dsp:cNvSpPr/>
      </dsp:nvSpPr>
      <dsp:spPr>
        <a:xfrm>
          <a:off x="316120" y="3713616"/>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6">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340070" y="3737566"/>
        <a:ext cx="1239836" cy="769812"/>
      </dsp:txXfrm>
    </dsp:sp>
    <dsp:sp modelId="{B20118EF-FDEB-4CC2-8C85-CBEB4FC4CF9A}">
      <dsp:nvSpPr>
        <dsp:cNvPr id="0" name=""/>
        <dsp:cNvSpPr/>
      </dsp:nvSpPr>
      <dsp:spPr>
        <a:xfrm>
          <a:off x="1746938" y="3577688"/>
          <a:ext cx="1287736" cy="817712"/>
        </a:xfrm>
        <a:prstGeom prst="roundRect">
          <a:avLst>
            <a:gd name="adj" fmla="val 10000"/>
          </a:avLst>
        </a:prstGeom>
        <a:solidFill>
          <a:schemeClr val="accent6">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EB5FB99D-BA4A-42CB-BEE1-E80B59E272CD}">
      <dsp:nvSpPr>
        <dsp:cNvPr id="0" name=""/>
        <dsp:cNvSpPr/>
      </dsp:nvSpPr>
      <dsp:spPr>
        <a:xfrm>
          <a:off x="1890019" y="3713616"/>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6">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1913969" y="3737566"/>
        <a:ext cx="1239836" cy="769812"/>
      </dsp:txXfrm>
    </dsp:sp>
    <dsp:sp modelId="{9599D154-9F4D-434B-B922-7B870F571216}">
      <dsp:nvSpPr>
        <dsp:cNvPr id="0" name=""/>
        <dsp:cNvSpPr/>
      </dsp:nvSpPr>
      <dsp:spPr>
        <a:xfrm>
          <a:off x="3320837" y="3577688"/>
          <a:ext cx="1287736" cy="817712"/>
        </a:xfrm>
        <a:prstGeom prst="roundRect">
          <a:avLst>
            <a:gd name="adj" fmla="val 10000"/>
          </a:avLst>
        </a:prstGeom>
        <a:solidFill>
          <a:schemeClr val="accent6">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FD51028D-6E09-447F-BB17-6440F14D4906}">
      <dsp:nvSpPr>
        <dsp:cNvPr id="0" name=""/>
        <dsp:cNvSpPr/>
      </dsp:nvSpPr>
      <dsp:spPr>
        <a:xfrm>
          <a:off x="3463919" y="3713616"/>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6">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3487869" y="3737566"/>
        <a:ext cx="1239836" cy="769812"/>
      </dsp:txXfrm>
    </dsp:sp>
    <dsp:sp modelId="{0A29A7AB-DFF2-4B70-9E7D-F4E2B55D671D}">
      <dsp:nvSpPr>
        <dsp:cNvPr id="0" name=""/>
        <dsp:cNvSpPr/>
      </dsp:nvSpPr>
      <dsp:spPr>
        <a:xfrm>
          <a:off x="4894737" y="3577688"/>
          <a:ext cx="1287736" cy="817712"/>
        </a:xfrm>
        <a:prstGeom prst="roundRect">
          <a:avLst>
            <a:gd name="adj" fmla="val 10000"/>
          </a:avLst>
        </a:prstGeom>
        <a:solidFill>
          <a:schemeClr val="accent6">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A458E0FA-32BE-4A3F-90FA-0D6329717014}">
      <dsp:nvSpPr>
        <dsp:cNvPr id="0" name=""/>
        <dsp:cNvSpPr/>
      </dsp:nvSpPr>
      <dsp:spPr>
        <a:xfrm>
          <a:off x="5037819" y="3713616"/>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6">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5061769" y="3737566"/>
        <a:ext cx="1239836" cy="769812"/>
      </dsp:txXfrm>
    </dsp:sp>
    <dsp:sp modelId="{99E26D89-9E96-4914-A4BC-D6AB46E0D566}">
      <dsp:nvSpPr>
        <dsp:cNvPr id="0" name=""/>
        <dsp:cNvSpPr/>
      </dsp:nvSpPr>
      <dsp:spPr>
        <a:xfrm>
          <a:off x="4107787" y="2385459"/>
          <a:ext cx="1287736" cy="817712"/>
        </a:xfrm>
        <a:prstGeom prst="roundRect">
          <a:avLst>
            <a:gd name="adj" fmla="val 10000"/>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B8907264-6BE8-42FB-9E86-58EED310A801}">
      <dsp:nvSpPr>
        <dsp:cNvPr id="0" name=""/>
        <dsp:cNvSpPr/>
      </dsp:nvSpPr>
      <dsp:spPr>
        <a:xfrm>
          <a:off x="4250869" y="2521387"/>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5">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4274819" y="2545337"/>
        <a:ext cx="1239836" cy="769812"/>
      </dsp:txXfrm>
    </dsp:sp>
    <dsp:sp modelId="{5741F563-FB95-4C92-9009-C8CACC3FE816}">
      <dsp:nvSpPr>
        <dsp:cNvPr id="0" name=""/>
        <dsp:cNvSpPr/>
      </dsp:nvSpPr>
      <dsp:spPr>
        <a:xfrm>
          <a:off x="5681687" y="2385459"/>
          <a:ext cx="1287736" cy="817712"/>
        </a:xfrm>
        <a:prstGeom prst="roundRect">
          <a:avLst>
            <a:gd name="adj" fmla="val 10000"/>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46F40C2B-6EE1-4E33-A962-7AF7D08982AA}">
      <dsp:nvSpPr>
        <dsp:cNvPr id="0" name=""/>
        <dsp:cNvSpPr/>
      </dsp:nvSpPr>
      <dsp:spPr>
        <a:xfrm>
          <a:off x="5824769" y="2521387"/>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5">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5848719" y="2545337"/>
        <a:ext cx="1239836" cy="769812"/>
      </dsp:txXfrm>
    </dsp:sp>
    <dsp:sp modelId="{F8D2599B-4A74-4895-AAE1-C02FB763F34F}">
      <dsp:nvSpPr>
        <dsp:cNvPr id="0" name=""/>
        <dsp:cNvSpPr/>
      </dsp:nvSpPr>
      <dsp:spPr>
        <a:xfrm>
          <a:off x="4894737" y="1193230"/>
          <a:ext cx="1287736" cy="817712"/>
        </a:xfrm>
        <a:prstGeom prst="roundRect">
          <a:avLst>
            <a:gd name="adj" fmla="val 10000"/>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986E950F-FC46-4776-8AFD-52A0574E029A}">
      <dsp:nvSpPr>
        <dsp:cNvPr id="0" name=""/>
        <dsp:cNvSpPr/>
      </dsp:nvSpPr>
      <dsp:spPr>
        <a:xfrm>
          <a:off x="5037819" y="1329158"/>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5061769" y="1353108"/>
        <a:ext cx="1239836" cy="769812"/>
      </dsp:txXfrm>
    </dsp:sp>
    <dsp:sp modelId="{011EF8ED-F75B-4028-AEE7-C4D47DA41968}">
      <dsp:nvSpPr>
        <dsp:cNvPr id="0" name=""/>
        <dsp:cNvSpPr/>
      </dsp:nvSpPr>
      <dsp:spPr>
        <a:xfrm>
          <a:off x="6468637" y="1193230"/>
          <a:ext cx="1287736" cy="817712"/>
        </a:xfrm>
        <a:prstGeom prst="roundRect">
          <a:avLst>
            <a:gd name="adj" fmla="val 10000"/>
          </a:avLst>
        </a:prstGeom>
        <a:solidFill>
          <a:schemeClr val="accent4">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4A059F63-FEF2-4E44-AF53-CA8406090488}">
      <dsp:nvSpPr>
        <dsp:cNvPr id="0" name=""/>
        <dsp:cNvSpPr/>
      </dsp:nvSpPr>
      <dsp:spPr>
        <a:xfrm>
          <a:off x="6611719" y="1329158"/>
          <a:ext cx="1287736" cy="817712"/>
        </a:xfrm>
        <a:prstGeom prst="roundRect">
          <a:avLst>
            <a:gd name="adj" fmla="val 10000"/>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endParaRPr lang="ar-SA" sz="3700" kern="1200" dirty="0"/>
        </a:p>
      </dsp:txBody>
      <dsp:txXfrm>
        <a:off x="6635669" y="1353108"/>
        <a:ext cx="1239836" cy="76981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D9B7AF20-4B11-481D-A472-DF8A4E6C6085}" type="datetimeFigureOut">
              <a:rPr lang="ar-SA" smtClean="0"/>
              <a:pPr/>
              <a:t>24/11/1436</a:t>
            </a:fld>
            <a:endParaRPr lang="ar-SA"/>
          </a:p>
        </p:txBody>
      </p:sp>
      <p:sp>
        <p:nvSpPr>
          <p:cNvPr id="4" name="عنصر نائب للتذييل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5" name="عنصر نائب لرقم الشريحة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A8182E63-CD6B-4CF2-9639-253841FD301F}" type="slidenum">
              <a:rPr lang="ar-SA" smtClean="0"/>
              <a:pPr/>
              <a:t>‹#›</a:t>
            </a:fld>
            <a:endParaRPr lang="ar-SA"/>
          </a:p>
        </p:txBody>
      </p:sp>
    </p:spTree>
    <p:extLst>
      <p:ext uri="{BB962C8B-B14F-4D97-AF65-F5344CB8AC3E}">
        <p14:creationId xmlns:p14="http://schemas.microsoft.com/office/powerpoint/2010/main" val="38548627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5C58FC6-B0EA-4E44-9208-05FA5FE32EAB}" type="datetimeFigureOut">
              <a:rPr lang="ar-SA" smtClean="0"/>
              <a:pPr/>
              <a:t>24/11/1436</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B6E6889-4F1F-444D-B384-655343D5E8EC}" type="slidenum">
              <a:rPr lang="ar-SA" smtClean="0"/>
              <a:pPr/>
              <a:t>‹#›</a:t>
            </a:fld>
            <a:endParaRPr lang="ar-SA"/>
          </a:p>
        </p:txBody>
      </p:sp>
    </p:spTree>
    <p:extLst>
      <p:ext uri="{BB962C8B-B14F-4D97-AF65-F5344CB8AC3E}">
        <p14:creationId xmlns:p14="http://schemas.microsoft.com/office/powerpoint/2010/main" val="326871724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1B6E6889-4F1F-444D-B384-655343D5E8EC}" type="slidenum">
              <a:rPr lang="ar-SA" smtClean="0"/>
              <a:pPr/>
              <a:t>25</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5C969587-9529-4524-BF3E-9676A74E0494}" type="slidenum">
              <a:rPr lang="en-AU" smtClean="0"/>
              <a:pPr/>
              <a:t>26</a:t>
            </a:fld>
            <a:endParaRPr lang="en-AU"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7" name="مستطيل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2362200" y="4038600"/>
            <a:ext cx="6477000" cy="1828800"/>
          </a:xfrm>
        </p:spPr>
        <p:txBody>
          <a:bodyPr anchor="b"/>
          <a:lstStyle>
            <a:lvl1pPr>
              <a:defRPr cap="all" baseline="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01C17A5-F73D-4FC8-8801-224AAB5F1C03}" type="datetimeFigureOut">
              <a:rPr lang="ar-SA" smtClean="0"/>
              <a:pPr/>
              <a:t>24/11/1436</a:t>
            </a:fld>
            <a:endParaRPr lang="ar-SA"/>
          </a:p>
        </p:txBody>
      </p:sp>
      <p:sp>
        <p:nvSpPr>
          <p:cNvPr id="17" name="عنصر نائب للتذييل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SA"/>
          </a:p>
        </p:txBody>
      </p:sp>
      <p:sp>
        <p:nvSpPr>
          <p:cNvPr id="29" name="عنصر نائب لرقم الشريحة 28"/>
          <p:cNvSpPr>
            <a:spLocks noGrp="1"/>
          </p:cNvSpPr>
          <p:nvPr>
            <p:ph type="sldNum" sz="quarter" idx="12"/>
          </p:nvPr>
        </p:nvSpPr>
        <p:spPr>
          <a:xfrm>
            <a:off x="8001000" y="228600"/>
            <a:ext cx="838200" cy="381000"/>
          </a:xfrm>
        </p:spPr>
        <p:txBody>
          <a:bodyPr/>
          <a:lstStyle>
            <a:lvl1pPr>
              <a:defRPr>
                <a:solidFill>
                  <a:schemeClr val="tx2"/>
                </a:solidFill>
              </a:defRPr>
            </a:lvl1pPr>
          </a:lstStyle>
          <a:p>
            <a:fld id="{3187106A-ED4A-44CB-82DF-EE3AAE4D4AA3}"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401C17A5-F73D-4FC8-8801-224AAB5F1C03}" type="datetimeFigureOut">
              <a:rPr lang="ar-SA" smtClean="0"/>
              <a:pPr/>
              <a:t>24/11/1436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187106A-ED4A-44CB-82DF-EE3AAE4D4AA3}"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1"/>
      </p:bgRef>
    </p:bg>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609600"/>
            <a:ext cx="2057400" cy="55165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609600"/>
            <a:ext cx="5562600" cy="5516564"/>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6553200" y="6248402"/>
            <a:ext cx="2209800" cy="365125"/>
          </a:xfrm>
        </p:spPr>
        <p:txBody>
          <a:bodyPr/>
          <a:lstStyle/>
          <a:p>
            <a:fld id="{401C17A5-F73D-4FC8-8801-224AAB5F1C03}" type="datetimeFigureOut">
              <a:rPr lang="ar-SA" smtClean="0"/>
              <a:pPr/>
              <a:t>24/11/1436</a:t>
            </a:fld>
            <a:endParaRPr lang="ar-SA"/>
          </a:p>
        </p:txBody>
      </p:sp>
      <p:sp>
        <p:nvSpPr>
          <p:cNvPr id="5" name="عنصر نائب للتذييل 4"/>
          <p:cNvSpPr>
            <a:spLocks noGrp="1"/>
          </p:cNvSpPr>
          <p:nvPr>
            <p:ph type="ftr" sz="quarter" idx="11"/>
          </p:nvPr>
        </p:nvSpPr>
        <p:spPr>
          <a:xfrm>
            <a:off x="457201" y="6248207"/>
            <a:ext cx="5573483" cy="365125"/>
          </a:xfrm>
        </p:spPr>
        <p:txBody>
          <a:bodyPr/>
          <a:lstStyle/>
          <a:p>
            <a:endParaRPr lang="ar-SA"/>
          </a:p>
        </p:txBody>
      </p:sp>
      <p:sp>
        <p:nvSpPr>
          <p:cNvPr id="7" name="مستطيل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مستطيل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مستطيل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rot="5400000">
            <a:off x="5989638" y="144462"/>
            <a:ext cx="533400" cy="244476"/>
          </a:xfrm>
        </p:spPr>
        <p:txBody>
          <a:bodyPr/>
          <a:lstStyle/>
          <a:p>
            <a:fld id="{3187106A-ED4A-44CB-82DF-EE3AAE4D4AA3}"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228600"/>
            <a:ext cx="8153400" cy="990600"/>
          </a:xfrm>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401C17A5-F73D-4FC8-8801-224AAB5F1C03}" type="datetimeFigureOut">
              <a:rPr lang="ar-SA" smtClean="0"/>
              <a:pPr/>
              <a:t>24/11/1436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lvl1pPr>
              <a:defRPr>
                <a:solidFill>
                  <a:srgbClr val="FFFFFF"/>
                </a:solidFill>
              </a:defRPr>
            </a:lvl1pPr>
          </a:lstStyle>
          <a:p>
            <a:fld id="{3187106A-ED4A-44CB-82DF-EE3AAE4D4AA3}" type="slidenum">
              <a:rPr lang="ar-SA" smtClean="0"/>
              <a:pPr/>
              <a:t>‹#›</a:t>
            </a:fld>
            <a:endParaRPr lang="ar-SA"/>
          </a:p>
        </p:txBody>
      </p:sp>
      <p:sp>
        <p:nvSpPr>
          <p:cNvPr id="8" name="عنصر نائب للمحتوى 7"/>
          <p:cNvSpPr>
            <a:spLocks noGrp="1"/>
          </p:cNvSpPr>
          <p:nvPr>
            <p:ph sz="quarter" idx="1"/>
          </p:nvPr>
        </p:nvSpPr>
        <p:spPr>
          <a:xfrm>
            <a:off x="612648" y="1600200"/>
            <a:ext cx="8153400" cy="44958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7" name="مستطيل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401C17A5-F73D-4FC8-8801-224AAB5F1C03}" type="datetimeFigureOut">
              <a:rPr lang="ar-SA" smtClean="0"/>
              <a:pPr/>
              <a:t>24/11/1436</a:t>
            </a:fld>
            <a:endParaRPr lang="ar-SA"/>
          </a:p>
        </p:txBody>
      </p:sp>
      <p:sp>
        <p:nvSpPr>
          <p:cNvPr id="13" name="عنصر نائب لرقم الشريحة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187106A-ED4A-44CB-82DF-EE3AAE4D4AA3}" type="slidenum">
              <a:rPr lang="ar-SA" smtClean="0"/>
              <a:pPr/>
              <a:t>‹#›</a:t>
            </a:fld>
            <a:endParaRPr lang="ar-SA"/>
          </a:p>
        </p:txBody>
      </p:sp>
      <p:sp>
        <p:nvSpPr>
          <p:cNvPr id="14" name="عنصر نائب للتذييل 13"/>
          <p:cNvSpPr>
            <a:spLocks noGrp="1"/>
          </p:cNvSpPr>
          <p:nvPr>
            <p:ph type="ftr" sz="quarter" idx="12"/>
          </p:nvPr>
        </p:nvSpPr>
        <p:spPr/>
        <p:txBody>
          <a:bodyPr/>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9" name="عنصر نائب للمحتوى 8"/>
          <p:cNvSpPr>
            <a:spLocks noGrp="1"/>
          </p:cNvSpPr>
          <p:nvPr>
            <p:ph sz="quarter" idx="1"/>
          </p:nvPr>
        </p:nvSpPr>
        <p:spPr>
          <a:xfrm>
            <a:off x="609600"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844901"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8" name="عنصر نائب للتاريخ 7"/>
          <p:cNvSpPr>
            <a:spLocks noGrp="1"/>
          </p:cNvSpPr>
          <p:nvPr>
            <p:ph type="dt" sz="half" idx="15"/>
          </p:nvPr>
        </p:nvSpPr>
        <p:spPr/>
        <p:txBody>
          <a:bodyPr rtlCol="0"/>
          <a:lstStyle/>
          <a:p>
            <a:fld id="{401C17A5-F73D-4FC8-8801-224AAB5F1C03}" type="datetimeFigureOut">
              <a:rPr lang="ar-SA" smtClean="0"/>
              <a:pPr/>
              <a:t>24/11/1436</a:t>
            </a:fld>
            <a:endParaRPr lang="ar-SA"/>
          </a:p>
        </p:txBody>
      </p:sp>
      <p:sp>
        <p:nvSpPr>
          <p:cNvPr id="10" name="عنصر نائب لرقم الشريحة 9"/>
          <p:cNvSpPr>
            <a:spLocks noGrp="1"/>
          </p:cNvSpPr>
          <p:nvPr>
            <p:ph type="sldNum" sz="quarter" idx="16"/>
          </p:nvPr>
        </p:nvSpPr>
        <p:spPr/>
        <p:txBody>
          <a:bodyPr rtlCol="0"/>
          <a:lstStyle/>
          <a:p>
            <a:fld id="{3187106A-ED4A-44CB-82DF-EE3AAE4D4AA3}" type="slidenum">
              <a:rPr lang="ar-SA" smtClean="0"/>
              <a:pPr/>
              <a:t>‹#›</a:t>
            </a:fld>
            <a:endParaRPr lang="ar-SA"/>
          </a:p>
        </p:txBody>
      </p:sp>
      <p:sp>
        <p:nvSpPr>
          <p:cNvPr id="12" name="عنصر نائب للتذييل 11"/>
          <p:cNvSpPr>
            <a:spLocks noGrp="1"/>
          </p:cNvSpPr>
          <p:nvPr>
            <p:ph type="ftr" sz="quarter" idx="17"/>
          </p:nvPr>
        </p:nvSpPr>
        <p:spPr/>
        <p:txBody>
          <a:bodyPr rtlCol="0"/>
          <a:lstStyle/>
          <a:p>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73050"/>
            <a:ext cx="8153400" cy="869950"/>
          </a:xfrm>
        </p:spPr>
        <p:txBody>
          <a:bodyPr anchor="ctr"/>
          <a:lstStyle>
            <a:lvl1pPr>
              <a:defRPr/>
            </a:lvl1pPr>
          </a:lstStyle>
          <a:p>
            <a:r>
              <a:rPr kumimoji="0" lang="ar-SA" smtClean="0"/>
              <a:t>انقر لتحرير نمط العنوان الرئيسي</a:t>
            </a:r>
            <a:endParaRPr kumimoji="0" lang="en-US"/>
          </a:p>
        </p:txBody>
      </p:sp>
      <p:sp>
        <p:nvSpPr>
          <p:cNvPr id="11" name="عنصر نائب للمحتوى 10"/>
          <p:cNvSpPr>
            <a:spLocks noGrp="1"/>
          </p:cNvSpPr>
          <p:nvPr>
            <p:ph sz="quarter" idx="2"/>
          </p:nvPr>
        </p:nvSpPr>
        <p:spPr>
          <a:xfrm>
            <a:off x="609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800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5"/>
          </p:nvPr>
        </p:nvSpPr>
        <p:spPr/>
        <p:txBody>
          <a:bodyPr rtlCol="0"/>
          <a:lstStyle/>
          <a:p>
            <a:fld id="{401C17A5-F73D-4FC8-8801-224AAB5F1C03}" type="datetimeFigureOut">
              <a:rPr lang="ar-SA" smtClean="0"/>
              <a:pPr/>
              <a:t>24/11/1436</a:t>
            </a:fld>
            <a:endParaRPr lang="ar-SA"/>
          </a:p>
        </p:txBody>
      </p:sp>
      <p:sp>
        <p:nvSpPr>
          <p:cNvPr id="12" name="عنصر نائب لرقم الشريحة 11"/>
          <p:cNvSpPr>
            <a:spLocks noGrp="1"/>
          </p:cNvSpPr>
          <p:nvPr>
            <p:ph type="sldNum" sz="quarter" idx="16"/>
          </p:nvPr>
        </p:nvSpPr>
        <p:spPr/>
        <p:txBody>
          <a:bodyPr rtlCol="0"/>
          <a:lstStyle/>
          <a:p>
            <a:fld id="{3187106A-ED4A-44CB-82DF-EE3AAE4D4AA3}" type="slidenum">
              <a:rPr lang="ar-SA" smtClean="0"/>
              <a:pPr/>
              <a:t>‹#›</a:t>
            </a:fld>
            <a:endParaRPr lang="ar-SA"/>
          </a:p>
        </p:txBody>
      </p:sp>
      <p:sp>
        <p:nvSpPr>
          <p:cNvPr id="14" name="عنصر نائب للتذييل 13"/>
          <p:cNvSpPr>
            <a:spLocks noGrp="1"/>
          </p:cNvSpPr>
          <p:nvPr>
            <p:ph type="ftr" sz="quarter" idx="17"/>
          </p:nvPr>
        </p:nvSpPr>
        <p:spPr/>
        <p:txBody>
          <a:bodyPr rtlCol="0"/>
          <a:lstStyle/>
          <a:p>
            <a:endParaRPr lang="ar-SA"/>
          </a:p>
        </p:txBody>
      </p:sp>
      <p:sp>
        <p:nvSpPr>
          <p:cNvPr id="16" name="عنصر نائب للنص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5" name="عنصر نائب للنص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401C17A5-F73D-4FC8-8801-224AAB5F1C03}" type="datetimeFigureOut">
              <a:rPr lang="ar-SA" smtClean="0"/>
              <a:pPr/>
              <a:t>24/11/1436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lvl1pPr>
              <a:defRPr>
                <a:solidFill>
                  <a:srgbClr val="FFFFFF"/>
                </a:solidFill>
              </a:defRPr>
            </a:lvl1pPr>
          </a:lstStyle>
          <a:p>
            <a:fld id="{3187106A-ED4A-44CB-82DF-EE3AAE4D4AA3}"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01C17A5-F73D-4FC8-8801-224AAB5F1C03}" type="datetimeFigureOut">
              <a:rPr lang="ar-SA" smtClean="0"/>
              <a:pPr/>
              <a:t>24/11/1436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a:xfrm>
            <a:off x="0" y="6248400"/>
            <a:ext cx="533400" cy="381000"/>
          </a:xfrm>
        </p:spPr>
        <p:txBody>
          <a:bodyPr/>
          <a:lstStyle>
            <a:lvl1pPr>
              <a:defRPr>
                <a:solidFill>
                  <a:schemeClr val="tx2"/>
                </a:solidFill>
              </a:defRPr>
            </a:lvl1pPr>
          </a:lstStyle>
          <a:p>
            <a:fld id="{3187106A-ED4A-44CB-82DF-EE3AAE4D4AA3}"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8077200" cy="869950"/>
          </a:xfrm>
        </p:spPr>
        <p:txBody>
          <a:bodyPr anchor="ctr"/>
          <a:lstStyle>
            <a:lvl1pPr algn="l">
              <a:buNone/>
              <a:defRPr sz="4400" b="0"/>
            </a:lvl1p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401C17A5-F73D-4FC8-8801-224AAB5F1C03}" type="datetimeFigureOut">
              <a:rPr lang="ar-SA" smtClean="0"/>
              <a:pPr/>
              <a:t>24/11/1436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lvl1pPr>
              <a:defRPr>
                <a:solidFill>
                  <a:srgbClr val="FFFFFF"/>
                </a:solidFill>
              </a:defRPr>
            </a:lvl1pPr>
          </a:lstStyle>
          <a:p>
            <a:fld id="{3187106A-ED4A-44CB-82DF-EE3AAE4D4AA3}" type="slidenum">
              <a:rPr lang="ar-SA" smtClean="0"/>
              <a:pPr/>
              <a:t>‹#›</a:t>
            </a:fld>
            <a:endParaRPr lang="ar-SA"/>
          </a:p>
        </p:txBody>
      </p:sp>
      <p:sp>
        <p:nvSpPr>
          <p:cNvPr id="3" name="عنصر نائب للنص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9" name="عنصر نائب للمحتوى 8"/>
          <p:cNvSpPr>
            <a:spLocks noGrp="1"/>
          </p:cNvSpPr>
          <p:nvPr>
            <p:ph sz="quarter" idx="1"/>
          </p:nvPr>
        </p:nvSpPr>
        <p:spPr>
          <a:xfrm>
            <a:off x="2362200" y="1752600"/>
            <a:ext cx="6400800" cy="4419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3">
        <a:schemeClr val="bg2"/>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8" name="مستطيل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ar-SA" smtClean="0"/>
              <a:t>انقر لتحرير نمط العنوان الرئيسي</a:t>
            </a:r>
            <a:endParaRPr kumimoji="0" lang="en-US"/>
          </a:p>
        </p:txBody>
      </p:sp>
      <p:sp>
        <p:nvSpPr>
          <p:cNvPr id="11" name="مستطيل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تاريخ 11"/>
          <p:cNvSpPr>
            <a:spLocks noGrp="1"/>
          </p:cNvSpPr>
          <p:nvPr>
            <p:ph type="dt" sz="half" idx="10"/>
          </p:nvPr>
        </p:nvSpPr>
        <p:spPr>
          <a:xfrm>
            <a:off x="6248400" y="6248400"/>
            <a:ext cx="2667000" cy="365125"/>
          </a:xfrm>
        </p:spPr>
        <p:txBody>
          <a:bodyPr rtlCol="0"/>
          <a:lstStyle/>
          <a:p>
            <a:fld id="{401C17A5-F73D-4FC8-8801-224AAB5F1C03}" type="datetimeFigureOut">
              <a:rPr lang="ar-SA" smtClean="0"/>
              <a:pPr/>
              <a:t>24/11/1436</a:t>
            </a:fld>
            <a:endParaRPr lang="ar-SA"/>
          </a:p>
        </p:txBody>
      </p:sp>
      <p:sp>
        <p:nvSpPr>
          <p:cNvPr id="13" name="عنصر نائب لرقم الشريحة 12"/>
          <p:cNvSpPr>
            <a:spLocks noGrp="1"/>
          </p:cNvSpPr>
          <p:nvPr>
            <p:ph type="sldNum" sz="quarter" idx="11"/>
          </p:nvPr>
        </p:nvSpPr>
        <p:spPr>
          <a:xfrm>
            <a:off x="0" y="4667249"/>
            <a:ext cx="1447800" cy="663578"/>
          </a:xfrm>
        </p:spPr>
        <p:txBody>
          <a:bodyPr rtlCol="0"/>
          <a:lstStyle>
            <a:lvl1pPr>
              <a:defRPr sz="2800"/>
            </a:lvl1pPr>
          </a:lstStyle>
          <a:p>
            <a:fld id="{3187106A-ED4A-44CB-82DF-EE3AAE4D4AA3}" type="slidenum">
              <a:rPr lang="ar-SA" smtClean="0"/>
              <a:pPr/>
              <a:t>‹#›</a:t>
            </a:fld>
            <a:endParaRPr lang="ar-SA"/>
          </a:p>
        </p:txBody>
      </p:sp>
      <p:sp>
        <p:nvSpPr>
          <p:cNvPr id="14" name="عنصر نائب للتذييل 13"/>
          <p:cNvSpPr>
            <a:spLocks noGrp="1"/>
          </p:cNvSpPr>
          <p:nvPr>
            <p:ph type="ftr" sz="quarter" idx="12"/>
          </p:nvPr>
        </p:nvSpPr>
        <p:spPr>
          <a:xfrm>
            <a:off x="1600200" y="6248206"/>
            <a:ext cx="4572000" cy="365125"/>
          </a:xfrm>
        </p:spPr>
        <p:txBody>
          <a:bodyPr rtlCol="0"/>
          <a:lstStyle/>
          <a:p>
            <a:endParaRPr lang="ar-SA"/>
          </a:p>
        </p:txBody>
      </p:sp>
      <p:sp>
        <p:nvSpPr>
          <p:cNvPr id="3" name="عنصر نائب للصورة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ar-SA" smtClean="0"/>
              <a:t>انقر فوق الرمز لإضافة صورة</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609600" y="228600"/>
            <a:ext cx="8153400" cy="9906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01C17A5-F73D-4FC8-8801-224AAB5F1C03}" type="datetimeFigureOut">
              <a:rPr lang="ar-SA" smtClean="0"/>
              <a:pPr/>
              <a:t>24/11/1436</a:t>
            </a:fld>
            <a:endParaRPr lang="ar-SA"/>
          </a:p>
        </p:txBody>
      </p:sp>
      <p:sp>
        <p:nvSpPr>
          <p:cNvPr id="3" name="عنصر نائب للتذييل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SA"/>
          </a:p>
        </p:txBody>
      </p:sp>
      <p:sp>
        <p:nvSpPr>
          <p:cNvPr id="7" name="مستطيل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187106A-ED4A-44CB-82DF-EE3AAE4D4AA3}"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71472" y="2500306"/>
            <a:ext cx="8267728" cy="1828800"/>
          </a:xfrm>
        </p:spPr>
        <p:txBody>
          <a:bodyPr/>
          <a:lstStyle/>
          <a:p>
            <a:pPr algn="ctr"/>
            <a:r>
              <a:rPr lang="ar-SA" cap="none" dirty="0" smtClean="0">
                <a:solidFill>
                  <a:schemeClr val="tx1"/>
                </a:solidFill>
              </a:rPr>
              <a:t>إدارة الإنتاج والعمليات المفهوم والأهمية</a:t>
            </a:r>
            <a:endParaRPr lang="ar-SA" dirty="0"/>
          </a:p>
        </p:txBody>
      </p:sp>
      <p:sp>
        <p:nvSpPr>
          <p:cNvPr id="3" name="عنوان فرعي 2"/>
          <p:cNvSpPr>
            <a:spLocks noGrp="1"/>
          </p:cNvSpPr>
          <p:nvPr>
            <p:ph type="subTitle" idx="1"/>
          </p:nvPr>
        </p:nvSpPr>
        <p:spPr/>
        <p:txBody>
          <a:bodyPr/>
          <a:lstStyle/>
          <a:p>
            <a:pPr algn="ctr"/>
            <a:r>
              <a:rPr lang="ar-SA" dirty="0" smtClean="0"/>
              <a:t>الفصل الأول</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429256" y="1643050"/>
            <a:ext cx="3387848" cy="990600"/>
          </a:xfrm>
        </p:spPr>
        <p:txBody>
          <a:bodyPr>
            <a:normAutofit fontScale="90000"/>
          </a:bodyPr>
          <a:lstStyle/>
          <a:p>
            <a:r>
              <a:rPr lang="ar-SA" sz="4000" dirty="0" smtClean="0"/>
              <a:t>اهمية ادارة العمليات</a:t>
            </a:r>
            <a:endParaRPr lang="ar-SA" sz="4000" dirty="0"/>
          </a:p>
        </p:txBody>
      </p:sp>
      <p:sp>
        <p:nvSpPr>
          <p:cNvPr id="3" name="مربع نص 2"/>
          <p:cNvSpPr txBox="1"/>
          <p:nvPr/>
        </p:nvSpPr>
        <p:spPr>
          <a:xfrm>
            <a:off x="714348" y="2714620"/>
            <a:ext cx="8136904" cy="3785652"/>
          </a:xfrm>
          <a:prstGeom prst="rect">
            <a:avLst/>
          </a:prstGeom>
          <a:noFill/>
        </p:spPr>
        <p:txBody>
          <a:bodyPr wrap="square" rtlCol="1">
            <a:spAutoFit/>
          </a:bodyPr>
          <a:lstStyle/>
          <a:p>
            <a:r>
              <a:rPr lang="ar-SA" sz="2400" b="1" dirty="0" smtClean="0"/>
              <a:t>تتمثل أهمية دراسة ادارة العمليات فيما يلي</a:t>
            </a:r>
          </a:p>
          <a:p>
            <a:endParaRPr lang="ar-SA" sz="2400" b="1" dirty="0" smtClean="0"/>
          </a:p>
          <a:p>
            <a:pPr>
              <a:buFontTx/>
              <a:buChar char="-"/>
            </a:pPr>
            <a:r>
              <a:rPr lang="ar-SA" sz="2400" dirty="0" smtClean="0"/>
              <a:t>تعتبر وظيفة مدير العمليات احد الوظائف الاساسية في أي منظمه بالإضافة للتسويق والمالية</a:t>
            </a:r>
          </a:p>
          <a:p>
            <a:pPr>
              <a:buFontTx/>
              <a:buChar char="-"/>
            </a:pPr>
            <a:r>
              <a:rPr lang="ar-SA" sz="2400" dirty="0" smtClean="0"/>
              <a:t>تتيح لنا التعرف على كيفية انتاج السلع والخدمات</a:t>
            </a:r>
          </a:p>
          <a:p>
            <a:pPr>
              <a:buFontTx/>
              <a:buChar char="-"/>
            </a:pPr>
            <a:r>
              <a:rPr lang="ar-SA" sz="2400" dirty="0" smtClean="0"/>
              <a:t>تتركز معظم موارد الشركات والمنظمات في النشاطات الانتاجية, وبالتالي فان فهم علاقة عمليات الانتاج مع النشاطات الاخرى تتيح لنا امكانية الاستغلال </a:t>
            </a:r>
            <a:r>
              <a:rPr lang="ar-SA" sz="2400" dirty="0" err="1" smtClean="0"/>
              <a:t>الامثل</a:t>
            </a:r>
            <a:r>
              <a:rPr lang="ar-SA" sz="2400" dirty="0" smtClean="0"/>
              <a:t> للموارد</a:t>
            </a:r>
          </a:p>
          <a:p>
            <a:pPr>
              <a:buFontTx/>
              <a:buChar char="-"/>
            </a:pPr>
            <a:r>
              <a:rPr lang="ar-SA" sz="2400" dirty="0" smtClean="0"/>
              <a:t>تعتبر عمليات الانتاج عمليات مكلفه جدا وبالتالي فان أي تطوير او تحسين في تلك العمليات قد ينتج عنة فائدة مادية كبيره</a:t>
            </a:r>
            <a:endParaRPr lang="ar-SA" sz="2400" dirty="0"/>
          </a:p>
        </p:txBody>
      </p:sp>
      <p:sp>
        <p:nvSpPr>
          <p:cNvPr id="4" name="عنوان 1"/>
          <p:cNvSpPr txBox="1">
            <a:spLocks/>
          </p:cNvSpPr>
          <p:nvPr/>
        </p:nvSpPr>
        <p:spPr>
          <a:xfrm>
            <a:off x="612648" y="228600"/>
            <a:ext cx="8153400" cy="990600"/>
          </a:xfrm>
          <a:prstGeom prst="rect">
            <a:avLst/>
          </a:prstGeom>
        </p:spPr>
        <p:txBody>
          <a:bodyPr vert="horz"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ar-SA" sz="4400" b="0" i="0" u="none" strike="noStrike" kern="1200" cap="none" spc="0" normalizeH="0" baseline="0" noProof="0" dirty="0" smtClean="0">
                <a:ln>
                  <a:noFill/>
                </a:ln>
                <a:solidFill>
                  <a:schemeClr val="tx2"/>
                </a:solidFill>
                <a:effectLst/>
                <a:uLnTx/>
                <a:uFillTx/>
                <a:latin typeface="+mj-lt"/>
                <a:ea typeface="+mj-ea"/>
                <a:cs typeface="+mj-cs"/>
              </a:rPr>
              <a:t>1- ما هي إدارة الإنتاج </a:t>
            </a:r>
            <a:r>
              <a:rPr kumimoji="0" lang="ar-SA" sz="4400" b="0" i="0" u="none" strike="noStrike" kern="1200" cap="none" spc="0" normalizeH="0" baseline="0" noProof="0" dirty="0" err="1" smtClean="0">
                <a:ln>
                  <a:noFill/>
                </a:ln>
                <a:solidFill>
                  <a:schemeClr val="tx2"/>
                </a:solidFill>
                <a:effectLst/>
                <a:uLnTx/>
                <a:uFillTx/>
                <a:latin typeface="+mj-lt"/>
                <a:ea typeface="+mj-ea"/>
                <a:cs typeface="+mj-cs"/>
              </a:rPr>
              <a:t>و</a:t>
            </a:r>
            <a:r>
              <a:rPr kumimoji="0" lang="ar-SA" sz="4400" b="0" i="0" u="none" strike="noStrike" kern="1200" cap="none" spc="0" normalizeH="0" baseline="0" noProof="0" dirty="0" smtClean="0">
                <a:ln>
                  <a:noFill/>
                </a:ln>
                <a:solidFill>
                  <a:schemeClr val="tx2"/>
                </a:solidFill>
                <a:effectLst/>
                <a:uLnTx/>
                <a:uFillTx/>
                <a:latin typeface="+mj-lt"/>
                <a:ea typeface="+mj-ea"/>
                <a:cs typeface="+mj-cs"/>
              </a:rPr>
              <a:t> العمليات؟</a:t>
            </a:r>
            <a:endParaRPr kumimoji="0" lang="ar-SA" sz="44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95536" y="1700808"/>
            <a:ext cx="8553872" cy="4824536"/>
          </a:xfrm>
          <a:prstGeom prst="rect">
            <a:avLst/>
          </a:prstGeom>
          <a:noFill/>
          <a:ln w="9525">
            <a:noFill/>
            <a:miter lim="800000"/>
            <a:headEnd/>
            <a:tailEnd/>
          </a:ln>
        </p:spPr>
      </p:pic>
      <p:sp>
        <p:nvSpPr>
          <p:cNvPr id="5" name="عنوان 1"/>
          <p:cNvSpPr>
            <a:spLocks noGrp="1"/>
          </p:cNvSpPr>
          <p:nvPr>
            <p:ph type="title"/>
          </p:nvPr>
        </p:nvSpPr>
        <p:spPr>
          <a:xfrm>
            <a:off x="612648" y="228600"/>
            <a:ext cx="8153400" cy="990600"/>
          </a:xfrm>
        </p:spPr>
        <p:txBody>
          <a:bodyPr/>
          <a:lstStyle/>
          <a:p>
            <a:pPr algn="r" rtl="0"/>
            <a:r>
              <a:rPr lang="ar-SA" dirty="0" smtClean="0"/>
              <a:t>1- ما هي إدارة الإنتاج و العمليات؟</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539552" y="1628800"/>
            <a:ext cx="8280920" cy="4898876"/>
          </a:xfrm>
          <a:prstGeom prst="rect">
            <a:avLst/>
          </a:prstGeom>
          <a:noFill/>
          <a:ln w="9525">
            <a:noFill/>
            <a:miter lim="800000"/>
            <a:headEnd/>
            <a:tailEnd/>
          </a:ln>
        </p:spPr>
      </p:pic>
      <p:sp>
        <p:nvSpPr>
          <p:cNvPr id="5" name="عنوان 1"/>
          <p:cNvSpPr>
            <a:spLocks noGrp="1"/>
          </p:cNvSpPr>
          <p:nvPr>
            <p:ph type="title"/>
          </p:nvPr>
        </p:nvSpPr>
        <p:spPr>
          <a:xfrm>
            <a:off x="612648" y="228600"/>
            <a:ext cx="8153400" cy="990600"/>
          </a:xfrm>
        </p:spPr>
        <p:txBody>
          <a:bodyPr/>
          <a:lstStyle/>
          <a:p>
            <a:pPr algn="r" rtl="0"/>
            <a:r>
              <a:rPr lang="ar-SA" dirty="0" smtClean="0"/>
              <a:t>1- ما هي إدارة الإنتاج و العمليات؟</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251520" y="1700808"/>
            <a:ext cx="8631499" cy="4968552"/>
          </a:xfrm>
          <a:prstGeom prst="rect">
            <a:avLst/>
          </a:prstGeom>
          <a:noFill/>
          <a:ln w="9525">
            <a:noFill/>
            <a:miter lim="800000"/>
            <a:headEnd/>
            <a:tailEnd/>
          </a:ln>
        </p:spPr>
      </p:pic>
      <p:sp>
        <p:nvSpPr>
          <p:cNvPr id="5" name="عنوان 1"/>
          <p:cNvSpPr>
            <a:spLocks noGrp="1"/>
          </p:cNvSpPr>
          <p:nvPr>
            <p:ph type="title"/>
          </p:nvPr>
        </p:nvSpPr>
        <p:spPr>
          <a:xfrm>
            <a:off x="612648" y="228600"/>
            <a:ext cx="8153400" cy="990600"/>
          </a:xfrm>
        </p:spPr>
        <p:txBody>
          <a:bodyPr/>
          <a:lstStyle/>
          <a:p>
            <a:pPr algn="r" rtl="0"/>
            <a:r>
              <a:rPr lang="ar-SA" dirty="0" smtClean="0"/>
              <a:t>1- ما هي إدارة الإنتاج و العمليات؟</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285720" y="1571612"/>
            <a:ext cx="8425455" cy="5037184"/>
          </a:xfrm>
          <a:prstGeom prst="rect">
            <a:avLst/>
          </a:prstGeom>
          <a:noFill/>
          <a:ln w="9525">
            <a:noFill/>
            <a:miter lim="800000"/>
            <a:headEnd/>
            <a:tailEnd/>
          </a:ln>
        </p:spPr>
      </p:pic>
      <p:sp>
        <p:nvSpPr>
          <p:cNvPr id="5" name="عنوان 1"/>
          <p:cNvSpPr>
            <a:spLocks noGrp="1"/>
          </p:cNvSpPr>
          <p:nvPr>
            <p:ph type="title"/>
          </p:nvPr>
        </p:nvSpPr>
        <p:spPr>
          <a:xfrm>
            <a:off x="612648" y="228600"/>
            <a:ext cx="8153400" cy="990600"/>
          </a:xfrm>
        </p:spPr>
        <p:txBody>
          <a:bodyPr/>
          <a:lstStyle/>
          <a:p>
            <a:pPr algn="r" rtl="0"/>
            <a:r>
              <a:rPr lang="ar-SA" dirty="0" smtClean="0"/>
              <a:t>1- ما هي إدارة الإنتاج و العمليات؟</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 fill="hold"/>
                                        <p:tgtEl>
                                          <p:spTgt spid="4098"/>
                                        </p:tgtEl>
                                        <p:attrNameLst>
                                          <p:attrName>ppt_x</p:attrName>
                                        </p:attrNameLst>
                                      </p:cBhvr>
                                      <p:tavLst>
                                        <p:tav tm="0">
                                          <p:val>
                                            <p:strVal val="#ppt_x"/>
                                          </p:val>
                                        </p:tav>
                                        <p:tav tm="100000">
                                          <p:val>
                                            <p:strVal val="#ppt_x"/>
                                          </p:val>
                                        </p:tav>
                                      </p:tavLst>
                                    </p:anim>
                                    <p:anim calcmode="lin" valueType="num">
                                      <p:cBhvr additive="base">
                                        <p:cTn id="8"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0"/>
            <a:r>
              <a:rPr lang="ar-SA" dirty="0" smtClean="0"/>
              <a:t>2- نظام الإنتاج</a:t>
            </a:r>
            <a:endParaRPr lang="ar-SA" dirty="0"/>
          </a:p>
        </p:txBody>
      </p:sp>
      <p:graphicFrame>
        <p:nvGraphicFramePr>
          <p:cNvPr id="5" name="رسم تخطيطي 4"/>
          <p:cNvGraphicFramePr/>
          <p:nvPr/>
        </p:nvGraphicFramePr>
        <p:xfrm>
          <a:off x="2143108" y="1500174"/>
          <a:ext cx="4929222" cy="3675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مجموعة 5"/>
          <p:cNvGrpSpPr/>
          <p:nvPr/>
        </p:nvGrpSpPr>
        <p:grpSpPr>
          <a:xfrm>
            <a:off x="7858148" y="3143248"/>
            <a:ext cx="1071570" cy="535110"/>
            <a:chOff x="4080288" y="2194277"/>
            <a:chExt cx="1345625" cy="535110"/>
          </a:xfrm>
        </p:grpSpPr>
        <p:sp>
          <p:nvSpPr>
            <p:cNvPr id="7" name="مستطيل مستدير الزوايا 6"/>
            <p:cNvSpPr/>
            <p:nvPr/>
          </p:nvSpPr>
          <p:spPr>
            <a:xfrm>
              <a:off x="4080288" y="2194277"/>
              <a:ext cx="1345625" cy="53511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مستطيل 7"/>
            <p:cNvSpPr/>
            <p:nvPr/>
          </p:nvSpPr>
          <p:spPr>
            <a:xfrm>
              <a:off x="4095961" y="2209950"/>
              <a:ext cx="1314279" cy="5037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195" tIns="24130" rIns="36195" bIns="24130" numCol="1" spcCol="1270" anchor="ctr" anchorCtr="0">
              <a:noAutofit/>
            </a:bodyPr>
            <a:lstStyle/>
            <a:p>
              <a:pPr lvl="0" algn="ctr" defTabSz="844550" rtl="1">
                <a:lnSpc>
                  <a:spcPct val="90000"/>
                </a:lnSpc>
                <a:spcBef>
                  <a:spcPct val="0"/>
                </a:spcBef>
                <a:spcAft>
                  <a:spcPct val="35000"/>
                </a:spcAft>
              </a:pPr>
              <a:r>
                <a:rPr lang="ar-SA" sz="1900" dirty="0" smtClean="0"/>
                <a:t>الزبائن</a:t>
              </a:r>
              <a:endParaRPr lang="ar-SA" sz="1900" kern="1200" dirty="0"/>
            </a:p>
          </p:txBody>
        </p:sp>
      </p:grpSp>
      <p:grpSp>
        <p:nvGrpSpPr>
          <p:cNvPr id="9" name="مجموعة 8"/>
          <p:cNvGrpSpPr/>
          <p:nvPr/>
        </p:nvGrpSpPr>
        <p:grpSpPr>
          <a:xfrm>
            <a:off x="285721" y="3036766"/>
            <a:ext cx="1143007" cy="535110"/>
            <a:chOff x="4080288" y="2194277"/>
            <a:chExt cx="1345625" cy="535110"/>
          </a:xfrm>
        </p:grpSpPr>
        <p:sp>
          <p:nvSpPr>
            <p:cNvPr id="10" name="مستطيل مستدير الزوايا 9"/>
            <p:cNvSpPr/>
            <p:nvPr/>
          </p:nvSpPr>
          <p:spPr>
            <a:xfrm>
              <a:off x="4080288" y="2194277"/>
              <a:ext cx="1345625" cy="53511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مستطيل 10"/>
            <p:cNvSpPr/>
            <p:nvPr/>
          </p:nvSpPr>
          <p:spPr>
            <a:xfrm>
              <a:off x="4095961" y="2209950"/>
              <a:ext cx="1314279" cy="5037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195" tIns="24130" rIns="36195" bIns="24130" numCol="1" spcCol="1270" anchor="ctr" anchorCtr="0">
              <a:noAutofit/>
            </a:bodyPr>
            <a:lstStyle/>
            <a:p>
              <a:pPr lvl="0" algn="ctr" defTabSz="844550" rtl="1">
                <a:lnSpc>
                  <a:spcPct val="90000"/>
                </a:lnSpc>
                <a:spcBef>
                  <a:spcPct val="0"/>
                </a:spcBef>
                <a:spcAft>
                  <a:spcPct val="35000"/>
                </a:spcAft>
              </a:pPr>
              <a:r>
                <a:rPr lang="ar-SA" sz="1900" kern="1200" dirty="0" smtClean="0"/>
                <a:t>الموردون</a:t>
              </a:r>
              <a:endParaRPr lang="ar-SA" sz="1900" kern="1200" dirty="0"/>
            </a:p>
          </p:txBody>
        </p:sp>
      </p:grpSp>
      <p:grpSp>
        <p:nvGrpSpPr>
          <p:cNvPr id="12" name="مجموعة 11"/>
          <p:cNvGrpSpPr/>
          <p:nvPr/>
        </p:nvGrpSpPr>
        <p:grpSpPr>
          <a:xfrm>
            <a:off x="3571868" y="5429264"/>
            <a:ext cx="2000264" cy="857256"/>
            <a:chOff x="4080288" y="2194277"/>
            <a:chExt cx="1345625" cy="535110"/>
          </a:xfrm>
        </p:grpSpPr>
        <p:sp>
          <p:nvSpPr>
            <p:cNvPr id="13" name="مستطيل مستدير الزوايا 12"/>
            <p:cNvSpPr/>
            <p:nvPr/>
          </p:nvSpPr>
          <p:spPr>
            <a:xfrm>
              <a:off x="4080288" y="2194277"/>
              <a:ext cx="1345625" cy="53511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مستطيل 13"/>
            <p:cNvSpPr/>
            <p:nvPr/>
          </p:nvSpPr>
          <p:spPr>
            <a:xfrm>
              <a:off x="4095961" y="2209950"/>
              <a:ext cx="1314279" cy="5037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195" tIns="24130" rIns="36195" bIns="24130" numCol="1" spcCol="1270" anchor="ctr" anchorCtr="0">
              <a:noAutofit/>
            </a:bodyPr>
            <a:lstStyle/>
            <a:p>
              <a:pPr lvl="0" algn="ctr" defTabSz="844550" rtl="1">
                <a:lnSpc>
                  <a:spcPct val="90000"/>
                </a:lnSpc>
                <a:spcBef>
                  <a:spcPct val="0"/>
                </a:spcBef>
                <a:spcAft>
                  <a:spcPct val="35000"/>
                </a:spcAft>
              </a:pPr>
              <a:r>
                <a:rPr lang="ar-SA" sz="1900" kern="1200" dirty="0" smtClean="0"/>
                <a:t>التغذية العكسية </a:t>
              </a:r>
            </a:p>
            <a:p>
              <a:pPr lvl="0" algn="ctr" defTabSz="844550" rtl="1">
                <a:lnSpc>
                  <a:spcPct val="90000"/>
                </a:lnSpc>
                <a:spcBef>
                  <a:spcPct val="0"/>
                </a:spcBef>
                <a:spcAft>
                  <a:spcPct val="35000"/>
                </a:spcAft>
              </a:pPr>
              <a:r>
                <a:rPr lang="ar-SA" sz="1900" dirty="0" err="1" smtClean="0"/>
                <a:t>او</a:t>
              </a:r>
              <a:r>
                <a:rPr lang="ar-SA" sz="1900" dirty="0" smtClean="0"/>
                <a:t> التغذية الراجعة</a:t>
              </a:r>
              <a:endParaRPr lang="ar-SA" sz="1900" kern="1200" dirty="0"/>
            </a:p>
          </p:txBody>
        </p:sp>
      </p:grpSp>
      <p:sp>
        <p:nvSpPr>
          <p:cNvPr id="28" name="مستطيل 27"/>
          <p:cNvSpPr/>
          <p:nvPr/>
        </p:nvSpPr>
        <p:spPr>
          <a:xfrm>
            <a:off x="2000232" y="2000240"/>
            <a:ext cx="5143536" cy="2786082"/>
          </a:xfrm>
          <a:prstGeom prst="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9" name="سهم إلى اليمين 28"/>
          <p:cNvSpPr/>
          <p:nvPr/>
        </p:nvSpPr>
        <p:spPr>
          <a:xfrm>
            <a:off x="1500166" y="3214686"/>
            <a:ext cx="42862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 name="سهم إلى اليمين 29"/>
          <p:cNvSpPr/>
          <p:nvPr/>
        </p:nvSpPr>
        <p:spPr>
          <a:xfrm>
            <a:off x="7215206" y="3286124"/>
            <a:ext cx="42862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dissolve">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lide(fromBottom)">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dissolve">
                                      <p:cBhvr>
                                        <p:cTn id="22" dur="500"/>
                                        <p:tgtEl>
                                          <p:spTgt spid="2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dissolve">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slide(fromBottom)">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slide(fromBottom)">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28" grpId="0" animBg="1"/>
      <p:bldP spid="29" grpId="0" animBg="1"/>
      <p:bldP spid="3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0"/>
            <a:r>
              <a:rPr lang="ar-SA" dirty="0" smtClean="0"/>
              <a:t>3- إدارة الإنتاج والعمليات في المنظمة</a:t>
            </a:r>
            <a:endParaRPr lang="ar-SA" dirty="0"/>
          </a:p>
        </p:txBody>
      </p:sp>
      <p:sp>
        <p:nvSpPr>
          <p:cNvPr id="12" name="عنوان 1"/>
          <p:cNvSpPr txBox="1">
            <a:spLocks/>
          </p:cNvSpPr>
          <p:nvPr/>
        </p:nvSpPr>
        <p:spPr>
          <a:xfrm>
            <a:off x="642910" y="1857364"/>
            <a:ext cx="8153400" cy="4143404"/>
          </a:xfrm>
          <a:prstGeom prst="rect">
            <a:avLst/>
          </a:prstGeom>
        </p:spPr>
        <p:txBody>
          <a:bodyPr vert="horz" anchor="ctr">
            <a:normAutofit fontScale="47500" lnSpcReduction="20000"/>
          </a:bodyPr>
          <a:lstStyle/>
          <a:p>
            <a:pPr marL="0" marR="0" lvl="0" indent="0" algn="just" defTabSz="914400" rtl="1" eaLnBrk="1" fontAlgn="auto" latinLnBrk="0" hangingPunct="1">
              <a:lnSpc>
                <a:spcPct val="100000"/>
              </a:lnSpc>
              <a:spcBef>
                <a:spcPct val="0"/>
              </a:spcBef>
              <a:spcAft>
                <a:spcPts val="0"/>
              </a:spcAft>
              <a:buClrTx/>
              <a:buSzTx/>
              <a:tabLst/>
              <a:defRPr/>
            </a:pPr>
            <a:r>
              <a:rPr kumimoji="0" lang="ar-SA" sz="4400" b="0" i="0" u="none" strike="noStrike" kern="1200" cap="none" spc="0" normalizeH="0" baseline="0" noProof="0" dirty="0" smtClean="0">
                <a:ln>
                  <a:noFill/>
                </a:ln>
                <a:solidFill>
                  <a:schemeClr val="tx2"/>
                </a:solidFill>
                <a:effectLst/>
                <a:uLnTx/>
                <a:uFillTx/>
                <a:latin typeface="+mj-lt"/>
                <a:ea typeface="+mj-ea"/>
                <a:cs typeface="+mj-cs"/>
              </a:rPr>
              <a:t>تعتبر إدارة الإنتاج والعمليات واحدة</a:t>
            </a:r>
            <a:r>
              <a:rPr kumimoji="0" lang="ar-SA" sz="4400" b="0" i="0" u="none" strike="noStrike" kern="1200" cap="none" spc="0" normalizeH="0" noProof="0" dirty="0" smtClean="0">
                <a:ln>
                  <a:noFill/>
                </a:ln>
                <a:solidFill>
                  <a:schemeClr val="tx2"/>
                </a:solidFill>
                <a:effectLst/>
                <a:uLnTx/>
                <a:uFillTx/>
                <a:latin typeface="+mj-lt"/>
                <a:ea typeface="+mj-ea"/>
                <a:cs typeface="+mj-cs"/>
              </a:rPr>
              <a:t> من ثلاث وظائف رئيسية </a:t>
            </a:r>
            <a:r>
              <a:rPr kumimoji="0" lang="ar-SA" sz="4400" b="0" i="0" u="none" strike="noStrike" kern="1200" cap="none" spc="0" normalizeH="0" baseline="0" noProof="0" dirty="0" smtClean="0">
                <a:ln>
                  <a:noFill/>
                </a:ln>
                <a:solidFill>
                  <a:schemeClr val="tx2"/>
                </a:solidFill>
                <a:effectLst/>
                <a:uLnTx/>
                <a:uFillTx/>
                <a:latin typeface="+mj-lt"/>
                <a:ea typeface="+mj-ea"/>
                <a:cs typeface="+mj-cs"/>
              </a:rPr>
              <a:t>في المنظمة (بالإضافة</a:t>
            </a:r>
            <a:r>
              <a:rPr kumimoji="0" lang="ar-SA" sz="4400" b="0" i="0" u="none" strike="noStrike" kern="1200" cap="none" spc="0" normalizeH="0" noProof="0" dirty="0" smtClean="0">
                <a:ln>
                  <a:noFill/>
                </a:ln>
                <a:solidFill>
                  <a:schemeClr val="tx2"/>
                </a:solidFill>
                <a:effectLst/>
                <a:uLnTx/>
                <a:uFillTx/>
                <a:latin typeface="+mj-lt"/>
                <a:ea typeface="+mj-ea"/>
                <a:cs typeface="+mj-cs"/>
              </a:rPr>
              <a:t> </a:t>
            </a:r>
            <a:r>
              <a:rPr kumimoji="0" lang="ar-SA" sz="4400" b="0" i="0" u="none" strike="noStrike" kern="1200" cap="none" spc="0" normalizeH="0" noProof="0" dirty="0" err="1" smtClean="0">
                <a:ln>
                  <a:noFill/>
                </a:ln>
                <a:solidFill>
                  <a:schemeClr val="tx2"/>
                </a:solidFill>
                <a:effectLst/>
                <a:uLnTx/>
                <a:uFillTx/>
                <a:latin typeface="+mj-lt"/>
                <a:ea typeface="+mj-ea"/>
                <a:cs typeface="+mj-cs"/>
              </a:rPr>
              <a:t>الى</a:t>
            </a:r>
            <a:r>
              <a:rPr kumimoji="0" lang="ar-SA" sz="4400" b="0" i="0" u="none" strike="noStrike" kern="1200" cap="none" spc="0" normalizeH="0" noProof="0" dirty="0" smtClean="0">
                <a:ln>
                  <a:noFill/>
                </a:ln>
                <a:solidFill>
                  <a:schemeClr val="tx2"/>
                </a:solidFill>
                <a:effectLst/>
                <a:uLnTx/>
                <a:uFillTx/>
                <a:latin typeface="+mj-lt"/>
                <a:ea typeface="+mj-ea"/>
                <a:cs typeface="+mj-cs"/>
              </a:rPr>
              <a:t> التسويق والمالية)</a:t>
            </a:r>
          </a:p>
          <a:p>
            <a:pPr marL="0" marR="0" lvl="0" indent="0" algn="just" defTabSz="914400" rtl="1" eaLnBrk="1" fontAlgn="auto" latinLnBrk="0" hangingPunct="1">
              <a:lnSpc>
                <a:spcPct val="100000"/>
              </a:lnSpc>
              <a:spcBef>
                <a:spcPct val="0"/>
              </a:spcBef>
              <a:spcAft>
                <a:spcPts val="0"/>
              </a:spcAft>
              <a:buClrTx/>
              <a:buSzTx/>
              <a:buFont typeface="Arial" pitchFamily="34" charset="0"/>
              <a:buChar char="•"/>
              <a:tabLst/>
              <a:defRPr/>
            </a:pPr>
            <a:endParaRPr lang="ar-SA" sz="4400" dirty="0" smtClean="0">
              <a:solidFill>
                <a:schemeClr val="tx2"/>
              </a:solidFill>
              <a:latin typeface="+mj-lt"/>
              <a:ea typeface="+mj-ea"/>
              <a:cs typeface="+mj-cs"/>
            </a:endParaRPr>
          </a:p>
          <a:p>
            <a:pPr marL="0" marR="0" lvl="0" indent="0" algn="just" defTabSz="914400" rtl="1" eaLnBrk="1" fontAlgn="auto" latinLnBrk="0" hangingPunct="1">
              <a:lnSpc>
                <a:spcPct val="100000"/>
              </a:lnSpc>
              <a:spcBef>
                <a:spcPct val="0"/>
              </a:spcBef>
              <a:spcAft>
                <a:spcPts val="0"/>
              </a:spcAft>
              <a:buClrTx/>
              <a:buSzTx/>
              <a:tabLst/>
              <a:defRPr/>
            </a:pPr>
            <a:r>
              <a:rPr kumimoji="0" lang="ar-SA" sz="4400" b="1" i="0" u="none" strike="noStrike" kern="1200" cap="none" spc="0" normalizeH="0" noProof="0" dirty="0" smtClean="0">
                <a:ln>
                  <a:noFill/>
                </a:ln>
                <a:solidFill>
                  <a:schemeClr val="accent2">
                    <a:lumMod val="75000"/>
                  </a:schemeClr>
                </a:solidFill>
                <a:effectLst/>
                <a:uLnTx/>
                <a:uFillTx/>
                <a:latin typeface="+mj-lt"/>
                <a:ea typeface="+mj-ea"/>
                <a:cs typeface="+mj-cs"/>
              </a:rPr>
              <a:t>التسويق: </a:t>
            </a:r>
            <a:r>
              <a:rPr kumimoji="0" lang="ar-SA" sz="4400" b="0" i="0" u="none" strike="noStrike" kern="1200" cap="none" spc="0" normalizeH="0" noProof="0" dirty="0" smtClean="0">
                <a:ln>
                  <a:noFill/>
                </a:ln>
                <a:solidFill>
                  <a:schemeClr val="tx2"/>
                </a:solidFill>
                <a:effectLst/>
                <a:uLnTx/>
                <a:uFillTx/>
                <a:latin typeface="+mj-lt"/>
                <a:ea typeface="+mj-ea"/>
                <a:cs typeface="+mj-cs"/>
              </a:rPr>
              <a:t>هي الوظيفة التي تهدف اكتشاف حاجات المجتمع </a:t>
            </a:r>
            <a:r>
              <a:rPr kumimoji="0" lang="ar-SA" sz="4400" b="0" i="0" u="none" strike="noStrike" kern="1200" cap="none" spc="0" normalizeH="0" noProof="0" dirty="0" err="1" smtClean="0">
                <a:ln>
                  <a:noFill/>
                </a:ln>
                <a:solidFill>
                  <a:schemeClr val="tx2"/>
                </a:solidFill>
                <a:effectLst/>
                <a:uLnTx/>
                <a:uFillTx/>
                <a:latin typeface="+mj-lt"/>
                <a:ea typeface="+mj-ea"/>
                <a:cs typeface="+mj-cs"/>
              </a:rPr>
              <a:t>الى</a:t>
            </a:r>
            <a:r>
              <a:rPr kumimoji="0" lang="ar-SA" sz="4400" b="0" i="0" u="none" strike="noStrike" kern="1200" cap="none" spc="0" normalizeH="0" noProof="0" dirty="0" smtClean="0">
                <a:ln>
                  <a:noFill/>
                </a:ln>
                <a:solidFill>
                  <a:schemeClr val="tx2"/>
                </a:solidFill>
                <a:effectLst/>
                <a:uLnTx/>
                <a:uFillTx/>
                <a:latin typeface="+mj-lt"/>
                <a:ea typeface="+mj-ea"/>
                <a:cs typeface="+mj-cs"/>
              </a:rPr>
              <a:t> منتجات جديدة </a:t>
            </a:r>
            <a:r>
              <a:rPr kumimoji="0" lang="ar-SA" sz="4400" b="0" i="0" u="none" strike="noStrike" kern="1200" cap="none" spc="0" normalizeH="0" noProof="0" dirty="0" err="1" smtClean="0">
                <a:ln>
                  <a:noFill/>
                </a:ln>
                <a:solidFill>
                  <a:schemeClr val="tx2"/>
                </a:solidFill>
                <a:effectLst/>
                <a:uLnTx/>
                <a:uFillTx/>
                <a:latin typeface="+mj-lt"/>
                <a:ea typeface="+mj-ea"/>
                <a:cs typeface="+mj-cs"/>
              </a:rPr>
              <a:t>و</a:t>
            </a:r>
            <a:r>
              <a:rPr kumimoji="0" lang="ar-SA" sz="4400" b="0" i="0" u="none" strike="noStrike" kern="1200" cap="none" spc="0" normalizeH="0" noProof="0" dirty="0" smtClean="0">
                <a:ln>
                  <a:noFill/>
                </a:ln>
                <a:solidFill>
                  <a:schemeClr val="tx2"/>
                </a:solidFill>
                <a:effectLst/>
                <a:uLnTx/>
                <a:uFillTx/>
                <a:latin typeface="+mj-lt"/>
                <a:ea typeface="+mj-ea"/>
                <a:cs typeface="+mj-cs"/>
              </a:rPr>
              <a:t> كذلك تعمل على تنمية الطلب على المنتجات الحالية </a:t>
            </a:r>
            <a:r>
              <a:rPr kumimoji="0" lang="ar-SA" sz="4400" b="0" i="0" u="none" strike="noStrike" kern="1200" cap="none" spc="0" normalizeH="0" noProof="0" dirty="0" err="1" smtClean="0">
                <a:ln>
                  <a:noFill/>
                </a:ln>
                <a:solidFill>
                  <a:schemeClr val="tx2"/>
                </a:solidFill>
                <a:effectLst/>
                <a:uLnTx/>
                <a:uFillTx/>
                <a:latin typeface="+mj-lt"/>
                <a:ea typeface="+mj-ea"/>
                <a:cs typeface="+mj-cs"/>
              </a:rPr>
              <a:t>بالاضافة</a:t>
            </a:r>
            <a:r>
              <a:rPr kumimoji="0" lang="ar-SA" sz="4400" b="0" i="0" u="none" strike="noStrike" kern="1200" cap="none" spc="0" normalizeH="0" noProof="0" dirty="0" smtClean="0">
                <a:ln>
                  <a:noFill/>
                </a:ln>
                <a:solidFill>
                  <a:schemeClr val="tx2"/>
                </a:solidFill>
                <a:effectLst/>
                <a:uLnTx/>
                <a:uFillTx/>
                <a:latin typeface="+mj-lt"/>
                <a:ea typeface="+mj-ea"/>
                <a:cs typeface="+mj-cs"/>
              </a:rPr>
              <a:t> </a:t>
            </a:r>
            <a:r>
              <a:rPr kumimoji="0" lang="ar-SA" sz="4400" b="0" i="0" u="none" strike="noStrike" kern="1200" cap="none" spc="0" normalizeH="0" noProof="0" dirty="0" err="1" smtClean="0">
                <a:ln>
                  <a:noFill/>
                </a:ln>
                <a:solidFill>
                  <a:schemeClr val="tx2"/>
                </a:solidFill>
                <a:effectLst/>
                <a:uLnTx/>
                <a:uFillTx/>
                <a:latin typeface="+mj-lt"/>
                <a:ea typeface="+mj-ea"/>
                <a:cs typeface="+mj-cs"/>
              </a:rPr>
              <a:t>الى</a:t>
            </a:r>
            <a:r>
              <a:rPr kumimoji="0" lang="ar-SA" sz="4400" b="0" i="0" u="none" strike="noStrike" kern="1200" cap="none" spc="0" normalizeH="0" noProof="0" dirty="0" smtClean="0">
                <a:ln>
                  <a:noFill/>
                </a:ln>
                <a:solidFill>
                  <a:schemeClr val="tx2"/>
                </a:solidFill>
                <a:effectLst/>
                <a:uLnTx/>
                <a:uFillTx/>
                <a:latin typeface="+mj-lt"/>
                <a:ea typeface="+mj-ea"/>
                <a:cs typeface="+mj-cs"/>
              </a:rPr>
              <a:t> القيام بالحملات </a:t>
            </a:r>
            <a:r>
              <a:rPr kumimoji="0" lang="ar-SA" sz="4400" b="0" i="0" u="none" strike="noStrike" kern="1200" cap="none" spc="0" normalizeH="0" noProof="0" dirty="0" err="1" smtClean="0">
                <a:ln>
                  <a:noFill/>
                </a:ln>
                <a:solidFill>
                  <a:schemeClr val="tx2"/>
                </a:solidFill>
                <a:effectLst/>
                <a:uLnTx/>
                <a:uFillTx/>
                <a:latin typeface="+mj-lt"/>
                <a:ea typeface="+mj-ea"/>
                <a:cs typeface="+mj-cs"/>
              </a:rPr>
              <a:t>الاعلانية</a:t>
            </a:r>
            <a:r>
              <a:rPr kumimoji="0" lang="ar-SA" sz="4400" b="0" i="0" u="none" strike="noStrike" kern="1200" cap="none" spc="0" normalizeH="0" noProof="0" dirty="0" smtClean="0">
                <a:ln>
                  <a:noFill/>
                </a:ln>
                <a:solidFill>
                  <a:schemeClr val="tx2"/>
                </a:solidFill>
                <a:effectLst/>
                <a:uLnTx/>
                <a:uFillTx/>
                <a:latin typeface="+mj-lt"/>
                <a:ea typeface="+mj-ea"/>
                <a:cs typeface="+mj-cs"/>
              </a:rPr>
              <a:t> والتواصل المستمر مع المستهلكين.</a:t>
            </a:r>
          </a:p>
          <a:p>
            <a:pPr marL="0" marR="0" lvl="0" indent="0" algn="just" defTabSz="914400" rtl="1" eaLnBrk="1" fontAlgn="auto" latinLnBrk="0" hangingPunct="1">
              <a:lnSpc>
                <a:spcPct val="100000"/>
              </a:lnSpc>
              <a:spcBef>
                <a:spcPct val="0"/>
              </a:spcBef>
              <a:spcAft>
                <a:spcPts val="0"/>
              </a:spcAft>
              <a:buClrTx/>
              <a:buSzTx/>
              <a:tabLst/>
              <a:defRPr/>
            </a:pPr>
            <a:endParaRPr lang="ar-SA" sz="4400" dirty="0" smtClean="0">
              <a:solidFill>
                <a:schemeClr val="tx2"/>
              </a:solidFill>
              <a:latin typeface="+mj-lt"/>
              <a:ea typeface="+mj-ea"/>
              <a:cs typeface="+mj-cs"/>
            </a:endParaRPr>
          </a:p>
          <a:p>
            <a:pPr marL="0" marR="0" lvl="0" indent="0" algn="just" defTabSz="914400" rtl="1" eaLnBrk="1" fontAlgn="auto" latinLnBrk="0" hangingPunct="1">
              <a:lnSpc>
                <a:spcPct val="100000"/>
              </a:lnSpc>
              <a:spcBef>
                <a:spcPct val="0"/>
              </a:spcBef>
              <a:spcAft>
                <a:spcPts val="0"/>
              </a:spcAft>
              <a:buClrTx/>
              <a:buSzTx/>
              <a:tabLst/>
              <a:defRPr/>
            </a:pPr>
            <a:r>
              <a:rPr kumimoji="0" lang="ar-SA" sz="4400" b="1" i="0" u="none" strike="noStrike" kern="1200" cap="none" spc="0" normalizeH="0" noProof="0" dirty="0" smtClean="0">
                <a:ln>
                  <a:noFill/>
                </a:ln>
                <a:solidFill>
                  <a:schemeClr val="accent2">
                    <a:lumMod val="75000"/>
                  </a:schemeClr>
                </a:solidFill>
                <a:effectLst/>
                <a:uLnTx/>
                <a:uFillTx/>
                <a:latin typeface="+mj-lt"/>
                <a:ea typeface="+mj-ea"/>
                <a:cs typeface="+mj-cs"/>
              </a:rPr>
              <a:t>المالية: </a:t>
            </a:r>
            <a:r>
              <a:rPr kumimoji="0" lang="ar-SA" sz="4400" b="0" i="0" u="none" strike="noStrike" kern="1200" cap="none" spc="0" normalizeH="0" noProof="0" dirty="0" smtClean="0">
                <a:ln>
                  <a:noFill/>
                </a:ln>
                <a:solidFill>
                  <a:schemeClr val="tx2"/>
                </a:solidFill>
                <a:effectLst/>
                <a:uLnTx/>
                <a:uFillTx/>
                <a:latin typeface="+mj-lt"/>
                <a:ea typeface="+mj-ea"/>
                <a:cs typeface="+mj-cs"/>
              </a:rPr>
              <a:t>تهدف </a:t>
            </a:r>
            <a:r>
              <a:rPr kumimoji="0" lang="ar-SA" sz="4400" b="0" i="0" u="none" strike="noStrike" kern="1200" cap="none" spc="0" normalizeH="0" noProof="0" dirty="0" err="1" smtClean="0">
                <a:ln>
                  <a:noFill/>
                </a:ln>
                <a:solidFill>
                  <a:schemeClr val="tx2"/>
                </a:solidFill>
                <a:effectLst/>
                <a:uLnTx/>
                <a:uFillTx/>
                <a:latin typeface="+mj-lt"/>
                <a:ea typeface="+mj-ea"/>
                <a:cs typeface="+mj-cs"/>
              </a:rPr>
              <a:t>الى</a:t>
            </a:r>
            <a:r>
              <a:rPr kumimoji="0" lang="ar-SA" sz="4400" b="0" i="0" u="none" strike="noStrike" kern="1200" cap="none" spc="0" normalizeH="0" noProof="0" dirty="0" smtClean="0">
                <a:ln>
                  <a:noFill/>
                </a:ln>
                <a:solidFill>
                  <a:schemeClr val="tx2"/>
                </a:solidFill>
                <a:effectLst/>
                <a:uLnTx/>
                <a:uFillTx/>
                <a:latin typeface="+mj-lt"/>
                <a:ea typeface="+mj-ea"/>
                <a:cs typeface="+mj-cs"/>
              </a:rPr>
              <a:t> توفير </a:t>
            </a:r>
            <a:r>
              <a:rPr kumimoji="0" lang="ar-SA" sz="4400" b="0" i="0" u="none" strike="noStrike" kern="1200" cap="none" spc="0" normalizeH="0" noProof="0" dirty="0" err="1" smtClean="0">
                <a:ln>
                  <a:noFill/>
                </a:ln>
                <a:solidFill>
                  <a:schemeClr val="tx2"/>
                </a:solidFill>
                <a:effectLst/>
                <a:uLnTx/>
                <a:uFillTx/>
                <a:latin typeface="+mj-lt"/>
                <a:ea typeface="+mj-ea"/>
                <a:cs typeface="+mj-cs"/>
              </a:rPr>
              <a:t>الاموال</a:t>
            </a:r>
            <a:r>
              <a:rPr kumimoji="0" lang="ar-SA" sz="4400" b="0" i="0" u="none" strike="noStrike" kern="1200" cap="none" spc="0" normalizeH="0" noProof="0" dirty="0" smtClean="0">
                <a:ln>
                  <a:noFill/>
                </a:ln>
                <a:solidFill>
                  <a:schemeClr val="tx2"/>
                </a:solidFill>
                <a:effectLst/>
                <a:uLnTx/>
                <a:uFillTx/>
                <a:latin typeface="+mj-lt"/>
                <a:ea typeface="+mj-ea"/>
                <a:cs typeface="+mj-cs"/>
              </a:rPr>
              <a:t> اللازمة لدعم العملية الإنتاجية </a:t>
            </a:r>
            <a:r>
              <a:rPr kumimoji="0" lang="ar-SA" sz="4400" b="0" i="0" u="none" strike="noStrike" kern="1200" cap="none" spc="0" normalizeH="0" noProof="0" dirty="0" err="1" smtClean="0">
                <a:ln>
                  <a:noFill/>
                </a:ln>
                <a:solidFill>
                  <a:schemeClr val="tx2"/>
                </a:solidFill>
                <a:effectLst/>
                <a:uLnTx/>
                <a:uFillTx/>
                <a:latin typeface="+mj-lt"/>
                <a:ea typeface="+mj-ea"/>
                <a:cs typeface="+mj-cs"/>
              </a:rPr>
              <a:t>بالاضافة</a:t>
            </a:r>
            <a:r>
              <a:rPr kumimoji="0" lang="ar-SA" sz="4400" b="0" i="0" u="none" strike="noStrike" kern="1200" cap="none" spc="0" normalizeH="0" noProof="0" dirty="0" smtClean="0">
                <a:ln>
                  <a:noFill/>
                </a:ln>
                <a:solidFill>
                  <a:schemeClr val="tx2"/>
                </a:solidFill>
                <a:effectLst/>
                <a:uLnTx/>
                <a:uFillTx/>
                <a:latin typeface="+mj-lt"/>
                <a:ea typeface="+mj-ea"/>
                <a:cs typeface="+mj-cs"/>
              </a:rPr>
              <a:t> </a:t>
            </a:r>
            <a:r>
              <a:rPr kumimoji="0" lang="ar-SA" sz="4400" b="0" i="0" u="none" strike="noStrike" kern="1200" cap="none" spc="0" normalizeH="0" noProof="0" dirty="0" err="1" smtClean="0">
                <a:ln>
                  <a:noFill/>
                </a:ln>
                <a:solidFill>
                  <a:schemeClr val="tx2"/>
                </a:solidFill>
                <a:effectLst/>
                <a:uLnTx/>
                <a:uFillTx/>
                <a:latin typeface="+mj-lt"/>
                <a:ea typeface="+mj-ea"/>
                <a:cs typeface="+mj-cs"/>
              </a:rPr>
              <a:t>الى</a:t>
            </a:r>
            <a:r>
              <a:rPr kumimoji="0" lang="ar-SA" sz="4400" b="0" i="0" u="none" strike="noStrike" kern="1200" cap="none" spc="0" normalizeH="0" noProof="0" dirty="0" smtClean="0">
                <a:ln>
                  <a:noFill/>
                </a:ln>
                <a:solidFill>
                  <a:schemeClr val="tx2"/>
                </a:solidFill>
                <a:effectLst/>
                <a:uLnTx/>
                <a:uFillTx/>
                <a:latin typeface="+mj-lt"/>
                <a:ea typeface="+mj-ea"/>
                <a:cs typeface="+mj-cs"/>
              </a:rPr>
              <a:t> المشاركة في دراسات الجدوى وتقويم الاستثمار وكذلك </a:t>
            </a:r>
            <a:r>
              <a:rPr kumimoji="0" lang="ar-SA" sz="4400" b="0" i="0" u="none" strike="noStrike" kern="1200" cap="none" spc="0" normalizeH="0" noProof="0" dirty="0" err="1" smtClean="0">
                <a:ln>
                  <a:noFill/>
                </a:ln>
                <a:solidFill>
                  <a:schemeClr val="tx2"/>
                </a:solidFill>
                <a:effectLst/>
                <a:uLnTx/>
                <a:uFillTx/>
                <a:latin typeface="+mj-lt"/>
                <a:ea typeface="+mj-ea"/>
                <a:cs typeface="+mj-cs"/>
              </a:rPr>
              <a:t>اعداد</a:t>
            </a:r>
            <a:r>
              <a:rPr kumimoji="0" lang="ar-SA" sz="4400" b="0" i="0" u="none" strike="noStrike" kern="1200" cap="none" spc="0" normalizeH="0" noProof="0" dirty="0" smtClean="0">
                <a:ln>
                  <a:noFill/>
                </a:ln>
                <a:solidFill>
                  <a:schemeClr val="tx2"/>
                </a:solidFill>
                <a:effectLst/>
                <a:uLnTx/>
                <a:uFillTx/>
                <a:latin typeface="+mj-lt"/>
                <a:ea typeface="+mj-ea"/>
                <a:cs typeface="+mj-cs"/>
              </a:rPr>
              <a:t> </a:t>
            </a:r>
            <a:r>
              <a:rPr kumimoji="0" lang="ar-SA" sz="4400" b="0" i="0" u="none" strike="noStrike" kern="1200" cap="none" spc="0" normalizeH="0" noProof="0" dirty="0" err="1" smtClean="0">
                <a:ln>
                  <a:noFill/>
                </a:ln>
                <a:solidFill>
                  <a:schemeClr val="tx2"/>
                </a:solidFill>
                <a:effectLst/>
                <a:uLnTx/>
                <a:uFillTx/>
                <a:latin typeface="+mj-lt"/>
                <a:ea typeface="+mj-ea"/>
                <a:cs typeface="+mj-cs"/>
              </a:rPr>
              <a:t>كشوفات</a:t>
            </a:r>
            <a:r>
              <a:rPr kumimoji="0" lang="ar-SA" sz="4400" b="0" i="0" u="none" strike="noStrike" kern="1200" cap="none" spc="0" normalizeH="0" noProof="0" dirty="0" smtClean="0">
                <a:ln>
                  <a:noFill/>
                </a:ln>
                <a:solidFill>
                  <a:schemeClr val="tx2"/>
                </a:solidFill>
                <a:effectLst/>
                <a:uLnTx/>
                <a:uFillTx/>
                <a:latin typeface="+mj-lt"/>
                <a:ea typeface="+mj-ea"/>
                <a:cs typeface="+mj-cs"/>
              </a:rPr>
              <a:t> الحسابات النهائية للمنظمة وبالتالي معرفة وضع المنظمة المالي ومدى نجاحها.</a:t>
            </a:r>
          </a:p>
          <a:p>
            <a:pPr marL="0" marR="0" lvl="0" indent="0" algn="just" defTabSz="914400" rtl="1" eaLnBrk="1" fontAlgn="auto" latinLnBrk="0" hangingPunct="1">
              <a:lnSpc>
                <a:spcPct val="100000"/>
              </a:lnSpc>
              <a:spcBef>
                <a:spcPct val="0"/>
              </a:spcBef>
              <a:spcAft>
                <a:spcPts val="0"/>
              </a:spcAft>
              <a:buClrTx/>
              <a:buSzTx/>
              <a:buFont typeface="Arial" pitchFamily="34" charset="0"/>
              <a:buChar char="•"/>
              <a:tabLst/>
              <a:defRPr/>
            </a:pPr>
            <a:endParaRPr lang="ar-SA" sz="4400" dirty="0" smtClean="0">
              <a:solidFill>
                <a:schemeClr val="tx2"/>
              </a:solidFill>
              <a:latin typeface="+mj-lt"/>
              <a:ea typeface="+mj-ea"/>
              <a:cs typeface="+mj-cs"/>
            </a:endParaRPr>
          </a:p>
          <a:p>
            <a:pPr marL="0" marR="0" lvl="0" indent="0" algn="just" defTabSz="914400" rtl="1" eaLnBrk="1" fontAlgn="auto" latinLnBrk="0" hangingPunct="1">
              <a:lnSpc>
                <a:spcPct val="100000"/>
              </a:lnSpc>
              <a:spcBef>
                <a:spcPct val="0"/>
              </a:spcBef>
              <a:spcAft>
                <a:spcPts val="0"/>
              </a:spcAft>
              <a:buClrTx/>
              <a:buSzTx/>
              <a:tabLst/>
              <a:defRPr/>
            </a:pPr>
            <a:r>
              <a:rPr kumimoji="0" lang="ar-SA" sz="4400" b="0" i="0" u="none" strike="noStrike" kern="1200" cap="none" spc="0" normalizeH="0" noProof="0" dirty="0" smtClean="0">
                <a:ln>
                  <a:noFill/>
                </a:ln>
                <a:solidFill>
                  <a:schemeClr val="tx2"/>
                </a:solidFill>
                <a:effectLst/>
                <a:uLnTx/>
                <a:uFillTx/>
                <a:latin typeface="+mj-lt"/>
                <a:ea typeface="+mj-ea"/>
                <a:cs typeface="+mj-cs"/>
              </a:rPr>
              <a:t>هذا لايعني عدم اهمية الوظائف الاخرى في المنظمة. </a:t>
            </a:r>
            <a:endParaRPr kumimoji="0" lang="ar-SA" sz="4400" b="0" i="0" u="none" strike="noStrike" kern="1200" cap="none" spc="0" normalizeH="0" noProof="0" dirty="0" smtClean="0">
              <a:ln>
                <a:noFill/>
              </a:ln>
              <a:solidFill>
                <a:schemeClr val="tx2"/>
              </a:solidFill>
              <a:effectLst/>
              <a:uLnTx/>
              <a:uFillTx/>
              <a:latin typeface="+mj-lt"/>
              <a:ea typeface="+mj-ea"/>
              <a:cs typeface="+mj-cs"/>
            </a:endParaRPr>
          </a:p>
          <a:p>
            <a:pPr marL="0" marR="0" lvl="0" indent="0" algn="just" defTabSz="914400" rtl="1" eaLnBrk="1" fontAlgn="auto" latinLnBrk="0" hangingPunct="1">
              <a:lnSpc>
                <a:spcPct val="100000"/>
              </a:lnSpc>
              <a:spcBef>
                <a:spcPct val="0"/>
              </a:spcBef>
              <a:spcAft>
                <a:spcPts val="0"/>
              </a:spcAft>
              <a:buClrTx/>
              <a:buSzTx/>
              <a:tabLst/>
              <a:defRPr/>
            </a:pPr>
            <a:endParaRPr lang="ar-SA" sz="4400" dirty="0">
              <a:solidFill>
                <a:schemeClr val="tx2"/>
              </a:solidFill>
              <a:latin typeface="+mj-lt"/>
              <a:ea typeface="+mj-ea"/>
              <a:cs typeface="+mj-cs"/>
            </a:endParaRPr>
          </a:p>
          <a:p>
            <a:pPr marL="0" marR="0" lvl="0" indent="0" algn="just" defTabSz="914400" rtl="1" eaLnBrk="1" fontAlgn="auto" latinLnBrk="0" hangingPunct="1">
              <a:lnSpc>
                <a:spcPct val="100000"/>
              </a:lnSpc>
              <a:spcBef>
                <a:spcPct val="0"/>
              </a:spcBef>
              <a:spcAft>
                <a:spcPts val="0"/>
              </a:spcAft>
              <a:buClrTx/>
              <a:buSzTx/>
              <a:tabLst/>
              <a:defRPr/>
            </a:pPr>
            <a:r>
              <a:rPr kumimoji="0" lang="ar-SA" sz="4400" b="0" i="0" u="none" strike="noStrike" kern="1200" cap="none" spc="0" normalizeH="0" noProof="0" dirty="0" smtClean="0">
                <a:ln>
                  <a:noFill/>
                </a:ln>
                <a:solidFill>
                  <a:schemeClr val="tx2"/>
                </a:solidFill>
                <a:effectLst/>
                <a:uLnTx/>
                <a:uFillTx/>
                <a:latin typeface="+mj-lt"/>
                <a:ea typeface="+mj-ea"/>
                <a:cs typeface="+mj-cs"/>
              </a:rPr>
              <a:t>الشكل </a:t>
            </a:r>
            <a:r>
              <a:rPr kumimoji="0" lang="ar-SA" sz="4400" b="0" i="0" u="none" strike="noStrike" kern="1200" cap="none" spc="0" normalizeH="0" noProof="0" dirty="0" smtClean="0">
                <a:ln>
                  <a:noFill/>
                </a:ln>
                <a:solidFill>
                  <a:schemeClr val="tx2"/>
                </a:solidFill>
                <a:effectLst/>
                <a:uLnTx/>
                <a:uFillTx/>
                <a:latin typeface="+mj-lt"/>
                <a:ea typeface="+mj-ea"/>
                <a:cs typeface="+mj-cs"/>
              </a:rPr>
              <a:t>التالي يبين علاقة إدارة الانتاج والعمليات بالبيئة الداخلية للمنظمة. </a:t>
            </a:r>
            <a:endParaRPr kumimoji="0" lang="ar-SA" sz="44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animEffect transition="in" filter="box(in)">
                                      <p:cBhvr>
                                        <p:cTn id="13" dur="500"/>
                                        <p:tgtEl>
                                          <p:spTgt spid="1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12">
                                            <p:txEl>
                                              <p:pRg st="4" end="4"/>
                                            </p:txEl>
                                          </p:spTgt>
                                        </p:tgtEl>
                                        <p:attrNameLst>
                                          <p:attrName>style.visibility</p:attrName>
                                        </p:attrNameLst>
                                      </p:cBhvr>
                                      <p:to>
                                        <p:strVal val="visible"/>
                                      </p:to>
                                    </p:set>
                                    <p:animEffect transition="in" filter="box(in)">
                                      <p:cBhvr>
                                        <p:cTn id="18" dur="500"/>
                                        <p:tgtEl>
                                          <p:spTgt spid="1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12">
                                            <p:txEl>
                                              <p:pRg st="6" end="6"/>
                                            </p:txEl>
                                          </p:spTgt>
                                        </p:tgtEl>
                                        <p:attrNameLst>
                                          <p:attrName>style.visibility</p:attrName>
                                        </p:attrNameLst>
                                      </p:cBhvr>
                                      <p:to>
                                        <p:strVal val="visible"/>
                                      </p:to>
                                    </p:set>
                                    <p:animEffect transition="in" filter="box(in)">
                                      <p:cBhvr>
                                        <p:cTn id="23" dur="500"/>
                                        <p:tgtEl>
                                          <p:spTgt spid="12">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12">
                                            <p:txEl>
                                              <p:pRg st="8" end="8"/>
                                            </p:txEl>
                                          </p:spTgt>
                                        </p:tgtEl>
                                        <p:attrNameLst>
                                          <p:attrName>style.visibility</p:attrName>
                                        </p:attrNameLst>
                                      </p:cBhvr>
                                      <p:to>
                                        <p:strVal val="visible"/>
                                      </p:to>
                                    </p:set>
                                    <p:animEffect transition="in" filter="box(in)">
                                      <p:cBhvr>
                                        <p:cTn id="28" dur="500"/>
                                        <p:tgtEl>
                                          <p:spTgt spid="1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0"/>
            <a:r>
              <a:rPr lang="ar-SA" dirty="0" smtClean="0"/>
              <a:t>3- إدارة الإنتاج والعمليات في المنظمة</a:t>
            </a:r>
            <a:endParaRPr lang="ar-SA" dirty="0"/>
          </a:p>
        </p:txBody>
      </p:sp>
      <p:graphicFrame>
        <p:nvGraphicFramePr>
          <p:cNvPr id="6" name="رسم تخطيطي 5"/>
          <p:cNvGraphicFramePr/>
          <p:nvPr/>
        </p:nvGraphicFramePr>
        <p:xfrm>
          <a:off x="428596" y="642918"/>
          <a:ext cx="8143932" cy="6215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وسيلة شرح بيضاوية 6"/>
          <p:cNvSpPr/>
          <p:nvPr/>
        </p:nvSpPr>
        <p:spPr>
          <a:xfrm>
            <a:off x="6286512" y="5500702"/>
            <a:ext cx="1785918" cy="1071570"/>
          </a:xfrm>
          <a:prstGeom prst="wedgeEllipseCallout">
            <a:avLst>
              <a:gd name="adj1" fmla="val -78065"/>
              <a:gd name="adj2" fmla="val -4208"/>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1600" dirty="0" smtClean="0"/>
              <a:t>تحديد مواصفات المنتج والأساليب اللازمة </a:t>
            </a:r>
            <a:r>
              <a:rPr lang="ar-SA" sz="1600" dirty="0" err="1" smtClean="0"/>
              <a:t>لانتاجة</a:t>
            </a:r>
            <a:endParaRPr lang="ar-SA" sz="1600" dirty="0"/>
          </a:p>
        </p:txBody>
      </p:sp>
      <p:sp>
        <p:nvSpPr>
          <p:cNvPr id="8" name="وسيلة شرح بيضاوية 7"/>
          <p:cNvSpPr/>
          <p:nvPr/>
        </p:nvSpPr>
        <p:spPr>
          <a:xfrm>
            <a:off x="0" y="2857496"/>
            <a:ext cx="1571604" cy="1071570"/>
          </a:xfrm>
          <a:prstGeom prst="wedgeEllipseCallout">
            <a:avLst>
              <a:gd name="adj1" fmla="val 71842"/>
              <a:gd name="adj2" fmla="val 12046"/>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1600" dirty="0" smtClean="0"/>
              <a:t>البحث عن منتجات جديدة وإمكانية إنتاجها</a:t>
            </a:r>
            <a:endParaRPr lang="ar-SA" sz="1600" dirty="0"/>
          </a:p>
        </p:txBody>
      </p:sp>
      <p:sp>
        <p:nvSpPr>
          <p:cNvPr id="9" name="وسيلة شرح بيضاوية 8"/>
          <p:cNvSpPr/>
          <p:nvPr/>
        </p:nvSpPr>
        <p:spPr>
          <a:xfrm>
            <a:off x="285720" y="1571612"/>
            <a:ext cx="1785918" cy="1071570"/>
          </a:xfrm>
          <a:prstGeom prst="wedgeEllipseCallout">
            <a:avLst>
              <a:gd name="adj1" fmla="val 77974"/>
              <a:gd name="adj2" fmla="val 33718"/>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1600" dirty="0" smtClean="0"/>
              <a:t>توفير الموارد </a:t>
            </a:r>
            <a:endParaRPr lang="ar-SA" sz="1600" dirty="0"/>
          </a:p>
        </p:txBody>
      </p:sp>
      <p:sp>
        <p:nvSpPr>
          <p:cNvPr id="10" name="وسيلة شرح بيضاوية 9"/>
          <p:cNvSpPr/>
          <p:nvPr/>
        </p:nvSpPr>
        <p:spPr>
          <a:xfrm>
            <a:off x="7358082" y="3714752"/>
            <a:ext cx="1785918" cy="1071570"/>
          </a:xfrm>
          <a:prstGeom prst="wedgeEllipseCallout">
            <a:avLst>
              <a:gd name="adj1" fmla="val -74814"/>
              <a:gd name="adj2" fmla="val -44843"/>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1600" dirty="0" smtClean="0"/>
              <a:t>تعيين وتدريب العاملين وكذلك وضع نظام الحوافز .....</a:t>
            </a:r>
            <a:endParaRPr lang="ar-SA" sz="1600" dirty="0"/>
          </a:p>
        </p:txBody>
      </p:sp>
      <p:sp>
        <p:nvSpPr>
          <p:cNvPr id="11" name="وسيلة شرح بيضاوية 10"/>
          <p:cNvSpPr/>
          <p:nvPr/>
        </p:nvSpPr>
        <p:spPr>
          <a:xfrm>
            <a:off x="7358082" y="2000240"/>
            <a:ext cx="1785918" cy="1071570"/>
          </a:xfrm>
          <a:prstGeom prst="wedgeEllipseCallout">
            <a:avLst>
              <a:gd name="adj1" fmla="val -111386"/>
              <a:gd name="adj2" fmla="val -4209"/>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1600" dirty="0" smtClean="0"/>
              <a:t>نقل الموارد والمنتجات من وإلى المنظمة</a:t>
            </a:r>
            <a:endParaRPr lang="ar-SA" sz="1600" dirty="0"/>
          </a:p>
        </p:txBody>
      </p:sp>
      <p:sp>
        <p:nvSpPr>
          <p:cNvPr id="13" name="وسيلة شرح بيضاوية 12"/>
          <p:cNvSpPr/>
          <p:nvPr/>
        </p:nvSpPr>
        <p:spPr>
          <a:xfrm>
            <a:off x="285720" y="5429264"/>
            <a:ext cx="1928794" cy="1071570"/>
          </a:xfrm>
          <a:prstGeom prst="wedgeEllipseCallout">
            <a:avLst>
              <a:gd name="adj1" fmla="val 38965"/>
              <a:gd name="adj2" fmla="val -84124"/>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1600" dirty="0" smtClean="0"/>
              <a:t>التأكد من نظامية وضع الشركة وصياغة العقود وغيرها </a:t>
            </a:r>
            <a:endParaRPr lang="ar-SA" sz="1600" dirty="0"/>
          </a:p>
        </p:txBody>
      </p:sp>
      <p:sp>
        <p:nvSpPr>
          <p:cNvPr id="14" name="وسيلة شرح بيضاوية 13"/>
          <p:cNvSpPr/>
          <p:nvPr/>
        </p:nvSpPr>
        <p:spPr>
          <a:xfrm>
            <a:off x="5643570" y="928670"/>
            <a:ext cx="2285984" cy="1071570"/>
          </a:xfrm>
          <a:prstGeom prst="wedgeEllipseCallout">
            <a:avLst>
              <a:gd name="adj1" fmla="val -86217"/>
              <a:gd name="adj2" fmla="val 45907"/>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1600" dirty="0" smtClean="0"/>
              <a:t>جمع البيانات وتحليلها والتأكد من وصولها للشخص المسئول </a:t>
            </a:r>
            <a:endParaRPr lang="ar-SA"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0"/>
            <a:r>
              <a:rPr lang="ar-SA" dirty="0" smtClean="0"/>
              <a:t>3- إدارة الإنتاج والعمليات في المنظمة</a:t>
            </a:r>
            <a:endParaRPr lang="ar-SA" dirty="0"/>
          </a:p>
        </p:txBody>
      </p:sp>
      <p:graphicFrame>
        <p:nvGraphicFramePr>
          <p:cNvPr id="6" name="رسم تخطيطي 5"/>
          <p:cNvGraphicFramePr/>
          <p:nvPr/>
        </p:nvGraphicFramePr>
        <p:xfrm>
          <a:off x="0" y="1357298"/>
          <a:ext cx="4786314" cy="3714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وسيلة شرح بيضاوية 11"/>
          <p:cNvSpPr/>
          <p:nvPr/>
        </p:nvSpPr>
        <p:spPr>
          <a:xfrm>
            <a:off x="4786314" y="2214554"/>
            <a:ext cx="4143372" cy="3571900"/>
          </a:xfrm>
          <a:prstGeom prst="wedgeEllipseCallout">
            <a:avLst>
              <a:gd name="adj1" fmla="val -69171"/>
              <a:gd name="adj2" fmla="val -12606"/>
            </a:avLst>
          </a:prstGeom>
        </p:spPr>
        <p:style>
          <a:lnRef idx="2">
            <a:schemeClr val="accent4"/>
          </a:lnRef>
          <a:fillRef idx="1">
            <a:schemeClr val="lt1"/>
          </a:fillRef>
          <a:effectRef idx="0">
            <a:schemeClr val="accent4"/>
          </a:effectRef>
          <a:fontRef idx="minor">
            <a:schemeClr val="dk1"/>
          </a:fontRef>
        </p:style>
        <p:txBody>
          <a:bodyPr rtlCol="1" anchor="ctr"/>
          <a:lstStyle/>
          <a:p>
            <a:pPr algn="ctr"/>
            <a:r>
              <a:rPr lang="ar-SA" sz="2000" dirty="0" smtClean="0"/>
              <a:t>من الضروري التأكيد على تداخل جميع وظائف المنظمة فقد يعتمد قرار المسئول عن إحدى هذه الوظائف على أهداف وخطط وظيفة أخرى وبالتالي لابد من توافق جميع هذه الوظائف بما يخدم استراتيجيات المنظمة </a:t>
            </a:r>
            <a:endParaRPr lang="ar-SA"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0"/>
            <a:r>
              <a:rPr lang="ar-SA" dirty="0" smtClean="0"/>
              <a:t>4- أنشطة إدارة الإنتاج والعمليات</a:t>
            </a:r>
            <a:endParaRPr lang="ar-SA" dirty="0"/>
          </a:p>
        </p:txBody>
      </p:sp>
      <p:sp>
        <p:nvSpPr>
          <p:cNvPr id="3" name="عنوان 1"/>
          <p:cNvSpPr txBox="1">
            <a:spLocks/>
          </p:cNvSpPr>
          <p:nvPr/>
        </p:nvSpPr>
        <p:spPr>
          <a:xfrm>
            <a:off x="214282" y="1571612"/>
            <a:ext cx="8572560" cy="4929222"/>
          </a:xfrm>
          <a:prstGeom prst="rect">
            <a:avLst/>
          </a:prstGeom>
        </p:spPr>
        <p:txBody>
          <a:bodyPr vert="horz" anchor="ctr">
            <a:normAutofit fontScale="70000" lnSpcReduction="20000"/>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lang="ar-SA" sz="4000" b="1" dirty="0" err="1" smtClean="0">
                <a:solidFill>
                  <a:schemeClr val="tx2"/>
                </a:solidFill>
                <a:latin typeface="+mj-lt"/>
                <a:ea typeface="+mj-ea"/>
                <a:cs typeface="+mj-cs"/>
              </a:rPr>
              <a:t>ال</a:t>
            </a:r>
            <a:r>
              <a:rPr kumimoji="0" lang="ar-SA" sz="4000" b="1" i="0" u="none" strike="noStrike" kern="1200" cap="none" spc="0" normalizeH="0" baseline="0" noProof="0" dirty="0" smtClean="0">
                <a:ln>
                  <a:noFill/>
                </a:ln>
                <a:solidFill>
                  <a:schemeClr val="tx2"/>
                </a:solidFill>
                <a:effectLst/>
                <a:uLnTx/>
                <a:uFillTx/>
                <a:latin typeface="+mj-lt"/>
                <a:ea typeface="+mj-ea"/>
                <a:cs typeface="+mj-cs"/>
              </a:rPr>
              <a:t>نشاطات التي تقع ضمن مسئوليات إدارة الإنتاج والعمليات مباشرة:</a:t>
            </a:r>
          </a:p>
          <a:p>
            <a:pPr marL="0" marR="0" lvl="0" indent="0" algn="just" defTabSz="914400" rtl="1" eaLnBrk="1" fontAlgn="auto" latinLnBrk="0" hangingPunct="1">
              <a:lnSpc>
                <a:spcPct val="120000"/>
              </a:lnSpc>
              <a:spcBef>
                <a:spcPct val="0"/>
              </a:spcBef>
              <a:spcAft>
                <a:spcPts val="0"/>
              </a:spcAft>
              <a:buClrTx/>
              <a:buSzTx/>
              <a:buFont typeface="Arial" pitchFamily="34" charset="0"/>
              <a:buChar char="•"/>
              <a:tabLst/>
              <a:defRPr/>
            </a:pPr>
            <a:r>
              <a:rPr lang="ar-SA" sz="3400" dirty="0" smtClean="0">
                <a:solidFill>
                  <a:schemeClr val="tx2"/>
                </a:solidFill>
                <a:latin typeface="+mj-lt"/>
                <a:ea typeface="+mj-ea"/>
                <a:cs typeface="+mj-cs"/>
              </a:rPr>
              <a:t>إدراك الهدف </a:t>
            </a:r>
            <a:r>
              <a:rPr lang="ar-SA" sz="3400" dirty="0" err="1" smtClean="0">
                <a:solidFill>
                  <a:schemeClr val="tx2"/>
                </a:solidFill>
                <a:latin typeface="+mj-lt"/>
                <a:ea typeface="+mj-ea"/>
                <a:cs typeface="+mj-cs"/>
              </a:rPr>
              <a:t>الاسترتيجي</a:t>
            </a:r>
            <a:r>
              <a:rPr lang="ar-SA" sz="3400" dirty="0" smtClean="0">
                <a:solidFill>
                  <a:schemeClr val="tx2"/>
                </a:solidFill>
                <a:latin typeface="+mj-lt"/>
                <a:ea typeface="+mj-ea"/>
                <a:cs typeface="+mj-cs"/>
              </a:rPr>
              <a:t> للعمليات.</a:t>
            </a:r>
          </a:p>
          <a:p>
            <a:pPr marL="0" marR="0" lvl="0" indent="0" algn="just" defTabSz="914400" rtl="1" eaLnBrk="1" fontAlgn="auto" latinLnBrk="0" hangingPunct="1">
              <a:lnSpc>
                <a:spcPct val="120000"/>
              </a:lnSpc>
              <a:spcBef>
                <a:spcPct val="0"/>
              </a:spcBef>
              <a:spcAft>
                <a:spcPts val="0"/>
              </a:spcAft>
              <a:buClrTx/>
              <a:buSzTx/>
              <a:buFont typeface="Arial" pitchFamily="34" charset="0"/>
              <a:buChar char="•"/>
              <a:tabLst/>
              <a:defRPr/>
            </a:pPr>
            <a:r>
              <a:rPr lang="ar-SA" sz="3400" dirty="0" smtClean="0">
                <a:solidFill>
                  <a:schemeClr val="tx2"/>
                </a:solidFill>
                <a:latin typeface="+mj-lt"/>
                <a:ea typeface="+mj-ea"/>
                <a:cs typeface="+mj-cs"/>
              </a:rPr>
              <a:t>إعداد </a:t>
            </a:r>
            <a:r>
              <a:rPr lang="ar-SA" sz="3400" dirty="0" err="1" smtClean="0">
                <a:solidFill>
                  <a:schemeClr val="tx2"/>
                </a:solidFill>
                <a:latin typeface="+mj-lt"/>
                <a:ea typeface="+mj-ea"/>
                <a:cs typeface="+mj-cs"/>
              </a:rPr>
              <a:t>استرتيجية</a:t>
            </a:r>
            <a:r>
              <a:rPr lang="ar-SA" sz="3400" dirty="0" smtClean="0">
                <a:solidFill>
                  <a:schemeClr val="tx2"/>
                </a:solidFill>
                <a:latin typeface="+mj-lt"/>
                <a:ea typeface="+mj-ea"/>
                <a:cs typeface="+mj-cs"/>
              </a:rPr>
              <a:t> العمليات في المنظمة.</a:t>
            </a:r>
          </a:p>
          <a:p>
            <a:pPr marL="0" marR="0" lvl="0" indent="0" algn="just" defTabSz="914400" rtl="1" eaLnBrk="1" fontAlgn="auto" latinLnBrk="0" hangingPunct="1">
              <a:lnSpc>
                <a:spcPct val="120000"/>
              </a:lnSpc>
              <a:spcBef>
                <a:spcPct val="0"/>
              </a:spcBef>
              <a:spcAft>
                <a:spcPts val="0"/>
              </a:spcAft>
              <a:buClrTx/>
              <a:buSzTx/>
              <a:buFont typeface="Arial" pitchFamily="34" charset="0"/>
              <a:buChar char="•"/>
              <a:tabLst/>
              <a:defRPr/>
            </a:pPr>
            <a:r>
              <a:rPr kumimoji="0" lang="ar-SA" sz="3400" b="0" i="0" u="none" strike="noStrike" kern="1200" cap="none" spc="0" normalizeH="0" baseline="0" noProof="0" dirty="0" smtClean="0">
                <a:ln>
                  <a:noFill/>
                </a:ln>
                <a:solidFill>
                  <a:schemeClr val="tx2"/>
                </a:solidFill>
                <a:effectLst/>
                <a:uLnTx/>
                <a:uFillTx/>
                <a:latin typeface="+mj-lt"/>
                <a:ea typeface="+mj-ea"/>
                <a:cs typeface="+mj-cs"/>
              </a:rPr>
              <a:t>تصميم المنتجات وعمليات التحويل.</a:t>
            </a:r>
          </a:p>
          <a:p>
            <a:pPr marL="0" marR="0" lvl="0" indent="0" algn="just" defTabSz="914400" rtl="1" eaLnBrk="1" fontAlgn="auto" latinLnBrk="0" hangingPunct="1">
              <a:lnSpc>
                <a:spcPct val="120000"/>
              </a:lnSpc>
              <a:spcBef>
                <a:spcPct val="0"/>
              </a:spcBef>
              <a:spcAft>
                <a:spcPts val="0"/>
              </a:spcAft>
              <a:buClrTx/>
              <a:buSzTx/>
              <a:buFont typeface="Arial" pitchFamily="34" charset="0"/>
              <a:buChar char="•"/>
              <a:tabLst/>
              <a:defRPr/>
            </a:pPr>
            <a:r>
              <a:rPr lang="ar-SA" sz="3400" dirty="0" smtClean="0">
                <a:solidFill>
                  <a:schemeClr val="tx2"/>
                </a:solidFill>
                <a:latin typeface="+mj-lt"/>
                <a:ea typeface="+mj-ea"/>
                <a:cs typeface="+mj-cs"/>
              </a:rPr>
              <a:t>التخطيط والسيطرة على العمليات.</a:t>
            </a:r>
          </a:p>
          <a:p>
            <a:pPr marL="0" marR="0" lvl="0" indent="0" algn="just" defTabSz="914400" rtl="1" eaLnBrk="1" fontAlgn="auto" latinLnBrk="0" hangingPunct="1">
              <a:lnSpc>
                <a:spcPct val="120000"/>
              </a:lnSpc>
              <a:spcBef>
                <a:spcPct val="0"/>
              </a:spcBef>
              <a:spcAft>
                <a:spcPts val="0"/>
              </a:spcAft>
              <a:buClrTx/>
              <a:buSzTx/>
              <a:buFont typeface="Arial" pitchFamily="34" charset="0"/>
              <a:buChar char="•"/>
              <a:tabLst/>
              <a:defRPr/>
            </a:pPr>
            <a:r>
              <a:rPr kumimoji="0" lang="ar-SA" sz="3400" b="0" i="0" u="none" strike="noStrike" kern="1200" cap="none" spc="0" normalizeH="0" baseline="0" noProof="0" dirty="0" smtClean="0">
                <a:ln>
                  <a:noFill/>
                </a:ln>
                <a:solidFill>
                  <a:schemeClr val="tx2"/>
                </a:solidFill>
                <a:effectLst/>
                <a:uLnTx/>
                <a:uFillTx/>
                <a:latin typeface="+mj-lt"/>
                <a:ea typeface="+mj-ea"/>
                <a:cs typeface="+mj-cs"/>
              </a:rPr>
              <a:t>تحسين </a:t>
            </a:r>
            <a:r>
              <a:rPr kumimoji="0" lang="ar-SA" sz="3400" b="0" i="0" u="none" strike="noStrike" kern="1200" cap="none" spc="0" normalizeH="0" baseline="0" noProof="0" dirty="0" err="1" smtClean="0">
                <a:ln>
                  <a:noFill/>
                </a:ln>
                <a:solidFill>
                  <a:schemeClr val="tx2"/>
                </a:solidFill>
                <a:effectLst/>
                <a:uLnTx/>
                <a:uFillTx/>
                <a:latin typeface="+mj-lt"/>
                <a:ea typeface="+mj-ea"/>
                <a:cs typeface="+mj-cs"/>
              </a:rPr>
              <a:t>الاداء</a:t>
            </a:r>
            <a:r>
              <a:rPr kumimoji="0" lang="ar-SA" sz="3400" b="0" i="0" u="none" strike="noStrike" kern="1200" cap="none" spc="0" normalizeH="0" baseline="0" noProof="0" dirty="0" smtClean="0">
                <a:ln>
                  <a:noFill/>
                </a:ln>
                <a:solidFill>
                  <a:schemeClr val="tx2"/>
                </a:solidFill>
                <a:effectLst/>
                <a:uLnTx/>
                <a:uFillTx/>
                <a:latin typeface="+mj-lt"/>
                <a:ea typeface="+mj-ea"/>
                <a:cs typeface="+mj-cs"/>
              </a:rPr>
              <a:t>.</a:t>
            </a:r>
          </a:p>
          <a:p>
            <a:pPr marL="0" marR="0" lvl="0" indent="0" algn="just" defTabSz="914400" rtl="1" eaLnBrk="1" fontAlgn="auto" latinLnBrk="0" hangingPunct="1">
              <a:lnSpc>
                <a:spcPct val="100000"/>
              </a:lnSpc>
              <a:spcBef>
                <a:spcPct val="0"/>
              </a:spcBef>
              <a:spcAft>
                <a:spcPts val="0"/>
              </a:spcAft>
              <a:buClrTx/>
              <a:buSzTx/>
              <a:tabLst/>
              <a:defRPr/>
            </a:pPr>
            <a:endParaRPr lang="ar-SA" sz="4400" dirty="0" smtClean="0">
              <a:solidFill>
                <a:schemeClr val="tx2"/>
              </a:solidFill>
              <a:latin typeface="+mj-lt"/>
              <a:ea typeface="+mj-ea"/>
              <a:cs typeface="+mj-cs"/>
            </a:endParaRPr>
          </a:p>
          <a:p>
            <a:pPr marL="0" marR="0" lvl="0" indent="0" algn="just" defTabSz="914400" rtl="1" eaLnBrk="1" fontAlgn="auto" latinLnBrk="0" hangingPunct="1">
              <a:lnSpc>
                <a:spcPct val="100000"/>
              </a:lnSpc>
              <a:spcBef>
                <a:spcPct val="0"/>
              </a:spcBef>
              <a:spcAft>
                <a:spcPts val="0"/>
              </a:spcAft>
              <a:buClrTx/>
              <a:buSzTx/>
              <a:tabLst/>
              <a:defRPr/>
            </a:pPr>
            <a:r>
              <a:rPr kumimoji="0" lang="ar-SA" sz="4000" b="1" i="0" u="none" strike="noStrike" kern="1200" cap="none" spc="0" normalizeH="0" baseline="0" noProof="0" dirty="0" smtClean="0">
                <a:ln>
                  <a:noFill/>
                </a:ln>
                <a:solidFill>
                  <a:schemeClr val="tx2"/>
                </a:solidFill>
                <a:effectLst/>
                <a:uLnTx/>
                <a:uFillTx/>
                <a:latin typeface="+mj-lt"/>
                <a:ea typeface="+mj-ea"/>
                <a:cs typeface="+mj-cs"/>
              </a:rPr>
              <a:t>النشاطات غي</a:t>
            </a:r>
            <a:r>
              <a:rPr lang="ar-SA" sz="4000" b="1" baseline="0" dirty="0" smtClean="0">
                <a:solidFill>
                  <a:schemeClr val="tx2"/>
                </a:solidFill>
                <a:latin typeface="+mj-lt"/>
                <a:ea typeface="+mj-ea"/>
                <a:cs typeface="+mj-cs"/>
              </a:rPr>
              <a:t>ر</a:t>
            </a:r>
            <a:r>
              <a:rPr lang="ar-SA" sz="4000" b="1" dirty="0" smtClean="0">
                <a:solidFill>
                  <a:schemeClr val="tx2"/>
                </a:solidFill>
                <a:latin typeface="+mj-lt"/>
                <a:ea typeface="+mj-ea"/>
                <a:cs typeface="+mj-cs"/>
              </a:rPr>
              <a:t> المباشرة </a:t>
            </a:r>
            <a:r>
              <a:rPr lang="ar-SA" sz="4000" b="1" dirty="0" err="1" smtClean="0">
                <a:solidFill>
                  <a:schemeClr val="tx2"/>
                </a:solidFill>
                <a:latin typeface="+mj-lt"/>
                <a:ea typeface="+mj-ea"/>
                <a:cs typeface="+mj-cs"/>
              </a:rPr>
              <a:t>لادارة</a:t>
            </a:r>
            <a:r>
              <a:rPr lang="ar-SA" sz="4000" b="1" dirty="0" smtClean="0">
                <a:solidFill>
                  <a:schemeClr val="tx2"/>
                </a:solidFill>
                <a:latin typeface="+mj-lt"/>
                <a:ea typeface="+mj-ea"/>
                <a:cs typeface="+mj-cs"/>
              </a:rPr>
              <a:t> العمليات:</a:t>
            </a:r>
          </a:p>
          <a:p>
            <a:pPr marL="0" marR="0" lvl="0" indent="0" algn="just" defTabSz="914400" rtl="1" eaLnBrk="1" fontAlgn="auto" latinLnBrk="0" hangingPunct="1">
              <a:lnSpc>
                <a:spcPct val="120000"/>
              </a:lnSpc>
              <a:spcBef>
                <a:spcPct val="0"/>
              </a:spcBef>
              <a:spcAft>
                <a:spcPts val="0"/>
              </a:spcAft>
              <a:buClrTx/>
              <a:buSzTx/>
              <a:buFont typeface="Arial" pitchFamily="34" charset="0"/>
              <a:buChar char="•"/>
              <a:tabLst/>
              <a:defRPr/>
            </a:pPr>
            <a:r>
              <a:rPr kumimoji="0" lang="ar-SA" sz="3400" b="0" i="0" u="none" strike="noStrike" kern="1200" cap="none" spc="0" normalizeH="0" baseline="0" noProof="0" dirty="0" smtClean="0">
                <a:ln>
                  <a:noFill/>
                </a:ln>
                <a:solidFill>
                  <a:schemeClr val="tx2"/>
                </a:solidFill>
                <a:effectLst/>
                <a:uLnTx/>
                <a:uFillTx/>
                <a:latin typeface="+mj-lt"/>
                <a:ea typeface="+mj-ea"/>
                <a:cs typeface="+mj-cs"/>
              </a:rPr>
              <a:t>مناقشة خطط </a:t>
            </a:r>
            <a:r>
              <a:rPr kumimoji="0" lang="ar-SA" sz="3400" b="0" i="0" u="none" strike="noStrike" kern="1200" cap="none" spc="0" normalizeH="0" baseline="0" noProof="0" dirty="0" err="1" smtClean="0">
                <a:ln>
                  <a:noFill/>
                </a:ln>
                <a:solidFill>
                  <a:schemeClr val="tx2"/>
                </a:solidFill>
                <a:effectLst/>
                <a:uLnTx/>
                <a:uFillTx/>
                <a:latin typeface="+mj-lt"/>
                <a:ea typeface="+mj-ea"/>
                <a:cs typeface="+mj-cs"/>
              </a:rPr>
              <a:t>الانتاج</a:t>
            </a:r>
            <a:r>
              <a:rPr kumimoji="0" lang="ar-SA" sz="3400" b="0" i="0" u="none" strike="noStrike" kern="1200" cap="none" spc="0" normalizeH="0" baseline="0" noProof="0" dirty="0" smtClean="0">
                <a:ln>
                  <a:noFill/>
                </a:ln>
                <a:solidFill>
                  <a:schemeClr val="tx2"/>
                </a:solidFill>
                <a:effectLst/>
                <a:uLnTx/>
                <a:uFillTx/>
                <a:latin typeface="+mj-lt"/>
                <a:ea typeface="+mj-ea"/>
                <a:cs typeface="+mj-cs"/>
              </a:rPr>
              <a:t> والعمليات </a:t>
            </a:r>
            <a:r>
              <a:rPr lang="ar-SA" sz="3400" dirty="0" smtClean="0">
                <a:solidFill>
                  <a:schemeClr val="tx2"/>
                </a:solidFill>
                <a:latin typeface="+mj-lt"/>
                <a:ea typeface="+mj-ea"/>
                <a:cs typeface="+mj-cs"/>
              </a:rPr>
              <a:t>مع خطط </a:t>
            </a:r>
            <a:r>
              <a:rPr lang="ar-SA" sz="3400" dirty="0" err="1" smtClean="0">
                <a:solidFill>
                  <a:schemeClr val="tx2"/>
                </a:solidFill>
                <a:latin typeface="+mj-lt"/>
                <a:ea typeface="+mj-ea"/>
                <a:cs typeface="+mj-cs"/>
              </a:rPr>
              <a:t>الادارات</a:t>
            </a:r>
            <a:r>
              <a:rPr lang="ar-SA" sz="3400" dirty="0" smtClean="0">
                <a:solidFill>
                  <a:schemeClr val="tx2"/>
                </a:solidFill>
                <a:latin typeface="+mj-lt"/>
                <a:ea typeface="+mj-ea"/>
                <a:cs typeface="+mj-cs"/>
              </a:rPr>
              <a:t> </a:t>
            </a:r>
            <a:r>
              <a:rPr lang="ar-SA" sz="3400" dirty="0" err="1" smtClean="0">
                <a:solidFill>
                  <a:schemeClr val="tx2"/>
                </a:solidFill>
                <a:latin typeface="+mj-lt"/>
                <a:ea typeface="+mj-ea"/>
                <a:cs typeface="+mj-cs"/>
              </a:rPr>
              <a:t>الاخرى</a:t>
            </a:r>
            <a:r>
              <a:rPr lang="ar-SA" sz="3400" dirty="0" smtClean="0">
                <a:solidFill>
                  <a:schemeClr val="tx2"/>
                </a:solidFill>
                <a:latin typeface="+mj-lt"/>
                <a:ea typeface="+mj-ea"/>
                <a:cs typeface="+mj-cs"/>
              </a:rPr>
              <a:t> لخدمة </a:t>
            </a:r>
            <a:r>
              <a:rPr lang="ar-SA" sz="3400" dirty="0" err="1" smtClean="0">
                <a:solidFill>
                  <a:schemeClr val="tx2"/>
                </a:solidFill>
                <a:latin typeface="+mj-lt"/>
                <a:ea typeface="+mj-ea"/>
                <a:cs typeface="+mj-cs"/>
              </a:rPr>
              <a:t>الاهداف</a:t>
            </a:r>
            <a:r>
              <a:rPr lang="ar-SA" sz="3400" dirty="0" smtClean="0">
                <a:solidFill>
                  <a:schemeClr val="tx2"/>
                </a:solidFill>
                <a:latin typeface="+mj-lt"/>
                <a:ea typeface="+mj-ea"/>
                <a:cs typeface="+mj-cs"/>
              </a:rPr>
              <a:t> </a:t>
            </a:r>
            <a:r>
              <a:rPr lang="ar-SA" sz="3400" dirty="0" err="1" smtClean="0">
                <a:solidFill>
                  <a:schemeClr val="tx2"/>
                </a:solidFill>
                <a:latin typeface="+mj-lt"/>
                <a:ea typeface="+mj-ea"/>
                <a:cs typeface="+mj-cs"/>
              </a:rPr>
              <a:t>الاستراتيجية</a:t>
            </a:r>
            <a:r>
              <a:rPr lang="ar-SA" sz="3400" dirty="0" smtClean="0">
                <a:solidFill>
                  <a:schemeClr val="tx2"/>
                </a:solidFill>
                <a:latin typeface="+mj-lt"/>
                <a:ea typeface="+mj-ea"/>
                <a:cs typeface="+mj-cs"/>
              </a:rPr>
              <a:t> للمنظمة.</a:t>
            </a:r>
          </a:p>
          <a:p>
            <a:pPr marL="0" marR="0" lvl="0" indent="0" algn="just" defTabSz="914400" rtl="1" eaLnBrk="1" fontAlgn="auto" latinLnBrk="0" hangingPunct="1">
              <a:lnSpc>
                <a:spcPct val="120000"/>
              </a:lnSpc>
              <a:spcBef>
                <a:spcPct val="0"/>
              </a:spcBef>
              <a:spcAft>
                <a:spcPts val="0"/>
              </a:spcAft>
              <a:buClrTx/>
              <a:buSzTx/>
              <a:buFont typeface="Arial" pitchFamily="34" charset="0"/>
              <a:buChar char="•"/>
              <a:tabLst/>
              <a:defRPr/>
            </a:pPr>
            <a:r>
              <a:rPr kumimoji="0" lang="ar-SA" sz="3400" b="0" i="0" u="none" strike="noStrike" kern="1200" cap="none" spc="0" normalizeH="0" baseline="0" noProof="0" dirty="0" smtClean="0">
                <a:ln>
                  <a:noFill/>
                </a:ln>
                <a:solidFill>
                  <a:schemeClr val="tx2"/>
                </a:solidFill>
                <a:effectLst/>
                <a:uLnTx/>
                <a:uFillTx/>
                <a:latin typeface="+mj-lt"/>
                <a:ea typeface="+mj-ea"/>
                <a:cs typeface="+mj-cs"/>
              </a:rPr>
              <a:t>حث</a:t>
            </a:r>
            <a:r>
              <a:rPr kumimoji="0" lang="ar-SA" sz="3400" b="0" i="0" u="none" strike="noStrike" kern="1200" cap="none" spc="0" normalizeH="0" noProof="0" dirty="0" smtClean="0">
                <a:ln>
                  <a:noFill/>
                </a:ln>
                <a:solidFill>
                  <a:schemeClr val="tx2"/>
                </a:solidFill>
                <a:effectLst/>
                <a:uLnTx/>
                <a:uFillTx/>
                <a:latin typeface="+mj-lt"/>
                <a:ea typeface="+mj-ea"/>
                <a:cs typeface="+mj-cs"/>
              </a:rPr>
              <a:t> </a:t>
            </a:r>
            <a:r>
              <a:rPr kumimoji="0" lang="ar-SA" sz="3400" b="0" i="0" u="none" strike="noStrike" kern="1200" cap="none" spc="0" normalizeH="0" noProof="0" dirty="0" err="1" smtClean="0">
                <a:ln>
                  <a:noFill/>
                </a:ln>
                <a:solidFill>
                  <a:schemeClr val="tx2"/>
                </a:solidFill>
                <a:effectLst/>
                <a:uLnTx/>
                <a:uFillTx/>
                <a:latin typeface="+mj-lt"/>
                <a:ea typeface="+mj-ea"/>
                <a:cs typeface="+mj-cs"/>
              </a:rPr>
              <a:t>الادارات</a:t>
            </a:r>
            <a:r>
              <a:rPr kumimoji="0" lang="ar-SA" sz="3400" b="0" i="0" u="none" strike="noStrike" kern="1200" cap="none" spc="0" normalizeH="0" noProof="0" dirty="0" smtClean="0">
                <a:ln>
                  <a:noFill/>
                </a:ln>
                <a:solidFill>
                  <a:schemeClr val="tx2"/>
                </a:solidFill>
                <a:effectLst/>
                <a:uLnTx/>
                <a:uFillTx/>
                <a:latin typeface="+mj-lt"/>
                <a:ea typeface="+mj-ea"/>
                <a:cs typeface="+mj-cs"/>
              </a:rPr>
              <a:t> </a:t>
            </a:r>
            <a:r>
              <a:rPr kumimoji="0" lang="ar-SA" sz="3400" b="0" i="0" u="none" strike="noStrike" kern="1200" cap="none" spc="0" normalizeH="0" noProof="0" dirty="0" err="1" smtClean="0">
                <a:ln>
                  <a:noFill/>
                </a:ln>
                <a:solidFill>
                  <a:schemeClr val="tx2"/>
                </a:solidFill>
                <a:effectLst/>
                <a:uLnTx/>
                <a:uFillTx/>
                <a:latin typeface="+mj-lt"/>
                <a:ea typeface="+mj-ea"/>
                <a:cs typeface="+mj-cs"/>
              </a:rPr>
              <a:t>الاخرى</a:t>
            </a:r>
            <a:r>
              <a:rPr kumimoji="0" lang="ar-SA" sz="3400" b="0" i="0" u="none" strike="noStrike" kern="1200" cap="none" spc="0" normalizeH="0" noProof="0" dirty="0" smtClean="0">
                <a:ln>
                  <a:noFill/>
                </a:ln>
                <a:solidFill>
                  <a:schemeClr val="tx2"/>
                </a:solidFill>
                <a:effectLst/>
                <a:uLnTx/>
                <a:uFillTx/>
                <a:latin typeface="+mj-lt"/>
                <a:ea typeface="+mj-ea"/>
                <a:cs typeface="+mj-cs"/>
              </a:rPr>
              <a:t> على التواصل مع </a:t>
            </a:r>
            <a:r>
              <a:rPr kumimoji="0" lang="ar-SA" sz="3400" b="0" i="0" u="none" strike="noStrike" kern="1200" cap="none" spc="0" normalizeH="0" noProof="0" dirty="0" err="1" smtClean="0">
                <a:ln>
                  <a:noFill/>
                </a:ln>
                <a:solidFill>
                  <a:schemeClr val="tx2"/>
                </a:solidFill>
                <a:effectLst/>
                <a:uLnTx/>
                <a:uFillTx/>
                <a:latin typeface="+mj-lt"/>
                <a:ea typeface="+mj-ea"/>
                <a:cs typeface="+mj-cs"/>
              </a:rPr>
              <a:t>ادارة</a:t>
            </a:r>
            <a:r>
              <a:rPr kumimoji="0" lang="ar-SA" sz="3400" b="0" i="0" u="none" strike="noStrike" kern="1200" cap="none" spc="0" normalizeH="0" noProof="0" dirty="0" smtClean="0">
                <a:ln>
                  <a:noFill/>
                </a:ln>
                <a:solidFill>
                  <a:schemeClr val="tx2"/>
                </a:solidFill>
                <a:effectLst/>
                <a:uLnTx/>
                <a:uFillTx/>
                <a:latin typeface="+mj-lt"/>
                <a:ea typeface="+mj-ea"/>
                <a:cs typeface="+mj-cs"/>
              </a:rPr>
              <a:t> العمليات وتقديم مقترحات لتسهيل سير العمل في المنظمة.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1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8"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1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4"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2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2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56"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1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62" dur="10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أهداف التعلم</a:t>
            </a:r>
            <a:endParaRPr lang="ar-SA" dirty="0"/>
          </a:p>
        </p:txBody>
      </p:sp>
      <p:sp>
        <p:nvSpPr>
          <p:cNvPr id="4" name="عنوان 1"/>
          <p:cNvSpPr txBox="1">
            <a:spLocks/>
          </p:cNvSpPr>
          <p:nvPr/>
        </p:nvSpPr>
        <p:spPr>
          <a:xfrm>
            <a:off x="683568" y="2150368"/>
            <a:ext cx="8153400" cy="3582888"/>
          </a:xfrm>
          <a:prstGeom prst="rect">
            <a:avLst/>
          </a:prstGeom>
        </p:spPr>
        <p:txBody>
          <a:bodyPr vert="horz" anchor="ctr">
            <a:normAutofit fontScale="40000" lnSpcReduction="20000"/>
          </a:bodyPr>
          <a:lstStyle/>
          <a:p>
            <a:pPr marL="0" marR="0" lvl="0" indent="0" algn="just" defTabSz="914400" eaLnBrk="1" fontAlgn="auto" latinLnBrk="0" hangingPunct="1">
              <a:lnSpc>
                <a:spcPct val="100000"/>
              </a:lnSpc>
              <a:spcBef>
                <a:spcPct val="0"/>
              </a:spcBef>
              <a:spcAft>
                <a:spcPts val="0"/>
              </a:spcAft>
              <a:buClrTx/>
              <a:buSzTx/>
              <a:tabLst/>
              <a:defRPr/>
            </a:pPr>
            <a:r>
              <a:rPr kumimoji="0" lang="ar-SA" sz="6000" b="1" i="0" u="none" strike="noStrike" kern="1200" cap="none" spc="0" normalizeH="0" baseline="0" noProof="0" dirty="0" smtClean="0">
                <a:ln>
                  <a:noFill/>
                </a:ln>
                <a:solidFill>
                  <a:schemeClr val="tx2"/>
                </a:solidFill>
                <a:effectLst/>
                <a:uLnTx/>
                <a:uFillTx/>
                <a:latin typeface="+mj-lt"/>
                <a:ea typeface="+mj-ea"/>
                <a:cs typeface="+mj-cs"/>
              </a:rPr>
              <a:t>عند الانتهاء من هذا الفصل يتوقع من </a:t>
            </a:r>
            <a:r>
              <a:rPr kumimoji="0" lang="ar-SA" sz="6000" b="1" i="0" u="none" strike="noStrike" kern="1200" cap="none" spc="0" normalizeH="0" baseline="0" noProof="0" dirty="0" smtClean="0">
                <a:ln>
                  <a:noFill/>
                </a:ln>
                <a:solidFill>
                  <a:schemeClr val="tx2"/>
                </a:solidFill>
                <a:effectLst/>
                <a:uLnTx/>
                <a:uFillTx/>
                <a:latin typeface="+mj-lt"/>
                <a:ea typeface="+mj-ea"/>
                <a:cs typeface="+mj-cs"/>
              </a:rPr>
              <a:t>الطالب </a:t>
            </a:r>
            <a:r>
              <a:rPr kumimoji="0" lang="ar-SA" sz="6000" b="1" i="0" u="none" strike="noStrike" kern="1200" cap="none" spc="0" normalizeH="0" baseline="0" noProof="0" dirty="0" smtClean="0">
                <a:ln>
                  <a:noFill/>
                </a:ln>
                <a:solidFill>
                  <a:schemeClr val="tx2"/>
                </a:solidFill>
                <a:effectLst/>
                <a:uLnTx/>
                <a:uFillTx/>
                <a:latin typeface="+mj-lt"/>
                <a:ea typeface="+mj-ea"/>
                <a:cs typeface="+mj-cs"/>
              </a:rPr>
              <a:t>ان </a:t>
            </a:r>
            <a:r>
              <a:rPr lang="ar-SA" sz="6000" b="1" dirty="0">
                <a:solidFill>
                  <a:schemeClr val="tx2"/>
                </a:solidFill>
                <a:latin typeface="+mj-lt"/>
                <a:ea typeface="+mj-ea"/>
                <a:cs typeface="+mj-cs"/>
              </a:rPr>
              <a:t> </a:t>
            </a:r>
            <a:r>
              <a:rPr lang="ar-SA" sz="6000" b="1" dirty="0" smtClean="0">
                <a:solidFill>
                  <a:schemeClr val="tx2"/>
                </a:solidFill>
                <a:latin typeface="+mj-lt"/>
                <a:ea typeface="+mj-ea"/>
                <a:cs typeface="+mj-cs"/>
              </a:rPr>
              <a:t>ي</a:t>
            </a:r>
            <a:r>
              <a:rPr kumimoji="0" lang="ar-SA" sz="6000" b="1" i="0" u="none" strike="noStrike" kern="1200" cap="none" spc="0" normalizeH="0" baseline="0" noProof="0" dirty="0" smtClean="0">
                <a:ln>
                  <a:noFill/>
                </a:ln>
                <a:solidFill>
                  <a:schemeClr val="tx2"/>
                </a:solidFill>
                <a:effectLst/>
                <a:uLnTx/>
                <a:uFillTx/>
                <a:latin typeface="+mj-lt"/>
                <a:ea typeface="+mj-ea"/>
                <a:cs typeface="+mj-cs"/>
              </a:rPr>
              <a:t>كون قادر </a:t>
            </a:r>
            <a:r>
              <a:rPr kumimoji="0" lang="ar-SA" sz="6000" b="1" i="0" u="none" strike="noStrike" kern="1200" cap="none" spc="0" normalizeH="0" baseline="0" noProof="0" dirty="0" smtClean="0">
                <a:ln>
                  <a:noFill/>
                </a:ln>
                <a:solidFill>
                  <a:schemeClr val="tx2"/>
                </a:solidFill>
                <a:effectLst/>
                <a:uLnTx/>
                <a:uFillTx/>
                <a:latin typeface="+mj-lt"/>
                <a:ea typeface="+mj-ea"/>
                <a:cs typeface="+mj-cs"/>
              </a:rPr>
              <a:t>على</a:t>
            </a:r>
          </a:p>
          <a:p>
            <a:pPr marL="0" marR="0" lvl="0" indent="0" algn="just" defTabSz="914400" eaLnBrk="1" fontAlgn="auto" latinLnBrk="0" hangingPunct="1">
              <a:lnSpc>
                <a:spcPct val="100000"/>
              </a:lnSpc>
              <a:spcBef>
                <a:spcPct val="0"/>
              </a:spcBef>
              <a:spcAft>
                <a:spcPts val="0"/>
              </a:spcAft>
              <a:buClrTx/>
              <a:buSzTx/>
              <a:tabLst/>
              <a:defRPr/>
            </a:pPr>
            <a:endParaRPr kumimoji="0" lang="ar-SA" sz="5100" b="0" i="0" u="none" strike="noStrike" kern="1200" cap="none" spc="0" normalizeH="0" baseline="0" noProof="0" dirty="0" smtClean="0">
              <a:ln>
                <a:noFill/>
              </a:ln>
              <a:solidFill>
                <a:schemeClr val="tx2"/>
              </a:solidFill>
              <a:effectLst/>
              <a:uLnTx/>
              <a:uFillTx/>
              <a:latin typeface="+mj-lt"/>
              <a:ea typeface="+mj-ea"/>
              <a:cs typeface="+mj-cs"/>
            </a:endParaRPr>
          </a:p>
          <a:p>
            <a:pPr marL="0" marR="0" lvl="0" indent="0" algn="just" defTabSz="914400" eaLnBrk="1" fontAlgn="auto" latinLnBrk="0" hangingPunct="1">
              <a:lnSpc>
                <a:spcPct val="100000"/>
              </a:lnSpc>
              <a:spcBef>
                <a:spcPct val="0"/>
              </a:spcBef>
              <a:spcAft>
                <a:spcPts val="0"/>
              </a:spcAft>
              <a:buClrTx/>
              <a:buSzTx/>
              <a:buFont typeface="Arial" pitchFamily="34" charset="0"/>
              <a:buChar char="•"/>
              <a:tabLst/>
              <a:defRPr/>
            </a:pPr>
            <a:r>
              <a:rPr lang="ar-SA" sz="5100" dirty="0" smtClean="0">
                <a:solidFill>
                  <a:schemeClr val="tx2"/>
                </a:solidFill>
                <a:latin typeface="+mj-lt"/>
                <a:ea typeface="+mj-ea"/>
                <a:cs typeface="+mj-cs"/>
              </a:rPr>
              <a:t>فهم ووصف عمليات الانتاج من خلال تحديد المدخلات وعمليات التحويل والمخرجات</a:t>
            </a:r>
          </a:p>
          <a:p>
            <a:pPr marL="0" marR="0" lvl="0" indent="0" algn="just" defTabSz="914400" eaLnBrk="1" fontAlgn="auto" latinLnBrk="0" hangingPunct="1">
              <a:lnSpc>
                <a:spcPct val="100000"/>
              </a:lnSpc>
              <a:spcBef>
                <a:spcPct val="0"/>
              </a:spcBef>
              <a:spcAft>
                <a:spcPts val="0"/>
              </a:spcAft>
              <a:buClrTx/>
              <a:buSzTx/>
              <a:tabLst/>
              <a:defRPr/>
            </a:pPr>
            <a:endParaRPr lang="ar-SA" sz="5100" dirty="0" smtClean="0">
              <a:solidFill>
                <a:schemeClr val="tx2"/>
              </a:solidFill>
              <a:latin typeface="+mj-lt"/>
              <a:ea typeface="+mj-ea"/>
              <a:cs typeface="+mj-cs"/>
            </a:endParaRPr>
          </a:p>
          <a:p>
            <a:pPr marL="0" marR="0" lvl="0" indent="0" algn="just" defTabSz="914400" eaLnBrk="1" fontAlgn="auto" latinLnBrk="0" hangingPunct="1">
              <a:lnSpc>
                <a:spcPct val="100000"/>
              </a:lnSpc>
              <a:spcBef>
                <a:spcPct val="0"/>
              </a:spcBef>
              <a:spcAft>
                <a:spcPts val="0"/>
              </a:spcAft>
              <a:buClrTx/>
              <a:buSzTx/>
              <a:buFont typeface="Arial" pitchFamily="34" charset="0"/>
              <a:buChar char="•"/>
              <a:tabLst/>
              <a:defRPr/>
            </a:pPr>
            <a:r>
              <a:rPr kumimoji="0" lang="ar-SA" sz="5100" b="0" i="0" u="none" strike="noStrike" kern="1200" cap="none" spc="0" normalizeH="0" baseline="0" noProof="0" dirty="0" smtClean="0">
                <a:ln>
                  <a:noFill/>
                </a:ln>
                <a:solidFill>
                  <a:schemeClr val="tx2"/>
                </a:solidFill>
                <a:effectLst/>
                <a:uLnTx/>
                <a:uFillTx/>
                <a:latin typeface="+mj-lt"/>
                <a:ea typeface="+mj-ea"/>
                <a:cs typeface="+mj-cs"/>
              </a:rPr>
              <a:t>تشخيص</a:t>
            </a:r>
            <a:r>
              <a:rPr kumimoji="0" lang="ar-SA" sz="5100" b="0" i="0" u="none" strike="noStrike" kern="1200" cap="none" spc="0" normalizeH="0" noProof="0" dirty="0" smtClean="0">
                <a:ln>
                  <a:noFill/>
                </a:ln>
                <a:solidFill>
                  <a:schemeClr val="tx2"/>
                </a:solidFill>
                <a:effectLst/>
                <a:uLnTx/>
                <a:uFillTx/>
                <a:latin typeface="+mj-lt"/>
                <a:ea typeface="+mj-ea"/>
                <a:cs typeface="+mj-cs"/>
              </a:rPr>
              <a:t> دور ادارة العمليات كوظيفة اساسية ومهمة في المنظمة</a:t>
            </a:r>
          </a:p>
          <a:p>
            <a:pPr marL="0" marR="0" lvl="0" indent="0" algn="just" defTabSz="914400" eaLnBrk="1" fontAlgn="auto" latinLnBrk="0" hangingPunct="1">
              <a:lnSpc>
                <a:spcPct val="100000"/>
              </a:lnSpc>
              <a:spcBef>
                <a:spcPct val="0"/>
              </a:spcBef>
              <a:spcAft>
                <a:spcPts val="0"/>
              </a:spcAft>
              <a:buClrTx/>
              <a:buSzTx/>
              <a:tabLst/>
              <a:defRPr/>
            </a:pPr>
            <a:endParaRPr kumimoji="0" lang="ar-SA" sz="5100" b="0" i="0" u="none" strike="noStrike" kern="1200" cap="none" spc="0" normalizeH="0" noProof="0" dirty="0" smtClean="0">
              <a:ln>
                <a:noFill/>
              </a:ln>
              <a:solidFill>
                <a:schemeClr val="tx2"/>
              </a:solidFill>
              <a:effectLst/>
              <a:uLnTx/>
              <a:uFillTx/>
              <a:latin typeface="+mj-lt"/>
              <a:ea typeface="+mj-ea"/>
              <a:cs typeface="+mj-cs"/>
            </a:endParaRPr>
          </a:p>
          <a:p>
            <a:pPr marL="0" marR="0" lvl="0" indent="0" algn="just" defTabSz="914400" eaLnBrk="1" fontAlgn="auto" latinLnBrk="0" hangingPunct="1">
              <a:lnSpc>
                <a:spcPct val="100000"/>
              </a:lnSpc>
              <a:spcBef>
                <a:spcPct val="0"/>
              </a:spcBef>
              <a:spcAft>
                <a:spcPts val="0"/>
              </a:spcAft>
              <a:buClrTx/>
              <a:buSzTx/>
              <a:buFont typeface="Arial" pitchFamily="34" charset="0"/>
              <a:buChar char="•"/>
              <a:tabLst/>
              <a:defRPr/>
            </a:pPr>
            <a:r>
              <a:rPr lang="ar-SA" sz="5100" baseline="0" dirty="0" smtClean="0">
                <a:solidFill>
                  <a:schemeClr val="tx2"/>
                </a:solidFill>
                <a:latin typeface="+mj-lt"/>
                <a:ea typeface="+mj-ea"/>
                <a:cs typeface="+mj-cs"/>
              </a:rPr>
              <a:t>تحديد</a:t>
            </a:r>
            <a:r>
              <a:rPr lang="ar-SA" sz="5100" dirty="0" smtClean="0">
                <a:solidFill>
                  <a:schemeClr val="tx2"/>
                </a:solidFill>
                <a:latin typeface="+mj-lt"/>
                <a:ea typeface="+mj-ea"/>
                <a:cs typeface="+mj-cs"/>
              </a:rPr>
              <a:t> مجموعة من القرارات الرئيسية التي يتخذها مدراء الادارة</a:t>
            </a:r>
          </a:p>
          <a:p>
            <a:pPr marL="0" marR="0" lvl="0" indent="0" algn="just" defTabSz="914400" eaLnBrk="1" fontAlgn="auto" latinLnBrk="0" hangingPunct="1">
              <a:lnSpc>
                <a:spcPct val="100000"/>
              </a:lnSpc>
              <a:spcBef>
                <a:spcPct val="0"/>
              </a:spcBef>
              <a:spcAft>
                <a:spcPts val="0"/>
              </a:spcAft>
              <a:buClrTx/>
              <a:buSzTx/>
              <a:tabLst/>
              <a:defRPr/>
            </a:pPr>
            <a:endParaRPr lang="ar-SA" sz="5100" dirty="0" smtClean="0">
              <a:solidFill>
                <a:schemeClr val="tx2"/>
              </a:solidFill>
              <a:latin typeface="+mj-lt"/>
              <a:ea typeface="+mj-ea"/>
              <a:cs typeface="+mj-cs"/>
            </a:endParaRPr>
          </a:p>
          <a:p>
            <a:pPr marL="0" marR="0" lvl="0" indent="0" algn="just" defTabSz="914400" eaLnBrk="1" fontAlgn="auto" latinLnBrk="0" hangingPunct="1">
              <a:lnSpc>
                <a:spcPct val="100000"/>
              </a:lnSpc>
              <a:spcBef>
                <a:spcPct val="0"/>
              </a:spcBef>
              <a:spcAft>
                <a:spcPts val="0"/>
              </a:spcAft>
              <a:buClrTx/>
              <a:buSzTx/>
              <a:buFont typeface="Arial" pitchFamily="34" charset="0"/>
              <a:buChar char="•"/>
              <a:tabLst/>
              <a:defRPr/>
            </a:pPr>
            <a:r>
              <a:rPr kumimoji="0" lang="ar-SA" sz="5100" b="0" i="0" u="none" strike="noStrike" kern="1200" cap="none" spc="0" normalizeH="0" baseline="0" noProof="0" dirty="0" smtClean="0">
                <a:ln>
                  <a:noFill/>
                </a:ln>
                <a:solidFill>
                  <a:schemeClr val="tx2"/>
                </a:solidFill>
                <a:effectLst/>
                <a:uLnTx/>
                <a:uFillTx/>
                <a:latin typeface="+mj-lt"/>
                <a:ea typeface="+mj-ea"/>
                <a:cs typeface="+mj-cs"/>
              </a:rPr>
              <a:t>معرفة</a:t>
            </a:r>
            <a:r>
              <a:rPr kumimoji="0" lang="ar-SA" sz="5100" b="0" i="0" u="none" strike="noStrike" kern="1200" cap="none" spc="0" normalizeH="0" noProof="0" dirty="0" smtClean="0">
                <a:ln>
                  <a:noFill/>
                </a:ln>
                <a:solidFill>
                  <a:schemeClr val="tx2"/>
                </a:solidFill>
                <a:effectLst/>
                <a:uLnTx/>
                <a:uFillTx/>
                <a:latin typeface="+mj-lt"/>
                <a:ea typeface="+mj-ea"/>
                <a:cs typeface="+mj-cs"/>
              </a:rPr>
              <a:t> الاختلاف بين المواصفات الخاصة بالسلع والخدمات </a:t>
            </a:r>
            <a:r>
              <a:rPr kumimoji="0" lang="ar-SA" sz="5100" b="0" i="0" u="none" strike="noStrike" kern="1200" cap="none" spc="0" normalizeH="0" noProof="0" dirty="0" err="1" smtClean="0">
                <a:ln>
                  <a:noFill/>
                </a:ln>
                <a:solidFill>
                  <a:schemeClr val="tx2"/>
                </a:solidFill>
                <a:effectLst/>
                <a:uLnTx/>
                <a:uFillTx/>
                <a:latin typeface="+mj-lt"/>
                <a:ea typeface="+mj-ea"/>
                <a:cs typeface="+mj-cs"/>
              </a:rPr>
              <a:t>واهمية</a:t>
            </a:r>
            <a:r>
              <a:rPr kumimoji="0" lang="ar-SA" sz="5100" b="0" i="0" u="none" strike="noStrike" kern="1200" cap="none" spc="0" normalizeH="0" noProof="0" dirty="0" smtClean="0">
                <a:ln>
                  <a:noFill/>
                </a:ln>
                <a:solidFill>
                  <a:schemeClr val="tx2"/>
                </a:solidFill>
                <a:effectLst/>
                <a:uLnTx/>
                <a:uFillTx/>
                <a:latin typeface="+mj-lt"/>
                <a:ea typeface="+mj-ea"/>
                <a:cs typeface="+mj-cs"/>
              </a:rPr>
              <a:t> ذلك في قرارات العمليات</a:t>
            </a:r>
          </a:p>
          <a:p>
            <a:pPr marL="0" marR="0" lvl="0" indent="0" algn="just" defTabSz="914400" eaLnBrk="1" fontAlgn="auto" latinLnBrk="0" hangingPunct="1">
              <a:lnSpc>
                <a:spcPct val="100000"/>
              </a:lnSpc>
              <a:spcBef>
                <a:spcPct val="0"/>
              </a:spcBef>
              <a:spcAft>
                <a:spcPts val="0"/>
              </a:spcAft>
              <a:buClrTx/>
              <a:buSzTx/>
              <a:tabLst/>
              <a:defRPr/>
            </a:pPr>
            <a:endParaRPr kumimoji="0" lang="ar-SA" sz="5100" b="0" i="0" u="none" strike="noStrike" kern="1200" cap="none" spc="0" normalizeH="0" noProof="0" dirty="0" smtClean="0">
              <a:ln>
                <a:noFill/>
              </a:ln>
              <a:solidFill>
                <a:schemeClr val="tx2"/>
              </a:solidFill>
              <a:effectLst/>
              <a:uLnTx/>
              <a:uFillTx/>
              <a:latin typeface="+mj-lt"/>
              <a:ea typeface="+mj-ea"/>
              <a:cs typeface="+mj-cs"/>
            </a:endParaRPr>
          </a:p>
          <a:p>
            <a:pPr marL="0" marR="0" lvl="0" indent="0" algn="just" defTabSz="914400" eaLnBrk="1" fontAlgn="auto" latinLnBrk="0" hangingPunct="1">
              <a:lnSpc>
                <a:spcPct val="100000"/>
              </a:lnSpc>
              <a:spcBef>
                <a:spcPct val="0"/>
              </a:spcBef>
              <a:spcAft>
                <a:spcPts val="0"/>
              </a:spcAft>
              <a:buClrTx/>
              <a:buSzTx/>
              <a:buFont typeface="Arial" pitchFamily="34" charset="0"/>
              <a:buChar char="•"/>
              <a:tabLst/>
              <a:defRPr/>
            </a:pPr>
            <a:r>
              <a:rPr lang="ar-SA" sz="5100" noProof="0" dirty="0" smtClean="0">
                <a:solidFill>
                  <a:schemeClr val="tx2"/>
                </a:solidFill>
                <a:latin typeface="+mj-lt"/>
                <a:ea typeface="+mj-ea"/>
                <a:cs typeface="+mj-cs"/>
              </a:rPr>
              <a:t>معرفة الفرق بين الانتاج </a:t>
            </a:r>
            <a:r>
              <a:rPr lang="ar-SA" sz="5100" noProof="0" dirty="0" err="1" smtClean="0">
                <a:solidFill>
                  <a:schemeClr val="tx2"/>
                </a:solidFill>
                <a:latin typeface="+mj-lt"/>
                <a:ea typeface="+mj-ea"/>
                <a:cs typeface="+mj-cs"/>
              </a:rPr>
              <a:t>والانتاجية</a:t>
            </a:r>
            <a:r>
              <a:rPr lang="ar-SA" sz="5100" noProof="0" dirty="0" smtClean="0">
                <a:solidFill>
                  <a:schemeClr val="tx2"/>
                </a:solidFill>
                <a:latin typeface="+mj-lt"/>
                <a:ea typeface="+mj-ea"/>
                <a:cs typeface="+mj-cs"/>
              </a:rPr>
              <a:t> وقياس معايير الانتاجية المختلفة</a:t>
            </a:r>
          </a:p>
          <a:p>
            <a:pPr marL="0" marR="0" lvl="0" indent="0" algn="just" defTabSz="914400" eaLnBrk="1" fontAlgn="auto" latinLnBrk="0" hangingPunct="1">
              <a:lnSpc>
                <a:spcPct val="100000"/>
              </a:lnSpc>
              <a:spcBef>
                <a:spcPct val="0"/>
              </a:spcBef>
              <a:spcAft>
                <a:spcPts val="0"/>
              </a:spcAft>
              <a:buClrTx/>
              <a:buSzTx/>
              <a:tabLst/>
              <a:defRPr/>
            </a:pPr>
            <a:endParaRPr lang="ar-SA" sz="5100" noProof="0" dirty="0" smtClean="0">
              <a:solidFill>
                <a:schemeClr val="tx2"/>
              </a:solidFill>
              <a:latin typeface="+mj-lt"/>
              <a:ea typeface="+mj-ea"/>
              <a:cs typeface="+mj-cs"/>
            </a:endParaRPr>
          </a:p>
          <a:p>
            <a:pPr marL="0" marR="0" lvl="0" indent="0" algn="just" defTabSz="914400" eaLnBrk="1" fontAlgn="auto" latinLnBrk="0" hangingPunct="1">
              <a:lnSpc>
                <a:spcPct val="100000"/>
              </a:lnSpc>
              <a:spcBef>
                <a:spcPct val="0"/>
              </a:spcBef>
              <a:spcAft>
                <a:spcPts val="0"/>
              </a:spcAft>
              <a:buClrTx/>
              <a:buSzTx/>
              <a:buFont typeface="Arial" pitchFamily="34" charset="0"/>
              <a:buChar char="•"/>
              <a:tabLst/>
              <a:defRPr/>
            </a:pPr>
            <a:r>
              <a:rPr lang="ar-SA" sz="5100" dirty="0" smtClean="0">
                <a:solidFill>
                  <a:schemeClr val="tx2"/>
                </a:solidFill>
                <a:latin typeface="+mj-lt"/>
                <a:ea typeface="+mj-ea"/>
                <a:cs typeface="+mj-cs"/>
              </a:rPr>
              <a:t>قياس الكفاءة والفاعلية وتفسيرها</a:t>
            </a:r>
            <a:r>
              <a:rPr lang="ar-SA" sz="5100" noProof="0" dirty="0" smtClean="0">
                <a:solidFill>
                  <a:schemeClr val="tx2"/>
                </a:solidFill>
                <a:latin typeface="+mj-lt"/>
                <a:ea typeface="+mj-ea"/>
                <a:cs typeface="+mj-cs"/>
              </a:rPr>
              <a:t> </a:t>
            </a:r>
          </a:p>
          <a:p>
            <a:pPr marL="0" marR="0" lvl="0" indent="0" algn="just" defTabSz="914400" eaLnBrk="1" fontAlgn="auto" latinLnBrk="0" hangingPunct="1">
              <a:lnSpc>
                <a:spcPct val="100000"/>
              </a:lnSpc>
              <a:spcBef>
                <a:spcPct val="0"/>
              </a:spcBef>
              <a:spcAft>
                <a:spcPts val="0"/>
              </a:spcAft>
              <a:buClrTx/>
              <a:buSzTx/>
              <a:buFontTx/>
              <a:buNone/>
              <a:tabLst/>
              <a:defRPr/>
            </a:pPr>
            <a:endParaRPr kumimoji="0" lang="ar-SA" sz="2400" b="0" i="0" u="none" strike="noStrike" kern="1200" cap="none" spc="0" normalizeH="0" noProof="0" dirty="0" smtClean="0">
              <a:ln>
                <a:noFill/>
              </a:ln>
              <a:solidFill>
                <a:schemeClr val="tx2"/>
              </a:solidFill>
              <a:effectLst/>
              <a:uLnTx/>
              <a:uFillTx/>
              <a:latin typeface="+mj-lt"/>
              <a:ea typeface="+mj-ea"/>
              <a:cs typeface="+mj-cs"/>
            </a:endParaRPr>
          </a:p>
          <a:p>
            <a:pPr marL="0" marR="0" lvl="0" indent="0" algn="just" defTabSz="914400" eaLnBrk="1" fontAlgn="auto" latinLnBrk="0" hangingPunct="1">
              <a:lnSpc>
                <a:spcPct val="100000"/>
              </a:lnSpc>
              <a:spcBef>
                <a:spcPct val="0"/>
              </a:spcBef>
              <a:spcAft>
                <a:spcPts val="0"/>
              </a:spcAft>
              <a:buClrTx/>
              <a:buSzTx/>
              <a:buFontTx/>
              <a:buNone/>
              <a:tabLst/>
              <a:defRPr/>
            </a:pPr>
            <a:endParaRPr kumimoji="0" lang="ar-SA" sz="24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 calcmode="lin" valueType="num">
                                      <p:cBhvr additive="base">
                                        <p:cTn id="2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anim calcmode="lin" valueType="num">
                                      <p:cBhvr additive="base">
                                        <p:cTn id="31"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 calcmode="lin" valueType="num">
                                      <p:cBhvr additive="base">
                                        <p:cTn id="3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12" end="12"/>
                                            </p:txEl>
                                          </p:spTgt>
                                        </p:tgtEl>
                                        <p:attrNameLst>
                                          <p:attrName>style.visibility</p:attrName>
                                        </p:attrNameLst>
                                      </p:cBhvr>
                                      <p:to>
                                        <p:strVal val="visible"/>
                                      </p:to>
                                    </p:set>
                                    <p:anim calcmode="lin" valueType="num">
                                      <p:cBhvr additive="base">
                                        <p:cTn id="43"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643042" y="142852"/>
            <a:ext cx="6286544" cy="990600"/>
          </a:xfrm>
        </p:spPr>
        <p:txBody>
          <a:bodyPr>
            <a:noAutofit/>
          </a:bodyPr>
          <a:lstStyle/>
          <a:p>
            <a:pPr algn="ctr"/>
            <a:r>
              <a:rPr lang="ar-SA" sz="3200" b="1" dirty="0" smtClean="0"/>
              <a:t>النشاطات التي تقع ضمن مسئوليات إدارة الإنتاج والعمليات مباشرة</a:t>
            </a:r>
            <a:endParaRPr lang="ar-SA" sz="3200" dirty="0"/>
          </a:p>
        </p:txBody>
      </p:sp>
      <p:sp>
        <p:nvSpPr>
          <p:cNvPr id="3" name="عنوان 1"/>
          <p:cNvSpPr txBox="1">
            <a:spLocks/>
          </p:cNvSpPr>
          <p:nvPr/>
        </p:nvSpPr>
        <p:spPr>
          <a:xfrm>
            <a:off x="357158" y="1714488"/>
            <a:ext cx="8572560" cy="4572032"/>
          </a:xfrm>
          <a:prstGeom prst="rect">
            <a:avLst/>
          </a:prstGeom>
        </p:spPr>
        <p:txBody>
          <a:bodyPr vert="horz" anchor="ctr">
            <a:noAutofit/>
          </a:bodyPr>
          <a:lstStyle/>
          <a:p>
            <a:pPr lvl="0" algn="just">
              <a:spcBef>
                <a:spcPct val="0"/>
              </a:spcBef>
            </a:pPr>
            <a:r>
              <a:rPr lang="ar-SA" sz="2400" b="1" dirty="0" smtClean="0">
                <a:solidFill>
                  <a:schemeClr val="tx2"/>
                </a:solidFill>
              </a:rPr>
              <a:t>إدراك الهدف الاستراتيجي للعمليات:</a:t>
            </a:r>
          </a:p>
          <a:p>
            <a:pPr lvl="0" algn="just">
              <a:spcBef>
                <a:spcPct val="0"/>
              </a:spcBef>
            </a:pPr>
            <a:r>
              <a:rPr kumimoji="0" lang="ar-SA" sz="2400" b="0" i="0" u="none" strike="noStrike" kern="1200" cap="none" spc="0" normalizeH="0" baseline="0" noProof="0" dirty="0" smtClean="0">
                <a:ln>
                  <a:noFill/>
                </a:ln>
                <a:solidFill>
                  <a:schemeClr val="tx2"/>
                </a:solidFill>
                <a:effectLst/>
                <a:uLnTx/>
                <a:uFillTx/>
                <a:latin typeface="+mj-lt"/>
                <a:ea typeface="+mj-ea"/>
                <a:cs typeface="+mj-cs"/>
              </a:rPr>
              <a:t>المسئولية المباشرة لإدارة العمليات تكمن في</a:t>
            </a:r>
          </a:p>
          <a:p>
            <a:pPr marL="514350" lvl="0" indent="-514350" algn="just">
              <a:spcBef>
                <a:spcPct val="0"/>
              </a:spcBef>
              <a:buFont typeface="+mj-lt"/>
              <a:buAutoNum type="arabicPeriod"/>
            </a:pPr>
            <a:r>
              <a:rPr kumimoji="0" lang="ar-SA" sz="2400" b="0" i="0" u="none" strike="noStrike" kern="1200" cap="none" spc="0" normalizeH="0" baseline="0" noProof="0" dirty="0" smtClean="0">
                <a:ln>
                  <a:noFill/>
                </a:ln>
                <a:solidFill>
                  <a:schemeClr val="tx2"/>
                </a:solidFill>
                <a:effectLst/>
                <a:uLnTx/>
                <a:uFillTx/>
                <a:latin typeface="+mj-lt"/>
                <a:ea typeface="+mj-ea"/>
                <a:cs typeface="+mj-cs"/>
              </a:rPr>
              <a:t>إدراك</a:t>
            </a:r>
            <a:r>
              <a:rPr kumimoji="0" lang="ar-SA" sz="2400" b="0" i="0" u="none" strike="noStrike" kern="1200" cap="none" spc="0" normalizeH="0" noProof="0" dirty="0" smtClean="0">
                <a:ln>
                  <a:noFill/>
                </a:ln>
                <a:solidFill>
                  <a:schemeClr val="tx2"/>
                </a:solidFill>
                <a:effectLst/>
                <a:uLnTx/>
                <a:uFillTx/>
                <a:latin typeface="+mj-lt"/>
                <a:ea typeface="+mj-ea"/>
                <a:cs typeface="+mj-cs"/>
              </a:rPr>
              <a:t> أهمية إدارة العمليات في تحقيق أهداف المنظمة طويلة المدى.</a:t>
            </a:r>
          </a:p>
          <a:p>
            <a:pPr marL="514350" lvl="0" indent="-514350" algn="just">
              <a:spcBef>
                <a:spcPct val="0"/>
              </a:spcBef>
              <a:buFont typeface="+mj-lt"/>
              <a:buAutoNum type="arabicPeriod"/>
            </a:pPr>
            <a:r>
              <a:rPr lang="ar-SA" sz="2400" baseline="0" dirty="0" smtClean="0">
                <a:solidFill>
                  <a:schemeClr val="tx2"/>
                </a:solidFill>
                <a:latin typeface="+mj-lt"/>
                <a:ea typeface="+mj-ea"/>
                <a:cs typeface="+mj-cs"/>
              </a:rPr>
              <a:t>ترجمة</a:t>
            </a:r>
            <a:r>
              <a:rPr lang="ar-SA" sz="2400" dirty="0" smtClean="0">
                <a:solidFill>
                  <a:schemeClr val="tx2"/>
                </a:solidFill>
                <a:latin typeface="+mj-lt"/>
                <a:ea typeface="+mj-ea"/>
                <a:cs typeface="+mj-cs"/>
              </a:rPr>
              <a:t> أهداف المنظمة ووصفها في إطار أهداف الأداء (</a:t>
            </a:r>
            <a:r>
              <a:rPr lang="en-US" sz="2400" dirty="0" smtClean="0">
                <a:solidFill>
                  <a:schemeClr val="tx2"/>
                </a:solidFill>
                <a:latin typeface="+mj-lt"/>
                <a:ea typeface="+mj-ea"/>
                <a:cs typeface="+mj-cs"/>
              </a:rPr>
              <a:t>Performance Objectives</a:t>
            </a:r>
            <a:r>
              <a:rPr lang="ar-SA" sz="2400" dirty="0" smtClean="0">
                <a:solidFill>
                  <a:schemeClr val="tx2"/>
                </a:solidFill>
                <a:latin typeface="+mj-lt"/>
                <a:ea typeface="+mj-ea"/>
                <a:cs typeface="+mj-cs"/>
              </a:rPr>
              <a:t>) وتشير أهداف الأداء إلى:</a:t>
            </a:r>
            <a:endParaRPr lang="ar-SA" sz="2400" dirty="0">
              <a:solidFill>
                <a:schemeClr val="tx2"/>
              </a:solidFill>
              <a:latin typeface="+mj-lt"/>
              <a:ea typeface="+mj-ea"/>
              <a:cs typeface="+mj-cs"/>
            </a:endParaRPr>
          </a:p>
          <a:p>
            <a:pPr marL="971550" lvl="1" indent="-514350" algn="just">
              <a:spcBef>
                <a:spcPct val="0"/>
              </a:spcBef>
              <a:buFont typeface="Arial" pitchFamily="34" charset="0"/>
              <a:buChar char="•"/>
            </a:pPr>
            <a:r>
              <a:rPr lang="ar-SA" sz="2400" dirty="0" smtClean="0">
                <a:solidFill>
                  <a:schemeClr val="tx2"/>
                </a:solidFill>
                <a:latin typeface="+mj-lt"/>
                <a:ea typeface="+mj-ea"/>
                <a:cs typeface="+mj-cs"/>
              </a:rPr>
              <a:t>جودة المنتج  </a:t>
            </a:r>
            <a:r>
              <a:rPr lang="en-US" sz="2400" dirty="0" smtClean="0">
                <a:solidFill>
                  <a:schemeClr val="tx2"/>
                </a:solidFill>
                <a:latin typeface="+mj-lt"/>
                <a:ea typeface="+mj-ea"/>
                <a:cs typeface="+mj-cs"/>
              </a:rPr>
              <a:t>Quality</a:t>
            </a:r>
          </a:p>
          <a:p>
            <a:pPr marL="971550" lvl="1" indent="-514350" algn="just">
              <a:spcBef>
                <a:spcPct val="0"/>
              </a:spcBef>
              <a:buFont typeface="Arial" pitchFamily="34" charset="0"/>
              <a:buChar char="•"/>
            </a:pPr>
            <a:r>
              <a:rPr lang="ar-SA" sz="2400" dirty="0" smtClean="0">
                <a:solidFill>
                  <a:schemeClr val="tx2"/>
                </a:solidFill>
                <a:latin typeface="+mj-lt"/>
                <a:ea typeface="+mj-ea"/>
                <a:cs typeface="+mj-cs"/>
              </a:rPr>
              <a:t>سرعة تسليم المنتج للمستهلك  </a:t>
            </a:r>
            <a:r>
              <a:rPr lang="en-US" sz="2400" dirty="0" smtClean="0">
                <a:solidFill>
                  <a:schemeClr val="tx2"/>
                </a:solidFill>
                <a:latin typeface="+mj-lt"/>
                <a:ea typeface="+mj-ea"/>
                <a:cs typeface="+mj-cs"/>
              </a:rPr>
              <a:t>Speed</a:t>
            </a:r>
          </a:p>
          <a:p>
            <a:pPr marL="971550" lvl="1" indent="-514350" algn="just">
              <a:spcBef>
                <a:spcPct val="0"/>
              </a:spcBef>
              <a:buFont typeface="Arial" pitchFamily="34" charset="0"/>
              <a:buChar char="•"/>
            </a:pPr>
            <a:r>
              <a:rPr lang="ar-SA" sz="2400" dirty="0" smtClean="0">
                <a:solidFill>
                  <a:schemeClr val="tx2"/>
                </a:solidFill>
                <a:latin typeface="+mj-lt"/>
                <a:ea typeface="+mj-ea"/>
                <a:cs typeface="+mj-cs"/>
              </a:rPr>
              <a:t>الاعتمادية على العمليات للإيفاء بمواعيد التسليم  </a:t>
            </a:r>
            <a:r>
              <a:rPr lang="en-US" sz="2400" dirty="0" smtClean="0">
                <a:solidFill>
                  <a:schemeClr val="tx2"/>
                </a:solidFill>
                <a:latin typeface="+mj-lt"/>
                <a:ea typeface="+mj-ea"/>
                <a:cs typeface="+mj-cs"/>
              </a:rPr>
              <a:t>Dependability</a:t>
            </a:r>
          </a:p>
          <a:p>
            <a:pPr marL="971550" lvl="1" indent="-514350" algn="just">
              <a:spcBef>
                <a:spcPct val="0"/>
              </a:spcBef>
              <a:buFont typeface="Arial" pitchFamily="34" charset="0"/>
              <a:buChar char="•"/>
            </a:pPr>
            <a:r>
              <a:rPr lang="ar-SA" sz="2400" dirty="0" smtClean="0">
                <a:solidFill>
                  <a:schemeClr val="tx2"/>
                </a:solidFill>
                <a:latin typeface="+mj-lt"/>
                <a:ea typeface="+mj-ea"/>
                <a:cs typeface="+mj-cs"/>
              </a:rPr>
              <a:t>مرونة العمليات في الاستجابة للتغيير  </a:t>
            </a:r>
            <a:r>
              <a:rPr lang="en-US" sz="2400" dirty="0" smtClean="0">
                <a:solidFill>
                  <a:schemeClr val="tx2"/>
                </a:solidFill>
                <a:latin typeface="+mj-lt"/>
                <a:ea typeface="+mj-ea"/>
                <a:cs typeface="+mj-cs"/>
              </a:rPr>
              <a:t>Flexibility</a:t>
            </a:r>
          </a:p>
          <a:p>
            <a:pPr marL="971550" lvl="1" indent="-514350" algn="just">
              <a:spcBef>
                <a:spcPct val="0"/>
              </a:spcBef>
              <a:buFont typeface="Arial" pitchFamily="34" charset="0"/>
              <a:buChar char="•"/>
            </a:pPr>
            <a:r>
              <a:rPr lang="ar-SA" sz="2400" dirty="0" smtClean="0">
                <a:solidFill>
                  <a:schemeClr val="tx2"/>
                </a:solidFill>
                <a:latin typeface="+mj-lt"/>
                <a:ea typeface="+mj-ea"/>
                <a:cs typeface="+mj-cs"/>
              </a:rPr>
              <a:t>تكلفة إنتاج المنتج </a:t>
            </a:r>
            <a:r>
              <a:rPr lang="en-US" sz="2400" dirty="0" smtClean="0">
                <a:solidFill>
                  <a:schemeClr val="tx2"/>
                </a:solidFill>
                <a:latin typeface="+mj-lt"/>
                <a:ea typeface="+mj-ea"/>
                <a:cs typeface="+mj-cs"/>
              </a:rPr>
              <a:t>Cost</a:t>
            </a:r>
          </a:p>
          <a:p>
            <a:pPr marL="971550" lvl="1" indent="-514350" algn="just">
              <a:spcBef>
                <a:spcPct val="0"/>
              </a:spcBef>
              <a:buFont typeface="Arial" pitchFamily="34" charset="0"/>
              <a:buChar char="•"/>
            </a:pPr>
            <a:r>
              <a:rPr lang="ar-SA" sz="2400" dirty="0" smtClean="0">
                <a:solidFill>
                  <a:schemeClr val="tx2"/>
                </a:solidFill>
                <a:latin typeface="+mj-lt"/>
                <a:ea typeface="+mj-ea"/>
                <a:cs typeface="+mj-cs"/>
              </a:rPr>
              <a:t>الإبداع في تقديم منتجات وعمليات إنتاج جديدة  </a:t>
            </a:r>
            <a:r>
              <a:rPr lang="en-US" sz="2400" dirty="0" smtClean="0">
                <a:solidFill>
                  <a:schemeClr val="tx2"/>
                </a:solidFill>
                <a:latin typeface="+mj-lt"/>
                <a:ea typeface="+mj-ea"/>
                <a:cs typeface="+mj-cs"/>
              </a:rPr>
              <a:t>Innovation</a:t>
            </a:r>
          </a:p>
          <a:p>
            <a:pPr marL="971550" lvl="1" indent="-514350" algn="just">
              <a:spcBef>
                <a:spcPct val="0"/>
              </a:spcBef>
            </a:pPr>
            <a:endParaRPr lang="en-US" sz="2400" dirty="0" smtClean="0">
              <a:solidFill>
                <a:schemeClr val="tx2"/>
              </a:solidFill>
              <a:latin typeface="+mj-lt"/>
              <a:ea typeface="+mj-ea"/>
              <a:cs typeface="+mj-cs"/>
            </a:endParaRPr>
          </a:p>
          <a:p>
            <a:pPr marL="971550" lvl="1" indent="-514350" algn="just">
              <a:spcBef>
                <a:spcPct val="0"/>
              </a:spcBef>
            </a:pPr>
            <a:r>
              <a:rPr lang="ar-SA" sz="2400" dirty="0" smtClean="0">
                <a:solidFill>
                  <a:schemeClr val="tx2"/>
                </a:solidFill>
                <a:latin typeface="+mj-lt"/>
                <a:ea typeface="+mj-ea"/>
                <a:cs typeface="+mj-cs"/>
              </a:rPr>
              <a:t>وتعرف هذه الأهداف بالأسبقيات التنافسية  </a:t>
            </a:r>
            <a:r>
              <a:rPr lang="en-US" sz="2400" dirty="0" smtClean="0">
                <a:solidFill>
                  <a:schemeClr val="tx2"/>
                </a:solidFill>
                <a:latin typeface="+mj-lt"/>
                <a:ea typeface="+mj-ea"/>
                <a:cs typeface="+mj-cs"/>
              </a:rPr>
              <a:t>Competitive Priorities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1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7"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10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3"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10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9"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2" fill="hold"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10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55"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2" fill="hold"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additive="base">
                                        <p:cTn id="60" dur="10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61"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2" fill="hold"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additive="base">
                                        <p:cTn id="66" dur="10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67" dur="10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12" presetClass="entr" presetSubtype="4" fill="hold" nodeType="clickEffect">
                                  <p:stCondLst>
                                    <p:cond delay="0"/>
                                  </p:stCondLst>
                                  <p:childTnLst>
                                    <p:set>
                                      <p:cBhvr>
                                        <p:cTn id="71" dur="1" fill="hold">
                                          <p:stCondLst>
                                            <p:cond delay="0"/>
                                          </p:stCondLst>
                                        </p:cTn>
                                        <p:tgtEl>
                                          <p:spTgt spid="3">
                                            <p:txEl>
                                              <p:pRg st="11" end="11"/>
                                            </p:txEl>
                                          </p:spTgt>
                                        </p:tgtEl>
                                        <p:attrNameLst>
                                          <p:attrName>style.visibility</p:attrName>
                                        </p:attrNameLst>
                                      </p:cBhvr>
                                      <p:to>
                                        <p:strVal val="visible"/>
                                      </p:to>
                                    </p:set>
                                    <p:animEffect transition="in" filter="slide(fromBottom)">
                                      <p:cBhvr>
                                        <p:cTn id="7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643042" y="142852"/>
            <a:ext cx="6286544" cy="990600"/>
          </a:xfrm>
        </p:spPr>
        <p:txBody>
          <a:bodyPr>
            <a:noAutofit/>
          </a:bodyPr>
          <a:lstStyle/>
          <a:p>
            <a:pPr algn="ctr"/>
            <a:r>
              <a:rPr lang="ar-SA" sz="3200" b="1" dirty="0" smtClean="0"/>
              <a:t>النشاطات التي تقع ضمن مسئوليات إدارة الإنتاج والعمليات مباشرة</a:t>
            </a:r>
            <a:endParaRPr lang="ar-SA" sz="3200" dirty="0"/>
          </a:p>
        </p:txBody>
      </p:sp>
      <p:sp>
        <p:nvSpPr>
          <p:cNvPr id="3" name="عنوان 1"/>
          <p:cNvSpPr txBox="1">
            <a:spLocks/>
          </p:cNvSpPr>
          <p:nvPr/>
        </p:nvSpPr>
        <p:spPr>
          <a:xfrm>
            <a:off x="142844" y="1500174"/>
            <a:ext cx="8786874" cy="5286388"/>
          </a:xfrm>
          <a:prstGeom prst="rect">
            <a:avLst/>
          </a:prstGeom>
        </p:spPr>
        <p:txBody>
          <a:bodyPr vert="horz" anchor="ctr">
            <a:noAutofit/>
          </a:bodyPr>
          <a:lstStyle/>
          <a:p>
            <a:pPr lvl="0" algn="just">
              <a:spcBef>
                <a:spcPct val="0"/>
              </a:spcBef>
            </a:pPr>
            <a:r>
              <a:rPr lang="ar-SA" sz="2400" b="1" dirty="0" smtClean="0">
                <a:solidFill>
                  <a:schemeClr val="tx2"/>
                </a:solidFill>
              </a:rPr>
              <a:t>إعداد إستراتيجية العمليات في المنظمة:</a:t>
            </a:r>
          </a:p>
          <a:p>
            <a:pPr lvl="0" algn="just">
              <a:spcBef>
                <a:spcPct val="0"/>
              </a:spcBef>
            </a:pPr>
            <a:r>
              <a:rPr lang="ar-SA" sz="2000" dirty="0" smtClean="0">
                <a:solidFill>
                  <a:schemeClr val="tx2"/>
                </a:solidFill>
              </a:rPr>
              <a:t>إعداد إستراتيجية للعمليات تخدم الإستراتيجية العامة للمنظمة وتساعدها في تحقيق مزايا تنافسية. </a:t>
            </a:r>
          </a:p>
          <a:p>
            <a:pPr lvl="0" algn="just">
              <a:spcBef>
                <a:spcPct val="0"/>
              </a:spcBef>
            </a:pPr>
            <a:endParaRPr lang="ar-SA" sz="2400" dirty="0" smtClean="0">
              <a:solidFill>
                <a:schemeClr val="tx2"/>
              </a:solidFill>
            </a:endParaRPr>
          </a:p>
          <a:p>
            <a:pPr lvl="0" algn="just">
              <a:spcBef>
                <a:spcPct val="0"/>
              </a:spcBef>
            </a:pPr>
            <a:r>
              <a:rPr lang="ar-SA" sz="2400" b="1" dirty="0" smtClean="0">
                <a:solidFill>
                  <a:schemeClr val="tx2"/>
                </a:solidFill>
              </a:rPr>
              <a:t>تصميم المنتجات وعمليات التحويل:</a:t>
            </a:r>
          </a:p>
          <a:p>
            <a:pPr lvl="0" algn="just">
              <a:spcBef>
                <a:spcPct val="0"/>
              </a:spcBef>
            </a:pPr>
            <a:r>
              <a:rPr lang="ar-SA" sz="2000" dirty="0" smtClean="0">
                <a:solidFill>
                  <a:schemeClr val="tx2"/>
                </a:solidFill>
              </a:rPr>
              <a:t>تحديد شكل المنتج ومكوناته (مواصفات الخدمة في المنظمات الخدمية) وطريقة صنعة بناءً على المتاح من الموارد مع الأخذ في الاعتبار القيود الداخلية والخارجية. </a:t>
            </a:r>
          </a:p>
          <a:p>
            <a:pPr lvl="0" algn="just">
              <a:spcBef>
                <a:spcPct val="0"/>
              </a:spcBef>
            </a:pPr>
            <a:endParaRPr lang="ar-SA" sz="2400" dirty="0" smtClean="0">
              <a:solidFill>
                <a:schemeClr val="tx2"/>
              </a:solidFill>
            </a:endParaRPr>
          </a:p>
          <a:p>
            <a:pPr lvl="0" algn="just">
              <a:spcBef>
                <a:spcPct val="0"/>
              </a:spcBef>
            </a:pPr>
            <a:r>
              <a:rPr lang="ar-SA" sz="2400" b="1" dirty="0" smtClean="0">
                <a:solidFill>
                  <a:schemeClr val="tx2"/>
                </a:solidFill>
              </a:rPr>
              <a:t>التخطيط والسيطرة على العمليات:</a:t>
            </a:r>
          </a:p>
          <a:p>
            <a:pPr lvl="0" algn="just">
              <a:spcBef>
                <a:spcPct val="0"/>
              </a:spcBef>
            </a:pPr>
            <a:r>
              <a:rPr lang="ar-SA" sz="2000" dirty="0" smtClean="0">
                <a:solidFill>
                  <a:schemeClr val="tx2"/>
                </a:solidFill>
              </a:rPr>
              <a:t>اتخاذ القرارات اللازمة لتحقيق أهداف المنظمة عن طريق إنتاج المنتج المرغوب إنتاجه. ومن هذه القرارات </a:t>
            </a:r>
            <a:r>
              <a:rPr lang="ar-SA" sz="2000" dirty="0" err="1" smtClean="0">
                <a:solidFill>
                  <a:schemeClr val="tx2"/>
                </a:solidFill>
              </a:rPr>
              <a:t>مايلي</a:t>
            </a:r>
            <a:r>
              <a:rPr lang="ar-SA" sz="2000" dirty="0" smtClean="0">
                <a:solidFill>
                  <a:schemeClr val="tx2"/>
                </a:solidFill>
              </a:rPr>
              <a:t>:</a:t>
            </a:r>
          </a:p>
          <a:p>
            <a:pPr lvl="1" algn="just">
              <a:spcBef>
                <a:spcPct val="0"/>
              </a:spcBef>
              <a:buFont typeface="Arial" pitchFamily="34" charset="0"/>
              <a:buChar char="•"/>
            </a:pPr>
            <a:r>
              <a:rPr lang="ar-SA" sz="2000" dirty="0" smtClean="0">
                <a:solidFill>
                  <a:schemeClr val="tx2"/>
                </a:solidFill>
              </a:rPr>
              <a:t>تحديد الطاقة </a:t>
            </a:r>
            <a:r>
              <a:rPr lang="ar-SA" sz="2000" dirty="0" err="1" smtClean="0">
                <a:solidFill>
                  <a:schemeClr val="tx2"/>
                </a:solidFill>
              </a:rPr>
              <a:t>الانتاجية</a:t>
            </a:r>
            <a:r>
              <a:rPr lang="ar-SA" sz="2000" dirty="0" smtClean="0">
                <a:solidFill>
                  <a:schemeClr val="tx2"/>
                </a:solidFill>
              </a:rPr>
              <a:t>.</a:t>
            </a:r>
          </a:p>
          <a:p>
            <a:pPr lvl="1" algn="just">
              <a:spcBef>
                <a:spcPct val="0"/>
              </a:spcBef>
              <a:buFont typeface="Arial" pitchFamily="34" charset="0"/>
              <a:buChar char="•"/>
            </a:pPr>
            <a:r>
              <a:rPr lang="ar-SA" sz="2000" dirty="0" smtClean="0">
                <a:solidFill>
                  <a:schemeClr val="tx2"/>
                </a:solidFill>
              </a:rPr>
              <a:t>تحديد مواقع وحدات </a:t>
            </a:r>
            <a:r>
              <a:rPr lang="ar-SA" sz="2000" dirty="0" err="1" smtClean="0">
                <a:solidFill>
                  <a:schemeClr val="tx2"/>
                </a:solidFill>
              </a:rPr>
              <a:t>الانتاج</a:t>
            </a:r>
            <a:r>
              <a:rPr lang="ar-SA" sz="2000" dirty="0" smtClean="0">
                <a:solidFill>
                  <a:schemeClr val="tx2"/>
                </a:solidFill>
              </a:rPr>
              <a:t>.</a:t>
            </a:r>
          </a:p>
          <a:p>
            <a:pPr lvl="1" algn="just">
              <a:spcBef>
                <a:spcPct val="0"/>
              </a:spcBef>
              <a:buFont typeface="Arial" pitchFamily="34" charset="0"/>
              <a:buChar char="•"/>
            </a:pPr>
            <a:r>
              <a:rPr lang="ar-SA" sz="2000" dirty="0" smtClean="0">
                <a:solidFill>
                  <a:schemeClr val="tx2"/>
                </a:solidFill>
              </a:rPr>
              <a:t>الترتيب </a:t>
            </a:r>
            <a:r>
              <a:rPr lang="ar-SA" sz="2000" dirty="0" err="1" smtClean="0">
                <a:solidFill>
                  <a:schemeClr val="tx2"/>
                </a:solidFill>
              </a:rPr>
              <a:t>او</a:t>
            </a:r>
            <a:r>
              <a:rPr lang="ar-SA" sz="2000" dirty="0" smtClean="0">
                <a:solidFill>
                  <a:schemeClr val="tx2"/>
                </a:solidFill>
              </a:rPr>
              <a:t> التصميم الداخلي للمنظمة.</a:t>
            </a:r>
          </a:p>
          <a:p>
            <a:pPr lvl="1" algn="just">
              <a:spcBef>
                <a:spcPct val="0"/>
              </a:spcBef>
              <a:buFont typeface="Arial" pitchFamily="34" charset="0"/>
              <a:buChar char="•"/>
            </a:pPr>
            <a:r>
              <a:rPr lang="ar-SA" sz="2000" dirty="0" smtClean="0">
                <a:solidFill>
                  <a:schemeClr val="tx2"/>
                </a:solidFill>
              </a:rPr>
              <a:t>تحديد مستويات المخزون.</a:t>
            </a:r>
          </a:p>
          <a:p>
            <a:pPr lvl="1" algn="just">
              <a:spcBef>
                <a:spcPct val="0"/>
              </a:spcBef>
              <a:buFont typeface="Arial" pitchFamily="34" charset="0"/>
              <a:buChar char="•"/>
            </a:pPr>
            <a:r>
              <a:rPr lang="ar-SA" sz="2000" dirty="0" smtClean="0">
                <a:solidFill>
                  <a:schemeClr val="tx2"/>
                </a:solidFill>
              </a:rPr>
              <a:t>تحديد مستوى الجودة.</a:t>
            </a:r>
          </a:p>
          <a:p>
            <a:pPr lvl="1" algn="just">
              <a:spcBef>
                <a:spcPct val="0"/>
              </a:spcBef>
              <a:buFont typeface="Arial" pitchFamily="34" charset="0"/>
              <a:buChar char="•"/>
            </a:pPr>
            <a:r>
              <a:rPr lang="ar-SA" sz="2000" dirty="0" smtClean="0">
                <a:solidFill>
                  <a:schemeClr val="tx2"/>
                </a:solidFill>
              </a:rPr>
              <a:t>التنبؤ بالطلب وغير ذلك من القرارات التي سوف نتحدث عنها لاحقاً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title"/>
          </p:nvPr>
        </p:nvSpPr>
        <p:spPr>
          <a:xfrm>
            <a:off x="1214414" y="142852"/>
            <a:ext cx="7072362" cy="990600"/>
          </a:xfrm>
        </p:spPr>
        <p:txBody>
          <a:bodyPr>
            <a:noAutofit/>
          </a:bodyPr>
          <a:lstStyle/>
          <a:p>
            <a:pPr algn="ctr"/>
            <a:r>
              <a:rPr lang="ar-SA" sz="3200" b="1" dirty="0" smtClean="0"/>
              <a:t>أهم القرارات التي يتخذها مدير الإنتاج والعمليات</a:t>
            </a:r>
            <a:endParaRPr lang="ar-SA" sz="3200" dirty="0"/>
          </a:p>
        </p:txBody>
      </p:sp>
      <p:graphicFrame>
        <p:nvGraphicFramePr>
          <p:cNvPr id="6" name="جدول 5"/>
          <p:cNvGraphicFramePr>
            <a:graphicFrameLocks noGrp="1"/>
          </p:cNvGraphicFramePr>
          <p:nvPr/>
        </p:nvGraphicFramePr>
        <p:xfrm>
          <a:off x="214282" y="1725316"/>
          <a:ext cx="8715436" cy="4704080"/>
        </p:xfrm>
        <a:graphic>
          <a:graphicData uri="http://schemas.openxmlformats.org/drawingml/2006/table">
            <a:tbl>
              <a:tblPr rtl="1" firstRow="1" bandRow="1">
                <a:tableStyleId>{5C22544A-7EE6-4342-B048-85BDC9FD1C3A}</a:tableStyleId>
              </a:tblPr>
              <a:tblGrid>
                <a:gridCol w="3678726"/>
                <a:gridCol w="5036710"/>
              </a:tblGrid>
              <a:tr h="370840">
                <a:tc>
                  <a:txBody>
                    <a:bodyPr/>
                    <a:lstStyle/>
                    <a:p>
                      <a:pPr rtl="1"/>
                      <a:r>
                        <a:rPr lang="ar-SA" dirty="0" smtClean="0"/>
                        <a:t>قرارات مدير العمليات</a:t>
                      </a:r>
                      <a:endParaRPr lang="ar-SA" dirty="0"/>
                    </a:p>
                  </a:txBody>
                  <a:tcPr/>
                </a:tc>
                <a:tc>
                  <a:txBody>
                    <a:bodyPr/>
                    <a:lstStyle/>
                    <a:p>
                      <a:pPr rtl="1"/>
                      <a:r>
                        <a:rPr lang="ar-SA" dirty="0" smtClean="0"/>
                        <a:t>المشاكل المراد حلها</a:t>
                      </a:r>
                      <a:endParaRPr lang="ar-SA" dirty="0"/>
                    </a:p>
                  </a:txBody>
                  <a:tcPr/>
                </a:tc>
              </a:tr>
              <a:tr h="370840">
                <a:tc>
                  <a:txBody>
                    <a:bodyPr/>
                    <a:lstStyle/>
                    <a:p>
                      <a:pPr rtl="1"/>
                      <a:r>
                        <a:rPr lang="ar-SA" sz="1800" dirty="0" smtClean="0"/>
                        <a:t>إدارة الجودة</a:t>
                      </a:r>
                      <a:endParaRPr lang="ar-SA" sz="1800" dirty="0"/>
                    </a:p>
                  </a:txBody>
                  <a:tcPr/>
                </a:tc>
                <a:tc>
                  <a:txBody>
                    <a:bodyPr/>
                    <a:lstStyle/>
                    <a:p>
                      <a:pPr rtl="1"/>
                      <a:r>
                        <a:rPr lang="ar-SA" sz="1600" dirty="0" smtClean="0"/>
                        <a:t>كيف</a:t>
                      </a:r>
                      <a:r>
                        <a:rPr lang="ar-SA" sz="1600" baseline="0" dirty="0" smtClean="0"/>
                        <a:t> نعرف جودة المنتج؟ </a:t>
                      </a:r>
                      <a:r>
                        <a:rPr lang="ar-SA" sz="1600" dirty="0" smtClean="0"/>
                        <a:t>من المسئول عن الجودة؟</a:t>
                      </a:r>
                    </a:p>
                  </a:txBody>
                  <a:tcPr/>
                </a:tc>
              </a:tr>
              <a:tr h="370840">
                <a:tc>
                  <a:txBody>
                    <a:bodyPr/>
                    <a:lstStyle/>
                    <a:p>
                      <a:pPr rtl="1"/>
                      <a:r>
                        <a:rPr lang="ar-SA" sz="1800" dirty="0" smtClean="0"/>
                        <a:t>تصميم المنتج</a:t>
                      </a:r>
                      <a:endParaRPr lang="ar-SA" sz="1800" dirty="0"/>
                    </a:p>
                  </a:txBody>
                  <a:tcPr/>
                </a:tc>
                <a:tc>
                  <a:txBody>
                    <a:bodyPr/>
                    <a:lstStyle/>
                    <a:p>
                      <a:pPr rtl="1"/>
                      <a:r>
                        <a:rPr lang="ar-SA" sz="1600" dirty="0" smtClean="0"/>
                        <a:t>ما</a:t>
                      </a:r>
                      <a:r>
                        <a:rPr lang="ar-SA" sz="1600" baseline="0" dirty="0" smtClean="0"/>
                        <a:t> هو المنتج الذي نرغب بتقديمه؟ كيف يمكن تصميم ذلك المنتج؟</a:t>
                      </a:r>
                      <a:endParaRPr lang="ar-SA" sz="1600" dirty="0"/>
                    </a:p>
                  </a:txBody>
                  <a:tcPr/>
                </a:tc>
              </a:tr>
              <a:tr h="370840">
                <a:tc>
                  <a:txBody>
                    <a:bodyPr/>
                    <a:lstStyle/>
                    <a:p>
                      <a:pPr rtl="1"/>
                      <a:r>
                        <a:rPr lang="ar-SA" sz="1800" dirty="0" smtClean="0"/>
                        <a:t>تصميم العمليات والطاقة الإنتاجية</a:t>
                      </a:r>
                      <a:endParaRPr lang="ar-SA" sz="1800" dirty="0"/>
                    </a:p>
                  </a:txBody>
                  <a:tcPr/>
                </a:tc>
                <a:tc>
                  <a:txBody>
                    <a:bodyPr/>
                    <a:lstStyle/>
                    <a:p>
                      <a:pPr rtl="1"/>
                      <a:r>
                        <a:rPr lang="ar-SA" sz="1600" dirty="0" err="1" smtClean="0"/>
                        <a:t>ماهي</a:t>
                      </a:r>
                      <a:r>
                        <a:rPr lang="ar-SA" sz="1600" dirty="0" smtClean="0"/>
                        <a:t> العمليات اللازمة لإنتاج المنتج؟ </a:t>
                      </a:r>
                      <a:r>
                        <a:rPr lang="ar-SA" sz="1600" dirty="0" err="1" smtClean="0"/>
                        <a:t>ماهي</a:t>
                      </a:r>
                      <a:r>
                        <a:rPr lang="ar-SA" sz="1600" dirty="0" smtClean="0"/>
                        <a:t> المعدات والتكنولوجيا الضرورية لعمليات الإنتاج؟ </a:t>
                      </a:r>
                      <a:endParaRPr lang="ar-SA" sz="1600" dirty="0"/>
                    </a:p>
                  </a:txBody>
                  <a:tcPr/>
                </a:tc>
              </a:tr>
              <a:tr h="370840">
                <a:tc>
                  <a:txBody>
                    <a:bodyPr/>
                    <a:lstStyle/>
                    <a:p>
                      <a:pPr rtl="1"/>
                      <a:r>
                        <a:rPr lang="ar-SA" sz="1800" dirty="0" smtClean="0"/>
                        <a:t>الموقع</a:t>
                      </a:r>
                      <a:endParaRPr lang="ar-SA" sz="1800" dirty="0"/>
                    </a:p>
                  </a:txBody>
                  <a:tcPr/>
                </a:tc>
                <a:tc>
                  <a:txBody>
                    <a:bodyPr/>
                    <a:lstStyle/>
                    <a:p>
                      <a:pPr rtl="1"/>
                      <a:r>
                        <a:rPr lang="ar-SA" sz="1600" dirty="0" smtClean="0"/>
                        <a:t>تحديد معايير اختيار</a:t>
                      </a:r>
                      <a:r>
                        <a:rPr lang="ar-SA" sz="1600" baseline="0" dirty="0" smtClean="0"/>
                        <a:t> الموقع؟</a:t>
                      </a:r>
                      <a:endParaRPr lang="ar-SA" sz="1600" dirty="0"/>
                    </a:p>
                  </a:txBody>
                  <a:tcPr/>
                </a:tc>
              </a:tr>
              <a:tr h="370840">
                <a:tc>
                  <a:txBody>
                    <a:bodyPr/>
                    <a:lstStyle/>
                    <a:p>
                      <a:pPr rtl="1"/>
                      <a:r>
                        <a:rPr lang="ar-SA" sz="1800" dirty="0" smtClean="0"/>
                        <a:t>التصميم الداخلي للمنظمة</a:t>
                      </a:r>
                      <a:endParaRPr lang="ar-SA" sz="1800" dirty="0"/>
                    </a:p>
                  </a:txBody>
                  <a:tcPr/>
                </a:tc>
                <a:tc>
                  <a:txBody>
                    <a:bodyPr/>
                    <a:lstStyle/>
                    <a:p>
                      <a:pPr rtl="1"/>
                      <a:r>
                        <a:rPr lang="ar-SA" sz="1600" dirty="0" smtClean="0"/>
                        <a:t>كيف نرتب عمليات الإنتاج داخل المنظمة؟</a:t>
                      </a:r>
                      <a:endParaRPr lang="ar-SA" sz="1600" dirty="0"/>
                    </a:p>
                  </a:txBody>
                  <a:tcPr/>
                </a:tc>
              </a:tr>
              <a:tr h="370840">
                <a:tc>
                  <a:txBody>
                    <a:bodyPr/>
                    <a:lstStyle/>
                    <a:p>
                      <a:pPr rtl="1"/>
                      <a:r>
                        <a:rPr lang="ar-SA" sz="1800" dirty="0" smtClean="0"/>
                        <a:t>الموارد البشرية وتصميم العمل</a:t>
                      </a:r>
                      <a:endParaRPr lang="ar-SA" sz="1800" dirty="0"/>
                    </a:p>
                  </a:txBody>
                  <a:tcPr/>
                </a:tc>
                <a:tc>
                  <a:txBody>
                    <a:bodyPr/>
                    <a:lstStyle/>
                    <a:p>
                      <a:pPr rtl="1"/>
                      <a:r>
                        <a:rPr lang="ar-SA" sz="1600" dirty="0" smtClean="0"/>
                        <a:t>كيف نوفر بيئة مناسبة للعمل؟ </a:t>
                      </a:r>
                      <a:r>
                        <a:rPr lang="ar-SA" sz="1600" dirty="0" err="1" smtClean="0"/>
                        <a:t>ماهي</a:t>
                      </a:r>
                      <a:r>
                        <a:rPr lang="ar-SA" sz="1600" dirty="0" smtClean="0"/>
                        <a:t> المهارات</a:t>
                      </a:r>
                      <a:r>
                        <a:rPr lang="ar-SA" sz="1600" baseline="0" dirty="0" smtClean="0"/>
                        <a:t> المطلوبة للعاملين في المنظمة؟</a:t>
                      </a:r>
                      <a:endParaRPr lang="ar-SA" sz="1600" dirty="0"/>
                    </a:p>
                  </a:txBody>
                  <a:tcPr/>
                </a:tc>
              </a:tr>
              <a:tr h="370840">
                <a:tc>
                  <a:txBody>
                    <a:bodyPr/>
                    <a:lstStyle/>
                    <a:p>
                      <a:pPr rtl="1"/>
                      <a:r>
                        <a:rPr lang="ar-SA" sz="1800" dirty="0" smtClean="0"/>
                        <a:t>إدارة قنوات</a:t>
                      </a:r>
                      <a:r>
                        <a:rPr lang="ar-SA" sz="1800" baseline="0" dirty="0" smtClean="0"/>
                        <a:t> التجهيز</a:t>
                      </a:r>
                      <a:endParaRPr lang="ar-SA" sz="1800" dirty="0"/>
                    </a:p>
                  </a:txBody>
                  <a:tcPr/>
                </a:tc>
                <a:tc>
                  <a:txBody>
                    <a:bodyPr/>
                    <a:lstStyle/>
                    <a:p>
                      <a:pPr rtl="1"/>
                      <a:r>
                        <a:rPr lang="ar-SA" sz="1600" dirty="0" err="1" smtClean="0"/>
                        <a:t>ماهي</a:t>
                      </a:r>
                      <a:r>
                        <a:rPr lang="ar-SA" sz="1600" dirty="0" smtClean="0"/>
                        <a:t> الموارد التي ينبغي توفيرها؟</a:t>
                      </a:r>
                      <a:r>
                        <a:rPr lang="ar-SA" sz="1600" baseline="0" dirty="0" smtClean="0"/>
                        <a:t> ومن سيوفرها؟</a:t>
                      </a:r>
                      <a:endParaRPr lang="ar-SA" sz="1600" dirty="0"/>
                    </a:p>
                  </a:txBody>
                  <a:tcPr/>
                </a:tc>
              </a:tr>
              <a:tr h="370840">
                <a:tc>
                  <a:txBody>
                    <a:bodyPr/>
                    <a:lstStyle/>
                    <a:p>
                      <a:pPr rtl="1"/>
                      <a:r>
                        <a:rPr lang="ar-SA" sz="1800" dirty="0" smtClean="0"/>
                        <a:t>التخزين </a:t>
                      </a:r>
                      <a:r>
                        <a:rPr lang="ar-SA" sz="1800" dirty="0" err="1" smtClean="0"/>
                        <a:t>و</a:t>
                      </a:r>
                      <a:r>
                        <a:rPr lang="ar-SA" sz="1800" dirty="0" smtClean="0"/>
                        <a:t> تخطيط الاحتياجات من المواد </a:t>
                      </a:r>
                      <a:r>
                        <a:rPr lang="ar-SA" sz="1800" dirty="0" err="1" smtClean="0"/>
                        <a:t>و</a:t>
                      </a:r>
                      <a:r>
                        <a:rPr lang="ar-SA" sz="1800" dirty="0" smtClean="0"/>
                        <a:t> </a:t>
                      </a:r>
                      <a:r>
                        <a:rPr lang="en-US" sz="1800" dirty="0" smtClean="0"/>
                        <a:t>JIT</a:t>
                      </a:r>
                      <a:endParaRPr lang="ar-SA" sz="1800" dirty="0"/>
                    </a:p>
                  </a:txBody>
                  <a:tcPr/>
                </a:tc>
                <a:tc>
                  <a:txBody>
                    <a:bodyPr/>
                    <a:lstStyle/>
                    <a:p>
                      <a:pPr rtl="1"/>
                      <a:r>
                        <a:rPr lang="ar-SA" sz="1600" dirty="0" smtClean="0"/>
                        <a:t>ما</a:t>
                      </a:r>
                      <a:r>
                        <a:rPr lang="ar-SA" sz="1600" baseline="0" dirty="0" smtClean="0"/>
                        <a:t> هو حجم المخزون المناسب لكل منتج </a:t>
                      </a:r>
                      <a:r>
                        <a:rPr lang="ar-SA" sz="1600" baseline="0" dirty="0" err="1" smtClean="0"/>
                        <a:t>او</a:t>
                      </a:r>
                      <a:r>
                        <a:rPr lang="ar-SA" sz="1600" baseline="0" dirty="0" smtClean="0"/>
                        <a:t> مادة؟  ما هو الوقت المناسب لتسجيل طلب توريد المواد؟</a:t>
                      </a:r>
                      <a:endParaRPr lang="ar-SA" sz="1600" dirty="0"/>
                    </a:p>
                  </a:txBody>
                  <a:tcPr/>
                </a:tc>
              </a:tr>
              <a:tr h="370840">
                <a:tc>
                  <a:txBody>
                    <a:bodyPr/>
                    <a:lstStyle/>
                    <a:p>
                      <a:pPr rtl="1"/>
                      <a:r>
                        <a:rPr lang="ar-SA" sz="1800" dirty="0" smtClean="0"/>
                        <a:t>التخطيط متوسط وقصير المدى</a:t>
                      </a:r>
                      <a:r>
                        <a:rPr lang="ar-SA" sz="1800" baseline="0" dirty="0" smtClean="0"/>
                        <a:t> وجدولة الأعمال</a:t>
                      </a:r>
                      <a:endParaRPr lang="ar-SA" sz="1800" dirty="0"/>
                    </a:p>
                  </a:txBody>
                  <a:tcPr/>
                </a:tc>
                <a:tc>
                  <a:txBody>
                    <a:bodyPr/>
                    <a:lstStyle/>
                    <a:p>
                      <a:pPr rtl="1"/>
                      <a:r>
                        <a:rPr lang="ar-SA" sz="1600" dirty="0" smtClean="0"/>
                        <a:t>كيفية التعامل مع الطلب الموسمي؟ أي </a:t>
                      </a:r>
                      <a:r>
                        <a:rPr lang="ar-SA" sz="1600" dirty="0" err="1" smtClean="0"/>
                        <a:t>الطلبيات</a:t>
                      </a:r>
                      <a:r>
                        <a:rPr lang="ar-SA" sz="1600" baseline="0" dirty="0" smtClean="0"/>
                        <a:t> يتم تجهيزها أولاً؟</a:t>
                      </a:r>
                      <a:endParaRPr lang="ar-SA" sz="1600" dirty="0"/>
                    </a:p>
                  </a:txBody>
                  <a:tcPr/>
                </a:tc>
              </a:tr>
              <a:tr h="370840">
                <a:tc>
                  <a:txBody>
                    <a:bodyPr/>
                    <a:lstStyle/>
                    <a:p>
                      <a:pPr rtl="1"/>
                      <a:r>
                        <a:rPr lang="ar-SA" sz="1800" dirty="0" smtClean="0"/>
                        <a:t>الصيانة</a:t>
                      </a:r>
                      <a:endParaRPr lang="ar-SA" sz="1800" dirty="0"/>
                    </a:p>
                  </a:txBody>
                  <a:tcPr/>
                </a:tc>
                <a:tc>
                  <a:txBody>
                    <a:bodyPr/>
                    <a:lstStyle/>
                    <a:p>
                      <a:pPr rtl="1"/>
                      <a:r>
                        <a:rPr lang="ar-SA" sz="1600" dirty="0" smtClean="0"/>
                        <a:t>من المسئول عن الصيانة؟</a:t>
                      </a:r>
                      <a:r>
                        <a:rPr lang="ar-SA" sz="1600" baseline="0" dirty="0" smtClean="0"/>
                        <a:t> متى يتم عمل صيانة دورية؟</a:t>
                      </a:r>
                      <a:endParaRPr lang="ar-SA" sz="16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3200" b="1" dirty="0" smtClean="0"/>
              <a:t>5- التنظيم الرسمي لإدارة الإنتاج والعمليات (شركة صناعية)</a:t>
            </a:r>
            <a:endParaRPr lang="ar-SA" sz="3200" b="1" dirty="0"/>
          </a:p>
        </p:txBody>
      </p:sp>
      <p:graphicFrame>
        <p:nvGraphicFramePr>
          <p:cNvPr id="4" name="رسم تخطيطي 3"/>
          <p:cNvGraphicFramePr/>
          <p:nvPr/>
        </p:nvGraphicFramePr>
        <p:xfrm>
          <a:off x="500034" y="1754190"/>
          <a:ext cx="8072494" cy="4532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مربع نص 4"/>
          <p:cNvSpPr txBox="1"/>
          <p:nvPr/>
        </p:nvSpPr>
        <p:spPr>
          <a:xfrm>
            <a:off x="3929058" y="2000240"/>
            <a:ext cx="1285884" cy="646331"/>
          </a:xfrm>
          <a:prstGeom prst="rect">
            <a:avLst/>
          </a:prstGeom>
          <a:noFill/>
        </p:spPr>
        <p:txBody>
          <a:bodyPr wrap="square" rtlCol="1">
            <a:spAutoFit/>
          </a:bodyPr>
          <a:lstStyle/>
          <a:p>
            <a:pPr algn="ctr"/>
            <a:r>
              <a:rPr lang="ar-SA" b="1" dirty="0" smtClean="0"/>
              <a:t>مجلس الإدارة والمدير العام</a:t>
            </a:r>
            <a:endParaRPr lang="ar-SA" b="1" dirty="0"/>
          </a:p>
        </p:txBody>
      </p:sp>
      <p:sp>
        <p:nvSpPr>
          <p:cNvPr id="6" name="مربع نص 5"/>
          <p:cNvSpPr txBox="1"/>
          <p:nvPr/>
        </p:nvSpPr>
        <p:spPr>
          <a:xfrm>
            <a:off x="7072330" y="3211297"/>
            <a:ext cx="1428760" cy="646331"/>
          </a:xfrm>
          <a:prstGeom prst="rect">
            <a:avLst/>
          </a:prstGeom>
          <a:noFill/>
        </p:spPr>
        <p:txBody>
          <a:bodyPr wrap="square" rtlCol="1">
            <a:spAutoFit/>
          </a:bodyPr>
          <a:lstStyle/>
          <a:p>
            <a:pPr lvl="0" algn="ctr"/>
            <a:r>
              <a:rPr lang="ar-SA" b="1" dirty="0" smtClean="0"/>
              <a:t>الأفراد والعلاقات الصناعية</a:t>
            </a:r>
          </a:p>
        </p:txBody>
      </p:sp>
      <p:sp>
        <p:nvSpPr>
          <p:cNvPr id="7" name="مربع نص 6"/>
          <p:cNvSpPr txBox="1"/>
          <p:nvPr/>
        </p:nvSpPr>
        <p:spPr>
          <a:xfrm>
            <a:off x="5786446" y="3286124"/>
            <a:ext cx="800219" cy="369332"/>
          </a:xfrm>
          <a:prstGeom prst="rect">
            <a:avLst/>
          </a:prstGeom>
          <a:noFill/>
        </p:spPr>
        <p:txBody>
          <a:bodyPr wrap="none" rtlCol="1">
            <a:spAutoFit/>
          </a:bodyPr>
          <a:lstStyle/>
          <a:p>
            <a:pPr lvl="0"/>
            <a:r>
              <a:rPr lang="ar-SA" b="1" dirty="0" smtClean="0"/>
              <a:t>التسويق</a:t>
            </a:r>
          </a:p>
        </p:txBody>
      </p:sp>
      <p:sp>
        <p:nvSpPr>
          <p:cNvPr id="8" name="مربع نص 7"/>
          <p:cNvSpPr txBox="1"/>
          <p:nvPr/>
        </p:nvSpPr>
        <p:spPr>
          <a:xfrm>
            <a:off x="4000496" y="3286124"/>
            <a:ext cx="1130438" cy="369332"/>
          </a:xfrm>
          <a:prstGeom prst="rect">
            <a:avLst/>
          </a:prstGeom>
          <a:noFill/>
        </p:spPr>
        <p:txBody>
          <a:bodyPr wrap="none" rtlCol="1">
            <a:spAutoFit/>
          </a:bodyPr>
          <a:lstStyle/>
          <a:p>
            <a:pPr lvl="0"/>
            <a:r>
              <a:rPr lang="ar-SA" b="1" dirty="0" smtClean="0">
                <a:solidFill>
                  <a:srgbClr val="C00000"/>
                </a:solidFill>
              </a:rPr>
              <a:t>مدير المصنع</a:t>
            </a:r>
          </a:p>
        </p:txBody>
      </p:sp>
      <p:sp>
        <p:nvSpPr>
          <p:cNvPr id="9" name="مربع نص 8"/>
          <p:cNvSpPr txBox="1"/>
          <p:nvPr/>
        </p:nvSpPr>
        <p:spPr>
          <a:xfrm>
            <a:off x="2714612" y="3286124"/>
            <a:ext cx="652743" cy="369332"/>
          </a:xfrm>
          <a:prstGeom prst="rect">
            <a:avLst/>
          </a:prstGeom>
          <a:noFill/>
        </p:spPr>
        <p:txBody>
          <a:bodyPr wrap="none" rtlCol="1">
            <a:spAutoFit/>
          </a:bodyPr>
          <a:lstStyle/>
          <a:p>
            <a:pPr lvl="0"/>
            <a:r>
              <a:rPr lang="ar-SA" b="1" dirty="0" smtClean="0"/>
              <a:t>المالية</a:t>
            </a:r>
          </a:p>
        </p:txBody>
      </p:sp>
      <p:sp>
        <p:nvSpPr>
          <p:cNvPr id="10" name="مربع نص 9"/>
          <p:cNvSpPr txBox="1"/>
          <p:nvPr/>
        </p:nvSpPr>
        <p:spPr>
          <a:xfrm>
            <a:off x="785786" y="3286124"/>
            <a:ext cx="1298753" cy="369332"/>
          </a:xfrm>
          <a:prstGeom prst="rect">
            <a:avLst/>
          </a:prstGeom>
          <a:noFill/>
        </p:spPr>
        <p:txBody>
          <a:bodyPr wrap="none" rtlCol="1">
            <a:spAutoFit/>
          </a:bodyPr>
          <a:lstStyle/>
          <a:p>
            <a:pPr lvl="0"/>
            <a:r>
              <a:rPr lang="ar-SA" b="1" dirty="0" smtClean="0"/>
              <a:t>هندسة </a:t>
            </a:r>
            <a:r>
              <a:rPr lang="ar-SA" b="1" dirty="0" err="1" smtClean="0"/>
              <a:t>المنتوج</a:t>
            </a:r>
            <a:endParaRPr lang="ar-SA" b="1" dirty="0" smtClean="0"/>
          </a:p>
        </p:txBody>
      </p:sp>
      <p:sp>
        <p:nvSpPr>
          <p:cNvPr id="11" name="مربع نص 10"/>
          <p:cNvSpPr txBox="1"/>
          <p:nvPr/>
        </p:nvSpPr>
        <p:spPr>
          <a:xfrm>
            <a:off x="6429388" y="4500570"/>
            <a:ext cx="955711" cy="369332"/>
          </a:xfrm>
          <a:prstGeom prst="rect">
            <a:avLst/>
          </a:prstGeom>
          <a:noFill/>
        </p:spPr>
        <p:txBody>
          <a:bodyPr wrap="none" rtlCol="1">
            <a:spAutoFit/>
          </a:bodyPr>
          <a:lstStyle/>
          <a:p>
            <a:pPr lvl="0"/>
            <a:r>
              <a:rPr lang="ar-SA" b="1" dirty="0" smtClean="0">
                <a:solidFill>
                  <a:srgbClr val="C00000"/>
                </a:solidFill>
              </a:rPr>
              <a:t>المشتريات</a:t>
            </a:r>
          </a:p>
        </p:txBody>
      </p:sp>
      <p:sp>
        <p:nvSpPr>
          <p:cNvPr id="12" name="مربع نص 11"/>
          <p:cNvSpPr txBox="1"/>
          <p:nvPr/>
        </p:nvSpPr>
        <p:spPr>
          <a:xfrm>
            <a:off x="4929190" y="4357694"/>
            <a:ext cx="947695" cy="646331"/>
          </a:xfrm>
          <a:prstGeom prst="rect">
            <a:avLst/>
          </a:prstGeom>
          <a:noFill/>
        </p:spPr>
        <p:txBody>
          <a:bodyPr wrap="none" rtlCol="1">
            <a:spAutoFit/>
          </a:bodyPr>
          <a:lstStyle/>
          <a:p>
            <a:pPr lvl="0"/>
            <a:r>
              <a:rPr lang="ar-SA" b="1" dirty="0" smtClean="0">
                <a:solidFill>
                  <a:srgbClr val="C00000"/>
                </a:solidFill>
              </a:rPr>
              <a:t>مدير </a:t>
            </a:r>
            <a:r>
              <a:rPr lang="ar-SA" b="1" dirty="0" err="1" smtClean="0">
                <a:solidFill>
                  <a:srgbClr val="C00000"/>
                </a:solidFill>
              </a:rPr>
              <a:t>انتاج</a:t>
            </a:r>
            <a:endParaRPr lang="ar-SA" b="1" dirty="0" smtClean="0">
              <a:solidFill>
                <a:srgbClr val="C00000"/>
              </a:solidFill>
            </a:endParaRPr>
          </a:p>
          <a:p>
            <a:pPr lvl="0"/>
            <a:r>
              <a:rPr lang="ar-SA" b="1" dirty="0" smtClean="0">
                <a:solidFill>
                  <a:srgbClr val="C00000"/>
                </a:solidFill>
              </a:rPr>
              <a:t> المنتج 2</a:t>
            </a:r>
          </a:p>
        </p:txBody>
      </p:sp>
      <p:sp>
        <p:nvSpPr>
          <p:cNvPr id="13" name="مربع نص 12"/>
          <p:cNvSpPr txBox="1"/>
          <p:nvPr/>
        </p:nvSpPr>
        <p:spPr>
          <a:xfrm>
            <a:off x="3286116" y="4357694"/>
            <a:ext cx="947695" cy="646331"/>
          </a:xfrm>
          <a:prstGeom prst="rect">
            <a:avLst/>
          </a:prstGeom>
          <a:noFill/>
        </p:spPr>
        <p:txBody>
          <a:bodyPr wrap="none" rtlCol="1">
            <a:spAutoFit/>
          </a:bodyPr>
          <a:lstStyle/>
          <a:p>
            <a:pPr lvl="0"/>
            <a:r>
              <a:rPr lang="ar-SA" b="1" dirty="0" smtClean="0">
                <a:solidFill>
                  <a:srgbClr val="C00000"/>
                </a:solidFill>
              </a:rPr>
              <a:t>مدير </a:t>
            </a:r>
            <a:r>
              <a:rPr lang="ar-SA" b="1" dirty="0" err="1" smtClean="0">
                <a:solidFill>
                  <a:srgbClr val="C00000"/>
                </a:solidFill>
              </a:rPr>
              <a:t>انتاج</a:t>
            </a:r>
            <a:endParaRPr lang="ar-SA" b="1" dirty="0" smtClean="0">
              <a:solidFill>
                <a:srgbClr val="C00000"/>
              </a:solidFill>
            </a:endParaRPr>
          </a:p>
          <a:p>
            <a:pPr lvl="0"/>
            <a:r>
              <a:rPr lang="ar-SA" b="1" dirty="0" smtClean="0">
                <a:solidFill>
                  <a:srgbClr val="C00000"/>
                </a:solidFill>
              </a:rPr>
              <a:t> المنتج 1</a:t>
            </a:r>
          </a:p>
        </p:txBody>
      </p:sp>
      <p:sp>
        <p:nvSpPr>
          <p:cNvPr id="14" name="مربع نص 13"/>
          <p:cNvSpPr txBox="1"/>
          <p:nvPr/>
        </p:nvSpPr>
        <p:spPr>
          <a:xfrm>
            <a:off x="1714480" y="4357694"/>
            <a:ext cx="917238" cy="646331"/>
          </a:xfrm>
          <a:prstGeom prst="rect">
            <a:avLst/>
          </a:prstGeom>
          <a:noFill/>
        </p:spPr>
        <p:txBody>
          <a:bodyPr wrap="none" rtlCol="1">
            <a:spAutoFit/>
          </a:bodyPr>
          <a:lstStyle/>
          <a:p>
            <a:pPr lvl="0"/>
            <a:r>
              <a:rPr lang="ar-SA" b="1" dirty="0" smtClean="0">
                <a:solidFill>
                  <a:srgbClr val="C00000"/>
                </a:solidFill>
              </a:rPr>
              <a:t>الهندسة </a:t>
            </a:r>
          </a:p>
          <a:p>
            <a:pPr lvl="0"/>
            <a:r>
              <a:rPr lang="ar-SA" b="1" dirty="0" err="1" smtClean="0">
                <a:solidFill>
                  <a:srgbClr val="C00000"/>
                </a:solidFill>
              </a:rPr>
              <a:t>االصناعية</a:t>
            </a:r>
            <a:endParaRPr lang="ar-SA" b="1" dirty="0" smtClean="0">
              <a:solidFill>
                <a:srgbClr val="C00000"/>
              </a:solidFill>
            </a:endParaRPr>
          </a:p>
        </p:txBody>
      </p:sp>
      <p:sp>
        <p:nvSpPr>
          <p:cNvPr id="15" name="مربع نص 14"/>
          <p:cNvSpPr txBox="1"/>
          <p:nvPr/>
        </p:nvSpPr>
        <p:spPr>
          <a:xfrm>
            <a:off x="5500694" y="5643578"/>
            <a:ext cx="1281121" cy="369332"/>
          </a:xfrm>
          <a:prstGeom prst="rect">
            <a:avLst/>
          </a:prstGeom>
          <a:noFill/>
        </p:spPr>
        <p:txBody>
          <a:bodyPr wrap="none" rtlCol="1">
            <a:spAutoFit/>
          </a:bodyPr>
          <a:lstStyle/>
          <a:p>
            <a:pPr lvl="0"/>
            <a:r>
              <a:rPr lang="ar-SA" b="1" dirty="0" smtClean="0">
                <a:solidFill>
                  <a:srgbClr val="C00000"/>
                </a:solidFill>
              </a:rPr>
              <a:t>رقابة المخزون</a:t>
            </a:r>
          </a:p>
        </p:txBody>
      </p:sp>
      <p:sp>
        <p:nvSpPr>
          <p:cNvPr id="16" name="مربع نص 15"/>
          <p:cNvSpPr txBox="1"/>
          <p:nvPr/>
        </p:nvSpPr>
        <p:spPr>
          <a:xfrm>
            <a:off x="4214810" y="5643578"/>
            <a:ext cx="806632" cy="369332"/>
          </a:xfrm>
          <a:prstGeom prst="rect">
            <a:avLst/>
          </a:prstGeom>
          <a:noFill/>
        </p:spPr>
        <p:txBody>
          <a:bodyPr wrap="none" rtlCol="1">
            <a:spAutoFit/>
          </a:bodyPr>
          <a:lstStyle/>
          <a:p>
            <a:pPr lvl="0"/>
            <a:r>
              <a:rPr lang="ar-SA" b="1" dirty="0" smtClean="0">
                <a:solidFill>
                  <a:srgbClr val="C00000"/>
                </a:solidFill>
              </a:rPr>
              <a:t>الجدولة </a:t>
            </a:r>
          </a:p>
        </p:txBody>
      </p:sp>
      <p:sp>
        <p:nvSpPr>
          <p:cNvPr id="17" name="مربع نص 16"/>
          <p:cNvSpPr txBox="1"/>
          <p:nvPr/>
        </p:nvSpPr>
        <p:spPr>
          <a:xfrm>
            <a:off x="2643174" y="5643578"/>
            <a:ext cx="784189" cy="369332"/>
          </a:xfrm>
          <a:prstGeom prst="rect">
            <a:avLst/>
          </a:prstGeom>
          <a:noFill/>
        </p:spPr>
        <p:txBody>
          <a:bodyPr wrap="none" rtlCol="1">
            <a:spAutoFit/>
          </a:bodyPr>
          <a:lstStyle/>
          <a:p>
            <a:pPr lvl="0"/>
            <a:r>
              <a:rPr lang="ar-SA" b="1" dirty="0" smtClean="0">
                <a:solidFill>
                  <a:srgbClr val="C00000"/>
                </a:solidFill>
              </a:rPr>
              <a:t>التخطيط</a:t>
            </a:r>
          </a:p>
        </p:txBody>
      </p:sp>
      <p:sp>
        <p:nvSpPr>
          <p:cNvPr id="18" name="مربع نص 17"/>
          <p:cNvSpPr txBox="1"/>
          <p:nvPr/>
        </p:nvSpPr>
        <p:spPr>
          <a:xfrm>
            <a:off x="857224" y="5643578"/>
            <a:ext cx="1117615" cy="369332"/>
          </a:xfrm>
          <a:prstGeom prst="rect">
            <a:avLst/>
          </a:prstGeom>
          <a:noFill/>
        </p:spPr>
        <p:txBody>
          <a:bodyPr wrap="none" rtlCol="1">
            <a:spAutoFit/>
          </a:bodyPr>
          <a:lstStyle/>
          <a:p>
            <a:pPr lvl="0"/>
            <a:r>
              <a:rPr lang="ar-SA" b="1" dirty="0" smtClean="0">
                <a:solidFill>
                  <a:srgbClr val="C00000"/>
                </a:solidFill>
              </a:rPr>
              <a:t>رقابة الجودة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ox(in)">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slide(fromBottom)">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slide(fromBottom)">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slide(fromBottom)">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slide(fromBottom)">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dissolve">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dissolve">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dissolve">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dissolve">
                                      <p:cBhvr>
                                        <p:cTn id="8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SA" sz="3200" b="1" dirty="0" smtClean="0"/>
              <a:t>6- إدارة الإنتاج والعمليات في منظمات صناعة وتقديم الخدمة</a:t>
            </a:r>
            <a:endParaRPr lang="ar-SA" sz="3200" b="1" dirty="0"/>
          </a:p>
        </p:txBody>
      </p:sp>
      <p:sp>
        <p:nvSpPr>
          <p:cNvPr id="5" name="عنوان 1"/>
          <p:cNvSpPr txBox="1">
            <a:spLocks/>
          </p:cNvSpPr>
          <p:nvPr/>
        </p:nvSpPr>
        <p:spPr>
          <a:xfrm>
            <a:off x="642910" y="1652582"/>
            <a:ext cx="8153400" cy="990600"/>
          </a:xfrm>
          <a:prstGeom prst="rect">
            <a:avLst/>
          </a:prstGeom>
        </p:spPr>
        <p:txBody>
          <a:bodyPr vert="horz"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SA" sz="2000" i="0" u="none" strike="noStrike" kern="1200" cap="none" spc="0" normalizeH="0" baseline="0" noProof="0" dirty="0" smtClean="0">
                <a:ln>
                  <a:noFill/>
                </a:ln>
                <a:solidFill>
                  <a:schemeClr val="tx2"/>
                </a:solidFill>
                <a:effectLst/>
                <a:uLnTx/>
                <a:uFillTx/>
                <a:latin typeface="+mj-lt"/>
                <a:ea typeface="+mj-ea"/>
                <a:cs typeface="+mj-cs"/>
              </a:rPr>
              <a:t>إدارة الإنتاج والعمليات في المنظمات الخدمية لا تختلف عن المنظمات الصناعية من حيث مكونات</a:t>
            </a:r>
            <a:r>
              <a:rPr kumimoji="0" lang="ar-SA" sz="2000" i="0" u="none" strike="noStrike" kern="1200" cap="none" spc="0" normalizeH="0" noProof="0" dirty="0" smtClean="0">
                <a:ln>
                  <a:noFill/>
                </a:ln>
                <a:solidFill>
                  <a:schemeClr val="tx2"/>
                </a:solidFill>
                <a:effectLst/>
                <a:uLnTx/>
                <a:uFillTx/>
                <a:latin typeface="+mj-lt"/>
                <a:ea typeface="+mj-ea"/>
                <a:cs typeface="+mj-cs"/>
              </a:rPr>
              <a:t> نظام الإنتاج (مدخلات ثم عمليات تحويل ثم مخرجات) أما الاختلاف فيمكن ايجازة كالتالي</a:t>
            </a:r>
            <a:endParaRPr kumimoji="0" lang="ar-SA" sz="2000" i="0" u="none" strike="noStrike" kern="1200" cap="none" spc="0" normalizeH="0" baseline="0" noProof="0" dirty="0">
              <a:ln>
                <a:noFill/>
              </a:ln>
              <a:solidFill>
                <a:schemeClr val="tx2"/>
              </a:solidFill>
              <a:effectLst/>
              <a:uLnTx/>
              <a:uFillTx/>
              <a:latin typeface="+mj-lt"/>
              <a:ea typeface="+mj-ea"/>
              <a:cs typeface="+mj-cs"/>
            </a:endParaRPr>
          </a:p>
        </p:txBody>
      </p:sp>
      <p:sp>
        <p:nvSpPr>
          <p:cNvPr id="6" name="عنوان 1"/>
          <p:cNvSpPr txBox="1">
            <a:spLocks/>
          </p:cNvSpPr>
          <p:nvPr/>
        </p:nvSpPr>
        <p:spPr>
          <a:xfrm>
            <a:off x="642910" y="2857496"/>
            <a:ext cx="8153400" cy="3571900"/>
          </a:xfrm>
          <a:prstGeom prst="rect">
            <a:avLst/>
          </a:prstGeom>
        </p:spPr>
        <p:txBody>
          <a:bodyPr vert="horz" anchor="ctr">
            <a:normAutofit fontScale="77500" lnSpcReduction="200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2800" b="1" i="0" u="none" strike="noStrike" kern="1200" cap="none" spc="0" normalizeH="0" baseline="0" noProof="0" dirty="0" smtClean="0">
                <a:ln>
                  <a:noFill/>
                </a:ln>
                <a:solidFill>
                  <a:schemeClr val="tx2"/>
                </a:solidFill>
                <a:effectLst/>
                <a:uLnTx/>
                <a:uFillTx/>
                <a:latin typeface="+mj-lt"/>
                <a:ea typeface="+mj-ea"/>
                <a:cs typeface="+mj-cs"/>
              </a:rPr>
              <a:t>الفرق بين السلعة والخدمة</a:t>
            </a:r>
          </a:p>
          <a:p>
            <a:pPr marL="0" marR="0" lvl="0" indent="0" algn="ctr" defTabSz="914400" rtl="1" eaLnBrk="1" fontAlgn="auto" latinLnBrk="0" hangingPunct="1">
              <a:lnSpc>
                <a:spcPct val="100000"/>
              </a:lnSpc>
              <a:spcBef>
                <a:spcPct val="0"/>
              </a:spcBef>
              <a:spcAft>
                <a:spcPts val="0"/>
              </a:spcAft>
              <a:buClrTx/>
              <a:buSzTx/>
              <a:buFontTx/>
              <a:buNone/>
              <a:tabLst/>
              <a:defRPr/>
            </a:pPr>
            <a:endParaRPr kumimoji="0" lang="ar-SA" sz="2800" b="1" i="0" u="none" strike="noStrike" kern="1200" cap="none" spc="0" normalizeH="0" baseline="0" noProof="0" dirty="0" smtClean="0">
              <a:ln>
                <a:noFill/>
              </a:ln>
              <a:solidFill>
                <a:schemeClr val="tx2"/>
              </a:solidFill>
              <a:effectLst/>
              <a:uLnTx/>
              <a:uFillTx/>
              <a:latin typeface="+mj-lt"/>
              <a:ea typeface="+mj-ea"/>
              <a:cs typeface="+mj-cs"/>
            </a:endParaRPr>
          </a:p>
          <a:p>
            <a:pPr marL="0" marR="0" lvl="0" indent="0" algn="just" defTabSz="914400" rtl="1" eaLnBrk="1" fontAlgn="auto" latinLnBrk="0" hangingPunct="1">
              <a:lnSpc>
                <a:spcPct val="100000"/>
              </a:lnSpc>
              <a:spcBef>
                <a:spcPct val="0"/>
              </a:spcBef>
              <a:spcAft>
                <a:spcPts val="0"/>
              </a:spcAft>
              <a:buClrTx/>
              <a:buSzTx/>
              <a:buFont typeface="Arial" pitchFamily="34" charset="0"/>
              <a:buChar char="•"/>
              <a:tabLst/>
              <a:defRPr/>
            </a:pPr>
            <a:r>
              <a:rPr kumimoji="0" lang="ar-SA" sz="2600" i="0" u="none" strike="noStrike" kern="1200" cap="none" spc="0" normalizeH="0" baseline="0" noProof="0" dirty="0" smtClean="0">
                <a:ln>
                  <a:noFill/>
                </a:ln>
                <a:solidFill>
                  <a:schemeClr val="tx2"/>
                </a:solidFill>
                <a:effectLst/>
                <a:uLnTx/>
                <a:uFillTx/>
                <a:latin typeface="+mj-lt"/>
                <a:ea typeface="+mj-ea"/>
                <a:cs typeface="+mj-cs"/>
              </a:rPr>
              <a:t>السلعة عبارة عن عناصر ملموسة بينما الخدمة غير ملموسة وبالتالي عملية تخزينها قد يكون مستحيل.</a:t>
            </a:r>
          </a:p>
          <a:p>
            <a:pPr marL="0" marR="0" lvl="0" indent="0" algn="just" defTabSz="914400" rtl="1" eaLnBrk="1" fontAlgn="auto" latinLnBrk="0" hangingPunct="1">
              <a:lnSpc>
                <a:spcPct val="100000"/>
              </a:lnSpc>
              <a:spcBef>
                <a:spcPct val="0"/>
              </a:spcBef>
              <a:spcAft>
                <a:spcPts val="0"/>
              </a:spcAft>
              <a:buClrTx/>
              <a:buSzTx/>
              <a:buFont typeface="Arial" pitchFamily="34" charset="0"/>
              <a:buChar char="•"/>
              <a:tabLst/>
              <a:defRPr/>
            </a:pPr>
            <a:r>
              <a:rPr lang="ar-SA" sz="2600" dirty="0" smtClean="0">
                <a:solidFill>
                  <a:schemeClr val="tx2"/>
                </a:solidFill>
                <a:latin typeface="+mj-lt"/>
                <a:ea typeface="+mj-ea"/>
                <a:cs typeface="+mj-cs"/>
              </a:rPr>
              <a:t>إنتاج الخدمة يتزامن مع استهلاكها بينما يتم إنتاج السلعة ثم بيعها للمستهلك وبالتالي فإن الخدمة سريعة التلف. </a:t>
            </a:r>
          </a:p>
          <a:p>
            <a:pPr marL="0" marR="0" lvl="0" indent="0" algn="just" defTabSz="914400" rtl="1" eaLnBrk="1" fontAlgn="auto" latinLnBrk="0" hangingPunct="1">
              <a:lnSpc>
                <a:spcPct val="100000"/>
              </a:lnSpc>
              <a:spcBef>
                <a:spcPct val="0"/>
              </a:spcBef>
              <a:spcAft>
                <a:spcPts val="0"/>
              </a:spcAft>
              <a:buClrTx/>
              <a:buSzTx/>
              <a:buFont typeface="Arial" pitchFamily="34" charset="0"/>
              <a:buChar char="•"/>
              <a:tabLst/>
              <a:defRPr/>
            </a:pPr>
            <a:r>
              <a:rPr lang="ar-SA" sz="2600" dirty="0" smtClean="0">
                <a:solidFill>
                  <a:schemeClr val="tx2"/>
                </a:solidFill>
                <a:latin typeface="+mj-lt"/>
                <a:ea typeface="+mj-ea"/>
                <a:cs typeface="+mj-cs"/>
              </a:rPr>
              <a:t>بما أن الخدمات غير ملموسة فإنه يصعب نقلها من مكان إلى آخر بعكس السلعة.</a:t>
            </a:r>
          </a:p>
          <a:p>
            <a:pPr marL="0" marR="0" lvl="0" indent="0" algn="just" defTabSz="914400" rtl="1" eaLnBrk="1" fontAlgn="auto" latinLnBrk="0" hangingPunct="1">
              <a:lnSpc>
                <a:spcPct val="100000"/>
              </a:lnSpc>
              <a:spcBef>
                <a:spcPct val="0"/>
              </a:spcBef>
              <a:spcAft>
                <a:spcPts val="0"/>
              </a:spcAft>
              <a:buClrTx/>
              <a:buSzTx/>
              <a:buFont typeface="Arial" pitchFamily="34" charset="0"/>
              <a:buChar char="•"/>
              <a:tabLst/>
              <a:defRPr/>
            </a:pPr>
            <a:r>
              <a:rPr lang="ar-SA" sz="2600" dirty="0" smtClean="0">
                <a:solidFill>
                  <a:schemeClr val="tx2"/>
                </a:solidFill>
                <a:latin typeface="+mj-lt"/>
                <a:ea typeface="+mj-ea"/>
                <a:cs typeface="+mj-cs"/>
              </a:rPr>
              <a:t>لا يمكن الحكم على جودة الخدمة إلا بعد استهلاكها (مع الأخذ في الاعتبار صعوبة تحديد الجودة التي تعتمد على الآراء الشخصية) بينما يمكن تحديد جودة السلعة بإخضاعها إلى سلسلة من اختبارات الجودة.</a:t>
            </a:r>
          </a:p>
          <a:p>
            <a:pPr marL="0" marR="0" lvl="0" indent="0" algn="just" defTabSz="914400" rtl="1" eaLnBrk="1" fontAlgn="auto" latinLnBrk="0" hangingPunct="1">
              <a:lnSpc>
                <a:spcPct val="100000"/>
              </a:lnSpc>
              <a:spcBef>
                <a:spcPct val="0"/>
              </a:spcBef>
              <a:spcAft>
                <a:spcPts val="0"/>
              </a:spcAft>
              <a:buClrTx/>
              <a:buSzTx/>
              <a:buFont typeface="Arial" pitchFamily="34" charset="0"/>
              <a:buChar char="•"/>
              <a:tabLst/>
              <a:defRPr/>
            </a:pPr>
            <a:r>
              <a:rPr lang="ar-SA" sz="2600" dirty="0" smtClean="0">
                <a:solidFill>
                  <a:schemeClr val="tx2"/>
                </a:solidFill>
                <a:latin typeface="+mj-lt"/>
                <a:ea typeface="+mj-ea"/>
                <a:cs typeface="+mj-cs"/>
              </a:rPr>
              <a:t>لصعوبة تخزين ونقل الخدمة نجد أن المنظمات الخدمية تكون قريبة جغرافياَ من المستهلك بينما يمكن للمنظمات الصناعية أن تكون بعيدة نسبياَ عن المستهلك.</a:t>
            </a:r>
          </a:p>
          <a:p>
            <a:pPr marL="0" marR="0" lvl="0" indent="0" algn="just" defTabSz="914400" rtl="1" eaLnBrk="1" fontAlgn="auto" latinLnBrk="0" hangingPunct="1">
              <a:lnSpc>
                <a:spcPct val="100000"/>
              </a:lnSpc>
              <a:spcBef>
                <a:spcPct val="0"/>
              </a:spcBef>
              <a:spcAft>
                <a:spcPts val="0"/>
              </a:spcAft>
              <a:buClrTx/>
              <a:buSzTx/>
              <a:buFont typeface="Arial" pitchFamily="34" charset="0"/>
              <a:buChar char="•"/>
              <a:tabLst/>
              <a:defRPr/>
            </a:pPr>
            <a:r>
              <a:rPr lang="ar-SA" sz="2600" dirty="0" smtClean="0">
                <a:solidFill>
                  <a:schemeClr val="tx2"/>
                </a:solidFill>
                <a:latin typeface="+mj-lt"/>
                <a:ea typeface="+mj-ea"/>
                <a:cs typeface="+mj-cs"/>
              </a:rPr>
              <a:t>بسبب الاحتكاك المباشر مع  المستهلك تعتمد المنظمات الخدمية على القوى العاملة أكثر من الأصول الاستثمارية بعكس المنظمات الصناعية.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Bottom)">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calcmode="lin" valueType="num">
                                      <p:cBhvr additive="base">
                                        <p:cTn id="1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slide(fromBottom)">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slide(fromBottom)">
                                      <p:cBhvr>
                                        <p:cTn id="28" dur="5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animEffect transition="in" filter="slide(fromBottom)">
                                      <p:cBhvr>
                                        <p:cTn id="33" dur="500"/>
                                        <p:tgtEl>
                                          <p:spTgt spid="6">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nodeType="clickEffect">
                                  <p:stCondLst>
                                    <p:cond delay="0"/>
                                  </p:stCondLst>
                                  <p:childTnLst>
                                    <p:set>
                                      <p:cBhvr>
                                        <p:cTn id="37" dur="1" fill="hold">
                                          <p:stCondLst>
                                            <p:cond delay="0"/>
                                          </p:stCondLst>
                                        </p:cTn>
                                        <p:tgtEl>
                                          <p:spTgt spid="6">
                                            <p:txEl>
                                              <p:pRg st="5" end="5"/>
                                            </p:txEl>
                                          </p:spTgt>
                                        </p:tgtEl>
                                        <p:attrNameLst>
                                          <p:attrName>style.visibility</p:attrName>
                                        </p:attrNameLst>
                                      </p:cBhvr>
                                      <p:to>
                                        <p:strVal val="visible"/>
                                      </p:to>
                                    </p:set>
                                    <p:animEffect transition="in" filter="slide(fromBottom)">
                                      <p:cBhvr>
                                        <p:cTn id="38" dur="500"/>
                                        <p:tgtEl>
                                          <p:spTgt spid="6">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Effect transition="in" filter="slide(fromBottom)">
                                      <p:cBhvr>
                                        <p:cTn id="43" dur="500"/>
                                        <p:tgtEl>
                                          <p:spTgt spid="6">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2" presetClass="entr" presetSubtype="4" fill="hold" nodeType="clickEffect">
                                  <p:stCondLst>
                                    <p:cond delay="0"/>
                                  </p:stCondLst>
                                  <p:childTnLst>
                                    <p:set>
                                      <p:cBhvr>
                                        <p:cTn id="47" dur="1" fill="hold">
                                          <p:stCondLst>
                                            <p:cond delay="0"/>
                                          </p:stCondLst>
                                        </p:cTn>
                                        <p:tgtEl>
                                          <p:spTgt spid="6">
                                            <p:txEl>
                                              <p:pRg st="7" end="7"/>
                                            </p:txEl>
                                          </p:spTgt>
                                        </p:tgtEl>
                                        <p:attrNameLst>
                                          <p:attrName>style.visibility</p:attrName>
                                        </p:attrNameLst>
                                      </p:cBhvr>
                                      <p:to>
                                        <p:strVal val="visible"/>
                                      </p:to>
                                    </p:set>
                                    <p:animEffect transition="in" filter="slide(fromBottom)">
                                      <p:cBhvr>
                                        <p:cTn id="48"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SA" sz="3200" b="1" dirty="0" smtClean="0"/>
              <a:t>6- إدارة الإنتاج والعمليات في منظمات صناعة وتقديم الخدمة</a:t>
            </a:r>
            <a:endParaRPr lang="ar-SA" sz="3200" b="1" dirty="0"/>
          </a:p>
        </p:txBody>
      </p:sp>
      <p:sp>
        <p:nvSpPr>
          <p:cNvPr id="5" name="عنوان 1"/>
          <p:cNvSpPr txBox="1">
            <a:spLocks/>
          </p:cNvSpPr>
          <p:nvPr/>
        </p:nvSpPr>
        <p:spPr>
          <a:xfrm>
            <a:off x="642910" y="1581144"/>
            <a:ext cx="8153400" cy="419096"/>
          </a:xfrm>
          <a:prstGeom prst="rect">
            <a:avLst/>
          </a:prstGeom>
        </p:spPr>
        <p:txBody>
          <a:bodyPr vert="horz" anchor="ctr">
            <a:norm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kumimoji="0" lang="ar-SA" b="1" i="0" u="none" strike="noStrike" kern="1200" cap="none" spc="0" normalizeH="0" baseline="0" noProof="0" dirty="0" smtClean="0">
                <a:ln>
                  <a:noFill/>
                </a:ln>
                <a:solidFill>
                  <a:schemeClr val="tx2"/>
                </a:solidFill>
                <a:effectLst/>
                <a:uLnTx/>
                <a:uFillTx/>
                <a:latin typeface="+mj-lt"/>
                <a:ea typeface="+mj-ea"/>
                <a:cs typeface="+mj-cs"/>
              </a:rPr>
              <a:t>الجدير بالذكر هو انه يصعب وجود منظمات</a:t>
            </a:r>
            <a:r>
              <a:rPr kumimoji="0" lang="ar-SA" b="1" i="0" u="none" strike="noStrike" kern="1200" cap="none" spc="0" normalizeH="0" noProof="0" dirty="0" smtClean="0">
                <a:ln>
                  <a:noFill/>
                </a:ln>
                <a:solidFill>
                  <a:schemeClr val="tx2"/>
                </a:solidFill>
                <a:effectLst/>
                <a:uLnTx/>
                <a:uFillTx/>
                <a:latin typeface="+mj-lt"/>
                <a:ea typeface="+mj-ea"/>
                <a:cs typeface="+mj-cs"/>
              </a:rPr>
              <a:t> خدمية </a:t>
            </a:r>
            <a:r>
              <a:rPr kumimoji="0" lang="ar-SA" b="1" i="0" u="none" strike="noStrike" kern="1200" cap="none" spc="0" normalizeH="0" noProof="0" dirty="0" err="1" smtClean="0">
                <a:ln>
                  <a:noFill/>
                </a:ln>
                <a:solidFill>
                  <a:schemeClr val="tx2"/>
                </a:solidFill>
                <a:effectLst/>
                <a:uLnTx/>
                <a:uFillTx/>
                <a:latin typeface="+mj-lt"/>
                <a:ea typeface="+mj-ea"/>
                <a:cs typeface="+mj-cs"/>
              </a:rPr>
              <a:t>او</a:t>
            </a:r>
            <a:r>
              <a:rPr kumimoji="0" lang="ar-SA" b="1" i="0" u="none" strike="noStrike" kern="1200" cap="none" spc="0" normalizeH="0" noProof="0" dirty="0" smtClean="0">
                <a:ln>
                  <a:noFill/>
                </a:ln>
                <a:solidFill>
                  <a:schemeClr val="tx2"/>
                </a:solidFill>
                <a:effectLst/>
                <a:uLnTx/>
                <a:uFillTx/>
                <a:latin typeface="+mj-lt"/>
                <a:ea typeface="+mj-ea"/>
                <a:cs typeface="+mj-cs"/>
              </a:rPr>
              <a:t> صناعية صرفة فاغلب المنظمات تنتج مزيج من الاثنين.</a:t>
            </a:r>
            <a:endParaRPr kumimoji="0" lang="ar-SA" b="1" i="0" u="none" strike="noStrike" kern="1200" cap="none" spc="0" normalizeH="0" baseline="0" noProof="0" dirty="0">
              <a:ln>
                <a:noFill/>
              </a:ln>
              <a:solidFill>
                <a:schemeClr val="tx2"/>
              </a:solidFill>
              <a:effectLst/>
              <a:uLnTx/>
              <a:uFillTx/>
              <a:latin typeface="+mj-lt"/>
              <a:ea typeface="+mj-ea"/>
              <a:cs typeface="+mj-cs"/>
            </a:endParaRPr>
          </a:p>
        </p:txBody>
      </p:sp>
      <p:grpSp>
        <p:nvGrpSpPr>
          <p:cNvPr id="7" name="Group 3"/>
          <p:cNvGrpSpPr>
            <a:grpSpLocks/>
          </p:cNvGrpSpPr>
          <p:nvPr/>
        </p:nvGrpSpPr>
        <p:grpSpPr bwMode="auto">
          <a:xfrm>
            <a:off x="1357290" y="2793408"/>
            <a:ext cx="6464300" cy="3278801"/>
            <a:chOff x="832" y="1191"/>
            <a:chExt cx="4072" cy="2113"/>
          </a:xfrm>
        </p:grpSpPr>
        <p:grpSp>
          <p:nvGrpSpPr>
            <p:cNvPr id="8" name="Group 4"/>
            <p:cNvGrpSpPr>
              <a:grpSpLocks/>
            </p:cNvGrpSpPr>
            <p:nvPr/>
          </p:nvGrpSpPr>
          <p:grpSpPr bwMode="auto">
            <a:xfrm>
              <a:off x="832" y="1191"/>
              <a:ext cx="2144" cy="224"/>
              <a:chOff x="832" y="1191"/>
              <a:chExt cx="2144" cy="224"/>
            </a:xfrm>
          </p:grpSpPr>
          <p:sp>
            <p:nvSpPr>
              <p:cNvPr id="33" name="Rectangle 5"/>
              <p:cNvSpPr>
                <a:spLocks noChangeArrowheads="1"/>
              </p:cNvSpPr>
              <p:nvPr/>
            </p:nvSpPr>
            <p:spPr bwMode="auto">
              <a:xfrm>
                <a:off x="832" y="1191"/>
                <a:ext cx="2144" cy="224"/>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4" name="Rectangle 6"/>
              <p:cNvSpPr>
                <a:spLocks noChangeArrowheads="1"/>
              </p:cNvSpPr>
              <p:nvPr/>
            </p:nvSpPr>
            <p:spPr bwMode="auto">
              <a:xfrm>
                <a:off x="1390" y="1209"/>
                <a:ext cx="1027" cy="206"/>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صناعة السيارات</a:t>
                </a:r>
                <a:endParaRPr lang="en-US" sz="2000" b="1" dirty="0"/>
              </a:p>
            </p:txBody>
          </p:sp>
        </p:grpSp>
        <p:grpSp>
          <p:nvGrpSpPr>
            <p:cNvPr id="9" name="Group 7"/>
            <p:cNvGrpSpPr>
              <a:grpSpLocks/>
            </p:cNvGrpSpPr>
            <p:nvPr/>
          </p:nvGrpSpPr>
          <p:grpSpPr bwMode="auto">
            <a:xfrm>
              <a:off x="976" y="1423"/>
              <a:ext cx="2112" cy="224"/>
              <a:chOff x="976" y="1423"/>
              <a:chExt cx="2112" cy="224"/>
            </a:xfrm>
          </p:grpSpPr>
          <p:sp>
            <p:nvSpPr>
              <p:cNvPr id="31" name="Rectangle 8"/>
              <p:cNvSpPr>
                <a:spLocks noChangeArrowheads="1"/>
              </p:cNvSpPr>
              <p:nvPr/>
            </p:nvSpPr>
            <p:spPr bwMode="auto">
              <a:xfrm>
                <a:off x="976" y="1423"/>
                <a:ext cx="2112" cy="224"/>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32" name="Rectangle 9"/>
              <p:cNvSpPr>
                <a:spLocks noChangeArrowheads="1"/>
              </p:cNvSpPr>
              <p:nvPr/>
            </p:nvSpPr>
            <p:spPr bwMode="auto">
              <a:xfrm>
                <a:off x="1559" y="1441"/>
                <a:ext cx="946" cy="206"/>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الكمبيوترات</a:t>
                </a:r>
                <a:endParaRPr lang="en-US" sz="2000" b="1" dirty="0"/>
              </a:p>
            </p:txBody>
          </p:sp>
        </p:grpSp>
        <p:grpSp>
          <p:nvGrpSpPr>
            <p:cNvPr id="10" name="Group 10"/>
            <p:cNvGrpSpPr>
              <a:grpSpLocks/>
            </p:cNvGrpSpPr>
            <p:nvPr/>
          </p:nvGrpSpPr>
          <p:grpSpPr bwMode="auto">
            <a:xfrm>
              <a:off x="1168" y="1655"/>
              <a:ext cx="2176" cy="224"/>
              <a:chOff x="1168" y="1655"/>
              <a:chExt cx="2176" cy="224"/>
            </a:xfrm>
          </p:grpSpPr>
          <p:sp>
            <p:nvSpPr>
              <p:cNvPr id="29" name="Rectangle 11"/>
              <p:cNvSpPr>
                <a:spLocks noChangeArrowheads="1"/>
              </p:cNvSpPr>
              <p:nvPr/>
            </p:nvSpPr>
            <p:spPr bwMode="auto">
              <a:xfrm>
                <a:off x="1168" y="1655"/>
                <a:ext cx="2176" cy="224"/>
              </a:xfrm>
              <a:prstGeom prst="rect">
                <a:avLst/>
              </a:prstGeom>
              <a:solidFill>
                <a:schemeClr val="accent1"/>
              </a:solidFill>
              <a:ln w="9525">
                <a:solidFill>
                  <a:schemeClr val="tx1"/>
                </a:solidFill>
                <a:miter lim="800000"/>
                <a:headEnd/>
                <a:tailEnd/>
              </a:ln>
            </p:spPr>
            <p:txBody>
              <a:bodyPr wrap="none" anchor="ctr"/>
              <a:lstStyle/>
              <a:p>
                <a:endParaRPr lang="en-US" dirty="0"/>
              </a:p>
            </p:txBody>
          </p:sp>
          <p:sp>
            <p:nvSpPr>
              <p:cNvPr id="30" name="Rectangle 12"/>
              <p:cNvSpPr>
                <a:spLocks noChangeArrowheads="1"/>
              </p:cNvSpPr>
              <p:nvPr/>
            </p:nvSpPr>
            <p:spPr bwMode="auto">
              <a:xfrm>
                <a:off x="1475" y="1674"/>
                <a:ext cx="1562" cy="205"/>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السجاد</a:t>
                </a:r>
                <a:endParaRPr lang="en-US" sz="2000" b="1" dirty="0"/>
              </a:p>
            </p:txBody>
          </p:sp>
        </p:grpSp>
        <p:grpSp>
          <p:nvGrpSpPr>
            <p:cNvPr id="11" name="Group 13"/>
            <p:cNvGrpSpPr>
              <a:grpSpLocks/>
            </p:cNvGrpSpPr>
            <p:nvPr/>
          </p:nvGrpSpPr>
          <p:grpSpPr bwMode="auto">
            <a:xfrm>
              <a:off x="1720" y="1879"/>
              <a:ext cx="2296" cy="232"/>
              <a:chOff x="1720" y="1879"/>
              <a:chExt cx="2296" cy="232"/>
            </a:xfrm>
          </p:grpSpPr>
          <p:sp>
            <p:nvSpPr>
              <p:cNvPr id="27" name="Rectangle 14"/>
              <p:cNvSpPr>
                <a:spLocks noChangeArrowheads="1"/>
              </p:cNvSpPr>
              <p:nvPr/>
            </p:nvSpPr>
            <p:spPr bwMode="auto">
              <a:xfrm>
                <a:off x="1720" y="1879"/>
                <a:ext cx="2296" cy="232"/>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8" name="Rectangle 15"/>
              <p:cNvSpPr>
                <a:spLocks noChangeArrowheads="1"/>
              </p:cNvSpPr>
              <p:nvPr/>
            </p:nvSpPr>
            <p:spPr bwMode="auto">
              <a:xfrm>
                <a:off x="2187" y="1905"/>
                <a:ext cx="1363" cy="206"/>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مطاعم الوجبات السريعة</a:t>
                </a:r>
                <a:endParaRPr lang="en-US" sz="2000" b="1" dirty="0"/>
              </a:p>
            </p:txBody>
          </p:sp>
        </p:grpSp>
        <p:grpSp>
          <p:nvGrpSpPr>
            <p:cNvPr id="12" name="Group 16"/>
            <p:cNvGrpSpPr>
              <a:grpSpLocks/>
            </p:cNvGrpSpPr>
            <p:nvPr/>
          </p:nvGrpSpPr>
          <p:grpSpPr bwMode="auto">
            <a:xfrm>
              <a:off x="1995" y="2119"/>
              <a:ext cx="2488" cy="270"/>
              <a:chOff x="1995" y="2119"/>
              <a:chExt cx="2488" cy="270"/>
            </a:xfrm>
          </p:grpSpPr>
          <p:sp>
            <p:nvSpPr>
              <p:cNvPr id="25" name="Rectangle 17"/>
              <p:cNvSpPr>
                <a:spLocks noChangeArrowheads="1"/>
              </p:cNvSpPr>
              <p:nvPr/>
            </p:nvSpPr>
            <p:spPr bwMode="auto">
              <a:xfrm>
                <a:off x="1995" y="2119"/>
                <a:ext cx="2488" cy="224"/>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6" name="Rectangle 18"/>
              <p:cNvSpPr>
                <a:spLocks noChangeArrowheads="1"/>
              </p:cNvSpPr>
              <p:nvPr/>
            </p:nvSpPr>
            <p:spPr bwMode="auto">
              <a:xfrm>
                <a:off x="2059" y="2159"/>
                <a:ext cx="2358" cy="230"/>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المطاعم </a:t>
                </a:r>
                <a:r>
                  <a:rPr lang="ar-SA" sz="2000" b="1" dirty="0" err="1" smtClean="0"/>
                  <a:t>و</a:t>
                </a:r>
                <a:r>
                  <a:rPr lang="ar-SA" sz="2000" b="1" dirty="0" smtClean="0"/>
                  <a:t> صيانة السيارات</a:t>
                </a:r>
                <a:endParaRPr lang="en-US" sz="2000" b="1" dirty="0"/>
              </a:p>
            </p:txBody>
          </p:sp>
        </p:grpSp>
        <p:grpSp>
          <p:nvGrpSpPr>
            <p:cNvPr id="13" name="Group 19"/>
            <p:cNvGrpSpPr>
              <a:grpSpLocks/>
            </p:cNvGrpSpPr>
            <p:nvPr/>
          </p:nvGrpSpPr>
          <p:grpSpPr bwMode="auto">
            <a:xfrm>
              <a:off x="2272" y="2351"/>
              <a:ext cx="2400" cy="224"/>
              <a:chOff x="2272" y="2351"/>
              <a:chExt cx="2400" cy="224"/>
            </a:xfrm>
          </p:grpSpPr>
          <p:sp>
            <p:nvSpPr>
              <p:cNvPr id="23" name="Rectangle 20"/>
              <p:cNvSpPr>
                <a:spLocks noChangeArrowheads="1"/>
              </p:cNvSpPr>
              <p:nvPr/>
            </p:nvSpPr>
            <p:spPr bwMode="auto">
              <a:xfrm>
                <a:off x="2272" y="2351"/>
                <a:ext cx="2400" cy="224"/>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4" name="Rectangle 21"/>
              <p:cNvSpPr>
                <a:spLocks noChangeArrowheads="1"/>
              </p:cNvSpPr>
              <p:nvPr/>
            </p:nvSpPr>
            <p:spPr bwMode="auto">
              <a:xfrm>
                <a:off x="2826" y="2369"/>
                <a:ext cx="1293" cy="206"/>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الرعاية الصحية</a:t>
                </a:r>
                <a:endParaRPr lang="en-US" sz="2000" b="1" dirty="0"/>
              </a:p>
            </p:txBody>
          </p:sp>
        </p:grpSp>
        <p:grpSp>
          <p:nvGrpSpPr>
            <p:cNvPr id="14" name="Group 22"/>
            <p:cNvGrpSpPr>
              <a:grpSpLocks/>
            </p:cNvGrpSpPr>
            <p:nvPr/>
          </p:nvGrpSpPr>
          <p:grpSpPr bwMode="auto">
            <a:xfrm>
              <a:off x="2520" y="2567"/>
              <a:ext cx="2248" cy="287"/>
              <a:chOff x="2520" y="2567"/>
              <a:chExt cx="2248" cy="287"/>
            </a:xfrm>
          </p:grpSpPr>
          <p:sp>
            <p:nvSpPr>
              <p:cNvPr id="21" name="Rectangle 23"/>
              <p:cNvSpPr>
                <a:spLocks noChangeArrowheads="1"/>
              </p:cNvSpPr>
              <p:nvPr/>
            </p:nvSpPr>
            <p:spPr bwMode="auto">
              <a:xfrm>
                <a:off x="2520" y="2567"/>
                <a:ext cx="2248" cy="287"/>
              </a:xfrm>
              <a:prstGeom prst="rect">
                <a:avLst/>
              </a:prstGeom>
              <a:solidFill>
                <a:srgbClr val="86B87D"/>
              </a:solidFill>
              <a:ln w="9525">
                <a:solidFill>
                  <a:schemeClr val="tx1"/>
                </a:solidFill>
                <a:miter lim="800000"/>
                <a:headEnd/>
                <a:tailEnd/>
              </a:ln>
            </p:spPr>
            <p:txBody>
              <a:bodyPr wrap="none" anchor="ctr"/>
              <a:lstStyle/>
              <a:p>
                <a:endParaRPr lang="en-US"/>
              </a:p>
            </p:txBody>
          </p:sp>
          <p:sp>
            <p:nvSpPr>
              <p:cNvPr id="22" name="Rectangle 24"/>
              <p:cNvSpPr>
                <a:spLocks noChangeArrowheads="1"/>
              </p:cNvSpPr>
              <p:nvPr/>
            </p:nvSpPr>
            <p:spPr bwMode="auto">
              <a:xfrm>
                <a:off x="2579" y="2575"/>
                <a:ext cx="2130" cy="278"/>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وكالات الإعلان</a:t>
                </a:r>
                <a:endParaRPr lang="en-US" sz="2000" b="1" dirty="0"/>
              </a:p>
            </p:txBody>
          </p:sp>
        </p:grpSp>
        <p:grpSp>
          <p:nvGrpSpPr>
            <p:cNvPr id="15" name="Group 25"/>
            <p:cNvGrpSpPr>
              <a:grpSpLocks/>
            </p:cNvGrpSpPr>
            <p:nvPr/>
          </p:nvGrpSpPr>
          <p:grpSpPr bwMode="auto">
            <a:xfrm>
              <a:off x="2744" y="2807"/>
              <a:ext cx="2104" cy="285"/>
              <a:chOff x="2744" y="2807"/>
              <a:chExt cx="2104" cy="285"/>
            </a:xfrm>
          </p:grpSpPr>
          <p:sp>
            <p:nvSpPr>
              <p:cNvPr id="19" name="Rectangle 26"/>
              <p:cNvSpPr>
                <a:spLocks noChangeArrowheads="1"/>
              </p:cNvSpPr>
              <p:nvPr/>
            </p:nvSpPr>
            <p:spPr bwMode="auto">
              <a:xfrm>
                <a:off x="2744" y="2847"/>
                <a:ext cx="2104" cy="239"/>
              </a:xfrm>
              <a:prstGeom prst="rect">
                <a:avLst/>
              </a:prstGeom>
              <a:solidFill>
                <a:srgbClr val="86B87D"/>
              </a:solidFill>
              <a:ln w="9525">
                <a:solidFill>
                  <a:schemeClr val="tx1"/>
                </a:solidFill>
                <a:miter lim="800000"/>
                <a:headEnd/>
                <a:tailEnd/>
              </a:ln>
            </p:spPr>
            <p:txBody>
              <a:bodyPr wrap="none" anchor="ctr"/>
              <a:lstStyle/>
              <a:p>
                <a:endParaRPr lang="en-US"/>
              </a:p>
            </p:txBody>
          </p:sp>
          <p:sp>
            <p:nvSpPr>
              <p:cNvPr id="20" name="Rectangle 27"/>
              <p:cNvSpPr>
                <a:spLocks noChangeArrowheads="1"/>
              </p:cNvSpPr>
              <p:nvPr/>
            </p:nvSpPr>
            <p:spPr bwMode="auto">
              <a:xfrm>
                <a:off x="2964" y="2807"/>
                <a:ext cx="1664" cy="285"/>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التعليم</a:t>
                </a:r>
                <a:endParaRPr lang="en-US" sz="2000" b="1" dirty="0"/>
              </a:p>
            </p:txBody>
          </p:sp>
        </p:grpSp>
        <p:grpSp>
          <p:nvGrpSpPr>
            <p:cNvPr id="16" name="Group 28"/>
            <p:cNvGrpSpPr>
              <a:grpSpLocks/>
            </p:cNvGrpSpPr>
            <p:nvPr/>
          </p:nvGrpSpPr>
          <p:grpSpPr bwMode="auto">
            <a:xfrm>
              <a:off x="2872" y="3080"/>
              <a:ext cx="2032" cy="224"/>
              <a:chOff x="2872" y="3080"/>
              <a:chExt cx="2032" cy="224"/>
            </a:xfrm>
          </p:grpSpPr>
          <p:sp>
            <p:nvSpPr>
              <p:cNvPr id="17" name="Rectangle 29"/>
              <p:cNvSpPr>
                <a:spLocks noChangeArrowheads="1"/>
              </p:cNvSpPr>
              <p:nvPr/>
            </p:nvSpPr>
            <p:spPr bwMode="auto">
              <a:xfrm>
                <a:off x="2872" y="3080"/>
                <a:ext cx="2032" cy="224"/>
              </a:xfrm>
              <a:prstGeom prst="rect">
                <a:avLst/>
              </a:prstGeom>
              <a:solidFill>
                <a:srgbClr val="86B87D"/>
              </a:solidFill>
              <a:ln w="9525">
                <a:solidFill>
                  <a:schemeClr val="tx1"/>
                </a:solidFill>
                <a:miter lim="800000"/>
                <a:headEnd/>
                <a:tailEnd/>
              </a:ln>
            </p:spPr>
            <p:txBody>
              <a:bodyPr wrap="none" anchor="ctr"/>
              <a:lstStyle/>
              <a:p>
                <a:endParaRPr lang="en-US"/>
              </a:p>
            </p:txBody>
          </p:sp>
          <p:sp>
            <p:nvSpPr>
              <p:cNvPr id="18" name="Rectangle 30"/>
              <p:cNvSpPr>
                <a:spLocks noChangeArrowheads="1"/>
              </p:cNvSpPr>
              <p:nvPr/>
            </p:nvSpPr>
            <p:spPr bwMode="auto">
              <a:xfrm>
                <a:off x="3341" y="3088"/>
                <a:ext cx="1094" cy="206"/>
              </a:xfrm>
              <a:prstGeom prst="rect">
                <a:avLst/>
              </a:prstGeom>
              <a:noFill/>
              <a:ln w="28575">
                <a:noFill/>
                <a:miter lim="800000"/>
                <a:headEnd/>
                <a:tailEnd/>
              </a:ln>
            </p:spPr>
            <p:txBody>
              <a:bodyPr wrap="none" lIns="100008" tIns="50004" rIns="100008" bIns="50004" anchor="ctr"/>
              <a:lstStyle/>
              <a:p>
                <a:pPr algn="ctr" defTabSz="1000125">
                  <a:lnSpc>
                    <a:spcPct val="80000"/>
                  </a:lnSpc>
                </a:pPr>
                <a:r>
                  <a:rPr lang="ar-SA" sz="2000" b="1" dirty="0" smtClean="0"/>
                  <a:t>الاستشارات النفسية</a:t>
                </a:r>
                <a:endParaRPr lang="en-US" sz="2000" b="1" dirty="0"/>
              </a:p>
            </p:txBody>
          </p:sp>
        </p:grpSp>
      </p:grpSp>
      <p:grpSp>
        <p:nvGrpSpPr>
          <p:cNvPr id="35" name="Group 31"/>
          <p:cNvGrpSpPr>
            <a:grpSpLocks/>
          </p:cNvGrpSpPr>
          <p:nvPr/>
        </p:nvGrpSpPr>
        <p:grpSpPr bwMode="auto">
          <a:xfrm>
            <a:off x="858866" y="6072206"/>
            <a:ext cx="7835900" cy="785818"/>
            <a:chOff x="472" y="3317"/>
            <a:chExt cx="4936" cy="781"/>
          </a:xfrm>
        </p:grpSpPr>
        <p:sp>
          <p:nvSpPr>
            <p:cNvPr id="36" name="Text Box 32"/>
            <p:cNvSpPr txBox="1">
              <a:spLocks noChangeArrowheads="1"/>
            </p:cNvSpPr>
            <p:nvPr/>
          </p:nvSpPr>
          <p:spPr bwMode="auto">
            <a:xfrm>
              <a:off x="951" y="3722"/>
              <a:ext cx="3840" cy="376"/>
            </a:xfrm>
            <a:prstGeom prst="rect">
              <a:avLst/>
            </a:prstGeom>
            <a:noFill/>
            <a:ln w="9525">
              <a:noFill/>
              <a:miter lim="800000"/>
              <a:headEnd/>
              <a:tailEnd/>
            </a:ln>
          </p:spPr>
          <p:txBody>
            <a:bodyPr wrap="none" lIns="100008" tIns="50004" rIns="100008" bIns="50004">
              <a:spAutoFit/>
            </a:bodyPr>
            <a:lstStyle/>
            <a:p>
              <a:pPr algn="l" defTabSz="1000125" rtl="0">
                <a:tabLst>
                  <a:tab pos="3860800" algn="l"/>
                </a:tabLst>
              </a:pPr>
              <a:r>
                <a:rPr lang="ar-SA" sz="1800" b="1" dirty="0" smtClean="0"/>
                <a:t> نسبة المنتج كسلعة</a:t>
              </a:r>
              <a:r>
                <a:rPr lang="en-US" sz="1800" b="1" dirty="0" smtClean="0"/>
                <a:t>	</a:t>
              </a:r>
              <a:r>
                <a:rPr lang="ar-SA" sz="1800" b="1" dirty="0" smtClean="0"/>
                <a:t>نسبة المنتج كخدمة        </a:t>
              </a:r>
              <a:endParaRPr lang="en-US" sz="1800" b="1" dirty="0"/>
            </a:p>
          </p:txBody>
        </p:sp>
        <p:grpSp>
          <p:nvGrpSpPr>
            <p:cNvPr id="37" name="Group 33"/>
            <p:cNvGrpSpPr>
              <a:grpSpLocks/>
            </p:cNvGrpSpPr>
            <p:nvPr/>
          </p:nvGrpSpPr>
          <p:grpSpPr bwMode="auto">
            <a:xfrm>
              <a:off x="472" y="3317"/>
              <a:ext cx="4936" cy="339"/>
              <a:chOff x="472" y="3317"/>
              <a:chExt cx="4936" cy="339"/>
            </a:xfrm>
          </p:grpSpPr>
          <p:sp>
            <p:nvSpPr>
              <p:cNvPr id="38" name="Text Box 34"/>
              <p:cNvSpPr txBox="1">
                <a:spLocks noChangeArrowheads="1"/>
              </p:cNvSpPr>
              <p:nvPr/>
            </p:nvSpPr>
            <p:spPr bwMode="auto">
              <a:xfrm>
                <a:off x="552" y="3317"/>
                <a:ext cx="4597" cy="318"/>
              </a:xfrm>
              <a:prstGeom prst="rect">
                <a:avLst/>
              </a:prstGeom>
              <a:noFill/>
              <a:ln w="9525">
                <a:noFill/>
                <a:miter lim="800000"/>
                <a:headEnd/>
                <a:tailEnd/>
              </a:ln>
            </p:spPr>
            <p:txBody>
              <a:bodyPr wrap="none">
                <a:spAutoFit/>
              </a:bodyPr>
              <a:lstStyle/>
              <a:p>
                <a:pPr>
                  <a:lnSpc>
                    <a:spcPct val="90000"/>
                  </a:lnSpc>
                  <a:tabLst>
                    <a:tab pos="355600" algn="ctr"/>
                    <a:tab pos="1168400" algn="ctr"/>
                    <a:tab pos="1968500" algn="ctr"/>
                    <a:tab pos="2781300" algn="ctr"/>
                    <a:tab pos="3594100" algn="ctr"/>
                    <a:tab pos="4394200" algn="ctr"/>
                    <a:tab pos="5207000" algn="ctr"/>
                    <a:tab pos="6007100" algn="ctr"/>
                    <a:tab pos="6819900" algn="ctr"/>
                  </a:tabLst>
                </a:pPr>
                <a:r>
                  <a:rPr lang="en-AU" sz="1800" b="1" dirty="0"/>
                  <a:t>	100%	75	50	25	0	25	50	75	100%</a:t>
                </a:r>
              </a:p>
              <a:p>
                <a:pPr>
                  <a:lnSpc>
                    <a:spcPct val="90000"/>
                  </a:lnSpc>
                  <a:tabLst>
                    <a:tab pos="355600" algn="ctr"/>
                    <a:tab pos="1168400" algn="ctr"/>
                    <a:tab pos="1968500" algn="ctr"/>
                    <a:tab pos="2781300" algn="ctr"/>
                    <a:tab pos="3594100" algn="ctr"/>
                    <a:tab pos="4394200" algn="ctr"/>
                    <a:tab pos="5207000" algn="ctr"/>
                    <a:tab pos="6007100" algn="ctr"/>
                    <a:tab pos="6819900" algn="ctr"/>
                  </a:tabLst>
                </a:pPr>
                <a:r>
                  <a:rPr lang="en-AU" sz="1200" b="1" dirty="0"/>
                  <a:t>	|	|	|	|	|	|	|	|	|</a:t>
                </a:r>
              </a:p>
            </p:txBody>
          </p:sp>
          <p:sp>
            <p:nvSpPr>
              <p:cNvPr id="39" name="Line 35"/>
              <p:cNvSpPr>
                <a:spLocks noChangeShapeType="1"/>
              </p:cNvSpPr>
              <p:nvPr/>
            </p:nvSpPr>
            <p:spPr bwMode="auto">
              <a:xfrm>
                <a:off x="472" y="3656"/>
                <a:ext cx="4936" cy="0"/>
              </a:xfrm>
              <a:prstGeom prst="line">
                <a:avLst/>
              </a:prstGeom>
              <a:noFill/>
              <a:ln w="28575">
                <a:solidFill>
                  <a:schemeClr val="tx1"/>
                </a:solidFill>
                <a:round/>
                <a:headEnd/>
                <a:tailEnd/>
              </a:ln>
            </p:spPr>
            <p:txBody>
              <a:bodyPr/>
              <a:lstStyle/>
              <a:p>
                <a:endParaRPr lang="ar-SA"/>
              </a:p>
            </p:txBody>
          </p:sp>
        </p:grpSp>
      </p:grpSp>
      <p:pic>
        <p:nvPicPr>
          <p:cNvPr id="40" name="Picture 41"/>
          <p:cNvPicPr>
            <a:picLocks noChangeAspect="1" noChangeArrowheads="1"/>
          </p:cNvPicPr>
          <p:nvPr/>
        </p:nvPicPr>
        <p:blipFill>
          <a:blip r:embed="rId3" cstate="print"/>
          <a:srcRect/>
          <a:stretch>
            <a:fillRect/>
          </a:stretch>
        </p:blipFill>
        <p:spPr bwMode="auto">
          <a:xfrm>
            <a:off x="7707342" y="4043380"/>
            <a:ext cx="1079500" cy="1885950"/>
          </a:xfrm>
          <a:prstGeom prst="rect">
            <a:avLst/>
          </a:prstGeom>
          <a:noFill/>
          <a:ln w="9525">
            <a:noFill/>
            <a:miter lim="800000"/>
            <a:headEnd/>
            <a:tailEnd/>
          </a:ln>
        </p:spPr>
      </p:pic>
      <p:pic>
        <p:nvPicPr>
          <p:cNvPr id="41" name="Picture 40"/>
          <p:cNvPicPr>
            <a:picLocks noChangeAspect="1" noChangeArrowheads="1"/>
          </p:cNvPicPr>
          <p:nvPr/>
        </p:nvPicPr>
        <p:blipFill>
          <a:blip r:embed="rId4" cstate="print"/>
          <a:srcRect/>
          <a:stretch>
            <a:fillRect/>
          </a:stretch>
        </p:blipFill>
        <p:spPr bwMode="auto">
          <a:xfrm>
            <a:off x="6929454" y="2214554"/>
            <a:ext cx="1370012" cy="1589087"/>
          </a:xfrm>
          <a:prstGeom prst="rect">
            <a:avLst/>
          </a:prstGeom>
          <a:noFill/>
          <a:ln w="9525">
            <a:noFill/>
            <a:miter lim="800000"/>
            <a:headEnd/>
            <a:tailEnd/>
          </a:ln>
        </p:spPr>
      </p:pic>
      <p:pic>
        <p:nvPicPr>
          <p:cNvPr id="42" name="Picture 39"/>
          <p:cNvPicPr>
            <a:picLocks noChangeAspect="1" noChangeArrowheads="1"/>
          </p:cNvPicPr>
          <p:nvPr/>
        </p:nvPicPr>
        <p:blipFill>
          <a:blip r:embed="rId5" cstate="print"/>
          <a:srcRect/>
          <a:stretch>
            <a:fillRect/>
          </a:stretch>
        </p:blipFill>
        <p:spPr bwMode="auto">
          <a:xfrm>
            <a:off x="5216525" y="1931987"/>
            <a:ext cx="1425575" cy="1425575"/>
          </a:xfrm>
          <a:prstGeom prst="rect">
            <a:avLst/>
          </a:prstGeom>
          <a:noFill/>
          <a:ln w="9525">
            <a:noFill/>
            <a:miter lim="800000"/>
            <a:headEnd/>
            <a:tailEnd/>
          </a:ln>
        </p:spPr>
      </p:pic>
      <p:pic>
        <p:nvPicPr>
          <p:cNvPr id="43" name="Picture 38"/>
          <p:cNvPicPr>
            <a:picLocks noChangeAspect="1" noChangeArrowheads="1"/>
          </p:cNvPicPr>
          <p:nvPr/>
        </p:nvPicPr>
        <p:blipFill>
          <a:blip r:embed="rId6" cstate="print"/>
          <a:srcRect/>
          <a:stretch>
            <a:fillRect/>
          </a:stretch>
        </p:blipFill>
        <p:spPr bwMode="auto">
          <a:xfrm>
            <a:off x="107504" y="2852936"/>
            <a:ext cx="1454026" cy="1035050"/>
          </a:xfrm>
          <a:prstGeom prst="rect">
            <a:avLst/>
          </a:prstGeom>
          <a:noFill/>
          <a:ln w="9525">
            <a:noFill/>
            <a:miter lim="800000"/>
            <a:headEnd/>
            <a:tailEnd/>
          </a:ln>
        </p:spPr>
      </p:pic>
      <p:pic>
        <p:nvPicPr>
          <p:cNvPr id="44" name="Picture 37"/>
          <p:cNvPicPr>
            <a:picLocks noChangeAspect="1" noChangeArrowheads="1"/>
          </p:cNvPicPr>
          <p:nvPr/>
        </p:nvPicPr>
        <p:blipFill>
          <a:blip r:embed="rId7" cstate="print"/>
          <a:srcRect/>
          <a:stretch>
            <a:fillRect/>
          </a:stretch>
        </p:blipFill>
        <p:spPr bwMode="auto">
          <a:xfrm>
            <a:off x="1071538" y="4003689"/>
            <a:ext cx="1792287" cy="14255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Bottom)">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box(in)">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slide(fromBottom)">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42"/>
                                        </p:tgtEl>
                                        <p:attrNameLst>
                                          <p:attrName>style.visibility</p:attrName>
                                        </p:attrNameLst>
                                      </p:cBhvr>
                                      <p:to>
                                        <p:strVal val="visible"/>
                                      </p:to>
                                    </p:set>
                                    <p:animEffect transition="in" filter="slide(fromBottom)">
                                      <p:cBhvr>
                                        <p:cTn id="27" dur="500"/>
                                        <p:tgtEl>
                                          <p:spTgt spid="42"/>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43"/>
                                        </p:tgtEl>
                                        <p:attrNameLst>
                                          <p:attrName>style.visibility</p:attrName>
                                        </p:attrNameLst>
                                      </p:cBhvr>
                                      <p:to>
                                        <p:strVal val="visible"/>
                                      </p:to>
                                    </p:set>
                                    <p:animEffect transition="in" filter="slide(fromBottom)">
                                      <p:cBhvr>
                                        <p:cTn id="32" dur="500"/>
                                        <p:tgtEl>
                                          <p:spTgt spid="43"/>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slide(fromBottom)">
                                      <p:cBhvr>
                                        <p:cTn id="37" dur="500"/>
                                        <p:tgtEl>
                                          <p:spTgt spid="44"/>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slide(fromBottom)">
                                      <p:cBhvr>
                                        <p:cTn id="42" dur="500"/>
                                        <p:tgtEl>
                                          <p:spTgt spid="41"/>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nodeType="clickEffect">
                                  <p:stCondLst>
                                    <p:cond delay="0"/>
                                  </p:stCondLst>
                                  <p:childTnLst>
                                    <p:set>
                                      <p:cBhvr>
                                        <p:cTn id="46" dur="1" fill="hold">
                                          <p:stCondLst>
                                            <p:cond delay="0"/>
                                          </p:stCondLst>
                                        </p:cTn>
                                        <p:tgtEl>
                                          <p:spTgt spid="40"/>
                                        </p:tgtEl>
                                        <p:attrNameLst>
                                          <p:attrName>style.visibility</p:attrName>
                                        </p:attrNameLst>
                                      </p:cBhvr>
                                      <p:to>
                                        <p:strVal val="visible"/>
                                      </p:to>
                                    </p:set>
                                    <p:animEffect transition="in" filter="slide(fromBottom)">
                                      <p:cBhvr>
                                        <p:cTn id="4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546100" y="328613"/>
            <a:ext cx="8312180" cy="787400"/>
          </a:xfrm>
        </p:spPr>
        <p:txBody>
          <a:bodyPr>
            <a:normAutofit/>
          </a:bodyPr>
          <a:lstStyle/>
          <a:p>
            <a:pPr algn="just" eaLnBrk="1" hangingPunct="1">
              <a:lnSpc>
                <a:spcPct val="80000"/>
              </a:lnSpc>
              <a:defRPr/>
            </a:pPr>
            <a:r>
              <a:rPr lang="ar-SA" sz="2800" b="1" dirty="0" smtClean="0">
                <a:solidFill>
                  <a:schemeClr val="bg2">
                    <a:lumMod val="25000"/>
                  </a:schemeClr>
                </a:solidFill>
              </a:rPr>
              <a:t>مساهمة المنظمات الصناعية والخدمية كنسبة من إجمالي الدخل المحلي </a:t>
            </a:r>
            <a:endParaRPr lang="en-US" sz="2800" b="1" i="0" dirty="0" smtClean="0">
              <a:solidFill>
                <a:schemeClr val="bg2">
                  <a:lumMod val="25000"/>
                </a:schemeClr>
              </a:solidFill>
            </a:endParaRPr>
          </a:p>
        </p:txBody>
      </p:sp>
      <p:grpSp>
        <p:nvGrpSpPr>
          <p:cNvPr id="42" name="Group 10"/>
          <p:cNvGrpSpPr>
            <a:grpSpLocks/>
          </p:cNvGrpSpPr>
          <p:nvPr/>
        </p:nvGrpSpPr>
        <p:grpSpPr bwMode="auto">
          <a:xfrm>
            <a:off x="514350" y="1841500"/>
            <a:ext cx="8218488" cy="4568825"/>
            <a:chOff x="324" y="1256"/>
            <a:chExt cx="5177" cy="2878"/>
          </a:xfrm>
        </p:grpSpPr>
        <p:grpSp>
          <p:nvGrpSpPr>
            <p:cNvPr id="43" name="Group 11"/>
            <p:cNvGrpSpPr>
              <a:grpSpLocks/>
            </p:cNvGrpSpPr>
            <p:nvPr/>
          </p:nvGrpSpPr>
          <p:grpSpPr bwMode="auto">
            <a:xfrm>
              <a:off x="324" y="1256"/>
              <a:ext cx="5116" cy="2878"/>
              <a:chOff x="342" y="1148"/>
              <a:chExt cx="5116" cy="2878"/>
            </a:xfrm>
          </p:grpSpPr>
          <p:grpSp>
            <p:nvGrpSpPr>
              <p:cNvPr id="45" name="Group 12"/>
              <p:cNvGrpSpPr>
                <a:grpSpLocks/>
              </p:cNvGrpSpPr>
              <p:nvPr/>
            </p:nvGrpSpPr>
            <p:grpSpPr bwMode="auto">
              <a:xfrm>
                <a:off x="722" y="1365"/>
                <a:ext cx="4725" cy="1795"/>
                <a:chOff x="722" y="1626"/>
                <a:chExt cx="4725" cy="1795"/>
              </a:xfrm>
            </p:grpSpPr>
            <p:grpSp>
              <p:nvGrpSpPr>
                <p:cNvPr id="48" name="Group 13"/>
                <p:cNvGrpSpPr>
                  <a:grpSpLocks/>
                </p:cNvGrpSpPr>
                <p:nvPr/>
              </p:nvGrpSpPr>
              <p:grpSpPr bwMode="auto">
                <a:xfrm>
                  <a:off x="722" y="1974"/>
                  <a:ext cx="256" cy="1447"/>
                  <a:chOff x="722" y="2064"/>
                  <a:chExt cx="256" cy="1447"/>
                </a:xfrm>
              </p:grpSpPr>
              <p:sp>
                <p:nvSpPr>
                  <p:cNvPr id="88" name="Rectangle 14"/>
                  <p:cNvSpPr>
                    <a:spLocks noChangeArrowheads="1"/>
                  </p:cNvSpPr>
                  <p:nvPr/>
                </p:nvSpPr>
                <p:spPr bwMode="auto">
                  <a:xfrm>
                    <a:off x="722" y="2972"/>
                    <a:ext cx="128" cy="539"/>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89" name="Rectangle 15"/>
                  <p:cNvSpPr>
                    <a:spLocks noChangeArrowheads="1"/>
                  </p:cNvSpPr>
                  <p:nvPr/>
                </p:nvSpPr>
                <p:spPr bwMode="auto">
                  <a:xfrm>
                    <a:off x="850" y="2064"/>
                    <a:ext cx="128" cy="1447"/>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49" name="Group 16"/>
                <p:cNvGrpSpPr>
                  <a:grpSpLocks/>
                </p:cNvGrpSpPr>
                <p:nvPr/>
              </p:nvGrpSpPr>
              <p:grpSpPr bwMode="auto">
                <a:xfrm>
                  <a:off x="1065" y="2061"/>
                  <a:ext cx="256" cy="1360"/>
                  <a:chOff x="1065" y="2151"/>
                  <a:chExt cx="256" cy="1360"/>
                </a:xfrm>
              </p:grpSpPr>
              <p:sp>
                <p:nvSpPr>
                  <p:cNvPr id="86" name="Rectangle 17"/>
                  <p:cNvSpPr>
                    <a:spLocks noChangeArrowheads="1"/>
                  </p:cNvSpPr>
                  <p:nvPr/>
                </p:nvSpPr>
                <p:spPr bwMode="auto">
                  <a:xfrm>
                    <a:off x="1065" y="2852"/>
                    <a:ext cx="128" cy="659"/>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87" name="Rectangle 18"/>
                  <p:cNvSpPr>
                    <a:spLocks noChangeArrowheads="1"/>
                  </p:cNvSpPr>
                  <p:nvPr/>
                </p:nvSpPr>
                <p:spPr bwMode="auto">
                  <a:xfrm>
                    <a:off x="1193" y="2151"/>
                    <a:ext cx="128" cy="1360"/>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0" name="Group 19"/>
                <p:cNvGrpSpPr>
                  <a:grpSpLocks/>
                </p:cNvGrpSpPr>
                <p:nvPr/>
              </p:nvGrpSpPr>
              <p:grpSpPr bwMode="auto">
                <a:xfrm>
                  <a:off x="1409" y="2386"/>
                  <a:ext cx="256" cy="1035"/>
                  <a:chOff x="1409" y="2476"/>
                  <a:chExt cx="256" cy="1035"/>
                </a:xfrm>
              </p:grpSpPr>
              <p:sp>
                <p:nvSpPr>
                  <p:cNvPr id="84" name="Rectangle 20"/>
                  <p:cNvSpPr>
                    <a:spLocks noChangeArrowheads="1"/>
                  </p:cNvSpPr>
                  <p:nvPr/>
                </p:nvSpPr>
                <p:spPr bwMode="auto">
                  <a:xfrm>
                    <a:off x="1409" y="2476"/>
                    <a:ext cx="128" cy="1035"/>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85" name="Rectangle 21"/>
                  <p:cNvSpPr>
                    <a:spLocks noChangeArrowheads="1"/>
                  </p:cNvSpPr>
                  <p:nvPr/>
                </p:nvSpPr>
                <p:spPr bwMode="auto">
                  <a:xfrm>
                    <a:off x="1537" y="2808"/>
                    <a:ext cx="128" cy="703"/>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1" name="Group 22"/>
                <p:cNvGrpSpPr>
                  <a:grpSpLocks/>
                </p:cNvGrpSpPr>
                <p:nvPr/>
              </p:nvGrpSpPr>
              <p:grpSpPr bwMode="auto">
                <a:xfrm>
                  <a:off x="1753" y="2274"/>
                  <a:ext cx="256" cy="1147"/>
                  <a:chOff x="1753" y="2364"/>
                  <a:chExt cx="256" cy="1147"/>
                </a:xfrm>
              </p:grpSpPr>
              <p:sp>
                <p:nvSpPr>
                  <p:cNvPr id="82" name="Rectangle 23"/>
                  <p:cNvSpPr>
                    <a:spLocks noChangeArrowheads="1"/>
                  </p:cNvSpPr>
                  <p:nvPr/>
                </p:nvSpPr>
                <p:spPr bwMode="auto">
                  <a:xfrm>
                    <a:off x="1753" y="2672"/>
                    <a:ext cx="128" cy="839"/>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83" name="Rectangle 24"/>
                  <p:cNvSpPr>
                    <a:spLocks noChangeArrowheads="1"/>
                  </p:cNvSpPr>
                  <p:nvPr/>
                </p:nvSpPr>
                <p:spPr bwMode="auto">
                  <a:xfrm>
                    <a:off x="1881" y="2364"/>
                    <a:ext cx="128" cy="1147"/>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2" name="Group 25"/>
                <p:cNvGrpSpPr>
                  <a:grpSpLocks/>
                </p:cNvGrpSpPr>
                <p:nvPr/>
              </p:nvGrpSpPr>
              <p:grpSpPr bwMode="auto">
                <a:xfrm>
                  <a:off x="2097" y="1950"/>
                  <a:ext cx="256" cy="1471"/>
                  <a:chOff x="2097" y="2040"/>
                  <a:chExt cx="256" cy="1471"/>
                </a:xfrm>
              </p:grpSpPr>
              <p:sp>
                <p:nvSpPr>
                  <p:cNvPr id="80" name="Rectangle 26"/>
                  <p:cNvSpPr>
                    <a:spLocks noChangeArrowheads="1"/>
                  </p:cNvSpPr>
                  <p:nvPr/>
                </p:nvSpPr>
                <p:spPr bwMode="auto">
                  <a:xfrm>
                    <a:off x="2097" y="2976"/>
                    <a:ext cx="128" cy="535"/>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81" name="Rectangle 27"/>
                  <p:cNvSpPr>
                    <a:spLocks noChangeArrowheads="1"/>
                  </p:cNvSpPr>
                  <p:nvPr/>
                </p:nvSpPr>
                <p:spPr bwMode="auto">
                  <a:xfrm>
                    <a:off x="2225" y="2040"/>
                    <a:ext cx="128" cy="1471"/>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3" name="Group 28"/>
                <p:cNvGrpSpPr>
                  <a:grpSpLocks/>
                </p:cNvGrpSpPr>
                <p:nvPr/>
              </p:nvGrpSpPr>
              <p:grpSpPr bwMode="auto">
                <a:xfrm>
                  <a:off x="2440" y="2002"/>
                  <a:ext cx="256" cy="1419"/>
                  <a:chOff x="2440" y="2092"/>
                  <a:chExt cx="256" cy="1419"/>
                </a:xfrm>
              </p:grpSpPr>
              <p:sp>
                <p:nvSpPr>
                  <p:cNvPr id="78" name="Rectangle 29"/>
                  <p:cNvSpPr>
                    <a:spLocks noChangeArrowheads="1"/>
                  </p:cNvSpPr>
                  <p:nvPr/>
                </p:nvSpPr>
                <p:spPr bwMode="auto">
                  <a:xfrm>
                    <a:off x="2440" y="2876"/>
                    <a:ext cx="128" cy="635"/>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79" name="Rectangle 30"/>
                  <p:cNvSpPr>
                    <a:spLocks noChangeArrowheads="1"/>
                  </p:cNvSpPr>
                  <p:nvPr/>
                </p:nvSpPr>
                <p:spPr bwMode="auto">
                  <a:xfrm>
                    <a:off x="2568" y="2092"/>
                    <a:ext cx="128" cy="1419"/>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4" name="Group 31"/>
                <p:cNvGrpSpPr>
                  <a:grpSpLocks/>
                </p:cNvGrpSpPr>
                <p:nvPr/>
              </p:nvGrpSpPr>
              <p:grpSpPr bwMode="auto">
                <a:xfrm>
                  <a:off x="2784" y="1626"/>
                  <a:ext cx="256" cy="1795"/>
                  <a:chOff x="2784" y="1716"/>
                  <a:chExt cx="256" cy="1795"/>
                </a:xfrm>
              </p:grpSpPr>
              <p:sp>
                <p:nvSpPr>
                  <p:cNvPr id="76" name="Rectangle 32"/>
                  <p:cNvSpPr>
                    <a:spLocks noChangeArrowheads="1"/>
                  </p:cNvSpPr>
                  <p:nvPr/>
                </p:nvSpPr>
                <p:spPr bwMode="auto">
                  <a:xfrm>
                    <a:off x="2784" y="3232"/>
                    <a:ext cx="128" cy="279"/>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77" name="Rectangle 33"/>
                  <p:cNvSpPr>
                    <a:spLocks noChangeArrowheads="1"/>
                  </p:cNvSpPr>
                  <p:nvPr/>
                </p:nvSpPr>
                <p:spPr bwMode="auto">
                  <a:xfrm>
                    <a:off x="2912" y="1716"/>
                    <a:ext cx="128" cy="1795"/>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5" name="Group 34"/>
                <p:cNvGrpSpPr>
                  <a:grpSpLocks/>
                </p:cNvGrpSpPr>
                <p:nvPr/>
              </p:nvGrpSpPr>
              <p:grpSpPr bwMode="auto">
                <a:xfrm>
                  <a:off x="3128" y="2061"/>
                  <a:ext cx="256" cy="1360"/>
                  <a:chOff x="3128" y="2151"/>
                  <a:chExt cx="256" cy="1360"/>
                </a:xfrm>
              </p:grpSpPr>
              <p:sp>
                <p:nvSpPr>
                  <p:cNvPr id="74" name="Rectangle 35"/>
                  <p:cNvSpPr>
                    <a:spLocks noChangeArrowheads="1"/>
                  </p:cNvSpPr>
                  <p:nvPr/>
                </p:nvSpPr>
                <p:spPr bwMode="auto">
                  <a:xfrm>
                    <a:off x="3128" y="2876"/>
                    <a:ext cx="128" cy="635"/>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75" name="Rectangle 36"/>
                  <p:cNvSpPr>
                    <a:spLocks noChangeArrowheads="1"/>
                  </p:cNvSpPr>
                  <p:nvPr/>
                </p:nvSpPr>
                <p:spPr bwMode="auto">
                  <a:xfrm>
                    <a:off x="3256" y="2151"/>
                    <a:ext cx="128" cy="1360"/>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6" name="Group 37"/>
                <p:cNvGrpSpPr>
                  <a:grpSpLocks/>
                </p:cNvGrpSpPr>
                <p:nvPr/>
              </p:nvGrpSpPr>
              <p:grpSpPr bwMode="auto">
                <a:xfrm>
                  <a:off x="3472" y="2005"/>
                  <a:ext cx="256" cy="1416"/>
                  <a:chOff x="3472" y="2095"/>
                  <a:chExt cx="256" cy="1416"/>
                </a:xfrm>
              </p:grpSpPr>
              <p:sp>
                <p:nvSpPr>
                  <p:cNvPr id="72" name="Rectangle 38"/>
                  <p:cNvSpPr>
                    <a:spLocks noChangeArrowheads="1"/>
                  </p:cNvSpPr>
                  <p:nvPr/>
                </p:nvSpPr>
                <p:spPr bwMode="auto">
                  <a:xfrm>
                    <a:off x="3472" y="2944"/>
                    <a:ext cx="128" cy="567"/>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73" name="Rectangle 39"/>
                  <p:cNvSpPr>
                    <a:spLocks noChangeArrowheads="1"/>
                  </p:cNvSpPr>
                  <p:nvPr/>
                </p:nvSpPr>
                <p:spPr bwMode="auto">
                  <a:xfrm>
                    <a:off x="3600" y="2095"/>
                    <a:ext cx="128" cy="1416"/>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7" name="Group 40"/>
                <p:cNvGrpSpPr>
                  <a:grpSpLocks/>
                </p:cNvGrpSpPr>
                <p:nvPr/>
              </p:nvGrpSpPr>
              <p:grpSpPr bwMode="auto">
                <a:xfrm>
                  <a:off x="3815" y="2230"/>
                  <a:ext cx="256" cy="1191"/>
                  <a:chOff x="3815" y="2320"/>
                  <a:chExt cx="256" cy="1191"/>
                </a:xfrm>
              </p:grpSpPr>
              <p:sp>
                <p:nvSpPr>
                  <p:cNvPr id="70" name="Rectangle 41"/>
                  <p:cNvSpPr>
                    <a:spLocks noChangeArrowheads="1"/>
                  </p:cNvSpPr>
                  <p:nvPr/>
                </p:nvSpPr>
                <p:spPr bwMode="auto">
                  <a:xfrm>
                    <a:off x="3815" y="2768"/>
                    <a:ext cx="128" cy="743"/>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71" name="Rectangle 42"/>
                  <p:cNvSpPr>
                    <a:spLocks noChangeArrowheads="1"/>
                  </p:cNvSpPr>
                  <p:nvPr/>
                </p:nvSpPr>
                <p:spPr bwMode="auto">
                  <a:xfrm>
                    <a:off x="3943" y="2320"/>
                    <a:ext cx="128" cy="1191"/>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8" name="Group 43"/>
                <p:cNvGrpSpPr>
                  <a:grpSpLocks/>
                </p:cNvGrpSpPr>
                <p:nvPr/>
              </p:nvGrpSpPr>
              <p:grpSpPr bwMode="auto">
                <a:xfrm>
                  <a:off x="4159" y="2069"/>
                  <a:ext cx="256" cy="1352"/>
                  <a:chOff x="4159" y="2159"/>
                  <a:chExt cx="256" cy="1352"/>
                </a:xfrm>
              </p:grpSpPr>
              <p:sp>
                <p:nvSpPr>
                  <p:cNvPr id="68" name="Rectangle 44"/>
                  <p:cNvSpPr>
                    <a:spLocks noChangeArrowheads="1"/>
                  </p:cNvSpPr>
                  <p:nvPr/>
                </p:nvSpPr>
                <p:spPr bwMode="auto">
                  <a:xfrm>
                    <a:off x="4159" y="2860"/>
                    <a:ext cx="128" cy="651"/>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69" name="Rectangle 45"/>
                  <p:cNvSpPr>
                    <a:spLocks noChangeArrowheads="1"/>
                  </p:cNvSpPr>
                  <p:nvPr/>
                </p:nvSpPr>
                <p:spPr bwMode="auto">
                  <a:xfrm>
                    <a:off x="4287" y="2159"/>
                    <a:ext cx="128" cy="1352"/>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59" name="Group 46"/>
                <p:cNvGrpSpPr>
                  <a:grpSpLocks/>
                </p:cNvGrpSpPr>
                <p:nvPr/>
              </p:nvGrpSpPr>
              <p:grpSpPr bwMode="auto">
                <a:xfrm>
                  <a:off x="4503" y="2042"/>
                  <a:ext cx="256" cy="1379"/>
                  <a:chOff x="4503" y="2132"/>
                  <a:chExt cx="256" cy="1379"/>
                </a:xfrm>
              </p:grpSpPr>
              <p:sp>
                <p:nvSpPr>
                  <p:cNvPr id="66" name="Rectangle 47"/>
                  <p:cNvSpPr>
                    <a:spLocks noChangeArrowheads="1"/>
                  </p:cNvSpPr>
                  <p:nvPr/>
                </p:nvSpPr>
                <p:spPr bwMode="auto">
                  <a:xfrm>
                    <a:off x="4503" y="2896"/>
                    <a:ext cx="128" cy="615"/>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67" name="Rectangle 48"/>
                  <p:cNvSpPr>
                    <a:spLocks noChangeArrowheads="1"/>
                  </p:cNvSpPr>
                  <p:nvPr/>
                </p:nvSpPr>
                <p:spPr bwMode="auto">
                  <a:xfrm>
                    <a:off x="4631" y="2132"/>
                    <a:ext cx="128" cy="1379"/>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60" name="Group 49"/>
                <p:cNvGrpSpPr>
                  <a:grpSpLocks/>
                </p:cNvGrpSpPr>
                <p:nvPr/>
              </p:nvGrpSpPr>
              <p:grpSpPr bwMode="auto">
                <a:xfrm>
                  <a:off x="4847" y="1938"/>
                  <a:ext cx="256" cy="1483"/>
                  <a:chOff x="4847" y="2028"/>
                  <a:chExt cx="256" cy="1483"/>
                </a:xfrm>
              </p:grpSpPr>
              <p:sp>
                <p:nvSpPr>
                  <p:cNvPr id="64" name="Rectangle 50"/>
                  <p:cNvSpPr>
                    <a:spLocks noChangeArrowheads="1"/>
                  </p:cNvSpPr>
                  <p:nvPr/>
                </p:nvSpPr>
                <p:spPr bwMode="auto">
                  <a:xfrm>
                    <a:off x="4847" y="2932"/>
                    <a:ext cx="128" cy="579"/>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65" name="Rectangle 51"/>
                  <p:cNvSpPr>
                    <a:spLocks noChangeArrowheads="1"/>
                  </p:cNvSpPr>
                  <p:nvPr/>
                </p:nvSpPr>
                <p:spPr bwMode="auto">
                  <a:xfrm>
                    <a:off x="4975" y="2028"/>
                    <a:ext cx="128" cy="1483"/>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nvGrpSpPr>
                <p:cNvPr id="61" name="Group 52"/>
                <p:cNvGrpSpPr>
                  <a:grpSpLocks/>
                </p:cNvGrpSpPr>
                <p:nvPr/>
              </p:nvGrpSpPr>
              <p:grpSpPr bwMode="auto">
                <a:xfrm>
                  <a:off x="5191" y="1894"/>
                  <a:ext cx="256" cy="1527"/>
                  <a:chOff x="5191" y="1984"/>
                  <a:chExt cx="256" cy="1527"/>
                </a:xfrm>
              </p:grpSpPr>
              <p:sp>
                <p:nvSpPr>
                  <p:cNvPr id="62" name="Rectangle 53"/>
                  <p:cNvSpPr>
                    <a:spLocks noChangeArrowheads="1"/>
                  </p:cNvSpPr>
                  <p:nvPr/>
                </p:nvSpPr>
                <p:spPr bwMode="auto">
                  <a:xfrm>
                    <a:off x="5191" y="3040"/>
                    <a:ext cx="128" cy="471"/>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63" name="Rectangle 54"/>
                  <p:cNvSpPr>
                    <a:spLocks noChangeArrowheads="1"/>
                  </p:cNvSpPr>
                  <p:nvPr/>
                </p:nvSpPr>
                <p:spPr bwMode="auto">
                  <a:xfrm>
                    <a:off x="5319" y="1984"/>
                    <a:ext cx="128" cy="1527"/>
                  </a:xfrm>
                  <a:prstGeom prst="rect">
                    <a:avLst/>
                  </a:prstGeom>
                  <a:solidFill>
                    <a:schemeClr val="folHlink"/>
                  </a:solidFill>
                  <a:ln w="9525">
                    <a:solidFill>
                      <a:schemeClr val="tx1"/>
                    </a:solidFill>
                    <a:miter lim="800000"/>
                    <a:headEnd/>
                    <a:tailEnd/>
                  </a:ln>
                </p:spPr>
                <p:txBody>
                  <a:bodyPr wrap="none" anchor="ctr"/>
                  <a:lstStyle/>
                  <a:p>
                    <a:endParaRPr lang="en-US"/>
                  </a:p>
                </p:txBody>
              </p:sp>
            </p:grpSp>
          </p:grpSp>
          <p:sp>
            <p:nvSpPr>
              <p:cNvPr id="46" name="Text Box 55"/>
              <p:cNvSpPr txBox="1">
                <a:spLocks noChangeArrowheads="1"/>
              </p:cNvSpPr>
              <p:nvPr/>
            </p:nvSpPr>
            <p:spPr bwMode="auto">
              <a:xfrm rot="-5400000">
                <a:off x="2575" y="1143"/>
                <a:ext cx="878" cy="4888"/>
              </a:xfrm>
              <a:prstGeom prst="rect">
                <a:avLst/>
              </a:prstGeom>
              <a:noFill/>
              <a:ln w="9525">
                <a:noFill/>
                <a:miter lim="800000"/>
                <a:headEnd/>
                <a:tailEnd/>
              </a:ln>
            </p:spPr>
            <p:txBody>
              <a:bodyPr wrap="none">
                <a:spAutoFit/>
              </a:bodyPr>
              <a:lstStyle/>
              <a:p>
                <a:pPr algn="r">
                  <a:lnSpc>
                    <a:spcPct val="224000"/>
                  </a:lnSpc>
                </a:pPr>
                <a:r>
                  <a:rPr lang="en-AU" sz="1600" b="1" dirty="0"/>
                  <a:t>Australia</a:t>
                </a:r>
              </a:p>
              <a:p>
                <a:pPr algn="r">
                  <a:lnSpc>
                    <a:spcPct val="224000"/>
                  </a:lnSpc>
                </a:pPr>
                <a:r>
                  <a:rPr lang="en-AU" sz="1600" b="1" dirty="0"/>
                  <a:t>Canada</a:t>
                </a:r>
              </a:p>
              <a:p>
                <a:pPr algn="r">
                  <a:lnSpc>
                    <a:spcPct val="224000"/>
                  </a:lnSpc>
                </a:pPr>
                <a:r>
                  <a:rPr lang="en-AU" sz="1600" b="1" dirty="0"/>
                  <a:t>China</a:t>
                </a:r>
              </a:p>
              <a:p>
                <a:pPr algn="r">
                  <a:lnSpc>
                    <a:spcPct val="224000"/>
                  </a:lnSpc>
                </a:pPr>
                <a:r>
                  <a:rPr lang="en-AU" sz="1600" b="1" dirty="0"/>
                  <a:t>Czech Rep</a:t>
                </a:r>
              </a:p>
              <a:p>
                <a:pPr algn="r">
                  <a:lnSpc>
                    <a:spcPct val="224000"/>
                  </a:lnSpc>
                </a:pPr>
                <a:r>
                  <a:rPr lang="en-AU" sz="1600" b="1" dirty="0"/>
                  <a:t>France</a:t>
                </a:r>
              </a:p>
              <a:p>
                <a:pPr algn="r">
                  <a:lnSpc>
                    <a:spcPct val="224000"/>
                  </a:lnSpc>
                </a:pPr>
                <a:r>
                  <a:rPr lang="en-AU" sz="1600" b="1" dirty="0"/>
                  <a:t>Germany</a:t>
                </a:r>
              </a:p>
              <a:p>
                <a:pPr algn="r">
                  <a:lnSpc>
                    <a:spcPct val="224000"/>
                  </a:lnSpc>
                </a:pPr>
                <a:r>
                  <a:rPr lang="en-AU" sz="1600" b="1" dirty="0"/>
                  <a:t>Hong Kong</a:t>
                </a:r>
              </a:p>
              <a:p>
                <a:pPr algn="r">
                  <a:lnSpc>
                    <a:spcPct val="224000"/>
                  </a:lnSpc>
                </a:pPr>
                <a:r>
                  <a:rPr lang="en-AU" sz="1600" b="1" dirty="0"/>
                  <a:t>Japan</a:t>
                </a:r>
              </a:p>
              <a:p>
                <a:pPr algn="r">
                  <a:lnSpc>
                    <a:spcPct val="224000"/>
                  </a:lnSpc>
                </a:pPr>
                <a:r>
                  <a:rPr lang="en-AU" sz="1600" b="1" dirty="0"/>
                  <a:t>Mexico</a:t>
                </a:r>
              </a:p>
              <a:p>
                <a:pPr algn="r">
                  <a:lnSpc>
                    <a:spcPct val="224000"/>
                  </a:lnSpc>
                </a:pPr>
                <a:r>
                  <a:rPr lang="en-AU" sz="1600" b="1" dirty="0"/>
                  <a:t>Russian Fed</a:t>
                </a:r>
              </a:p>
              <a:p>
                <a:pPr algn="r">
                  <a:lnSpc>
                    <a:spcPct val="224000"/>
                  </a:lnSpc>
                </a:pPr>
                <a:r>
                  <a:rPr lang="en-AU" sz="1600" b="1" dirty="0"/>
                  <a:t>South Africa</a:t>
                </a:r>
              </a:p>
              <a:p>
                <a:pPr algn="r">
                  <a:lnSpc>
                    <a:spcPct val="224000"/>
                  </a:lnSpc>
                </a:pPr>
                <a:r>
                  <a:rPr lang="en-AU" sz="1600" b="1" dirty="0"/>
                  <a:t>Spain</a:t>
                </a:r>
              </a:p>
              <a:p>
                <a:pPr algn="r">
                  <a:lnSpc>
                    <a:spcPct val="224000"/>
                  </a:lnSpc>
                </a:pPr>
                <a:r>
                  <a:rPr lang="en-AU" sz="1600" b="1" dirty="0"/>
                  <a:t>UK</a:t>
                </a:r>
              </a:p>
              <a:p>
                <a:pPr algn="r">
                  <a:lnSpc>
                    <a:spcPct val="224000"/>
                  </a:lnSpc>
                </a:pPr>
                <a:r>
                  <a:rPr lang="en-AU" sz="1600" b="1" dirty="0"/>
                  <a:t>US</a:t>
                </a:r>
              </a:p>
            </p:txBody>
          </p:sp>
          <p:sp>
            <p:nvSpPr>
              <p:cNvPr id="47" name="Text Box 56"/>
              <p:cNvSpPr txBox="1">
                <a:spLocks noChangeArrowheads="1"/>
              </p:cNvSpPr>
              <p:nvPr/>
            </p:nvSpPr>
            <p:spPr bwMode="auto">
              <a:xfrm>
                <a:off x="342" y="1148"/>
                <a:ext cx="369" cy="2118"/>
              </a:xfrm>
              <a:prstGeom prst="rect">
                <a:avLst/>
              </a:prstGeom>
              <a:noFill/>
              <a:ln w="9525">
                <a:noFill/>
                <a:miter lim="800000"/>
                <a:headEnd/>
                <a:tailEnd/>
              </a:ln>
            </p:spPr>
            <p:txBody>
              <a:bodyPr wrap="none">
                <a:spAutoFit/>
              </a:bodyPr>
              <a:lstStyle/>
              <a:p>
                <a:pPr algn="r">
                  <a:lnSpc>
                    <a:spcPct val="134000"/>
                  </a:lnSpc>
                </a:pPr>
                <a:r>
                  <a:rPr lang="en-AU" sz="1600" b="1" dirty="0"/>
                  <a:t>90 </a:t>
                </a:r>
                <a:r>
                  <a:rPr lang="en-AU" sz="1600" b="1" dirty="0">
                    <a:cs typeface="Arial" pitchFamily="34" charset="0"/>
                  </a:rPr>
                  <a:t>−</a:t>
                </a:r>
              </a:p>
              <a:p>
                <a:pPr algn="r">
                  <a:lnSpc>
                    <a:spcPct val="134000"/>
                  </a:lnSpc>
                </a:pPr>
                <a:r>
                  <a:rPr lang="en-AU" sz="1600" b="1" dirty="0"/>
                  <a:t>80 −</a:t>
                </a:r>
              </a:p>
              <a:p>
                <a:pPr algn="r">
                  <a:lnSpc>
                    <a:spcPct val="134000"/>
                  </a:lnSpc>
                </a:pPr>
                <a:r>
                  <a:rPr lang="en-AU" sz="1600" b="1" dirty="0"/>
                  <a:t>70 −</a:t>
                </a:r>
              </a:p>
              <a:p>
                <a:pPr algn="r">
                  <a:lnSpc>
                    <a:spcPct val="134000"/>
                  </a:lnSpc>
                </a:pPr>
                <a:r>
                  <a:rPr lang="en-AU" sz="1600" b="1" dirty="0"/>
                  <a:t>60 −</a:t>
                </a:r>
              </a:p>
              <a:p>
                <a:pPr algn="r">
                  <a:lnSpc>
                    <a:spcPct val="134000"/>
                  </a:lnSpc>
                </a:pPr>
                <a:r>
                  <a:rPr lang="en-AU" sz="1600" b="1" dirty="0"/>
                  <a:t>50 −</a:t>
                </a:r>
              </a:p>
              <a:p>
                <a:pPr algn="r">
                  <a:lnSpc>
                    <a:spcPct val="134000"/>
                  </a:lnSpc>
                </a:pPr>
                <a:r>
                  <a:rPr lang="en-AU" sz="1600" b="1" dirty="0"/>
                  <a:t>40 −</a:t>
                </a:r>
              </a:p>
              <a:p>
                <a:pPr algn="r">
                  <a:lnSpc>
                    <a:spcPct val="134000"/>
                  </a:lnSpc>
                </a:pPr>
                <a:r>
                  <a:rPr lang="en-AU" sz="1600" b="1" dirty="0"/>
                  <a:t>30 −</a:t>
                </a:r>
              </a:p>
              <a:p>
                <a:pPr algn="r">
                  <a:lnSpc>
                    <a:spcPct val="134000"/>
                  </a:lnSpc>
                </a:pPr>
                <a:r>
                  <a:rPr lang="en-AU" sz="1600" b="1" dirty="0"/>
                  <a:t>20 −</a:t>
                </a:r>
              </a:p>
              <a:p>
                <a:pPr algn="r">
                  <a:lnSpc>
                    <a:spcPct val="134000"/>
                  </a:lnSpc>
                </a:pPr>
                <a:r>
                  <a:rPr lang="en-AU" sz="1600" b="1" dirty="0"/>
                  <a:t>10 −</a:t>
                </a:r>
              </a:p>
              <a:p>
                <a:pPr algn="r">
                  <a:lnSpc>
                    <a:spcPct val="134000"/>
                  </a:lnSpc>
                </a:pPr>
                <a:r>
                  <a:rPr lang="en-AU" sz="1600" b="1" dirty="0"/>
                  <a:t>0 −</a:t>
                </a:r>
              </a:p>
            </p:txBody>
          </p:sp>
        </p:grpSp>
        <p:sp>
          <p:nvSpPr>
            <p:cNvPr id="44" name="Freeform 57"/>
            <p:cNvSpPr>
              <a:spLocks/>
            </p:cNvSpPr>
            <p:nvPr/>
          </p:nvSpPr>
          <p:spPr bwMode="auto">
            <a:xfrm>
              <a:off x="618" y="1347"/>
              <a:ext cx="4883" cy="1920"/>
            </a:xfrm>
            <a:custGeom>
              <a:avLst/>
              <a:gdLst>
                <a:gd name="T0" fmla="*/ 0 w 4883"/>
                <a:gd name="T1" fmla="*/ 0 h 1920"/>
                <a:gd name="T2" fmla="*/ 0 w 4883"/>
                <a:gd name="T3" fmla="*/ 1920 h 1920"/>
                <a:gd name="T4" fmla="*/ 4883 w 4883"/>
                <a:gd name="T5" fmla="*/ 1920 h 1920"/>
                <a:gd name="T6" fmla="*/ 0 60000 65536"/>
                <a:gd name="T7" fmla="*/ 0 60000 65536"/>
                <a:gd name="T8" fmla="*/ 0 60000 65536"/>
                <a:gd name="T9" fmla="*/ 0 w 4883"/>
                <a:gd name="T10" fmla="*/ 0 h 1920"/>
                <a:gd name="T11" fmla="*/ 4883 w 4883"/>
                <a:gd name="T12" fmla="*/ 1920 h 1920"/>
              </a:gdLst>
              <a:ahLst/>
              <a:cxnLst>
                <a:cxn ang="T6">
                  <a:pos x="T0" y="T1"/>
                </a:cxn>
                <a:cxn ang="T7">
                  <a:pos x="T2" y="T3"/>
                </a:cxn>
                <a:cxn ang="T8">
                  <a:pos x="T4" y="T5"/>
                </a:cxn>
              </a:cxnLst>
              <a:rect l="T9" t="T10" r="T11" b="T12"/>
              <a:pathLst>
                <a:path w="4883" h="1920">
                  <a:moveTo>
                    <a:pt x="0" y="0"/>
                  </a:moveTo>
                  <a:lnTo>
                    <a:pt x="0" y="1920"/>
                  </a:lnTo>
                  <a:lnTo>
                    <a:pt x="4883" y="1920"/>
                  </a:lnTo>
                </a:path>
              </a:pathLst>
            </a:custGeom>
            <a:noFill/>
            <a:ln w="28575">
              <a:solidFill>
                <a:schemeClr val="tx1"/>
              </a:solidFill>
              <a:round/>
              <a:headEnd/>
              <a:tailEnd/>
            </a:ln>
          </p:spPr>
          <p:txBody>
            <a:bodyPr/>
            <a:lstStyle/>
            <a:p>
              <a:endParaRPr lang="ar-SA"/>
            </a:p>
          </p:txBody>
        </p:sp>
      </p:grpSp>
      <p:grpSp>
        <p:nvGrpSpPr>
          <p:cNvPr id="90" name="Group 3"/>
          <p:cNvGrpSpPr>
            <a:grpSpLocks/>
          </p:cNvGrpSpPr>
          <p:nvPr/>
        </p:nvGrpSpPr>
        <p:grpSpPr bwMode="auto">
          <a:xfrm>
            <a:off x="2009775" y="2054228"/>
            <a:ext cx="5626100" cy="339726"/>
            <a:chOff x="1266" y="1390"/>
            <a:chExt cx="3544" cy="214"/>
          </a:xfrm>
        </p:grpSpPr>
        <p:grpSp>
          <p:nvGrpSpPr>
            <p:cNvPr id="91" name="Group 4"/>
            <p:cNvGrpSpPr>
              <a:grpSpLocks/>
            </p:cNvGrpSpPr>
            <p:nvPr/>
          </p:nvGrpSpPr>
          <p:grpSpPr bwMode="auto">
            <a:xfrm>
              <a:off x="1266" y="1390"/>
              <a:ext cx="1299" cy="213"/>
              <a:chOff x="1077" y="1480"/>
              <a:chExt cx="1299" cy="213"/>
            </a:xfrm>
          </p:grpSpPr>
          <p:sp>
            <p:nvSpPr>
              <p:cNvPr id="95" name="Rectangle 5"/>
              <p:cNvSpPr>
                <a:spLocks noChangeArrowheads="1"/>
              </p:cNvSpPr>
              <p:nvPr/>
            </p:nvSpPr>
            <p:spPr bwMode="auto">
              <a:xfrm>
                <a:off x="1077" y="1518"/>
                <a:ext cx="403" cy="137"/>
              </a:xfrm>
              <a:prstGeom prst="rect">
                <a:avLst/>
              </a:prstGeom>
              <a:solidFill>
                <a:schemeClr val="folHlink"/>
              </a:solidFill>
              <a:ln w="9525">
                <a:solidFill>
                  <a:schemeClr val="tx1"/>
                </a:solidFill>
                <a:miter lim="800000"/>
                <a:headEnd/>
                <a:tailEnd/>
              </a:ln>
            </p:spPr>
            <p:txBody>
              <a:bodyPr wrap="none" anchor="ctr"/>
              <a:lstStyle/>
              <a:p>
                <a:endParaRPr lang="en-US"/>
              </a:p>
            </p:txBody>
          </p:sp>
          <p:sp>
            <p:nvSpPr>
              <p:cNvPr id="96" name="Text Box 6"/>
              <p:cNvSpPr txBox="1">
                <a:spLocks noChangeArrowheads="1"/>
              </p:cNvSpPr>
              <p:nvPr/>
            </p:nvSpPr>
            <p:spPr bwMode="auto">
              <a:xfrm>
                <a:off x="1528" y="1480"/>
                <a:ext cx="848" cy="213"/>
              </a:xfrm>
              <a:prstGeom prst="rect">
                <a:avLst/>
              </a:prstGeom>
              <a:noFill/>
              <a:ln w="9525">
                <a:noFill/>
                <a:miter lim="800000"/>
                <a:headEnd/>
                <a:tailEnd/>
              </a:ln>
            </p:spPr>
            <p:txBody>
              <a:bodyPr wrap="none">
                <a:spAutoFit/>
              </a:bodyPr>
              <a:lstStyle/>
              <a:p>
                <a:r>
                  <a:rPr lang="ar-SA" sz="1600" b="1" dirty="0" smtClean="0"/>
                  <a:t>المنظمات الخدمية</a:t>
                </a:r>
                <a:endParaRPr lang="en-AU" sz="1600" b="1" dirty="0"/>
              </a:p>
            </p:txBody>
          </p:sp>
        </p:grpSp>
        <p:grpSp>
          <p:nvGrpSpPr>
            <p:cNvPr id="92" name="Group 7"/>
            <p:cNvGrpSpPr>
              <a:grpSpLocks/>
            </p:cNvGrpSpPr>
            <p:nvPr/>
          </p:nvGrpSpPr>
          <p:grpSpPr bwMode="auto">
            <a:xfrm>
              <a:off x="3409" y="1391"/>
              <a:ext cx="1401" cy="213"/>
              <a:chOff x="3409" y="1481"/>
              <a:chExt cx="1401" cy="213"/>
            </a:xfrm>
          </p:grpSpPr>
          <p:sp>
            <p:nvSpPr>
              <p:cNvPr id="93" name="Rectangle 8"/>
              <p:cNvSpPr>
                <a:spLocks noChangeArrowheads="1"/>
              </p:cNvSpPr>
              <p:nvPr/>
            </p:nvSpPr>
            <p:spPr bwMode="auto">
              <a:xfrm>
                <a:off x="3409" y="1518"/>
                <a:ext cx="403" cy="137"/>
              </a:xfrm>
              <a:prstGeom prst="rect">
                <a:avLst/>
              </a:prstGeom>
              <a:solidFill>
                <a:schemeClr val="hlink"/>
              </a:solidFill>
              <a:ln w="9525">
                <a:solidFill>
                  <a:schemeClr val="tx1"/>
                </a:solidFill>
                <a:miter lim="800000"/>
                <a:headEnd/>
                <a:tailEnd/>
              </a:ln>
            </p:spPr>
            <p:txBody>
              <a:bodyPr wrap="none" anchor="ctr"/>
              <a:lstStyle/>
              <a:p>
                <a:endParaRPr lang="en-US"/>
              </a:p>
            </p:txBody>
          </p:sp>
          <p:sp>
            <p:nvSpPr>
              <p:cNvPr id="94" name="Text Box 9"/>
              <p:cNvSpPr txBox="1">
                <a:spLocks noChangeArrowheads="1"/>
              </p:cNvSpPr>
              <p:nvPr/>
            </p:nvSpPr>
            <p:spPr bwMode="auto">
              <a:xfrm>
                <a:off x="3892" y="1481"/>
                <a:ext cx="918" cy="213"/>
              </a:xfrm>
              <a:prstGeom prst="rect">
                <a:avLst/>
              </a:prstGeom>
              <a:noFill/>
              <a:ln w="9525">
                <a:noFill/>
                <a:miter lim="800000"/>
                <a:headEnd/>
                <a:tailEnd/>
              </a:ln>
            </p:spPr>
            <p:txBody>
              <a:bodyPr wrap="none">
                <a:spAutoFit/>
              </a:bodyPr>
              <a:lstStyle/>
              <a:p>
                <a:r>
                  <a:rPr lang="ar-SA" sz="1600" b="1" dirty="0" smtClean="0"/>
                  <a:t>المنظمات الصناعية</a:t>
                </a:r>
                <a:endParaRPr lang="en-AU" sz="1600" b="1" dirty="0"/>
              </a:p>
            </p:txBody>
          </p:sp>
        </p:grpSp>
      </p:gr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91138"/>
                                        </p:tgtEl>
                                        <p:attrNameLst>
                                          <p:attrName>style.visibility</p:attrName>
                                        </p:attrNameLst>
                                      </p:cBhvr>
                                      <p:to>
                                        <p:strVal val="visible"/>
                                      </p:to>
                                    </p:set>
                                    <p:animEffect transition="in" filter="slide(fromBottom)">
                                      <p:cBhvr>
                                        <p:cTn id="7" dur="500"/>
                                        <p:tgtEl>
                                          <p:spTgt spid="9113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slide(fromBottom)">
                                      <p:cBhvr>
                                        <p:cTn id="12" dur="500"/>
                                        <p:tgtEl>
                                          <p:spTgt spid="42"/>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90"/>
                                        </p:tgtEl>
                                        <p:attrNameLst>
                                          <p:attrName>style.visibility</p:attrName>
                                        </p:attrNameLst>
                                      </p:cBhvr>
                                      <p:to>
                                        <p:strVal val="visible"/>
                                      </p:to>
                                    </p:set>
                                    <p:animEffect transition="in" filter="slide(fromBottom)">
                                      <p:cBhvr>
                                        <p:cTn id="17" dur="5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التوظيف </a:t>
            </a:r>
            <a:endParaRPr lang="ar-SA" dirty="0"/>
          </a:p>
        </p:txBody>
      </p:sp>
      <p:grpSp>
        <p:nvGrpSpPr>
          <p:cNvPr id="3" name="Group 2"/>
          <p:cNvGrpSpPr>
            <a:grpSpLocks/>
          </p:cNvGrpSpPr>
          <p:nvPr/>
        </p:nvGrpSpPr>
        <p:grpSpPr bwMode="auto">
          <a:xfrm>
            <a:off x="2203451" y="1411288"/>
            <a:ext cx="3987800" cy="4459287"/>
            <a:chOff x="1332" y="1065"/>
            <a:chExt cx="2512" cy="2809"/>
          </a:xfrm>
        </p:grpSpPr>
        <p:sp>
          <p:nvSpPr>
            <p:cNvPr id="4" name="Text Box 3"/>
            <p:cNvSpPr txBox="1">
              <a:spLocks noChangeArrowheads="1"/>
            </p:cNvSpPr>
            <p:nvPr/>
          </p:nvSpPr>
          <p:spPr bwMode="auto">
            <a:xfrm>
              <a:off x="1525" y="1065"/>
              <a:ext cx="437" cy="2809"/>
            </a:xfrm>
            <a:prstGeom prst="rect">
              <a:avLst/>
            </a:prstGeom>
            <a:noFill/>
            <a:ln w="9525">
              <a:noFill/>
              <a:miter lim="800000"/>
              <a:headEnd/>
              <a:tailEnd/>
            </a:ln>
          </p:spPr>
          <p:txBody>
            <a:bodyPr wrap="none">
              <a:spAutoFit/>
            </a:bodyPr>
            <a:lstStyle/>
            <a:p>
              <a:pPr algn="r">
                <a:lnSpc>
                  <a:spcPct val="255000"/>
                </a:lnSpc>
              </a:pPr>
              <a:r>
                <a:rPr lang="en-AU" sz="1600" b="1" dirty="0"/>
                <a:t>120 </a:t>
              </a:r>
              <a:r>
                <a:rPr lang="en-AU" sz="1600" b="1" dirty="0">
                  <a:cs typeface="Arial" pitchFamily="34" charset="0"/>
                </a:rPr>
                <a:t>–</a:t>
              </a:r>
            </a:p>
            <a:p>
              <a:pPr algn="r">
                <a:lnSpc>
                  <a:spcPct val="255000"/>
                </a:lnSpc>
              </a:pPr>
              <a:r>
                <a:rPr lang="en-AU" sz="1600" b="1" dirty="0"/>
                <a:t>100 </a:t>
              </a:r>
              <a:r>
                <a:rPr lang="en-AU" sz="1600" b="1" dirty="0">
                  <a:cs typeface="Arial" pitchFamily="34" charset="0"/>
                </a:rPr>
                <a:t>–</a:t>
              </a:r>
            </a:p>
            <a:p>
              <a:pPr algn="r">
                <a:lnSpc>
                  <a:spcPct val="255000"/>
                </a:lnSpc>
              </a:pPr>
              <a:r>
                <a:rPr lang="en-AU" sz="1600" b="1" dirty="0"/>
                <a:t>80 </a:t>
              </a:r>
              <a:r>
                <a:rPr lang="en-AU" sz="1600" b="1" dirty="0">
                  <a:cs typeface="Arial" pitchFamily="34" charset="0"/>
                </a:rPr>
                <a:t>–</a:t>
              </a:r>
            </a:p>
            <a:p>
              <a:pPr algn="r">
                <a:lnSpc>
                  <a:spcPct val="255000"/>
                </a:lnSpc>
              </a:pPr>
              <a:r>
                <a:rPr lang="en-AU" sz="1600" b="1" dirty="0"/>
                <a:t>60 </a:t>
              </a:r>
              <a:r>
                <a:rPr lang="en-AU" sz="1600" b="1" dirty="0">
                  <a:cs typeface="Arial" pitchFamily="34" charset="0"/>
                </a:rPr>
                <a:t>–</a:t>
              </a:r>
            </a:p>
            <a:p>
              <a:pPr algn="r">
                <a:lnSpc>
                  <a:spcPct val="255000"/>
                </a:lnSpc>
              </a:pPr>
              <a:r>
                <a:rPr lang="en-AU" sz="1600" b="1" dirty="0"/>
                <a:t>40 </a:t>
              </a:r>
              <a:r>
                <a:rPr lang="en-AU" sz="1600" b="1" dirty="0">
                  <a:cs typeface="Arial" pitchFamily="34" charset="0"/>
                </a:rPr>
                <a:t>–</a:t>
              </a:r>
            </a:p>
            <a:p>
              <a:pPr algn="r">
                <a:lnSpc>
                  <a:spcPct val="255000"/>
                </a:lnSpc>
              </a:pPr>
              <a:r>
                <a:rPr lang="en-AU" sz="1600" b="1" dirty="0"/>
                <a:t>20 </a:t>
              </a:r>
              <a:r>
                <a:rPr lang="en-AU" sz="1600" b="1" dirty="0">
                  <a:cs typeface="Arial" pitchFamily="34" charset="0"/>
                </a:rPr>
                <a:t>–</a:t>
              </a:r>
            </a:p>
            <a:p>
              <a:pPr algn="r">
                <a:lnSpc>
                  <a:spcPct val="255000"/>
                </a:lnSpc>
              </a:pPr>
              <a:r>
                <a:rPr lang="en-AU" sz="1600" b="1" dirty="0"/>
                <a:t>0 </a:t>
              </a:r>
              <a:r>
                <a:rPr lang="en-AU" sz="1600" b="1" dirty="0">
                  <a:cs typeface="Arial" pitchFamily="34" charset="0"/>
                </a:rPr>
                <a:t>–</a:t>
              </a:r>
            </a:p>
          </p:txBody>
        </p:sp>
        <p:sp>
          <p:nvSpPr>
            <p:cNvPr id="5" name="Rectangle 4"/>
            <p:cNvSpPr>
              <a:spLocks noChangeArrowheads="1"/>
            </p:cNvSpPr>
            <p:nvPr/>
          </p:nvSpPr>
          <p:spPr bwMode="auto">
            <a:xfrm>
              <a:off x="1838" y="1365"/>
              <a:ext cx="1975" cy="2377"/>
            </a:xfrm>
            <a:prstGeom prst="rect">
              <a:avLst/>
            </a:prstGeom>
            <a:solidFill>
              <a:srgbClr val="FFD980"/>
            </a:solidFill>
            <a:ln w="28575">
              <a:solidFill>
                <a:schemeClr val="tx1"/>
              </a:solidFill>
              <a:miter lim="800000"/>
              <a:headEnd/>
              <a:tailEnd/>
            </a:ln>
          </p:spPr>
          <p:txBody>
            <a:bodyPr wrap="none" anchor="ctr"/>
            <a:lstStyle/>
            <a:p>
              <a:endParaRPr lang="en-US"/>
            </a:p>
          </p:txBody>
        </p:sp>
        <p:sp>
          <p:nvSpPr>
            <p:cNvPr id="6" name="Freeform 5"/>
            <p:cNvSpPr>
              <a:spLocks/>
            </p:cNvSpPr>
            <p:nvPr/>
          </p:nvSpPr>
          <p:spPr bwMode="auto">
            <a:xfrm>
              <a:off x="1843" y="1368"/>
              <a:ext cx="2001" cy="2368"/>
            </a:xfrm>
            <a:custGeom>
              <a:avLst/>
              <a:gdLst>
                <a:gd name="T0" fmla="*/ 0 w 2632"/>
                <a:gd name="T1" fmla="*/ 0 h 2256"/>
                <a:gd name="T2" fmla="*/ 0 w 2632"/>
                <a:gd name="T3" fmla="*/ 3325 h 2256"/>
                <a:gd name="T4" fmla="*/ 293 w 2632"/>
                <a:gd name="T5" fmla="*/ 3325 h 2256"/>
                <a:gd name="T6" fmla="*/ 0 60000 65536"/>
                <a:gd name="T7" fmla="*/ 0 60000 65536"/>
                <a:gd name="T8" fmla="*/ 0 60000 65536"/>
                <a:gd name="T9" fmla="*/ 0 w 2632"/>
                <a:gd name="T10" fmla="*/ 0 h 2256"/>
                <a:gd name="T11" fmla="*/ 2632 w 2632"/>
                <a:gd name="T12" fmla="*/ 2256 h 2256"/>
              </a:gdLst>
              <a:ahLst/>
              <a:cxnLst>
                <a:cxn ang="T6">
                  <a:pos x="T0" y="T1"/>
                </a:cxn>
                <a:cxn ang="T7">
                  <a:pos x="T2" y="T3"/>
                </a:cxn>
                <a:cxn ang="T8">
                  <a:pos x="T4" y="T5"/>
                </a:cxn>
              </a:cxnLst>
              <a:rect l="T9" t="T10" r="T11" b="T12"/>
              <a:pathLst>
                <a:path w="2632" h="2256">
                  <a:moveTo>
                    <a:pt x="0" y="0"/>
                  </a:moveTo>
                  <a:lnTo>
                    <a:pt x="0" y="2256"/>
                  </a:lnTo>
                  <a:lnTo>
                    <a:pt x="2632" y="2256"/>
                  </a:lnTo>
                </a:path>
              </a:pathLst>
            </a:custGeom>
            <a:noFill/>
            <a:ln w="38100">
              <a:solidFill>
                <a:schemeClr val="tx1"/>
              </a:solidFill>
              <a:round/>
              <a:headEnd/>
              <a:tailEnd/>
            </a:ln>
          </p:spPr>
          <p:txBody>
            <a:bodyPr/>
            <a:lstStyle/>
            <a:p>
              <a:endParaRPr lang="ar-SA"/>
            </a:p>
          </p:txBody>
        </p:sp>
        <p:sp>
          <p:nvSpPr>
            <p:cNvPr id="8" name="Text Box 7"/>
            <p:cNvSpPr txBox="1">
              <a:spLocks noChangeArrowheads="1"/>
            </p:cNvSpPr>
            <p:nvPr/>
          </p:nvSpPr>
          <p:spPr bwMode="auto">
            <a:xfrm rot="16200000">
              <a:off x="931" y="2400"/>
              <a:ext cx="1036" cy="233"/>
            </a:xfrm>
            <a:prstGeom prst="rect">
              <a:avLst/>
            </a:prstGeom>
            <a:noFill/>
            <a:ln w="9525">
              <a:noFill/>
              <a:miter lim="800000"/>
              <a:headEnd/>
              <a:tailEnd/>
            </a:ln>
          </p:spPr>
          <p:txBody>
            <a:bodyPr wrap="none">
              <a:spAutoFit/>
            </a:bodyPr>
            <a:lstStyle/>
            <a:p>
              <a:r>
                <a:rPr lang="ar-SA" b="1" dirty="0" smtClean="0"/>
                <a:t>التوظيف (بالمليون)</a:t>
              </a:r>
              <a:endParaRPr lang="en-US" sz="1800" b="1" dirty="0"/>
            </a:p>
          </p:txBody>
        </p:sp>
      </p:grpSp>
      <p:grpSp>
        <p:nvGrpSpPr>
          <p:cNvPr id="9" name="Group 21"/>
          <p:cNvGrpSpPr>
            <a:grpSpLocks/>
          </p:cNvGrpSpPr>
          <p:nvPr/>
        </p:nvGrpSpPr>
        <p:grpSpPr bwMode="auto">
          <a:xfrm>
            <a:off x="3327400" y="2001838"/>
            <a:ext cx="2944813" cy="2987675"/>
            <a:chOff x="2040" y="1437"/>
            <a:chExt cx="1855" cy="1882"/>
          </a:xfrm>
        </p:grpSpPr>
        <p:sp>
          <p:nvSpPr>
            <p:cNvPr id="10" name="Text Box 22"/>
            <p:cNvSpPr txBox="1">
              <a:spLocks noChangeArrowheads="1"/>
            </p:cNvSpPr>
            <p:nvPr/>
          </p:nvSpPr>
          <p:spPr bwMode="auto">
            <a:xfrm>
              <a:off x="2478" y="1958"/>
              <a:ext cx="939" cy="233"/>
            </a:xfrm>
            <a:prstGeom prst="rect">
              <a:avLst/>
            </a:prstGeom>
            <a:noFill/>
            <a:ln w="9525">
              <a:noFill/>
              <a:miter lim="800000"/>
              <a:headEnd/>
              <a:tailEnd/>
            </a:ln>
            <a:effectLst/>
          </p:spPr>
          <p:txBody>
            <a:bodyPr wrap="none">
              <a:spAutoFit/>
            </a:bodyPr>
            <a:lstStyle/>
            <a:p>
              <a:pPr>
                <a:defRPr/>
              </a:pPr>
              <a:r>
                <a:rPr lang="ar-SA" b="1" dirty="0" smtClean="0">
                  <a:solidFill>
                    <a:srgbClr val="BF0922"/>
                  </a:solidFill>
                  <a:effectLst>
                    <a:outerShdw blurRad="38100" dist="38100" dir="2700000" algn="tl">
                      <a:srgbClr val="DDDDDD"/>
                    </a:outerShdw>
                  </a:effectLst>
                  <a:latin typeface="Arial" charset="0"/>
                  <a:ea typeface="ＭＳ Ｐゴシック" charset="-128"/>
                </a:rPr>
                <a:t>المنظمات الخدمية</a:t>
              </a:r>
              <a:endParaRPr lang="en-AU" sz="1800" b="1" dirty="0">
                <a:solidFill>
                  <a:srgbClr val="BF0922"/>
                </a:solidFill>
                <a:effectLst>
                  <a:outerShdw blurRad="38100" dist="38100" dir="2700000" algn="tl">
                    <a:srgbClr val="DDDDDD"/>
                  </a:outerShdw>
                </a:effectLst>
                <a:latin typeface="Arial" charset="0"/>
                <a:ea typeface="ＭＳ Ｐゴシック" charset="-128"/>
              </a:endParaRPr>
            </a:p>
          </p:txBody>
        </p:sp>
        <p:sp>
          <p:nvSpPr>
            <p:cNvPr id="11" name="Freeform 23"/>
            <p:cNvSpPr>
              <a:spLocks/>
            </p:cNvSpPr>
            <p:nvPr/>
          </p:nvSpPr>
          <p:spPr bwMode="auto">
            <a:xfrm>
              <a:off x="2103" y="1721"/>
              <a:ext cx="1591" cy="1545"/>
            </a:xfrm>
            <a:custGeom>
              <a:avLst/>
              <a:gdLst>
                <a:gd name="T0" fmla="*/ 0 w 1591"/>
                <a:gd name="T1" fmla="*/ 1545 h 1545"/>
                <a:gd name="T2" fmla="*/ 302 w 1591"/>
                <a:gd name="T3" fmla="*/ 1491 h 1545"/>
                <a:gd name="T4" fmla="*/ 576 w 1591"/>
                <a:gd name="T5" fmla="*/ 1235 h 1545"/>
                <a:gd name="T6" fmla="*/ 878 w 1591"/>
                <a:gd name="T7" fmla="*/ 997 h 1545"/>
                <a:gd name="T8" fmla="*/ 1161 w 1591"/>
                <a:gd name="T9" fmla="*/ 649 h 1545"/>
                <a:gd name="T10" fmla="*/ 1435 w 1591"/>
                <a:gd name="T11" fmla="*/ 247 h 1545"/>
                <a:gd name="T12" fmla="*/ 1591 w 1591"/>
                <a:gd name="T13" fmla="*/ 0 h 1545"/>
                <a:gd name="T14" fmla="*/ 0 60000 65536"/>
                <a:gd name="T15" fmla="*/ 0 60000 65536"/>
                <a:gd name="T16" fmla="*/ 0 60000 65536"/>
                <a:gd name="T17" fmla="*/ 0 60000 65536"/>
                <a:gd name="T18" fmla="*/ 0 60000 65536"/>
                <a:gd name="T19" fmla="*/ 0 60000 65536"/>
                <a:gd name="T20" fmla="*/ 0 60000 65536"/>
                <a:gd name="T21" fmla="*/ 0 w 1591"/>
                <a:gd name="T22" fmla="*/ 0 h 1545"/>
                <a:gd name="T23" fmla="*/ 1591 w 1591"/>
                <a:gd name="T24" fmla="*/ 1545 h 15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91" h="1545">
                  <a:moveTo>
                    <a:pt x="0" y="1545"/>
                  </a:moveTo>
                  <a:lnTo>
                    <a:pt x="302" y="1491"/>
                  </a:lnTo>
                  <a:lnTo>
                    <a:pt x="576" y="1235"/>
                  </a:lnTo>
                  <a:lnTo>
                    <a:pt x="878" y="997"/>
                  </a:lnTo>
                  <a:lnTo>
                    <a:pt x="1161" y="649"/>
                  </a:lnTo>
                  <a:lnTo>
                    <a:pt x="1435" y="247"/>
                  </a:lnTo>
                  <a:lnTo>
                    <a:pt x="1591" y="0"/>
                  </a:lnTo>
                </a:path>
              </a:pathLst>
            </a:custGeom>
            <a:noFill/>
            <a:ln w="76200">
              <a:solidFill>
                <a:srgbClr val="BF0922"/>
              </a:solidFill>
              <a:round/>
              <a:headEnd/>
              <a:tailEnd/>
            </a:ln>
          </p:spPr>
          <p:txBody>
            <a:bodyPr/>
            <a:lstStyle/>
            <a:p>
              <a:endParaRPr lang="ar-SA"/>
            </a:p>
          </p:txBody>
        </p:sp>
        <p:sp>
          <p:nvSpPr>
            <p:cNvPr id="12" name="Oval 24"/>
            <p:cNvSpPr>
              <a:spLocks noChangeArrowheads="1"/>
            </p:cNvSpPr>
            <p:nvPr/>
          </p:nvSpPr>
          <p:spPr bwMode="auto">
            <a:xfrm>
              <a:off x="2040" y="3219"/>
              <a:ext cx="100" cy="100"/>
            </a:xfrm>
            <a:prstGeom prst="ellipse">
              <a:avLst/>
            </a:prstGeom>
            <a:solidFill>
              <a:srgbClr val="BF0922"/>
            </a:solidFill>
            <a:ln w="9525">
              <a:solidFill>
                <a:srgbClr val="BF0922"/>
              </a:solidFill>
              <a:round/>
              <a:headEnd/>
              <a:tailEnd/>
            </a:ln>
          </p:spPr>
          <p:txBody>
            <a:bodyPr wrap="none" anchor="ctr"/>
            <a:lstStyle/>
            <a:p>
              <a:endParaRPr lang="en-US"/>
            </a:p>
          </p:txBody>
        </p:sp>
        <p:sp>
          <p:nvSpPr>
            <p:cNvPr id="13" name="Oval 25"/>
            <p:cNvSpPr>
              <a:spLocks noChangeArrowheads="1"/>
            </p:cNvSpPr>
            <p:nvPr/>
          </p:nvSpPr>
          <p:spPr bwMode="auto">
            <a:xfrm>
              <a:off x="2355" y="3150"/>
              <a:ext cx="100" cy="100"/>
            </a:xfrm>
            <a:prstGeom prst="ellipse">
              <a:avLst/>
            </a:prstGeom>
            <a:solidFill>
              <a:srgbClr val="BF0922"/>
            </a:solidFill>
            <a:ln w="9525">
              <a:solidFill>
                <a:srgbClr val="BF0922"/>
              </a:solidFill>
              <a:round/>
              <a:headEnd/>
              <a:tailEnd/>
            </a:ln>
          </p:spPr>
          <p:txBody>
            <a:bodyPr wrap="none" anchor="ctr"/>
            <a:lstStyle/>
            <a:p>
              <a:endParaRPr lang="en-US"/>
            </a:p>
          </p:txBody>
        </p:sp>
        <p:sp>
          <p:nvSpPr>
            <p:cNvPr id="14" name="Oval 26"/>
            <p:cNvSpPr>
              <a:spLocks noChangeArrowheads="1"/>
            </p:cNvSpPr>
            <p:nvPr/>
          </p:nvSpPr>
          <p:spPr bwMode="auto">
            <a:xfrm>
              <a:off x="2634" y="2908"/>
              <a:ext cx="100" cy="100"/>
            </a:xfrm>
            <a:prstGeom prst="ellipse">
              <a:avLst/>
            </a:prstGeom>
            <a:solidFill>
              <a:srgbClr val="BF0922"/>
            </a:solidFill>
            <a:ln w="9525">
              <a:solidFill>
                <a:srgbClr val="BF0922"/>
              </a:solidFill>
              <a:round/>
              <a:headEnd/>
              <a:tailEnd/>
            </a:ln>
          </p:spPr>
          <p:txBody>
            <a:bodyPr wrap="none" anchor="ctr"/>
            <a:lstStyle/>
            <a:p>
              <a:endParaRPr lang="en-US"/>
            </a:p>
          </p:txBody>
        </p:sp>
        <p:sp>
          <p:nvSpPr>
            <p:cNvPr id="15" name="Oval 27"/>
            <p:cNvSpPr>
              <a:spLocks noChangeArrowheads="1"/>
            </p:cNvSpPr>
            <p:nvPr/>
          </p:nvSpPr>
          <p:spPr bwMode="auto">
            <a:xfrm>
              <a:off x="3214" y="2309"/>
              <a:ext cx="100" cy="100"/>
            </a:xfrm>
            <a:prstGeom prst="ellipse">
              <a:avLst/>
            </a:prstGeom>
            <a:solidFill>
              <a:srgbClr val="BF0922"/>
            </a:solidFill>
            <a:ln w="9525">
              <a:solidFill>
                <a:srgbClr val="BF0922"/>
              </a:solidFill>
              <a:round/>
              <a:headEnd/>
              <a:tailEnd/>
            </a:ln>
          </p:spPr>
          <p:txBody>
            <a:bodyPr wrap="none" anchor="ctr"/>
            <a:lstStyle/>
            <a:p>
              <a:endParaRPr lang="en-US"/>
            </a:p>
          </p:txBody>
        </p:sp>
        <p:sp>
          <p:nvSpPr>
            <p:cNvPr id="16" name="Oval 28"/>
            <p:cNvSpPr>
              <a:spLocks noChangeArrowheads="1"/>
            </p:cNvSpPr>
            <p:nvPr/>
          </p:nvSpPr>
          <p:spPr bwMode="auto">
            <a:xfrm>
              <a:off x="2936" y="2653"/>
              <a:ext cx="100" cy="100"/>
            </a:xfrm>
            <a:prstGeom prst="ellipse">
              <a:avLst/>
            </a:prstGeom>
            <a:solidFill>
              <a:srgbClr val="BF0922"/>
            </a:solidFill>
            <a:ln w="9525">
              <a:solidFill>
                <a:srgbClr val="BF0922"/>
              </a:solidFill>
              <a:round/>
              <a:headEnd/>
              <a:tailEnd/>
            </a:ln>
          </p:spPr>
          <p:txBody>
            <a:bodyPr wrap="none" anchor="ctr"/>
            <a:lstStyle/>
            <a:p>
              <a:endParaRPr lang="en-US"/>
            </a:p>
          </p:txBody>
        </p:sp>
        <p:sp>
          <p:nvSpPr>
            <p:cNvPr id="17" name="Oval 29"/>
            <p:cNvSpPr>
              <a:spLocks noChangeArrowheads="1"/>
            </p:cNvSpPr>
            <p:nvPr/>
          </p:nvSpPr>
          <p:spPr bwMode="auto">
            <a:xfrm>
              <a:off x="3498" y="1889"/>
              <a:ext cx="100" cy="100"/>
            </a:xfrm>
            <a:prstGeom prst="ellipse">
              <a:avLst/>
            </a:prstGeom>
            <a:solidFill>
              <a:srgbClr val="BF0922"/>
            </a:solidFill>
            <a:ln w="9525">
              <a:solidFill>
                <a:srgbClr val="BF0922"/>
              </a:solidFill>
              <a:round/>
              <a:headEnd/>
              <a:tailEnd/>
            </a:ln>
          </p:spPr>
          <p:txBody>
            <a:bodyPr wrap="none" anchor="ctr"/>
            <a:lstStyle/>
            <a:p>
              <a:endParaRPr lang="en-US"/>
            </a:p>
          </p:txBody>
        </p:sp>
        <p:sp>
          <p:nvSpPr>
            <p:cNvPr id="18" name="Oval 30"/>
            <p:cNvSpPr>
              <a:spLocks noChangeArrowheads="1"/>
            </p:cNvSpPr>
            <p:nvPr/>
          </p:nvSpPr>
          <p:spPr bwMode="auto">
            <a:xfrm>
              <a:off x="3795" y="1437"/>
              <a:ext cx="100" cy="100"/>
            </a:xfrm>
            <a:prstGeom prst="ellipse">
              <a:avLst/>
            </a:prstGeom>
            <a:solidFill>
              <a:srgbClr val="BF0922"/>
            </a:solidFill>
            <a:ln w="9525">
              <a:solidFill>
                <a:srgbClr val="BF0922"/>
              </a:solidFill>
              <a:round/>
              <a:headEnd/>
              <a:tailEnd/>
            </a:ln>
          </p:spPr>
          <p:txBody>
            <a:bodyPr wrap="none" anchor="ctr"/>
            <a:lstStyle/>
            <a:p>
              <a:endParaRPr lang="en-US"/>
            </a:p>
          </p:txBody>
        </p:sp>
        <p:sp>
          <p:nvSpPr>
            <p:cNvPr id="19" name="Line 31"/>
            <p:cNvSpPr>
              <a:spLocks noChangeShapeType="1"/>
            </p:cNvSpPr>
            <p:nvPr/>
          </p:nvSpPr>
          <p:spPr bwMode="auto">
            <a:xfrm flipH="1">
              <a:off x="3666" y="1483"/>
              <a:ext cx="183" cy="275"/>
            </a:xfrm>
            <a:prstGeom prst="line">
              <a:avLst/>
            </a:prstGeom>
            <a:noFill/>
            <a:ln w="76200">
              <a:solidFill>
                <a:srgbClr val="BF0922"/>
              </a:solidFill>
              <a:prstDash val="sysDot"/>
              <a:round/>
              <a:headEnd/>
              <a:tailEnd/>
            </a:ln>
          </p:spPr>
          <p:txBody>
            <a:bodyPr/>
            <a:lstStyle/>
            <a:p>
              <a:endParaRPr lang="ar-SA"/>
            </a:p>
          </p:txBody>
        </p:sp>
      </p:grpSp>
      <p:grpSp>
        <p:nvGrpSpPr>
          <p:cNvPr id="20" name="Group 10"/>
          <p:cNvGrpSpPr>
            <a:grpSpLocks/>
          </p:cNvGrpSpPr>
          <p:nvPr/>
        </p:nvGrpSpPr>
        <p:grpSpPr bwMode="auto">
          <a:xfrm>
            <a:off x="3363913" y="4594225"/>
            <a:ext cx="2890837" cy="693738"/>
            <a:chOff x="2063" y="3070"/>
            <a:chExt cx="1821" cy="437"/>
          </a:xfrm>
        </p:grpSpPr>
        <p:sp>
          <p:nvSpPr>
            <p:cNvPr id="21" name="Text Box 11"/>
            <p:cNvSpPr txBox="1">
              <a:spLocks noChangeArrowheads="1"/>
            </p:cNvSpPr>
            <p:nvPr/>
          </p:nvSpPr>
          <p:spPr bwMode="auto">
            <a:xfrm>
              <a:off x="2754" y="3070"/>
              <a:ext cx="1018" cy="233"/>
            </a:xfrm>
            <a:prstGeom prst="rect">
              <a:avLst/>
            </a:prstGeom>
            <a:noFill/>
            <a:ln w="9525">
              <a:noFill/>
              <a:miter lim="800000"/>
              <a:headEnd/>
              <a:tailEnd/>
            </a:ln>
          </p:spPr>
          <p:txBody>
            <a:bodyPr wrap="none">
              <a:spAutoFit/>
            </a:bodyPr>
            <a:lstStyle/>
            <a:p>
              <a:r>
                <a:rPr lang="ar-SA" b="1" dirty="0" smtClean="0">
                  <a:solidFill>
                    <a:schemeClr val="tx2"/>
                  </a:solidFill>
                </a:rPr>
                <a:t>المنظمات الصناعية</a:t>
              </a:r>
              <a:endParaRPr lang="en-AU" sz="1800" b="1" dirty="0">
                <a:solidFill>
                  <a:schemeClr val="tx2"/>
                </a:solidFill>
              </a:endParaRPr>
            </a:p>
          </p:txBody>
        </p:sp>
        <p:sp>
          <p:nvSpPr>
            <p:cNvPr id="22" name="Freeform 12"/>
            <p:cNvSpPr>
              <a:spLocks/>
            </p:cNvSpPr>
            <p:nvPr/>
          </p:nvSpPr>
          <p:spPr bwMode="auto">
            <a:xfrm>
              <a:off x="2103" y="3312"/>
              <a:ext cx="1582" cy="156"/>
            </a:xfrm>
            <a:custGeom>
              <a:avLst/>
              <a:gdLst>
                <a:gd name="T0" fmla="*/ 0 w 1582"/>
                <a:gd name="T1" fmla="*/ 156 h 156"/>
                <a:gd name="T2" fmla="*/ 302 w 1582"/>
                <a:gd name="T3" fmla="*/ 64 h 156"/>
                <a:gd name="T4" fmla="*/ 603 w 1582"/>
                <a:gd name="T5" fmla="*/ 73 h 156"/>
                <a:gd name="T6" fmla="*/ 868 w 1582"/>
                <a:gd name="T7" fmla="*/ 0 h 156"/>
                <a:gd name="T8" fmla="*/ 1134 w 1582"/>
                <a:gd name="T9" fmla="*/ 0 h 156"/>
                <a:gd name="T10" fmla="*/ 1426 w 1582"/>
                <a:gd name="T11" fmla="*/ 37 h 156"/>
                <a:gd name="T12" fmla="*/ 1582 w 1582"/>
                <a:gd name="T13" fmla="*/ 82 h 156"/>
                <a:gd name="T14" fmla="*/ 0 60000 65536"/>
                <a:gd name="T15" fmla="*/ 0 60000 65536"/>
                <a:gd name="T16" fmla="*/ 0 60000 65536"/>
                <a:gd name="T17" fmla="*/ 0 60000 65536"/>
                <a:gd name="T18" fmla="*/ 0 60000 65536"/>
                <a:gd name="T19" fmla="*/ 0 60000 65536"/>
                <a:gd name="T20" fmla="*/ 0 60000 65536"/>
                <a:gd name="T21" fmla="*/ 0 w 1582"/>
                <a:gd name="T22" fmla="*/ 0 h 156"/>
                <a:gd name="T23" fmla="*/ 1582 w 1582"/>
                <a:gd name="T24" fmla="*/ 156 h 15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2" h="156">
                  <a:moveTo>
                    <a:pt x="0" y="156"/>
                  </a:moveTo>
                  <a:lnTo>
                    <a:pt x="302" y="64"/>
                  </a:lnTo>
                  <a:lnTo>
                    <a:pt x="603" y="73"/>
                  </a:lnTo>
                  <a:lnTo>
                    <a:pt x="868" y="0"/>
                  </a:lnTo>
                  <a:lnTo>
                    <a:pt x="1134" y="0"/>
                  </a:lnTo>
                  <a:lnTo>
                    <a:pt x="1426" y="37"/>
                  </a:lnTo>
                  <a:lnTo>
                    <a:pt x="1582" y="82"/>
                  </a:lnTo>
                </a:path>
              </a:pathLst>
            </a:custGeom>
            <a:noFill/>
            <a:ln w="76200">
              <a:solidFill>
                <a:schemeClr val="tx2"/>
              </a:solidFill>
              <a:round/>
              <a:headEnd/>
              <a:tailEnd/>
            </a:ln>
          </p:spPr>
          <p:txBody>
            <a:bodyPr wrap="none" anchor="ctr"/>
            <a:lstStyle/>
            <a:p>
              <a:endParaRPr lang="ar-SA"/>
            </a:p>
          </p:txBody>
        </p:sp>
        <p:sp>
          <p:nvSpPr>
            <p:cNvPr id="23" name="Oval 13"/>
            <p:cNvSpPr>
              <a:spLocks noChangeArrowheads="1"/>
            </p:cNvSpPr>
            <p:nvPr/>
          </p:nvSpPr>
          <p:spPr bwMode="auto">
            <a:xfrm>
              <a:off x="2063" y="3407"/>
              <a:ext cx="100" cy="100"/>
            </a:xfrm>
            <a:prstGeom prst="ellipse">
              <a:avLst/>
            </a:prstGeom>
            <a:solidFill>
              <a:schemeClr val="tx2"/>
            </a:solidFill>
            <a:ln w="9525">
              <a:solidFill>
                <a:schemeClr val="tx2"/>
              </a:solidFill>
              <a:round/>
              <a:headEnd/>
              <a:tailEnd/>
            </a:ln>
          </p:spPr>
          <p:txBody>
            <a:bodyPr wrap="none" anchor="ctr"/>
            <a:lstStyle/>
            <a:p>
              <a:endParaRPr lang="en-US"/>
            </a:p>
          </p:txBody>
        </p:sp>
        <p:sp>
          <p:nvSpPr>
            <p:cNvPr id="24" name="Oval 14"/>
            <p:cNvSpPr>
              <a:spLocks noChangeArrowheads="1"/>
            </p:cNvSpPr>
            <p:nvPr/>
          </p:nvSpPr>
          <p:spPr bwMode="auto">
            <a:xfrm>
              <a:off x="2366" y="3330"/>
              <a:ext cx="100" cy="100"/>
            </a:xfrm>
            <a:prstGeom prst="ellipse">
              <a:avLst/>
            </a:prstGeom>
            <a:solidFill>
              <a:schemeClr val="tx2"/>
            </a:solidFill>
            <a:ln w="9525">
              <a:solidFill>
                <a:schemeClr val="tx2"/>
              </a:solidFill>
              <a:round/>
              <a:headEnd/>
              <a:tailEnd/>
            </a:ln>
          </p:spPr>
          <p:txBody>
            <a:bodyPr wrap="none" anchor="ctr"/>
            <a:lstStyle/>
            <a:p>
              <a:endParaRPr lang="en-US"/>
            </a:p>
          </p:txBody>
        </p:sp>
        <p:sp>
          <p:nvSpPr>
            <p:cNvPr id="25" name="Oval 15"/>
            <p:cNvSpPr>
              <a:spLocks noChangeArrowheads="1"/>
            </p:cNvSpPr>
            <p:nvPr/>
          </p:nvSpPr>
          <p:spPr bwMode="auto">
            <a:xfrm>
              <a:off x="2650" y="3317"/>
              <a:ext cx="100" cy="100"/>
            </a:xfrm>
            <a:prstGeom prst="ellipse">
              <a:avLst/>
            </a:prstGeom>
            <a:solidFill>
              <a:schemeClr val="tx2"/>
            </a:solidFill>
            <a:ln w="9525">
              <a:solidFill>
                <a:schemeClr val="tx2"/>
              </a:solidFill>
              <a:round/>
              <a:headEnd/>
              <a:tailEnd/>
            </a:ln>
          </p:spPr>
          <p:txBody>
            <a:bodyPr wrap="none" anchor="ctr"/>
            <a:lstStyle/>
            <a:p>
              <a:endParaRPr lang="en-US"/>
            </a:p>
          </p:txBody>
        </p:sp>
        <p:sp>
          <p:nvSpPr>
            <p:cNvPr id="26" name="Oval 16"/>
            <p:cNvSpPr>
              <a:spLocks noChangeArrowheads="1"/>
            </p:cNvSpPr>
            <p:nvPr/>
          </p:nvSpPr>
          <p:spPr bwMode="auto">
            <a:xfrm>
              <a:off x="2926" y="3263"/>
              <a:ext cx="100" cy="100"/>
            </a:xfrm>
            <a:prstGeom prst="ellipse">
              <a:avLst/>
            </a:prstGeom>
            <a:solidFill>
              <a:schemeClr val="tx2"/>
            </a:solidFill>
            <a:ln w="9525">
              <a:solidFill>
                <a:schemeClr val="tx2"/>
              </a:solidFill>
              <a:round/>
              <a:headEnd/>
              <a:tailEnd/>
            </a:ln>
          </p:spPr>
          <p:txBody>
            <a:bodyPr wrap="none" anchor="ctr"/>
            <a:lstStyle/>
            <a:p>
              <a:endParaRPr lang="en-US"/>
            </a:p>
          </p:txBody>
        </p:sp>
        <p:sp>
          <p:nvSpPr>
            <p:cNvPr id="27" name="Oval 17"/>
            <p:cNvSpPr>
              <a:spLocks noChangeArrowheads="1"/>
            </p:cNvSpPr>
            <p:nvPr/>
          </p:nvSpPr>
          <p:spPr bwMode="auto">
            <a:xfrm>
              <a:off x="3223" y="3265"/>
              <a:ext cx="100" cy="100"/>
            </a:xfrm>
            <a:prstGeom prst="ellipse">
              <a:avLst/>
            </a:prstGeom>
            <a:solidFill>
              <a:schemeClr val="tx2"/>
            </a:solidFill>
            <a:ln w="9525">
              <a:solidFill>
                <a:schemeClr val="tx2"/>
              </a:solidFill>
              <a:round/>
              <a:headEnd/>
              <a:tailEnd/>
            </a:ln>
          </p:spPr>
          <p:txBody>
            <a:bodyPr wrap="none" anchor="ctr"/>
            <a:lstStyle/>
            <a:p>
              <a:endParaRPr lang="en-US"/>
            </a:p>
          </p:txBody>
        </p:sp>
        <p:sp>
          <p:nvSpPr>
            <p:cNvPr id="28" name="Line 18"/>
            <p:cNvSpPr>
              <a:spLocks noChangeShapeType="1"/>
            </p:cNvSpPr>
            <p:nvPr/>
          </p:nvSpPr>
          <p:spPr bwMode="auto">
            <a:xfrm flipH="1" flipV="1">
              <a:off x="3520" y="3340"/>
              <a:ext cx="320" cy="109"/>
            </a:xfrm>
            <a:prstGeom prst="line">
              <a:avLst/>
            </a:prstGeom>
            <a:noFill/>
            <a:ln w="76200">
              <a:solidFill>
                <a:schemeClr val="tx2"/>
              </a:solidFill>
              <a:prstDash val="sysDot"/>
              <a:round/>
              <a:headEnd/>
              <a:tailEnd/>
            </a:ln>
          </p:spPr>
          <p:txBody>
            <a:bodyPr/>
            <a:lstStyle/>
            <a:p>
              <a:endParaRPr lang="ar-SA"/>
            </a:p>
          </p:txBody>
        </p:sp>
        <p:sp>
          <p:nvSpPr>
            <p:cNvPr id="29" name="Oval 19"/>
            <p:cNvSpPr>
              <a:spLocks noChangeArrowheads="1"/>
            </p:cNvSpPr>
            <p:nvPr/>
          </p:nvSpPr>
          <p:spPr bwMode="auto">
            <a:xfrm>
              <a:off x="3784" y="3398"/>
              <a:ext cx="100" cy="100"/>
            </a:xfrm>
            <a:prstGeom prst="ellipse">
              <a:avLst/>
            </a:prstGeom>
            <a:solidFill>
              <a:schemeClr val="tx2"/>
            </a:solidFill>
            <a:ln w="9525">
              <a:solidFill>
                <a:schemeClr val="tx2"/>
              </a:solidFill>
              <a:round/>
              <a:headEnd/>
              <a:tailEnd/>
            </a:ln>
          </p:spPr>
          <p:txBody>
            <a:bodyPr wrap="none" anchor="ctr"/>
            <a:lstStyle/>
            <a:p>
              <a:endParaRPr lang="en-US"/>
            </a:p>
          </p:txBody>
        </p:sp>
        <p:sp>
          <p:nvSpPr>
            <p:cNvPr id="30" name="Oval 20"/>
            <p:cNvSpPr>
              <a:spLocks noChangeArrowheads="1"/>
            </p:cNvSpPr>
            <p:nvPr/>
          </p:nvSpPr>
          <p:spPr bwMode="auto">
            <a:xfrm>
              <a:off x="3481" y="3295"/>
              <a:ext cx="100" cy="100"/>
            </a:xfrm>
            <a:prstGeom prst="ellipse">
              <a:avLst/>
            </a:prstGeom>
            <a:solidFill>
              <a:schemeClr val="tx2"/>
            </a:solidFill>
            <a:ln w="9525">
              <a:solidFill>
                <a:schemeClr val="tx2"/>
              </a:solidFill>
              <a:round/>
              <a:headEnd/>
              <a:tailEnd/>
            </a:ln>
          </p:spPr>
          <p:txBody>
            <a:bodyPr wrap="none" anchor="ctr"/>
            <a:lstStyle/>
            <a:p>
              <a:endParaRPr lang="en-US"/>
            </a:p>
          </p:txBody>
        </p:sp>
      </p:grpSp>
      <p:sp>
        <p:nvSpPr>
          <p:cNvPr id="31" name="Text Box 6"/>
          <p:cNvSpPr txBox="1">
            <a:spLocks noChangeArrowheads="1"/>
          </p:cNvSpPr>
          <p:nvPr/>
        </p:nvSpPr>
        <p:spPr bwMode="auto">
          <a:xfrm>
            <a:off x="2909888" y="5399088"/>
            <a:ext cx="3806825" cy="754062"/>
          </a:xfrm>
          <a:prstGeom prst="rect">
            <a:avLst/>
          </a:prstGeom>
          <a:noFill/>
          <a:ln w="9525">
            <a:noFill/>
            <a:miter lim="800000"/>
            <a:headEnd/>
            <a:tailEnd/>
          </a:ln>
        </p:spPr>
        <p:txBody>
          <a:bodyPr wrap="none">
            <a:spAutoFit/>
          </a:bodyPr>
          <a:lstStyle/>
          <a:p>
            <a:pPr algn="l" rtl="0">
              <a:lnSpc>
                <a:spcPct val="90000"/>
              </a:lnSpc>
              <a:tabLst>
                <a:tab pos="449263" algn="ctr"/>
                <a:tab pos="900113" algn="ctr"/>
                <a:tab pos="1349375" algn="ctr"/>
                <a:tab pos="1800225" algn="ctr"/>
                <a:tab pos="2235200" algn="ctr"/>
                <a:tab pos="2684463" algn="ctr"/>
                <a:tab pos="3135313" algn="ctr"/>
              </a:tabLst>
            </a:pPr>
            <a:r>
              <a:rPr lang="en-AU" sz="1600" b="1" dirty="0"/>
              <a:t>	|	|	|	|	|	|	|</a:t>
            </a:r>
          </a:p>
          <a:p>
            <a:pPr algn="l" rtl="0">
              <a:lnSpc>
                <a:spcPct val="90000"/>
              </a:lnSpc>
              <a:tabLst>
                <a:tab pos="449263" algn="ctr"/>
                <a:tab pos="900113" algn="ctr"/>
                <a:tab pos="1349375" algn="ctr"/>
                <a:tab pos="1800225" algn="ctr"/>
                <a:tab pos="2235200" algn="ctr"/>
                <a:tab pos="2684463" algn="ctr"/>
                <a:tab pos="3135313" algn="ctr"/>
              </a:tabLst>
            </a:pPr>
            <a:r>
              <a:rPr lang="en-AU" sz="1600" b="1" dirty="0"/>
              <a:t>	1950		1970		1990		2010 (</a:t>
            </a:r>
            <a:r>
              <a:rPr lang="en-AU" sz="1600" b="1" dirty="0" err="1"/>
              <a:t>est</a:t>
            </a:r>
            <a:r>
              <a:rPr lang="en-AU" sz="1600" b="1" dirty="0"/>
              <a:t>)</a:t>
            </a:r>
          </a:p>
          <a:p>
            <a:pPr algn="l" rtl="0">
              <a:lnSpc>
                <a:spcPct val="90000"/>
              </a:lnSpc>
              <a:tabLst>
                <a:tab pos="449263" algn="ctr"/>
                <a:tab pos="900113" algn="ctr"/>
                <a:tab pos="1349375" algn="ctr"/>
                <a:tab pos="1800225" algn="ctr"/>
                <a:tab pos="2235200" algn="ctr"/>
                <a:tab pos="2684463" algn="ctr"/>
                <a:tab pos="3135313" algn="ctr"/>
              </a:tabLst>
            </a:pPr>
            <a:r>
              <a:rPr lang="en-AU" sz="1600" b="1" dirty="0"/>
              <a:t>		1960		1980		2000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lide(fromBottom)">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dissolve">
                                      <p:cBhvr>
                                        <p:cTn id="17" dur="5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dissolve">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ssolv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142852"/>
            <a:ext cx="8153400" cy="1076348"/>
          </a:xfrm>
        </p:spPr>
        <p:txBody>
          <a:bodyPr>
            <a:normAutofit fontScale="90000"/>
          </a:bodyPr>
          <a:lstStyle/>
          <a:p>
            <a:pPr algn="ctr"/>
            <a:r>
              <a:rPr lang="ar-SA" sz="3600" b="1" dirty="0" smtClean="0"/>
              <a:t>8- الإنتاج والإنتاجية</a:t>
            </a:r>
            <a:r>
              <a:rPr lang="en-US" sz="3600" b="1" dirty="0" smtClean="0"/>
              <a:t/>
            </a:r>
            <a:br>
              <a:rPr lang="en-US" sz="3600" b="1" dirty="0" smtClean="0"/>
            </a:br>
            <a:r>
              <a:rPr lang="en-US" sz="3600" b="1" dirty="0" smtClean="0"/>
              <a:t>Production and Productivity </a:t>
            </a:r>
            <a:endParaRPr lang="ar-SA" sz="3600" b="1" dirty="0"/>
          </a:p>
        </p:txBody>
      </p:sp>
      <p:sp>
        <p:nvSpPr>
          <p:cNvPr id="5" name="مربع نص 4"/>
          <p:cNvSpPr txBox="1"/>
          <p:nvPr/>
        </p:nvSpPr>
        <p:spPr>
          <a:xfrm>
            <a:off x="642910" y="1785926"/>
            <a:ext cx="8215370" cy="830997"/>
          </a:xfrm>
          <a:prstGeom prst="rect">
            <a:avLst/>
          </a:prstGeom>
          <a:noFill/>
        </p:spPr>
        <p:txBody>
          <a:bodyPr wrap="square" rtlCol="1">
            <a:spAutoFit/>
          </a:bodyPr>
          <a:lstStyle/>
          <a:p>
            <a:r>
              <a:rPr lang="ar-SA" sz="2400" dirty="0" smtClean="0">
                <a:solidFill>
                  <a:srgbClr val="C00000"/>
                </a:solidFill>
              </a:rPr>
              <a:t>الإنتاج</a:t>
            </a:r>
            <a:r>
              <a:rPr lang="ar-SA" sz="2400" dirty="0" smtClean="0"/>
              <a:t> كما تم تعريفة سابقاً هو عملية تحويل المدخلات إلى سلع </a:t>
            </a:r>
            <a:r>
              <a:rPr lang="ar-SA" sz="2400" dirty="0" err="1" smtClean="0"/>
              <a:t>أوخدمات</a:t>
            </a:r>
            <a:endParaRPr lang="ar-SA" sz="2400" dirty="0" smtClean="0"/>
          </a:p>
          <a:p>
            <a:r>
              <a:rPr lang="ar-SA" sz="2400" dirty="0" err="1" smtClean="0"/>
              <a:t>اما</a:t>
            </a:r>
            <a:r>
              <a:rPr lang="ar-SA" sz="2400" dirty="0" smtClean="0"/>
              <a:t> </a:t>
            </a:r>
            <a:r>
              <a:rPr lang="ar-SA" sz="2400" dirty="0" smtClean="0">
                <a:solidFill>
                  <a:srgbClr val="C00000"/>
                </a:solidFill>
              </a:rPr>
              <a:t>الإنتاجية </a:t>
            </a:r>
            <a:r>
              <a:rPr lang="ar-SA" sz="2400" dirty="0" smtClean="0"/>
              <a:t>فهي مقياس للعلاقة بين المدخلات والمخرجات</a:t>
            </a:r>
            <a:endParaRPr lang="ar-SA" sz="2400" dirty="0"/>
          </a:p>
        </p:txBody>
      </p:sp>
      <p:sp>
        <p:nvSpPr>
          <p:cNvPr id="6" name="مربع نص 5"/>
          <p:cNvSpPr txBox="1"/>
          <p:nvPr/>
        </p:nvSpPr>
        <p:spPr>
          <a:xfrm>
            <a:off x="714348" y="2857496"/>
            <a:ext cx="8215370" cy="830997"/>
          </a:xfrm>
          <a:prstGeom prst="rect">
            <a:avLst/>
          </a:prstGeom>
          <a:noFill/>
        </p:spPr>
        <p:txBody>
          <a:bodyPr wrap="square" rtlCol="1">
            <a:spAutoFit/>
          </a:bodyPr>
          <a:lstStyle/>
          <a:p>
            <a:r>
              <a:rPr lang="ar-SA" sz="2400" dirty="0" smtClean="0"/>
              <a:t>لعل </a:t>
            </a:r>
            <a:r>
              <a:rPr lang="ar-SA" sz="2400" dirty="0" err="1" smtClean="0"/>
              <a:t>اهم</a:t>
            </a:r>
            <a:r>
              <a:rPr lang="ar-SA" sz="2400" dirty="0" smtClean="0"/>
              <a:t> التحديات التي تواجه مدير </a:t>
            </a:r>
            <a:r>
              <a:rPr lang="ar-SA" sz="2400" dirty="0" err="1" smtClean="0"/>
              <a:t>الانتاج</a:t>
            </a:r>
            <a:r>
              <a:rPr lang="ar-SA" sz="2400" dirty="0" smtClean="0"/>
              <a:t> هي زيادة </a:t>
            </a:r>
            <a:r>
              <a:rPr lang="ar-SA" sz="2400" dirty="0" err="1" smtClean="0"/>
              <a:t>الانتاجية</a:t>
            </a:r>
            <a:r>
              <a:rPr lang="ar-SA" sz="2400" dirty="0" smtClean="0"/>
              <a:t>. حيث </a:t>
            </a:r>
            <a:r>
              <a:rPr lang="ar-SA" sz="2400" dirty="0" err="1" smtClean="0"/>
              <a:t>ان</a:t>
            </a:r>
            <a:r>
              <a:rPr lang="ar-SA" sz="2400" dirty="0" smtClean="0"/>
              <a:t> </a:t>
            </a:r>
            <a:r>
              <a:rPr lang="ar-SA" sz="2400" dirty="0" err="1" smtClean="0"/>
              <a:t>الانتاجية</a:t>
            </a:r>
            <a:r>
              <a:rPr lang="ar-SA" sz="2400" dirty="0" smtClean="0"/>
              <a:t> تعد المؤشر الرئيسي لمستوى المعيشة.</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142852"/>
            <a:ext cx="8153400" cy="1076348"/>
          </a:xfrm>
        </p:spPr>
        <p:txBody>
          <a:bodyPr>
            <a:normAutofit fontScale="90000"/>
          </a:bodyPr>
          <a:lstStyle/>
          <a:p>
            <a:pPr algn="ctr"/>
            <a:r>
              <a:rPr lang="ar-SA" sz="3600" b="1" dirty="0" smtClean="0"/>
              <a:t>8- الإنتاج والإنتاجية</a:t>
            </a:r>
            <a:r>
              <a:rPr lang="en-US" sz="3600" b="1" dirty="0" smtClean="0"/>
              <a:t/>
            </a:r>
            <a:br>
              <a:rPr lang="en-US" sz="3600" b="1" dirty="0" smtClean="0"/>
            </a:br>
            <a:r>
              <a:rPr lang="en-US" sz="3600" b="1" dirty="0" smtClean="0"/>
              <a:t>Production and Productivity </a:t>
            </a:r>
            <a:endParaRPr lang="ar-SA" sz="3600" b="1" dirty="0"/>
          </a:p>
        </p:txBody>
      </p:sp>
      <p:sp>
        <p:nvSpPr>
          <p:cNvPr id="6" name="مربع نص 5"/>
          <p:cNvSpPr txBox="1"/>
          <p:nvPr/>
        </p:nvSpPr>
        <p:spPr>
          <a:xfrm>
            <a:off x="714348" y="1857364"/>
            <a:ext cx="8215370" cy="2000548"/>
          </a:xfrm>
          <a:prstGeom prst="rect">
            <a:avLst/>
          </a:prstGeom>
          <a:noFill/>
        </p:spPr>
        <p:txBody>
          <a:bodyPr wrap="square" rtlCol="1">
            <a:spAutoFit/>
          </a:bodyPr>
          <a:lstStyle/>
          <a:p>
            <a:r>
              <a:rPr lang="ar-SA" sz="2800" b="1" dirty="0" smtClean="0">
                <a:solidFill>
                  <a:srgbClr val="C00000"/>
                </a:solidFill>
              </a:rPr>
              <a:t>متغيرات</a:t>
            </a:r>
            <a:r>
              <a:rPr lang="ar-SA" sz="2800" b="1" dirty="0" smtClean="0"/>
              <a:t> </a:t>
            </a:r>
            <a:r>
              <a:rPr lang="ar-SA" sz="2800" b="1" dirty="0" smtClean="0">
                <a:solidFill>
                  <a:srgbClr val="C00000"/>
                </a:solidFill>
              </a:rPr>
              <a:t>الإنتاجية</a:t>
            </a:r>
          </a:p>
          <a:p>
            <a:pPr marL="457200" indent="-457200"/>
            <a:r>
              <a:rPr lang="ar-SA" sz="2400" dirty="0" smtClean="0">
                <a:solidFill>
                  <a:srgbClr val="C00000"/>
                </a:solidFill>
              </a:rPr>
              <a:t>1- العاملون: </a:t>
            </a:r>
          </a:p>
          <a:p>
            <a:pPr marL="457200" indent="-457200"/>
            <a:r>
              <a:rPr lang="ar-SA" sz="2400" dirty="0" smtClean="0"/>
              <a:t>يعتمد تأثير العاملين في </a:t>
            </a:r>
            <a:r>
              <a:rPr lang="ar-SA" sz="2400" dirty="0" err="1" smtClean="0"/>
              <a:t>الانتاجية</a:t>
            </a:r>
            <a:r>
              <a:rPr lang="ar-SA" sz="2400" dirty="0" smtClean="0"/>
              <a:t> على المستوى التعليمي </a:t>
            </a:r>
            <a:r>
              <a:rPr lang="ar-SA" sz="2400" dirty="0" err="1" smtClean="0"/>
              <a:t>و</a:t>
            </a:r>
            <a:r>
              <a:rPr lang="ar-SA" sz="2400" dirty="0" smtClean="0"/>
              <a:t> الصحة والتغذية ونظام المواصلات وعدد </a:t>
            </a:r>
            <a:r>
              <a:rPr lang="ar-SA" sz="2400" dirty="0" err="1" smtClean="0"/>
              <a:t>ايام</a:t>
            </a:r>
            <a:r>
              <a:rPr lang="ar-SA" sz="2400" dirty="0" smtClean="0"/>
              <a:t> الغياب وغير ذلك من العوامل المحفزة على العمل (تشير </a:t>
            </a:r>
            <a:r>
              <a:rPr lang="ar-SA" sz="2400" dirty="0" err="1" smtClean="0"/>
              <a:t>الاحصاءات</a:t>
            </a:r>
            <a:r>
              <a:rPr lang="ar-SA" sz="2400" dirty="0" smtClean="0"/>
              <a:t> </a:t>
            </a:r>
            <a:r>
              <a:rPr lang="ar-SA" sz="2400" dirty="0" err="1" smtClean="0"/>
              <a:t>ان</a:t>
            </a:r>
            <a:r>
              <a:rPr lang="ar-SA" sz="2400" dirty="0" smtClean="0"/>
              <a:t> العاملين يسهمون بنسبة 10% من الزيادة السنوية في الإنتاج)</a:t>
            </a:r>
            <a:endParaRPr lang="ar-SA" sz="2400" dirty="0" smtClean="0">
              <a:solidFill>
                <a:srgbClr val="C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مثال عملي</a:t>
            </a:r>
            <a:endParaRPr lang="ar-SA" dirty="0"/>
          </a:p>
        </p:txBody>
      </p:sp>
      <p:pic>
        <p:nvPicPr>
          <p:cNvPr id="5" name="Picture 2"/>
          <p:cNvPicPr>
            <a:picLocks noChangeAspect="1" noChangeArrowheads="1"/>
          </p:cNvPicPr>
          <p:nvPr/>
        </p:nvPicPr>
        <p:blipFill>
          <a:blip r:embed="rId2" cstate="print"/>
          <a:srcRect/>
          <a:stretch>
            <a:fillRect/>
          </a:stretch>
        </p:blipFill>
        <p:spPr bwMode="auto">
          <a:xfrm>
            <a:off x="2143108" y="1857364"/>
            <a:ext cx="4932363" cy="33623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ربع نص 5"/>
          <p:cNvSpPr txBox="1"/>
          <p:nvPr/>
        </p:nvSpPr>
        <p:spPr>
          <a:xfrm>
            <a:off x="571472" y="1714488"/>
            <a:ext cx="8215370" cy="4216539"/>
          </a:xfrm>
          <a:prstGeom prst="rect">
            <a:avLst/>
          </a:prstGeom>
          <a:noFill/>
        </p:spPr>
        <p:txBody>
          <a:bodyPr wrap="square" rtlCol="1">
            <a:spAutoFit/>
          </a:bodyPr>
          <a:lstStyle/>
          <a:p>
            <a:r>
              <a:rPr lang="ar-SA" sz="2800" b="1" dirty="0" smtClean="0">
                <a:solidFill>
                  <a:srgbClr val="C00000"/>
                </a:solidFill>
              </a:rPr>
              <a:t>متغيرات</a:t>
            </a:r>
            <a:r>
              <a:rPr lang="ar-SA" sz="2800" b="1" dirty="0" smtClean="0"/>
              <a:t> </a:t>
            </a:r>
            <a:r>
              <a:rPr lang="ar-SA" sz="2800" b="1" dirty="0" smtClean="0">
                <a:solidFill>
                  <a:srgbClr val="C00000"/>
                </a:solidFill>
              </a:rPr>
              <a:t>الإنتاجية</a:t>
            </a:r>
          </a:p>
          <a:p>
            <a:pPr marL="457200" indent="-457200" algn="just"/>
            <a:r>
              <a:rPr lang="ar-SA" sz="2400" dirty="0" smtClean="0">
                <a:solidFill>
                  <a:srgbClr val="C00000"/>
                </a:solidFill>
              </a:rPr>
              <a:t>2- رأس المال:</a:t>
            </a:r>
            <a:r>
              <a:rPr lang="ar-SA" sz="2400" dirty="0" smtClean="0"/>
              <a:t> </a:t>
            </a:r>
          </a:p>
          <a:p>
            <a:pPr marL="457200" indent="-457200" algn="just">
              <a:buFont typeface="Arial" pitchFamily="34" charset="0"/>
              <a:buChar char="•"/>
            </a:pPr>
            <a:r>
              <a:rPr lang="ar-SA" sz="2400" dirty="0" smtClean="0"/>
              <a:t>يساهم رأس المال بتوفير الاستثمار في التكنولوجيا اللازمة لعمليات </a:t>
            </a:r>
            <a:r>
              <a:rPr lang="ar-SA" sz="2400" dirty="0" err="1" smtClean="0"/>
              <a:t>الإنتاج.</a:t>
            </a:r>
            <a:r>
              <a:rPr lang="ar-SA" sz="2400" dirty="0" smtClean="0"/>
              <a:t> </a:t>
            </a:r>
          </a:p>
          <a:p>
            <a:pPr marL="457200" indent="-457200" algn="just">
              <a:buFont typeface="Arial" pitchFamily="34" charset="0"/>
              <a:buChar char="•"/>
            </a:pPr>
            <a:r>
              <a:rPr lang="ar-SA" sz="2400" dirty="0" smtClean="0"/>
              <a:t>التضخم يزيد من تكلفة الاستثمار وبالتالي ستنخفض الاستثمارات.</a:t>
            </a:r>
          </a:p>
          <a:p>
            <a:pPr marL="457200" indent="-457200" algn="just">
              <a:buFont typeface="Arial" pitchFamily="34" charset="0"/>
              <a:buChar char="•"/>
            </a:pPr>
            <a:r>
              <a:rPr lang="ar-SA" sz="2400" dirty="0" smtClean="0"/>
              <a:t> </a:t>
            </a:r>
            <a:r>
              <a:rPr lang="ar-SA" sz="2400" dirty="0" smtClean="0"/>
              <a:t>انخفاض نسبة </a:t>
            </a:r>
            <a:r>
              <a:rPr lang="ar-SA" sz="2400" dirty="0" smtClean="0"/>
              <a:t>الاستثمارات </a:t>
            </a:r>
            <a:r>
              <a:rPr lang="ar-SA" sz="2400" dirty="0" smtClean="0"/>
              <a:t>الى لفرد </a:t>
            </a:r>
            <a:r>
              <a:rPr lang="ar-SA" sz="2400" dirty="0" smtClean="0"/>
              <a:t>العامل (</a:t>
            </a:r>
            <a:r>
              <a:rPr lang="en-US" sz="2400" dirty="0" smtClean="0"/>
              <a:t>Capital invested per employee</a:t>
            </a:r>
            <a:r>
              <a:rPr lang="ar-SA" sz="2400" dirty="0" smtClean="0"/>
              <a:t>) سيؤدي الى انخفاض في الإنتاجية.</a:t>
            </a:r>
          </a:p>
          <a:p>
            <a:pPr marL="457200" indent="-457200" algn="just">
              <a:buFont typeface="Arial" pitchFamily="34" charset="0"/>
              <a:buChar char="•"/>
            </a:pPr>
            <a:r>
              <a:rPr lang="ar-SA" sz="2400" dirty="0" smtClean="0"/>
              <a:t>قد يؤدي استخدام القوى العامله بدلاً من الاستثمار في التكنولوجيا إلى انخفاض نسبة البطالة على المدى القصير ولكنه سيجعل الاقتصاد اقل انتاجية وبالتالي تخفيض الاجور على المدى البعيد. لذلك لابد لمدير العمليات من الموازنة بين القوى العاملة و رأس المال. </a:t>
            </a:r>
            <a:r>
              <a:rPr lang="ar-SA" sz="2400" dirty="0" smtClean="0"/>
              <a:t>(تشير </a:t>
            </a:r>
            <a:r>
              <a:rPr lang="ar-SA" sz="2400" dirty="0" smtClean="0"/>
              <a:t>الاحصاءات ان رأس المال يسهم بنسبة 38% من الزيادة السنوية في الإنتاج)</a:t>
            </a:r>
          </a:p>
        </p:txBody>
      </p:sp>
      <p:sp>
        <p:nvSpPr>
          <p:cNvPr id="5" name="عنوان 1"/>
          <p:cNvSpPr>
            <a:spLocks noGrp="1"/>
          </p:cNvSpPr>
          <p:nvPr>
            <p:ph type="title"/>
          </p:nvPr>
        </p:nvSpPr>
        <p:spPr>
          <a:xfrm>
            <a:off x="612648" y="142852"/>
            <a:ext cx="8153400" cy="1076348"/>
          </a:xfrm>
        </p:spPr>
        <p:txBody>
          <a:bodyPr>
            <a:normAutofit fontScale="90000"/>
          </a:bodyPr>
          <a:lstStyle/>
          <a:p>
            <a:pPr algn="ctr"/>
            <a:r>
              <a:rPr lang="ar-SA" sz="3600" b="1" dirty="0" smtClean="0"/>
              <a:t>8- الإنتاج والإنتاجية</a:t>
            </a:r>
            <a:r>
              <a:rPr lang="en-US" sz="3600" b="1" dirty="0" smtClean="0"/>
              <a:t/>
            </a:r>
            <a:br>
              <a:rPr lang="en-US" sz="3600" b="1" dirty="0" smtClean="0"/>
            </a:br>
            <a:r>
              <a:rPr lang="en-US" sz="3600" b="1" dirty="0" smtClean="0"/>
              <a:t>Production and Productivity </a:t>
            </a:r>
            <a:endParaRPr lang="ar-SA" sz="36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ربع نص 5"/>
          <p:cNvSpPr txBox="1"/>
          <p:nvPr/>
        </p:nvSpPr>
        <p:spPr>
          <a:xfrm>
            <a:off x="571472" y="1714488"/>
            <a:ext cx="8215370" cy="4216539"/>
          </a:xfrm>
          <a:prstGeom prst="rect">
            <a:avLst/>
          </a:prstGeom>
          <a:noFill/>
        </p:spPr>
        <p:txBody>
          <a:bodyPr wrap="square" rtlCol="1">
            <a:spAutoFit/>
          </a:bodyPr>
          <a:lstStyle/>
          <a:p>
            <a:r>
              <a:rPr lang="ar-SA" sz="2800" b="1" dirty="0" smtClean="0">
                <a:solidFill>
                  <a:srgbClr val="C00000"/>
                </a:solidFill>
              </a:rPr>
              <a:t>متغيرات</a:t>
            </a:r>
            <a:r>
              <a:rPr lang="ar-SA" sz="2800" b="1" dirty="0" smtClean="0"/>
              <a:t> </a:t>
            </a:r>
            <a:r>
              <a:rPr lang="ar-SA" sz="2800" b="1" dirty="0" smtClean="0">
                <a:solidFill>
                  <a:srgbClr val="C00000"/>
                </a:solidFill>
              </a:rPr>
              <a:t>الإنتاجية</a:t>
            </a:r>
          </a:p>
          <a:p>
            <a:pPr marL="457200" indent="-457200"/>
            <a:r>
              <a:rPr lang="ar-SA" sz="2400" dirty="0" smtClean="0">
                <a:solidFill>
                  <a:srgbClr val="C00000"/>
                </a:solidFill>
              </a:rPr>
              <a:t>3- الإدارة:</a:t>
            </a:r>
            <a:r>
              <a:rPr lang="ar-SA" sz="2400" dirty="0" smtClean="0"/>
              <a:t> </a:t>
            </a:r>
          </a:p>
          <a:p>
            <a:pPr marL="457200" indent="-457200" algn="just"/>
            <a:r>
              <a:rPr lang="ar-SA" sz="2400" dirty="0" smtClean="0"/>
              <a:t>الإدارة مسئولة عن استخدام القوى العاملة و رأس المال الاستخدام الأمثل وبالتالي فهي عنصر إنتاجي واقتصادي مهم. وبالتالي فانه ليس بمستغرب أن تسهم الإدارة بنسبة 52% من الزيادة السنوية في الإنتاج. يعود الفضل في هذه </a:t>
            </a:r>
            <a:r>
              <a:rPr lang="ar-SA" sz="2400" dirty="0" err="1" smtClean="0"/>
              <a:t>النسبه</a:t>
            </a:r>
            <a:r>
              <a:rPr lang="ar-SA" sz="2400" dirty="0" smtClean="0"/>
              <a:t> </a:t>
            </a:r>
            <a:r>
              <a:rPr lang="ar-SA" sz="2400" dirty="0" err="1" smtClean="0"/>
              <a:t>الى</a:t>
            </a:r>
            <a:r>
              <a:rPr lang="ar-SA" sz="2400" dirty="0" smtClean="0"/>
              <a:t> التطور في المعرفة وكذلك في استخدام التكنولوجيا.</a:t>
            </a:r>
          </a:p>
          <a:p>
            <a:pPr marL="457200" indent="-457200" algn="just"/>
            <a:r>
              <a:rPr lang="ar-SA" sz="2400" dirty="0" smtClean="0"/>
              <a:t>في مجتمعات ما بعد الصناعة (</a:t>
            </a:r>
            <a:r>
              <a:rPr lang="en-US" sz="2400" dirty="0" smtClean="0"/>
              <a:t>Postindustrial societies</a:t>
            </a:r>
            <a:r>
              <a:rPr lang="ar-SA" sz="2400" dirty="0" smtClean="0"/>
              <a:t>) </a:t>
            </a:r>
            <a:r>
              <a:rPr lang="ar-SA" sz="2400" dirty="0" err="1" smtClean="0"/>
              <a:t>او</a:t>
            </a:r>
            <a:r>
              <a:rPr lang="ar-SA" sz="2400" dirty="0" smtClean="0"/>
              <a:t> ما يعرف بمجتمع المعرفة (</a:t>
            </a:r>
            <a:r>
              <a:rPr lang="en-US" sz="2400" dirty="0" smtClean="0"/>
              <a:t>Knowledge Societies</a:t>
            </a:r>
            <a:r>
              <a:rPr lang="ar-SA" sz="2400" dirty="0" smtClean="0"/>
              <a:t>) تحولت غالبية القوى العاملة من العمل اليدوي </a:t>
            </a:r>
            <a:r>
              <a:rPr lang="ar-SA" sz="2400" dirty="0" err="1" smtClean="0"/>
              <a:t>الى</a:t>
            </a:r>
            <a:r>
              <a:rPr lang="ar-SA" sz="2400" dirty="0" smtClean="0"/>
              <a:t> استخدام التكنولوجيا وكذلك </a:t>
            </a:r>
            <a:r>
              <a:rPr lang="ar-SA" sz="2400" dirty="0" err="1" smtClean="0"/>
              <a:t>الى</a:t>
            </a:r>
            <a:r>
              <a:rPr lang="ar-SA" sz="2400" dirty="0" smtClean="0"/>
              <a:t> تحليل المعلومات والتي تستوجب التعليم المتواصل. ذلك التعليم والتدريب المتواصل مكلف جدا وهو من مسئولية مدير العمليات. </a:t>
            </a:r>
          </a:p>
        </p:txBody>
      </p:sp>
      <p:sp>
        <p:nvSpPr>
          <p:cNvPr id="5" name="عنوان 1"/>
          <p:cNvSpPr>
            <a:spLocks noGrp="1"/>
          </p:cNvSpPr>
          <p:nvPr>
            <p:ph type="title"/>
          </p:nvPr>
        </p:nvSpPr>
        <p:spPr>
          <a:xfrm>
            <a:off x="612648" y="142852"/>
            <a:ext cx="8153400" cy="1076348"/>
          </a:xfrm>
        </p:spPr>
        <p:txBody>
          <a:bodyPr>
            <a:normAutofit fontScale="90000"/>
          </a:bodyPr>
          <a:lstStyle/>
          <a:p>
            <a:pPr algn="ctr"/>
            <a:r>
              <a:rPr lang="ar-SA" sz="3600" b="1" dirty="0" smtClean="0"/>
              <a:t>8- الإنتاج والإنتاجية</a:t>
            </a:r>
            <a:r>
              <a:rPr lang="en-US" sz="3600" b="1" dirty="0" smtClean="0"/>
              <a:t/>
            </a:r>
            <a:br>
              <a:rPr lang="en-US" sz="3600" b="1" dirty="0" smtClean="0"/>
            </a:br>
            <a:r>
              <a:rPr lang="en-US" sz="3600" b="1" dirty="0" smtClean="0"/>
              <a:t>Production and Productivity </a:t>
            </a:r>
            <a:endParaRPr lang="ar-SA" sz="36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ربع نص 5"/>
          <p:cNvSpPr txBox="1"/>
          <p:nvPr/>
        </p:nvSpPr>
        <p:spPr>
          <a:xfrm>
            <a:off x="571472" y="2038196"/>
            <a:ext cx="8215370" cy="3046988"/>
          </a:xfrm>
          <a:prstGeom prst="rect">
            <a:avLst/>
          </a:prstGeom>
          <a:noFill/>
        </p:spPr>
        <p:txBody>
          <a:bodyPr wrap="square" rtlCol="1">
            <a:spAutoFit/>
          </a:bodyPr>
          <a:lstStyle/>
          <a:p>
            <a:pPr algn="just">
              <a:buFont typeface="Wingdings" pitchFamily="2" charset="2"/>
              <a:buChar char="ü"/>
            </a:pPr>
            <a:r>
              <a:rPr lang="ar-SA" sz="2400" dirty="0" smtClean="0">
                <a:solidFill>
                  <a:srgbClr val="C00000"/>
                </a:solidFill>
              </a:rPr>
              <a:t> رفع مستوى الإنتاجية يعتبر أحد اكبر وأصعب التحديات لمدير العمليات. </a:t>
            </a:r>
          </a:p>
          <a:p>
            <a:pPr algn="just">
              <a:buFont typeface="Wingdings" pitchFamily="2" charset="2"/>
              <a:buChar char="ü"/>
            </a:pPr>
            <a:endParaRPr lang="ar-SA" sz="2400" dirty="0" smtClean="0">
              <a:solidFill>
                <a:srgbClr val="C00000"/>
              </a:solidFill>
            </a:endParaRPr>
          </a:p>
          <a:p>
            <a:pPr algn="just">
              <a:buFont typeface="Wingdings" pitchFamily="2" charset="2"/>
              <a:buChar char="ü"/>
            </a:pPr>
            <a:r>
              <a:rPr lang="ar-SA" sz="2400" dirty="0" smtClean="0">
                <a:solidFill>
                  <a:srgbClr val="C00000"/>
                </a:solidFill>
              </a:rPr>
              <a:t> لا تستطيع الدولة ان تكون من مصاف الدول المتقدمة اذا كانت تستخدم مدخلات سيئة. القوى العاملة الغير متعلمة والغير مدربة و رأس المال المتواضع و التكنولوجيا القديمة تعتبر مدخلات سيئة.</a:t>
            </a:r>
          </a:p>
          <a:p>
            <a:pPr algn="just">
              <a:buFont typeface="Wingdings" pitchFamily="2" charset="2"/>
              <a:buChar char="ü"/>
            </a:pPr>
            <a:endParaRPr lang="ar-SA" sz="2400" dirty="0" smtClean="0">
              <a:solidFill>
                <a:srgbClr val="C00000"/>
              </a:solidFill>
            </a:endParaRPr>
          </a:p>
          <a:p>
            <a:pPr algn="just">
              <a:buFont typeface="Wingdings" pitchFamily="2" charset="2"/>
              <a:buChar char="ü"/>
            </a:pPr>
            <a:r>
              <a:rPr lang="ar-SA" sz="2400" dirty="0" smtClean="0">
                <a:solidFill>
                  <a:srgbClr val="C00000"/>
                </a:solidFill>
              </a:rPr>
              <a:t> الإنتاجية العالية ذات الجودة العالية تتطلب مدخلات عالية الجودة بما في ذلك مدير إنتاج وعمليات متميز.  </a:t>
            </a:r>
          </a:p>
        </p:txBody>
      </p:sp>
      <p:sp>
        <p:nvSpPr>
          <p:cNvPr id="5" name="عنوان 1"/>
          <p:cNvSpPr>
            <a:spLocks noGrp="1"/>
          </p:cNvSpPr>
          <p:nvPr>
            <p:ph type="title"/>
          </p:nvPr>
        </p:nvSpPr>
        <p:spPr>
          <a:xfrm>
            <a:off x="612648" y="142852"/>
            <a:ext cx="8153400" cy="1076348"/>
          </a:xfrm>
        </p:spPr>
        <p:txBody>
          <a:bodyPr>
            <a:normAutofit fontScale="90000"/>
          </a:bodyPr>
          <a:lstStyle/>
          <a:p>
            <a:pPr algn="ctr"/>
            <a:r>
              <a:rPr lang="ar-SA" sz="3600" b="1" dirty="0" smtClean="0"/>
              <a:t>8- الإنتاج والإنتاجية</a:t>
            </a:r>
            <a:r>
              <a:rPr lang="en-US" sz="3600" b="1" dirty="0" smtClean="0"/>
              <a:t/>
            </a:r>
            <a:br>
              <a:rPr lang="en-US" sz="3600" b="1" dirty="0" smtClean="0"/>
            </a:br>
            <a:r>
              <a:rPr lang="en-US" sz="3600" b="1" dirty="0" smtClean="0"/>
              <a:t>Production and Productivity </a:t>
            </a:r>
            <a:endParaRPr lang="ar-SA" sz="3600"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0"/>
            <a:r>
              <a:rPr lang="ar-SA" dirty="0" smtClean="0"/>
              <a:t>9- قياس الإنتاجية</a:t>
            </a:r>
            <a:endParaRPr lang="ar-SA" dirty="0"/>
          </a:p>
        </p:txBody>
      </p:sp>
      <p:sp>
        <p:nvSpPr>
          <p:cNvPr id="3" name="مربع نص 2"/>
          <p:cNvSpPr txBox="1"/>
          <p:nvPr/>
        </p:nvSpPr>
        <p:spPr>
          <a:xfrm>
            <a:off x="785786" y="1928802"/>
            <a:ext cx="8144905" cy="4031873"/>
          </a:xfrm>
          <a:prstGeom prst="rect">
            <a:avLst/>
          </a:prstGeom>
          <a:noFill/>
        </p:spPr>
        <p:txBody>
          <a:bodyPr wrap="square" rtlCol="1">
            <a:spAutoFit/>
          </a:bodyPr>
          <a:lstStyle/>
          <a:p>
            <a:r>
              <a:rPr lang="ar-SA" sz="2000" dirty="0" smtClean="0"/>
              <a:t>يمكن قياس إنتاجية أي نظام إنتاج وذلك بقسمة المخرجات على المدخلات كما في المعادلة التالية:</a:t>
            </a:r>
          </a:p>
          <a:p>
            <a:endParaRPr lang="ar-SA" sz="2000" dirty="0" smtClean="0"/>
          </a:p>
          <a:p>
            <a:pPr algn="l" rtl="0"/>
            <a:endParaRPr lang="en-US" dirty="0" smtClean="0"/>
          </a:p>
          <a:p>
            <a:pPr algn="l" rtl="0"/>
            <a:endParaRPr lang="en-US" dirty="0" smtClean="0"/>
          </a:p>
          <a:p>
            <a:pPr algn="l" rtl="0"/>
            <a:r>
              <a:rPr lang="en-US" dirty="0" smtClean="0"/>
              <a:t>	</a:t>
            </a:r>
          </a:p>
          <a:p>
            <a:pPr algn="r"/>
            <a:r>
              <a:rPr lang="ar-SA" dirty="0" smtClean="0"/>
              <a:t>حيث</a:t>
            </a:r>
          </a:p>
          <a:p>
            <a:pPr algn="r"/>
            <a:r>
              <a:rPr lang="ar-SA" dirty="0" smtClean="0"/>
              <a:t>	</a:t>
            </a:r>
            <a:r>
              <a:rPr lang="en-US" dirty="0" smtClean="0"/>
              <a:t>P</a:t>
            </a:r>
            <a:r>
              <a:rPr lang="ar-SA" dirty="0" smtClean="0"/>
              <a:t>  = الإنتاجية</a:t>
            </a:r>
          </a:p>
          <a:p>
            <a:pPr algn="r"/>
            <a:r>
              <a:rPr lang="ar-SA" dirty="0" smtClean="0"/>
              <a:t>	</a:t>
            </a:r>
            <a:r>
              <a:rPr lang="en-US" dirty="0" smtClean="0"/>
              <a:t>O</a:t>
            </a:r>
            <a:r>
              <a:rPr lang="ar-SA" dirty="0" smtClean="0"/>
              <a:t> = المخرجات </a:t>
            </a:r>
          </a:p>
          <a:p>
            <a:pPr algn="r"/>
            <a:r>
              <a:rPr lang="ar-SA" dirty="0" smtClean="0"/>
              <a:t>	</a:t>
            </a:r>
            <a:r>
              <a:rPr lang="en-US" dirty="0" smtClean="0"/>
              <a:t>I</a:t>
            </a:r>
            <a:r>
              <a:rPr lang="ar-SA" dirty="0" smtClean="0"/>
              <a:t>   = المدخلات</a:t>
            </a:r>
          </a:p>
          <a:p>
            <a:pPr algn="r"/>
            <a:endParaRPr lang="ar-SA" dirty="0" smtClean="0"/>
          </a:p>
          <a:p>
            <a:pPr algn="r"/>
            <a:r>
              <a:rPr lang="ar-SA" dirty="0" smtClean="0"/>
              <a:t>من الواضح من هذه العلاقة الرياضية </a:t>
            </a:r>
            <a:r>
              <a:rPr lang="ar-SA" dirty="0" err="1" smtClean="0"/>
              <a:t>ان</a:t>
            </a:r>
            <a:r>
              <a:rPr lang="ar-SA" dirty="0" smtClean="0"/>
              <a:t> زيادة المخرجات مع ثبات المدخلات سيزيد من الإنتاجية. كذلك فان نقص المدخلات مع ثبات المخرجات سيؤدي إلى زيادة الإنتاجية</a:t>
            </a:r>
            <a:endParaRPr lang="en-US" dirty="0" smtClean="0"/>
          </a:p>
          <a:p>
            <a:pPr algn="l" rtl="0"/>
            <a:endParaRPr lang="en-US" dirty="0" smtClean="0"/>
          </a:p>
          <a:p>
            <a:pPr algn="l" rtl="0"/>
            <a:r>
              <a:rPr lang="en-US" dirty="0" smtClean="0"/>
              <a:t> </a:t>
            </a:r>
            <a:endParaRPr lang="ar-SA" dirty="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1029"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14480" y="2643182"/>
            <a:ext cx="1702606" cy="928694"/>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785786" y="1928802"/>
            <a:ext cx="8144905" cy="4185761"/>
          </a:xfrm>
          <a:prstGeom prst="rect">
            <a:avLst/>
          </a:prstGeom>
          <a:noFill/>
        </p:spPr>
        <p:txBody>
          <a:bodyPr wrap="square" rtlCol="1">
            <a:spAutoFit/>
          </a:bodyPr>
          <a:lstStyle/>
          <a:p>
            <a:r>
              <a:rPr lang="ar-SA" sz="2000" dirty="0" smtClean="0"/>
              <a:t>يمكن قياس الإنتاجية بإحدى الطرق التالية:</a:t>
            </a:r>
          </a:p>
          <a:p>
            <a:endParaRPr lang="ar-SA" sz="2000" dirty="0" smtClean="0"/>
          </a:p>
          <a:p>
            <a:r>
              <a:rPr lang="ar-SA" sz="2000" dirty="0" smtClean="0"/>
              <a:t>1- الإنتاجية الكلية </a:t>
            </a:r>
            <a:r>
              <a:rPr lang="en-US" sz="2000" dirty="0" smtClean="0"/>
              <a:t>Total Productivity</a:t>
            </a:r>
            <a:r>
              <a:rPr lang="ar-SA" sz="2000" dirty="0" smtClean="0"/>
              <a:t>:</a:t>
            </a:r>
          </a:p>
          <a:p>
            <a:r>
              <a:rPr lang="ar-SA" sz="2000" dirty="0" smtClean="0"/>
              <a:t>وهي نسبة المخرجات الكلية على المدخلات الكلية كما في المعادلة التالية</a:t>
            </a:r>
          </a:p>
          <a:p>
            <a:pPr algn="l" rtl="0"/>
            <a:endParaRPr lang="en-US" dirty="0" smtClean="0"/>
          </a:p>
          <a:p>
            <a:pPr algn="l" rtl="0"/>
            <a:endParaRPr lang="en-US" dirty="0" smtClean="0"/>
          </a:p>
          <a:p>
            <a:pPr algn="l" rtl="0"/>
            <a:r>
              <a:rPr lang="en-US" dirty="0" smtClean="0"/>
              <a:t>	</a:t>
            </a:r>
          </a:p>
          <a:p>
            <a:pPr algn="r"/>
            <a:r>
              <a:rPr lang="ar-SA" dirty="0" smtClean="0"/>
              <a:t>حيث</a:t>
            </a:r>
          </a:p>
          <a:p>
            <a:pPr algn="r"/>
            <a:r>
              <a:rPr lang="ar-SA" dirty="0" smtClean="0"/>
              <a:t>	</a:t>
            </a:r>
            <a:r>
              <a:rPr lang="en-US" sz="2000" i="1" dirty="0" smtClean="0"/>
              <a:t>P</a:t>
            </a:r>
            <a:r>
              <a:rPr lang="en-US" sz="2000" i="1" baseline="-25000" dirty="0" smtClean="0"/>
              <a:t>T</a:t>
            </a:r>
            <a:r>
              <a:rPr lang="ar-SA" sz="2000" i="1" dirty="0" smtClean="0"/>
              <a:t>  = الإنتاجية الكلية</a:t>
            </a:r>
          </a:p>
          <a:p>
            <a:pPr algn="r"/>
            <a:r>
              <a:rPr lang="ar-SA" sz="2000" i="1" dirty="0" smtClean="0"/>
              <a:t>	</a:t>
            </a:r>
            <a:r>
              <a:rPr lang="en-US" sz="2000" i="1" dirty="0" smtClean="0"/>
              <a:t>O</a:t>
            </a:r>
            <a:r>
              <a:rPr lang="en-US" sz="2000" i="1" baseline="-25000" dirty="0" smtClean="0"/>
              <a:t>T</a:t>
            </a:r>
            <a:r>
              <a:rPr lang="ar-SA" sz="2000" i="1" dirty="0" smtClean="0"/>
              <a:t> = المخرجات الكلية</a:t>
            </a:r>
          </a:p>
          <a:p>
            <a:pPr algn="r"/>
            <a:r>
              <a:rPr lang="ar-SA" sz="2000" i="1" dirty="0" smtClean="0"/>
              <a:t>	</a:t>
            </a:r>
            <a:r>
              <a:rPr lang="en-US" sz="2000" i="1" dirty="0" smtClean="0"/>
              <a:t>I</a:t>
            </a:r>
            <a:r>
              <a:rPr lang="en-US" sz="2000" i="1" baseline="-25000" dirty="0" smtClean="0"/>
              <a:t>T</a:t>
            </a:r>
            <a:r>
              <a:rPr lang="ar-SA" sz="2000" i="1" dirty="0" smtClean="0"/>
              <a:t>   = المدخلات الكلية</a:t>
            </a:r>
          </a:p>
          <a:p>
            <a:pPr algn="r"/>
            <a:endParaRPr lang="ar-SA" dirty="0" smtClean="0"/>
          </a:p>
          <a:p>
            <a:pPr algn="l" rtl="0"/>
            <a:endParaRPr lang="en-US" dirty="0" smtClean="0"/>
          </a:p>
          <a:p>
            <a:pPr algn="l" rtl="0"/>
            <a:r>
              <a:rPr lang="en-US" dirty="0" smtClean="0"/>
              <a:t> </a:t>
            </a:r>
            <a:endParaRPr lang="ar-SA" dirty="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63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5632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357421" y="3643314"/>
            <a:ext cx="1795109" cy="1000132"/>
          </a:xfrm>
          <a:prstGeom prst="rect">
            <a:avLst/>
          </a:prstGeom>
          <a:noFill/>
        </p:spPr>
      </p:pic>
      <p:sp>
        <p:nvSpPr>
          <p:cNvPr id="9" name="عنوان 1"/>
          <p:cNvSpPr>
            <a:spLocks noGrp="1"/>
          </p:cNvSpPr>
          <p:nvPr>
            <p:ph type="title"/>
          </p:nvPr>
        </p:nvSpPr>
        <p:spPr>
          <a:xfrm>
            <a:off x="612648" y="228600"/>
            <a:ext cx="8153400" cy="990600"/>
          </a:xfrm>
        </p:spPr>
        <p:txBody>
          <a:bodyPr/>
          <a:lstStyle/>
          <a:p>
            <a:pPr algn="r" rtl="0"/>
            <a:r>
              <a:rPr lang="ar-SA" dirty="0" smtClean="0"/>
              <a:t>9- قياس الإنتاجية</a:t>
            </a:r>
            <a:endParaRPr lang="ar-S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785786" y="1928802"/>
            <a:ext cx="8144905" cy="3877985"/>
          </a:xfrm>
          <a:prstGeom prst="rect">
            <a:avLst/>
          </a:prstGeom>
          <a:noFill/>
        </p:spPr>
        <p:txBody>
          <a:bodyPr wrap="square" rtlCol="1">
            <a:spAutoFit/>
          </a:bodyPr>
          <a:lstStyle/>
          <a:p>
            <a:endParaRPr lang="ar-SA" sz="2000" dirty="0" smtClean="0"/>
          </a:p>
          <a:p>
            <a:r>
              <a:rPr lang="ar-SA" sz="2000" dirty="0" smtClean="0"/>
              <a:t>2- الإنتاجية متعددة العوامل </a:t>
            </a:r>
            <a:r>
              <a:rPr lang="en-US" sz="2000" dirty="0" smtClean="0"/>
              <a:t>Multifactor Productivity</a:t>
            </a:r>
            <a:r>
              <a:rPr lang="ar-SA" sz="2000" dirty="0" smtClean="0"/>
              <a:t>:</a:t>
            </a:r>
          </a:p>
          <a:p>
            <a:r>
              <a:rPr lang="ar-SA" sz="2000" dirty="0" smtClean="0"/>
              <a:t>وهي نسبة المخرجات الكلية على مجموعة فرعية من المدخلات كما في المعادلة التالية</a:t>
            </a:r>
          </a:p>
          <a:p>
            <a:pPr algn="l" rtl="0"/>
            <a:endParaRPr lang="en-US" dirty="0" smtClean="0"/>
          </a:p>
          <a:p>
            <a:pPr algn="l" rtl="0"/>
            <a:endParaRPr lang="en-US" dirty="0" smtClean="0"/>
          </a:p>
          <a:p>
            <a:pPr algn="l" rtl="0"/>
            <a:r>
              <a:rPr lang="en-US" dirty="0" smtClean="0"/>
              <a:t>	</a:t>
            </a:r>
          </a:p>
          <a:p>
            <a:pPr algn="r"/>
            <a:r>
              <a:rPr lang="ar-SA" dirty="0" smtClean="0"/>
              <a:t>حيث</a:t>
            </a:r>
          </a:p>
          <a:p>
            <a:pPr algn="r"/>
            <a:r>
              <a:rPr lang="ar-SA" dirty="0" smtClean="0"/>
              <a:t>	</a:t>
            </a:r>
            <a:r>
              <a:rPr lang="en-US" sz="2000" i="1" dirty="0" smtClean="0"/>
              <a:t>P</a:t>
            </a:r>
            <a:r>
              <a:rPr lang="en-US" sz="2000" i="1" baseline="-25000" dirty="0" smtClean="0"/>
              <a:t>M</a:t>
            </a:r>
            <a:r>
              <a:rPr lang="ar-SA" sz="2000" i="1" dirty="0" smtClean="0"/>
              <a:t>  = الإنتاجية متعددة العوامل</a:t>
            </a:r>
          </a:p>
          <a:p>
            <a:pPr algn="r"/>
            <a:r>
              <a:rPr lang="ar-SA" sz="2000" i="1" dirty="0" smtClean="0"/>
              <a:t>	</a:t>
            </a:r>
            <a:r>
              <a:rPr lang="en-US" sz="2000" i="1" dirty="0" smtClean="0"/>
              <a:t>O</a:t>
            </a:r>
            <a:r>
              <a:rPr lang="en-US" sz="2000" i="1" baseline="-25000" dirty="0" smtClean="0"/>
              <a:t>T</a:t>
            </a:r>
            <a:r>
              <a:rPr lang="ar-SA" sz="2000" i="1" dirty="0" smtClean="0"/>
              <a:t> = المخرجات الكلية</a:t>
            </a:r>
          </a:p>
          <a:p>
            <a:pPr algn="r"/>
            <a:r>
              <a:rPr lang="ar-SA" sz="2000" i="1" dirty="0" smtClean="0"/>
              <a:t>	</a:t>
            </a:r>
            <a:r>
              <a:rPr lang="en-US" sz="2000" i="1" dirty="0" smtClean="0"/>
              <a:t>I</a:t>
            </a:r>
            <a:r>
              <a:rPr lang="en-US" sz="2000" i="1" baseline="-25000" dirty="0" smtClean="0"/>
              <a:t>M</a:t>
            </a:r>
            <a:r>
              <a:rPr lang="ar-SA" sz="2000" i="1" dirty="0" smtClean="0"/>
              <a:t>   =مجموعة عوامل فرعية من المدخلات </a:t>
            </a:r>
          </a:p>
          <a:p>
            <a:pPr algn="r"/>
            <a:endParaRPr lang="ar-SA" dirty="0" smtClean="0"/>
          </a:p>
          <a:p>
            <a:pPr algn="l" rtl="0"/>
            <a:endParaRPr lang="en-US" dirty="0" smtClean="0"/>
          </a:p>
          <a:p>
            <a:pPr algn="l" rtl="0"/>
            <a:r>
              <a:rPr lang="en-US" dirty="0" smtClean="0"/>
              <a:t> </a:t>
            </a:r>
            <a:endParaRPr lang="ar-SA" dirty="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63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73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573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71670" y="2857496"/>
            <a:ext cx="1872042" cy="1000132"/>
          </a:xfrm>
          <a:prstGeom prst="rect">
            <a:avLst/>
          </a:prstGeom>
          <a:noFill/>
        </p:spPr>
      </p:pic>
      <p:sp>
        <p:nvSpPr>
          <p:cNvPr id="10" name="عنوان 1"/>
          <p:cNvSpPr>
            <a:spLocks noGrp="1"/>
          </p:cNvSpPr>
          <p:nvPr>
            <p:ph type="title"/>
          </p:nvPr>
        </p:nvSpPr>
        <p:spPr>
          <a:xfrm>
            <a:off x="612648" y="228600"/>
            <a:ext cx="8153400" cy="990600"/>
          </a:xfrm>
        </p:spPr>
        <p:txBody>
          <a:bodyPr/>
          <a:lstStyle/>
          <a:p>
            <a:pPr algn="r" rtl="0"/>
            <a:r>
              <a:rPr lang="ar-SA" dirty="0" smtClean="0"/>
              <a:t>9- قياس الإنتاجية</a:t>
            </a:r>
            <a:endParaRPr lang="ar-SA"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785786" y="1928802"/>
            <a:ext cx="8144905" cy="3877985"/>
          </a:xfrm>
          <a:prstGeom prst="rect">
            <a:avLst/>
          </a:prstGeom>
          <a:noFill/>
        </p:spPr>
        <p:txBody>
          <a:bodyPr wrap="square" rtlCol="1">
            <a:spAutoFit/>
          </a:bodyPr>
          <a:lstStyle/>
          <a:p>
            <a:endParaRPr lang="ar-SA" sz="2000" dirty="0" smtClean="0"/>
          </a:p>
          <a:p>
            <a:r>
              <a:rPr lang="ar-SA" sz="2000" dirty="0" smtClean="0"/>
              <a:t>3- الإنتاجية الجزئية </a:t>
            </a:r>
            <a:r>
              <a:rPr lang="en-US" sz="2000" dirty="0" smtClean="0"/>
              <a:t>Partial-factor Productivity</a:t>
            </a:r>
            <a:r>
              <a:rPr lang="ar-SA" sz="2000" dirty="0" smtClean="0"/>
              <a:t>:</a:t>
            </a:r>
          </a:p>
          <a:p>
            <a:r>
              <a:rPr lang="ar-SA" sz="2000" dirty="0" smtClean="0"/>
              <a:t>وهي نسبة المخرجات الكلية </a:t>
            </a:r>
            <a:r>
              <a:rPr lang="ar-SA" sz="2000" dirty="0" err="1" smtClean="0"/>
              <a:t>الى</a:t>
            </a:r>
            <a:r>
              <a:rPr lang="ar-SA" sz="2000" dirty="0" smtClean="0"/>
              <a:t> واحد من عوامل المدخلات كما في المعادلة التالية</a:t>
            </a:r>
          </a:p>
          <a:p>
            <a:pPr algn="l" rtl="0"/>
            <a:endParaRPr lang="en-US" dirty="0" smtClean="0"/>
          </a:p>
          <a:p>
            <a:pPr algn="l" rtl="0"/>
            <a:endParaRPr lang="en-US" dirty="0" smtClean="0"/>
          </a:p>
          <a:p>
            <a:pPr algn="l" rtl="0"/>
            <a:r>
              <a:rPr lang="en-US" dirty="0" smtClean="0"/>
              <a:t>	</a:t>
            </a:r>
          </a:p>
          <a:p>
            <a:pPr algn="r"/>
            <a:r>
              <a:rPr lang="ar-SA" dirty="0" smtClean="0"/>
              <a:t>حيث</a:t>
            </a:r>
          </a:p>
          <a:p>
            <a:pPr algn="r"/>
            <a:r>
              <a:rPr lang="ar-SA" dirty="0" smtClean="0"/>
              <a:t>	</a:t>
            </a:r>
            <a:r>
              <a:rPr lang="en-US" sz="2000" i="1" dirty="0" smtClean="0"/>
              <a:t>P</a:t>
            </a:r>
            <a:r>
              <a:rPr lang="en-US" sz="2000" i="1" baseline="-25000" dirty="0" smtClean="0"/>
              <a:t>S</a:t>
            </a:r>
            <a:r>
              <a:rPr lang="ar-SA" sz="2000" i="1" dirty="0" smtClean="0"/>
              <a:t>  = الإنتاجية متعددة العوامل</a:t>
            </a:r>
          </a:p>
          <a:p>
            <a:pPr algn="r"/>
            <a:r>
              <a:rPr lang="ar-SA" sz="2000" i="1" dirty="0" smtClean="0"/>
              <a:t>	</a:t>
            </a:r>
            <a:r>
              <a:rPr lang="en-US" sz="2000" i="1" dirty="0" smtClean="0"/>
              <a:t>O</a:t>
            </a:r>
            <a:r>
              <a:rPr lang="en-US" sz="2000" i="1" baseline="-25000" dirty="0" smtClean="0"/>
              <a:t>T</a:t>
            </a:r>
            <a:r>
              <a:rPr lang="ar-SA" sz="2000" i="1" dirty="0" smtClean="0"/>
              <a:t> = المخرجات الكلية</a:t>
            </a:r>
          </a:p>
          <a:p>
            <a:pPr algn="r"/>
            <a:r>
              <a:rPr lang="ar-SA" sz="2000" i="1" dirty="0" smtClean="0"/>
              <a:t>	</a:t>
            </a:r>
            <a:r>
              <a:rPr lang="en-US" sz="2000" i="1" dirty="0" smtClean="0"/>
              <a:t>I</a:t>
            </a:r>
            <a:r>
              <a:rPr lang="en-US" sz="2000" i="1" baseline="-25000" dirty="0" smtClean="0"/>
              <a:t>S</a:t>
            </a:r>
            <a:r>
              <a:rPr lang="ar-SA" sz="2000" i="1" dirty="0" smtClean="0"/>
              <a:t>   =مجموعة عوامل فرعية من المدخلات </a:t>
            </a:r>
          </a:p>
          <a:p>
            <a:pPr algn="r"/>
            <a:endParaRPr lang="ar-SA" dirty="0" smtClean="0"/>
          </a:p>
          <a:p>
            <a:pPr algn="l" rtl="0"/>
            <a:endParaRPr lang="en-US" dirty="0" smtClean="0"/>
          </a:p>
          <a:p>
            <a:pPr algn="l" rtl="0"/>
            <a:r>
              <a:rPr lang="en-US" dirty="0" smtClean="0"/>
              <a:t> </a:t>
            </a:r>
            <a:endParaRPr lang="ar-SA" dirty="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63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73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83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5836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00232" y="2928934"/>
            <a:ext cx="1769464" cy="1000132"/>
          </a:xfrm>
          <a:prstGeom prst="rect">
            <a:avLst/>
          </a:prstGeom>
          <a:noFill/>
        </p:spPr>
      </p:pic>
      <p:sp>
        <p:nvSpPr>
          <p:cNvPr id="11" name="عنوان 1"/>
          <p:cNvSpPr>
            <a:spLocks noGrp="1"/>
          </p:cNvSpPr>
          <p:nvPr>
            <p:ph type="title"/>
          </p:nvPr>
        </p:nvSpPr>
        <p:spPr>
          <a:xfrm>
            <a:off x="612648" y="228600"/>
            <a:ext cx="8153400" cy="990600"/>
          </a:xfrm>
        </p:spPr>
        <p:txBody>
          <a:bodyPr/>
          <a:lstStyle/>
          <a:p>
            <a:pPr algn="r" rtl="0"/>
            <a:r>
              <a:rPr lang="ar-SA" dirty="0" smtClean="0"/>
              <a:t>9- قياس الإنتاجية</a:t>
            </a:r>
            <a:endParaRPr lang="ar-SA"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28992" y="1643050"/>
            <a:ext cx="5438756" cy="990600"/>
          </a:xfrm>
        </p:spPr>
        <p:txBody>
          <a:bodyPr>
            <a:normAutofit fontScale="90000"/>
          </a:bodyPr>
          <a:lstStyle/>
          <a:p>
            <a:pPr algn="l"/>
            <a:r>
              <a:rPr lang="ar-SA" sz="3600" b="1" dirty="0" smtClean="0"/>
              <a:t>مؤشر الإنتاجية </a:t>
            </a:r>
            <a:r>
              <a:rPr lang="en-US" sz="3600" b="1" dirty="0" smtClean="0"/>
              <a:t>Productivity Index</a:t>
            </a:r>
            <a:endParaRPr lang="ar-SA" sz="3600" b="1" dirty="0"/>
          </a:p>
        </p:txBody>
      </p:sp>
      <p:sp>
        <p:nvSpPr>
          <p:cNvPr id="3" name="مربع نص 2"/>
          <p:cNvSpPr txBox="1"/>
          <p:nvPr/>
        </p:nvSpPr>
        <p:spPr>
          <a:xfrm>
            <a:off x="785786" y="2643182"/>
            <a:ext cx="8144905" cy="3908762"/>
          </a:xfrm>
          <a:prstGeom prst="rect">
            <a:avLst/>
          </a:prstGeom>
          <a:noFill/>
        </p:spPr>
        <p:txBody>
          <a:bodyPr wrap="square" rtlCol="1">
            <a:spAutoFit/>
          </a:bodyPr>
          <a:lstStyle/>
          <a:p>
            <a:r>
              <a:rPr lang="ar-SA" sz="2000" dirty="0" smtClean="0"/>
              <a:t>يمكن قياس مؤشر الإنتاجية كما يلي:</a:t>
            </a:r>
          </a:p>
          <a:p>
            <a:r>
              <a:rPr lang="ar-SA" sz="2000" dirty="0" smtClean="0"/>
              <a:t>هو عبارة عن مقارنة إنتاجية سنة ما بالنسبة لسنة أخرى تعرف بسنة الأساس (</a:t>
            </a:r>
            <a:r>
              <a:rPr lang="en-US" sz="2000" dirty="0" smtClean="0"/>
              <a:t>Base Year</a:t>
            </a:r>
            <a:r>
              <a:rPr lang="ar-SA" sz="2000" dirty="0" smtClean="0"/>
              <a:t>)</a:t>
            </a:r>
          </a:p>
          <a:p>
            <a:endParaRPr lang="ar-SA" sz="2000" dirty="0" smtClean="0"/>
          </a:p>
          <a:p>
            <a:pPr algn="l" rtl="0"/>
            <a:endParaRPr lang="en-US" dirty="0" smtClean="0"/>
          </a:p>
          <a:p>
            <a:pPr algn="l" rtl="0"/>
            <a:endParaRPr lang="en-US" dirty="0" smtClean="0"/>
          </a:p>
          <a:p>
            <a:pPr algn="l" rtl="0"/>
            <a:r>
              <a:rPr lang="en-US" dirty="0" smtClean="0"/>
              <a:t>	</a:t>
            </a:r>
          </a:p>
          <a:p>
            <a:pPr algn="r"/>
            <a:r>
              <a:rPr lang="ar-SA" dirty="0" smtClean="0"/>
              <a:t>حيث</a:t>
            </a:r>
          </a:p>
          <a:p>
            <a:pPr algn="r"/>
            <a:r>
              <a:rPr lang="ar-SA" sz="2000" dirty="0" smtClean="0"/>
              <a:t>	</a:t>
            </a:r>
            <a:r>
              <a:rPr lang="en-US" sz="2000" dirty="0" smtClean="0"/>
              <a:t>PI</a:t>
            </a:r>
            <a:r>
              <a:rPr lang="ar-SA" sz="2000" dirty="0" smtClean="0"/>
              <a:t> = مؤشر الإنتاجية</a:t>
            </a:r>
          </a:p>
          <a:p>
            <a:pPr algn="r"/>
            <a:r>
              <a:rPr lang="ar-SA" sz="2000" dirty="0" smtClean="0"/>
              <a:t>	</a:t>
            </a:r>
            <a:r>
              <a:rPr lang="en-US" sz="2000" i="1" dirty="0" err="1" smtClean="0"/>
              <a:t>P</a:t>
            </a:r>
            <a:r>
              <a:rPr lang="en-US" sz="2000" i="1" baseline="-25000" dirty="0" err="1" smtClean="0"/>
              <a:t>n</a:t>
            </a:r>
            <a:r>
              <a:rPr lang="ar-SA" sz="2000" i="1" dirty="0" smtClean="0"/>
              <a:t>  = الإنتاجية للسنة </a:t>
            </a:r>
            <a:r>
              <a:rPr lang="en-US" sz="2000" i="1" dirty="0" smtClean="0"/>
              <a:t>n</a:t>
            </a:r>
          </a:p>
          <a:p>
            <a:r>
              <a:rPr lang="en-US" sz="2000" i="1" dirty="0" smtClean="0"/>
              <a:t>	 </a:t>
            </a:r>
            <a:r>
              <a:rPr lang="en-US" sz="2000" i="1" dirty="0" err="1" smtClean="0"/>
              <a:t>P</a:t>
            </a:r>
            <a:r>
              <a:rPr lang="en-US" sz="2000" i="1" baseline="-25000" dirty="0" err="1" smtClean="0"/>
              <a:t>b</a:t>
            </a:r>
            <a:r>
              <a:rPr lang="ar-SA" sz="2000" i="1" dirty="0" smtClean="0"/>
              <a:t>  = الإنتاجية لسنة الأساس </a:t>
            </a:r>
            <a:r>
              <a:rPr lang="en-US" sz="2000" i="1" dirty="0" smtClean="0"/>
              <a:t>b</a:t>
            </a:r>
            <a:endParaRPr lang="ar-SA" sz="2000" i="1" dirty="0" smtClean="0"/>
          </a:p>
          <a:p>
            <a:pPr algn="r"/>
            <a:r>
              <a:rPr lang="ar-SA" sz="2000" i="1" dirty="0" smtClean="0"/>
              <a:t>	</a:t>
            </a:r>
            <a:endParaRPr lang="ar-SA" dirty="0" smtClean="0"/>
          </a:p>
          <a:p>
            <a:pPr algn="l" rtl="0"/>
            <a:endParaRPr lang="en-US" dirty="0" smtClean="0"/>
          </a:p>
          <a:p>
            <a:pPr algn="l" rtl="0"/>
            <a:r>
              <a:rPr lang="en-US" dirty="0" smtClean="0"/>
              <a:t> </a:t>
            </a:r>
            <a:endParaRPr lang="ar-SA" dirty="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63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73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83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593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5939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00232" y="3500438"/>
            <a:ext cx="1643074" cy="970907"/>
          </a:xfrm>
          <a:prstGeom prst="rect">
            <a:avLst/>
          </a:prstGeom>
          <a:noFill/>
        </p:spPr>
      </p:pic>
      <p:sp>
        <p:nvSpPr>
          <p:cNvPr id="11" name="عنوان 1"/>
          <p:cNvSpPr txBox="1">
            <a:spLocks/>
          </p:cNvSpPr>
          <p:nvPr/>
        </p:nvSpPr>
        <p:spPr>
          <a:xfrm>
            <a:off x="612648" y="228600"/>
            <a:ext cx="8153400" cy="990600"/>
          </a:xfrm>
          <a:prstGeom prst="rect">
            <a:avLst/>
          </a:prstGeom>
        </p:spPr>
        <p:txBody>
          <a:bodyPr vert="horz"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ar-SA" sz="4400" b="0" i="0" u="none" strike="noStrike" kern="1200" cap="none" spc="0" normalizeH="0" baseline="0" noProof="0" dirty="0" smtClean="0">
                <a:ln>
                  <a:noFill/>
                </a:ln>
                <a:solidFill>
                  <a:schemeClr val="tx2"/>
                </a:solidFill>
                <a:effectLst/>
                <a:uLnTx/>
                <a:uFillTx/>
                <a:latin typeface="+mj-lt"/>
                <a:ea typeface="+mj-ea"/>
                <a:cs typeface="+mj-cs"/>
              </a:rPr>
              <a:t>9- قياس الإنتاجية</a:t>
            </a:r>
            <a:endParaRPr kumimoji="0" lang="ar-SA" sz="44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05210" y="1438268"/>
            <a:ext cx="5795946" cy="990600"/>
          </a:xfrm>
        </p:spPr>
        <p:txBody>
          <a:bodyPr>
            <a:normAutofit/>
          </a:bodyPr>
          <a:lstStyle/>
          <a:p>
            <a:r>
              <a:rPr lang="ar-SA" sz="3200" b="1" dirty="0" smtClean="0"/>
              <a:t>تغير الإنتاجية </a:t>
            </a:r>
            <a:r>
              <a:rPr lang="en-US" sz="3200" b="1" dirty="0" smtClean="0"/>
              <a:t>Productivity Change</a:t>
            </a:r>
            <a:endParaRPr lang="ar-SA" sz="3200" b="1" dirty="0"/>
          </a:p>
        </p:txBody>
      </p:sp>
      <p:sp>
        <p:nvSpPr>
          <p:cNvPr id="3" name="مربع نص 2"/>
          <p:cNvSpPr txBox="1"/>
          <p:nvPr/>
        </p:nvSpPr>
        <p:spPr>
          <a:xfrm>
            <a:off x="571472" y="2333685"/>
            <a:ext cx="8144905" cy="4524315"/>
          </a:xfrm>
          <a:prstGeom prst="rect">
            <a:avLst/>
          </a:prstGeom>
          <a:noFill/>
        </p:spPr>
        <p:txBody>
          <a:bodyPr wrap="square" rtlCol="1">
            <a:spAutoFit/>
          </a:bodyPr>
          <a:lstStyle/>
          <a:p>
            <a:r>
              <a:rPr lang="ar-SA" sz="2000" dirty="0" smtClean="0"/>
              <a:t>يعتبر تغير الإنتاجية مقياس الاختلاف في الإنتاجية من سنة </a:t>
            </a:r>
            <a:r>
              <a:rPr lang="ar-SA" sz="2000" dirty="0" err="1" smtClean="0"/>
              <a:t>الى</a:t>
            </a:r>
            <a:r>
              <a:rPr lang="ar-SA" sz="2000" dirty="0" smtClean="0"/>
              <a:t> أخرى ويمكن حسابها كالتالي:</a:t>
            </a:r>
          </a:p>
          <a:p>
            <a:endParaRPr lang="ar-SA" sz="2000" dirty="0" smtClean="0"/>
          </a:p>
          <a:p>
            <a:endParaRPr lang="ar-SA" sz="2000" dirty="0" smtClean="0"/>
          </a:p>
          <a:p>
            <a:endParaRPr lang="ar-SA" sz="2000" dirty="0" smtClean="0"/>
          </a:p>
          <a:p>
            <a:pPr algn="l" rtl="0"/>
            <a:endParaRPr lang="en-US" dirty="0" smtClean="0"/>
          </a:p>
          <a:p>
            <a:pPr algn="r"/>
            <a:r>
              <a:rPr lang="ar-SA" dirty="0" smtClean="0"/>
              <a:t>حيث</a:t>
            </a:r>
          </a:p>
          <a:p>
            <a:pPr algn="r"/>
            <a:r>
              <a:rPr lang="ar-SA" sz="2000" dirty="0" smtClean="0"/>
              <a:t>	</a:t>
            </a:r>
            <a:r>
              <a:rPr lang="en-US" sz="2000" dirty="0" smtClean="0"/>
              <a:t>PC</a:t>
            </a:r>
            <a:r>
              <a:rPr lang="ar-SA" sz="2000" dirty="0" smtClean="0"/>
              <a:t> = تغير الإنتاجية</a:t>
            </a:r>
          </a:p>
          <a:p>
            <a:pPr algn="r"/>
            <a:r>
              <a:rPr lang="ar-SA" sz="2000" dirty="0" smtClean="0"/>
              <a:t>	</a:t>
            </a:r>
            <a:r>
              <a:rPr lang="en-US" sz="2000" i="1" dirty="0" err="1" smtClean="0"/>
              <a:t>P</a:t>
            </a:r>
            <a:r>
              <a:rPr lang="en-US" sz="2000" i="1" baseline="-25000" dirty="0" err="1" smtClean="0"/>
              <a:t>n</a:t>
            </a:r>
            <a:r>
              <a:rPr lang="ar-SA" sz="2000" i="1" dirty="0" smtClean="0"/>
              <a:t>  = الإنتاجية للسنة </a:t>
            </a:r>
            <a:r>
              <a:rPr lang="en-US" sz="2000" i="1" dirty="0" smtClean="0"/>
              <a:t>n</a:t>
            </a:r>
          </a:p>
          <a:p>
            <a:r>
              <a:rPr lang="en-US" sz="2000" i="1" dirty="0" smtClean="0"/>
              <a:t>	 </a:t>
            </a:r>
            <a:r>
              <a:rPr lang="en-US" sz="2000" i="1" dirty="0" err="1" smtClean="0"/>
              <a:t>P</a:t>
            </a:r>
            <a:r>
              <a:rPr lang="en-US" sz="2000" i="1" baseline="-25000" dirty="0" err="1" smtClean="0"/>
              <a:t>b</a:t>
            </a:r>
            <a:r>
              <a:rPr lang="ar-SA" sz="2000" i="1" dirty="0" smtClean="0"/>
              <a:t>  = الإنتاجية لسنة الأساس </a:t>
            </a:r>
            <a:r>
              <a:rPr lang="en-US" sz="2000" i="1" dirty="0" smtClean="0"/>
              <a:t>b</a:t>
            </a:r>
            <a:endParaRPr lang="ar-SA" sz="2000" i="1" dirty="0" smtClean="0"/>
          </a:p>
          <a:p>
            <a:endParaRPr lang="ar-SA" sz="2000" i="1" dirty="0" smtClean="0"/>
          </a:p>
          <a:p>
            <a:r>
              <a:rPr lang="ar-SA" sz="2000" dirty="0" smtClean="0"/>
              <a:t>كما يمكن حساب تغير الإنتاجية بالمعادلة التالية:</a:t>
            </a:r>
          </a:p>
          <a:p>
            <a:pPr algn="l" rtl="0"/>
            <a:endParaRPr lang="ar-SA" dirty="0" smtClean="0"/>
          </a:p>
          <a:p>
            <a:pPr algn="l" rtl="0"/>
            <a:endParaRPr lang="ar-SA" dirty="0" smtClean="0"/>
          </a:p>
          <a:p>
            <a:pPr algn="l" rtl="0"/>
            <a:endParaRPr lang="en-US" dirty="0" smtClean="0"/>
          </a:p>
          <a:p>
            <a:pPr algn="l" rtl="0"/>
            <a:r>
              <a:rPr lang="en-US" dirty="0" smtClean="0"/>
              <a:t> </a:t>
            </a:r>
            <a:endParaRPr lang="ar-SA" dirty="0"/>
          </a:p>
        </p:txBody>
      </p:sp>
      <p:sp>
        <p:nvSpPr>
          <p:cNvPr id="163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1638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00166" y="3261067"/>
            <a:ext cx="2786082" cy="810875"/>
          </a:xfrm>
          <a:prstGeom prst="rect">
            <a:avLst/>
          </a:prstGeom>
          <a:noFill/>
        </p:spPr>
      </p:pic>
      <p:sp>
        <p:nvSpPr>
          <p:cNvPr id="1638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1638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643042" y="5572139"/>
            <a:ext cx="2786082" cy="442235"/>
          </a:xfrm>
          <a:prstGeom prst="rect">
            <a:avLst/>
          </a:prstGeom>
          <a:noFill/>
        </p:spPr>
      </p:pic>
      <p:sp>
        <p:nvSpPr>
          <p:cNvPr id="8" name="عنوان 1"/>
          <p:cNvSpPr txBox="1">
            <a:spLocks/>
          </p:cNvSpPr>
          <p:nvPr/>
        </p:nvSpPr>
        <p:spPr>
          <a:xfrm>
            <a:off x="612648" y="228600"/>
            <a:ext cx="8153400" cy="990600"/>
          </a:xfrm>
          <a:prstGeom prst="rect">
            <a:avLst/>
          </a:prstGeom>
        </p:spPr>
        <p:txBody>
          <a:bodyPr vert="horz"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ar-SA" sz="4400" b="0" i="0" u="none" strike="noStrike" kern="1200" cap="none" spc="0" normalizeH="0" baseline="0" noProof="0" smtClean="0">
                <a:ln>
                  <a:noFill/>
                </a:ln>
                <a:solidFill>
                  <a:schemeClr val="tx2"/>
                </a:solidFill>
                <a:effectLst/>
                <a:uLnTx/>
                <a:uFillTx/>
                <a:latin typeface="+mj-lt"/>
                <a:ea typeface="+mj-ea"/>
                <a:cs typeface="+mj-cs"/>
              </a:rPr>
              <a:t>9- قياس الإنتاجية</a:t>
            </a:r>
            <a:endParaRPr kumimoji="0" lang="ar-SA" sz="44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357166"/>
            <a:ext cx="8153400" cy="862034"/>
          </a:xfrm>
        </p:spPr>
        <p:txBody>
          <a:bodyPr>
            <a:noAutofit/>
          </a:bodyPr>
          <a:lstStyle/>
          <a:p>
            <a:pPr algn="ctr"/>
            <a:r>
              <a:rPr lang="ar-SA" sz="2800" b="1" dirty="0" smtClean="0">
                <a:solidFill>
                  <a:srgbClr val="C00000"/>
                </a:solidFill>
              </a:rPr>
              <a:t>مثال</a:t>
            </a:r>
            <a:endParaRPr lang="ar-SA" sz="2400" dirty="0"/>
          </a:p>
        </p:txBody>
      </p:sp>
      <p:sp>
        <p:nvSpPr>
          <p:cNvPr id="3" name="مربع نص 2"/>
          <p:cNvSpPr txBox="1"/>
          <p:nvPr/>
        </p:nvSpPr>
        <p:spPr>
          <a:xfrm>
            <a:off x="785786" y="1643051"/>
            <a:ext cx="8151342" cy="707886"/>
          </a:xfrm>
          <a:prstGeom prst="rect">
            <a:avLst/>
          </a:prstGeom>
          <a:noFill/>
        </p:spPr>
        <p:txBody>
          <a:bodyPr wrap="square" rtlCol="1">
            <a:spAutoFit/>
          </a:bodyPr>
          <a:lstStyle/>
          <a:p>
            <a:r>
              <a:rPr lang="ar-SA" sz="2000" dirty="0" smtClean="0"/>
              <a:t>الجدول التالي يبين البيانات المستخلصة من سجلات الشركات المنتجة لأحد أنواع مساحيق الغسيل لعامي 2007 – 2008</a:t>
            </a:r>
          </a:p>
        </p:txBody>
      </p:sp>
      <p:graphicFrame>
        <p:nvGraphicFramePr>
          <p:cNvPr id="4" name="جدول 3"/>
          <p:cNvGraphicFramePr>
            <a:graphicFrameLocks noGrp="1"/>
          </p:cNvGraphicFramePr>
          <p:nvPr>
            <p:extLst>
              <p:ext uri="{D42A27DB-BD31-4B8C-83A1-F6EECF244321}">
                <p14:modId xmlns:p14="http://schemas.microsoft.com/office/powerpoint/2010/main" val="3097382423"/>
              </p:ext>
            </p:extLst>
          </p:nvPr>
        </p:nvGraphicFramePr>
        <p:xfrm>
          <a:off x="1714480" y="2533982"/>
          <a:ext cx="6096000" cy="3235960"/>
        </p:xfrm>
        <a:graphic>
          <a:graphicData uri="http://schemas.openxmlformats.org/drawingml/2006/table">
            <a:tbl>
              <a:tblPr rtl="1" firstRow="1" bandRow="1">
                <a:tableStyleId>{5C22544A-7EE6-4342-B048-85BDC9FD1C3A}</a:tableStyleId>
              </a:tblPr>
              <a:tblGrid>
                <a:gridCol w="2456756"/>
                <a:gridCol w="1607244"/>
                <a:gridCol w="2032000"/>
              </a:tblGrid>
              <a:tr h="370840">
                <a:tc>
                  <a:txBody>
                    <a:bodyPr/>
                    <a:lstStyle/>
                    <a:p>
                      <a:pPr rtl="1"/>
                      <a:r>
                        <a:rPr lang="ar-SA" dirty="0" smtClean="0"/>
                        <a:t>التفاصيل</a:t>
                      </a:r>
                      <a:endParaRPr lang="ar-SA" dirty="0"/>
                    </a:p>
                  </a:txBody>
                  <a:tcPr/>
                </a:tc>
                <a:tc>
                  <a:txBody>
                    <a:bodyPr/>
                    <a:lstStyle/>
                    <a:p>
                      <a:pPr rtl="1"/>
                      <a:endParaRPr lang="ar-SA" dirty="0"/>
                    </a:p>
                  </a:txBody>
                  <a:tcPr/>
                </a:tc>
                <a:tc>
                  <a:txBody>
                    <a:bodyPr/>
                    <a:lstStyle/>
                    <a:p>
                      <a:pPr rtl="1"/>
                      <a:r>
                        <a:rPr lang="ar-SA" dirty="0" smtClean="0"/>
                        <a:t>2008</a:t>
                      </a:r>
                      <a:endParaRPr lang="ar-SA" dirty="0"/>
                    </a:p>
                  </a:txBody>
                  <a:tcPr/>
                </a:tc>
              </a:tr>
              <a:tr h="370840">
                <a:tc>
                  <a:txBody>
                    <a:bodyPr/>
                    <a:lstStyle/>
                    <a:p>
                      <a:pPr rtl="1"/>
                      <a:r>
                        <a:rPr lang="ar-SA" dirty="0" smtClean="0"/>
                        <a:t>كمية الإنتاج (وحدات)</a:t>
                      </a:r>
                      <a:endParaRPr lang="ar-SA" dirty="0"/>
                    </a:p>
                  </a:txBody>
                  <a:tcPr/>
                </a:tc>
                <a:tc>
                  <a:txBody>
                    <a:bodyPr/>
                    <a:lstStyle/>
                    <a:p>
                      <a:pPr rtl="1"/>
                      <a:r>
                        <a:rPr lang="ar-SA" dirty="0" smtClean="0"/>
                        <a:t>426,400</a:t>
                      </a:r>
                      <a:endParaRPr lang="ar-SA" dirty="0"/>
                    </a:p>
                  </a:txBody>
                  <a:tcPr/>
                </a:tc>
                <a:tc>
                  <a:txBody>
                    <a:bodyPr/>
                    <a:lstStyle/>
                    <a:p>
                      <a:pPr rtl="1"/>
                      <a:r>
                        <a:rPr lang="ar-SA" dirty="0" smtClean="0"/>
                        <a:t>693,000</a:t>
                      </a:r>
                      <a:endParaRPr lang="ar-SA" dirty="0"/>
                    </a:p>
                  </a:txBody>
                  <a:tcPr/>
                </a:tc>
              </a:tr>
              <a:tr h="370840">
                <a:tc>
                  <a:txBody>
                    <a:bodyPr/>
                    <a:lstStyle/>
                    <a:p>
                      <a:pPr rtl="1"/>
                      <a:r>
                        <a:rPr lang="ar-SA" dirty="0" smtClean="0"/>
                        <a:t>ساعات العمل المباشرة</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40,0002007</a:t>
                      </a:r>
                    </a:p>
                    <a:p>
                      <a:pPr rtl="1"/>
                      <a:endParaRPr lang="ar-SA" dirty="0"/>
                    </a:p>
                  </a:txBody>
                  <a:tcPr/>
                </a:tc>
                <a:tc>
                  <a:txBody>
                    <a:bodyPr/>
                    <a:lstStyle/>
                    <a:p>
                      <a:pPr rtl="1"/>
                      <a:r>
                        <a:rPr lang="ar-SA" dirty="0" smtClean="0"/>
                        <a:t>56,000</a:t>
                      </a:r>
                      <a:endParaRPr lang="ar-SA" dirty="0"/>
                    </a:p>
                  </a:txBody>
                  <a:tcPr/>
                </a:tc>
              </a:tr>
              <a:tr h="370840">
                <a:tc>
                  <a:txBody>
                    <a:bodyPr/>
                    <a:lstStyle/>
                    <a:p>
                      <a:pPr rtl="1"/>
                      <a:r>
                        <a:rPr lang="ar-SA" dirty="0" err="1" smtClean="0"/>
                        <a:t>اجور</a:t>
                      </a:r>
                      <a:r>
                        <a:rPr lang="ar-SA" dirty="0" smtClean="0"/>
                        <a:t> العمل المباشرة $</a:t>
                      </a:r>
                      <a:endParaRPr lang="ar-SA" dirty="0"/>
                    </a:p>
                  </a:txBody>
                  <a:tcPr/>
                </a:tc>
                <a:tc>
                  <a:txBody>
                    <a:bodyPr/>
                    <a:lstStyle/>
                    <a:p>
                      <a:pPr rtl="1"/>
                      <a:r>
                        <a:rPr lang="ar-SA" dirty="0" smtClean="0"/>
                        <a:t>360,000</a:t>
                      </a:r>
                      <a:endParaRPr lang="ar-SA" dirty="0"/>
                    </a:p>
                  </a:txBody>
                  <a:tcPr/>
                </a:tc>
                <a:tc>
                  <a:txBody>
                    <a:bodyPr/>
                    <a:lstStyle/>
                    <a:p>
                      <a:pPr rtl="1"/>
                      <a:r>
                        <a:rPr lang="ar-SA" dirty="0" smtClean="0"/>
                        <a:t>700,000</a:t>
                      </a:r>
                      <a:endParaRPr lang="ar-SA" dirty="0"/>
                    </a:p>
                  </a:txBody>
                  <a:tcPr/>
                </a:tc>
              </a:tr>
              <a:tr h="370840">
                <a:tc>
                  <a:txBody>
                    <a:bodyPr/>
                    <a:lstStyle/>
                    <a:p>
                      <a:pPr rtl="1"/>
                      <a:r>
                        <a:rPr lang="ar-SA" dirty="0" smtClean="0"/>
                        <a:t>الطاقة المستهلكة </a:t>
                      </a:r>
                      <a:r>
                        <a:rPr lang="en-US" dirty="0" err="1" smtClean="0"/>
                        <a:t>Kw</a:t>
                      </a:r>
                      <a:r>
                        <a:rPr lang="en-US" dirty="0" smtClean="0"/>
                        <a:t>/h</a:t>
                      </a:r>
                      <a:endParaRPr lang="ar-SA" dirty="0"/>
                    </a:p>
                  </a:txBody>
                  <a:tcPr/>
                </a:tc>
                <a:tc>
                  <a:txBody>
                    <a:bodyPr/>
                    <a:lstStyle/>
                    <a:p>
                      <a:pPr rtl="1"/>
                      <a:r>
                        <a:rPr lang="ar-SA" dirty="0" smtClean="0"/>
                        <a:t>700,000</a:t>
                      </a:r>
                      <a:endParaRPr lang="ar-SA" dirty="0"/>
                    </a:p>
                  </a:txBody>
                  <a:tcPr/>
                </a:tc>
                <a:tc>
                  <a:txBody>
                    <a:bodyPr/>
                    <a:lstStyle/>
                    <a:p>
                      <a:pPr rtl="1"/>
                      <a:r>
                        <a:rPr lang="ar-SA" dirty="0" smtClean="0"/>
                        <a:t>800,000</a:t>
                      </a:r>
                      <a:endParaRPr lang="ar-SA" dirty="0"/>
                    </a:p>
                  </a:txBody>
                  <a:tcPr/>
                </a:tc>
              </a:tr>
              <a:tr h="370840">
                <a:tc>
                  <a:txBody>
                    <a:bodyPr/>
                    <a:lstStyle/>
                    <a:p>
                      <a:pPr rtl="1"/>
                      <a:r>
                        <a:rPr lang="ar-SA" baseline="0" dirty="0" smtClean="0"/>
                        <a:t> تكلفة الطاقة $</a:t>
                      </a:r>
                      <a:endParaRPr lang="ar-SA" dirty="0"/>
                    </a:p>
                  </a:txBody>
                  <a:tcPr/>
                </a:tc>
                <a:tc>
                  <a:txBody>
                    <a:bodyPr/>
                    <a:lstStyle/>
                    <a:p>
                      <a:pPr rtl="1"/>
                      <a:r>
                        <a:rPr lang="ar-SA" dirty="0" smtClean="0"/>
                        <a:t>100,000</a:t>
                      </a:r>
                      <a:endParaRPr lang="ar-SA" dirty="0"/>
                    </a:p>
                  </a:txBody>
                  <a:tcPr/>
                </a:tc>
                <a:tc>
                  <a:txBody>
                    <a:bodyPr/>
                    <a:lstStyle/>
                    <a:p>
                      <a:pPr rtl="1"/>
                      <a:r>
                        <a:rPr lang="ar-SA" dirty="0" smtClean="0"/>
                        <a:t>120,000</a:t>
                      </a:r>
                      <a:endParaRPr lang="ar-SA" dirty="0"/>
                    </a:p>
                  </a:txBody>
                  <a:tcPr/>
                </a:tc>
              </a:tr>
              <a:tr h="370840">
                <a:tc>
                  <a:txBody>
                    <a:bodyPr/>
                    <a:lstStyle/>
                    <a:p>
                      <a:pPr rtl="1"/>
                      <a:r>
                        <a:rPr lang="ar-SA" dirty="0" smtClean="0"/>
                        <a:t>المواد الأولية المستخدمة (كغم)</a:t>
                      </a:r>
                      <a:endParaRPr lang="ar-SA" dirty="0"/>
                    </a:p>
                  </a:txBody>
                  <a:tcPr/>
                </a:tc>
                <a:tc>
                  <a:txBody>
                    <a:bodyPr/>
                    <a:lstStyle/>
                    <a:p>
                      <a:pPr rtl="1"/>
                      <a:r>
                        <a:rPr lang="ar-SA" dirty="0" smtClean="0"/>
                        <a:t>240,000</a:t>
                      </a:r>
                      <a:endParaRPr lang="ar-SA" dirty="0"/>
                    </a:p>
                  </a:txBody>
                  <a:tcPr/>
                </a:tc>
                <a:tc>
                  <a:txBody>
                    <a:bodyPr/>
                    <a:lstStyle/>
                    <a:p>
                      <a:pPr rtl="1"/>
                      <a:r>
                        <a:rPr lang="ar-SA" dirty="0" smtClean="0"/>
                        <a:t>370,000</a:t>
                      </a:r>
                      <a:endParaRPr lang="ar-SA" dirty="0"/>
                    </a:p>
                  </a:txBody>
                  <a:tcPr/>
                </a:tc>
              </a:tr>
              <a:tr h="370840">
                <a:tc>
                  <a:txBody>
                    <a:bodyPr/>
                    <a:lstStyle/>
                    <a:p>
                      <a:pPr rtl="1"/>
                      <a:r>
                        <a:rPr lang="ar-SA" dirty="0" smtClean="0"/>
                        <a:t>تكلفة المواد الأولية $</a:t>
                      </a:r>
                      <a:endParaRPr lang="ar-SA" dirty="0"/>
                    </a:p>
                  </a:txBody>
                  <a:tcPr/>
                </a:tc>
                <a:tc>
                  <a:txBody>
                    <a:bodyPr/>
                    <a:lstStyle/>
                    <a:p>
                      <a:pPr rtl="1"/>
                      <a:r>
                        <a:rPr lang="ar-SA" dirty="0" smtClean="0"/>
                        <a:t>60,000</a:t>
                      </a:r>
                      <a:endParaRPr lang="ar-SA" dirty="0"/>
                    </a:p>
                  </a:txBody>
                  <a:tcPr/>
                </a:tc>
                <a:tc>
                  <a:txBody>
                    <a:bodyPr/>
                    <a:lstStyle/>
                    <a:p>
                      <a:pPr rtl="1"/>
                      <a:r>
                        <a:rPr lang="ar-SA" dirty="0" smtClean="0"/>
                        <a:t>80,000</a:t>
                      </a:r>
                      <a:endParaRPr lang="ar-SA"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err="1" smtClean="0"/>
              <a:t>ايكيا</a:t>
            </a:r>
            <a:endParaRPr lang="ar-SA" dirty="0"/>
          </a:p>
        </p:txBody>
      </p:sp>
      <p:sp>
        <p:nvSpPr>
          <p:cNvPr id="6" name="Text Box 3"/>
          <p:cNvSpPr txBox="1">
            <a:spLocks noChangeArrowheads="1"/>
          </p:cNvSpPr>
          <p:nvPr/>
        </p:nvSpPr>
        <p:spPr bwMode="auto">
          <a:xfrm>
            <a:off x="520700" y="1833643"/>
            <a:ext cx="8089900" cy="4801314"/>
          </a:xfrm>
          <a:prstGeom prst="rect">
            <a:avLst/>
          </a:prstGeom>
          <a:noFill/>
          <a:ln w="9525">
            <a:noFill/>
            <a:miter lim="800000"/>
            <a:headEnd/>
            <a:tailEnd/>
          </a:ln>
          <a:effectLst/>
        </p:spPr>
        <p:txBody>
          <a:bodyPr wrap="square">
            <a:spAutoFit/>
          </a:bodyPr>
          <a:lstStyle/>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أكثر من 100 فرع في أكثر من 15 دوله حول العالم, </a:t>
            </a:r>
            <a:r>
              <a:rPr lang="ar-SA" sz="2000" dirty="0" err="1" smtClean="0">
                <a:solidFill>
                  <a:srgbClr val="BF0922"/>
                </a:solidFill>
                <a:effectLst>
                  <a:outerShdw blurRad="38100" dist="38100" dir="2700000" algn="tl">
                    <a:srgbClr val="DDDDDD"/>
                  </a:outerShdw>
                </a:effectLst>
                <a:latin typeface="Arial" charset="0"/>
                <a:ea typeface="ＭＳ Ｐゴシック" charset="-128"/>
              </a:rPr>
              <a:t>ايكيا</a:t>
            </a:r>
            <a:r>
              <a:rPr lang="ar-SA" sz="2000" dirty="0" smtClean="0">
                <a:solidFill>
                  <a:srgbClr val="BF0922"/>
                </a:solidFill>
                <a:effectLst>
                  <a:outerShdw blurRad="38100" dist="38100" dir="2700000" algn="tl">
                    <a:srgbClr val="DDDDDD"/>
                  </a:outerShdw>
                </a:effectLst>
                <a:latin typeface="Arial" charset="0"/>
                <a:ea typeface="ＭＳ Ｐゴシック" charset="-128"/>
              </a:rPr>
              <a:t> استطاعت أن تصنع طريقتها الخاصة لبيع الأثاث.</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بسبب التصميم الداخلي الفريد لفروعها, زبائنها يقضون في المتوسط ساعة ونصف إلى ساعتين في المعرض</a:t>
            </a: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فلسفة </a:t>
            </a:r>
            <a:r>
              <a:rPr lang="ar-SA" sz="2000" dirty="0" err="1" smtClean="0">
                <a:solidFill>
                  <a:srgbClr val="BF0922"/>
                </a:solidFill>
                <a:effectLst>
                  <a:outerShdw blurRad="38100" dist="38100" dir="2700000" algn="tl">
                    <a:srgbClr val="DDDDDD"/>
                  </a:outerShdw>
                </a:effectLst>
                <a:latin typeface="Arial" charset="0"/>
                <a:ea typeface="ＭＳ Ｐゴシック" charset="-128"/>
              </a:rPr>
              <a:t>ايكيا</a:t>
            </a:r>
            <a:r>
              <a:rPr lang="ar-SA" sz="2000" dirty="0" smtClean="0">
                <a:solidFill>
                  <a:srgbClr val="BF0922"/>
                </a:solidFill>
                <a:effectLst>
                  <a:outerShdw blurRad="38100" dist="38100" dir="2700000" algn="tl">
                    <a:srgbClr val="DDDDDD"/>
                  </a:outerShdw>
                </a:effectLst>
                <a:latin typeface="Arial" charset="0"/>
                <a:ea typeface="ＭＳ Ｐゴシック" charset="-128"/>
              </a:rPr>
              <a:t> تعود إلى الخمسينات الميلادية (1950) عندما كان السيد </a:t>
            </a:r>
            <a:r>
              <a:rPr lang="ar-SA" sz="2000" dirty="0" err="1" smtClean="0">
                <a:solidFill>
                  <a:srgbClr val="BF0922"/>
                </a:solidFill>
                <a:effectLst>
                  <a:outerShdw blurRad="38100" dist="38100" dir="2700000" algn="tl">
                    <a:srgbClr val="DDDDDD"/>
                  </a:outerShdw>
                </a:effectLst>
                <a:latin typeface="Arial" charset="0"/>
                <a:ea typeface="ＭＳ Ｐゴシック" charset="-128"/>
              </a:rPr>
              <a:t>كامبراد</a:t>
            </a:r>
            <a:r>
              <a:rPr lang="ar-SA" sz="2000" dirty="0" smtClean="0">
                <a:solidFill>
                  <a:srgbClr val="BF0922"/>
                </a:solidFill>
                <a:effectLst>
                  <a:outerShdw blurRad="38100" dist="38100" dir="2700000" algn="tl">
                    <a:srgbClr val="DDDDDD"/>
                  </a:outerShdw>
                </a:effectLst>
                <a:latin typeface="Arial" charset="0"/>
                <a:ea typeface="ＭＳ Ｐゴシック" charset="-128"/>
              </a:rPr>
              <a:t> من انجح بائعي الأثاث عن طريق الكتالوج.</a:t>
            </a:r>
          </a:p>
          <a:p>
            <a:pPr algn="just" rtl="1">
              <a:lnSpc>
                <a:spcPct val="90000"/>
              </a:lnSpc>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بسبب رغبة الزبائن في مشاهدة الأثاث على الطبيعة, قرر بناء غرفة عرض على حدود المدينة (بسبب غلاء الأسعار في وسط المدينة)</a:t>
            </a:r>
          </a:p>
          <a:p>
            <a:pPr algn="just" rtl="1">
              <a:lnSpc>
                <a:spcPct val="90000"/>
              </a:lnSpc>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بدلاً من شراء منصات للعرض قام بعرض الأثاث كما لو كانت في المنزل.</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عند البيع يقوم المشتري بالذهاب إلى المخازن لاستلام أثاثه.</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a:solidFill>
                  <a:srgbClr val="BF0922"/>
                </a:solidFill>
                <a:effectLst>
                  <a:outerShdw blurRad="38100" dist="38100" dir="2700000" algn="tl">
                    <a:srgbClr val="DDDDDD"/>
                  </a:outerShdw>
                </a:effectLst>
                <a:latin typeface="Arial" charset="0"/>
                <a:ea typeface="ＭＳ Ｐゴシック" charset="-128"/>
              </a:rPr>
              <a:t>يتم تصميم منتجات </a:t>
            </a:r>
            <a:r>
              <a:rPr lang="ar-SA" sz="2000" dirty="0" err="1">
                <a:solidFill>
                  <a:srgbClr val="BF0922"/>
                </a:solidFill>
                <a:effectLst>
                  <a:outerShdw blurRad="38100" dist="38100" dir="2700000" algn="tl">
                    <a:srgbClr val="DDDDDD"/>
                  </a:outerShdw>
                </a:effectLst>
                <a:latin typeface="Arial" charset="0"/>
                <a:ea typeface="ＭＳ Ｐゴシック" charset="-128"/>
              </a:rPr>
              <a:t>ايكيا</a:t>
            </a:r>
            <a:r>
              <a:rPr lang="ar-SA" sz="2000" dirty="0">
                <a:solidFill>
                  <a:srgbClr val="BF0922"/>
                </a:solidFill>
                <a:effectLst>
                  <a:outerShdw blurRad="38100" dist="38100" dir="2700000" algn="tl">
                    <a:srgbClr val="DDDDDD"/>
                  </a:outerShdw>
                </a:effectLst>
                <a:latin typeface="Arial" charset="0"/>
                <a:ea typeface="ＭＳ Ｐゴシック" charset="-128"/>
              </a:rPr>
              <a:t> بشكل يسمح بتخزينها وبيعها في كراتين مسطحة </a:t>
            </a:r>
            <a:r>
              <a:rPr lang="ar-SA" sz="2000" dirty="0" err="1">
                <a:solidFill>
                  <a:srgbClr val="BF0922"/>
                </a:solidFill>
                <a:effectLst>
                  <a:outerShdw blurRad="38100" dist="38100" dir="2700000" algn="tl">
                    <a:srgbClr val="DDDDDD"/>
                  </a:outerShdw>
                </a:effectLst>
                <a:latin typeface="Arial" charset="0"/>
                <a:ea typeface="ＭＳ Ｐゴシック" charset="-128"/>
              </a:rPr>
              <a:t>و</a:t>
            </a:r>
            <a:r>
              <a:rPr lang="ar-SA" sz="2000" dirty="0">
                <a:solidFill>
                  <a:srgbClr val="BF0922"/>
                </a:solidFill>
                <a:effectLst>
                  <a:outerShdw blurRad="38100" dist="38100" dir="2700000" algn="tl">
                    <a:srgbClr val="DDDDDD"/>
                  </a:outerShdw>
                </a:effectLst>
                <a:latin typeface="Arial" charset="0"/>
                <a:ea typeface="ＭＳ Ｐゴシック" charset="-128"/>
              </a:rPr>
              <a:t> كذلك يجب </a:t>
            </a:r>
            <a:r>
              <a:rPr lang="ar-SA" sz="2000" dirty="0" err="1">
                <a:solidFill>
                  <a:srgbClr val="BF0922"/>
                </a:solidFill>
                <a:effectLst>
                  <a:outerShdw blurRad="38100" dist="38100" dir="2700000" algn="tl">
                    <a:srgbClr val="DDDDDD"/>
                  </a:outerShdw>
                </a:effectLst>
                <a:latin typeface="Arial" charset="0"/>
                <a:ea typeface="ＭＳ Ｐゴシック" charset="-128"/>
              </a:rPr>
              <a:t>ان</a:t>
            </a:r>
            <a:r>
              <a:rPr lang="ar-SA" sz="2000" dirty="0">
                <a:solidFill>
                  <a:srgbClr val="BF0922"/>
                </a:solidFill>
                <a:effectLst>
                  <a:outerShdw blurRad="38100" dist="38100" dir="2700000" algn="tl">
                    <a:srgbClr val="DDDDDD"/>
                  </a:outerShdw>
                </a:effectLst>
                <a:latin typeface="Arial" charset="0"/>
                <a:ea typeface="ＭＳ Ｐゴシック" charset="-128"/>
              </a:rPr>
              <a:t> تكون سهلة التركيب</a:t>
            </a:r>
            <a:r>
              <a:rPr lang="ar-SA" sz="2000" dirty="0" smtClean="0">
                <a:solidFill>
                  <a:srgbClr val="BF0922"/>
                </a:solidFill>
                <a:effectLst>
                  <a:outerShdw blurRad="38100" dist="38100" dir="2700000" algn="tl">
                    <a:srgbClr val="DDDDDD"/>
                  </a:outerShdw>
                </a:effectLst>
                <a:latin typeface="Arial" charset="0"/>
                <a:ea typeface="ＭＳ Ｐゴシック" charset="-128"/>
              </a:rPr>
              <a:t>.</a:t>
            </a:r>
            <a:endParaRPr lang="ar-SA" sz="2000" dirty="0">
              <a:solidFill>
                <a:srgbClr val="BF0922"/>
              </a:solidFill>
              <a:effectLst>
                <a:outerShdw blurRad="38100" dist="38100" dir="2700000" algn="tl">
                  <a:srgbClr val="DDDDDD"/>
                </a:outerShdw>
              </a:effectLst>
              <a:latin typeface="Arial" charset="0"/>
              <a:ea typeface="ＭＳ Ｐゴシック"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anim calcmode="lin" valueType="num">
                                      <p:cBhvr additive="base">
                                        <p:cTn id="2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anim calcmode="lin" valueType="num">
                                      <p:cBhvr additive="base">
                                        <p:cTn id="31"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9" end="9"/>
                                            </p:txEl>
                                          </p:spTgt>
                                        </p:tgtEl>
                                        <p:attrNameLst>
                                          <p:attrName>style.visibility</p:attrName>
                                        </p:attrNameLst>
                                      </p:cBhvr>
                                      <p:to>
                                        <p:strVal val="visible"/>
                                      </p:to>
                                    </p:set>
                                    <p:anim calcmode="lin" valueType="num">
                                      <p:cBhvr additive="base">
                                        <p:cTn id="37"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11" end="11"/>
                                            </p:txEl>
                                          </p:spTgt>
                                        </p:tgtEl>
                                        <p:attrNameLst>
                                          <p:attrName>style.visibility</p:attrName>
                                        </p:attrNameLst>
                                      </p:cBhvr>
                                      <p:to>
                                        <p:strVal val="visible"/>
                                      </p:to>
                                    </p:set>
                                    <p:anim calcmode="lin" valueType="num">
                                      <p:cBhvr additive="base">
                                        <p:cTn id="43"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6" name="مربع نص 5"/>
          <p:cNvSpPr txBox="1"/>
          <p:nvPr/>
        </p:nvSpPr>
        <p:spPr>
          <a:xfrm>
            <a:off x="333351" y="1916832"/>
            <a:ext cx="8488221" cy="2769989"/>
          </a:xfrm>
          <a:prstGeom prst="rect">
            <a:avLst/>
          </a:prstGeom>
          <a:noFill/>
        </p:spPr>
        <p:txBody>
          <a:bodyPr wrap="none" rtlCol="1">
            <a:spAutoFit/>
          </a:bodyPr>
          <a:lstStyle/>
          <a:p>
            <a:r>
              <a:rPr lang="ar-SA" sz="2400" dirty="0" smtClean="0"/>
              <a:t>المطلوب حساب </a:t>
            </a:r>
            <a:r>
              <a:rPr lang="ar-SA" sz="2400" dirty="0" err="1" smtClean="0"/>
              <a:t>التالي:</a:t>
            </a:r>
            <a:endParaRPr lang="ar-SA" sz="2400" dirty="0" smtClean="0"/>
          </a:p>
          <a:p>
            <a:pPr marL="342900" indent="-342900">
              <a:lnSpc>
                <a:spcPct val="150000"/>
              </a:lnSpc>
              <a:buFont typeface="+mj-lt"/>
              <a:buAutoNum type="arabicPeriod"/>
            </a:pPr>
            <a:r>
              <a:rPr lang="ar-SA" sz="2000" dirty="0" smtClean="0"/>
              <a:t>الإنتاجية الكلية لعام 2007 و 2008</a:t>
            </a:r>
          </a:p>
          <a:p>
            <a:pPr marL="342900" indent="-342900">
              <a:lnSpc>
                <a:spcPct val="150000"/>
              </a:lnSpc>
              <a:buFont typeface="+mj-lt"/>
              <a:buAutoNum type="arabicPeriod"/>
            </a:pPr>
            <a:r>
              <a:rPr lang="ar-SA" sz="2000" dirty="0" smtClean="0"/>
              <a:t>الإنتاجية الجزئية لأجور العمل المباشر والطاقة المستهلكة والمواد الأولية لعام 2007 وكذلك 2008</a:t>
            </a:r>
          </a:p>
          <a:p>
            <a:pPr marL="342900" indent="-342900">
              <a:lnSpc>
                <a:spcPct val="150000"/>
              </a:lnSpc>
              <a:buFont typeface="+mj-lt"/>
              <a:buAutoNum type="arabicPeriod"/>
            </a:pPr>
            <a:r>
              <a:rPr lang="ar-SA" sz="2000" dirty="0" smtClean="0"/>
              <a:t>الإنتاجية المتعددة العوامل لأجور العمل المباشر والطاقة المستهلكة</a:t>
            </a:r>
          </a:p>
          <a:p>
            <a:pPr marL="342900" indent="-342900">
              <a:lnSpc>
                <a:spcPct val="150000"/>
              </a:lnSpc>
              <a:buFont typeface="+mj-lt"/>
              <a:buAutoNum type="arabicPeriod"/>
            </a:pPr>
            <a:r>
              <a:rPr lang="ar-SA" sz="2000" dirty="0" smtClean="0"/>
              <a:t>التغير في الإنتاجية الكلية للعامين 2007 و 2008</a:t>
            </a:r>
          </a:p>
          <a:p>
            <a:pPr marL="342900" indent="-342900">
              <a:lnSpc>
                <a:spcPct val="150000"/>
              </a:lnSpc>
              <a:buFont typeface="+mj-lt"/>
              <a:buAutoNum type="arabicPeriod"/>
            </a:pPr>
            <a:r>
              <a:rPr lang="ar-SA" sz="2000" dirty="0" smtClean="0"/>
              <a:t>مؤشر الإنتاجية للعام 2008</a:t>
            </a:r>
            <a:endParaRPr lang="ar-SA" sz="2000" dirty="0"/>
          </a:p>
        </p:txBody>
      </p:sp>
      <p:sp>
        <p:nvSpPr>
          <p:cNvPr id="10" name="عنوان 1"/>
          <p:cNvSpPr>
            <a:spLocks noGrp="1"/>
          </p:cNvSpPr>
          <p:nvPr>
            <p:ph type="title"/>
          </p:nvPr>
        </p:nvSpPr>
        <p:spPr>
          <a:xfrm>
            <a:off x="612648" y="357166"/>
            <a:ext cx="8153400" cy="862034"/>
          </a:xfrm>
        </p:spPr>
        <p:txBody>
          <a:bodyPr>
            <a:noAutofit/>
          </a:bodyPr>
          <a:lstStyle/>
          <a:p>
            <a:pPr algn="ctr"/>
            <a:r>
              <a:rPr lang="ar-SA" sz="2800" b="1" dirty="0" smtClean="0">
                <a:solidFill>
                  <a:srgbClr val="C00000"/>
                </a:solidFill>
              </a:rPr>
              <a:t>مثال</a:t>
            </a:r>
            <a:endParaRPr lang="ar-SA"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err="1" smtClean="0"/>
              <a:t>ايكيا</a:t>
            </a:r>
            <a:endParaRPr lang="ar-SA" dirty="0"/>
          </a:p>
        </p:txBody>
      </p:sp>
      <p:sp>
        <p:nvSpPr>
          <p:cNvPr id="5" name="Text Box 3"/>
          <p:cNvSpPr txBox="1">
            <a:spLocks noChangeArrowheads="1"/>
          </p:cNvSpPr>
          <p:nvPr/>
        </p:nvSpPr>
        <p:spPr bwMode="auto">
          <a:xfrm>
            <a:off x="506413" y="1833643"/>
            <a:ext cx="8089900" cy="4524315"/>
          </a:xfrm>
          <a:prstGeom prst="rect">
            <a:avLst/>
          </a:prstGeom>
          <a:noFill/>
          <a:ln w="9525">
            <a:noFill/>
            <a:miter lim="800000"/>
            <a:headEnd/>
            <a:tailEnd/>
          </a:ln>
          <a:effectLst/>
        </p:spPr>
        <p:txBody>
          <a:bodyPr>
            <a:spAutoFit/>
          </a:bodyPr>
          <a:lstStyle/>
          <a:p>
            <a:pPr algn="just" rtl="1">
              <a:lnSpc>
                <a:spcPct val="90000"/>
              </a:lnSpc>
              <a:buFont typeface="Arial" pitchFamily="34" charset="0"/>
              <a:buChar char="•"/>
              <a:defRPr/>
            </a:pPr>
            <a:r>
              <a:rPr lang="ar-SA" sz="2000" dirty="0">
                <a:solidFill>
                  <a:srgbClr val="BF0922"/>
                </a:solidFill>
                <a:effectLst>
                  <a:outerShdw blurRad="38100" dist="38100" dir="2700000" algn="tl">
                    <a:srgbClr val="DDDDDD"/>
                  </a:outerShdw>
                </a:effectLst>
                <a:latin typeface="Arial" charset="0"/>
                <a:ea typeface="ＭＳ Ｐゴシック" charset="-128"/>
              </a:rPr>
              <a:t>في مدخل جميع فروع </a:t>
            </a:r>
            <a:r>
              <a:rPr lang="ar-SA" sz="2000" dirty="0" err="1">
                <a:solidFill>
                  <a:srgbClr val="BF0922"/>
                </a:solidFill>
                <a:effectLst>
                  <a:outerShdw blurRad="38100" dist="38100" dir="2700000" algn="tl">
                    <a:srgbClr val="DDDDDD"/>
                  </a:outerShdw>
                </a:effectLst>
                <a:latin typeface="Arial" charset="0"/>
                <a:ea typeface="ＭＳ Ｐゴシック" charset="-128"/>
              </a:rPr>
              <a:t>ايكيا</a:t>
            </a:r>
            <a:r>
              <a:rPr lang="ar-SA" sz="2000" dirty="0">
                <a:solidFill>
                  <a:srgbClr val="BF0922"/>
                </a:solidFill>
                <a:effectLst>
                  <a:outerShdw blurRad="38100" dist="38100" dir="2700000" algn="tl">
                    <a:srgbClr val="DDDDDD"/>
                  </a:outerShdw>
                </a:effectLst>
                <a:latin typeface="Arial" charset="0"/>
                <a:ea typeface="ＭＳ Ｐゴシック" charset="-128"/>
              </a:rPr>
              <a:t> يتم عرض </a:t>
            </a:r>
            <a:r>
              <a:rPr lang="ar-SA" sz="2000" dirty="0" smtClean="0">
                <a:solidFill>
                  <a:srgbClr val="BF0922"/>
                </a:solidFill>
                <a:effectLst>
                  <a:outerShdw blurRad="38100" dist="38100" dir="2700000" algn="tl">
                    <a:srgbClr val="DDDDDD"/>
                  </a:outerShdw>
                </a:effectLst>
                <a:latin typeface="Arial" charset="0"/>
                <a:ea typeface="ＭＳ Ｐゴシック" charset="-128"/>
              </a:rPr>
              <a:t>فلسفتها </a:t>
            </a:r>
            <a:r>
              <a:rPr lang="ar-SA" sz="2000" dirty="0" err="1">
                <a:solidFill>
                  <a:srgbClr val="BF0922"/>
                </a:solidFill>
                <a:effectLst>
                  <a:outerShdw blurRad="38100" dist="38100" dir="2700000" algn="tl">
                    <a:srgbClr val="DDDDDD"/>
                  </a:outerShdw>
                </a:effectLst>
                <a:latin typeface="Arial" charset="0"/>
                <a:ea typeface="ＭＳ Ｐゴシック" charset="-128"/>
              </a:rPr>
              <a:t>و</a:t>
            </a:r>
            <a:r>
              <a:rPr lang="ar-SA" sz="2000" dirty="0">
                <a:solidFill>
                  <a:srgbClr val="BF0922"/>
                </a:solidFill>
                <a:effectLst>
                  <a:outerShdw blurRad="38100" dist="38100" dir="2700000" algn="tl">
                    <a:srgbClr val="DDDDDD"/>
                  </a:outerShdw>
                </a:effectLst>
                <a:latin typeface="Arial" charset="0"/>
                <a:ea typeface="ＭＳ Ｐゴシック" charset="-128"/>
              </a:rPr>
              <a:t> كذلك يتم وضع مجموعة من الكتلوجات</a:t>
            </a:r>
            <a:r>
              <a:rPr lang="ar-SA" sz="2000" dirty="0" smtClean="0">
                <a:solidFill>
                  <a:srgbClr val="BF0922"/>
                </a:solidFill>
                <a:effectLst>
                  <a:outerShdw blurRad="38100" dist="38100" dir="2700000" algn="tl">
                    <a:srgbClr val="DDDDDD"/>
                  </a:outerShdw>
                </a:effectLst>
                <a:latin typeface="Arial" charset="0"/>
                <a:ea typeface="ＭＳ Ｐゴシック" charset="-128"/>
              </a:rPr>
              <a:t>.</a:t>
            </a:r>
          </a:p>
          <a:p>
            <a:pPr algn="just" rtl="1">
              <a:lnSpc>
                <a:spcPct val="90000"/>
              </a:lnSpc>
              <a:buFont typeface="Arial" pitchFamily="34" charset="0"/>
              <a:buChar char="•"/>
              <a:defRPr/>
            </a:pPr>
            <a:endParaRPr lang="ar-SA" sz="2000" dirty="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a:solidFill>
                  <a:srgbClr val="BF0922"/>
                </a:solidFill>
                <a:effectLst>
                  <a:outerShdw blurRad="38100" dist="38100" dir="2700000" algn="tl">
                    <a:srgbClr val="DDDDDD"/>
                  </a:outerShdw>
                </a:effectLst>
                <a:latin typeface="Arial" charset="0"/>
                <a:ea typeface="ＭＳ Ｐゴシック" charset="-128"/>
              </a:rPr>
              <a:t>كما يكون هناك مكان مخصص للعب الأطفال مع وجود موظفين لمراقبة الأطفال. كما يمكن للزبائن استعارة عربيات الأطفال إذا رغبوا ذلك.  </a:t>
            </a: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endParaRPr lang="ar-SA" sz="2000" dirty="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a:solidFill>
                  <a:srgbClr val="BF0922"/>
                </a:solidFill>
                <a:effectLst>
                  <a:outerShdw blurRad="38100" dist="38100" dir="2700000" algn="tl">
                    <a:srgbClr val="DDDDDD"/>
                  </a:outerShdw>
                </a:effectLst>
                <a:latin typeface="Arial" charset="0"/>
                <a:ea typeface="ＭＳ Ｐゴシック" charset="-128"/>
              </a:rPr>
              <a:t>بعض </a:t>
            </a:r>
            <a:r>
              <a:rPr lang="ar-SA" sz="2000" dirty="0" err="1">
                <a:solidFill>
                  <a:srgbClr val="BF0922"/>
                </a:solidFill>
                <a:effectLst>
                  <a:outerShdw blurRad="38100" dist="38100" dir="2700000" algn="tl">
                    <a:srgbClr val="DDDDDD"/>
                  </a:outerShdw>
                </a:effectLst>
                <a:latin typeface="Arial" charset="0"/>
                <a:ea typeface="ＭＳ Ｐゴシック" charset="-128"/>
              </a:rPr>
              <a:t>اجزاء</a:t>
            </a:r>
            <a:r>
              <a:rPr lang="ar-SA" sz="2000" dirty="0">
                <a:solidFill>
                  <a:srgbClr val="BF0922"/>
                </a:solidFill>
                <a:effectLst>
                  <a:outerShdw blurRad="38100" dist="38100" dir="2700000" algn="tl">
                    <a:srgbClr val="DDDDDD"/>
                  </a:outerShdw>
                </a:effectLst>
                <a:latin typeface="Arial" charset="0"/>
                <a:ea typeface="ＭＳ Ｐゴシック" charset="-128"/>
              </a:rPr>
              <a:t> المعرض تكون بشكل غرف ليتمكن الزبائن من تخيل شكل </a:t>
            </a:r>
            <a:r>
              <a:rPr lang="ar-SA" sz="2000" dirty="0" err="1">
                <a:solidFill>
                  <a:srgbClr val="BF0922"/>
                </a:solidFill>
                <a:effectLst>
                  <a:outerShdw blurRad="38100" dist="38100" dir="2700000" algn="tl">
                    <a:srgbClr val="DDDDDD"/>
                  </a:outerShdw>
                </a:effectLst>
                <a:latin typeface="Arial" charset="0"/>
                <a:ea typeface="ＭＳ Ｐゴシック" charset="-128"/>
              </a:rPr>
              <a:t>الاثاث</a:t>
            </a:r>
            <a:r>
              <a:rPr lang="ar-SA" sz="2000" dirty="0">
                <a:solidFill>
                  <a:srgbClr val="BF0922"/>
                </a:solidFill>
                <a:effectLst>
                  <a:outerShdw blurRad="38100" dist="38100" dir="2700000" algn="tl">
                    <a:srgbClr val="DDDDDD"/>
                  </a:outerShdw>
                </a:effectLst>
                <a:latin typeface="Arial" charset="0"/>
                <a:ea typeface="ＭＳ Ｐゴシック" charset="-128"/>
              </a:rPr>
              <a:t> في منازلهم. كما </a:t>
            </a:r>
            <a:r>
              <a:rPr lang="ar-SA" sz="2000" dirty="0" err="1">
                <a:solidFill>
                  <a:srgbClr val="BF0922"/>
                </a:solidFill>
                <a:effectLst>
                  <a:outerShdw blurRad="38100" dist="38100" dir="2700000" algn="tl">
                    <a:srgbClr val="DDDDDD"/>
                  </a:outerShdw>
                </a:effectLst>
                <a:latin typeface="Arial" charset="0"/>
                <a:ea typeface="ＭＳ Ｐゴシック" charset="-128"/>
              </a:rPr>
              <a:t>انة</a:t>
            </a:r>
            <a:r>
              <a:rPr lang="ar-SA" sz="2000" dirty="0">
                <a:solidFill>
                  <a:srgbClr val="BF0922"/>
                </a:solidFill>
                <a:effectLst>
                  <a:outerShdw blurRad="38100" dist="38100" dir="2700000" algn="tl">
                    <a:srgbClr val="DDDDDD"/>
                  </a:outerShdw>
                </a:effectLst>
                <a:latin typeface="Arial" charset="0"/>
                <a:ea typeface="ＭＳ Ｐゴシック" charset="-128"/>
              </a:rPr>
              <a:t> في </a:t>
            </a:r>
            <a:r>
              <a:rPr lang="ar-SA" sz="2000" dirty="0" err="1">
                <a:solidFill>
                  <a:srgbClr val="BF0922"/>
                </a:solidFill>
                <a:effectLst>
                  <a:outerShdw blurRad="38100" dist="38100" dir="2700000" algn="tl">
                    <a:srgbClr val="DDDDDD"/>
                  </a:outerShdw>
                </a:effectLst>
                <a:latin typeface="Arial" charset="0"/>
                <a:ea typeface="ＭＳ Ｐゴシック" charset="-128"/>
              </a:rPr>
              <a:t>اماكن</a:t>
            </a:r>
            <a:r>
              <a:rPr lang="ar-SA" sz="2000" dirty="0">
                <a:solidFill>
                  <a:srgbClr val="BF0922"/>
                </a:solidFill>
                <a:effectLst>
                  <a:outerShdw blurRad="38100" dist="38100" dir="2700000" algn="tl">
                    <a:srgbClr val="DDDDDD"/>
                  </a:outerShdw>
                </a:effectLst>
                <a:latin typeface="Arial" charset="0"/>
                <a:ea typeface="ＭＳ Ｐゴシック" charset="-128"/>
              </a:rPr>
              <a:t> </a:t>
            </a:r>
            <a:r>
              <a:rPr lang="ar-SA" sz="2000" dirty="0" err="1">
                <a:solidFill>
                  <a:srgbClr val="BF0922"/>
                </a:solidFill>
                <a:effectLst>
                  <a:outerShdw blurRad="38100" dist="38100" dir="2700000" algn="tl">
                    <a:srgbClr val="DDDDDD"/>
                  </a:outerShdw>
                </a:effectLst>
                <a:latin typeface="Arial" charset="0"/>
                <a:ea typeface="ＭＳ Ｐゴシック" charset="-128"/>
              </a:rPr>
              <a:t>اخرى</a:t>
            </a:r>
            <a:r>
              <a:rPr lang="ar-SA" sz="2000" dirty="0">
                <a:solidFill>
                  <a:srgbClr val="BF0922"/>
                </a:solidFill>
                <a:effectLst>
                  <a:outerShdw blurRad="38100" dist="38100" dir="2700000" algn="tl">
                    <a:srgbClr val="DDDDDD"/>
                  </a:outerShdw>
                </a:effectLst>
                <a:latin typeface="Arial" charset="0"/>
                <a:ea typeface="ＭＳ Ｐゴシック" charset="-128"/>
              </a:rPr>
              <a:t> يتم عرض مجموعة من تشكيلات </a:t>
            </a:r>
            <a:r>
              <a:rPr lang="ar-SA" sz="2000" dirty="0" err="1">
                <a:solidFill>
                  <a:srgbClr val="BF0922"/>
                </a:solidFill>
                <a:effectLst>
                  <a:outerShdw blurRad="38100" dist="38100" dir="2700000" algn="tl">
                    <a:srgbClr val="DDDDDD"/>
                  </a:outerShdw>
                </a:effectLst>
                <a:latin typeface="Arial" charset="0"/>
                <a:ea typeface="ＭＳ Ｐゴシック" charset="-128"/>
              </a:rPr>
              <a:t>الاثاث</a:t>
            </a:r>
            <a:r>
              <a:rPr lang="ar-SA" sz="2000" dirty="0">
                <a:solidFill>
                  <a:srgbClr val="BF0922"/>
                </a:solidFill>
                <a:effectLst>
                  <a:outerShdw blurRad="38100" dist="38100" dir="2700000" algn="tl">
                    <a:srgbClr val="DDDDDD"/>
                  </a:outerShdw>
                </a:effectLst>
                <a:latin typeface="Arial" charset="0"/>
                <a:ea typeface="ＭＳ Ｐゴシック" charset="-128"/>
              </a:rPr>
              <a:t> مع بعضها لتسهل عملية المقارنة</a:t>
            </a:r>
            <a:r>
              <a:rPr lang="ar-SA" sz="2000" dirty="0" smtClean="0">
                <a:solidFill>
                  <a:srgbClr val="BF0922"/>
                </a:solidFill>
                <a:effectLst>
                  <a:outerShdw blurRad="38100" dist="38100" dir="2700000" algn="tl">
                    <a:srgbClr val="DDDDDD"/>
                  </a:outerShdw>
                </a:effectLst>
                <a:latin typeface="Arial" charset="0"/>
                <a:ea typeface="ＭＳ Ｐゴシック" charset="-128"/>
              </a:rPr>
              <a:t>.</a:t>
            </a:r>
          </a:p>
          <a:p>
            <a:pPr algn="just" rtl="1">
              <a:lnSpc>
                <a:spcPct val="90000"/>
              </a:lnSpc>
              <a:buFont typeface="Arial" pitchFamily="34" charset="0"/>
              <a:buChar char="•"/>
              <a:defRPr/>
            </a:pPr>
            <a:endParaRPr lang="ar-SA" sz="2000" dirty="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a:solidFill>
                  <a:srgbClr val="BF0922"/>
                </a:solidFill>
                <a:effectLst>
                  <a:outerShdw blurRad="38100" dist="38100" dir="2700000" algn="tl">
                    <a:srgbClr val="DDDDDD"/>
                  </a:outerShdw>
                </a:effectLst>
                <a:latin typeface="Arial" charset="0"/>
                <a:ea typeface="ＭＳ Ｐゴシック" charset="-128"/>
              </a:rPr>
              <a:t>الفكرة تكمن في تمكين الزبائن من اتخاذ قراراتهم بكل سهوله. كما انه يمكن للزبائن الحصول على المساعدة من مراكز المعلومات المنتشرة في جميع </a:t>
            </a:r>
            <a:r>
              <a:rPr lang="ar-SA" sz="2000" dirty="0" err="1">
                <a:solidFill>
                  <a:srgbClr val="BF0922"/>
                </a:solidFill>
                <a:effectLst>
                  <a:outerShdw blurRad="38100" dist="38100" dir="2700000" algn="tl">
                    <a:srgbClr val="DDDDDD"/>
                  </a:outerShdw>
                </a:effectLst>
                <a:latin typeface="Arial" charset="0"/>
                <a:ea typeface="ＭＳ Ｐゴシック" charset="-128"/>
              </a:rPr>
              <a:t>انحاء</a:t>
            </a:r>
            <a:r>
              <a:rPr lang="ar-SA" sz="2000" dirty="0">
                <a:solidFill>
                  <a:srgbClr val="BF0922"/>
                </a:solidFill>
                <a:effectLst>
                  <a:outerShdw blurRad="38100" dist="38100" dir="2700000" algn="tl">
                    <a:srgbClr val="DDDDDD"/>
                  </a:outerShdw>
                </a:effectLst>
                <a:latin typeface="Arial" charset="0"/>
                <a:ea typeface="ＭＳ Ｐゴシック" charset="-128"/>
              </a:rPr>
              <a:t> المعرض</a:t>
            </a:r>
            <a:r>
              <a:rPr lang="ar-SA" sz="2000" dirty="0" smtClean="0">
                <a:solidFill>
                  <a:srgbClr val="BF0922"/>
                </a:solidFill>
                <a:effectLst>
                  <a:outerShdw blurRad="38100" dist="38100" dir="2700000" algn="tl">
                    <a:srgbClr val="DDDDDD"/>
                  </a:outerShdw>
                </a:effectLst>
                <a:latin typeface="Arial" charset="0"/>
                <a:ea typeface="ＭＳ Ｐゴシック" charset="-128"/>
              </a:rPr>
              <a:t>.</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كل قطعة أثاث تحتوي على بطاقة معلومات تحتوي على السعر ومقاسات المنتج ومواد الصنع وبلد الصنع وكذلك </a:t>
            </a:r>
            <a:r>
              <a:rPr lang="ar-SA" sz="2000" dirty="0" err="1" smtClean="0">
                <a:solidFill>
                  <a:srgbClr val="BF0922"/>
                </a:solidFill>
                <a:effectLst>
                  <a:outerShdw blurRad="38100" dist="38100" dir="2700000" algn="tl">
                    <a:srgbClr val="DDDDDD"/>
                  </a:outerShdw>
                </a:effectLst>
                <a:latin typeface="Arial" charset="0"/>
                <a:ea typeface="ＭＳ Ｐゴシック" charset="-128"/>
              </a:rPr>
              <a:t>الالوان</a:t>
            </a:r>
            <a:r>
              <a:rPr lang="ar-SA" sz="2000" dirty="0" smtClean="0">
                <a:solidFill>
                  <a:srgbClr val="BF0922"/>
                </a:solidFill>
                <a:effectLst>
                  <a:outerShdw blurRad="38100" dist="38100" dir="2700000" algn="tl">
                    <a:srgbClr val="DDDDDD"/>
                  </a:outerShdw>
                </a:effectLst>
                <a:latin typeface="Arial" charset="0"/>
                <a:ea typeface="ＭＳ Ｐゴシック" charset="-128"/>
              </a:rPr>
              <a:t> المتوفرة.</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كذلك تحتوي على كود أو رقم يبين موقع المنتج في منطقة التخزين.</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 calcmode="lin" valueType="num">
                                      <p:cBhvr additive="base">
                                        <p:cTn id="3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anim calcmode="lin" valueType="num">
                                      <p:cBhvr additive="base">
                                        <p:cTn id="37"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00050"/>
            <a:ext cx="8229600" cy="1143000"/>
          </a:xfrm>
        </p:spPr>
        <p:txBody>
          <a:bodyPr>
            <a:noAutofit/>
          </a:bodyPr>
          <a:lstStyle/>
          <a:p>
            <a:r>
              <a:rPr lang="ar-SA" dirty="0" err="1" smtClean="0"/>
              <a:t>ايكيا</a:t>
            </a:r>
            <a:r>
              <a:rPr lang="ar-SA" dirty="0" smtClean="0"/>
              <a:t/>
            </a:r>
            <a:br>
              <a:rPr lang="ar-SA" dirty="0" smtClean="0"/>
            </a:br>
            <a:endParaRPr lang="ar-SA" dirty="0"/>
          </a:p>
        </p:txBody>
      </p:sp>
      <p:sp>
        <p:nvSpPr>
          <p:cNvPr id="5" name="Text Box 3"/>
          <p:cNvSpPr txBox="1">
            <a:spLocks noChangeArrowheads="1"/>
          </p:cNvSpPr>
          <p:nvPr/>
        </p:nvSpPr>
        <p:spPr bwMode="auto">
          <a:xfrm>
            <a:off x="506413" y="1880234"/>
            <a:ext cx="8089900" cy="3970318"/>
          </a:xfrm>
          <a:prstGeom prst="rect">
            <a:avLst/>
          </a:prstGeom>
          <a:noFill/>
          <a:ln w="9525">
            <a:noFill/>
            <a:miter lim="800000"/>
            <a:headEnd/>
            <a:tailEnd/>
          </a:ln>
          <a:effectLst/>
        </p:spPr>
        <p:txBody>
          <a:bodyPr>
            <a:spAutoFit/>
          </a:bodyPr>
          <a:lstStyle/>
          <a:p>
            <a:pPr algn="just">
              <a:lnSpc>
                <a:spcPct val="90000"/>
              </a:lnSpc>
              <a:buFont typeface="Arial" pitchFamily="34" charset="0"/>
              <a:buChar char="•"/>
              <a:defRPr/>
            </a:pPr>
            <a:r>
              <a:rPr lang="ar-SA" sz="2000" dirty="0">
                <a:solidFill>
                  <a:srgbClr val="BF0922"/>
                </a:solidFill>
                <a:effectLst>
                  <a:outerShdw blurRad="38100" dist="38100" dir="2700000" algn="tl">
                    <a:srgbClr val="DDDDDD"/>
                  </a:outerShdw>
                </a:effectLst>
                <a:latin typeface="Arial" charset="0"/>
                <a:ea typeface="ＭＳ Ｐゴシック" charset="-128"/>
              </a:rPr>
              <a:t>بطاقة المعلومات للمنتجات ذات </a:t>
            </a:r>
            <a:r>
              <a:rPr lang="ar-SA" sz="2000" dirty="0" err="1">
                <a:solidFill>
                  <a:srgbClr val="BF0922"/>
                </a:solidFill>
                <a:effectLst>
                  <a:outerShdw blurRad="38100" dist="38100" dir="2700000" algn="tl">
                    <a:srgbClr val="DDDDDD"/>
                  </a:outerShdw>
                </a:effectLst>
                <a:latin typeface="Arial" charset="0"/>
                <a:ea typeface="ＭＳ Ｐゴシック" charset="-128"/>
              </a:rPr>
              <a:t>الاحجام</a:t>
            </a:r>
            <a:r>
              <a:rPr lang="ar-SA" sz="2000" dirty="0">
                <a:solidFill>
                  <a:srgbClr val="BF0922"/>
                </a:solidFill>
                <a:effectLst>
                  <a:outerShdw blurRad="38100" dist="38100" dir="2700000" algn="tl">
                    <a:srgbClr val="DDDDDD"/>
                  </a:outerShdw>
                </a:effectLst>
                <a:latin typeface="Arial" charset="0"/>
                <a:ea typeface="ＭＳ Ｐゴシック" charset="-128"/>
              </a:rPr>
              <a:t> الكبير, تطلب من الزبائن طلب المساعدة من مراكز المعلومات.</a:t>
            </a:r>
          </a:p>
          <a:p>
            <a:pPr algn="just">
              <a:lnSpc>
                <a:spcPct val="90000"/>
              </a:lnSpc>
              <a:buFont typeface="Arial" pitchFamily="34" charset="0"/>
              <a:buChar char="•"/>
              <a:defRPr/>
            </a:pPr>
            <a:endParaRPr lang="ar-SA" sz="2000" dirty="0">
              <a:solidFill>
                <a:srgbClr val="BF0922"/>
              </a:solidFill>
              <a:effectLst>
                <a:outerShdw blurRad="38100" dist="38100" dir="2700000" algn="tl">
                  <a:srgbClr val="DDDDDD"/>
                </a:outerShdw>
              </a:effectLst>
              <a:latin typeface="Arial" charset="0"/>
              <a:ea typeface="ＭＳ Ｐゴシック" charset="-128"/>
            </a:endParaRPr>
          </a:p>
          <a:p>
            <a:pPr algn="just">
              <a:lnSpc>
                <a:spcPct val="90000"/>
              </a:lnSpc>
              <a:buFont typeface="Arial" pitchFamily="34" charset="0"/>
              <a:buChar char="•"/>
              <a:defRPr/>
            </a:pPr>
            <a:r>
              <a:rPr lang="ar-SA" sz="2000" dirty="0">
                <a:solidFill>
                  <a:srgbClr val="BF0922"/>
                </a:solidFill>
                <a:effectLst>
                  <a:outerShdw blurRad="38100" dist="38100" dir="2700000" algn="tl">
                    <a:srgbClr val="DDDDDD"/>
                  </a:outerShdw>
                </a:effectLst>
                <a:latin typeface="Arial" charset="0"/>
                <a:ea typeface="ＭＳ Ｐゴシック" charset="-128"/>
              </a:rPr>
              <a:t>بعد الانتهاء من المعرض, </a:t>
            </a:r>
            <a:r>
              <a:rPr lang="ar-SA" sz="2000" dirty="0" err="1">
                <a:solidFill>
                  <a:srgbClr val="BF0922"/>
                </a:solidFill>
                <a:effectLst>
                  <a:outerShdw blurRad="38100" dist="38100" dir="2700000" algn="tl">
                    <a:srgbClr val="DDDDDD"/>
                  </a:outerShdw>
                </a:effectLst>
                <a:latin typeface="Arial" charset="0"/>
                <a:ea typeface="ＭＳ Ｐゴシック" charset="-128"/>
              </a:rPr>
              <a:t>يتوجة</a:t>
            </a:r>
            <a:r>
              <a:rPr lang="ar-SA" sz="2000" dirty="0">
                <a:solidFill>
                  <a:srgbClr val="BF0922"/>
                </a:solidFill>
                <a:effectLst>
                  <a:outerShdw blurRad="38100" dist="38100" dir="2700000" algn="tl">
                    <a:srgbClr val="DDDDDD"/>
                  </a:outerShdw>
                </a:effectLst>
                <a:latin typeface="Arial" charset="0"/>
                <a:ea typeface="ＭＳ Ｐゴシック" charset="-128"/>
              </a:rPr>
              <a:t> الزبائن </a:t>
            </a:r>
            <a:r>
              <a:rPr lang="ar-SA" sz="2000" dirty="0" err="1">
                <a:solidFill>
                  <a:srgbClr val="BF0922"/>
                </a:solidFill>
                <a:effectLst>
                  <a:outerShdw blurRad="38100" dist="38100" dir="2700000" algn="tl">
                    <a:srgbClr val="DDDDDD"/>
                  </a:outerShdw>
                </a:effectLst>
                <a:latin typeface="Arial" charset="0"/>
                <a:ea typeface="ＭＳ Ｐゴシック" charset="-128"/>
              </a:rPr>
              <a:t>الى</a:t>
            </a:r>
            <a:r>
              <a:rPr lang="ar-SA" sz="2000" dirty="0">
                <a:solidFill>
                  <a:srgbClr val="BF0922"/>
                </a:solidFill>
                <a:effectLst>
                  <a:outerShdw blurRad="38100" dist="38100" dir="2700000" algn="tl">
                    <a:srgbClr val="DDDDDD"/>
                  </a:outerShdw>
                </a:effectLst>
                <a:latin typeface="Arial" charset="0"/>
                <a:ea typeface="ＭＳ Ｐゴシック" charset="-128"/>
              </a:rPr>
              <a:t> منطقه تحتوي على منتجات ذات أحجام صغيرة معروضة على الرفوف. يستطيع اخذ هذه المنتجات مباشرة.</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ثم يتجه الزبائن </a:t>
            </a:r>
            <a:r>
              <a:rPr lang="ar-SA" sz="2000" dirty="0" err="1" smtClean="0">
                <a:solidFill>
                  <a:srgbClr val="BF0922"/>
                </a:solidFill>
                <a:effectLst>
                  <a:outerShdw blurRad="38100" dist="38100" dir="2700000" algn="tl">
                    <a:srgbClr val="DDDDDD"/>
                  </a:outerShdw>
                </a:effectLst>
                <a:latin typeface="Arial" charset="0"/>
                <a:ea typeface="ＭＳ Ｐゴシック" charset="-128"/>
              </a:rPr>
              <a:t>الى</a:t>
            </a:r>
            <a:r>
              <a:rPr lang="ar-SA" sz="2000" dirty="0" smtClean="0">
                <a:solidFill>
                  <a:srgbClr val="BF0922"/>
                </a:solidFill>
                <a:effectLst>
                  <a:outerShdw blurRad="38100" dist="38100" dir="2700000" algn="tl">
                    <a:srgbClr val="DDDDDD"/>
                  </a:outerShdw>
                </a:effectLst>
                <a:latin typeface="Arial" charset="0"/>
                <a:ea typeface="ＭＳ Ｐゴシック" charset="-128"/>
              </a:rPr>
              <a:t> المنطقة الخاصة بتخزين </a:t>
            </a:r>
            <a:r>
              <a:rPr lang="ar-SA" sz="2000" dirty="0" err="1" smtClean="0">
                <a:solidFill>
                  <a:srgbClr val="BF0922"/>
                </a:solidFill>
                <a:effectLst>
                  <a:outerShdw blurRad="38100" dist="38100" dir="2700000" algn="tl">
                    <a:srgbClr val="DDDDDD"/>
                  </a:outerShdw>
                </a:effectLst>
                <a:latin typeface="Arial" charset="0"/>
                <a:ea typeface="ＭＳ Ｐゴシック" charset="-128"/>
              </a:rPr>
              <a:t>الاثاث</a:t>
            </a:r>
            <a:r>
              <a:rPr lang="ar-SA" sz="2000" dirty="0" smtClean="0">
                <a:solidFill>
                  <a:srgbClr val="BF0922"/>
                </a:solidFill>
                <a:effectLst>
                  <a:outerShdw blurRad="38100" dist="38100" dir="2700000" algn="tl">
                    <a:srgbClr val="DDDDDD"/>
                  </a:outerShdw>
                </a:effectLst>
                <a:latin typeface="Arial" charset="0"/>
                <a:ea typeface="ＭＳ Ｐゴシック" charset="-128"/>
              </a:rPr>
              <a:t> والتي تعتبر منطقة خدمة ذاتية.</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err="1" smtClean="0">
                <a:solidFill>
                  <a:srgbClr val="BF0922"/>
                </a:solidFill>
                <a:effectLst>
                  <a:outerShdw blurRad="38100" dist="38100" dir="2700000" algn="tl">
                    <a:srgbClr val="DDDDDD"/>
                  </a:outerShdw>
                </a:effectLst>
                <a:latin typeface="Arial" charset="0"/>
                <a:ea typeface="ＭＳ Ｐゴシック" charset="-128"/>
              </a:rPr>
              <a:t>يتجة</a:t>
            </a:r>
            <a:r>
              <a:rPr lang="ar-SA" sz="2000" dirty="0" smtClean="0">
                <a:solidFill>
                  <a:srgbClr val="BF0922"/>
                </a:solidFill>
                <a:effectLst>
                  <a:outerShdw blurRad="38100" dist="38100" dir="2700000" algn="tl">
                    <a:srgbClr val="DDDDDD"/>
                  </a:outerShdw>
                </a:effectLst>
                <a:latin typeface="Arial" charset="0"/>
                <a:ea typeface="ＭＳ Ｐゴシック" charset="-128"/>
              </a:rPr>
              <a:t> الزبائن بعد ذلك لمنطقة المحاسبة لدفع قيمة المشتريات.</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في منطقة الخروج يوجد مركز للمعلومات والخدمات وعادة يكون هناك محل للمنتجات السويدية. </a:t>
            </a:r>
          </a:p>
          <a:p>
            <a:pPr algn="just" rtl="1">
              <a:lnSpc>
                <a:spcPct val="90000"/>
              </a:lnSpc>
              <a:buFont typeface="Arial" pitchFamily="34" charset="0"/>
              <a:buChar char="•"/>
              <a:defRPr/>
            </a:pPr>
            <a:endParaRPr lang="ar-SA" sz="2000" dirty="0" smtClean="0">
              <a:solidFill>
                <a:srgbClr val="BF0922"/>
              </a:solidFill>
              <a:effectLst>
                <a:outerShdw blurRad="38100" dist="38100" dir="2700000" algn="tl">
                  <a:srgbClr val="DDDDDD"/>
                </a:outerShdw>
              </a:effectLst>
              <a:latin typeface="Arial" charset="0"/>
              <a:ea typeface="ＭＳ Ｐゴシック" charset="-128"/>
            </a:endParaRPr>
          </a:p>
          <a:p>
            <a:pPr algn="just" rtl="1">
              <a:lnSpc>
                <a:spcPct val="90000"/>
              </a:lnSpc>
              <a:buFont typeface="Arial" pitchFamily="34" charset="0"/>
              <a:buChar char="•"/>
              <a:defRPr/>
            </a:pPr>
            <a:r>
              <a:rPr lang="ar-SA" sz="2000" dirty="0" smtClean="0">
                <a:solidFill>
                  <a:srgbClr val="BF0922"/>
                </a:solidFill>
                <a:effectLst>
                  <a:outerShdw blurRad="38100" dist="38100" dir="2700000" algn="tl">
                    <a:srgbClr val="DDDDDD"/>
                  </a:outerShdw>
                </a:effectLst>
                <a:latin typeface="Arial" charset="0"/>
                <a:ea typeface="ＭＳ Ｐゴシック" charset="-128"/>
              </a:rPr>
              <a:t>في خارج الفرع يكون هناك منطقة تحميل حيث يقوم الزبائن بجلب سياراتهم من المواقف لتحميل مشترياتهم.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 calcmode="lin" valueType="num">
                                      <p:cBhvr additive="base">
                                        <p:cTn id="3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anim calcmode="lin" valueType="num">
                                      <p:cBhvr additive="base">
                                        <p:cTn id="37"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لماذا استطاعت </a:t>
            </a:r>
            <a:r>
              <a:rPr lang="ar-SA" dirty="0" err="1" smtClean="0"/>
              <a:t>ايكيا</a:t>
            </a:r>
            <a:r>
              <a:rPr lang="ar-SA" dirty="0" smtClean="0"/>
              <a:t> أن تنجح وتستمر في النجاح؟</a:t>
            </a:r>
            <a:endParaRPr lang="ar-SA" dirty="0"/>
          </a:p>
        </p:txBody>
      </p:sp>
      <p:sp>
        <p:nvSpPr>
          <p:cNvPr id="5" name="مستطيل 4"/>
          <p:cNvSpPr/>
          <p:nvPr/>
        </p:nvSpPr>
        <p:spPr>
          <a:xfrm>
            <a:off x="642910" y="2551837"/>
            <a:ext cx="7786742" cy="2308324"/>
          </a:xfrm>
          <a:prstGeom prst="rect">
            <a:avLst/>
          </a:prstGeom>
        </p:spPr>
        <p:txBody>
          <a:bodyPr wrap="square">
            <a:spAutoFit/>
          </a:bodyPr>
          <a:lstStyle/>
          <a:p>
            <a:pPr>
              <a:buFont typeface="Arial" pitchFamily="34" charset="0"/>
              <a:buChar char="•"/>
            </a:pPr>
            <a:r>
              <a:rPr lang="ar-SA" sz="2400" dirty="0" smtClean="0"/>
              <a:t> لأنها </a:t>
            </a:r>
            <a:r>
              <a:rPr lang="ar-SA" sz="2400" dirty="0"/>
              <a:t>عرفت </a:t>
            </a:r>
            <a:r>
              <a:rPr lang="ar-SA" sz="2400" dirty="0" err="1"/>
              <a:t>و</a:t>
            </a:r>
            <a:r>
              <a:rPr lang="ar-SA" sz="2400" dirty="0"/>
              <a:t> فهمت السوق واحتياجات </a:t>
            </a:r>
            <a:r>
              <a:rPr lang="ar-SA" sz="2400" dirty="0" smtClean="0"/>
              <a:t>الزبائن</a:t>
            </a:r>
          </a:p>
          <a:p>
            <a:pPr>
              <a:buFont typeface="Arial" pitchFamily="34" charset="0"/>
              <a:buChar char="•"/>
            </a:pPr>
            <a:r>
              <a:rPr lang="ar-SA" sz="2400" dirty="0" smtClean="0"/>
              <a:t> من </a:t>
            </a:r>
            <a:r>
              <a:rPr lang="ar-SA" sz="2400" dirty="0"/>
              <a:t>المؤكد </a:t>
            </a:r>
            <a:r>
              <a:rPr lang="ar-SA" sz="2400" dirty="0" err="1"/>
              <a:t>ان</a:t>
            </a:r>
            <a:r>
              <a:rPr lang="ar-SA" sz="2400" dirty="0"/>
              <a:t> منتجاتها تعتبر من وجهة نظر الزبائن </a:t>
            </a:r>
            <a:r>
              <a:rPr lang="ar-SA" sz="2400" dirty="0" smtClean="0"/>
              <a:t>بأنها </a:t>
            </a:r>
            <a:r>
              <a:rPr lang="ar-SA" sz="2400" dirty="0"/>
              <a:t>ذات قيمة </a:t>
            </a:r>
            <a:r>
              <a:rPr lang="ar-SA" sz="2400" dirty="0" smtClean="0"/>
              <a:t>جيدة</a:t>
            </a:r>
          </a:p>
          <a:p>
            <a:pPr>
              <a:buFont typeface="Arial" pitchFamily="34" charset="0"/>
              <a:buChar char="•"/>
            </a:pPr>
            <a:r>
              <a:rPr lang="ar-SA" sz="2400" dirty="0" smtClean="0"/>
              <a:t> طريقة </a:t>
            </a:r>
            <a:r>
              <a:rPr lang="ar-SA" sz="2400" dirty="0"/>
              <a:t>تصميم خدماتها داخل </a:t>
            </a:r>
            <a:r>
              <a:rPr lang="ar-SA" sz="2400" dirty="0" smtClean="0"/>
              <a:t>فروعها</a:t>
            </a:r>
          </a:p>
          <a:p>
            <a:r>
              <a:rPr lang="ar-SA" dirty="0"/>
              <a:t/>
            </a:r>
            <a:br>
              <a:rPr lang="ar-SA" dirty="0"/>
            </a:br>
            <a:r>
              <a:rPr lang="ar-SA" dirty="0"/>
              <a:t/>
            </a:r>
            <a:br>
              <a:rPr lang="ar-SA" dirty="0"/>
            </a:br>
            <a:r>
              <a:rPr lang="ar-SA" sz="3600" dirty="0"/>
              <a:t>جميع ما سبق يعتبر من مسؤوليات مدير العمليات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dirty="0" smtClean="0"/>
              <a:t>إذاً من هو المسئول عن الأعمال التالية؟</a:t>
            </a:r>
            <a:endParaRPr lang="ar-SA" dirty="0"/>
          </a:p>
        </p:txBody>
      </p:sp>
      <p:sp>
        <p:nvSpPr>
          <p:cNvPr id="5" name="مستطيل 4"/>
          <p:cNvSpPr/>
          <p:nvPr/>
        </p:nvSpPr>
        <p:spPr>
          <a:xfrm>
            <a:off x="642910" y="2551837"/>
            <a:ext cx="7786742" cy="2834622"/>
          </a:xfrm>
          <a:prstGeom prst="rect">
            <a:avLst/>
          </a:prstGeom>
        </p:spPr>
        <p:txBody>
          <a:bodyPr wrap="square">
            <a:spAutoFit/>
          </a:bodyPr>
          <a:lstStyle/>
          <a:p>
            <a:pPr algn="just">
              <a:lnSpc>
                <a:spcPct val="90000"/>
              </a:lnSpc>
              <a:buFont typeface="Arial" pitchFamily="34" charset="0"/>
              <a:buChar char="•"/>
              <a:defRPr/>
            </a:pPr>
            <a:r>
              <a:rPr lang="ar-SA" sz="2400" dirty="0" smtClean="0">
                <a:solidFill>
                  <a:srgbClr val="C00000"/>
                </a:solidFill>
                <a:effectLst>
                  <a:outerShdw blurRad="38100" dist="38100" dir="2700000" algn="tl">
                    <a:srgbClr val="DDDDDD"/>
                  </a:outerShdw>
                </a:effectLst>
                <a:latin typeface="Arial" charset="0"/>
                <a:ea typeface="ＭＳ Ｐゴシック" charset="-128"/>
              </a:rPr>
              <a:t>الموظفون </a:t>
            </a:r>
          </a:p>
          <a:p>
            <a:pPr algn="just">
              <a:lnSpc>
                <a:spcPct val="90000"/>
              </a:lnSpc>
              <a:buFont typeface="Arial" pitchFamily="34" charset="0"/>
              <a:buChar char="•"/>
              <a:defRPr/>
            </a:pPr>
            <a:r>
              <a:rPr lang="ar-SA" sz="2400" dirty="0" smtClean="0">
                <a:solidFill>
                  <a:srgbClr val="BF0922"/>
                </a:solidFill>
                <a:effectLst>
                  <a:outerShdw blurRad="38100" dist="38100" dir="2700000" algn="tl">
                    <a:srgbClr val="DDDDDD"/>
                  </a:outerShdw>
                </a:effectLst>
                <a:latin typeface="Arial" charset="0"/>
                <a:ea typeface="ＭＳ Ｐゴシック" charset="-128"/>
              </a:rPr>
              <a:t>المحافظة </a:t>
            </a:r>
            <a:r>
              <a:rPr lang="ar-SA" sz="2400" dirty="0">
                <a:solidFill>
                  <a:srgbClr val="BF0922"/>
                </a:solidFill>
                <a:effectLst>
                  <a:outerShdw blurRad="38100" dist="38100" dir="2700000" algn="tl">
                    <a:srgbClr val="DDDDDD"/>
                  </a:outerShdw>
                </a:effectLst>
                <a:latin typeface="Arial" charset="0"/>
                <a:ea typeface="ＭＳ Ｐゴシック" charset="-128"/>
              </a:rPr>
              <a:t>على </a:t>
            </a:r>
            <a:r>
              <a:rPr lang="ar-SA" sz="2400" dirty="0" err="1">
                <a:solidFill>
                  <a:srgbClr val="BF0922"/>
                </a:solidFill>
                <a:effectLst>
                  <a:outerShdw blurRad="38100" dist="38100" dir="2700000" algn="tl">
                    <a:srgbClr val="DDDDDD"/>
                  </a:outerShdw>
                </a:effectLst>
                <a:latin typeface="Arial" charset="0"/>
                <a:ea typeface="ＭＳ Ｐゴシック" charset="-128"/>
              </a:rPr>
              <a:t>امداد</a:t>
            </a:r>
            <a:r>
              <a:rPr lang="ar-SA" sz="2400" dirty="0">
                <a:solidFill>
                  <a:srgbClr val="BF0922"/>
                </a:solidFill>
                <a:effectLst>
                  <a:outerShdw blurRad="38100" dist="38100" dir="2700000" algn="tl">
                    <a:srgbClr val="DDDDDD"/>
                  </a:outerShdw>
                </a:effectLst>
                <a:latin typeface="Arial" charset="0"/>
                <a:ea typeface="ＭＳ Ｐゴシック" charset="-128"/>
              </a:rPr>
              <a:t> الفرع بالمنتجات وكذلك على سلامة الفرع </a:t>
            </a:r>
            <a:endParaRPr lang="ar-SA" sz="2400" dirty="0" smtClean="0">
              <a:solidFill>
                <a:srgbClr val="BF0922"/>
              </a:solidFill>
              <a:effectLst>
                <a:outerShdw blurRad="38100" dist="38100" dir="2700000" algn="tl">
                  <a:srgbClr val="DDDDDD"/>
                </a:outerShdw>
              </a:effectLst>
              <a:latin typeface="Arial" charset="0"/>
              <a:ea typeface="ＭＳ Ｐゴシック" charset="-128"/>
            </a:endParaRPr>
          </a:p>
          <a:p>
            <a:pPr algn="just">
              <a:lnSpc>
                <a:spcPct val="90000"/>
              </a:lnSpc>
              <a:buFont typeface="Arial" pitchFamily="34" charset="0"/>
              <a:buChar char="•"/>
              <a:defRPr/>
            </a:pPr>
            <a:r>
              <a:rPr lang="ar-SA" sz="2400" dirty="0" smtClean="0">
                <a:solidFill>
                  <a:srgbClr val="BF0922"/>
                </a:solidFill>
                <a:effectLst>
                  <a:outerShdw blurRad="38100" dist="38100" dir="2700000" algn="tl">
                    <a:srgbClr val="DDDDDD"/>
                  </a:outerShdw>
                </a:effectLst>
                <a:latin typeface="Arial" charset="0"/>
                <a:ea typeface="ＭＳ Ｐゴシック" charset="-128"/>
              </a:rPr>
              <a:t>التصميم</a:t>
            </a:r>
          </a:p>
          <a:p>
            <a:pPr algn="just">
              <a:lnSpc>
                <a:spcPct val="90000"/>
              </a:lnSpc>
              <a:buFont typeface="Arial" pitchFamily="34" charset="0"/>
              <a:buChar char="•"/>
              <a:defRPr/>
            </a:pPr>
            <a:r>
              <a:rPr lang="ar-SA" sz="2400" dirty="0" smtClean="0">
                <a:solidFill>
                  <a:srgbClr val="BF0922"/>
                </a:solidFill>
                <a:effectLst>
                  <a:outerShdw blurRad="38100" dist="38100" dir="2700000" algn="tl">
                    <a:srgbClr val="DDDDDD"/>
                  </a:outerShdw>
                </a:effectLst>
                <a:latin typeface="Arial" charset="0"/>
                <a:ea typeface="ＭＳ Ｐゴシック" charset="-128"/>
              </a:rPr>
              <a:t>التخطيط</a:t>
            </a:r>
          </a:p>
          <a:p>
            <a:pPr algn="just">
              <a:lnSpc>
                <a:spcPct val="90000"/>
              </a:lnSpc>
              <a:buFont typeface="Arial" pitchFamily="34" charset="0"/>
              <a:buChar char="•"/>
              <a:defRPr/>
            </a:pPr>
            <a:r>
              <a:rPr lang="ar-SA" sz="2400" dirty="0" smtClean="0">
                <a:solidFill>
                  <a:srgbClr val="BF0922"/>
                </a:solidFill>
                <a:effectLst>
                  <a:outerShdw blurRad="38100" dist="38100" dir="2700000" algn="tl">
                    <a:srgbClr val="DDDDDD"/>
                  </a:outerShdw>
                </a:effectLst>
                <a:latin typeface="Arial" charset="0"/>
                <a:ea typeface="ＭＳ Ｐゴシック" charset="-128"/>
              </a:rPr>
              <a:t>تطوير </a:t>
            </a:r>
            <a:r>
              <a:rPr lang="ar-SA" sz="2400" dirty="0">
                <a:solidFill>
                  <a:srgbClr val="BF0922"/>
                </a:solidFill>
                <a:effectLst>
                  <a:outerShdw blurRad="38100" dist="38100" dir="2700000" algn="tl">
                    <a:srgbClr val="DDDDDD"/>
                  </a:outerShdw>
                </a:effectLst>
                <a:latin typeface="Arial" charset="0"/>
                <a:ea typeface="ＭＳ Ｐゴシック" charset="-128"/>
              </a:rPr>
              <a:t>العمل داخل </a:t>
            </a:r>
            <a:r>
              <a:rPr lang="ar-SA" sz="2400" dirty="0" smtClean="0">
                <a:solidFill>
                  <a:srgbClr val="BF0922"/>
                </a:solidFill>
                <a:effectLst>
                  <a:outerShdw blurRad="38100" dist="38100" dir="2700000" algn="tl">
                    <a:srgbClr val="DDDDDD"/>
                  </a:outerShdw>
                </a:effectLst>
                <a:latin typeface="Arial" charset="0"/>
                <a:ea typeface="ＭＳ Ｐゴシック" charset="-128"/>
              </a:rPr>
              <a:t>الفرع</a:t>
            </a:r>
          </a:p>
          <a:p>
            <a:pPr algn="just">
              <a:lnSpc>
                <a:spcPct val="90000"/>
              </a:lnSpc>
              <a:buFont typeface="Arial" pitchFamily="34" charset="0"/>
              <a:buChar char="•"/>
              <a:defRPr/>
            </a:pPr>
            <a:r>
              <a:rPr lang="ar-SA" sz="2400" dirty="0" smtClean="0">
                <a:solidFill>
                  <a:srgbClr val="BF0922"/>
                </a:solidFill>
                <a:effectLst>
                  <a:outerShdw blurRad="38100" dist="38100" dir="2700000" algn="tl">
                    <a:srgbClr val="DDDDDD"/>
                  </a:outerShdw>
                </a:effectLst>
                <a:latin typeface="Arial" charset="0"/>
                <a:ea typeface="ＭＳ Ｐゴシック" charset="-128"/>
              </a:rPr>
              <a:t>الكمبيوترات </a:t>
            </a:r>
            <a:r>
              <a:rPr lang="ar-SA" sz="2400" dirty="0">
                <a:solidFill>
                  <a:srgbClr val="BF0922"/>
                </a:solidFill>
                <a:effectLst>
                  <a:outerShdw blurRad="38100" dist="38100" dir="2700000" algn="tl">
                    <a:srgbClr val="DDDDDD"/>
                  </a:outerShdw>
                </a:effectLst>
                <a:latin typeface="Arial" charset="0"/>
                <a:ea typeface="ＭＳ Ｐゴシック" charset="-128"/>
              </a:rPr>
              <a:t>ونقاط </a:t>
            </a:r>
            <a:r>
              <a:rPr lang="ar-SA" sz="2400" dirty="0" smtClean="0">
                <a:solidFill>
                  <a:srgbClr val="BF0922"/>
                </a:solidFill>
                <a:effectLst>
                  <a:outerShdw blurRad="38100" dist="38100" dir="2700000" algn="tl">
                    <a:srgbClr val="DDDDDD"/>
                  </a:outerShdw>
                </a:effectLst>
                <a:latin typeface="Arial" charset="0"/>
                <a:ea typeface="ＭＳ Ｐゴシック" charset="-128"/>
              </a:rPr>
              <a:t>البيع</a:t>
            </a:r>
          </a:p>
          <a:p>
            <a:pPr algn="ctr">
              <a:lnSpc>
                <a:spcPct val="90000"/>
              </a:lnSpc>
              <a:defRPr/>
            </a:pPr>
            <a:r>
              <a:rPr lang="ar-SA" dirty="0" smtClean="0"/>
              <a:t/>
            </a:r>
            <a:br>
              <a:rPr lang="ar-SA" dirty="0" smtClean="0"/>
            </a:br>
            <a:r>
              <a:rPr lang="ar-SA" sz="3600" dirty="0" smtClean="0"/>
              <a:t>مدير العمليات !!!!</a:t>
            </a:r>
            <a:endParaRPr lang="ar-SA"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1- ما هي إدارة الإنتاج و العمليات؟</a:t>
            </a:r>
            <a:endParaRPr lang="ar-SA" dirty="0"/>
          </a:p>
        </p:txBody>
      </p:sp>
      <p:sp>
        <p:nvSpPr>
          <p:cNvPr id="3" name="مربع نص 2"/>
          <p:cNvSpPr txBox="1"/>
          <p:nvPr/>
        </p:nvSpPr>
        <p:spPr>
          <a:xfrm>
            <a:off x="683568" y="2492896"/>
            <a:ext cx="8136904" cy="2308324"/>
          </a:xfrm>
          <a:prstGeom prst="rect">
            <a:avLst/>
          </a:prstGeom>
          <a:noFill/>
        </p:spPr>
        <p:txBody>
          <a:bodyPr wrap="square" rtlCol="1">
            <a:spAutoFit/>
          </a:bodyPr>
          <a:lstStyle/>
          <a:p>
            <a:r>
              <a:rPr lang="ar-SA" sz="2400" b="1" dirty="0" smtClean="0">
                <a:solidFill>
                  <a:schemeClr val="tx2"/>
                </a:solidFill>
              </a:rPr>
              <a:t>الانتاج</a:t>
            </a:r>
            <a:r>
              <a:rPr lang="ar-SA" sz="2400" b="1" dirty="0" smtClean="0"/>
              <a:t> </a:t>
            </a:r>
            <a:r>
              <a:rPr lang="ar-SA" sz="2400" dirty="0" smtClean="0"/>
              <a:t>هو عملية تحويل المدخلات إلى سلع وخدمات</a:t>
            </a:r>
          </a:p>
          <a:p>
            <a:endParaRPr lang="ar-SA" sz="2400" dirty="0" smtClean="0"/>
          </a:p>
          <a:p>
            <a:r>
              <a:rPr lang="ar-SA" sz="2400" b="1" dirty="0" smtClean="0">
                <a:solidFill>
                  <a:schemeClr val="tx2"/>
                </a:solidFill>
              </a:rPr>
              <a:t>العمليات</a:t>
            </a:r>
            <a:r>
              <a:rPr lang="ar-SA" sz="2400" dirty="0" smtClean="0"/>
              <a:t> هي جميع النشطة المقترنة بعملية الانتاج</a:t>
            </a:r>
          </a:p>
          <a:p>
            <a:endParaRPr lang="ar-SA" sz="2400" dirty="0" smtClean="0"/>
          </a:p>
          <a:p>
            <a:r>
              <a:rPr lang="ar-SA" sz="2400" b="1" dirty="0" smtClean="0">
                <a:solidFill>
                  <a:schemeClr val="tx2"/>
                </a:solidFill>
              </a:rPr>
              <a:t>إدارة الانتاج والعمليات </a:t>
            </a:r>
            <a:r>
              <a:rPr lang="ar-SA" sz="2400" dirty="0" smtClean="0"/>
              <a:t>هي إدارة </a:t>
            </a:r>
            <a:r>
              <a:rPr lang="ar-SA" sz="2400" dirty="0" err="1" smtClean="0"/>
              <a:t>الانشطة</a:t>
            </a:r>
            <a:r>
              <a:rPr lang="ar-SA" sz="2400" dirty="0" smtClean="0"/>
              <a:t> والعمليات المتعلقة بعملية تحويل المدخلات إلى سلع وخدمات والرقابة عليها</a:t>
            </a:r>
            <a:endParaRPr lang="ar-SA"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ألوان متوسط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ألوان متوسطة">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ألوان متوسطة">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1302</TotalTime>
  <Words>2289</Words>
  <Application>Microsoft Office PowerPoint</Application>
  <PresentationFormat>On-screen Show (4:3)</PresentationFormat>
  <Paragraphs>436</Paragraphs>
  <Slides>40</Slides>
  <Notes>2</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ألوان متوسطة</vt:lpstr>
      <vt:lpstr>إدارة الإنتاج والعمليات المفهوم والأهمية</vt:lpstr>
      <vt:lpstr>أهداف التعلم</vt:lpstr>
      <vt:lpstr>مثال عملي</vt:lpstr>
      <vt:lpstr>ايكيا</vt:lpstr>
      <vt:lpstr>ايكيا</vt:lpstr>
      <vt:lpstr>ايكيا </vt:lpstr>
      <vt:lpstr>لماذا استطاعت ايكيا أن تنجح وتستمر في النجاح؟</vt:lpstr>
      <vt:lpstr>إذاً من هو المسئول عن الأعمال التالية؟</vt:lpstr>
      <vt:lpstr>1- ما هي إدارة الإنتاج و العمليات؟</vt:lpstr>
      <vt:lpstr>اهمية ادارة العمليات</vt:lpstr>
      <vt:lpstr>1- ما هي إدارة الإنتاج و العمليات؟</vt:lpstr>
      <vt:lpstr>1- ما هي إدارة الإنتاج و العمليات؟</vt:lpstr>
      <vt:lpstr>1- ما هي إدارة الإنتاج و العمليات؟</vt:lpstr>
      <vt:lpstr>1- ما هي إدارة الإنتاج و العمليات؟</vt:lpstr>
      <vt:lpstr>2- نظام الإنتاج</vt:lpstr>
      <vt:lpstr>3- إدارة الإنتاج والعمليات في المنظمة</vt:lpstr>
      <vt:lpstr>3- إدارة الإنتاج والعمليات في المنظمة</vt:lpstr>
      <vt:lpstr>3- إدارة الإنتاج والعمليات في المنظمة</vt:lpstr>
      <vt:lpstr>4- أنشطة إدارة الإنتاج والعمليات</vt:lpstr>
      <vt:lpstr>النشاطات التي تقع ضمن مسئوليات إدارة الإنتاج والعمليات مباشرة</vt:lpstr>
      <vt:lpstr>النشاطات التي تقع ضمن مسئوليات إدارة الإنتاج والعمليات مباشرة</vt:lpstr>
      <vt:lpstr>أهم القرارات التي يتخذها مدير الإنتاج والعمليات</vt:lpstr>
      <vt:lpstr>5- التنظيم الرسمي لإدارة الإنتاج والعمليات (شركة صناعية)</vt:lpstr>
      <vt:lpstr>6- إدارة الإنتاج والعمليات في منظمات صناعة وتقديم الخدمة</vt:lpstr>
      <vt:lpstr>6- إدارة الإنتاج والعمليات في منظمات صناعة وتقديم الخدمة</vt:lpstr>
      <vt:lpstr>مساهمة المنظمات الصناعية والخدمية كنسبة من إجمالي الدخل المحلي </vt:lpstr>
      <vt:lpstr>التوظيف </vt:lpstr>
      <vt:lpstr>8- الإنتاج والإنتاجية Production and Productivity </vt:lpstr>
      <vt:lpstr>8- الإنتاج والإنتاجية Production and Productivity </vt:lpstr>
      <vt:lpstr>8- الإنتاج والإنتاجية Production and Productivity </vt:lpstr>
      <vt:lpstr>8- الإنتاج والإنتاجية Production and Productivity </vt:lpstr>
      <vt:lpstr>8- الإنتاج والإنتاجية Production and Productivity </vt:lpstr>
      <vt:lpstr>9- قياس الإنتاجية</vt:lpstr>
      <vt:lpstr>9- قياس الإنتاجية</vt:lpstr>
      <vt:lpstr>9- قياس الإنتاجية</vt:lpstr>
      <vt:lpstr>9- قياس الإنتاجية</vt:lpstr>
      <vt:lpstr>مؤشر الإنتاجية Productivity Index</vt:lpstr>
      <vt:lpstr>تغير الإنتاجية Productivity Change</vt:lpstr>
      <vt:lpstr>مثال</vt:lpstr>
      <vt:lpstr>مثال</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User</cp:lastModifiedBy>
  <cp:revision>127</cp:revision>
  <dcterms:created xsi:type="dcterms:W3CDTF">2013-09-17T19:13:54Z</dcterms:created>
  <dcterms:modified xsi:type="dcterms:W3CDTF">2015-09-07T21:30:39Z</dcterms:modified>
</cp:coreProperties>
</file>