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50421-A0E5-4AE5-A2EA-7D2D34DBE9A7}" type="doc">
      <dgm:prSet loTypeId="urn:microsoft.com/office/officeart/2005/8/layout/pyramid1" loCatId="pyramid" qsTypeId="urn:microsoft.com/office/officeart/2005/8/quickstyle/simple1" qsCatId="simple" csTypeId="urn:microsoft.com/office/officeart/2005/8/colors/accent2_5" csCatId="accent2" phldr="1"/>
      <dgm:spPr/>
    </dgm:pt>
    <dgm:pt modelId="{4A4B705A-350A-484A-B04B-2747F0134009}">
      <dgm:prSet phldrT="[نص]" custT="1"/>
      <dgm:spPr/>
      <dgm:t>
        <a:bodyPr/>
        <a:lstStyle/>
        <a:p>
          <a:pPr rtl="1"/>
          <a:r>
            <a:rPr lang="ar-SA" sz="3600" dirty="0" smtClean="0"/>
            <a:t>الإدارة العليا</a:t>
          </a:r>
          <a:endParaRPr lang="ar-SA" sz="3600" dirty="0"/>
        </a:p>
      </dgm:t>
    </dgm:pt>
    <dgm:pt modelId="{A3BA770B-43C9-44A2-A3BA-D5A8C7ED8FA5}" type="parTrans" cxnId="{A93042B6-7A67-405D-B500-559D126ADA9F}">
      <dgm:prSet/>
      <dgm:spPr/>
      <dgm:t>
        <a:bodyPr/>
        <a:lstStyle/>
        <a:p>
          <a:pPr rtl="1"/>
          <a:endParaRPr lang="ar-SA"/>
        </a:p>
      </dgm:t>
    </dgm:pt>
    <dgm:pt modelId="{053F2C3B-C691-49B1-A752-DCEDF10529FE}" type="sibTrans" cxnId="{A93042B6-7A67-405D-B500-559D126ADA9F}">
      <dgm:prSet/>
      <dgm:spPr/>
      <dgm:t>
        <a:bodyPr/>
        <a:lstStyle/>
        <a:p>
          <a:pPr rtl="1"/>
          <a:endParaRPr lang="ar-SA"/>
        </a:p>
      </dgm:t>
    </dgm:pt>
    <dgm:pt modelId="{3A144751-F664-4D3F-885C-93690F067C88}">
      <dgm:prSet phldrT="[نص]"/>
      <dgm:spPr/>
      <dgm:t>
        <a:bodyPr/>
        <a:lstStyle/>
        <a:p>
          <a:pPr rtl="1"/>
          <a:r>
            <a:rPr lang="ar-SA" dirty="0" smtClean="0"/>
            <a:t>الإدارة الوسطى</a:t>
          </a:r>
          <a:endParaRPr lang="ar-SA" dirty="0"/>
        </a:p>
      </dgm:t>
    </dgm:pt>
    <dgm:pt modelId="{2CDF8EF0-775D-41F0-9341-C254E03A1112}" type="parTrans" cxnId="{C58F73AA-6D89-46D2-A7BF-A7BFC14648DF}">
      <dgm:prSet/>
      <dgm:spPr/>
      <dgm:t>
        <a:bodyPr/>
        <a:lstStyle/>
        <a:p>
          <a:pPr rtl="1"/>
          <a:endParaRPr lang="ar-SA"/>
        </a:p>
      </dgm:t>
    </dgm:pt>
    <dgm:pt modelId="{7EC990B2-986A-41AD-81DA-CD55E7401281}" type="sibTrans" cxnId="{C58F73AA-6D89-46D2-A7BF-A7BFC14648DF}">
      <dgm:prSet/>
      <dgm:spPr/>
      <dgm:t>
        <a:bodyPr/>
        <a:lstStyle/>
        <a:p>
          <a:pPr rtl="1"/>
          <a:endParaRPr lang="ar-SA"/>
        </a:p>
      </dgm:t>
    </dgm:pt>
    <dgm:pt modelId="{5ADF18FB-63B9-4345-AB6E-8191844B3A21}">
      <dgm:prSet phldrT="[نص]"/>
      <dgm:spPr/>
      <dgm:t>
        <a:bodyPr/>
        <a:lstStyle/>
        <a:p>
          <a:pPr rtl="1"/>
          <a:r>
            <a:rPr lang="ar-SA" dirty="0" smtClean="0"/>
            <a:t>الإدارة الإشرافية</a:t>
          </a:r>
          <a:endParaRPr lang="ar-SA" dirty="0"/>
        </a:p>
      </dgm:t>
    </dgm:pt>
    <dgm:pt modelId="{6C926A1E-916C-4D5A-A212-906626C9D499}" type="parTrans" cxnId="{1D1574F0-D1B2-448E-9149-968AB2876864}">
      <dgm:prSet/>
      <dgm:spPr/>
      <dgm:t>
        <a:bodyPr/>
        <a:lstStyle/>
        <a:p>
          <a:pPr rtl="1"/>
          <a:endParaRPr lang="ar-SA"/>
        </a:p>
      </dgm:t>
    </dgm:pt>
    <dgm:pt modelId="{248BCADF-1DF7-41FD-ABE8-BFA3D3CF6EF0}" type="sibTrans" cxnId="{1D1574F0-D1B2-448E-9149-968AB2876864}">
      <dgm:prSet/>
      <dgm:spPr/>
      <dgm:t>
        <a:bodyPr/>
        <a:lstStyle/>
        <a:p>
          <a:pPr rtl="1"/>
          <a:endParaRPr lang="ar-SA"/>
        </a:p>
      </dgm:t>
    </dgm:pt>
    <dgm:pt modelId="{AA103EC0-914E-4CCE-988E-28452614E30B}" type="pres">
      <dgm:prSet presAssocID="{7CD50421-A0E5-4AE5-A2EA-7D2D34DBE9A7}" presName="Name0" presStyleCnt="0">
        <dgm:presLayoutVars>
          <dgm:dir/>
          <dgm:animLvl val="lvl"/>
          <dgm:resizeHandles val="exact"/>
        </dgm:presLayoutVars>
      </dgm:prSet>
      <dgm:spPr/>
    </dgm:pt>
    <dgm:pt modelId="{48237284-40FC-4296-9B6E-68E07C00F0C3}" type="pres">
      <dgm:prSet presAssocID="{4A4B705A-350A-484A-B04B-2747F0134009}" presName="Name8" presStyleCnt="0"/>
      <dgm:spPr/>
    </dgm:pt>
    <dgm:pt modelId="{B10898C4-FF5F-4E11-83A2-93150B27E039}" type="pres">
      <dgm:prSet presAssocID="{4A4B705A-350A-484A-B04B-2747F0134009}" presName="level" presStyleLbl="node1" presStyleIdx="0" presStyleCnt="3" custLinFactNeighborX="-233">
        <dgm:presLayoutVars>
          <dgm:chMax val="1"/>
          <dgm:bulletEnabled val="1"/>
        </dgm:presLayoutVars>
      </dgm:prSet>
      <dgm:spPr/>
    </dgm:pt>
    <dgm:pt modelId="{52BF982C-3F0B-4D7F-B540-6B64268D0C66}" type="pres">
      <dgm:prSet presAssocID="{4A4B705A-350A-484A-B04B-2747F013400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75D36C-BC10-4731-ACA0-59AA9A1F7063}" type="pres">
      <dgm:prSet presAssocID="{3A144751-F664-4D3F-885C-93690F067C88}" presName="Name8" presStyleCnt="0"/>
      <dgm:spPr/>
    </dgm:pt>
    <dgm:pt modelId="{3FC12989-3129-4255-82CF-8D88E4E069CF}" type="pres">
      <dgm:prSet presAssocID="{3A144751-F664-4D3F-885C-93690F067C88}" presName="level" presStyleLbl="node1" presStyleIdx="1" presStyleCnt="3">
        <dgm:presLayoutVars>
          <dgm:chMax val="1"/>
          <dgm:bulletEnabled val="1"/>
        </dgm:presLayoutVars>
      </dgm:prSet>
      <dgm:spPr/>
    </dgm:pt>
    <dgm:pt modelId="{B88FE49B-62B6-4C7C-BEB5-A381041818B4}" type="pres">
      <dgm:prSet presAssocID="{3A144751-F664-4D3F-885C-93690F067C8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206A869-DE5B-449A-A245-253011463AE7}" type="pres">
      <dgm:prSet presAssocID="{5ADF18FB-63B9-4345-AB6E-8191844B3A21}" presName="Name8" presStyleCnt="0"/>
      <dgm:spPr/>
    </dgm:pt>
    <dgm:pt modelId="{F3A5B174-8F98-473D-A43F-64EC7A25C7F5}" type="pres">
      <dgm:prSet presAssocID="{5ADF18FB-63B9-4345-AB6E-8191844B3A21}" presName="level" presStyleLbl="node1" presStyleIdx="2" presStyleCnt="3">
        <dgm:presLayoutVars>
          <dgm:chMax val="1"/>
          <dgm:bulletEnabled val="1"/>
        </dgm:presLayoutVars>
      </dgm:prSet>
      <dgm:spPr/>
    </dgm:pt>
    <dgm:pt modelId="{879CB3ED-005B-4BBE-ABC8-94F9B4C2B124}" type="pres">
      <dgm:prSet presAssocID="{5ADF18FB-63B9-4345-AB6E-8191844B3A2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5AE877C-0BB8-4BAA-980C-66CCB90A0A30}" type="presOf" srcId="{5ADF18FB-63B9-4345-AB6E-8191844B3A21}" destId="{F3A5B174-8F98-473D-A43F-64EC7A25C7F5}" srcOrd="0" destOrd="0" presId="urn:microsoft.com/office/officeart/2005/8/layout/pyramid1"/>
    <dgm:cxn modelId="{05B8FFEB-C5B0-47C1-B193-E0B1BE8A8511}" type="presOf" srcId="{7CD50421-A0E5-4AE5-A2EA-7D2D34DBE9A7}" destId="{AA103EC0-914E-4CCE-988E-28452614E30B}" srcOrd="0" destOrd="0" presId="urn:microsoft.com/office/officeart/2005/8/layout/pyramid1"/>
    <dgm:cxn modelId="{0DFAFC95-70DB-4A57-AC7A-A7D1F07DA96C}" type="presOf" srcId="{4A4B705A-350A-484A-B04B-2747F0134009}" destId="{52BF982C-3F0B-4D7F-B540-6B64268D0C66}" srcOrd="1" destOrd="0" presId="urn:microsoft.com/office/officeart/2005/8/layout/pyramid1"/>
    <dgm:cxn modelId="{03B11E56-9858-4AD5-A986-F0EA9D44C539}" type="presOf" srcId="{5ADF18FB-63B9-4345-AB6E-8191844B3A21}" destId="{879CB3ED-005B-4BBE-ABC8-94F9B4C2B124}" srcOrd="1" destOrd="0" presId="urn:microsoft.com/office/officeart/2005/8/layout/pyramid1"/>
    <dgm:cxn modelId="{C58F73AA-6D89-46D2-A7BF-A7BFC14648DF}" srcId="{7CD50421-A0E5-4AE5-A2EA-7D2D34DBE9A7}" destId="{3A144751-F664-4D3F-885C-93690F067C88}" srcOrd="1" destOrd="0" parTransId="{2CDF8EF0-775D-41F0-9341-C254E03A1112}" sibTransId="{7EC990B2-986A-41AD-81DA-CD55E7401281}"/>
    <dgm:cxn modelId="{79E3A7A1-84F1-4244-A819-4D269355D226}" type="presOf" srcId="{4A4B705A-350A-484A-B04B-2747F0134009}" destId="{B10898C4-FF5F-4E11-83A2-93150B27E039}" srcOrd="0" destOrd="0" presId="urn:microsoft.com/office/officeart/2005/8/layout/pyramid1"/>
    <dgm:cxn modelId="{A93042B6-7A67-405D-B500-559D126ADA9F}" srcId="{7CD50421-A0E5-4AE5-A2EA-7D2D34DBE9A7}" destId="{4A4B705A-350A-484A-B04B-2747F0134009}" srcOrd="0" destOrd="0" parTransId="{A3BA770B-43C9-44A2-A3BA-D5A8C7ED8FA5}" sibTransId="{053F2C3B-C691-49B1-A752-DCEDF10529FE}"/>
    <dgm:cxn modelId="{937CBA08-53DF-42A1-9816-9D309F1459BF}" type="presOf" srcId="{3A144751-F664-4D3F-885C-93690F067C88}" destId="{3FC12989-3129-4255-82CF-8D88E4E069CF}" srcOrd="0" destOrd="0" presId="urn:microsoft.com/office/officeart/2005/8/layout/pyramid1"/>
    <dgm:cxn modelId="{BD15F487-00A0-4CF5-A393-6D5F00BA6303}" type="presOf" srcId="{3A144751-F664-4D3F-885C-93690F067C88}" destId="{B88FE49B-62B6-4C7C-BEB5-A381041818B4}" srcOrd="1" destOrd="0" presId="urn:microsoft.com/office/officeart/2005/8/layout/pyramid1"/>
    <dgm:cxn modelId="{1D1574F0-D1B2-448E-9149-968AB2876864}" srcId="{7CD50421-A0E5-4AE5-A2EA-7D2D34DBE9A7}" destId="{5ADF18FB-63B9-4345-AB6E-8191844B3A21}" srcOrd="2" destOrd="0" parTransId="{6C926A1E-916C-4D5A-A212-906626C9D499}" sibTransId="{248BCADF-1DF7-41FD-ABE8-BFA3D3CF6EF0}"/>
    <dgm:cxn modelId="{0530659E-8E2B-4706-B8B4-8E5FC3FDF261}" type="presParOf" srcId="{AA103EC0-914E-4CCE-988E-28452614E30B}" destId="{48237284-40FC-4296-9B6E-68E07C00F0C3}" srcOrd="0" destOrd="0" presId="urn:microsoft.com/office/officeart/2005/8/layout/pyramid1"/>
    <dgm:cxn modelId="{ABC2F35B-1880-4018-BD48-57E572150FB2}" type="presParOf" srcId="{48237284-40FC-4296-9B6E-68E07C00F0C3}" destId="{B10898C4-FF5F-4E11-83A2-93150B27E039}" srcOrd="0" destOrd="0" presId="urn:microsoft.com/office/officeart/2005/8/layout/pyramid1"/>
    <dgm:cxn modelId="{5E07F173-DBAF-4485-902D-AA9ACAABF765}" type="presParOf" srcId="{48237284-40FC-4296-9B6E-68E07C00F0C3}" destId="{52BF982C-3F0B-4D7F-B540-6B64268D0C66}" srcOrd="1" destOrd="0" presId="urn:microsoft.com/office/officeart/2005/8/layout/pyramid1"/>
    <dgm:cxn modelId="{65C0CC5C-4251-47DD-90A8-30DA2AA77F4A}" type="presParOf" srcId="{AA103EC0-914E-4CCE-988E-28452614E30B}" destId="{1F75D36C-BC10-4731-ACA0-59AA9A1F7063}" srcOrd="1" destOrd="0" presId="urn:microsoft.com/office/officeart/2005/8/layout/pyramid1"/>
    <dgm:cxn modelId="{02C6358B-4D3B-4A0E-8A69-CB6E8681BD8A}" type="presParOf" srcId="{1F75D36C-BC10-4731-ACA0-59AA9A1F7063}" destId="{3FC12989-3129-4255-82CF-8D88E4E069CF}" srcOrd="0" destOrd="0" presId="urn:microsoft.com/office/officeart/2005/8/layout/pyramid1"/>
    <dgm:cxn modelId="{45B217FE-BAE5-42B6-8EC7-9507CBB86FE6}" type="presParOf" srcId="{1F75D36C-BC10-4731-ACA0-59AA9A1F7063}" destId="{B88FE49B-62B6-4C7C-BEB5-A381041818B4}" srcOrd="1" destOrd="0" presId="urn:microsoft.com/office/officeart/2005/8/layout/pyramid1"/>
    <dgm:cxn modelId="{6FCA45D4-A2C3-45F1-AC8B-9FABDADACF5A}" type="presParOf" srcId="{AA103EC0-914E-4CCE-988E-28452614E30B}" destId="{6206A869-DE5B-449A-A245-253011463AE7}" srcOrd="2" destOrd="0" presId="urn:microsoft.com/office/officeart/2005/8/layout/pyramid1"/>
    <dgm:cxn modelId="{AC09C200-14CF-45FF-A9BE-B283430CAF05}" type="presParOf" srcId="{6206A869-DE5B-449A-A245-253011463AE7}" destId="{F3A5B174-8F98-473D-A43F-64EC7A25C7F5}" srcOrd="0" destOrd="0" presId="urn:microsoft.com/office/officeart/2005/8/layout/pyramid1"/>
    <dgm:cxn modelId="{CAFBECF3-8370-4080-9CF1-894A84685668}" type="presParOf" srcId="{6206A869-DE5B-449A-A245-253011463AE7}" destId="{879CB3ED-005B-4BBE-ABC8-94F9B4C2B124}" srcOrd="1" destOrd="0" presId="urn:microsoft.com/office/officeart/2005/8/layout/pyramid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93698B-89BA-4F51-9C8A-3DC9428FC448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ar-SA"/>
        </a:p>
      </dgm:t>
    </dgm:pt>
    <dgm:pt modelId="{609E3FBB-0114-4050-8CE3-BB4141A78DCB}">
      <dgm:prSet phldrT="[نص]"/>
      <dgm:spPr/>
      <dgm:t>
        <a:bodyPr/>
        <a:lstStyle/>
        <a:p>
          <a:pPr rtl="1"/>
          <a:r>
            <a:rPr lang="ar-SA" dirty="0" smtClean="0"/>
            <a:t>المهارات الرئيسية</a:t>
          </a:r>
          <a:endParaRPr lang="ar-SA" dirty="0"/>
        </a:p>
      </dgm:t>
    </dgm:pt>
    <dgm:pt modelId="{5164257C-CEF5-4F56-A9F8-2F7B497CD21F}" type="parTrans" cxnId="{DBC033B3-A7C3-4CA1-8836-B1DCDE3BB7CE}">
      <dgm:prSet/>
      <dgm:spPr/>
      <dgm:t>
        <a:bodyPr/>
        <a:lstStyle/>
        <a:p>
          <a:pPr rtl="1"/>
          <a:endParaRPr lang="ar-SA"/>
        </a:p>
      </dgm:t>
    </dgm:pt>
    <dgm:pt modelId="{0F316263-F7B3-49C6-A93A-9ABB781FC173}" type="sibTrans" cxnId="{DBC033B3-A7C3-4CA1-8836-B1DCDE3BB7CE}">
      <dgm:prSet/>
      <dgm:spPr/>
      <dgm:t>
        <a:bodyPr/>
        <a:lstStyle/>
        <a:p>
          <a:pPr rtl="1"/>
          <a:endParaRPr lang="ar-SA"/>
        </a:p>
      </dgm:t>
    </dgm:pt>
    <dgm:pt modelId="{3A889D8F-BDD1-4A33-8334-DEE8895A2F95}">
      <dgm:prSet phldrT="[نص]"/>
      <dgm:spPr/>
      <dgm:t>
        <a:bodyPr/>
        <a:lstStyle/>
        <a:p>
          <a:pPr rtl="1"/>
          <a:r>
            <a:rPr lang="ar-SA" dirty="0" smtClean="0"/>
            <a:t>فنية</a:t>
          </a:r>
          <a:endParaRPr lang="ar-SA" dirty="0"/>
        </a:p>
      </dgm:t>
    </dgm:pt>
    <dgm:pt modelId="{48D5DE4B-9717-43E0-BF58-BEFE24CB1065}" type="parTrans" cxnId="{97FEF09A-891D-429E-973B-215C34D0B2DF}">
      <dgm:prSet/>
      <dgm:spPr/>
      <dgm:t>
        <a:bodyPr/>
        <a:lstStyle/>
        <a:p>
          <a:pPr rtl="1"/>
          <a:endParaRPr lang="ar-SA"/>
        </a:p>
      </dgm:t>
    </dgm:pt>
    <dgm:pt modelId="{E8FEC78F-A82D-4171-98C6-06A579F03180}" type="sibTrans" cxnId="{97FEF09A-891D-429E-973B-215C34D0B2DF}">
      <dgm:prSet/>
      <dgm:spPr/>
      <dgm:t>
        <a:bodyPr/>
        <a:lstStyle/>
        <a:p>
          <a:pPr rtl="1"/>
          <a:endParaRPr lang="ar-SA"/>
        </a:p>
      </dgm:t>
    </dgm:pt>
    <dgm:pt modelId="{179C2247-088F-4395-B02E-3DAC512458B3}">
      <dgm:prSet phldrT="[نص]"/>
      <dgm:spPr/>
      <dgm:t>
        <a:bodyPr/>
        <a:lstStyle/>
        <a:p>
          <a:pPr rtl="1"/>
          <a:r>
            <a:rPr lang="ar-SA" dirty="0" err="1" smtClean="0"/>
            <a:t>انسانية</a:t>
          </a:r>
          <a:endParaRPr lang="ar-SA" dirty="0"/>
        </a:p>
      </dgm:t>
    </dgm:pt>
    <dgm:pt modelId="{6717E41D-2038-4CD1-AA09-5DA2696C47E4}" type="parTrans" cxnId="{45962151-E8A2-45E9-8A41-B411DA106DC7}">
      <dgm:prSet/>
      <dgm:spPr/>
      <dgm:t>
        <a:bodyPr/>
        <a:lstStyle/>
        <a:p>
          <a:pPr rtl="1"/>
          <a:endParaRPr lang="ar-SA"/>
        </a:p>
      </dgm:t>
    </dgm:pt>
    <dgm:pt modelId="{8502CB54-4126-4FCD-8F78-5BA0824D4A95}" type="sibTrans" cxnId="{45962151-E8A2-45E9-8A41-B411DA106DC7}">
      <dgm:prSet/>
      <dgm:spPr/>
      <dgm:t>
        <a:bodyPr/>
        <a:lstStyle/>
        <a:p>
          <a:pPr rtl="1"/>
          <a:endParaRPr lang="ar-SA"/>
        </a:p>
      </dgm:t>
    </dgm:pt>
    <dgm:pt modelId="{CBC75822-6654-4ADE-932F-3A70873EC6DE}">
      <dgm:prSet phldrT="[نص]"/>
      <dgm:spPr/>
      <dgm:t>
        <a:bodyPr/>
        <a:lstStyle/>
        <a:p>
          <a:pPr rtl="1"/>
          <a:r>
            <a:rPr lang="ar-SA" dirty="0" smtClean="0"/>
            <a:t>المعارف الرئيسية</a:t>
          </a:r>
          <a:endParaRPr lang="ar-SA" dirty="0"/>
        </a:p>
      </dgm:t>
    </dgm:pt>
    <dgm:pt modelId="{145BAF52-D8F7-45CA-A1B6-1B1FF63BB9B7}" type="parTrans" cxnId="{FC5C5C50-EB1E-4DDC-9C1A-6EAD15E463C9}">
      <dgm:prSet/>
      <dgm:spPr/>
      <dgm:t>
        <a:bodyPr/>
        <a:lstStyle/>
        <a:p>
          <a:pPr rtl="1"/>
          <a:endParaRPr lang="ar-SA"/>
        </a:p>
      </dgm:t>
    </dgm:pt>
    <dgm:pt modelId="{FBC3E11D-5CE2-43DF-87AF-E5A2A46DEAD8}" type="sibTrans" cxnId="{FC5C5C50-EB1E-4DDC-9C1A-6EAD15E463C9}">
      <dgm:prSet/>
      <dgm:spPr/>
      <dgm:t>
        <a:bodyPr/>
        <a:lstStyle/>
        <a:p>
          <a:pPr rtl="1"/>
          <a:endParaRPr lang="ar-SA"/>
        </a:p>
      </dgm:t>
    </dgm:pt>
    <dgm:pt modelId="{7E74AEA9-39D3-4059-ACCF-3B273CD9FCE5}">
      <dgm:prSet phldrT="[نص]"/>
      <dgm:spPr/>
      <dgm:t>
        <a:bodyPr/>
        <a:lstStyle/>
        <a:p>
          <a:pPr rtl="1"/>
          <a:r>
            <a:rPr lang="ar-SA" dirty="0" smtClean="0"/>
            <a:t>النشاط</a:t>
          </a:r>
          <a:endParaRPr lang="ar-SA" dirty="0"/>
        </a:p>
      </dgm:t>
    </dgm:pt>
    <dgm:pt modelId="{98B814BA-5B24-45A1-BA04-FEBF82DE4CEF}" type="parTrans" cxnId="{ACDAB351-0AF3-45F8-B0EF-E293C52A4874}">
      <dgm:prSet/>
      <dgm:spPr/>
      <dgm:t>
        <a:bodyPr/>
        <a:lstStyle/>
        <a:p>
          <a:pPr rtl="1"/>
          <a:endParaRPr lang="ar-SA"/>
        </a:p>
      </dgm:t>
    </dgm:pt>
    <dgm:pt modelId="{98958B2F-BD6A-495D-9347-45DA3AAB7FAA}" type="sibTrans" cxnId="{ACDAB351-0AF3-45F8-B0EF-E293C52A4874}">
      <dgm:prSet/>
      <dgm:spPr/>
      <dgm:t>
        <a:bodyPr/>
        <a:lstStyle/>
        <a:p>
          <a:pPr rtl="1"/>
          <a:endParaRPr lang="ar-SA"/>
        </a:p>
      </dgm:t>
    </dgm:pt>
    <dgm:pt modelId="{D779EE45-5827-4BE3-8943-35DB46440F5C}">
      <dgm:prSet phldrT="[نص]"/>
      <dgm:spPr/>
      <dgm:t>
        <a:bodyPr/>
        <a:lstStyle/>
        <a:p>
          <a:pPr rtl="1"/>
          <a:r>
            <a:rPr lang="ar-SA" dirty="0" smtClean="0"/>
            <a:t>الوظيفة</a:t>
          </a:r>
          <a:endParaRPr lang="ar-SA" dirty="0"/>
        </a:p>
      </dgm:t>
    </dgm:pt>
    <dgm:pt modelId="{11A364B0-C72A-4C73-BB98-696652222A4B}" type="parTrans" cxnId="{73C64BD2-D33E-427E-88B3-8645AA89A358}">
      <dgm:prSet/>
      <dgm:spPr/>
      <dgm:t>
        <a:bodyPr/>
        <a:lstStyle/>
        <a:p>
          <a:pPr rtl="1"/>
          <a:endParaRPr lang="ar-SA"/>
        </a:p>
      </dgm:t>
    </dgm:pt>
    <dgm:pt modelId="{BBF6B16A-173F-4A89-8474-68A8FBAB98A0}" type="sibTrans" cxnId="{73C64BD2-D33E-427E-88B3-8645AA89A358}">
      <dgm:prSet/>
      <dgm:spPr/>
      <dgm:t>
        <a:bodyPr/>
        <a:lstStyle/>
        <a:p>
          <a:pPr rtl="1"/>
          <a:endParaRPr lang="ar-SA"/>
        </a:p>
      </dgm:t>
    </dgm:pt>
    <dgm:pt modelId="{965DDBA1-D5E4-4B95-BD0B-11FB567891C4}">
      <dgm:prSet phldrT="[نص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العمل الإداري</a:t>
          </a:r>
          <a:endParaRPr lang="ar-SA" dirty="0">
            <a:solidFill>
              <a:schemeClr val="tx1"/>
            </a:solidFill>
          </a:endParaRPr>
        </a:p>
      </dgm:t>
    </dgm:pt>
    <dgm:pt modelId="{0EBFACA9-E42E-4B96-95A0-470664299A41}" type="parTrans" cxnId="{2BBEEEDD-A85C-451B-BB57-DE67A49FBF1A}">
      <dgm:prSet/>
      <dgm:spPr/>
      <dgm:t>
        <a:bodyPr/>
        <a:lstStyle/>
        <a:p>
          <a:pPr rtl="1"/>
          <a:endParaRPr lang="ar-SA"/>
        </a:p>
      </dgm:t>
    </dgm:pt>
    <dgm:pt modelId="{F5C4DE6D-91DB-4D30-9CCD-823EAA0C8DA9}" type="sibTrans" cxnId="{2BBEEEDD-A85C-451B-BB57-DE67A49FBF1A}">
      <dgm:prSet/>
      <dgm:spPr/>
      <dgm:t>
        <a:bodyPr/>
        <a:lstStyle/>
        <a:p>
          <a:pPr rtl="1"/>
          <a:endParaRPr lang="ar-SA"/>
        </a:p>
      </dgm:t>
    </dgm:pt>
    <dgm:pt modelId="{A6F76FAC-D1E1-4681-BE10-830E4E668E38}">
      <dgm:prSet phldrT="[نص]"/>
      <dgm:spPr>
        <a:solidFill>
          <a:schemeClr val="accent2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إدراكية</a:t>
          </a:r>
          <a:endParaRPr lang="ar-SA" dirty="0">
            <a:solidFill>
              <a:schemeClr val="tx1"/>
            </a:solidFill>
          </a:endParaRPr>
        </a:p>
      </dgm:t>
    </dgm:pt>
    <dgm:pt modelId="{C5B0F98D-ACEC-4A67-B196-1B09EBA22B45}" type="parTrans" cxnId="{72DF2C04-EE45-4D9F-9C1E-617151B1E4C6}">
      <dgm:prSet/>
      <dgm:spPr/>
      <dgm:t>
        <a:bodyPr/>
        <a:lstStyle/>
        <a:p>
          <a:pPr rtl="1"/>
          <a:endParaRPr lang="ar-SA"/>
        </a:p>
      </dgm:t>
    </dgm:pt>
    <dgm:pt modelId="{F3CC0912-4570-4F18-B45D-8920CF67C5AB}" type="sibTrans" cxnId="{72DF2C04-EE45-4D9F-9C1E-617151B1E4C6}">
      <dgm:prSet/>
      <dgm:spPr/>
      <dgm:t>
        <a:bodyPr/>
        <a:lstStyle/>
        <a:p>
          <a:pPr rtl="1"/>
          <a:endParaRPr lang="ar-SA"/>
        </a:p>
      </dgm:t>
    </dgm:pt>
    <dgm:pt modelId="{5967581A-00A7-439A-B284-D5E55BA6375C}" type="pres">
      <dgm:prSet presAssocID="{4093698B-89BA-4F51-9C8A-3DC9428FC448}" presName="Name0" presStyleCnt="0">
        <dgm:presLayoutVars>
          <dgm:dir/>
          <dgm:animLvl val="lvl"/>
          <dgm:resizeHandles val="exact"/>
        </dgm:presLayoutVars>
      </dgm:prSet>
      <dgm:spPr/>
    </dgm:pt>
    <dgm:pt modelId="{C049ACCB-12CD-4192-8980-CA0BCAF3F439}" type="pres">
      <dgm:prSet presAssocID="{609E3FBB-0114-4050-8CE3-BB4141A78DCB}" presName="vertFlow" presStyleCnt="0"/>
      <dgm:spPr/>
    </dgm:pt>
    <dgm:pt modelId="{0F8389ED-4E18-46B7-8A33-4042ED2A5BCF}" type="pres">
      <dgm:prSet presAssocID="{609E3FBB-0114-4050-8CE3-BB4141A78DCB}" presName="header" presStyleLbl="node1" presStyleIdx="0" presStyleCnt="4"/>
      <dgm:spPr/>
      <dgm:t>
        <a:bodyPr/>
        <a:lstStyle/>
        <a:p>
          <a:pPr rtl="1"/>
          <a:endParaRPr lang="ar-SA"/>
        </a:p>
      </dgm:t>
    </dgm:pt>
    <dgm:pt modelId="{9B32FFCA-7641-42C7-96CC-02C478114DE9}" type="pres">
      <dgm:prSet presAssocID="{48D5DE4B-9717-43E0-BF58-BEFE24CB1065}" presName="parTrans" presStyleLbl="sibTrans2D1" presStyleIdx="0" presStyleCnt="4"/>
      <dgm:spPr/>
    </dgm:pt>
    <dgm:pt modelId="{853E9F4B-AD49-41D1-B728-870DA9E7CF0C}" type="pres">
      <dgm:prSet presAssocID="{3A889D8F-BDD1-4A33-8334-DEE8895A2F95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D247390F-12F4-41A6-A43D-C21915E5AD5A}" type="pres">
      <dgm:prSet presAssocID="{E8FEC78F-A82D-4171-98C6-06A579F03180}" presName="sibTrans" presStyleLbl="sibTrans2D1" presStyleIdx="1" presStyleCnt="4"/>
      <dgm:spPr/>
    </dgm:pt>
    <dgm:pt modelId="{DDC97E65-C3F6-4FE9-9B8C-8C56E922E828}" type="pres">
      <dgm:prSet presAssocID="{179C2247-088F-4395-B02E-3DAC512458B3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379DA4AF-4C66-4629-A68B-B1FD6174AFA4}" type="pres">
      <dgm:prSet presAssocID="{609E3FBB-0114-4050-8CE3-BB4141A78DCB}" presName="hSp" presStyleCnt="0"/>
      <dgm:spPr/>
    </dgm:pt>
    <dgm:pt modelId="{259661E6-B4C9-4BF3-93EC-EAD9E83F5DEE}" type="pres">
      <dgm:prSet presAssocID="{CBC75822-6654-4ADE-932F-3A70873EC6DE}" presName="vertFlow" presStyleCnt="0"/>
      <dgm:spPr/>
    </dgm:pt>
    <dgm:pt modelId="{A17D4725-BA0C-4012-878D-8D3C67BB1B15}" type="pres">
      <dgm:prSet presAssocID="{CBC75822-6654-4ADE-932F-3A70873EC6DE}" presName="header" presStyleLbl="node1" presStyleIdx="1" presStyleCnt="4"/>
      <dgm:spPr/>
      <dgm:t>
        <a:bodyPr/>
        <a:lstStyle/>
        <a:p>
          <a:pPr rtl="1"/>
          <a:endParaRPr lang="ar-SA"/>
        </a:p>
      </dgm:t>
    </dgm:pt>
    <dgm:pt modelId="{CAE2D0BF-F451-459D-8F00-2B2793640887}" type="pres">
      <dgm:prSet presAssocID="{98B814BA-5B24-45A1-BA04-FEBF82DE4CEF}" presName="parTrans" presStyleLbl="sibTrans2D1" presStyleIdx="2" presStyleCnt="4"/>
      <dgm:spPr/>
    </dgm:pt>
    <dgm:pt modelId="{64C3064A-8AF1-4E9A-9A2B-C6F29D56651B}" type="pres">
      <dgm:prSet presAssocID="{7E74AEA9-39D3-4059-ACCF-3B273CD9FCE5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2487D9CB-712F-4ADC-9C5C-F518F64C05BD}" type="pres">
      <dgm:prSet presAssocID="{98958B2F-BD6A-495D-9347-45DA3AAB7FAA}" presName="sibTrans" presStyleLbl="sibTrans2D1" presStyleIdx="3" presStyleCnt="4"/>
      <dgm:spPr/>
    </dgm:pt>
    <dgm:pt modelId="{F832D6C8-2CC8-4B4F-8B99-A07AC3E0ED9C}" type="pres">
      <dgm:prSet presAssocID="{D779EE45-5827-4BE3-8943-35DB46440F5C}" presName="child" presStyleLbl="alignAccFollowNode1" presStyleIdx="3" presStyleCnt="4">
        <dgm:presLayoutVars>
          <dgm:chMax val="0"/>
          <dgm:bulletEnabled val="1"/>
        </dgm:presLayoutVars>
      </dgm:prSet>
      <dgm:spPr/>
    </dgm:pt>
    <dgm:pt modelId="{566BFC5C-62C6-4BF3-AB23-C919871D23BD}" type="pres">
      <dgm:prSet presAssocID="{CBC75822-6654-4ADE-932F-3A70873EC6DE}" presName="hSp" presStyleCnt="0"/>
      <dgm:spPr/>
    </dgm:pt>
    <dgm:pt modelId="{0A1C2CD4-B31C-48F0-97BE-BF57D313C64F}" type="pres">
      <dgm:prSet presAssocID="{965DDBA1-D5E4-4B95-BD0B-11FB567891C4}" presName="vertFlow" presStyleCnt="0"/>
      <dgm:spPr/>
    </dgm:pt>
    <dgm:pt modelId="{254E9EA0-9ED1-45D9-AEAD-3985986956E9}" type="pres">
      <dgm:prSet presAssocID="{965DDBA1-D5E4-4B95-BD0B-11FB567891C4}" presName="header" presStyleLbl="node1" presStyleIdx="2" presStyleCnt="4" custLinFactX="-15818" custLinFactY="200000" custLinFactNeighborX="-100000" custLinFactNeighborY="224227"/>
      <dgm:spPr/>
      <dgm:t>
        <a:bodyPr/>
        <a:lstStyle/>
        <a:p>
          <a:pPr rtl="1"/>
          <a:endParaRPr lang="ar-SA"/>
        </a:p>
      </dgm:t>
    </dgm:pt>
    <dgm:pt modelId="{F7E8D33B-610D-4E0C-873B-CF01CAD556D7}" type="pres">
      <dgm:prSet presAssocID="{965DDBA1-D5E4-4B95-BD0B-11FB567891C4}" presName="hSp" presStyleCnt="0"/>
      <dgm:spPr/>
    </dgm:pt>
    <dgm:pt modelId="{D395ECE0-ADED-45F8-9C36-BA0C15AC44E3}" type="pres">
      <dgm:prSet presAssocID="{A6F76FAC-D1E1-4681-BE10-830E4E668E38}" presName="vertFlow" presStyleCnt="0"/>
      <dgm:spPr/>
    </dgm:pt>
    <dgm:pt modelId="{D9CF72EC-5588-4136-B50D-53FEE7B26709}" type="pres">
      <dgm:prSet presAssocID="{A6F76FAC-D1E1-4681-BE10-830E4E668E38}" presName="header" presStyleLbl="node1" presStyleIdx="3" presStyleCnt="4" custLinFactX="-142629" custLinFactY="200000" custLinFactNeighborX="-200000" custLinFactNeighborY="223304"/>
      <dgm:spPr/>
    </dgm:pt>
  </dgm:ptLst>
  <dgm:cxnLst>
    <dgm:cxn modelId="{00E068B1-7FE3-44F5-A7CE-D7A3F4FA1799}" type="presOf" srcId="{CBC75822-6654-4ADE-932F-3A70873EC6DE}" destId="{A17D4725-BA0C-4012-878D-8D3C67BB1B15}" srcOrd="0" destOrd="0" presId="urn:microsoft.com/office/officeart/2005/8/layout/lProcess1"/>
    <dgm:cxn modelId="{0F01C709-5682-4C6B-9263-AE69B1BB78F6}" type="presOf" srcId="{98958B2F-BD6A-495D-9347-45DA3AAB7FAA}" destId="{2487D9CB-712F-4ADC-9C5C-F518F64C05BD}" srcOrd="0" destOrd="0" presId="urn:microsoft.com/office/officeart/2005/8/layout/lProcess1"/>
    <dgm:cxn modelId="{59AEC0A8-D0B9-4451-922C-33B872037840}" type="presOf" srcId="{4093698B-89BA-4F51-9C8A-3DC9428FC448}" destId="{5967581A-00A7-439A-B284-D5E55BA6375C}" srcOrd="0" destOrd="0" presId="urn:microsoft.com/office/officeart/2005/8/layout/lProcess1"/>
    <dgm:cxn modelId="{594467B4-877E-46CD-9530-193EF5BF5266}" type="presOf" srcId="{A6F76FAC-D1E1-4681-BE10-830E4E668E38}" destId="{D9CF72EC-5588-4136-B50D-53FEE7B26709}" srcOrd="0" destOrd="0" presId="urn:microsoft.com/office/officeart/2005/8/layout/lProcess1"/>
    <dgm:cxn modelId="{5FE535E5-0AF9-48B8-B0F6-52D3C0CD00B8}" type="presOf" srcId="{D779EE45-5827-4BE3-8943-35DB46440F5C}" destId="{F832D6C8-2CC8-4B4F-8B99-A07AC3E0ED9C}" srcOrd="0" destOrd="0" presId="urn:microsoft.com/office/officeart/2005/8/layout/lProcess1"/>
    <dgm:cxn modelId="{FC5C5C50-EB1E-4DDC-9C1A-6EAD15E463C9}" srcId="{4093698B-89BA-4F51-9C8A-3DC9428FC448}" destId="{CBC75822-6654-4ADE-932F-3A70873EC6DE}" srcOrd="1" destOrd="0" parTransId="{145BAF52-D8F7-45CA-A1B6-1B1FF63BB9B7}" sibTransId="{FBC3E11D-5CE2-43DF-87AF-E5A2A46DEAD8}"/>
    <dgm:cxn modelId="{1914ACEA-89B0-4009-AA51-8D7958D208EF}" type="presOf" srcId="{E8FEC78F-A82D-4171-98C6-06A579F03180}" destId="{D247390F-12F4-41A6-A43D-C21915E5AD5A}" srcOrd="0" destOrd="0" presId="urn:microsoft.com/office/officeart/2005/8/layout/lProcess1"/>
    <dgm:cxn modelId="{73C64BD2-D33E-427E-88B3-8645AA89A358}" srcId="{CBC75822-6654-4ADE-932F-3A70873EC6DE}" destId="{D779EE45-5827-4BE3-8943-35DB46440F5C}" srcOrd="1" destOrd="0" parTransId="{11A364B0-C72A-4C73-BB98-696652222A4B}" sibTransId="{BBF6B16A-173F-4A89-8474-68A8FBAB98A0}"/>
    <dgm:cxn modelId="{72DF2C04-EE45-4D9F-9C1E-617151B1E4C6}" srcId="{4093698B-89BA-4F51-9C8A-3DC9428FC448}" destId="{A6F76FAC-D1E1-4681-BE10-830E4E668E38}" srcOrd="3" destOrd="0" parTransId="{C5B0F98D-ACEC-4A67-B196-1B09EBA22B45}" sibTransId="{F3CC0912-4570-4F18-B45D-8920CF67C5AB}"/>
    <dgm:cxn modelId="{C99D2122-3EEB-4F7B-B3D8-BD53506B9F15}" type="presOf" srcId="{3A889D8F-BDD1-4A33-8334-DEE8895A2F95}" destId="{853E9F4B-AD49-41D1-B728-870DA9E7CF0C}" srcOrd="0" destOrd="0" presId="urn:microsoft.com/office/officeart/2005/8/layout/lProcess1"/>
    <dgm:cxn modelId="{7781DFC9-8B53-4B27-BFEE-507CE8DB6FA1}" type="presOf" srcId="{609E3FBB-0114-4050-8CE3-BB4141A78DCB}" destId="{0F8389ED-4E18-46B7-8A33-4042ED2A5BCF}" srcOrd="0" destOrd="0" presId="urn:microsoft.com/office/officeart/2005/8/layout/lProcess1"/>
    <dgm:cxn modelId="{7E90FC91-1CA2-4B91-89B9-192106EBA378}" type="presOf" srcId="{48D5DE4B-9717-43E0-BF58-BEFE24CB1065}" destId="{9B32FFCA-7641-42C7-96CC-02C478114DE9}" srcOrd="0" destOrd="0" presId="urn:microsoft.com/office/officeart/2005/8/layout/lProcess1"/>
    <dgm:cxn modelId="{E35DAA17-C0FC-41D7-A772-85AE2DCF7531}" type="presOf" srcId="{965DDBA1-D5E4-4B95-BD0B-11FB567891C4}" destId="{254E9EA0-9ED1-45D9-AEAD-3985986956E9}" srcOrd="0" destOrd="0" presId="urn:microsoft.com/office/officeart/2005/8/layout/lProcess1"/>
    <dgm:cxn modelId="{ACDAB351-0AF3-45F8-B0EF-E293C52A4874}" srcId="{CBC75822-6654-4ADE-932F-3A70873EC6DE}" destId="{7E74AEA9-39D3-4059-ACCF-3B273CD9FCE5}" srcOrd="0" destOrd="0" parTransId="{98B814BA-5B24-45A1-BA04-FEBF82DE4CEF}" sibTransId="{98958B2F-BD6A-495D-9347-45DA3AAB7FAA}"/>
    <dgm:cxn modelId="{DBC033B3-A7C3-4CA1-8836-B1DCDE3BB7CE}" srcId="{4093698B-89BA-4F51-9C8A-3DC9428FC448}" destId="{609E3FBB-0114-4050-8CE3-BB4141A78DCB}" srcOrd="0" destOrd="0" parTransId="{5164257C-CEF5-4F56-A9F8-2F7B497CD21F}" sibTransId="{0F316263-F7B3-49C6-A93A-9ABB781FC173}"/>
    <dgm:cxn modelId="{A2155B28-93E2-43D8-8339-B4D77A6A3595}" type="presOf" srcId="{179C2247-088F-4395-B02E-3DAC512458B3}" destId="{DDC97E65-C3F6-4FE9-9B8C-8C56E922E828}" srcOrd="0" destOrd="0" presId="urn:microsoft.com/office/officeart/2005/8/layout/lProcess1"/>
    <dgm:cxn modelId="{2BBEEEDD-A85C-451B-BB57-DE67A49FBF1A}" srcId="{4093698B-89BA-4F51-9C8A-3DC9428FC448}" destId="{965DDBA1-D5E4-4B95-BD0B-11FB567891C4}" srcOrd="2" destOrd="0" parTransId="{0EBFACA9-E42E-4B96-95A0-470664299A41}" sibTransId="{F5C4DE6D-91DB-4D30-9CCD-823EAA0C8DA9}"/>
    <dgm:cxn modelId="{97FEF09A-891D-429E-973B-215C34D0B2DF}" srcId="{609E3FBB-0114-4050-8CE3-BB4141A78DCB}" destId="{3A889D8F-BDD1-4A33-8334-DEE8895A2F95}" srcOrd="0" destOrd="0" parTransId="{48D5DE4B-9717-43E0-BF58-BEFE24CB1065}" sibTransId="{E8FEC78F-A82D-4171-98C6-06A579F03180}"/>
    <dgm:cxn modelId="{45962151-E8A2-45E9-8A41-B411DA106DC7}" srcId="{609E3FBB-0114-4050-8CE3-BB4141A78DCB}" destId="{179C2247-088F-4395-B02E-3DAC512458B3}" srcOrd="1" destOrd="0" parTransId="{6717E41D-2038-4CD1-AA09-5DA2696C47E4}" sibTransId="{8502CB54-4126-4FCD-8F78-5BA0824D4A95}"/>
    <dgm:cxn modelId="{FD47B8A5-64E5-4449-A2E2-482C142426D9}" type="presOf" srcId="{98B814BA-5B24-45A1-BA04-FEBF82DE4CEF}" destId="{CAE2D0BF-F451-459D-8F00-2B2793640887}" srcOrd="0" destOrd="0" presId="urn:microsoft.com/office/officeart/2005/8/layout/lProcess1"/>
    <dgm:cxn modelId="{B8274C8C-6F38-4DD8-9708-8EF5E00DDB4D}" type="presOf" srcId="{7E74AEA9-39D3-4059-ACCF-3B273CD9FCE5}" destId="{64C3064A-8AF1-4E9A-9A2B-C6F29D56651B}" srcOrd="0" destOrd="0" presId="urn:microsoft.com/office/officeart/2005/8/layout/lProcess1"/>
    <dgm:cxn modelId="{8C94EF02-C00A-43A7-B2AC-44CD6C5784BE}" type="presParOf" srcId="{5967581A-00A7-439A-B284-D5E55BA6375C}" destId="{C049ACCB-12CD-4192-8980-CA0BCAF3F439}" srcOrd="0" destOrd="0" presId="urn:microsoft.com/office/officeart/2005/8/layout/lProcess1"/>
    <dgm:cxn modelId="{A80E3787-2857-4B1F-9C6A-B871DD006B5D}" type="presParOf" srcId="{C049ACCB-12CD-4192-8980-CA0BCAF3F439}" destId="{0F8389ED-4E18-46B7-8A33-4042ED2A5BCF}" srcOrd="0" destOrd="0" presId="urn:microsoft.com/office/officeart/2005/8/layout/lProcess1"/>
    <dgm:cxn modelId="{3E9D7952-FFA3-43A2-8B4F-05CA94EEA71F}" type="presParOf" srcId="{C049ACCB-12CD-4192-8980-CA0BCAF3F439}" destId="{9B32FFCA-7641-42C7-96CC-02C478114DE9}" srcOrd="1" destOrd="0" presId="urn:microsoft.com/office/officeart/2005/8/layout/lProcess1"/>
    <dgm:cxn modelId="{486FAF96-2856-4AFD-9138-54108FED86AA}" type="presParOf" srcId="{C049ACCB-12CD-4192-8980-CA0BCAF3F439}" destId="{853E9F4B-AD49-41D1-B728-870DA9E7CF0C}" srcOrd="2" destOrd="0" presId="urn:microsoft.com/office/officeart/2005/8/layout/lProcess1"/>
    <dgm:cxn modelId="{D99EA130-0132-4B80-9541-718C7068B2AC}" type="presParOf" srcId="{C049ACCB-12CD-4192-8980-CA0BCAF3F439}" destId="{D247390F-12F4-41A6-A43D-C21915E5AD5A}" srcOrd="3" destOrd="0" presId="urn:microsoft.com/office/officeart/2005/8/layout/lProcess1"/>
    <dgm:cxn modelId="{D1452B28-2633-4ED0-AE1A-B34F2B242478}" type="presParOf" srcId="{C049ACCB-12CD-4192-8980-CA0BCAF3F439}" destId="{DDC97E65-C3F6-4FE9-9B8C-8C56E922E828}" srcOrd="4" destOrd="0" presId="urn:microsoft.com/office/officeart/2005/8/layout/lProcess1"/>
    <dgm:cxn modelId="{0C089BDF-B865-43C3-A916-0252D8F2C4E8}" type="presParOf" srcId="{5967581A-00A7-439A-B284-D5E55BA6375C}" destId="{379DA4AF-4C66-4629-A68B-B1FD6174AFA4}" srcOrd="1" destOrd="0" presId="urn:microsoft.com/office/officeart/2005/8/layout/lProcess1"/>
    <dgm:cxn modelId="{B898E55D-B730-482E-9BA6-9DF6DA7144B8}" type="presParOf" srcId="{5967581A-00A7-439A-B284-D5E55BA6375C}" destId="{259661E6-B4C9-4BF3-93EC-EAD9E83F5DEE}" srcOrd="2" destOrd="0" presId="urn:microsoft.com/office/officeart/2005/8/layout/lProcess1"/>
    <dgm:cxn modelId="{74AF432C-D4D1-495F-B1DD-38ED1F8CBDCD}" type="presParOf" srcId="{259661E6-B4C9-4BF3-93EC-EAD9E83F5DEE}" destId="{A17D4725-BA0C-4012-878D-8D3C67BB1B15}" srcOrd="0" destOrd="0" presId="urn:microsoft.com/office/officeart/2005/8/layout/lProcess1"/>
    <dgm:cxn modelId="{E038C76E-64B2-42AD-A3D9-6A3CED7DB7BF}" type="presParOf" srcId="{259661E6-B4C9-4BF3-93EC-EAD9E83F5DEE}" destId="{CAE2D0BF-F451-459D-8F00-2B2793640887}" srcOrd="1" destOrd="0" presId="urn:microsoft.com/office/officeart/2005/8/layout/lProcess1"/>
    <dgm:cxn modelId="{2C37CC28-ED86-4906-A303-A02D9AD188BC}" type="presParOf" srcId="{259661E6-B4C9-4BF3-93EC-EAD9E83F5DEE}" destId="{64C3064A-8AF1-4E9A-9A2B-C6F29D56651B}" srcOrd="2" destOrd="0" presId="urn:microsoft.com/office/officeart/2005/8/layout/lProcess1"/>
    <dgm:cxn modelId="{91166B52-BBEA-4234-9C00-2FCAAB77F8FE}" type="presParOf" srcId="{259661E6-B4C9-4BF3-93EC-EAD9E83F5DEE}" destId="{2487D9CB-712F-4ADC-9C5C-F518F64C05BD}" srcOrd="3" destOrd="0" presId="urn:microsoft.com/office/officeart/2005/8/layout/lProcess1"/>
    <dgm:cxn modelId="{34E992EB-0574-4626-A534-77E8ADFEF1A0}" type="presParOf" srcId="{259661E6-B4C9-4BF3-93EC-EAD9E83F5DEE}" destId="{F832D6C8-2CC8-4B4F-8B99-A07AC3E0ED9C}" srcOrd="4" destOrd="0" presId="urn:microsoft.com/office/officeart/2005/8/layout/lProcess1"/>
    <dgm:cxn modelId="{45C3FE2B-FCA0-409D-9142-193D79E59AA5}" type="presParOf" srcId="{5967581A-00A7-439A-B284-D5E55BA6375C}" destId="{566BFC5C-62C6-4BF3-AB23-C919871D23BD}" srcOrd="3" destOrd="0" presId="urn:microsoft.com/office/officeart/2005/8/layout/lProcess1"/>
    <dgm:cxn modelId="{552365E6-8DF2-43A8-B1D4-3E8964272CF4}" type="presParOf" srcId="{5967581A-00A7-439A-B284-D5E55BA6375C}" destId="{0A1C2CD4-B31C-48F0-97BE-BF57D313C64F}" srcOrd="4" destOrd="0" presId="urn:microsoft.com/office/officeart/2005/8/layout/lProcess1"/>
    <dgm:cxn modelId="{37911975-5D06-4CBA-A874-AF075D68E8D4}" type="presParOf" srcId="{0A1C2CD4-B31C-48F0-97BE-BF57D313C64F}" destId="{254E9EA0-9ED1-45D9-AEAD-3985986956E9}" srcOrd="0" destOrd="0" presId="urn:microsoft.com/office/officeart/2005/8/layout/lProcess1"/>
    <dgm:cxn modelId="{80485968-DC0C-4BE5-8E60-FB688146C826}" type="presParOf" srcId="{5967581A-00A7-439A-B284-D5E55BA6375C}" destId="{F7E8D33B-610D-4E0C-873B-CF01CAD556D7}" srcOrd="5" destOrd="0" presId="urn:microsoft.com/office/officeart/2005/8/layout/lProcess1"/>
    <dgm:cxn modelId="{01CBEB34-D6E1-4ED5-BCAC-09B7AC161386}" type="presParOf" srcId="{5967581A-00A7-439A-B284-D5E55BA6375C}" destId="{D395ECE0-ADED-45F8-9C36-BA0C15AC44E3}" srcOrd="6" destOrd="0" presId="urn:microsoft.com/office/officeart/2005/8/layout/lProcess1"/>
    <dgm:cxn modelId="{915F93D6-6B99-4A33-AC79-5D012E19DB6A}" type="presParOf" srcId="{D395ECE0-ADED-45F8-9C36-BA0C15AC44E3}" destId="{D9CF72EC-5588-4136-B50D-53FEE7B26709}" srcOrd="0" destOrd="0" presId="urn:microsoft.com/office/officeart/2005/8/layout/l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3366F3-DC84-4CF1-A1C2-0CA7DB81075A}" type="doc">
      <dgm:prSet loTypeId="urn:microsoft.com/office/officeart/2005/8/layout/venn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B2B827F1-D3EE-4F5E-AC5B-7C0FFD4B885D}">
      <dgm:prSet phldrT="[نص]"/>
      <dgm:spPr/>
      <dgm:t>
        <a:bodyPr/>
        <a:lstStyle/>
        <a:p>
          <a:pPr rtl="1"/>
          <a:r>
            <a:rPr lang="ar-SA" dirty="0" smtClean="0"/>
            <a:t>الإدارة الإقليمية الدولية</a:t>
          </a:r>
          <a:endParaRPr lang="ar-SA" dirty="0"/>
        </a:p>
      </dgm:t>
    </dgm:pt>
    <dgm:pt modelId="{F3DFBF32-19D3-47D4-BBA2-57454C8D0888}" type="parTrans" cxnId="{A2CC5EA6-03AA-486A-A20F-A597F6054587}">
      <dgm:prSet/>
      <dgm:spPr/>
      <dgm:t>
        <a:bodyPr/>
        <a:lstStyle/>
        <a:p>
          <a:pPr rtl="1"/>
          <a:endParaRPr lang="ar-SA"/>
        </a:p>
      </dgm:t>
    </dgm:pt>
    <dgm:pt modelId="{2C7FE71D-3A59-46A2-A25B-D8369FF6320F}" type="sibTrans" cxnId="{A2CC5EA6-03AA-486A-A20F-A597F6054587}">
      <dgm:prSet/>
      <dgm:spPr/>
      <dgm:t>
        <a:bodyPr/>
        <a:lstStyle/>
        <a:p>
          <a:pPr rtl="1"/>
          <a:endParaRPr lang="ar-SA"/>
        </a:p>
      </dgm:t>
    </dgm:pt>
    <dgm:pt modelId="{5C84FE7E-50EA-42AE-8912-2AA918BCFAC4}">
      <dgm:prSet phldrT="[نص]"/>
      <dgm:spPr/>
      <dgm:t>
        <a:bodyPr/>
        <a:lstStyle/>
        <a:p>
          <a:pPr rtl="1"/>
          <a:r>
            <a:rPr lang="ar-SA" dirty="0" err="1" smtClean="0"/>
            <a:t>ادارة</a:t>
          </a:r>
          <a:r>
            <a:rPr lang="ar-SA" dirty="0" smtClean="0"/>
            <a:t> الهيئات والمنظمات الخاصة</a:t>
          </a:r>
          <a:endParaRPr lang="ar-SA" dirty="0"/>
        </a:p>
      </dgm:t>
    </dgm:pt>
    <dgm:pt modelId="{359E741D-C34F-4C81-A52E-79500601B5B2}" type="parTrans" cxnId="{C6BC3D91-DB7F-45AD-B026-16B5A44E9AA7}">
      <dgm:prSet/>
      <dgm:spPr/>
      <dgm:t>
        <a:bodyPr/>
        <a:lstStyle/>
        <a:p>
          <a:pPr rtl="1"/>
          <a:endParaRPr lang="ar-SA"/>
        </a:p>
      </dgm:t>
    </dgm:pt>
    <dgm:pt modelId="{39C1EE8F-4716-413D-9532-49730C2491AF}" type="sibTrans" cxnId="{C6BC3D91-DB7F-45AD-B026-16B5A44E9AA7}">
      <dgm:prSet/>
      <dgm:spPr/>
      <dgm:t>
        <a:bodyPr/>
        <a:lstStyle/>
        <a:p>
          <a:pPr rtl="1"/>
          <a:endParaRPr lang="ar-SA"/>
        </a:p>
      </dgm:t>
    </dgm:pt>
    <dgm:pt modelId="{D0AEE80A-1092-46D5-94E9-E5A6C56ADD06}">
      <dgm:prSet phldrT="[نص]"/>
      <dgm:spPr/>
      <dgm:t>
        <a:bodyPr/>
        <a:lstStyle/>
        <a:p>
          <a:pPr rtl="1"/>
          <a:r>
            <a:rPr lang="ar-SA" dirty="0" err="1" smtClean="0"/>
            <a:t>ادارة</a:t>
          </a:r>
          <a:r>
            <a:rPr lang="ar-SA" dirty="0" smtClean="0"/>
            <a:t> الأعمال</a:t>
          </a:r>
          <a:endParaRPr lang="ar-SA" dirty="0"/>
        </a:p>
      </dgm:t>
    </dgm:pt>
    <dgm:pt modelId="{9C92E84B-ECD5-4615-B0C5-0C455B4EB402}" type="parTrans" cxnId="{15C643DC-F611-4142-99CC-601724589231}">
      <dgm:prSet/>
      <dgm:spPr/>
      <dgm:t>
        <a:bodyPr/>
        <a:lstStyle/>
        <a:p>
          <a:pPr rtl="1"/>
          <a:endParaRPr lang="ar-SA"/>
        </a:p>
      </dgm:t>
    </dgm:pt>
    <dgm:pt modelId="{E0087059-CA20-4675-963B-3A353EF2BE46}" type="sibTrans" cxnId="{15C643DC-F611-4142-99CC-601724589231}">
      <dgm:prSet/>
      <dgm:spPr/>
      <dgm:t>
        <a:bodyPr/>
        <a:lstStyle/>
        <a:p>
          <a:pPr rtl="1"/>
          <a:endParaRPr lang="ar-SA"/>
        </a:p>
      </dgm:t>
    </dgm:pt>
    <dgm:pt modelId="{9DE2B331-F44D-4A8D-9CB2-EB7AA7C55036}">
      <dgm:prSet phldrT="[نص]"/>
      <dgm:spPr/>
      <dgm:t>
        <a:bodyPr/>
        <a:lstStyle/>
        <a:p>
          <a:pPr rtl="1"/>
          <a:r>
            <a:rPr lang="ar-SA" dirty="0" smtClean="0"/>
            <a:t>الإدارة العامة</a:t>
          </a:r>
          <a:endParaRPr lang="ar-SA" dirty="0"/>
        </a:p>
      </dgm:t>
    </dgm:pt>
    <dgm:pt modelId="{7A8B7521-82E0-4C4C-B1BE-987F3FD5BAC6}" type="parTrans" cxnId="{5BD47492-D3E1-4B98-B69F-905E71C7444E}">
      <dgm:prSet/>
      <dgm:spPr/>
      <dgm:t>
        <a:bodyPr/>
        <a:lstStyle/>
        <a:p>
          <a:pPr rtl="1"/>
          <a:endParaRPr lang="ar-SA"/>
        </a:p>
      </dgm:t>
    </dgm:pt>
    <dgm:pt modelId="{5F388E12-EDBA-41E8-A275-F71C362104C1}" type="sibTrans" cxnId="{5BD47492-D3E1-4B98-B69F-905E71C7444E}">
      <dgm:prSet/>
      <dgm:spPr/>
      <dgm:t>
        <a:bodyPr/>
        <a:lstStyle/>
        <a:p>
          <a:pPr rtl="1"/>
          <a:endParaRPr lang="ar-SA"/>
        </a:p>
      </dgm:t>
    </dgm:pt>
    <dgm:pt modelId="{8710AB01-DB50-48AC-96C5-AC0E7981E7B7}" type="pres">
      <dgm:prSet presAssocID="{523366F3-DC84-4CF1-A1C2-0CA7DB81075A}" presName="Name0" presStyleCnt="0">
        <dgm:presLayoutVars>
          <dgm:dir/>
          <dgm:resizeHandles val="exact"/>
        </dgm:presLayoutVars>
      </dgm:prSet>
      <dgm:spPr/>
    </dgm:pt>
    <dgm:pt modelId="{E77EECF1-C4A3-4CCA-BB2C-31F263FED3F8}" type="pres">
      <dgm:prSet presAssocID="{B2B827F1-D3EE-4F5E-AC5B-7C0FFD4B885D}" presName="Name5" presStyleLbl="vennNode1" presStyleIdx="0" presStyleCnt="4">
        <dgm:presLayoutVars>
          <dgm:bulletEnabled val="1"/>
        </dgm:presLayoutVars>
      </dgm:prSet>
      <dgm:spPr/>
    </dgm:pt>
    <dgm:pt modelId="{96BB84D8-FF49-4712-93AA-A4DCAC0465F1}" type="pres">
      <dgm:prSet presAssocID="{2C7FE71D-3A59-46A2-A25B-D8369FF6320F}" presName="space" presStyleCnt="0"/>
      <dgm:spPr/>
    </dgm:pt>
    <dgm:pt modelId="{89F1C5F2-2791-4EDF-A08F-467F19DB7FCF}" type="pres">
      <dgm:prSet presAssocID="{5C84FE7E-50EA-42AE-8912-2AA918BCFAC4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0331E8-56AB-4F51-B9A4-C7039C5DE0B8}" type="pres">
      <dgm:prSet presAssocID="{39C1EE8F-4716-413D-9532-49730C2491AF}" presName="space" presStyleCnt="0"/>
      <dgm:spPr/>
    </dgm:pt>
    <dgm:pt modelId="{5A317150-812C-40FE-AB1A-5A5605D8D073}" type="pres">
      <dgm:prSet presAssocID="{D0AEE80A-1092-46D5-94E9-E5A6C56ADD06}" presName="Name5" presStyleLbl="vennNode1" presStyleIdx="2" presStyleCnt="4">
        <dgm:presLayoutVars>
          <dgm:bulletEnabled val="1"/>
        </dgm:presLayoutVars>
      </dgm:prSet>
      <dgm:spPr/>
    </dgm:pt>
    <dgm:pt modelId="{CCC061C8-5BBC-4CC8-9C8B-94207D63B17A}" type="pres">
      <dgm:prSet presAssocID="{E0087059-CA20-4675-963B-3A353EF2BE46}" presName="space" presStyleCnt="0"/>
      <dgm:spPr/>
    </dgm:pt>
    <dgm:pt modelId="{45C0EF5E-CBBA-4F8A-8973-2A03E407F997}" type="pres">
      <dgm:prSet presAssocID="{9DE2B331-F44D-4A8D-9CB2-EB7AA7C55036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7F220447-DC4F-4E17-8511-B8DCDEB7883C}" type="presOf" srcId="{9DE2B331-F44D-4A8D-9CB2-EB7AA7C55036}" destId="{45C0EF5E-CBBA-4F8A-8973-2A03E407F997}" srcOrd="0" destOrd="0" presId="urn:microsoft.com/office/officeart/2005/8/layout/venn3"/>
    <dgm:cxn modelId="{C6BC3D91-DB7F-45AD-B026-16B5A44E9AA7}" srcId="{523366F3-DC84-4CF1-A1C2-0CA7DB81075A}" destId="{5C84FE7E-50EA-42AE-8912-2AA918BCFAC4}" srcOrd="1" destOrd="0" parTransId="{359E741D-C34F-4C81-A52E-79500601B5B2}" sibTransId="{39C1EE8F-4716-413D-9532-49730C2491AF}"/>
    <dgm:cxn modelId="{5BD47492-D3E1-4B98-B69F-905E71C7444E}" srcId="{523366F3-DC84-4CF1-A1C2-0CA7DB81075A}" destId="{9DE2B331-F44D-4A8D-9CB2-EB7AA7C55036}" srcOrd="3" destOrd="0" parTransId="{7A8B7521-82E0-4C4C-B1BE-987F3FD5BAC6}" sibTransId="{5F388E12-EDBA-41E8-A275-F71C362104C1}"/>
    <dgm:cxn modelId="{B0DEC51C-057C-4552-ADEE-C2C0FB885114}" type="presOf" srcId="{D0AEE80A-1092-46D5-94E9-E5A6C56ADD06}" destId="{5A317150-812C-40FE-AB1A-5A5605D8D073}" srcOrd="0" destOrd="0" presId="urn:microsoft.com/office/officeart/2005/8/layout/venn3"/>
    <dgm:cxn modelId="{B5F57723-D543-4F91-B0E0-C8697A5CF69C}" type="presOf" srcId="{523366F3-DC84-4CF1-A1C2-0CA7DB81075A}" destId="{8710AB01-DB50-48AC-96C5-AC0E7981E7B7}" srcOrd="0" destOrd="0" presId="urn:microsoft.com/office/officeart/2005/8/layout/venn3"/>
    <dgm:cxn modelId="{15C643DC-F611-4142-99CC-601724589231}" srcId="{523366F3-DC84-4CF1-A1C2-0CA7DB81075A}" destId="{D0AEE80A-1092-46D5-94E9-E5A6C56ADD06}" srcOrd="2" destOrd="0" parTransId="{9C92E84B-ECD5-4615-B0C5-0C455B4EB402}" sibTransId="{E0087059-CA20-4675-963B-3A353EF2BE46}"/>
    <dgm:cxn modelId="{A2CC5EA6-03AA-486A-A20F-A597F6054587}" srcId="{523366F3-DC84-4CF1-A1C2-0CA7DB81075A}" destId="{B2B827F1-D3EE-4F5E-AC5B-7C0FFD4B885D}" srcOrd="0" destOrd="0" parTransId="{F3DFBF32-19D3-47D4-BBA2-57454C8D0888}" sibTransId="{2C7FE71D-3A59-46A2-A25B-D8369FF6320F}"/>
    <dgm:cxn modelId="{93BFF942-17DF-44EF-9594-5D52E25534A0}" type="presOf" srcId="{5C84FE7E-50EA-42AE-8912-2AA918BCFAC4}" destId="{89F1C5F2-2791-4EDF-A08F-467F19DB7FCF}" srcOrd="0" destOrd="0" presId="urn:microsoft.com/office/officeart/2005/8/layout/venn3"/>
    <dgm:cxn modelId="{4CEDAA6B-7FEE-4E5C-AC71-1EA61D3346D6}" type="presOf" srcId="{B2B827F1-D3EE-4F5E-AC5B-7C0FFD4B885D}" destId="{E77EECF1-C4A3-4CCA-BB2C-31F263FED3F8}" srcOrd="0" destOrd="0" presId="urn:microsoft.com/office/officeart/2005/8/layout/venn3"/>
    <dgm:cxn modelId="{1854F60F-1022-4DBC-9E40-00BBD120E603}" type="presParOf" srcId="{8710AB01-DB50-48AC-96C5-AC0E7981E7B7}" destId="{E77EECF1-C4A3-4CCA-BB2C-31F263FED3F8}" srcOrd="0" destOrd="0" presId="urn:microsoft.com/office/officeart/2005/8/layout/venn3"/>
    <dgm:cxn modelId="{60C1C562-329D-41D6-9939-ADF540288B00}" type="presParOf" srcId="{8710AB01-DB50-48AC-96C5-AC0E7981E7B7}" destId="{96BB84D8-FF49-4712-93AA-A4DCAC0465F1}" srcOrd="1" destOrd="0" presId="urn:microsoft.com/office/officeart/2005/8/layout/venn3"/>
    <dgm:cxn modelId="{14A340F2-3575-4DFE-A0E6-E7BB6605E5C3}" type="presParOf" srcId="{8710AB01-DB50-48AC-96C5-AC0E7981E7B7}" destId="{89F1C5F2-2791-4EDF-A08F-467F19DB7FCF}" srcOrd="2" destOrd="0" presId="urn:microsoft.com/office/officeart/2005/8/layout/venn3"/>
    <dgm:cxn modelId="{CED57A40-B464-4CB0-B14C-727502CC377B}" type="presParOf" srcId="{8710AB01-DB50-48AC-96C5-AC0E7981E7B7}" destId="{D00331E8-56AB-4F51-B9A4-C7039C5DE0B8}" srcOrd="3" destOrd="0" presId="urn:microsoft.com/office/officeart/2005/8/layout/venn3"/>
    <dgm:cxn modelId="{CF62E6C1-B0CD-43CB-B41B-6AAA5E43297F}" type="presParOf" srcId="{8710AB01-DB50-48AC-96C5-AC0E7981E7B7}" destId="{5A317150-812C-40FE-AB1A-5A5605D8D073}" srcOrd="4" destOrd="0" presId="urn:microsoft.com/office/officeart/2005/8/layout/venn3"/>
    <dgm:cxn modelId="{C4CB64D0-2DC4-4239-9121-403630C94BD0}" type="presParOf" srcId="{8710AB01-DB50-48AC-96C5-AC0E7981E7B7}" destId="{CCC061C8-5BBC-4CC8-9C8B-94207D63B17A}" srcOrd="5" destOrd="0" presId="urn:microsoft.com/office/officeart/2005/8/layout/venn3"/>
    <dgm:cxn modelId="{2B20C11A-A4D5-4BE5-B03B-D2B757D16329}" type="presParOf" srcId="{8710AB01-DB50-48AC-96C5-AC0E7981E7B7}" destId="{45C0EF5E-CBBA-4F8A-8973-2A03E407F997}" srcOrd="6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D2CA46-C985-4AF3-85DB-85D7B41DF3FF}" type="datetimeFigureOut">
              <a:rPr lang="ar-SA" smtClean="0"/>
              <a:t>12/04/35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22DC79-9DA1-4FD2-A5DA-F00B07F4964A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SA" dirty="0" smtClean="0"/>
              <a:t>الفصل الأول: مفهوم الإدارة ومجالاتها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0166" y="3000372"/>
            <a:ext cx="7406640" cy="1752600"/>
          </a:xfrm>
        </p:spPr>
        <p:txBody>
          <a:bodyPr/>
          <a:lstStyle/>
          <a:p>
            <a:pPr algn="r"/>
            <a:endParaRPr lang="ar-SA" dirty="0" smtClean="0"/>
          </a:p>
          <a:p>
            <a:pPr algn="ctr"/>
            <a:r>
              <a:rPr lang="ar-SA" sz="3600" dirty="0" err="1" smtClean="0"/>
              <a:t>ماهو</a:t>
            </a:r>
            <a:r>
              <a:rPr lang="ar-SA" sz="3600" dirty="0" smtClean="0"/>
              <a:t> مفهومك لكلمة (إدارة)!!</a:t>
            </a:r>
            <a:endParaRPr lang="ar-SA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الإدارة: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وظيفة تنفيذ الأعمال عن طريق الآخرين باستخدام التخطيط والتنظيم والتوجيه والرقابة وذلك من أجل تحقيق أهداف المنظمة بكفاءة </a:t>
            </a:r>
            <a:r>
              <a:rPr lang="ar-SA" dirty="0" err="1" smtClean="0"/>
              <a:t>و</a:t>
            </a:r>
            <a:r>
              <a:rPr lang="ar-SA" dirty="0" smtClean="0"/>
              <a:t> فعالية مع مراعاة المؤثرات الداخلية والخارجية</a:t>
            </a:r>
          </a:p>
          <a:p>
            <a:r>
              <a:rPr lang="ar-SA" dirty="0" smtClean="0"/>
              <a:t>إذاً من التعريف السابق من هو المدير؟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المستويات الإدارية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35100" y="1357298"/>
          <a:ext cx="7499350" cy="4891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7290" y="2000240"/>
            <a:ext cx="7498080" cy="3248028"/>
          </a:xfrm>
        </p:spPr>
        <p:txBody>
          <a:bodyPr>
            <a:normAutofit/>
          </a:bodyPr>
          <a:lstStyle/>
          <a:p>
            <a:r>
              <a:rPr lang="ar-SA" sz="4000" dirty="0" smtClean="0"/>
              <a:t>من وجهة نظرك هل الإدارة علم أم فن؟؟</a:t>
            </a:r>
            <a:endParaRPr lang="ar-SA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المهارات الإدارية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643042" y="1357298"/>
          <a:ext cx="1263815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مجالات الإدارة: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الواجب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28728" y="2071678"/>
            <a:ext cx="7406640" cy="1752600"/>
          </a:xfrm>
        </p:spPr>
        <p:txBody>
          <a:bodyPr/>
          <a:lstStyle/>
          <a:p>
            <a:pPr algn="r"/>
            <a:r>
              <a:rPr lang="ar-SA" dirty="0" smtClean="0"/>
              <a:t>سؤال رقم 7 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96</Words>
  <Application>Microsoft Office PowerPoint</Application>
  <PresentationFormat>عرض على الشاشة (3:4)‏</PresentationFormat>
  <Paragraphs>27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الفصل الأول: مفهوم الإدارة ومجالاتها</vt:lpstr>
      <vt:lpstr>مفهوم الإدارة:</vt:lpstr>
      <vt:lpstr>المستويات الإدارية</vt:lpstr>
      <vt:lpstr>الشريحة 4</vt:lpstr>
      <vt:lpstr>المهارات الإدارية</vt:lpstr>
      <vt:lpstr>مجالات الإدارة:</vt:lpstr>
      <vt:lpstr>الواجب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الأول: مفهوم الإدارة ومجالاتها</dc:title>
  <dc:creator>Samsung</dc:creator>
  <cp:lastModifiedBy>Samsung</cp:lastModifiedBy>
  <cp:revision>3</cp:revision>
  <dcterms:created xsi:type="dcterms:W3CDTF">2014-02-12T02:34:59Z</dcterms:created>
  <dcterms:modified xsi:type="dcterms:W3CDTF">2014-02-12T03:01:44Z</dcterms:modified>
</cp:coreProperties>
</file>