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7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F96BC-75E0-482E-94B9-EE7C750D9CC7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0768F650-751A-48B3-A469-3490D6083574}">
      <dgm:prSet phldrT="[نص]"/>
      <dgm:spPr/>
      <dgm:t>
        <a:bodyPr/>
        <a:lstStyle/>
        <a:p>
          <a:pPr rtl="1"/>
          <a:r>
            <a:rPr lang="ar-SA" dirty="0" smtClean="0"/>
            <a:t>المنتج</a:t>
          </a:r>
          <a:endParaRPr lang="ar-SA" dirty="0"/>
        </a:p>
      </dgm:t>
    </dgm:pt>
    <dgm:pt modelId="{12363EE9-FAD2-42F6-85E7-0A5DA6E6D453}" type="parTrans" cxnId="{9B08696A-C6F2-4219-9402-678822B33C91}">
      <dgm:prSet/>
      <dgm:spPr/>
      <dgm:t>
        <a:bodyPr/>
        <a:lstStyle/>
        <a:p>
          <a:pPr rtl="1"/>
          <a:endParaRPr lang="ar-SA"/>
        </a:p>
      </dgm:t>
    </dgm:pt>
    <dgm:pt modelId="{F31DD1C0-4BE2-4043-9038-E3B3A39FEA36}" type="sibTrans" cxnId="{9B08696A-C6F2-4219-9402-678822B33C91}">
      <dgm:prSet/>
      <dgm:spPr/>
      <dgm:t>
        <a:bodyPr/>
        <a:lstStyle/>
        <a:p>
          <a:pPr rtl="1"/>
          <a:endParaRPr lang="ar-SA"/>
        </a:p>
      </dgm:t>
    </dgm:pt>
    <dgm:pt modelId="{1DF14479-694B-4096-8E0E-C7A2F6772BC7}">
      <dgm:prSet phldrT="[نص]"/>
      <dgm:spPr/>
      <dgm:t>
        <a:bodyPr/>
        <a:lstStyle/>
        <a:p>
          <a:pPr rtl="1"/>
          <a:r>
            <a:rPr lang="ar-SA" dirty="0" smtClean="0"/>
            <a:t>اشكال مختلفة من الوسطاء</a:t>
          </a:r>
          <a:endParaRPr lang="ar-SA" dirty="0"/>
        </a:p>
      </dgm:t>
    </dgm:pt>
    <dgm:pt modelId="{994557CB-D833-4A61-9DAC-C43DF71E6461}" type="parTrans" cxnId="{A4D710D6-2DBB-461E-828A-318931C2EFCA}">
      <dgm:prSet/>
      <dgm:spPr/>
      <dgm:t>
        <a:bodyPr/>
        <a:lstStyle/>
        <a:p>
          <a:pPr rtl="1"/>
          <a:endParaRPr lang="ar-SA"/>
        </a:p>
      </dgm:t>
    </dgm:pt>
    <dgm:pt modelId="{59ECFE55-BE13-4A76-8409-9B19255DE783}" type="sibTrans" cxnId="{A4D710D6-2DBB-461E-828A-318931C2EFCA}">
      <dgm:prSet/>
      <dgm:spPr/>
      <dgm:t>
        <a:bodyPr/>
        <a:lstStyle/>
        <a:p>
          <a:pPr rtl="1"/>
          <a:endParaRPr lang="ar-SA"/>
        </a:p>
      </dgm:t>
    </dgm:pt>
    <dgm:pt modelId="{A5707802-1777-42CE-A702-B64B630B3677}">
      <dgm:prSet phldrT="[نص]"/>
      <dgm:spPr/>
      <dgm:t>
        <a:bodyPr/>
        <a:lstStyle/>
        <a:p>
          <a:pPr rtl="1"/>
          <a:r>
            <a:rPr lang="ar-SA" dirty="0" smtClean="0"/>
            <a:t>المستهلك النهائي</a:t>
          </a:r>
          <a:endParaRPr lang="ar-SA" dirty="0"/>
        </a:p>
      </dgm:t>
    </dgm:pt>
    <dgm:pt modelId="{F74A56F9-E8BC-4ADD-B1B8-9F7C5BFD531A}" type="parTrans" cxnId="{ED955FC1-80CD-4AC8-AE54-12FBD9F5328B}">
      <dgm:prSet/>
      <dgm:spPr/>
      <dgm:t>
        <a:bodyPr/>
        <a:lstStyle/>
        <a:p>
          <a:pPr rtl="1"/>
          <a:endParaRPr lang="ar-SA"/>
        </a:p>
      </dgm:t>
    </dgm:pt>
    <dgm:pt modelId="{560C7FDE-0B57-4342-8A83-1A78E0087CB3}" type="sibTrans" cxnId="{ED955FC1-80CD-4AC8-AE54-12FBD9F5328B}">
      <dgm:prSet/>
      <dgm:spPr/>
      <dgm:t>
        <a:bodyPr/>
        <a:lstStyle/>
        <a:p>
          <a:pPr rtl="1"/>
          <a:endParaRPr lang="ar-SA"/>
        </a:p>
      </dgm:t>
    </dgm:pt>
    <dgm:pt modelId="{A2DB379B-5B91-42B1-AE87-5E0EC43B481D}" type="pres">
      <dgm:prSet presAssocID="{A38F96BC-75E0-482E-94B9-EE7C750D9CC7}" presName="Name0" presStyleCnt="0">
        <dgm:presLayoutVars>
          <dgm:dir/>
          <dgm:resizeHandles val="exact"/>
        </dgm:presLayoutVars>
      </dgm:prSet>
      <dgm:spPr/>
    </dgm:pt>
    <dgm:pt modelId="{54667A23-7AB1-46D8-AACA-A96B0ACAD90F}" type="pres">
      <dgm:prSet presAssocID="{A38F96BC-75E0-482E-94B9-EE7C750D9CC7}" presName="arrow" presStyleLbl="bgShp" presStyleIdx="0" presStyleCnt="1"/>
      <dgm:spPr/>
    </dgm:pt>
    <dgm:pt modelId="{36770C3C-A0D6-4A10-8EB7-D87D605EE37F}" type="pres">
      <dgm:prSet presAssocID="{A38F96BC-75E0-482E-94B9-EE7C750D9CC7}" presName="points" presStyleCnt="0"/>
      <dgm:spPr/>
    </dgm:pt>
    <dgm:pt modelId="{B335BD6D-D014-4782-8AE2-568869D24F8B}" type="pres">
      <dgm:prSet presAssocID="{0768F650-751A-48B3-A469-3490D6083574}" presName="compositeA" presStyleCnt="0"/>
      <dgm:spPr/>
    </dgm:pt>
    <dgm:pt modelId="{70766443-7DF0-4F2B-A256-E06122C09A1B}" type="pres">
      <dgm:prSet presAssocID="{0768F650-751A-48B3-A469-3490D6083574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B7D563E-A400-4C46-828A-4876256CF012}" type="pres">
      <dgm:prSet presAssocID="{0768F650-751A-48B3-A469-3490D6083574}" presName="circleA" presStyleLbl="node1" presStyleIdx="0" presStyleCnt="3"/>
      <dgm:spPr/>
    </dgm:pt>
    <dgm:pt modelId="{EF4CE4C1-983E-42CF-A26D-D3D53E53DFB3}" type="pres">
      <dgm:prSet presAssocID="{0768F650-751A-48B3-A469-3490D6083574}" presName="spaceA" presStyleCnt="0"/>
      <dgm:spPr/>
    </dgm:pt>
    <dgm:pt modelId="{CBFFAD71-B0EF-4D45-90C7-FBFB71AC0848}" type="pres">
      <dgm:prSet presAssocID="{F31DD1C0-4BE2-4043-9038-E3B3A39FEA36}" presName="space" presStyleCnt="0"/>
      <dgm:spPr/>
    </dgm:pt>
    <dgm:pt modelId="{35457751-09BC-4AF6-B257-3C91C23157B1}" type="pres">
      <dgm:prSet presAssocID="{1DF14479-694B-4096-8E0E-C7A2F6772BC7}" presName="compositeB" presStyleCnt="0"/>
      <dgm:spPr/>
    </dgm:pt>
    <dgm:pt modelId="{6A910A21-9459-4258-96E2-D11E571F22C0}" type="pres">
      <dgm:prSet presAssocID="{1DF14479-694B-4096-8E0E-C7A2F6772BC7}" presName="textB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E74EEE-5B57-466B-A32C-35E093E1C053}" type="pres">
      <dgm:prSet presAssocID="{1DF14479-694B-4096-8E0E-C7A2F6772BC7}" presName="circleB" presStyleLbl="node1" presStyleIdx="1" presStyleCnt="3"/>
      <dgm:spPr/>
    </dgm:pt>
    <dgm:pt modelId="{E00BDB93-F5B9-4642-87C6-981F34AEAF19}" type="pres">
      <dgm:prSet presAssocID="{1DF14479-694B-4096-8E0E-C7A2F6772BC7}" presName="spaceB" presStyleCnt="0"/>
      <dgm:spPr/>
    </dgm:pt>
    <dgm:pt modelId="{37717E23-4898-4666-A9FD-6A677746AA1F}" type="pres">
      <dgm:prSet presAssocID="{59ECFE55-BE13-4A76-8409-9B19255DE783}" presName="space" presStyleCnt="0"/>
      <dgm:spPr/>
    </dgm:pt>
    <dgm:pt modelId="{40E8C3D4-508D-4634-AFA8-DCF2FC02E64D}" type="pres">
      <dgm:prSet presAssocID="{A5707802-1777-42CE-A702-B64B630B3677}" presName="compositeA" presStyleCnt="0"/>
      <dgm:spPr/>
    </dgm:pt>
    <dgm:pt modelId="{F76CBC52-0B5C-4F6C-93AA-BC459626696B}" type="pres">
      <dgm:prSet presAssocID="{A5707802-1777-42CE-A702-B64B630B3677}" presName="textA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67A4A73-3268-4718-80D1-FF4A5F8A83E8}" type="pres">
      <dgm:prSet presAssocID="{A5707802-1777-42CE-A702-B64B630B3677}" presName="circleA" presStyleLbl="node1" presStyleIdx="2" presStyleCnt="3"/>
      <dgm:spPr/>
    </dgm:pt>
    <dgm:pt modelId="{76F4A3BC-306F-49D3-B65E-DA93BD71C5A6}" type="pres">
      <dgm:prSet presAssocID="{A5707802-1777-42CE-A702-B64B630B3677}" presName="spaceA" presStyleCnt="0"/>
      <dgm:spPr/>
    </dgm:pt>
  </dgm:ptLst>
  <dgm:cxnLst>
    <dgm:cxn modelId="{A4D710D6-2DBB-461E-828A-318931C2EFCA}" srcId="{A38F96BC-75E0-482E-94B9-EE7C750D9CC7}" destId="{1DF14479-694B-4096-8E0E-C7A2F6772BC7}" srcOrd="1" destOrd="0" parTransId="{994557CB-D833-4A61-9DAC-C43DF71E6461}" sibTransId="{59ECFE55-BE13-4A76-8409-9B19255DE783}"/>
    <dgm:cxn modelId="{BD3496A8-41BB-4DDE-960E-24D397FB524D}" type="presOf" srcId="{0768F650-751A-48B3-A469-3490D6083574}" destId="{70766443-7DF0-4F2B-A256-E06122C09A1B}" srcOrd="0" destOrd="0" presId="urn:microsoft.com/office/officeart/2005/8/layout/hProcess11"/>
    <dgm:cxn modelId="{9ADFB4FD-B3F6-4F54-8739-AAF7B9C82EFE}" type="presOf" srcId="{A5707802-1777-42CE-A702-B64B630B3677}" destId="{F76CBC52-0B5C-4F6C-93AA-BC459626696B}" srcOrd="0" destOrd="0" presId="urn:microsoft.com/office/officeart/2005/8/layout/hProcess11"/>
    <dgm:cxn modelId="{ED955FC1-80CD-4AC8-AE54-12FBD9F5328B}" srcId="{A38F96BC-75E0-482E-94B9-EE7C750D9CC7}" destId="{A5707802-1777-42CE-A702-B64B630B3677}" srcOrd="2" destOrd="0" parTransId="{F74A56F9-E8BC-4ADD-B1B8-9F7C5BFD531A}" sibTransId="{560C7FDE-0B57-4342-8A83-1A78E0087CB3}"/>
    <dgm:cxn modelId="{9B08696A-C6F2-4219-9402-678822B33C91}" srcId="{A38F96BC-75E0-482E-94B9-EE7C750D9CC7}" destId="{0768F650-751A-48B3-A469-3490D6083574}" srcOrd="0" destOrd="0" parTransId="{12363EE9-FAD2-42F6-85E7-0A5DA6E6D453}" sibTransId="{F31DD1C0-4BE2-4043-9038-E3B3A39FEA36}"/>
    <dgm:cxn modelId="{F83ACA07-A348-4925-9A82-753279174135}" type="presOf" srcId="{1DF14479-694B-4096-8E0E-C7A2F6772BC7}" destId="{6A910A21-9459-4258-96E2-D11E571F22C0}" srcOrd="0" destOrd="0" presId="urn:microsoft.com/office/officeart/2005/8/layout/hProcess11"/>
    <dgm:cxn modelId="{C4F51B7A-0C59-4180-BE04-99B66D37AA92}" type="presOf" srcId="{A38F96BC-75E0-482E-94B9-EE7C750D9CC7}" destId="{A2DB379B-5B91-42B1-AE87-5E0EC43B481D}" srcOrd="0" destOrd="0" presId="urn:microsoft.com/office/officeart/2005/8/layout/hProcess11"/>
    <dgm:cxn modelId="{04C54E34-D7F7-4310-B669-B07E6F682C21}" type="presParOf" srcId="{A2DB379B-5B91-42B1-AE87-5E0EC43B481D}" destId="{54667A23-7AB1-46D8-AACA-A96B0ACAD90F}" srcOrd="0" destOrd="0" presId="urn:microsoft.com/office/officeart/2005/8/layout/hProcess11"/>
    <dgm:cxn modelId="{9E8D2742-0B9E-43C5-AB88-5E8AA5B234CC}" type="presParOf" srcId="{A2DB379B-5B91-42B1-AE87-5E0EC43B481D}" destId="{36770C3C-A0D6-4A10-8EB7-D87D605EE37F}" srcOrd="1" destOrd="0" presId="urn:microsoft.com/office/officeart/2005/8/layout/hProcess11"/>
    <dgm:cxn modelId="{8B39C628-2767-4CA7-8ABC-BDDDC7D3066B}" type="presParOf" srcId="{36770C3C-A0D6-4A10-8EB7-D87D605EE37F}" destId="{B335BD6D-D014-4782-8AE2-568869D24F8B}" srcOrd="0" destOrd="0" presId="urn:microsoft.com/office/officeart/2005/8/layout/hProcess11"/>
    <dgm:cxn modelId="{849751AA-F949-4F2A-A285-EE52785122C2}" type="presParOf" srcId="{B335BD6D-D014-4782-8AE2-568869D24F8B}" destId="{70766443-7DF0-4F2B-A256-E06122C09A1B}" srcOrd="0" destOrd="0" presId="urn:microsoft.com/office/officeart/2005/8/layout/hProcess11"/>
    <dgm:cxn modelId="{4FA51067-B74F-4761-B070-674C3312B1FA}" type="presParOf" srcId="{B335BD6D-D014-4782-8AE2-568869D24F8B}" destId="{BB7D563E-A400-4C46-828A-4876256CF012}" srcOrd="1" destOrd="0" presId="urn:microsoft.com/office/officeart/2005/8/layout/hProcess11"/>
    <dgm:cxn modelId="{238E7B46-DEB5-4731-9259-DF8668FC641B}" type="presParOf" srcId="{B335BD6D-D014-4782-8AE2-568869D24F8B}" destId="{EF4CE4C1-983E-42CF-A26D-D3D53E53DFB3}" srcOrd="2" destOrd="0" presId="urn:microsoft.com/office/officeart/2005/8/layout/hProcess11"/>
    <dgm:cxn modelId="{AB1001DF-71C5-48BE-8AFD-B53209E36165}" type="presParOf" srcId="{36770C3C-A0D6-4A10-8EB7-D87D605EE37F}" destId="{CBFFAD71-B0EF-4D45-90C7-FBFB71AC0848}" srcOrd="1" destOrd="0" presId="urn:microsoft.com/office/officeart/2005/8/layout/hProcess11"/>
    <dgm:cxn modelId="{267876A3-06E8-4D61-9F1C-FC04614A010F}" type="presParOf" srcId="{36770C3C-A0D6-4A10-8EB7-D87D605EE37F}" destId="{35457751-09BC-4AF6-B257-3C91C23157B1}" srcOrd="2" destOrd="0" presId="urn:microsoft.com/office/officeart/2005/8/layout/hProcess11"/>
    <dgm:cxn modelId="{63CA5350-C02F-4F48-B663-9EAC58B041E7}" type="presParOf" srcId="{35457751-09BC-4AF6-B257-3C91C23157B1}" destId="{6A910A21-9459-4258-96E2-D11E571F22C0}" srcOrd="0" destOrd="0" presId="urn:microsoft.com/office/officeart/2005/8/layout/hProcess11"/>
    <dgm:cxn modelId="{38385640-F034-4F7C-B569-1461318E9386}" type="presParOf" srcId="{35457751-09BC-4AF6-B257-3C91C23157B1}" destId="{E0E74EEE-5B57-466B-A32C-35E093E1C053}" srcOrd="1" destOrd="0" presId="urn:microsoft.com/office/officeart/2005/8/layout/hProcess11"/>
    <dgm:cxn modelId="{2D927622-2776-4981-BE31-8652B7DE5037}" type="presParOf" srcId="{35457751-09BC-4AF6-B257-3C91C23157B1}" destId="{E00BDB93-F5B9-4642-87C6-981F34AEAF19}" srcOrd="2" destOrd="0" presId="urn:microsoft.com/office/officeart/2005/8/layout/hProcess11"/>
    <dgm:cxn modelId="{4A3B2E2C-4286-4CBE-8766-24EDEBAD0D4E}" type="presParOf" srcId="{36770C3C-A0D6-4A10-8EB7-D87D605EE37F}" destId="{37717E23-4898-4666-A9FD-6A677746AA1F}" srcOrd="3" destOrd="0" presId="urn:microsoft.com/office/officeart/2005/8/layout/hProcess11"/>
    <dgm:cxn modelId="{3FB25835-AA18-495E-A034-DC870EC2623A}" type="presParOf" srcId="{36770C3C-A0D6-4A10-8EB7-D87D605EE37F}" destId="{40E8C3D4-508D-4634-AFA8-DCF2FC02E64D}" srcOrd="4" destOrd="0" presId="urn:microsoft.com/office/officeart/2005/8/layout/hProcess11"/>
    <dgm:cxn modelId="{D45BC97F-0250-48E9-9714-2352B0F06BAA}" type="presParOf" srcId="{40E8C3D4-508D-4634-AFA8-DCF2FC02E64D}" destId="{F76CBC52-0B5C-4F6C-93AA-BC459626696B}" srcOrd="0" destOrd="0" presId="urn:microsoft.com/office/officeart/2005/8/layout/hProcess11"/>
    <dgm:cxn modelId="{FCD74FE9-8DD3-4B3D-9B65-35365C72938F}" type="presParOf" srcId="{40E8C3D4-508D-4634-AFA8-DCF2FC02E64D}" destId="{867A4A73-3268-4718-80D1-FF4A5F8A83E8}" srcOrd="1" destOrd="0" presId="urn:microsoft.com/office/officeart/2005/8/layout/hProcess11"/>
    <dgm:cxn modelId="{ED604A43-3217-4215-A12C-EFC5C328D354}" type="presParOf" srcId="{40E8C3D4-508D-4634-AFA8-DCF2FC02E64D}" destId="{76F4A3BC-306F-49D3-B65E-DA93BD71C5A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77B5D2-8339-422F-9A6F-5AFA85A3FB5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A58E810-66B7-4610-A08A-77A7E28E69B2}">
      <dgm:prSet phldrT="[نص]"/>
      <dgm:spPr/>
      <dgm:t>
        <a:bodyPr/>
        <a:lstStyle/>
        <a:p>
          <a:pPr rtl="1"/>
          <a:r>
            <a:rPr lang="ar-SA" dirty="0" err="1" smtClean="0"/>
            <a:t>تطويرسوق</a:t>
          </a:r>
          <a:r>
            <a:rPr lang="ar-SA" dirty="0" smtClean="0"/>
            <a:t> المنتجات</a:t>
          </a:r>
          <a:endParaRPr lang="ar-SA" dirty="0"/>
        </a:p>
      </dgm:t>
    </dgm:pt>
    <dgm:pt modelId="{D5C2129E-5720-4657-9EFF-F8FD3104489A}" type="parTrans" cxnId="{3FCA80F4-7B98-4400-9ABD-B96B41691AF6}">
      <dgm:prSet/>
      <dgm:spPr/>
    </dgm:pt>
    <dgm:pt modelId="{A9A351EF-F786-4043-99CE-F42C21AE9256}" type="sibTrans" cxnId="{3FCA80F4-7B98-4400-9ABD-B96B41691AF6}">
      <dgm:prSet/>
      <dgm:spPr/>
    </dgm:pt>
    <dgm:pt modelId="{76049408-9632-4237-9CB5-F2829B944A2E}">
      <dgm:prSet phldrT="[نص]"/>
      <dgm:spPr/>
      <dgm:t>
        <a:bodyPr/>
        <a:lstStyle/>
        <a:p>
          <a:pPr rtl="1"/>
          <a:r>
            <a:rPr lang="ar-SA" dirty="0" smtClean="0"/>
            <a:t>تحسين الحصة السوقية للمنتج</a:t>
          </a:r>
          <a:endParaRPr lang="ar-SA" dirty="0"/>
        </a:p>
      </dgm:t>
    </dgm:pt>
    <dgm:pt modelId="{CCF244F9-B6D4-4CEC-B285-A1F186BDDFB6}" type="parTrans" cxnId="{7841374F-63E3-423E-A817-C007308F69D5}">
      <dgm:prSet/>
      <dgm:spPr/>
    </dgm:pt>
    <dgm:pt modelId="{7CE5F341-90AF-42D7-BA61-6C9C9539EEF0}" type="sibTrans" cxnId="{7841374F-63E3-423E-A817-C007308F69D5}">
      <dgm:prSet/>
      <dgm:spPr/>
    </dgm:pt>
    <dgm:pt modelId="{A57AA972-A0C2-4E0F-B3E6-5AC305654022}">
      <dgm:prSet phldrT="[نص]"/>
      <dgm:spPr/>
      <dgm:t>
        <a:bodyPr/>
        <a:lstStyle/>
        <a:p>
          <a:pPr rtl="1"/>
          <a:r>
            <a:rPr lang="ar-SA" dirty="0" smtClean="0"/>
            <a:t>رفع كفاءة التوزيع</a:t>
          </a:r>
          <a:endParaRPr lang="ar-SA" dirty="0"/>
        </a:p>
      </dgm:t>
    </dgm:pt>
    <dgm:pt modelId="{560ED6C8-E0F6-4F9D-B411-DFF968BD32AD}" type="parTrans" cxnId="{63A9ED4E-EA53-47B3-9B16-2A2292023C5F}">
      <dgm:prSet/>
      <dgm:spPr/>
    </dgm:pt>
    <dgm:pt modelId="{73D3B67B-7A6D-47F8-8F81-CB867F31AEFA}" type="sibTrans" cxnId="{63A9ED4E-EA53-47B3-9B16-2A2292023C5F}">
      <dgm:prSet/>
      <dgm:spPr/>
    </dgm:pt>
    <dgm:pt modelId="{A415245C-5CBA-4615-A88C-36ECEA34DF7A}" type="pres">
      <dgm:prSet presAssocID="{A277B5D2-8339-422F-9A6F-5AFA85A3FB5D}" presName="compositeShape" presStyleCnt="0">
        <dgm:presLayoutVars>
          <dgm:chMax val="7"/>
          <dgm:dir/>
          <dgm:resizeHandles val="exact"/>
        </dgm:presLayoutVars>
      </dgm:prSet>
      <dgm:spPr/>
    </dgm:pt>
    <dgm:pt modelId="{777D303E-BEA6-49F9-AFDF-FC136DD220B9}" type="pres">
      <dgm:prSet presAssocID="{9A58E810-66B7-4610-A08A-77A7E28E69B2}" presName="circ1" presStyleLbl="vennNode1" presStyleIdx="0" presStyleCnt="3"/>
      <dgm:spPr/>
      <dgm:t>
        <a:bodyPr/>
        <a:lstStyle/>
        <a:p>
          <a:pPr rtl="1"/>
          <a:endParaRPr lang="ar-SA"/>
        </a:p>
      </dgm:t>
    </dgm:pt>
    <dgm:pt modelId="{61ACEE5E-6DE7-4C07-966C-1EFDB8A4828A}" type="pres">
      <dgm:prSet presAssocID="{9A58E810-66B7-4610-A08A-77A7E28E69B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4C6C5B1-2EBE-44EA-81E6-CDDD5519AC09}" type="pres">
      <dgm:prSet presAssocID="{76049408-9632-4237-9CB5-F2829B944A2E}" presName="circ2" presStyleLbl="vennNode1" presStyleIdx="1" presStyleCnt="3"/>
      <dgm:spPr/>
      <dgm:t>
        <a:bodyPr/>
        <a:lstStyle/>
        <a:p>
          <a:pPr rtl="1"/>
          <a:endParaRPr lang="ar-SA"/>
        </a:p>
      </dgm:t>
    </dgm:pt>
    <dgm:pt modelId="{02B51348-4B41-4E66-AC94-D646939FDFD3}" type="pres">
      <dgm:prSet presAssocID="{76049408-9632-4237-9CB5-F2829B944A2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6F69662-CF04-4ABB-98D8-8F5B549EB0C7}" type="pres">
      <dgm:prSet presAssocID="{A57AA972-A0C2-4E0F-B3E6-5AC305654022}" presName="circ3" presStyleLbl="vennNode1" presStyleIdx="2" presStyleCnt="3"/>
      <dgm:spPr/>
      <dgm:t>
        <a:bodyPr/>
        <a:lstStyle/>
        <a:p>
          <a:pPr rtl="1"/>
          <a:endParaRPr lang="ar-SA"/>
        </a:p>
      </dgm:t>
    </dgm:pt>
    <dgm:pt modelId="{67389F9E-3E99-4580-98D0-8FB2EAE53B90}" type="pres">
      <dgm:prSet presAssocID="{A57AA972-A0C2-4E0F-B3E6-5AC30565402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841374F-63E3-423E-A817-C007308F69D5}" srcId="{A277B5D2-8339-422F-9A6F-5AFA85A3FB5D}" destId="{76049408-9632-4237-9CB5-F2829B944A2E}" srcOrd="1" destOrd="0" parTransId="{CCF244F9-B6D4-4CEC-B285-A1F186BDDFB6}" sibTransId="{7CE5F341-90AF-42D7-BA61-6C9C9539EEF0}"/>
    <dgm:cxn modelId="{F8F4763A-230C-4DD1-BB70-9D57D58C0202}" type="presOf" srcId="{A277B5D2-8339-422F-9A6F-5AFA85A3FB5D}" destId="{A415245C-5CBA-4615-A88C-36ECEA34DF7A}" srcOrd="0" destOrd="0" presId="urn:microsoft.com/office/officeart/2005/8/layout/venn1"/>
    <dgm:cxn modelId="{CBFA41E2-D0B7-4791-94B3-806D5CBC864B}" type="presOf" srcId="{A57AA972-A0C2-4E0F-B3E6-5AC305654022}" destId="{26F69662-CF04-4ABB-98D8-8F5B549EB0C7}" srcOrd="0" destOrd="0" presId="urn:microsoft.com/office/officeart/2005/8/layout/venn1"/>
    <dgm:cxn modelId="{E86CEDCC-2712-43D1-954A-0A6C7243E020}" type="presOf" srcId="{76049408-9632-4237-9CB5-F2829B944A2E}" destId="{44C6C5B1-2EBE-44EA-81E6-CDDD5519AC09}" srcOrd="0" destOrd="0" presId="urn:microsoft.com/office/officeart/2005/8/layout/venn1"/>
    <dgm:cxn modelId="{C4CB920A-E1D2-4900-9D56-4099D7640C8E}" type="presOf" srcId="{9A58E810-66B7-4610-A08A-77A7E28E69B2}" destId="{61ACEE5E-6DE7-4C07-966C-1EFDB8A4828A}" srcOrd="1" destOrd="0" presId="urn:microsoft.com/office/officeart/2005/8/layout/venn1"/>
    <dgm:cxn modelId="{D471F82E-6612-44BC-BF11-959F03FD60EC}" type="presOf" srcId="{A57AA972-A0C2-4E0F-B3E6-5AC305654022}" destId="{67389F9E-3E99-4580-98D0-8FB2EAE53B90}" srcOrd="1" destOrd="0" presId="urn:microsoft.com/office/officeart/2005/8/layout/venn1"/>
    <dgm:cxn modelId="{6CB1A82C-388F-40FF-881D-CA148C49523E}" type="presOf" srcId="{76049408-9632-4237-9CB5-F2829B944A2E}" destId="{02B51348-4B41-4E66-AC94-D646939FDFD3}" srcOrd="1" destOrd="0" presId="urn:microsoft.com/office/officeart/2005/8/layout/venn1"/>
    <dgm:cxn modelId="{63A9ED4E-EA53-47B3-9B16-2A2292023C5F}" srcId="{A277B5D2-8339-422F-9A6F-5AFA85A3FB5D}" destId="{A57AA972-A0C2-4E0F-B3E6-5AC305654022}" srcOrd="2" destOrd="0" parTransId="{560ED6C8-E0F6-4F9D-B411-DFF968BD32AD}" sibTransId="{73D3B67B-7A6D-47F8-8F81-CB867F31AEFA}"/>
    <dgm:cxn modelId="{BCBD747D-C34C-46A3-8330-AF4232C07281}" type="presOf" srcId="{9A58E810-66B7-4610-A08A-77A7E28E69B2}" destId="{777D303E-BEA6-49F9-AFDF-FC136DD220B9}" srcOrd="0" destOrd="0" presId="urn:microsoft.com/office/officeart/2005/8/layout/venn1"/>
    <dgm:cxn modelId="{3FCA80F4-7B98-4400-9ABD-B96B41691AF6}" srcId="{A277B5D2-8339-422F-9A6F-5AFA85A3FB5D}" destId="{9A58E810-66B7-4610-A08A-77A7E28E69B2}" srcOrd="0" destOrd="0" parTransId="{D5C2129E-5720-4657-9EFF-F8FD3104489A}" sibTransId="{A9A351EF-F786-4043-99CE-F42C21AE9256}"/>
    <dgm:cxn modelId="{FE452119-EC8D-4B3A-BE77-6E029E950195}" type="presParOf" srcId="{A415245C-5CBA-4615-A88C-36ECEA34DF7A}" destId="{777D303E-BEA6-49F9-AFDF-FC136DD220B9}" srcOrd="0" destOrd="0" presId="urn:microsoft.com/office/officeart/2005/8/layout/venn1"/>
    <dgm:cxn modelId="{D1FE6BF7-37AC-4608-B34C-1A4850C503CA}" type="presParOf" srcId="{A415245C-5CBA-4615-A88C-36ECEA34DF7A}" destId="{61ACEE5E-6DE7-4C07-966C-1EFDB8A4828A}" srcOrd="1" destOrd="0" presId="urn:microsoft.com/office/officeart/2005/8/layout/venn1"/>
    <dgm:cxn modelId="{887A399D-5475-454C-9010-7C585E81C67A}" type="presParOf" srcId="{A415245C-5CBA-4615-A88C-36ECEA34DF7A}" destId="{44C6C5B1-2EBE-44EA-81E6-CDDD5519AC09}" srcOrd="2" destOrd="0" presId="urn:microsoft.com/office/officeart/2005/8/layout/venn1"/>
    <dgm:cxn modelId="{D671A681-FBA5-4D9F-8B84-404661E8E0E7}" type="presParOf" srcId="{A415245C-5CBA-4615-A88C-36ECEA34DF7A}" destId="{02B51348-4B41-4E66-AC94-D646939FDFD3}" srcOrd="3" destOrd="0" presId="urn:microsoft.com/office/officeart/2005/8/layout/venn1"/>
    <dgm:cxn modelId="{CA2C9DEA-E8CC-4C5E-9594-E7B313F77BF7}" type="presParOf" srcId="{A415245C-5CBA-4615-A88C-36ECEA34DF7A}" destId="{26F69662-CF04-4ABB-98D8-8F5B549EB0C7}" srcOrd="4" destOrd="0" presId="urn:microsoft.com/office/officeart/2005/8/layout/venn1"/>
    <dgm:cxn modelId="{0E46284E-94A8-4BD3-A25F-535A32D289B2}" type="presParOf" srcId="{A415245C-5CBA-4615-A88C-36ECEA34DF7A}" destId="{67389F9E-3E99-4580-98D0-8FB2EAE53B9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D8D25D-1FD0-4A60-A39A-8B08FAA30D81}" type="doc">
      <dgm:prSet loTypeId="urn:microsoft.com/office/officeart/2005/8/layout/radial1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3909A51A-8420-4E91-8358-92DD9C54A5FC}">
      <dgm:prSet phldrT="[نص]"/>
      <dgm:spPr/>
      <dgm:t>
        <a:bodyPr/>
        <a:lstStyle/>
        <a:p>
          <a:pPr rtl="1"/>
          <a:r>
            <a:rPr lang="ar-SA" dirty="0" smtClean="0"/>
            <a:t>منافع قناة التسويق</a:t>
          </a:r>
          <a:endParaRPr lang="ar-SA" dirty="0"/>
        </a:p>
      </dgm:t>
    </dgm:pt>
    <dgm:pt modelId="{EF5D96B2-225A-4309-BA5F-48C18CB0F70C}" type="parTrans" cxnId="{BC130105-331A-4998-9875-DE779BC7A3A9}">
      <dgm:prSet/>
      <dgm:spPr/>
      <dgm:t>
        <a:bodyPr/>
        <a:lstStyle/>
        <a:p>
          <a:pPr rtl="1"/>
          <a:endParaRPr lang="ar-SA"/>
        </a:p>
      </dgm:t>
    </dgm:pt>
    <dgm:pt modelId="{DDA4731F-BA59-43BE-BCF6-7162D0656B2E}" type="sibTrans" cxnId="{BC130105-331A-4998-9875-DE779BC7A3A9}">
      <dgm:prSet/>
      <dgm:spPr/>
      <dgm:t>
        <a:bodyPr/>
        <a:lstStyle/>
        <a:p>
          <a:pPr rtl="1"/>
          <a:endParaRPr lang="ar-SA"/>
        </a:p>
      </dgm:t>
    </dgm:pt>
    <dgm:pt modelId="{88AAD139-C333-4E16-98FC-5FF5842C2B75}">
      <dgm:prSet phldrT="[نص]"/>
      <dgm:spPr/>
      <dgm:t>
        <a:bodyPr/>
        <a:lstStyle/>
        <a:p>
          <a:pPr rtl="1"/>
          <a:r>
            <a:rPr lang="ar-SA" dirty="0" smtClean="0"/>
            <a:t>التملك والحيازة</a:t>
          </a:r>
          <a:endParaRPr lang="ar-SA" dirty="0"/>
        </a:p>
      </dgm:t>
    </dgm:pt>
    <dgm:pt modelId="{EF924642-48B7-411E-AB4C-F6ED22C776A7}" type="parTrans" cxnId="{75543A52-6796-49AF-BDBE-10342704C561}">
      <dgm:prSet/>
      <dgm:spPr/>
      <dgm:t>
        <a:bodyPr/>
        <a:lstStyle/>
        <a:p>
          <a:pPr rtl="1"/>
          <a:endParaRPr lang="ar-SA"/>
        </a:p>
      </dgm:t>
    </dgm:pt>
    <dgm:pt modelId="{8BB95EE6-FDA6-46E5-A109-5B585D58091E}" type="sibTrans" cxnId="{75543A52-6796-49AF-BDBE-10342704C561}">
      <dgm:prSet/>
      <dgm:spPr/>
      <dgm:t>
        <a:bodyPr/>
        <a:lstStyle/>
        <a:p>
          <a:pPr rtl="1"/>
          <a:endParaRPr lang="ar-SA"/>
        </a:p>
      </dgm:t>
    </dgm:pt>
    <dgm:pt modelId="{E1951186-EB80-4B53-8E22-A8FE7241A0AE}">
      <dgm:prSet phldrT="[نص]"/>
      <dgm:spPr/>
      <dgm:t>
        <a:bodyPr/>
        <a:lstStyle/>
        <a:p>
          <a:pPr rtl="1"/>
          <a:r>
            <a:rPr lang="ar-SA" dirty="0" smtClean="0"/>
            <a:t>الشكلية</a:t>
          </a:r>
          <a:endParaRPr lang="ar-SA" dirty="0"/>
        </a:p>
      </dgm:t>
    </dgm:pt>
    <dgm:pt modelId="{893A3237-D7A4-4C0D-BFCC-AF2E49E11DCD}" type="parTrans" cxnId="{EFF3EA8A-7506-4335-9283-A548A262D05F}">
      <dgm:prSet/>
      <dgm:spPr/>
      <dgm:t>
        <a:bodyPr/>
        <a:lstStyle/>
        <a:p>
          <a:pPr rtl="1"/>
          <a:endParaRPr lang="ar-SA"/>
        </a:p>
      </dgm:t>
    </dgm:pt>
    <dgm:pt modelId="{F919CAFC-9A87-420C-AF53-0428FE091216}" type="sibTrans" cxnId="{EFF3EA8A-7506-4335-9283-A548A262D05F}">
      <dgm:prSet/>
      <dgm:spPr/>
      <dgm:t>
        <a:bodyPr/>
        <a:lstStyle/>
        <a:p>
          <a:pPr rtl="1"/>
          <a:endParaRPr lang="ar-SA"/>
        </a:p>
      </dgm:t>
    </dgm:pt>
    <dgm:pt modelId="{29601CCD-FC6F-4288-B954-403257DEB55E}">
      <dgm:prSet phldrT="[نص]"/>
      <dgm:spPr/>
      <dgm:t>
        <a:bodyPr/>
        <a:lstStyle/>
        <a:p>
          <a:pPr rtl="1"/>
          <a:r>
            <a:rPr lang="ar-SA" dirty="0" smtClean="0"/>
            <a:t>الزمنية</a:t>
          </a:r>
          <a:endParaRPr lang="ar-SA" dirty="0"/>
        </a:p>
      </dgm:t>
    </dgm:pt>
    <dgm:pt modelId="{DAB0FD35-213F-46E7-8538-BB17BB68AF6A}" type="parTrans" cxnId="{59D916E3-EF1B-4B49-B714-490C871A285F}">
      <dgm:prSet/>
      <dgm:spPr/>
      <dgm:t>
        <a:bodyPr/>
        <a:lstStyle/>
        <a:p>
          <a:pPr rtl="1"/>
          <a:endParaRPr lang="ar-SA"/>
        </a:p>
      </dgm:t>
    </dgm:pt>
    <dgm:pt modelId="{D302E530-3F51-41C8-BBF6-7D8CBA928007}" type="sibTrans" cxnId="{59D916E3-EF1B-4B49-B714-490C871A285F}">
      <dgm:prSet/>
      <dgm:spPr/>
      <dgm:t>
        <a:bodyPr/>
        <a:lstStyle/>
        <a:p>
          <a:pPr rtl="1"/>
          <a:endParaRPr lang="ar-SA"/>
        </a:p>
      </dgm:t>
    </dgm:pt>
    <dgm:pt modelId="{4A1D421C-994A-47E7-877B-C4731BFDDB95}">
      <dgm:prSet phldrT="[نص]"/>
      <dgm:spPr/>
      <dgm:t>
        <a:bodyPr/>
        <a:lstStyle/>
        <a:p>
          <a:pPr rtl="1"/>
          <a:r>
            <a:rPr lang="ar-SA" dirty="0" smtClean="0"/>
            <a:t>المكانية</a:t>
          </a:r>
          <a:endParaRPr lang="ar-SA" dirty="0"/>
        </a:p>
      </dgm:t>
    </dgm:pt>
    <dgm:pt modelId="{D897AD99-65D3-4C79-8BB4-B47D096D440B}" type="parTrans" cxnId="{292A98EA-B9F3-4CBB-9B09-7CDA0BB0819C}">
      <dgm:prSet/>
      <dgm:spPr/>
      <dgm:t>
        <a:bodyPr/>
        <a:lstStyle/>
        <a:p>
          <a:pPr rtl="1"/>
          <a:endParaRPr lang="ar-SA"/>
        </a:p>
      </dgm:t>
    </dgm:pt>
    <dgm:pt modelId="{5E8020F6-EF65-4A29-A2A1-82C6ECBF808A}" type="sibTrans" cxnId="{292A98EA-B9F3-4CBB-9B09-7CDA0BB0819C}">
      <dgm:prSet/>
      <dgm:spPr/>
      <dgm:t>
        <a:bodyPr/>
        <a:lstStyle/>
        <a:p>
          <a:pPr rtl="1"/>
          <a:endParaRPr lang="ar-SA"/>
        </a:p>
      </dgm:t>
    </dgm:pt>
    <dgm:pt modelId="{87A53996-81AB-4AC2-A8AE-13856B6E2236}" type="pres">
      <dgm:prSet presAssocID="{17D8D25D-1FD0-4A60-A39A-8B08FAA30D8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D9FA4FAF-A8A5-4473-B734-1922F40CB5E1}" type="pres">
      <dgm:prSet presAssocID="{3909A51A-8420-4E91-8358-92DD9C54A5FC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35A3DE24-2FCD-4A94-B7AA-4E5DAD54D7BB}" type="pres">
      <dgm:prSet presAssocID="{EF924642-48B7-411E-AB4C-F6ED22C776A7}" presName="Name9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743D1A77-C04C-418C-BFEF-EAFE86B6BD51}" type="pres">
      <dgm:prSet presAssocID="{EF924642-48B7-411E-AB4C-F6ED22C776A7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AF3718D6-3AB4-469C-97A9-EAE82B97ECE0}" type="pres">
      <dgm:prSet presAssocID="{88AAD139-C333-4E16-98FC-5FF5842C2B7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3E84DE-5EBF-4C1E-AA86-EEDF46CAEFA1}" type="pres">
      <dgm:prSet presAssocID="{893A3237-D7A4-4C0D-BFCC-AF2E49E11DCD}" presName="Name9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6B2A9A9-9B21-4244-ABAF-9078BAF1DDDA}" type="pres">
      <dgm:prSet presAssocID="{893A3237-D7A4-4C0D-BFCC-AF2E49E11DCD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F0EA06A5-F076-478D-A630-59E900116954}" type="pres">
      <dgm:prSet presAssocID="{E1951186-EB80-4B53-8E22-A8FE7241A0A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5D7DA5D-3B13-42C3-BA20-FDEFD9D18D2F}" type="pres">
      <dgm:prSet presAssocID="{DAB0FD35-213F-46E7-8538-BB17BB68AF6A}" presName="Name9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CC1C7ECC-796E-4EE6-A417-4066BDB84023}" type="pres">
      <dgm:prSet presAssocID="{DAB0FD35-213F-46E7-8538-BB17BB68AF6A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46DA7259-5A6B-4D05-A022-7A47A1D011B3}" type="pres">
      <dgm:prSet presAssocID="{29601CCD-FC6F-4288-B954-403257DEB55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B3AA566-57DE-43A8-9932-8BEB49174A46}" type="pres">
      <dgm:prSet presAssocID="{D897AD99-65D3-4C79-8BB4-B47D096D440B}" presName="Name9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0D8BD324-C452-4281-9A7A-4710E813A42B}" type="pres">
      <dgm:prSet presAssocID="{D897AD99-65D3-4C79-8BB4-B47D096D440B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8B2D0A3A-7675-425F-B9C9-D4BE90455C70}" type="pres">
      <dgm:prSet presAssocID="{4A1D421C-994A-47E7-877B-C4731BFDDB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62CE05B-28B3-4459-AA47-5A86878AD6F2}" type="presOf" srcId="{E1951186-EB80-4B53-8E22-A8FE7241A0AE}" destId="{F0EA06A5-F076-478D-A630-59E900116954}" srcOrd="0" destOrd="0" presId="urn:microsoft.com/office/officeart/2005/8/layout/radial1"/>
    <dgm:cxn modelId="{4830ADAC-14C1-4059-BAA1-6F0DA85DB5B1}" type="presOf" srcId="{17D8D25D-1FD0-4A60-A39A-8B08FAA30D81}" destId="{87A53996-81AB-4AC2-A8AE-13856B6E2236}" srcOrd="0" destOrd="0" presId="urn:microsoft.com/office/officeart/2005/8/layout/radial1"/>
    <dgm:cxn modelId="{729EB987-095C-4B9F-84D1-FF1B354CAAE2}" type="presOf" srcId="{EF924642-48B7-411E-AB4C-F6ED22C776A7}" destId="{743D1A77-C04C-418C-BFEF-EAFE86B6BD51}" srcOrd="1" destOrd="0" presId="urn:microsoft.com/office/officeart/2005/8/layout/radial1"/>
    <dgm:cxn modelId="{9CA3639D-1EC2-4939-AB6D-F76EA3547EA4}" type="presOf" srcId="{88AAD139-C333-4E16-98FC-5FF5842C2B75}" destId="{AF3718D6-3AB4-469C-97A9-EAE82B97ECE0}" srcOrd="0" destOrd="0" presId="urn:microsoft.com/office/officeart/2005/8/layout/radial1"/>
    <dgm:cxn modelId="{6F6037C2-2621-4D05-9D9A-63A6E81028F9}" type="presOf" srcId="{D897AD99-65D3-4C79-8BB4-B47D096D440B}" destId="{0D8BD324-C452-4281-9A7A-4710E813A42B}" srcOrd="1" destOrd="0" presId="urn:microsoft.com/office/officeart/2005/8/layout/radial1"/>
    <dgm:cxn modelId="{75543A52-6796-49AF-BDBE-10342704C561}" srcId="{3909A51A-8420-4E91-8358-92DD9C54A5FC}" destId="{88AAD139-C333-4E16-98FC-5FF5842C2B75}" srcOrd="0" destOrd="0" parTransId="{EF924642-48B7-411E-AB4C-F6ED22C776A7}" sibTransId="{8BB95EE6-FDA6-46E5-A109-5B585D58091E}"/>
    <dgm:cxn modelId="{16175AEC-EA8E-4876-BA38-653C7B9BDFEB}" type="presOf" srcId="{4A1D421C-994A-47E7-877B-C4731BFDDB95}" destId="{8B2D0A3A-7675-425F-B9C9-D4BE90455C70}" srcOrd="0" destOrd="0" presId="urn:microsoft.com/office/officeart/2005/8/layout/radial1"/>
    <dgm:cxn modelId="{E6008F27-817A-47D2-B8AA-77766316E02A}" type="presOf" srcId="{DAB0FD35-213F-46E7-8538-BB17BB68AF6A}" destId="{CC1C7ECC-796E-4EE6-A417-4066BDB84023}" srcOrd="1" destOrd="0" presId="urn:microsoft.com/office/officeart/2005/8/layout/radial1"/>
    <dgm:cxn modelId="{EFF3EA8A-7506-4335-9283-A548A262D05F}" srcId="{3909A51A-8420-4E91-8358-92DD9C54A5FC}" destId="{E1951186-EB80-4B53-8E22-A8FE7241A0AE}" srcOrd="1" destOrd="0" parTransId="{893A3237-D7A4-4C0D-BFCC-AF2E49E11DCD}" sibTransId="{F919CAFC-9A87-420C-AF53-0428FE091216}"/>
    <dgm:cxn modelId="{0549019F-868F-4A36-931B-A891CE7F7169}" type="presOf" srcId="{893A3237-D7A4-4C0D-BFCC-AF2E49E11DCD}" destId="{DE3E84DE-5EBF-4C1E-AA86-EEDF46CAEFA1}" srcOrd="0" destOrd="0" presId="urn:microsoft.com/office/officeart/2005/8/layout/radial1"/>
    <dgm:cxn modelId="{31DB88C7-ECEE-4141-AEF7-20246B5D6AC5}" type="presOf" srcId="{3909A51A-8420-4E91-8358-92DD9C54A5FC}" destId="{D9FA4FAF-A8A5-4473-B734-1922F40CB5E1}" srcOrd="0" destOrd="0" presId="urn:microsoft.com/office/officeart/2005/8/layout/radial1"/>
    <dgm:cxn modelId="{D2746499-1288-4894-8496-4031EDB19BFD}" type="presOf" srcId="{29601CCD-FC6F-4288-B954-403257DEB55E}" destId="{46DA7259-5A6B-4D05-A022-7A47A1D011B3}" srcOrd="0" destOrd="0" presId="urn:microsoft.com/office/officeart/2005/8/layout/radial1"/>
    <dgm:cxn modelId="{292A98EA-B9F3-4CBB-9B09-7CDA0BB0819C}" srcId="{3909A51A-8420-4E91-8358-92DD9C54A5FC}" destId="{4A1D421C-994A-47E7-877B-C4731BFDDB95}" srcOrd="3" destOrd="0" parTransId="{D897AD99-65D3-4C79-8BB4-B47D096D440B}" sibTransId="{5E8020F6-EF65-4A29-A2A1-82C6ECBF808A}"/>
    <dgm:cxn modelId="{DF7E372E-DA35-4A5E-AA24-F28EDF4D3FA4}" type="presOf" srcId="{EF924642-48B7-411E-AB4C-F6ED22C776A7}" destId="{35A3DE24-2FCD-4A94-B7AA-4E5DAD54D7BB}" srcOrd="0" destOrd="0" presId="urn:microsoft.com/office/officeart/2005/8/layout/radial1"/>
    <dgm:cxn modelId="{8EF498F1-7033-432C-AE68-DB06A4933404}" type="presOf" srcId="{893A3237-D7A4-4C0D-BFCC-AF2E49E11DCD}" destId="{16B2A9A9-9B21-4244-ABAF-9078BAF1DDDA}" srcOrd="1" destOrd="0" presId="urn:microsoft.com/office/officeart/2005/8/layout/radial1"/>
    <dgm:cxn modelId="{BC130105-331A-4998-9875-DE779BC7A3A9}" srcId="{17D8D25D-1FD0-4A60-A39A-8B08FAA30D81}" destId="{3909A51A-8420-4E91-8358-92DD9C54A5FC}" srcOrd="0" destOrd="0" parTransId="{EF5D96B2-225A-4309-BA5F-48C18CB0F70C}" sibTransId="{DDA4731F-BA59-43BE-BCF6-7162D0656B2E}"/>
    <dgm:cxn modelId="{7DFA3AF0-B504-4E9A-9B59-41A6036A6350}" type="presOf" srcId="{DAB0FD35-213F-46E7-8538-BB17BB68AF6A}" destId="{A5D7DA5D-3B13-42C3-BA20-FDEFD9D18D2F}" srcOrd="0" destOrd="0" presId="urn:microsoft.com/office/officeart/2005/8/layout/radial1"/>
    <dgm:cxn modelId="{59D916E3-EF1B-4B49-B714-490C871A285F}" srcId="{3909A51A-8420-4E91-8358-92DD9C54A5FC}" destId="{29601CCD-FC6F-4288-B954-403257DEB55E}" srcOrd="2" destOrd="0" parTransId="{DAB0FD35-213F-46E7-8538-BB17BB68AF6A}" sibTransId="{D302E530-3F51-41C8-BBF6-7D8CBA928007}"/>
    <dgm:cxn modelId="{7F7B4D20-69C7-4F8E-A7BB-57669D43ADA9}" type="presOf" srcId="{D897AD99-65D3-4C79-8BB4-B47D096D440B}" destId="{CB3AA566-57DE-43A8-9932-8BEB49174A46}" srcOrd="0" destOrd="0" presId="urn:microsoft.com/office/officeart/2005/8/layout/radial1"/>
    <dgm:cxn modelId="{A214F120-1EC6-4F51-99F7-F3C6CAD699A7}" type="presParOf" srcId="{87A53996-81AB-4AC2-A8AE-13856B6E2236}" destId="{D9FA4FAF-A8A5-4473-B734-1922F40CB5E1}" srcOrd="0" destOrd="0" presId="urn:microsoft.com/office/officeart/2005/8/layout/radial1"/>
    <dgm:cxn modelId="{165D8154-DBAA-438A-938A-3EB0E23B3586}" type="presParOf" srcId="{87A53996-81AB-4AC2-A8AE-13856B6E2236}" destId="{35A3DE24-2FCD-4A94-B7AA-4E5DAD54D7BB}" srcOrd="1" destOrd="0" presId="urn:microsoft.com/office/officeart/2005/8/layout/radial1"/>
    <dgm:cxn modelId="{95A95CC8-ECB7-424C-9629-FFB89B905EFC}" type="presParOf" srcId="{35A3DE24-2FCD-4A94-B7AA-4E5DAD54D7BB}" destId="{743D1A77-C04C-418C-BFEF-EAFE86B6BD51}" srcOrd="0" destOrd="0" presId="urn:microsoft.com/office/officeart/2005/8/layout/radial1"/>
    <dgm:cxn modelId="{11821CEA-5436-43CE-B0F7-AD3214E23D49}" type="presParOf" srcId="{87A53996-81AB-4AC2-A8AE-13856B6E2236}" destId="{AF3718D6-3AB4-469C-97A9-EAE82B97ECE0}" srcOrd="2" destOrd="0" presId="urn:microsoft.com/office/officeart/2005/8/layout/radial1"/>
    <dgm:cxn modelId="{39CCC9FC-84FC-469B-9C48-435240DB25FD}" type="presParOf" srcId="{87A53996-81AB-4AC2-A8AE-13856B6E2236}" destId="{DE3E84DE-5EBF-4C1E-AA86-EEDF46CAEFA1}" srcOrd="3" destOrd="0" presId="urn:microsoft.com/office/officeart/2005/8/layout/radial1"/>
    <dgm:cxn modelId="{BFD656DA-2DD6-48DC-9E50-326259522F32}" type="presParOf" srcId="{DE3E84DE-5EBF-4C1E-AA86-EEDF46CAEFA1}" destId="{16B2A9A9-9B21-4244-ABAF-9078BAF1DDDA}" srcOrd="0" destOrd="0" presId="urn:microsoft.com/office/officeart/2005/8/layout/radial1"/>
    <dgm:cxn modelId="{32ABC753-E0CA-45A9-81BD-ED85EDF09836}" type="presParOf" srcId="{87A53996-81AB-4AC2-A8AE-13856B6E2236}" destId="{F0EA06A5-F076-478D-A630-59E900116954}" srcOrd="4" destOrd="0" presId="urn:microsoft.com/office/officeart/2005/8/layout/radial1"/>
    <dgm:cxn modelId="{D668F803-4828-49EF-B26B-B89A85366C94}" type="presParOf" srcId="{87A53996-81AB-4AC2-A8AE-13856B6E2236}" destId="{A5D7DA5D-3B13-42C3-BA20-FDEFD9D18D2F}" srcOrd="5" destOrd="0" presId="urn:microsoft.com/office/officeart/2005/8/layout/radial1"/>
    <dgm:cxn modelId="{AB0365AF-D65E-400C-AD1D-B25F7A2B1F96}" type="presParOf" srcId="{A5D7DA5D-3B13-42C3-BA20-FDEFD9D18D2F}" destId="{CC1C7ECC-796E-4EE6-A417-4066BDB84023}" srcOrd="0" destOrd="0" presId="urn:microsoft.com/office/officeart/2005/8/layout/radial1"/>
    <dgm:cxn modelId="{C125B733-9839-42BB-A05E-FA1DBF893E43}" type="presParOf" srcId="{87A53996-81AB-4AC2-A8AE-13856B6E2236}" destId="{46DA7259-5A6B-4D05-A022-7A47A1D011B3}" srcOrd="6" destOrd="0" presId="urn:microsoft.com/office/officeart/2005/8/layout/radial1"/>
    <dgm:cxn modelId="{E0FEA19E-9D09-45D9-B12D-C300DFAE3697}" type="presParOf" srcId="{87A53996-81AB-4AC2-A8AE-13856B6E2236}" destId="{CB3AA566-57DE-43A8-9932-8BEB49174A46}" srcOrd="7" destOrd="0" presId="urn:microsoft.com/office/officeart/2005/8/layout/radial1"/>
    <dgm:cxn modelId="{81E7E957-99A3-4808-8D30-A1CEAD0CB766}" type="presParOf" srcId="{CB3AA566-57DE-43A8-9932-8BEB49174A46}" destId="{0D8BD324-C452-4281-9A7A-4710E813A42B}" srcOrd="0" destOrd="0" presId="urn:microsoft.com/office/officeart/2005/8/layout/radial1"/>
    <dgm:cxn modelId="{5B99FF1E-F0FB-4860-AF5F-EA74493C4D82}" type="presParOf" srcId="{87A53996-81AB-4AC2-A8AE-13856B6E2236}" destId="{8B2D0A3A-7675-425F-B9C9-D4BE90455C7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0C2BDE-209B-4327-A382-551121898B7C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21F25EF-3E81-408E-8356-8C7B66C7AE35}">
      <dgm:prSet phldrT="[نص]"/>
      <dgm:spPr/>
      <dgm:t>
        <a:bodyPr/>
        <a:lstStyle/>
        <a:p>
          <a:pPr rtl="1"/>
          <a:r>
            <a:rPr lang="ar-SA" dirty="0" smtClean="0"/>
            <a:t>وسطاء تجار(يمتلكون السلعة او الخدمة)</a:t>
          </a:r>
          <a:endParaRPr lang="ar-SA" dirty="0"/>
        </a:p>
      </dgm:t>
    </dgm:pt>
    <dgm:pt modelId="{01C50430-DB98-4C7C-ABA4-91CAAFE373B2}" type="parTrans" cxnId="{DAF697B5-D360-4EFB-8B64-AC879B1A2084}">
      <dgm:prSet/>
      <dgm:spPr/>
      <dgm:t>
        <a:bodyPr/>
        <a:lstStyle/>
        <a:p>
          <a:pPr rtl="1"/>
          <a:endParaRPr lang="ar-SA"/>
        </a:p>
      </dgm:t>
    </dgm:pt>
    <dgm:pt modelId="{E8A6842A-E5C3-424A-B27D-7EBCB9311168}" type="sibTrans" cxnId="{DAF697B5-D360-4EFB-8B64-AC879B1A2084}">
      <dgm:prSet/>
      <dgm:spPr/>
      <dgm:t>
        <a:bodyPr/>
        <a:lstStyle/>
        <a:p>
          <a:pPr rtl="1"/>
          <a:endParaRPr lang="ar-SA"/>
        </a:p>
      </dgm:t>
    </dgm:pt>
    <dgm:pt modelId="{86470BAA-6833-405B-996A-B7F17CE7EE85}">
      <dgm:prSet phldrT="[نص]"/>
      <dgm:spPr/>
      <dgm:t>
        <a:bodyPr/>
        <a:lstStyle/>
        <a:p>
          <a:pPr rtl="1"/>
          <a:r>
            <a:rPr lang="ar-SA" dirty="0" smtClean="0"/>
            <a:t>تجار الجملة</a:t>
          </a:r>
          <a:endParaRPr lang="ar-SA" dirty="0"/>
        </a:p>
      </dgm:t>
    </dgm:pt>
    <dgm:pt modelId="{B454C268-58F2-4D04-A08D-60FEF1BB314D}" type="parTrans" cxnId="{514A7569-021B-442B-9F48-649ABC69B6BC}">
      <dgm:prSet/>
      <dgm:spPr/>
      <dgm:t>
        <a:bodyPr/>
        <a:lstStyle/>
        <a:p>
          <a:pPr rtl="1"/>
          <a:endParaRPr lang="ar-SA"/>
        </a:p>
      </dgm:t>
    </dgm:pt>
    <dgm:pt modelId="{0D42533A-BA0E-426C-B251-6177F3F94809}" type="sibTrans" cxnId="{514A7569-021B-442B-9F48-649ABC69B6BC}">
      <dgm:prSet/>
      <dgm:spPr/>
      <dgm:t>
        <a:bodyPr/>
        <a:lstStyle/>
        <a:p>
          <a:pPr rtl="1"/>
          <a:endParaRPr lang="ar-SA"/>
        </a:p>
      </dgm:t>
    </dgm:pt>
    <dgm:pt modelId="{1010FC4C-9643-44DA-A78C-5FF06077CEB1}">
      <dgm:prSet phldrT="[نص]"/>
      <dgm:spPr/>
      <dgm:t>
        <a:bodyPr/>
        <a:lstStyle/>
        <a:p>
          <a:pPr rtl="1"/>
          <a:r>
            <a:rPr lang="ar-SA" dirty="0" smtClean="0"/>
            <a:t>تجار التجزئة</a:t>
          </a:r>
          <a:endParaRPr lang="ar-SA" dirty="0"/>
        </a:p>
      </dgm:t>
    </dgm:pt>
    <dgm:pt modelId="{93FC0DBC-4113-43C3-9165-D19E56D61BE8}" type="parTrans" cxnId="{C9791F09-ADB2-4A18-9073-D8D15EF15EA8}">
      <dgm:prSet/>
      <dgm:spPr/>
      <dgm:t>
        <a:bodyPr/>
        <a:lstStyle/>
        <a:p>
          <a:pPr rtl="1"/>
          <a:endParaRPr lang="ar-SA"/>
        </a:p>
      </dgm:t>
    </dgm:pt>
    <dgm:pt modelId="{C7C9C432-39C7-472D-BA71-8933ABE1CBAB}" type="sibTrans" cxnId="{C9791F09-ADB2-4A18-9073-D8D15EF15EA8}">
      <dgm:prSet/>
      <dgm:spPr/>
      <dgm:t>
        <a:bodyPr/>
        <a:lstStyle/>
        <a:p>
          <a:pPr rtl="1"/>
          <a:endParaRPr lang="ar-SA"/>
        </a:p>
      </dgm:t>
    </dgm:pt>
    <dgm:pt modelId="{150E4F82-8A06-4DE4-A228-B414D6EA69F3}">
      <dgm:prSet phldrT="[نص]"/>
      <dgm:spPr/>
      <dgm:t>
        <a:bodyPr/>
        <a:lstStyle/>
        <a:p>
          <a:pPr rtl="1"/>
          <a:r>
            <a:rPr lang="ar-SA" dirty="0" smtClean="0"/>
            <a:t>وسطاء وكلاء(</a:t>
          </a:r>
          <a:r>
            <a:rPr lang="ar-SA" dirty="0" err="1" smtClean="0"/>
            <a:t>لايمتلكون</a:t>
          </a:r>
          <a:r>
            <a:rPr lang="ar-SA" dirty="0" smtClean="0"/>
            <a:t> السلعة او الخدمة)</a:t>
          </a:r>
          <a:endParaRPr lang="ar-SA" dirty="0"/>
        </a:p>
      </dgm:t>
    </dgm:pt>
    <dgm:pt modelId="{0476AB29-0A97-4DEE-9FAC-BB063D1AF8DE}" type="parTrans" cxnId="{38D532A8-9501-4EF7-8B9C-5DFE6B3BE1A7}">
      <dgm:prSet/>
      <dgm:spPr/>
      <dgm:t>
        <a:bodyPr/>
        <a:lstStyle/>
        <a:p>
          <a:pPr rtl="1"/>
          <a:endParaRPr lang="ar-SA"/>
        </a:p>
      </dgm:t>
    </dgm:pt>
    <dgm:pt modelId="{CF2C4DEB-49DE-4626-84AF-CB2624BA021E}" type="sibTrans" cxnId="{38D532A8-9501-4EF7-8B9C-5DFE6B3BE1A7}">
      <dgm:prSet/>
      <dgm:spPr/>
      <dgm:t>
        <a:bodyPr/>
        <a:lstStyle/>
        <a:p>
          <a:pPr rtl="1"/>
          <a:endParaRPr lang="ar-SA"/>
        </a:p>
      </dgm:t>
    </dgm:pt>
    <dgm:pt modelId="{613530AF-86D0-4E73-A6F0-AA9D7DBA61F1}">
      <dgm:prSet phldrT="[نص]"/>
      <dgm:spPr/>
      <dgm:t>
        <a:bodyPr/>
        <a:lstStyle/>
        <a:p>
          <a:pPr rtl="1"/>
          <a:r>
            <a:rPr lang="ar-SA" dirty="0" smtClean="0"/>
            <a:t>السماسرة</a:t>
          </a:r>
          <a:endParaRPr lang="ar-SA" dirty="0"/>
        </a:p>
      </dgm:t>
    </dgm:pt>
    <dgm:pt modelId="{9DC61E70-A2F1-4D08-A619-99D3113A5346}" type="parTrans" cxnId="{2DAE8ABD-7F99-493C-B4A0-5D58C35A53F6}">
      <dgm:prSet/>
      <dgm:spPr/>
      <dgm:t>
        <a:bodyPr/>
        <a:lstStyle/>
        <a:p>
          <a:pPr rtl="1"/>
          <a:endParaRPr lang="ar-SA"/>
        </a:p>
      </dgm:t>
    </dgm:pt>
    <dgm:pt modelId="{0D28A8C8-52AA-4B87-AF83-D359D744E2E3}" type="sibTrans" cxnId="{2DAE8ABD-7F99-493C-B4A0-5D58C35A53F6}">
      <dgm:prSet/>
      <dgm:spPr/>
      <dgm:t>
        <a:bodyPr/>
        <a:lstStyle/>
        <a:p>
          <a:pPr rtl="1"/>
          <a:endParaRPr lang="ar-SA"/>
        </a:p>
      </dgm:t>
    </dgm:pt>
    <dgm:pt modelId="{79960E20-B613-43A7-85C3-7F38B687C4E9}">
      <dgm:prSet phldrT="[نص]"/>
      <dgm:spPr/>
      <dgm:t>
        <a:bodyPr/>
        <a:lstStyle/>
        <a:p>
          <a:pPr rtl="1"/>
          <a:r>
            <a:rPr lang="ar-SA" dirty="0" smtClean="0"/>
            <a:t>الوكلاء بأنواعهم</a:t>
          </a:r>
          <a:endParaRPr lang="ar-SA" dirty="0"/>
        </a:p>
      </dgm:t>
    </dgm:pt>
    <dgm:pt modelId="{0E33FC93-6A3D-4598-A579-83BA022D4CDC}" type="parTrans" cxnId="{3C6CEF7C-9592-44A1-A55D-61063CC1525D}">
      <dgm:prSet/>
      <dgm:spPr/>
      <dgm:t>
        <a:bodyPr/>
        <a:lstStyle/>
        <a:p>
          <a:pPr rtl="1"/>
          <a:endParaRPr lang="ar-SA"/>
        </a:p>
      </dgm:t>
    </dgm:pt>
    <dgm:pt modelId="{D96B2EB2-3E04-4CAE-BAB6-7C9CDF888481}" type="sibTrans" cxnId="{3C6CEF7C-9592-44A1-A55D-61063CC1525D}">
      <dgm:prSet/>
      <dgm:spPr/>
      <dgm:t>
        <a:bodyPr/>
        <a:lstStyle/>
        <a:p>
          <a:pPr rtl="1"/>
          <a:endParaRPr lang="ar-SA"/>
        </a:p>
      </dgm:t>
    </dgm:pt>
    <dgm:pt modelId="{DB9BC0B8-81B6-4FD3-A5AB-E30972DF7C5E}" type="pres">
      <dgm:prSet presAssocID="{700C2BDE-209B-4327-A382-551121898B7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3901E2FB-2E97-45D7-87D3-BF0A08DC726B}" type="pres">
      <dgm:prSet presAssocID="{521F25EF-3E81-408E-8356-8C7B66C7AE35}" presName="linNode" presStyleCnt="0"/>
      <dgm:spPr/>
    </dgm:pt>
    <dgm:pt modelId="{3FEEF1F9-962D-4BA7-95CA-E303FB475F52}" type="pres">
      <dgm:prSet presAssocID="{521F25EF-3E81-408E-8356-8C7B66C7AE3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C299D0-1C27-4B46-9464-FE86D1DA6E70}" type="pres">
      <dgm:prSet presAssocID="{521F25EF-3E81-408E-8356-8C7B66C7AE3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D6D89D-69C9-4D96-9FEF-2D68647F23D9}" type="pres">
      <dgm:prSet presAssocID="{E8A6842A-E5C3-424A-B27D-7EBCB9311168}" presName="spacing" presStyleCnt="0"/>
      <dgm:spPr/>
    </dgm:pt>
    <dgm:pt modelId="{447F28C4-99A1-439D-8F2C-71E18951CFED}" type="pres">
      <dgm:prSet presAssocID="{150E4F82-8A06-4DE4-A228-B414D6EA69F3}" presName="linNode" presStyleCnt="0"/>
      <dgm:spPr/>
    </dgm:pt>
    <dgm:pt modelId="{4B1D1D05-FA95-4049-8BB0-EE17402A2D84}" type="pres">
      <dgm:prSet presAssocID="{150E4F82-8A06-4DE4-A228-B414D6EA69F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A47F00-A2D2-4DF6-A7DA-D366BE02F091}" type="pres">
      <dgm:prSet presAssocID="{150E4F82-8A06-4DE4-A228-B414D6EA69F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9C602836-1406-4B4B-B0E1-651166D484C4}" type="presOf" srcId="{700C2BDE-209B-4327-A382-551121898B7C}" destId="{DB9BC0B8-81B6-4FD3-A5AB-E30972DF7C5E}" srcOrd="0" destOrd="0" presId="urn:microsoft.com/office/officeart/2005/8/layout/vList6"/>
    <dgm:cxn modelId="{087A894E-CFC0-43E4-A698-CEF0294AFC07}" type="presOf" srcId="{1010FC4C-9643-44DA-A78C-5FF06077CEB1}" destId="{04C299D0-1C27-4B46-9464-FE86D1DA6E70}" srcOrd="0" destOrd="1" presId="urn:microsoft.com/office/officeart/2005/8/layout/vList6"/>
    <dgm:cxn modelId="{C5A7D63E-94C4-43FC-9941-6AD85254BBB2}" type="presOf" srcId="{86470BAA-6833-405B-996A-B7F17CE7EE85}" destId="{04C299D0-1C27-4B46-9464-FE86D1DA6E70}" srcOrd="0" destOrd="0" presId="urn:microsoft.com/office/officeart/2005/8/layout/vList6"/>
    <dgm:cxn modelId="{29B82BA8-CF92-4DCF-ACAA-605C1382F977}" type="presOf" srcId="{521F25EF-3E81-408E-8356-8C7B66C7AE35}" destId="{3FEEF1F9-962D-4BA7-95CA-E303FB475F52}" srcOrd="0" destOrd="0" presId="urn:microsoft.com/office/officeart/2005/8/layout/vList6"/>
    <dgm:cxn modelId="{F90CAD73-4231-41B3-90C4-A61B5A82630B}" type="presOf" srcId="{79960E20-B613-43A7-85C3-7F38B687C4E9}" destId="{BEA47F00-A2D2-4DF6-A7DA-D366BE02F091}" srcOrd="0" destOrd="1" presId="urn:microsoft.com/office/officeart/2005/8/layout/vList6"/>
    <dgm:cxn modelId="{DAF697B5-D360-4EFB-8B64-AC879B1A2084}" srcId="{700C2BDE-209B-4327-A382-551121898B7C}" destId="{521F25EF-3E81-408E-8356-8C7B66C7AE35}" srcOrd="0" destOrd="0" parTransId="{01C50430-DB98-4C7C-ABA4-91CAAFE373B2}" sibTransId="{E8A6842A-E5C3-424A-B27D-7EBCB9311168}"/>
    <dgm:cxn modelId="{EFD9F02A-7A74-4032-BB03-27A5E91AAC52}" type="presOf" srcId="{613530AF-86D0-4E73-A6F0-AA9D7DBA61F1}" destId="{BEA47F00-A2D2-4DF6-A7DA-D366BE02F091}" srcOrd="0" destOrd="0" presId="urn:microsoft.com/office/officeart/2005/8/layout/vList6"/>
    <dgm:cxn modelId="{C9791F09-ADB2-4A18-9073-D8D15EF15EA8}" srcId="{521F25EF-3E81-408E-8356-8C7B66C7AE35}" destId="{1010FC4C-9643-44DA-A78C-5FF06077CEB1}" srcOrd="1" destOrd="0" parTransId="{93FC0DBC-4113-43C3-9165-D19E56D61BE8}" sibTransId="{C7C9C432-39C7-472D-BA71-8933ABE1CBAB}"/>
    <dgm:cxn modelId="{3C6CEF7C-9592-44A1-A55D-61063CC1525D}" srcId="{150E4F82-8A06-4DE4-A228-B414D6EA69F3}" destId="{79960E20-B613-43A7-85C3-7F38B687C4E9}" srcOrd="1" destOrd="0" parTransId="{0E33FC93-6A3D-4598-A579-83BA022D4CDC}" sibTransId="{D96B2EB2-3E04-4CAE-BAB6-7C9CDF888481}"/>
    <dgm:cxn modelId="{C72A6A77-44B8-43C6-8F0A-337CB608F54C}" type="presOf" srcId="{150E4F82-8A06-4DE4-A228-B414D6EA69F3}" destId="{4B1D1D05-FA95-4049-8BB0-EE17402A2D84}" srcOrd="0" destOrd="0" presId="urn:microsoft.com/office/officeart/2005/8/layout/vList6"/>
    <dgm:cxn modelId="{2DAE8ABD-7F99-493C-B4A0-5D58C35A53F6}" srcId="{150E4F82-8A06-4DE4-A228-B414D6EA69F3}" destId="{613530AF-86D0-4E73-A6F0-AA9D7DBA61F1}" srcOrd="0" destOrd="0" parTransId="{9DC61E70-A2F1-4D08-A619-99D3113A5346}" sibTransId="{0D28A8C8-52AA-4B87-AF83-D359D744E2E3}"/>
    <dgm:cxn modelId="{514A7569-021B-442B-9F48-649ABC69B6BC}" srcId="{521F25EF-3E81-408E-8356-8C7B66C7AE35}" destId="{86470BAA-6833-405B-996A-B7F17CE7EE85}" srcOrd="0" destOrd="0" parTransId="{B454C268-58F2-4D04-A08D-60FEF1BB314D}" sibTransId="{0D42533A-BA0E-426C-B251-6177F3F94809}"/>
    <dgm:cxn modelId="{38D532A8-9501-4EF7-8B9C-5DFE6B3BE1A7}" srcId="{700C2BDE-209B-4327-A382-551121898B7C}" destId="{150E4F82-8A06-4DE4-A228-B414D6EA69F3}" srcOrd="1" destOrd="0" parTransId="{0476AB29-0A97-4DEE-9FAC-BB063D1AF8DE}" sibTransId="{CF2C4DEB-49DE-4626-84AF-CB2624BA021E}"/>
    <dgm:cxn modelId="{BAA7FC65-0388-4F50-B114-25939F466DD4}" type="presParOf" srcId="{DB9BC0B8-81B6-4FD3-A5AB-E30972DF7C5E}" destId="{3901E2FB-2E97-45D7-87D3-BF0A08DC726B}" srcOrd="0" destOrd="0" presId="urn:microsoft.com/office/officeart/2005/8/layout/vList6"/>
    <dgm:cxn modelId="{B29CC976-2776-4828-9CF5-8EEFC49A8F28}" type="presParOf" srcId="{3901E2FB-2E97-45D7-87D3-BF0A08DC726B}" destId="{3FEEF1F9-962D-4BA7-95CA-E303FB475F52}" srcOrd="0" destOrd="0" presId="urn:microsoft.com/office/officeart/2005/8/layout/vList6"/>
    <dgm:cxn modelId="{AD7500B5-5FF7-410E-9958-B04C093C928D}" type="presParOf" srcId="{3901E2FB-2E97-45D7-87D3-BF0A08DC726B}" destId="{04C299D0-1C27-4B46-9464-FE86D1DA6E70}" srcOrd="1" destOrd="0" presId="urn:microsoft.com/office/officeart/2005/8/layout/vList6"/>
    <dgm:cxn modelId="{1EF2A3BC-8CB4-401A-8C5D-0C53C1BC8368}" type="presParOf" srcId="{DB9BC0B8-81B6-4FD3-A5AB-E30972DF7C5E}" destId="{55D6D89D-69C9-4D96-9FEF-2D68647F23D9}" srcOrd="1" destOrd="0" presId="urn:microsoft.com/office/officeart/2005/8/layout/vList6"/>
    <dgm:cxn modelId="{7BBB9628-3840-42B4-9638-CFF1F619C811}" type="presParOf" srcId="{DB9BC0B8-81B6-4FD3-A5AB-E30972DF7C5E}" destId="{447F28C4-99A1-439D-8F2C-71E18951CFED}" srcOrd="2" destOrd="0" presId="urn:microsoft.com/office/officeart/2005/8/layout/vList6"/>
    <dgm:cxn modelId="{A28F5A1E-756F-4832-B749-B9B970C77A56}" type="presParOf" srcId="{447F28C4-99A1-439D-8F2C-71E18951CFED}" destId="{4B1D1D05-FA95-4049-8BB0-EE17402A2D84}" srcOrd="0" destOrd="0" presId="urn:microsoft.com/office/officeart/2005/8/layout/vList6"/>
    <dgm:cxn modelId="{2FD5499C-AC81-42AB-963A-0311DF162155}" type="presParOf" srcId="{447F28C4-99A1-439D-8F2C-71E18951CFED}" destId="{BEA47F00-A2D2-4DF6-A7DA-D366BE02F09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659918-A1AF-4041-A449-7C1C5CC2D4EC}" type="doc">
      <dgm:prSet loTypeId="urn:microsoft.com/office/officeart/2005/8/layout/default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EAFC9121-C19B-4F41-A127-84F7C00A4A23}">
      <dgm:prSet phldrT="[نص]"/>
      <dgm:spPr/>
      <dgm:t>
        <a:bodyPr/>
        <a:lstStyle/>
        <a:p>
          <a:pPr rtl="1"/>
          <a:r>
            <a:rPr lang="ar-SA" dirty="0" smtClean="0"/>
            <a:t>الشركة</a:t>
          </a:r>
          <a:endParaRPr lang="ar-SA" dirty="0"/>
        </a:p>
      </dgm:t>
    </dgm:pt>
    <dgm:pt modelId="{C8B4D146-8E56-41B6-BE1A-CCE43662C683}" type="parTrans" cxnId="{D22B8B31-B634-4568-89C6-F69B769AE8FF}">
      <dgm:prSet/>
      <dgm:spPr/>
      <dgm:t>
        <a:bodyPr/>
        <a:lstStyle/>
        <a:p>
          <a:pPr rtl="1"/>
          <a:endParaRPr lang="ar-SA"/>
        </a:p>
      </dgm:t>
    </dgm:pt>
    <dgm:pt modelId="{A706927C-C1E8-45CB-9F0E-DC084005DB1E}" type="sibTrans" cxnId="{D22B8B31-B634-4568-89C6-F69B769AE8FF}">
      <dgm:prSet/>
      <dgm:spPr/>
      <dgm:t>
        <a:bodyPr/>
        <a:lstStyle/>
        <a:p>
          <a:pPr rtl="1"/>
          <a:endParaRPr lang="ar-SA"/>
        </a:p>
      </dgm:t>
    </dgm:pt>
    <dgm:pt modelId="{117B1D88-C7E5-495E-A469-6F1E49EEDDBC}">
      <dgm:prSet phldrT="[نص]"/>
      <dgm:spPr/>
      <dgm:t>
        <a:bodyPr/>
        <a:lstStyle/>
        <a:p>
          <a:pPr rtl="1"/>
          <a:r>
            <a:rPr lang="ar-SA" dirty="0" smtClean="0"/>
            <a:t>الوسطاء</a:t>
          </a:r>
          <a:endParaRPr lang="ar-SA" dirty="0"/>
        </a:p>
      </dgm:t>
    </dgm:pt>
    <dgm:pt modelId="{21476B66-CF3E-4ADB-BD89-54E84A9C0DB1}" type="parTrans" cxnId="{C7136407-531C-41B4-90ED-87F243B9E42E}">
      <dgm:prSet/>
      <dgm:spPr/>
      <dgm:t>
        <a:bodyPr/>
        <a:lstStyle/>
        <a:p>
          <a:pPr rtl="1"/>
          <a:endParaRPr lang="ar-SA"/>
        </a:p>
      </dgm:t>
    </dgm:pt>
    <dgm:pt modelId="{DBB06CF6-28BF-419F-B1B3-F0E58E928880}" type="sibTrans" cxnId="{C7136407-531C-41B4-90ED-87F243B9E42E}">
      <dgm:prSet/>
      <dgm:spPr/>
      <dgm:t>
        <a:bodyPr/>
        <a:lstStyle/>
        <a:p>
          <a:pPr rtl="1"/>
          <a:endParaRPr lang="ar-SA"/>
        </a:p>
      </dgm:t>
    </dgm:pt>
    <dgm:pt modelId="{92EA34A2-B825-4B88-8827-94D9A145DE0D}">
      <dgm:prSet phldrT="[نص]"/>
      <dgm:spPr/>
      <dgm:t>
        <a:bodyPr/>
        <a:lstStyle/>
        <a:p>
          <a:pPr rtl="1"/>
          <a:r>
            <a:rPr lang="ar-SA" dirty="0" smtClean="0"/>
            <a:t>المنتج</a:t>
          </a:r>
          <a:endParaRPr lang="ar-SA" dirty="0"/>
        </a:p>
      </dgm:t>
    </dgm:pt>
    <dgm:pt modelId="{5F08823F-95AB-4B2B-8D58-DA2C0F055818}" type="parTrans" cxnId="{BD1C77C2-B2DB-4BC1-B448-8EC5DD42FDBA}">
      <dgm:prSet/>
      <dgm:spPr/>
      <dgm:t>
        <a:bodyPr/>
        <a:lstStyle/>
        <a:p>
          <a:pPr rtl="1"/>
          <a:endParaRPr lang="ar-SA"/>
        </a:p>
      </dgm:t>
    </dgm:pt>
    <dgm:pt modelId="{96A4D5EB-4CBA-4A19-B57A-05D4143D94C7}" type="sibTrans" cxnId="{BD1C77C2-B2DB-4BC1-B448-8EC5DD42FDBA}">
      <dgm:prSet/>
      <dgm:spPr/>
      <dgm:t>
        <a:bodyPr/>
        <a:lstStyle/>
        <a:p>
          <a:pPr rtl="1"/>
          <a:endParaRPr lang="ar-SA"/>
        </a:p>
      </dgm:t>
    </dgm:pt>
    <dgm:pt modelId="{85C95AC5-A612-4B92-97B6-F5A3D8639449}">
      <dgm:prSet phldrT="[نص]"/>
      <dgm:spPr/>
      <dgm:t>
        <a:bodyPr/>
        <a:lstStyle/>
        <a:p>
          <a:pPr rtl="1"/>
          <a:r>
            <a:rPr lang="ar-SA" dirty="0" smtClean="0"/>
            <a:t>السوق</a:t>
          </a:r>
          <a:endParaRPr lang="ar-SA" dirty="0"/>
        </a:p>
      </dgm:t>
    </dgm:pt>
    <dgm:pt modelId="{05CA920B-70EF-4309-8BC8-CBFB9599C286}" type="parTrans" cxnId="{2478D730-305C-48BB-9337-30C2FD141908}">
      <dgm:prSet/>
      <dgm:spPr/>
      <dgm:t>
        <a:bodyPr/>
        <a:lstStyle/>
        <a:p>
          <a:pPr rtl="1"/>
          <a:endParaRPr lang="ar-SA"/>
        </a:p>
      </dgm:t>
    </dgm:pt>
    <dgm:pt modelId="{8BD51D00-4D23-4D69-BB4E-D891B0B0C019}" type="sibTrans" cxnId="{2478D730-305C-48BB-9337-30C2FD141908}">
      <dgm:prSet/>
      <dgm:spPr/>
      <dgm:t>
        <a:bodyPr/>
        <a:lstStyle/>
        <a:p>
          <a:pPr rtl="1"/>
          <a:endParaRPr lang="ar-SA"/>
        </a:p>
      </dgm:t>
    </dgm:pt>
    <dgm:pt modelId="{B53BFDB1-EBD9-41AD-BF29-38F1DA9596B3}">
      <dgm:prSet phldrT="[نص]"/>
      <dgm:spPr/>
      <dgm:t>
        <a:bodyPr/>
        <a:lstStyle/>
        <a:p>
          <a:pPr rtl="1"/>
          <a:r>
            <a:rPr lang="ar-SA" dirty="0" smtClean="0"/>
            <a:t>البيئة</a:t>
          </a:r>
          <a:endParaRPr lang="ar-SA" dirty="0"/>
        </a:p>
      </dgm:t>
    </dgm:pt>
    <dgm:pt modelId="{FF8B9544-1B6E-4D3E-A3B3-6A61C6313E8B}" type="parTrans" cxnId="{B491CEE0-A20C-4184-ACD1-1ED000C05714}">
      <dgm:prSet/>
      <dgm:spPr/>
      <dgm:t>
        <a:bodyPr/>
        <a:lstStyle/>
        <a:p>
          <a:pPr rtl="1"/>
          <a:endParaRPr lang="ar-SA"/>
        </a:p>
      </dgm:t>
    </dgm:pt>
    <dgm:pt modelId="{1DEC4D7C-A67C-4B51-9435-04736D5C0688}" type="sibTrans" cxnId="{B491CEE0-A20C-4184-ACD1-1ED000C05714}">
      <dgm:prSet/>
      <dgm:spPr/>
      <dgm:t>
        <a:bodyPr/>
        <a:lstStyle/>
        <a:p>
          <a:pPr rtl="1"/>
          <a:endParaRPr lang="ar-SA"/>
        </a:p>
      </dgm:t>
    </dgm:pt>
    <dgm:pt modelId="{C1314840-64B3-49EA-A3E1-DE91C301B6B6}" type="pres">
      <dgm:prSet presAssocID="{32659918-A1AF-4041-A449-7C1C5CC2D4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CA29860-EA95-4C0E-9625-50040BD6A824}" type="pres">
      <dgm:prSet presAssocID="{EAFC9121-C19B-4F41-A127-84F7C00A4A2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A6FF7E-EAE5-4F00-8936-4F47ADBB3D2B}" type="pres">
      <dgm:prSet presAssocID="{A706927C-C1E8-45CB-9F0E-DC084005DB1E}" presName="sibTrans" presStyleCnt="0"/>
      <dgm:spPr/>
    </dgm:pt>
    <dgm:pt modelId="{CC4F5B16-3D01-4526-A2F9-55F3F3D699A1}" type="pres">
      <dgm:prSet presAssocID="{117B1D88-C7E5-495E-A469-6F1E49EEDD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226186-6FCE-4DE9-AFAF-1FC2228221F8}" type="pres">
      <dgm:prSet presAssocID="{DBB06CF6-28BF-419F-B1B3-F0E58E928880}" presName="sibTrans" presStyleCnt="0"/>
      <dgm:spPr/>
    </dgm:pt>
    <dgm:pt modelId="{EB157C49-7E9B-4E41-9D6F-16B576F51328}" type="pres">
      <dgm:prSet presAssocID="{92EA34A2-B825-4B88-8827-94D9A145DE0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64EC01-F5FD-41B4-8EF4-A53C916C3BA6}" type="pres">
      <dgm:prSet presAssocID="{96A4D5EB-4CBA-4A19-B57A-05D4143D94C7}" presName="sibTrans" presStyleCnt="0"/>
      <dgm:spPr/>
    </dgm:pt>
    <dgm:pt modelId="{F19C2561-4159-48E0-BF36-6D4EBF0C3263}" type="pres">
      <dgm:prSet presAssocID="{85C95AC5-A612-4B92-97B6-F5A3D863944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D60052A-FB60-47D9-9B45-EA1707FD4D9A}" type="pres">
      <dgm:prSet presAssocID="{8BD51D00-4D23-4D69-BB4E-D891B0B0C019}" presName="sibTrans" presStyleCnt="0"/>
      <dgm:spPr/>
    </dgm:pt>
    <dgm:pt modelId="{ECD8FC51-B4DC-4FD3-AFBA-38F0D9221D34}" type="pres">
      <dgm:prSet presAssocID="{B53BFDB1-EBD9-41AD-BF29-38F1DA9596B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F26C0B4-8AF8-46DF-9E6B-802DBA16BEA0}" type="presOf" srcId="{32659918-A1AF-4041-A449-7C1C5CC2D4EC}" destId="{C1314840-64B3-49EA-A3E1-DE91C301B6B6}" srcOrd="0" destOrd="0" presId="urn:microsoft.com/office/officeart/2005/8/layout/default"/>
    <dgm:cxn modelId="{FABC8130-3A24-4419-B3B5-8BBB6EE2E035}" type="presOf" srcId="{117B1D88-C7E5-495E-A469-6F1E49EEDDBC}" destId="{CC4F5B16-3D01-4526-A2F9-55F3F3D699A1}" srcOrd="0" destOrd="0" presId="urn:microsoft.com/office/officeart/2005/8/layout/default"/>
    <dgm:cxn modelId="{C7136407-531C-41B4-90ED-87F243B9E42E}" srcId="{32659918-A1AF-4041-A449-7C1C5CC2D4EC}" destId="{117B1D88-C7E5-495E-A469-6F1E49EEDDBC}" srcOrd="1" destOrd="0" parTransId="{21476B66-CF3E-4ADB-BD89-54E84A9C0DB1}" sibTransId="{DBB06CF6-28BF-419F-B1B3-F0E58E928880}"/>
    <dgm:cxn modelId="{BD1C77C2-B2DB-4BC1-B448-8EC5DD42FDBA}" srcId="{32659918-A1AF-4041-A449-7C1C5CC2D4EC}" destId="{92EA34A2-B825-4B88-8827-94D9A145DE0D}" srcOrd="2" destOrd="0" parTransId="{5F08823F-95AB-4B2B-8D58-DA2C0F055818}" sibTransId="{96A4D5EB-4CBA-4A19-B57A-05D4143D94C7}"/>
    <dgm:cxn modelId="{C0F5309D-D022-4BBB-8BF0-8F55B93155FE}" type="presOf" srcId="{85C95AC5-A612-4B92-97B6-F5A3D8639449}" destId="{F19C2561-4159-48E0-BF36-6D4EBF0C3263}" srcOrd="0" destOrd="0" presId="urn:microsoft.com/office/officeart/2005/8/layout/default"/>
    <dgm:cxn modelId="{2478D730-305C-48BB-9337-30C2FD141908}" srcId="{32659918-A1AF-4041-A449-7C1C5CC2D4EC}" destId="{85C95AC5-A612-4B92-97B6-F5A3D8639449}" srcOrd="3" destOrd="0" parTransId="{05CA920B-70EF-4309-8BC8-CBFB9599C286}" sibTransId="{8BD51D00-4D23-4D69-BB4E-D891B0B0C019}"/>
    <dgm:cxn modelId="{D22B8B31-B634-4568-89C6-F69B769AE8FF}" srcId="{32659918-A1AF-4041-A449-7C1C5CC2D4EC}" destId="{EAFC9121-C19B-4F41-A127-84F7C00A4A23}" srcOrd="0" destOrd="0" parTransId="{C8B4D146-8E56-41B6-BE1A-CCE43662C683}" sibTransId="{A706927C-C1E8-45CB-9F0E-DC084005DB1E}"/>
    <dgm:cxn modelId="{B491CEE0-A20C-4184-ACD1-1ED000C05714}" srcId="{32659918-A1AF-4041-A449-7C1C5CC2D4EC}" destId="{B53BFDB1-EBD9-41AD-BF29-38F1DA9596B3}" srcOrd="4" destOrd="0" parTransId="{FF8B9544-1B6E-4D3E-A3B3-6A61C6313E8B}" sibTransId="{1DEC4D7C-A67C-4B51-9435-04736D5C0688}"/>
    <dgm:cxn modelId="{14BBC0D3-01DC-468A-B98E-D95847A81AE9}" type="presOf" srcId="{EAFC9121-C19B-4F41-A127-84F7C00A4A23}" destId="{ECA29860-EA95-4C0E-9625-50040BD6A824}" srcOrd="0" destOrd="0" presId="urn:microsoft.com/office/officeart/2005/8/layout/default"/>
    <dgm:cxn modelId="{92B591A4-1E6E-403B-96B4-D14BDE5AA221}" type="presOf" srcId="{92EA34A2-B825-4B88-8827-94D9A145DE0D}" destId="{EB157C49-7E9B-4E41-9D6F-16B576F51328}" srcOrd="0" destOrd="0" presId="urn:microsoft.com/office/officeart/2005/8/layout/default"/>
    <dgm:cxn modelId="{74B0FC76-616F-49B7-9288-937B64B06EF9}" type="presOf" srcId="{B53BFDB1-EBD9-41AD-BF29-38F1DA9596B3}" destId="{ECD8FC51-B4DC-4FD3-AFBA-38F0D9221D34}" srcOrd="0" destOrd="0" presId="urn:microsoft.com/office/officeart/2005/8/layout/default"/>
    <dgm:cxn modelId="{D16E2580-B8FF-4BC9-B3E3-A97560047966}" type="presParOf" srcId="{C1314840-64B3-49EA-A3E1-DE91C301B6B6}" destId="{ECA29860-EA95-4C0E-9625-50040BD6A824}" srcOrd="0" destOrd="0" presId="urn:microsoft.com/office/officeart/2005/8/layout/default"/>
    <dgm:cxn modelId="{EF1537BB-9975-476F-80F6-853F1574742C}" type="presParOf" srcId="{C1314840-64B3-49EA-A3E1-DE91C301B6B6}" destId="{D8A6FF7E-EAE5-4F00-8936-4F47ADBB3D2B}" srcOrd="1" destOrd="0" presId="urn:microsoft.com/office/officeart/2005/8/layout/default"/>
    <dgm:cxn modelId="{3A97C9E6-61BA-478F-A795-85A5DA11F2BA}" type="presParOf" srcId="{C1314840-64B3-49EA-A3E1-DE91C301B6B6}" destId="{CC4F5B16-3D01-4526-A2F9-55F3F3D699A1}" srcOrd="2" destOrd="0" presId="urn:microsoft.com/office/officeart/2005/8/layout/default"/>
    <dgm:cxn modelId="{F215D8DD-2B44-44D1-A38D-9C565CDA32B5}" type="presParOf" srcId="{C1314840-64B3-49EA-A3E1-DE91C301B6B6}" destId="{72226186-6FCE-4DE9-AFAF-1FC2228221F8}" srcOrd="3" destOrd="0" presId="urn:microsoft.com/office/officeart/2005/8/layout/default"/>
    <dgm:cxn modelId="{ED44F516-BB58-499D-AD44-97A3DDD7CFAF}" type="presParOf" srcId="{C1314840-64B3-49EA-A3E1-DE91C301B6B6}" destId="{EB157C49-7E9B-4E41-9D6F-16B576F51328}" srcOrd="4" destOrd="0" presId="urn:microsoft.com/office/officeart/2005/8/layout/default"/>
    <dgm:cxn modelId="{BC98AD85-F923-4351-97FD-CBD81E08024E}" type="presParOf" srcId="{C1314840-64B3-49EA-A3E1-DE91C301B6B6}" destId="{8464EC01-F5FD-41B4-8EF4-A53C916C3BA6}" srcOrd="5" destOrd="0" presId="urn:microsoft.com/office/officeart/2005/8/layout/default"/>
    <dgm:cxn modelId="{CBAF3E19-032E-4963-BED3-AA6E40A59502}" type="presParOf" srcId="{C1314840-64B3-49EA-A3E1-DE91C301B6B6}" destId="{F19C2561-4159-48E0-BF36-6D4EBF0C3263}" srcOrd="6" destOrd="0" presId="urn:microsoft.com/office/officeart/2005/8/layout/default"/>
    <dgm:cxn modelId="{D8CED7B1-461F-4687-BCC9-C8D4B9DBC7D5}" type="presParOf" srcId="{C1314840-64B3-49EA-A3E1-DE91C301B6B6}" destId="{4D60052A-FB60-47D9-9B45-EA1707FD4D9A}" srcOrd="7" destOrd="0" presId="urn:microsoft.com/office/officeart/2005/8/layout/default"/>
    <dgm:cxn modelId="{3B2201B2-459D-4EBC-93E8-D83EB57D9FB5}" type="presParOf" srcId="{C1314840-64B3-49EA-A3E1-DE91C301B6B6}" destId="{ECD8FC51-B4DC-4FD3-AFBA-38F0D9221D3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ماهية القنوات التسويقية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282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قنوات التوزيع للسلع الاستهلاكية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1737361"/>
            <a:ext cx="7607300" cy="4650740"/>
          </a:xfrm>
        </p:spPr>
      </p:pic>
    </p:spTree>
    <p:extLst>
      <p:ext uri="{BB962C8B-B14F-4D97-AF65-F5344CB8AC3E}">
        <p14:creationId xmlns:p14="http://schemas.microsoft.com/office/powerpoint/2010/main" val="39304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قنوات التوزيع للسلع الصناعية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562" y="1846263"/>
            <a:ext cx="6941037" cy="4440237"/>
          </a:xfrm>
        </p:spPr>
      </p:pic>
    </p:spTree>
    <p:extLst>
      <p:ext uri="{BB962C8B-B14F-4D97-AF65-F5344CB8AC3E}">
        <p14:creationId xmlns:p14="http://schemas.microsoft.com/office/powerpoint/2010/main" val="11329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العوامل المؤثرة في اختيار القناة التسويقية</a:t>
            </a:r>
            <a:endParaRPr lang="ar-SA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534097"/>
              </p:ext>
            </p:extLst>
          </p:nvPr>
        </p:nvGraphicFramePr>
        <p:xfrm>
          <a:off x="982663" y="2747963"/>
          <a:ext cx="10058400" cy="300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66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الواجب:</a:t>
            </a:r>
          </a:p>
          <a:p>
            <a:pPr marL="0" indent="0">
              <a:buNone/>
            </a:pPr>
            <a:endParaRPr lang="ar-SA" sz="4000" dirty="0" smtClean="0"/>
          </a:p>
          <a:p>
            <a:r>
              <a:rPr lang="ar-SA" sz="2800" dirty="0" smtClean="0"/>
              <a:t>       السؤال </a:t>
            </a:r>
            <a:r>
              <a:rPr lang="ar-SA" sz="2800" smtClean="0"/>
              <a:t>رقم (3) </a:t>
            </a:r>
            <a:r>
              <a:rPr lang="ar-SA" sz="2800" dirty="0" smtClean="0"/>
              <a:t>ص20</a:t>
            </a:r>
            <a:endParaRPr lang="ar-SA" sz="28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844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قناة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968500"/>
            <a:ext cx="10058400" cy="390059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مجموعة المؤسسات او الافراد الذين تقع على عاتقهم مسؤولية القيام </a:t>
            </a:r>
            <a:r>
              <a:rPr lang="ar-SA" sz="2800" dirty="0" err="1" smtClean="0"/>
              <a:t>بجموعة</a:t>
            </a:r>
            <a:r>
              <a:rPr lang="ar-SA" sz="2800" dirty="0" smtClean="0"/>
              <a:t> من الوظائف الضرورية والمرتبطة بعملية تدفق المنتجات من المنتجين الى العملاء او الأسواق المستهدفة.</a:t>
            </a:r>
          </a:p>
          <a:p>
            <a:endParaRPr lang="ar-SA" sz="2800" dirty="0"/>
          </a:p>
        </p:txBody>
      </p:sp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2605160232"/>
              </p:ext>
            </p:extLst>
          </p:nvPr>
        </p:nvGraphicFramePr>
        <p:xfrm>
          <a:off x="2095500" y="2984500"/>
          <a:ext cx="8128000" cy="3776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745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أهداف القناة التسويقية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0251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547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الوظائف داخل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7280" y="1981200"/>
            <a:ext cx="10058400" cy="388789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جمع المعلومات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الترويج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الاتصال مع العميل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الربط والجمع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التفاوض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التوزيع المادي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التمويل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المخاطرة</a:t>
            </a:r>
          </a:p>
        </p:txBody>
      </p:sp>
    </p:spTree>
    <p:extLst>
      <p:ext uri="{BB962C8B-B14F-4D97-AF65-F5344CB8AC3E}">
        <p14:creationId xmlns:p14="http://schemas.microsoft.com/office/powerpoint/2010/main" val="361340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dirty="0" smtClean="0"/>
              <a:t>تنشأ أهميتها من واقع وجود عدد من الفواصل بين المنتج والمستهلك والتي تسعى القناة التسويقية لتقليصها, وتتمثل في: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الفواصل المكانية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الفواصل الزمانية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الفواصل الادراكية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الفواصل </a:t>
            </a:r>
            <a:r>
              <a:rPr lang="ar-SA" sz="2800" dirty="0" err="1" smtClean="0"/>
              <a:t>الحيازية</a:t>
            </a:r>
            <a:endParaRPr lang="ar-SA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الفواصل القيمية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03021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تتحقق عدد من المنافع نتيجة لوجود قناة التسويق: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78681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82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الوسطاء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هم عبارة عن مؤسسات او افراد يقدمون خدمات توزيعية مباشرة مرتبطة بشراء او بيع المنتجات وهي تتدفق من المنتجين للمستهلكين.</a:t>
            </a:r>
            <a:endParaRPr lang="ar-SA" sz="2800" dirty="0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821397046"/>
              </p:ext>
            </p:extLst>
          </p:nvPr>
        </p:nvGraphicFramePr>
        <p:xfrm>
          <a:off x="1765300" y="3314700"/>
          <a:ext cx="8128000" cy="2554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0090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مبررات استخدام الوسطاء في القناة التسويقية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مبررات رفع الكفاءة الاقتصادية وزيادة فاعلية التبادل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الاستفادة من مزايا التخصص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كفاءة الاتصال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تسهيل الحصول على معلومات عن السوق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تقديم الخدمات للمستهلكين (تنويع السلع وتسهيل مهمة البحث وتقليل الفواصل المكانية)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81347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تصميم قناة التسويق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تحديد نوع التوزيع (هجومي, دفاعي)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اختيار نوع القناة (سلع </a:t>
            </a:r>
            <a:r>
              <a:rPr lang="ar-SA" sz="2800" dirty="0" err="1" smtClean="0"/>
              <a:t>صناعية,سلع</a:t>
            </a:r>
            <a:r>
              <a:rPr lang="ar-SA" sz="2800" dirty="0" smtClean="0"/>
              <a:t> </a:t>
            </a:r>
            <a:r>
              <a:rPr lang="ar-SA" sz="2800" dirty="0" err="1" smtClean="0"/>
              <a:t>استهلاكية,خدمات</a:t>
            </a:r>
            <a:r>
              <a:rPr lang="ar-SA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تحديد طول القناة (</a:t>
            </a:r>
            <a:r>
              <a:rPr lang="ar-SA" sz="2800" dirty="0"/>
              <a:t>مباشرة, غير مباشرة</a:t>
            </a:r>
            <a:r>
              <a:rPr lang="ar-SA" sz="28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تحديد الكثافة التوزيعية (توزيع شامل, انتقائي, مستقل او وحيد)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800" dirty="0" smtClean="0"/>
              <a:t>اختيار اطراف توزيع محددين (</a:t>
            </a:r>
            <a:r>
              <a:rPr lang="en-US" sz="2800" dirty="0" smtClean="0"/>
              <a:t>Brands</a:t>
            </a:r>
            <a:r>
              <a:rPr lang="ar-SA" sz="2800" dirty="0" smtClean="0"/>
              <a:t>)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10635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ثر رجعي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</TotalTime>
  <Words>273</Words>
  <Application>Microsoft Office PowerPoint</Application>
  <PresentationFormat>ملء الشاشة</PresentationFormat>
  <Paragraphs>63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أثر رجعي</vt:lpstr>
      <vt:lpstr>ماهية القنوات التسويقية</vt:lpstr>
      <vt:lpstr>مفهوم قناة التسويق</vt:lpstr>
      <vt:lpstr>أهداف القناة التسويقية</vt:lpstr>
      <vt:lpstr>الوظائف داخل القناة التسويقية</vt:lpstr>
      <vt:lpstr>أهمية القناة التسويقية</vt:lpstr>
      <vt:lpstr>تتحقق عدد من المنافع نتيجة لوجود قناة التسويق:</vt:lpstr>
      <vt:lpstr>الوسطاء</vt:lpstr>
      <vt:lpstr>مبررات استخدام الوسطاء في القناة التسويقية</vt:lpstr>
      <vt:lpstr>تصميم قناة التسويق</vt:lpstr>
      <vt:lpstr>قنوات التوزيع للسلع الاستهلاكية</vt:lpstr>
      <vt:lpstr>قنوات التوزيع للسلع الصناعية</vt:lpstr>
      <vt:lpstr>العوامل المؤثرة في اختيار القناة التسويقية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القنوات التسويقية</dc:title>
  <dc:creator>user</dc:creator>
  <cp:lastModifiedBy>user</cp:lastModifiedBy>
  <cp:revision>10</cp:revision>
  <dcterms:created xsi:type="dcterms:W3CDTF">2017-09-30T19:29:16Z</dcterms:created>
  <dcterms:modified xsi:type="dcterms:W3CDTF">2017-10-06T20:49:39Z</dcterms:modified>
  <cp:contentStatus/>
</cp:coreProperties>
</file>