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5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C5F072-A1BB-4ACC-A54B-32059A7C4FAC}" type="doc">
      <dgm:prSet loTypeId="urn:microsoft.com/office/officeart/2005/8/layout/p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A8F4B09-F619-412E-8C1A-60461356158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افلاطون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EBD700-A9AB-4EB5-AF30-92FB7403459D}" type="parTrans" cxnId="{C387FB37-E0EB-4C1F-8F97-870772107B09}">
      <dgm:prSet/>
      <dgm:spPr/>
      <dgm:t>
        <a:bodyPr/>
        <a:lstStyle/>
        <a:p>
          <a:pPr rtl="1"/>
          <a:endParaRPr lang="ar-SA"/>
        </a:p>
      </dgm:t>
    </dgm:pt>
    <dgm:pt modelId="{02E049C9-8635-45C5-BD68-39B8AEAC4AF2}" type="sibTrans" cxnId="{C387FB37-E0EB-4C1F-8F97-870772107B09}">
      <dgm:prSet/>
      <dgm:spPr/>
      <dgm:t>
        <a:bodyPr/>
        <a:lstStyle/>
        <a:p>
          <a:pPr rtl="1"/>
          <a:endParaRPr lang="ar-SA"/>
        </a:p>
      </dgm:t>
    </dgm:pt>
    <dgm:pt modelId="{2DE82552-0E40-40DB-80BC-A3D82A66151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ارسطو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0FE44F8-5AF2-4A1E-874E-C8AAF124DA36}" type="parTrans" cxnId="{3CFB64FF-4A5A-442E-A195-B2BC668CE4A6}">
      <dgm:prSet/>
      <dgm:spPr/>
      <dgm:t>
        <a:bodyPr/>
        <a:lstStyle/>
        <a:p>
          <a:pPr rtl="1"/>
          <a:endParaRPr lang="ar-SA"/>
        </a:p>
      </dgm:t>
    </dgm:pt>
    <dgm:pt modelId="{75CF6E19-030A-4C53-B817-8FD000055765}" type="sibTrans" cxnId="{3CFB64FF-4A5A-442E-A195-B2BC668CE4A6}">
      <dgm:prSet/>
      <dgm:spPr/>
      <dgm:t>
        <a:bodyPr/>
        <a:lstStyle/>
        <a:p>
          <a:pPr rtl="1"/>
          <a:endParaRPr lang="ar-SA"/>
        </a:p>
      </dgm:t>
    </dgm:pt>
    <dgm:pt modelId="{C5C99CD8-5CD7-4876-9661-67F1BD53FD0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العصور الوسطى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D9E882-DAC9-4785-9062-CDB5D7745FDD}" type="parTrans" cxnId="{397B8E38-071C-43EF-A47E-4DD9DD7F7758}">
      <dgm:prSet/>
      <dgm:spPr/>
      <dgm:t>
        <a:bodyPr/>
        <a:lstStyle/>
        <a:p>
          <a:pPr rtl="1"/>
          <a:endParaRPr lang="ar-SA"/>
        </a:p>
      </dgm:t>
    </dgm:pt>
    <dgm:pt modelId="{B8A43547-A7BD-403A-9886-FCBC96C1155C}" type="sibTrans" cxnId="{397B8E38-071C-43EF-A47E-4DD9DD7F7758}">
      <dgm:prSet/>
      <dgm:spPr/>
      <dgm:t>
        <a:bodyPr/>
        <a:lstStyle/>
        <a:p>
          <a:pPr rtl="1"/>
          <a:endParaRPr lang="ar-SA"/>
        </a:p>
      </dgm:t>
    </dgm:pt>
    <dgm:pt modelId="{82A27B9F-6A65-423F-820E-838574180DF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المشرق الإسلامي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421CABC-EE7C-42E3-9AA1-95C9CB9B1B06}" type="parTrans" cxnId="{D0F71E0D-FD4F-4A25-8927-96AFE16C955E}">
      <dgm:prSet/>
      <dgm:spPr/>
      <dgm:t>
        <a:bodyPr/>
        <a:lstStyle/>
        <a:p>
          <a:pPr rtl="1"/>
          <a:endParaRPr lang="ar-SA"/>
        </a:p>
      </dgm:t>
    </dgm:pt>
    <dgm:pt modelId="{95D18B19-2EBF-4EC0-9F92-64FBCDC4918A}" type="sibTrans" cxnId="{D0F71E0D-FD4F-4A25-8927-96AFE16C955E}">
      <dgm:prSet/>
      <dgm:spPr/>
      <dgm:t>
        <a:bodyPr/>
        <a:lstStyle/>
        <a:p>
          <a:pPr rtl="1"/>
          <a:endParaRPr lang="ar-SA"/>
        </a:p>
      </dgm:t>
    </dgm:pt>
    <dgm:pt modelId="{B4A31D65-2506-4E8B-AEF7-DBBC0C98612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جوستاف فنجرر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307826F-8A18-4D0A-B1BC-10F909546677}" type="parTrans" cxnId="{48A424D8-DE2D-48A7-B484-2FF6E237E495}">
      <dgm:prSet/>
      <dgm:spPr/>
      <dgm:t>
        <a:bodyPr/>
        <a:lstStyle/>
        <a:p>
          <a:pPr rtl="1"/>
          <a:endParaRPr lang="ar-SA"/>
        </a:p>
      </dgm:t>
    </dgm:pt>
    <dgm:pt modelId="{A59EEDD9-6B3A-4FC6-B006-5641B52B1D12}" type="sibTrans" cxnId="{48A424D8-DE2D-48A7-B484-2FF6E237E495}">
      <dgm:prSet/>
      <dgm:spPr/>
      <dgm:t>
        <a:bodyPr/>
        <a:lstStyle/>
        <a:p>
          <a:pPr rtl="1"/>
          <a:endParaRPr lang="ar-SA"/>
        </a:p>
      </dgm:t>
    </dgm:pt>
    <dgm:pt modelId="{E1C9D085-41A4-4AFC-9901-5E17DDEDED4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وليام فونت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EA88903-0F36-45EC-A255-940A620C33D9}" type="parTrans" cxnId="{2D814484-5874-4EAA-942C-2B37561CCF95}">
      <dgm:prSet/>
      <dgm:spPr/>
      <dgm:t>
        <a:bodyPr/>
        <a:lstStyle/>
        <a:p>
          <a:pPr rtl="1"/>
          <a:endParaRPr lang="ar-SA"/>
        </a:p>
      </dgm:t>
    </dgm:pt>
    <dgm:pt modelId="{86C81843-66C0-4FAC-AD4E-00497DE8C2A9}" type="sibTrans" cxnId="{2D814484-5874-4EAA-942C-2B37561CCF95}">
      <dgm:prSet/>
      <dgm:spPr/>
      <dgm:t>
        <a:bodyPr/>
        <a:lstStyle/>
        <a:p>
          <a:pPr rtl="1"/>
          <a:endParaRPr lang="ar-SA"/>
        </a:p>
      </dgm:t>
    </dgm:pt>
    <dgm:pt modelId="{E35423B6-F0D0-4929-A956-4CE3C161ACEF}" type="pres">
      <dgm:prSet presAssocID="{12C5F072-A1BB-4ACC-A54B-32059A7C4F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E903E55-822C-4BC9-A5DC-C9FD0C8D7045}" type="pres">
      <dgm:prSet presAssocID="{12C5F072-A1BB-4ACC-A54B-32059A7C4FAC}" presName="bkgdShp" presStyleLbl="alignAccFollowNode1" presStyleIdx="0" presStyleCnt="1"/>
      <dgm:spPr>
        <a:solidFill>
          <a:schemeClr val="bg1">
            <a:lumMod val="50000"/>
            <a:lumOff val="50000"/>
            <a:alpha val="90000"/>
          </a:schemeClr>
        </a:solidFill>
      </dgm:spPr>
    </dgm:pt>
    <dgm:pt modelId="{C1B097C6-9380-4D30-B016-7B1FF40D106B}" type="pres">
      <dgm:prSet presAssocID="{12C5F072-A1BB-4ACC-A54B-32059A7C4FAC}" presName="linComp" presStyleCnt="0"/>
      <dgm:spPr/>
    </dgm:pt>
    <dgm:pt modelId="{B2DE3BB6-881B-40BF-AA69-235D0C428D0D}" type="pres">
      <dgm:prSet presAssocID="{9A8F4B09-F619-412E-8C1A-60461356158C}" presName="compNode" presStyleCnt="0"/>
      <dgm:spPr/>
    </dgm:pt>
    <dgm:pt modelId="{4B8430F6-47FD-40B3-813F-4EE1AB8D462B}" type="pres">
      <dgm:prSet presAssocID="{9A8F4B09-F619-412E-8C1A-60461356158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886EAA-9179-447E-B60B-96A2F054ED52}" type="pres">
      <dgm:prSet presAssocID="{9A8F4B09-F619-412E-8C1A-60461356158C}" presName="invisiNode" presStyleLbl="node1" presStyleIdx="0" presStyleCnt="6"/>
      <dgm:spPr/>
    </dgm:pt>
    <dgm:pt modelId="{06B8757B-D8BB-42FC-8D46-BD1F6A2CFE29}" type="pres">
      <dgm:prSet presAssocID="{9A8F4B09-F619-412E-8C1A-60461356158C}" presName="imagNode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F59884DA-6ECF-420D-8DF9-71D5EBD8D08A}" type="pres">
      <dgm:prSet presAssocID="{02E049C9-8635-45C5-BD68-39B8AEAC4AF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63947957-1515-4DD0-96FB-1C99A9F4433A}" type="pres">
      <dgm:prSet presAssocID="{2DE82552-0E40-40DB-80BC-A3D82A661513}" presName="compNode" presStyleCnt="0"/>
      <dgm:spPr/>
    </dgm:pt>
    <dgm:pt modelId="{4CB42E88-BCAB-4C37-9CCC-EC826A03C2AB}" type="pres">
      <dgm:prSet presAssocID="{2DE82552-0E40-40DB-80BC-A3D82A6615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884AC9-EB0E-4931-9B2F-C42B46EDA1E7}" type="pres">
      <dgm:prSet presAssocID="{2DE82552-0E40-40DB-80BC-A3D82A661513}" presName="invisiNode" presStyleLbl="node1" presStyleIdx="1" presStyleCnt="6"/>
      <dgm:spPr/>
    </dgm:pt>
    <dgm:pt modelId="{0DC5CA9A-57BD-482B-A952-0C1AFEFA47B2}" type="pres">
      <dgm:prSet presAssocID="{2DE82552-0E40-40DB-80BC-A3D82A661513}" presName="imagNode" presStyleLbl="fgImgPlace1" presStyleIdx="1" presStyleCnt="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42A117A9-7003-41C8-9B6E-94D1B33597DD}" type="pres">
      <dgm:prSet presAssocID="{75CF6E19-030A-4C53-B817-8FD000055765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599984A0-470C-4A20-ADD3-77462AA9EB99}" type="pres">
      <dgm:prSet presAssocID="{C5C99CD8-5CD7-4876-9661-67F1BD53FD0B}" presName="compNode" presStyleCnt="0"/>
      <dgm:spPr/>
    </dgm:pt>
    <dgm:pt modelId="{620D8069-94F0-4FBD-94F5-6044A95D1D6A}" type="pres">
      <dgm:prSet presAssocID="{C5C99CD8-5CD7-4876-9661-67F1BD53FD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546B49-286A-41B1-B038-71C234CE13E9}" type="pres">
      <dgm:prSet presAssocID="{C5C99CD8-5CD7-4876-9661-67F1BD53FD0B}" presName="invisiNode" presStyleLbl="node1" presStyleIdx="2" presStyleCnt="6"/>
      <dgm:spPr/>
    </dgm:pt>
    <dgm:pt modelId="{58FC60B0-ABEC-43D8-9CDF-CF60E545BA8C}" type="pres">
      <dgm:prSet presAssocID="{C5C99CD8-5CD7-4876-9661-67F1BD53FD0B}" presName="imagNode" presStyleLbl="fg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3E776973-FEEB-436D-8E82-8A25A7B6551E}" type="pres">
      <dgm:prSet presAssocID="{B8A43547-A7BD-403A-9886-FCBC96C1155C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82544362-7AE1-4E3A-8AC7-1F45B6620BB0}" type="pres">
      <dgm:prSet presAssocID="{82A27B9F-6A65-423F-820E-838574180DF2}" presName="compNode" presStyleCnt="0"/>
      <dgm:spPr/>
    </dgm:pt>
    <dgm:pt modelId="{1D73DA4B-1FD1-403E-A2B4-C9A7E47014DF}" type="pres">
      <dgm:prSet presAssocID="{82A27B9F-6A65-423F-820E-838574180D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DE287E-EA34-4479-A454-BD882F9711C0}" type="pres">
      <dgm:prSet presAssocID="{82A27B9F-6A65-423F-820E-838574180DF2}" presName="invisiNode" presStyleLbl="node1" presStyleIdx="3" presStyleCnt="6"/>
      <dgm:spPr/>
    </dgm:pt>
    <dgm:pt modelId="{93830DCF-AB53-4A16-B7F8-E1BFB72822BB}" type="pres">
      <dgm:prSet presAssocID="{82A27B9F-6A65-423F-820E-838574180DF2}" presName="imagNode" presStyleLbl="fgImgPlac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FBDB8F00-0344-4D91-A981-F4978F1AC42C}" type="pres">
      <dgm:prSet presAssocID="{95D18B19-2EBF-4EC0-9F92-64FBCDC4918A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335ED641-0BAE-4DEF-9142-1BC64C22BE60}" type="pres">
      <dgm:prSet presAssocID="{B4A31D65-2506-4E8B-AEF7-DBBC0C98612B}" presName="compNode" presStyleCnt="0"/>
      <dgm:spPr/>
    </dgm:pt>
    <dgm:pt modelId="{D6453F97-C420-4714-98A0-4DC9F5317610}" type="pres">
      <dgm:prSet presAssocID="{B4A31D65-2506-4E8B-AEF7-DBBC0C9861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575B41-26F1-4544-9F67-A0C064D743D7}" type="pres">
      <dgm:prSet presAssocID="{B4A31D65-2506-4E8B-AEF7-DBBC0C98612B}" presName="invisiNode" presStyleLbl="node1" presStyleIdx="4" presStyleCnt="6"/>
      <dgm:spPr/>
    </dgm:pt>
    <dgm:pt modelId="{8FB49130-F071-4685-9462-8475249E7180}" type="pres">
      <dgm:prSet presAssocID="{B4A31D65-2506-4E8B-AEF7-DBBC0C98612B}" presName="imagNode" presStyleLbl="fg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65C29B97-B616-4FC5-B92F-D1A11E7087E7}" type="pres">
      <dgm:prSet presAssocID="{A59EEDD9-6B3A-4FC6-B006-5641B52B1D1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5182572B-D8BF-446D-92AD-5713FEFC6DDB}" type="pres">
      <dgm:prSet presAssocID="{E1C9D085-41A4-4AFC-9901-5E17DDEDED46}" presName="compNode" presStyleCnt="0"/>
      <dgm:spPr/>
    </dgm:pt>
    <dgm:pt modelId="{90614D65-9B4A-405B-9CBC-28F93DEEF2AC}" type="pres">
      <dgm:prSet presAssocID="{E1C9D085-41A4-4AFC-9901-5E17DDEDED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25E751-D0E3-445B-83DE-2239AC4CF397}" type="pres">
      <dgm:prSet presAssocID="{E1C9D085-41A4-4AFC-9901-5E17DDEDED46}" presName="invisiNode" presStyleLbl="node1" presStyleIdx="5" presStyleCnt="6"/>
      <dgm:spPr/>
    </dgm:pt>
    <dgm:pt modelId="{2AC485FD-FA8F-4655-ABA6-8E4C494F880A}" type="pres">
      <dgm:prSet presAssocID="{E1C9D085-41A4-4AFC-9901-5E17DDEDED46}" presName="imagNode" presStyleLbl="f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</dgm:ptLst>
  <dgm:cxnLst>
    <dgm:cxn modelId="{FF0A8D48-C40F-4966-82A3-1A0CA9E11D5C}" type="presOf" srcId="{12C5F072-A1BB-4ACC-A54B-32059A7C4FAC}" destId="{E35423B6-F0D0-4929-A956-4CE3C161ACEF}" srcOrd="0" destOrd="0" presId="urn:microsoft.com/office/officeart/2005/8/layout/pList2"/>
    <dgm:cxn modelId="{A14852CF-7BC0-4820-9A51-1A72CCF50C12}" type="presOf" srcId="{9A8F4B09-F619-412E-8C1A-60461356158C}" destId="{4B8430F6-47FD-40B3-813F-4EE1AB8D462B}" srcOrd="0" destOrd="0" presId="urn:microsoft.com/office/officeart/2005/8/layout/pList2"/>
    <dgm:cxn modelId="{A7DD4AFE-71EA-4803-95B9-C34AE90391D8}" type="presOf" srcId="{75CF6E19-030A-4C53-B817-8FD000055765}" destId="{42A117A9-7003-41C8-9B6E-94D1B33597DD}" srcOrd="0" destOrd="0" presId="urn:microsoft.com/office/officeart/2005/8/layout/pList2"/>
    <dgm:cxn modelId="{C4FB6B76-CF6F-4380-9114-13144FF7E5A8}" type="presOf" srcId="{82A27B9F-6A65-423F-820E-838574180DF2}" destId="{1D73DA4B-1FD1-403E-A2B4-C9A7E47014DF}" srcOrd="0" destOrd="0" presId="urn:microsoft.com/office/officeart/2005/8/layout/pList2"/>
    <dgm:cxn modelId="{2D814484-5874-4EAA-942C-2B37561CCF95}" srcId="{12C5F072-A1BB-4ACC-A54B-32059A7C4FAC}" destId="{E1C9D085-41A4-4AFC-9901-5E17DDEDED46}" srcOrd="5" destOrd="0" parTransId="{2EA88903-0F36-45EC-A255-940A620C33D9}" sibTransId="{86C81843-66C0-4FAC-AD4E-00497DE8C2A9}"/>
    <dgm:cxn modelId="{402F1444-1B99-449D-A01B-A4EA2F8EEBB4}" type="presOf" srcId="{95D18B19-2EBF-4EC0-9F92-64FBCDC4918A}" destId="{FBDB8F00-0344-4D91-A981-F4978F1AC42C}" srcOrd="0" destOrd="0" presId="urn:microsoft.com/office/officeart/2005/8/layout/pList2"/>
    <dgm:cxn modelId="{B0B9C2A5-CFFA-4382-A0D9-5A1B418AE072}" type="presOf" srcId="{C5C99CD8-5CD7-4876-9661-67F1BD53FD0B}" destId="{620D8069-94F0-4FBD-94F5-6044A95D1D6A}" srcOrd="0" destOrd="0" presId="urn:microsoft.com/office/officeart/2005/8/layout/pList2"/>
    <dgm:cxn modelId="{79C6CBA2-D666-45AE-A8AB-A14099F2F194}" type="presOf" srcId="{2DE82552-0E40-40DB-80BC-A3D82A661513}" destId="{4CB42E88-BCAB-4C37-9CCC-EC826A03C2AB}" srcOrd="0" destOrd="0" presId="urn:microsoft.com/office/officeart/2005/8/layout/pList2"/>
    <dgm:cxn modelId="{397B8E38-071C-43EF-A47E-4DD9DD7F7758}" srcId="{12C5F072-A1BB-4ACC-A54B-32059A7C4FAC}" destId="{C5C99CD8-5CD7-4876-9661-67F1BD53FD0B}" srcOrd="2" destOrd="0" parTransId="{83D9E882-DAC9-4785-9062-CDB5D7745FDD}" sibTransId="{B8A43547-A7BD-403A-9886-FCBC96C1155C}"/>
    <dgm:cxn modelId="{48A424D8-DE2D-48A7-B484-2FF6E237E495}" srcId="{12C5F072-A1BB-4ACC-A54B-32059A7C4FAC}" destId="{B4A31D65-2506-4E8B-AEF7-DBBC0C98612B}" srcOrd="4" destOrd="0" parTransId="{2307826F-8A18-4D0A-B1BC-10F909546677}" sibTransId="{A59EEDD9-6B3A-4FC6-B006-5641B52B1D12}"/>
    <dgm:cxn modelId="{B7299052-92F9-4823-ABD5-BAF1C65A6810}" type="presOf" srcId="{A59EEDD9-6B3A-4FC6-B006-5641B52B1D12}" destId="{65C29B97-B616-4FC5-B92F-D1A11E7087E7}" srcOrd="0" destOrd="0" presId="urn:microsoft.com/office/officeart/2005/8/layout/pList2"/>
    <dgm:cxn modelId="{0D37CD6A-6DE2-497C-9D19-392B62E2B3DE}" type="presOf" srcId="{E1C9D085-41A4-4AFC-9901-5E17DDEDED46}" destId="{90614D65-9B4A-405B-9CBC-28F93DEEF2AC}" srcOrd="0" destOrd="0" presId="urn:microsoft.com/office/officeart/2005/8/layout/pList2"/>
    <dgm:cxn modelId="{74DD6DB1-0DAB-4F4C-82DC-9C242F5E0989}" type="presOf" srcId="{B8A43547-A7BD-403A-9886-FCBC96C1155C}" destId="{3E776973-FEEB-436D-8E82-8A25A7B6551E}" srcOrd="0" destOrd="0" presId="urn:microsoft.com/office/officeart/2005/8/layout/pList2"/>
    <dgm:cxn modelId="{34C64780-D021-499C-82B9-5332E48A481D}" type="presOf" srcId="{02E049C9-8635-45C5-BD68-39B8AEAC4AF2}" destId="{F59884DA-6ECF-420D-8DF9-71D5EBD8D08A}" srcOrd="0" destOrd="0" presId="urn:microsoft.com/office/officeart/2005/8/layout/pList2"/>
    <dgm:cxn modelId="{D0F71E0D-FD4F-4A25-8927-96AFE16C955E}" srcId="{12C5F072-A1BB-4ACC-A54B-32059A7C4FAC}" destId="{82A27B9F-6A65-423F-820E-838574180DF2}" srcOrd="3" destOrd="0" parTransId="{5421CABC-EE7C-42E3-9AA1-95C9CB9B1B06}" sibTransId="{95D18B19-2EBF-4EC0-9F92-64FBCDC4918A}"/>
    <dgm:cxn modelId="{3CFB64FF-4A5A-442E-A195-B2BC668CE4A6}" srcId="{12C5F072-A1BB-4ACC-A54B-32059A7C4FAC}" destId="{2DE82552-0E40-40DB-80BC-A3D82A661513}" srcOrd="1" destOrd="0" parTransId="{70FE44F8-5AF2-4A1E-874E-C8AAF124DA36}" sibTransId="{75CF6E19-030A-4C53-B817-8FD000055765}"/>
    <dgm:cxn modelId="{C387FB37-E0EB-4C1F-8F97-870772107B09}" srcId="{12C5F072-A1BB-4ACC-A54B-32059A7C4FAC}" destId="{9A8F4B09-F619-412E-8C1A-60461356158C}" srcOrd="0" destOrd="0" parTransId="{8BEBD700-A9AB-4EB5-AF30-92FB7403459D}" sibTransId="{02E049C9-8635-45C5-BD68-39B8AEAC4AF2}"/>
    <dgm:cxn modelId="{E2C60E6C-24BD-4235-BFD9-C40975A3647B}" type="presOf" srcId="{B4A31D65-2506-4E8B-AEF7-DBBC0C98612B}" destId="{D6453F97-C420-4714-98A0-4DC9F5317610}" srcOrd="0" destOrd="0" presId="urn:microsoft.com/office/officeart/2005/8/layout/pList2"/>
    <dgm:cxn modelId="{9DAB1CB2-59C2-4C33-BDD7-13B979B28554}" type="presParOf" srcId="{E35423B6-F0D0-4929-A956-4CE3C161ACEF}" destId="{8E903E55-822C-4BC9-A5DC-C9FD0C8D7045}" srcOrd="0" destOrd="0" presId="urn:microsoft.com/office/officeart/2005/8/layout/pList2"/>
    <dgm:cxn modelId="{6FF97EE9-9FEF-482A-A105-D8D58CC3D008}" type="presParOf" srcId="{E35423B6-F0D0-4929-A956-4CE3C161ACEF}" destId="{C1B097C6-9380-4D30-B016-7B1FF40D106B}" srcOrd="1" destOrd="0" presId="urn:microsoft.com/office/officeart/2005/8/layout/pList2"/>
    <dgm:cxn modelId="{6DE1AC72-0BBD-4006-887D-BD7713BFDF88}" type="presParOf" srcId="{C1B097C6-9380-4D30-B016-7B1FF40D106B}" destId="{B2DE3BB6-881B-40BF-AA69-235D0C428D0D}" srcOrd="0" destOrd="0" presId="urn:microsoft.com/office/officeart/2005/8/layout/pList2"/>
    <dgm:cxn modelId="{256CDDF5-35FB-4BF9-ADD8-A67DB5E7BEC5}" type="presParOf" srcId="{B2DE3BB6-881B-40BF-AA69-235D0C428D0D}" destId="{4B8430F6-47FD-40B3-813F-4EE1AB8D462B}" srcOrd="0" destOrd="0" presId="urn:microsoft.com/office/officeart/2005/8/layout/pList2"/>
    <dgm:cxn modelId="{6FBF7F1E-90A8-41E5-846D-A001653560E1}" type="presParOf" srcId="{B2DE3BB6-881B-40BF-AA69-235D0C428D0D}" destId="{46886EAA-9179-447E-B60B-96A2F054ED52}" srcOrd="1" destOrd="0" presId="urn:microsoft.com/office/officeart/2005/8/layout/pList2"/>
    <dgm:cxn modelId="{C314A83E-4995-4A95-890D-8C19EFA85871}" type="presParOf" srcId="{B2DE3BB6-881B-40BF-AA69-235D0C428D0D}" destId="{06B8757B-D8BB-42FC-8D46-BD1F6A2CFE29}" srcOrd="2" destOrd="0" presId="urn:microsoft.com/office/officeart/2005/8/layout/pList2"/>
    <dgm:cxn modelId="{C860D8D4-23F5-4651-9E70-A7EF385B1E8C}" type="presParOf" srcId="{C1B097C6-9380-4D30-B016-7B1FF40D106B}" destId="{F59884DA-6ECF-420D-8DF9-71D5EBD8D08A}" srcOrd="1" destOrd="0" presId="urn:microsoft.com/office/officeart/2005/8/layout/pList2"/>
    <dgm:cxn modelId="{48D217C0-4FFF-4764-92DF-1A89D141D63F}" type="presParOf" srcId="{C1B097C6-9380-4D30-B016-7B1FF40D106B}" destId="{63947957-1515-4DD0-96FB-1C99A9F4433A}" srcOrd="2" destOrd="0" presId="urn:microsoft.com/office/officeart/2005/8/layout/pList2"/>
    <dgm:cxn modelId="{4B1625B6-FFB3-402B-BE40-A8E41A32D6EF}" type="presParOf" srcId="{63947957-1515-4DD0-96FB-1C99A9F4433A}" destId="{4CB42E88-BCAB-4C37-9CCC-EC826A03C2AB}" srcOrd="0" destOrd="0" presId="urn:microsoft.com/office/officeart/2005/8/layout/pList2"/>
    <dgm:cxn modelId="{F90DF769-1962-466E-A272-0701EEC1A717}" type="presParOf" srcId="{63947957-1515-4DD0-96FB-1C99A9F4433A}" destId="{7A884AC9-EB0E-4931-9B2F-C42B46EDA1E7}" srcOrd="1" destOrd="0" presId="urn:microsoft.com/office/officeart/2005/8/layout/pList2"/>
    <dgm:cxn modelId="{0BAAF5A2-D1C6-4DCB-8CB2-EB72E4CF5849}" type="presParOf" srcId="{63947957-1515-4DD0-96FB-1C99A9F4433A}" destId="{0DC5CA9A-57BD-482B-A952-0C1AFEFA47B2}" srcOrd="2" destOrd="0" presId="urn:microsoft.com/office/officeart/2005/8/layout/pList2"/>
    <dgm:cxn modelId="{FFEF75AE-56A7-43A0-84A6-6ECD68DDE090}" type="presParOf" srcId="{C1B097C6-9380-4D30-B016-7B1FF40D106B}" destId="{42A117A9-7003-41C8-9B6E-94D1B33597DD}" srcOrd="3" destOrd="0" presId="urn:microsoft.com/office/officeart/2005/8/layout/pList2"/>
    <dgm:cxn modelId="{2FFFB716-DA00-4CE3-B357-D3D0CFA92718}" type="presParOf" srcId="{C1B097C6-9380-4D30-B016-7B1FF40D106B}" destId="{599984A0-470C-4A20-ADD3-77462AA9EB99}" srcOrd="4" destOrd="0" presId="urn:microsoft.com/office/officeart/2005/8/layout/pList2"/>
    <dgm:cxn modelId="{596E8D05-3369-47B0-88A0-0F801B3C65CF}" type="presParOf" srcId="{599984A0-470C-4A20-ADD3-77462AA9EB99}" destId="{620D8069-94F0-4FBD-94F5-6044A95D1D6A}" srcOrd="0" destOrd="0" presId="urn:microsoft.com/office/officeart/2005/8/layout/pList2"/>
    <dgm:cxn modelId="{A7A879E0-521C-41C9-A274-8286C68BE7FD}" type="presParOf" srcId="{599984A0-470C-4A20-ADD3-77462AA9EB99}" destId="{2F546B49-286A-41B1-B038-71C234CE13E9}" srcOrd="1" destOrd="0" presId="urn:microsoft.com/office/officeart/2005/8/layout/pList2"/>
    <dgm:cxn modelId="{AF0A4683-9B77-4F20-8E77-E05AA14B770D}" type="presParOf" srcId="{599984A0-470C-4A20-ADD3-77462AA9EB99}" destId="{58FC60B0-ABEC-43D8-9CDF-CF60E545BA8C}" srcOrd="2" destOrd="0" presId="urn:microsoft.com/office/officeart/2005/8/layout/pList2"/>
    <dgm:cxn modelId="{EC99F3D8-C3BC-4B0F-AB22-D5C249F305DC}" type="presParOf" srcId="{C1B097C6-9380-4D30-B016-7B1FF40D106B}" destId="{3E776973-FEEB-436D-8E82-8A25A7B6551E}" srcOrd="5" destOrd="0" presId="urn:microsoft.com/office/officeart/2005/8/layout/pList2"/>
    <dgm:cxn modelId="{6DE036E3-74F8-43A2-A35F-99E7B3D00B63}" type="presParOf" srcId="{C1B097C6-9380-4D30-B016-7B1FF40D106B}" destId="{82544362-7AE1-4E3A-8AC7-1F45B6620BB0}" srcOrd="6" destOrd="0" presId="urn:microsoft.com/office/officeart/2005/8/layout/pList2"/>
    <dgm:cxn modelId="{55FF962E-6FEC-413B-946E-A034EDEA6F31}" type="presParOf" srcId="{82544362-7AE1-4E3A-8AC7-1F45B6620BB0}" destId="{1D73DA4B-1FD1-403E-A2B4-C9A7E47014DF}" srcOrd="0" destOrd="0" presId="urn:microsoft.com/office/officeart/2005/8/layout/pList2"/>
    <dgm:cxn modelId="{F6064971-E6E0-41EC-80F0-806E7D954862}" type="presParOf" srcId="{82544362-7AE1-4E3A-8AC7-1F45B6620BB0}" destId="{7EDE287E-EA34-4479-A454-BD882F9711C0}" srcOrd="1" destOrd="0" presId="urn:microsoft.com/office/officeart/2005/8/layout/pList2"/>
    <dgm:cxn modelId="{994B27E7-C70E-4B24-A7A1-91B3D0302C61}" type="presParOf" srcId="{82544362-7AE1-4E3A-8AC7-1F45B6620BB0}" destId="{93830DCF-AB53-4A16-B7F8-E1BFB72822BB}" srcOrd="2" destOrd="0" presId="urn:microsoft.com/office/officeart/2005/8/layout/pList2"/>
    <dgm:cxn modelId="{B4EFD0B5-77D0-44DC-9B23-6D1FDCB26C66}" type="presParOf" srcId="{C1B097C6-9380-4D30-B016-7B1FF40D106B}" destId="{FBDB8F00-0344-4D91-A981-F4978F1AC42C}" srcOrd="7" destOrd="0" presId="urn:microsoft.com/office/officeart/2005/8/layout/pList2"/>
    <dgm:cxn modelId="{A249029F-179D-4B50-BE04-3BAE8496285B}" type="presParOf" srcId="{C1B097C6-9380-4D30-B016-7B1FF40D106B}" destId="{335ED641-0BAE-4DEF-9142-1BC64C22BE60}" srcOrd="8" destOrd="0" presId="urn:microsoft.com/office/officeart/2005/8/layout/pList2"/>
    <dgm:cxn modelId="{9BCCEE30-9B74-47CC-9A02-6FE150985EEB}" type="presParOf" srcId="{335ED641-0BAE-4DEF-9142-1BC64C22BE60}" destId="{D6453F97-C420-4714-98A0-4DC9F5317610}" srcOrd="0" destOrd="0" presId="urn:microsoft.com/office/officeart/2005/8/layout/pList2"/>
    <dgm:cxn modelId="{B309642E-4BED-4219-BF27-53B71E084066}" type="presParOf" srcId="{335ED641-0BAE-4DEF-9142-1BC64C22BE60}" destId="{FF575B41-26F1-4544-9F67-A0C064D743D7}" srcOrd="1" destOrd="0" presId="urn:microsoft.com/office/officeart/2005/8/layout/pList2"/>
    <dgm:cxn modelId="{034C9DCC-F970-44F8-8EB1-D707C2C103A0}" type="presParOf" srcId="{335ED641-0BAE-4DEF-9142-1BC64C22BE60}" destId="{8FB49130-F071-4685-9462-8475249E7180}" srcOrd="2" destOrd="0" presId="urn:microsoft.com/office/officeart/2005/8/layout/pList2"/>
    <dgm:cxn modelId="{556C79E3-3936-4434-AF1F-C2991F10C069}" type="presParOf" srcId="{C1B097C6-9380-4D30-B016-7B1FF40D106B}" destId="{65C29B97-B616-4FC5-B92F-D1A11E7087E7}" srcOrd="9" destOrd="0" presId="urn:microsoft.com/office/officeart/2005/8/layout/pList2"/>
    <dgm:cxn modelId="{31E3D2D9-6C83-46A9-907A-C81B8BAB2C1C}" type="presParOf" srcId="{C1B097C6-9380-4D30-B016-7B1FF40D106B}" destId="{5182572B-D8BF-446D-92AD-5713FEFC6DDB}" srcOrd="10" destOrd="0" presId="urn:microsoft.com/office/officeart/2005/8/layout/pList2"/>
    <dgm:cxn modelId="{FFE4379C-DFF9-4A6E-89C7-B84E1794396D}" type="presParOf" srcId="{5182572B-D8BF-446D-92AD-5713FEFC6DDB}" destId="{90614D65-9B4A-405B-9CBC-28F93DEEF2AC}" srcOrd="0" destOrd="0" presId="urn:microsoft.com/office/officeart/2005/8/layout/pList2"/>
    <dgm:cxn modelId="{8719595D-857F-4DB6-AD99-21BD421CD9AA}" type="presParOf" srcId="{5182572B-D8BF-446D-92AD-5713FEFC6DDB}" destId="{EE25E751-D0E3-445B-83DE-2239AC4CF397}" srcOrd="1" destOrd="0" presId="urn:microsoft.com/office/officeart/2005/8/layout/pList2"/>
    <dgm:cxn modelId="{66A8C6E3-8E19-403F-B073-B1ADE9A53A8F}" type="presParOf" srcId="{5182572B-D8BF-446D-92AD-5713FEFC6DDB}" destId="{2AC485FD-FA8F-4655-ABA6-8E4C494F880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721CB-3EAA-4A07-A954-0F3806FD24F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660E8E6-07A0-42A6-9ACE-18F76D86948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السلوك والعمليات العقلية والنفسية</a:t>
          </a:r>
          <a:endParaRPr lang="ar-SA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287626E-BB40-4520-B3DF-E9C3E8A796C3}" type="parTrans" cxnId="{CF47BB90-26F6-48BB-9547-27422AD002E4}">
      <dgm:prSet/>
      <dgm:spPr/>
      <dgm:t>
        <a:bodyPr/>
        <a:lstStyle/>
        <a:p>
          <a:pPr rtl="1"/>
          <a:endParaRPr lang="ar-SA"/>
        </a:p>
      </dgm:t>
    </dgm:pt>
    <dgm:pt modelId="{F0ED3A74-B447-4680-AB12-8011A4B03F13}" type="sibTrans" cxnId="{CF47BB90-26F6-48BB-9547-27422AD002E4}">
      <dgm:prSet/>
      <dgm:spPr/>
      <dgm:t>
        <a:bodyPr/>
        <a:lstStyle/>
        <a:p>
          <a:pPr rtl="1"/>
          <a:endParaRPr lang="ar-SA"/>
        </a:p>
      </dgm:t>
    </dgm:pt>
    <dgm:pt modelId="{90ACD85E-E9DD-4A4A-B7F0-9443B72291D7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البنائية</a:t>
          </a:r>
          <a:endParaRPr lang="ar-SA" dirty="0"/>
        </a:p>
      </dgm:t>
    </dgm:pt>
    <dgm:pt modelId="{C506D888-3E01-464E-AE15-E35D4FC9AB3C}" type="parTrans" cxnId="{B3BC540F-370A-4CDE-B641-E5A502CD349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0484957-1580-4620-81D9-51FC41DA1C7F}" type="sibTrans" cxnId="{B3BC540F-370A-4CDE-B641-E5A502CD3490}">
      <dgm:prSet/>
      <dgm:spPr/>
      <dgm:t>
        <a:bodyPr/>
        <a:lstStyle/>
        <a:p>
          <a:pPr rtl="1"/>
          <a:endParaRPr lang="ar-SA"/>
        </a:p>
      </dgm:t>
    </dgm:pt>
    <dgm:pt modelId="{9B783B75-7D97-4607-B6C4-2CA057B53556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الوظيفية</a:t>
          </a:r>
          <a:endParaRPr lang="ar-SA" dirty="0"/>
        </a:p>
      </dgm:t>
    </dgm:pt>
    <dgm:pt modelId="{F0CC112A-B6E7-4E29-95DA-DE50A4A102A4}" type="parTrans" cxnId="{3FAB9B36-2119-45AB-901C-233E7466986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54D089E4-5294-40B4-9C71-02A4126CF42F}" type="sibTrans" cxnId="{3FAB9B36-2119-45AB-901C-233E7466986B}">
      <dgm:prSet/>
      <dgm:spPr/>
      <dgm:t>
        <a:bodyPr/>
        <a:lstStyle/>
        <a:p>
          <a:pPr rtl="1"/>
          <a:endParaRPr lang="ar-SA"/>
        </a:p>
      </dgm:t>
    </dgm:pt>
    <dgm:pt modelId="{E1C0CFDD-D149-4946-AA04-95838E1E58A6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الجشتالت</a:t>
          </a:r>
          <a:endParaRPr lang="ar-SA" dirty="0"/>
        </a:p>
      </dgm:t>
    </dgm:pt>
    <dgm:pt modelId="{BA2F2678-A6E1-4926-A476-AB51426C04E3}" type="parTrans" cxnId="{D093ABD0-A508-4B9C-817B-43AA98B41333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FD7706E1-06B8-45D9-B7B3-646AB0F33B65}" type="sibTrans" cxnId="{D093ABD0-A508-4B9C-817B-43AA98B41333}">
      <dgm:prSet/>
      <dgm:spPr/>
      <dgm:t>
        <a:bodyPr/>
        <a:lstStyle/>
        <a:p>
          <a:pPr rtl="1"/>
          <a:endParaRPr lang="ar-SA"/>
        </a:p>
      </dgm:t>
    </dgm:pt>
    <dgm:pt modelId="{D498A6CA-C55B-4EA6-86CA-C082A3CC9F22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التحليلية</a:t>
          </a:r>
          <a:endParaRPr lang="ar-SA" dirty="0"/>
        </a:p>
      </dgm:t>
    </dgm:pt>
    <dgm:pt modelId="{B6DED9FF-2754-4905-ADB1-9966E85446F1}" type="parTrans" cxnId="{E7D47434-4030-495F-837B-E5BBDFBB59C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3E54076-DF7B-4580-A3B6-C959E43C0C15}" type="sibTrans" cxnId="{E7D47434-4030-495F-837B-E5BBDFBB59CE}">
      <dgm:prSet/>
      <dgm:spPr/>
      <dgm:t>
        <a:bodyPr/>
        <a:lstStyle/>
        <a:p>
          <a:pPr rtl="1"/>
          <a:endParaRPr lang="ar-SA"/>
        </a:p>
      </dgm:t>
    </dgm:pt>
    <dgm:pt modelId="{B77E5C0D-DD09-4C1D-96F6-C41783ACA608}">
      <dgm:prSet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المعرفية</a:t>
          </a:r>
          <a:endParaRPr lang="ar-SA" dirty="0"/>
        </a:p>
      </dgm:t>
    </dgm:pt>
    <dgm:pt modelId="{0466D3E9-A5BA-4042-BCED-515A20EB0EF6}" type="parTrans" cxnId="{AEEC3CD8-E011-43A4-A782-EAFF9763B7A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469273EF-9630-42BF-A39E-3D2FF2F62CA6}" type="sibTrans" cxnId="{AEEC3CD8-E011-43A4-A782-EAFF9763B7A4}">
      <dgm:prSet/>
      <dgm:spPr/>
      <dgm:t>
        <a:bodyPr/>
        <a:lstStyle/>
        <a:p>
          <a:pPr rtl="1"/>
          <a:endParaRPr lang="ar-SA"/>
        </a:p>
      </dgm:t>
    </dgm:pt>
    <dgm:pt modelId="{D1C7883C-E321-473A-ABFA-03E3B51CBA29}">
      <dgm:prSet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الغرضية</a:t>
          </a:r>
          <a:endParaRPr lang="ar-SA" dirty="0"/>
        </a:p>
      </dgm:t>
    </dgm:pt>
    <dgm:pt modelId="{C6F3F88D-04E9-4297-A18E-3372DCF32996}" type="parTrans" cxnId="{A2CA80B9-12EC-4720-B423-7ACA09E0242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B661B50E-D6A4-4217-A866-04CBC49CE967}" type="sibTrans" cxnId="{A2CA80B9-12EC-4720-B423-7ACA09E0242C}">
      <dgm:prSet/>
      <dgm:spPr/>
      <dgm:t>
        <a:bodyPr/>
        <a:lstStyle/>
        <a:p>
          <a:pPr rtl="1"/>
          <a:endParaRPr lang="ar-SA"/>
        </a:p>
      </dgm:t>
    </dgm:pt>
    <dgm:pt modelId="{827868E9-3864-4BCE-A73E-0AD77277DB6C}">
      <dgm:prSet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pPr rtl="1"/>
          <a:r>
            <a:rPr lang="ar-SA" dirty="0" smtClean="0"/>
            <a:t>السلوكية</a:t>
          </a:r>
          <a:endParaRPr lang="ar-SA" dirty="0"/>
        </a:p>
      </dgm:t>
    </dgm:pt>
    <dgm:pt modelId="{56DD89B2-A01D-449F-A207-667324BE8F77}" type="parTrans" cxnId="{834919AA-6597-49A7-8DF8-07CD64F3A53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D62F8384-01DC-4FAA-B461-E1558878772D}" type="sibTrans" cxnId="{834919AA-6597-49A7-8DF8-07CD64F3A537}">
      <dgm:prSet/>
      <dgm:spPr/>
      <dgm:t>
        <a:bodyPr/>
        <a:lstStyle/>
        <a:p>
          <a:pPr rtl="1"/>
          <a:endParaRPr lang="ar-SA"/>
        </a:p>
      </dgm:t>
    </dgm:pt>
    <dgm:pt modelId="{6D20BAE1-F974-4A1A-8832-C92F6D909C7A}" type="pres">
      <dgm:prSet presAssocID="{918721CB-3EAA-4A07-A954-0F3806FD24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4DDAF29-D6F6-4E28-8C0D-422662E03532}" type="pres">
      <dgm:prSet presAssocID="{A660E8E6-07A0-42A6-9ACE-18F76D869487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7B0BD962-8A4A-42A4-8B7B-CB815D21904E}" type="pres">
      <dgm:prSet presAssocID="{C506D888-3E01-464E-AE15-E35D4FC9AB3C}" presName="Name9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0F91105D-3A2B-42F5-B558-45BD3596E361}" type="pres">
      <dgm:prSet presAssocID="{C506D888-3E01-464E-AE15-E35D4FC9AB3C}" presName="connTx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1A239948-C38B-45F1-9C5A-CADF2A947503}" type="pres">
      <dgm:prSet presAssocID="{90ACD85E-E9DD-4A4A-B7F0-9443B72291D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B4592ED-871C-4CD1-A602-966BC21B0B9E}" type="pres">
      <dgm:prSet presAssocID="{F0CC112A-B6E7-4E29-95DA-DE50A4A102A4}" presName="Name9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34C84F3E-A4A7-4E69-8987-731B64935CF0}" type="pres">
      <dgm:prSet presAssocID="{F0CC112A-B6E7-4E29-95DA-DE50A4A102A4}" presName="connTx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8B3DD1CD-802A-4CF2-A114-75842D0A44A6}" type="pres">
      <dgm:prSet presAssocID="{9B783B75-7D97-4607-B6C4-2CA057B5355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173153-A99A-4C7C-B8D0-1086B8A4A1AF}" type="pres">
      <dgm:prSet presAssocID="{C6F3F88D-04E9-4297-A18E-3372DCF32996}" presName="Name9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39A417A2-6325-4323-BCB9-C0BB1BB92D54}" type="pres">
      <dgm:prSet presAssocID="{C6F3F88D-04E9-4297-A18E-3372DCF32996}" presName="connTx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B501258F-2B8B-4B3A-8F87-3E1029C542B0}" type="pres">
      <dgm:prSet presAssocID="{D1C7883C-E321-473A-ABFA-03E3B51CBA2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B12645E-8930-4E7F-B019-EFA2E990D31D}" type="pres">
      <dgm:prSet presAssocID="{56DD89B2-A01D-449F-A207-667324BE8F77}" presName="Name9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5AC601B0-01AC-431D-8D8F-4FEF39648F11}" type="pres">
      <dgm:prSet presAssocID="{56DD89B2-A01D-449F-A207-667324BE8F77}" presName="connTx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F2BDFE3D-8DF6-4D3E-A040-E444CBAB4D30}" type="pres">
      <dgm:prSet presAssocID="{827868E9-3864-4BCE-A73E-0AD77277DB6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C19960-EC0F-492E-AFB1-EFE65FBD6F81}" type="pres">
      <dgm:prSet presAssocID="{0466D3E9-A5BA-4042-BCED-515A20EB0EF6}" presName="Name9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F3E56B3F-6810-464B-98F1-51AB0656CC5D}" type="pres">
      <dgm:prSet presAssocID="{0466D3E9-A5BA-4042-BCED-515A20EB0EF6}" presName="connTx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4C0F7D20-04E8-4EDF-8CE5-67777784D02F}" type="pres">
      <dgm:prSet presAssocID="{B77E5C0D-DD09-4C1D-96F6-C41783ACA60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D4491A-E99B-4CD8-97FD-D118198FE670}" type="pres">
      <dgm:prSet presAssocID="{BA2F2678-A6E1-4926-A476-AB51426C04E3}" presName="Name9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3794CB79-D773-46B0-A0C3-F8DE5CE2FE07}" type="pres">
      <dgm:prSet presAssocID="{BA2F2678-A6E1-4926-A476-AB51426C04E3}" presName="connTx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7D2EB2A5-556E-4A86-9785-70C31F1B7736}" type="pres">
      <dgm:prSet presAssocID="{E1C0CFDD-D149-4946-AA04-95838E1E58A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2D9EE2-9393-409E-8D4F-BE44557A01AA}" type="pres">
      <dgm:prSet presAssocID="{B6DED9FF-2754-4905-ADB1-9966E85446F1}" presName="Name9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AC6DA799-FEE0-4415-A3E1-178E224E22CB}" type="pres">
      <dgm:prSet presAssocID="{B6DED9FF-2754-4905-ADB1-9966E85446F1}" presName="connTx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687FE017-9739-4F41-BA88-CC729B9EB460}" type="pres">
      <dgm:prSet presAssocID="{D498A6CA-C55B-4EA6-86CA-C082A3CC9F2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2CA80B9-12EC-4720-B423-7ACA09E0242C}" srcId="{A660E8E6-07A0-42A6-9ACE-18F76D869487}" destId="{D1C7883C-E321-473A-ABFA-03E3B51CBA29}" srcOrd="2" destOrd="0" parTransId="{C6F3F88D-04E9-4297-A18E-3372DCF32996}" sibTransId="{B661B50E-D6A4-4217-A866-04CBC49CE967}"/>
    <dgm:cxn modelId="{539B7F34-C461-49B1-B28C-4F4B2CB1135F}" type="presOf" srcId="{BA2F2678-A6E1-4926-A476-AB51426C04E3}" destId="{D3D4491A-E99B-4CD8-97FD-D118198FE670}" srcOrd="0" destOrd="0" presId="urn:microsoft.com/office/officeart/2005/8/layout/radial1"/>
    <dgm:cxn modelId="{15948EBF-47DF-4078-AF02-391315C4EE54}" type="presOf" srcId="{B6DED9FF-2754-4905-ADB1-9966E85446F1}" destId="{AC6DA799-FEE0-4415-A3E1-178E224E22CB}" srcOrd="1" destOrd="0" presId="urn:microsoft.com/office/officeart/2005/8/layout/radial1"/>
    <dgm:cxn modelId="{0E62B1EE-FDDC-47F8-BED7-23063E237435}" type="presOf" srcId="{D1C7883C-E321-473A-ABFA-03E3B51CBA29}" destId="{B501258F-2B8B-4B3A-8F87-3E1029C542B0}" srcOrd="0" destOrd="0" presId="urn:microsoft.com/office/officeart/2005/8/layout/radial1"/>
    <dgm:cxn modelId="{149FF655-4AA4-4D3A-8877-5F8A8AC4BDFB}" type="presOf" srcId="{90ACD85E-E9DD-4A4A-B7F0-9443B72291D7}" destId="{1A239948-C38B-45F1-9C5A-CADF2A947503}" srcOrd="0" destOrd="0" presId="urn:microsoft.com/office/officeart/2005/8/layout/radial1"/>
    <dgm:cxn modelId="{B3BC540F-370A-4CDE-B641-E5A502CD3490}" srcId="{A660E8E6-07A0-42A6-9ACE-18F76D869487}" destId="{90ACD85E-E9DD-4A4A-B7F0-9443B72291D7}" srcOrd="0" destOrd="0" parTransId="{C506D888-3E01-464E-AE15-E35D4FC9AB3C}" sibTransId="{90484957-1580-4620-81D9-51FC41DA1C7F}"/>
    <dgm:cxn modelId="{3FAB9B36-2119-45AB-901C-233E7466986B}" srcId="{A660E8E6-07A0-42A6-9ACE-18F76D869487}" destId="{9B783B75-7D97-4607-B6C4-2CA057B53556}" srcOrd="1" destOrd="0" parTransId="{F0CC112A-B6E7-4E29-95DA-DE50A4A102A4}" sibTransId="{54D089E4-5294-40B4-9C71-02A4126CF42F}"/>
    <dgm:cxn modelId="{C5E0BFE7-7CE2-4EB4-AA79-7DA612733929}" type="presOf" srcId="{BA2F2678-A6E1-4926-A476-AB51426C04E3}" destId="{3794CB79-D773-46B0-A0C3-F8DE5CE2FE07}" srcOrd="1" destOrd="0" presId="urn:microsoft.com/office/officeart/2005/8/layout/radial1"/>
    <dgm:cxn modelId="{E1AED200-9360-4045-A3E5-EC3F2DDA54D8}" type="presOf" srcId="{C506D888-3E01-464E-AE15-E35D4FC9AB3C}" destId="{0F91105D-3A2B-42F5-B558-45BD3596E361}" srcOrd="1" destOrd="0" presId="urn:microsoft.com/office/officeart/2005/8/layout/radial1"/>
    <dgm:cxn modelId="{0A4400A5-11C0-4B76-8033-B91B3418B7D4}" type="presOf" srcId="{918721CB-3EAA-4A07-A954-0F3806FD24F2}" destId="{6D20BAE1-F974-4A1A-8832-C92F6D909C7A}" srcOrd="0" destOrd="0" presId="urn:microsoft.com/office/officeart/2005/8/layout/radial1"/>
    <dgm:cxn modelId="{B7923FB5-1092-4BE3-BBAD-7393093DA88B}" type="presOf" srcId="{9B783B75-7D97-4607-B6C4-2CA057B53556}" destId="{8B3DD1CD-802A-4CF2-A114-75842D0A44A6}" srcOrd="0" destOrd="0" presId="urn:microsoft.com/office/officeart/2005/8/layout/radial1"/>
    <dgm:cxn modelId="{76BEBECC-A17B-4AE7-8308-FCA6AD0FA0EF}" type="presOf" srcId="{C506D888-3E01-464E-AE15-E35D4FC9AB3C}" destId="{7B0BD962-8A4A-42A4-8B7B-CB815D21904E}" srcOrd="0" destOrd="0" presId="urn:microsoft.com/office/officeart/2005/8/layout/radial1"/>
    <dgm:cxn modelId="{CF47BB90-26F6-48BB-9547-27422AD002E4}" srcId="{918721CB-3EAA-4A07-A954-0F3806FD24F2}" destId="{A660E8E6-07A0-42A6-9ACE-18F76D869487}" srcOrd="0" destOrd="0" parTransId="{2287626E-BB40-4520-B3DF-E9C3E8A796C3}" sibTransId="{F0ED3A74-B447-4680-AB12-8011A4B03F13}"/>
    <dgm:cxn modelId="{90A43FBD-DD90-4C08-BE33-955FBABF942F}" type="presOf" srcId="{827868E9-3864-4BCE-A73E-0AD77277DB6C}" destId="{F2BDFE3D-8DF6-4D3E-A040-E444CBAB4D30}" srcOrd="0" destOrd="0" presId="urn:microsoft.com/office/officeart/2005/8/layout/radial1"/>
    <dgm:cxn modelId="{50B416DE-6105-4EB7-9138-CCA6ECEE0478}" type="presOf" srcId="{C6F3F88D-04E9-4297-A18E-3372DCF32996}" destId="{0B173153-A99A-4C7C-B8D0-1086B8A4A1AF}" srcOrd="0" destOrd="0" presId="urn:microsoft.com/office/officeart/2005/8/layout/radial1"/>
    <dgm:cxn modelId="{408A190B-8DFC-43A7-ABA5-7B1128C1A955}" type="presOf" srcId="{56DD89B2-A01D-449F-A207-667324BE8F77}" destId="{FB12645E-8930-4E7F-B019-EFA2E990D31D}" srcOrd="0" destOrd="0" presId="urn:microsoft.com/office/officeart/2005/8/layout/radial1"/>
    <dgm:cxn modelId="{9A3C148E-F491-4345-B34E-22C379909DE5}" type="presOf" srcId="{0466D3E9-A5BA-4042-BCED-515A20EB0EF6}" destId="{F3E56B3F-6810-464B-98F1-51AB0656CC5D}" srcOrd="1" destOrd="0" presId="urn:microsoft.com/office/officeart/2005/8/layout/radial1"/>
    <dgm:cxn modelId="{AEEC3CD8-E011-43A4-A782-EAFF9763B7A4}" srcId="{A660E8E6-07A0-42A6-9ACE-18F76D869487}" destId="{B77E5C0D-DD09-4C1D-96F6-C41783ACA608}" srcOrd="4" destOrd="0" parTransId="{0466D3E9-A5BA-4042-BCED-515A20EB0EF6}" sibTransId="{469273EF-9630-42BF-A39E-3D2FF2F62CA6}"/>
    <dgm:cxn modelId="{A94FB499-A1E3-40F8-B2F8-2C6DA39FA07F}" type="presOf" srcId="{56DD89B2-A01D-449F-A207-667324BE8F77}" destId="{5AC601B0-01AC-431D-8D8F-4FEF39648F11}" srcOrd="1" destOrd="0" presId="urn:microsoft.com/office/officeart/2005/8/layout/radial1"/>
    <dgm:cxn modelId="{6F749E17-D21F-4D00-8773-98689AF9A7D6}" type="presOf" srcId="{E1C0CFDD-D149-4946-AA04-95838E1E58A6}" destId="{7D2EB2A5-556E-4A86-9785-70C31F1B7736}" srcOrd="0" destOrd="0" presId="urn:microsoft.com/office/officeart/2005/8/layout/radial1"/>
    <dgm:cxn modelId="{D093ABD0-A508-4B9C-817B-43AA98B41333}" srcId="{A660E8E6-07A0-42A6-9ACE-18F76D869487}" destId="{E1C0CFDD-D149-4946-AA04-95838E1E58A6}" srcOrd="5" destOrd="0" parTransId="{BA2F2678-A6E1-4926-A476-AB51426C04E3}" sibTransId="{FD7706E1-06B8-45D9-B7B3-646AB0F33B65}"/>
    <dgm:cxn modelId="{394B4C84-9D94-4E31-BFA1-96310BA36128}" type="presOf" srcId="{F0CC112A-B6E7-4E29-95DA-DE50A4A102A4}" destId="{34C84F3E-A4A7-4E69-8987-731B64935CF0}" srcOrd="1" destOrd="0" presId="urn:microsoft.com/office/officeart/2005/8/layout/radial1"/>
    <dgm:cxn modelId="{834919AA-6597-49A7-8DF8-07CD64F3A537}" srcId="{A660E8E6-07A0-42A6-9ACE-18F76D869487}" destId="{827868E9-3864-4BCE-A73E-0AD77277DB6C}" srcOrd="3" destOrd="0" parTransId="{56DD89B2-A01D-449F-A207-667324BE8F77}" sibTransId="{D62F8384-01DC-4FAA-B461-E1558878772D}"/>
    <dgm:cxn modelId="{E7D47434-4030-495F-837B-E5BBDFBB59CE}" srcId="{A660E8E6-07A0-42A6-9ACE-18F76D869487}" destId="{D498A6CA-C55B-4EA6-86CA-C082A3CC9F22}" srcOrd="6" destOrd="0" parTransId="{B6DED9FF-2754-4905-ADB1-9966E85446F1}" sibTransId="{83E54076-DF7B-4580-A3B6-C959E43C0C15}"/>
    <dgm:cxn modelId="{D63A0C99-0748-4755-84AC-678735659719}" type="presOf" srcId="{A660E8E6-07A0-42A6-9ACE-18F76D869487}" destId="{24DDAF29-D6F6-4E28-8C0D-422662E03532}" srcOrd="0" destOrd="0" presId="urn:microsoft.com/office/officeart/2005/8/layout/radial1"/>
    <dgm:cxn modelId="{39A40EC3-55CC-4F1F-BBA4-223E0CE00EE9}" type="presOf" srcId="{0466D3E9-A5BA-4042-BCED-515A20EB0EF6}" destId="{76C19960-EC0F-492E-AFB1-EFE65FBD6F81}" srcOrd="0" destOrd="0" presId="urn:microsoft.com/office/officeart/2005/8/layout/radial1"/>
    <dgm:cxn modelId="{DECA8A13-A63F-4807-99CA-CCA7B6A521B6}" type="presOf" srcId="{C6F3F88D-04E9-4297-A18E-3372DCF32996}" destId="{39A417A2-6325-4323-BCB9-C0BB1BB92D54}" srcOrd="1" destOrd="0" presId="urn:microsoft.com/office/officeart/2005/8/layout/radial1"/>
    <dgm:cxn modelId="{953263DC-0AB7-4A6B-B57B-26FEC31EFA53}" type="presOf" srcId="{F0CC112A-B6E7-4E29-95DA-DE50A4A102A4}" destId="{7B4592ED-871C-4CD1-A602-966BC21B0B9E}" srcOrd="0" destOrd="0" presId="urn:microsoft.com/office/officeart/2005/8/layout/radial1"/>
    <dgm:cxn modelId="{74A02736-D6EA-40CA-869E-E73B8DA7ABD1}" type="presOf" srcId="{B77E5C0D-DD09-4C1D-96F6-C41783ACA608}" destId="{4C0F7D20-04E8-4EDF-8CE5-67777784D02F}" srcOrd="0" destOrd="0" presId="urn:microsoft.com/office/officeart/2005/8/layout/radial1"/>
    <dgm:cxn modelId="{2E4C132D-4A36-41AD-AB37-C4DA7DA27BBB}" type="presOf" srcId="{D498A6CA-C55B-4EA6-86CA-C082A3CC9F22}" destId="{687FE017-9739-4F41-BA88-CC729B9EB460}" srcOrd="0" destOrd="0" presId="urn:microsoft.com/office/officeart/2005/8/layout/radial1"/>
    <dgm:cxn modelId="{8E3A82C4-99E8-478E-936C-CBFF1A22BD95}" type="presOf" srcId="{B6DED9FF-2754-4905-ADB1-9966E85446F1}" destId="{012D9EE2-9393-409E-8D4F-BE44557A01AA}" srcOrd="0" destOrd="0" presId="urn:microsoft.com/office/officeart/2005/8/layout/radial1"/>
    <dgm:cxn modelId="{47485929-053C-4744-B609-86CA47CB8B5F}" type="presParOf" srcId="{6D20BAE1-F974-4A1A-8832-C92F6D909C7A}" destId="{24DDAF29-D6F6-4E28-8C0D-422662E03532}" srcOrd="0" destOrd="0" presId="urn:microsoft.com/office/officeart/2005/8/layout/radial1"/>
    <dgm:cxn modelId="{F9FCE6CE-72EB-416B-B8CA-1A0540372917}" type="presParOf" srcId="{6D20BAE1-F974-4A1A-8832-C92F6D909C7A}" destId="{7B0BD962-8A4A-42A4-8B7B-CB815D21904E}" srcOrd="1" destOrd="0" presId="urn:microsoft.com/office/officeart/2005/8/layout/radial1"/>
    <dgm:cxn modelId="{22816095-2E64-4771-8E76-B03B709FFFCB}" type="presParOf" srcId="{7B0BD962-8A4A-42A4-8B7B-CB815D21904E}" destId="{0F91105D-3A2B-42F5-B558-45BD3596E361}" srcOrd="0" destOrd="0" presId="urn:microsoft.com/office/officeart/2005/8/layout/radial1"/>
    <dgm:cxn modelId="{E2A8C166-6107-418E-AF1A-7709B668E110}" type="presParOf" srcId="{6D20BAE1-F974-4A1A-8832-C92F6D909C7A}" destId="{1A239948-C38B-45F1-9C5A-CADF2A947503}" srcOrd="2" destOrd="0" presId="urn:microsoft.com/office/officeart/2005/8/layout/radial1"/>
    <dgm:cxn modelId="{DA656FF6-4AC8-4123-BAA2-C11D23DDD9A2}" type="presParOf" srcId="{6D20BAE1-F974-4A1A-8832-C92F6D909C7A}" destId="{7B4592ED-871C-4CD1-A602-966BC21B0B9E}" srcOrd="3" destOrd="0" presId="urn:microsoft.com/office/officeart/2005/8/layout/radial1"/>
    <dgm:cxn modelId="{38C373CB-CFFE-483E-BCE2-BFB5C075C0F1}" type="presParOf" srcId="{7B4592ED-871C-4CD1-A602-966BC21B0B9E}" destId="{34C84F3E-A4A7-4E69-8987-731B64935CF0}" srcOrd="0" destOrd="0" presId="urn:microsoft.com/office/officeart/2005/8/layout/radial1"/>
    <dgm:cxn modelId="{460D9D10-6E62-4F6B-8A68-E27F1B9A7F55}" type="presParOf" srcId="{6D20BAE1-F974-4A1A-8832-C92F6D909C7A}" destId="{8B3DD1CD-802A-4CF2-A114-75842D0A44A6}" srcOrd="4" destOrd="0" presId="urn:microsoft.com/office/officeart/2005/8/layout/radial1"/>
    <dgm:cxn modelId="{4386297A-5C9F-422B-BCB6-CBCFCAAE0E3F}" type="presParOf" srcId="{6D20BAE1-F974-4A1A-8832-C92F6D909C7A}" destId="{0B173153-A99A-4C7C-B8D0-1086B8A4A1AF}" srcOrd="5" destOrd="0" presId="urn:microsoft.com/office/officeart/2005/8/layout/radial1"/>
    <dgm:cxn modelId="{C9886CB0-271B-4D11-96B1-A0DC840DF0C4}" type="presParOf" srcId="{0B173153-A99A-4C7C-B8D0-1086B8A4A1AF}" destId="{39A417A2-6325-4323-BCB9-C0BB1BB92D54}" srcOrd="0" destOrd="0" presId="urn:microsoft.com/office/officeart/2005/8/layout/radial1"/>
    <dgm:cxn modelId="{26932CB3-F8B4-46F8-BC7E-D1563E41A5D9}" type="presParOf" srcId="{6D20BAE1-F974-4A1A-8832-C92F6D909C7A}" destId="{B501258F-2B8B-4B3A-8F87-3E1029C542B0}" srcOrd="6" destOrd="0" presId="urn:microsoft.com/office/officeart/2005/8/layout/radial1"/>
    <dgm:cxn modelId="{0D52337A-5D6A-4A8B-96B0-93E1A50CB194}" type="presParOf" srcId="{6D20BAE1-F974-4A1A-8832-C92F6D909C7A}" destId="{FB12645E-8930-4E7F-B019-EFA2E990D31D}" srcOrd="7" destOrd="0" presId="urn:microsoft.com/office/officeart/2005/8/layout/radial1"/>
    <dgm:cxn modelId="{99620D3A-DC58-460D-A81E-007F9872EC5E}" type="presParOf" srcId="{FB12645E-8930-4E7F-B019-EFA2E990D31D}" destId="{5AC601B0-01AC-431D-8D8F-4FEF39648F11}" srcOrd="0" destOrd="0" presId="urn:microsoft.com/office/officeart/2005/8/layout/radial1"/>
    <dgm:cxn modelId="{0879CF0B-DD17-492F-AE87-89E36C3CAFB5}" type="presParOf" srcId="{6D20BAE1-F974-4A1A-8832-C92F6D909C7A}" destId="{F2BDFE3D-8DF6-4D3E-A040-E444CBAB4D30}" srcOrd="8" destOrd="0" presId="urn:microsoft.com/office/officeart/2005/8/layout/radial1"/>
    <dgm:cxn modelId="{E2BF7703-CD60-4563-9ABC-71CA0F948C7D}" type="presParOf" srcId="{6D20BAE1-F974-4A1A-8832-C92F6D909C7A}" destId="{76C19960-EC0F-492E-AFB1-EFE65FBD6F81}" srcOrd="9" destOrd="0" presId="urn:microsoft.com/office/officeart/2005/8/layout/radial1"/>
    <dgm:cxn modelId="{FBC9D28C-5A21-4144-9039-5A52EA8A51D1}" type="presParOf" srcId="{76C19960-EC0F-492E-AFB1-EFE65FBD6F81}" destId="{F3E56B3F-6810-464B-98F1-51AB0656CC5D}" srcOrd="0" destOrd="0" presId="urn:microsoft.com/office/officeart/2005/8/layout/radial1"/>
    <dgm:cxn modelId="{07658119-C377-4857-BD14-06D1D7F3F50E}" type="presParOf" srcId="{6D20BAE1-F974-4A1A-8832-C92F6D909C7A}" destId="{4C0F7D20-04E8-4EDF-8CE5-67777784D02F}" srcOrd="10" destOrd="0" presId="urn:microsoft.com/office/officeart/2005/8/layout/radial1"/>
    <dgm:cxn modelId="{CA0626F6-AD4E-451C-9C83-31D491863E83}" type="presParOf" srcId="{6D20BAE1-F974-4A1A-8832-C92F6D909C7A}" destId="{D3D4491A-E99B-4CD8-97FD-D118198FE670}" srcOrd="11" destOrd="0" presId="urn:microsoft.com/office/officeart/2005/8/layout/radial1"/>
    <dgm:cxn modelId="{5BFB308A-39C8-4690-B176-4D693CB32AFA}" type="presParOf" srcId="{D3D4491A-E99B-4CD8-97FD-D118198FE670}" destId="{3794CB79-D773-46B0-A0C3-F8DE5CE2FE07}" srcOrd="0" destOrd="0" presId="urn:microsoft.com/office/officeart/2005/8/layout/radial1"/>
    <dgm:cxn modelId="{13B7E5B1-6143-4FDA-9FA6-A06040E59E7F}" type="presParOf" srcId="{6D20BAE1-F974-4A1A-8832-C92F6D909C7A}" destId="{7D2EB2A5-556E-4A86-9785-70C31F1B7736}" srcOrd="12" destOrd="0" presId="urn:microsoft.com/office/officeart/2005/8/layout/radial1"/>
    <dgm:cxn modelId="{EAFE2482-994A-464F-B874-16BE0C3E71F8}" type="presParOf" srcId="{6D20BAE1-F974-4A1A-8832-C92F6D909C7A}" destId="{012D9EE2-9393-409E-8D4F-BE44557A01AA}" srcOrd="13" destOrd="0" presId="urn:microsoft.com/office/officeart/2005/8/layout/radial1"/>
    <dgm:cxn modelId="{2D4D8205-9496-45F2-BE9A-AE541541FB51}" type="presParOf" srcId="{012D9EE2-9393-409E-8D4F-BE44557A01AA}" destId="{AC6DA799-FEE0-4415-A3E1-178E224E22CB}" srcOrd="0" destOrd="0" presId="urn:microsoft.com/office/officeart/2005/8/layout/radial1"/>
    <dgm:cxn modelId="{BEE8CC18-9B15-409F-9B68-394D422FA7A1}" type="presParOf" srcId="{6D20BAE1-F974-4A1A-8832-C92F6D909C7A}" destId="{687FE017-9739-4F41-BA88-CC729B9EB46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54C7A-7F8D-49C6-930A-AD0D6C2A3D0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5C1E2C-76C7-43B7-AD18-3212FB674C8E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الميداين التطبيقية</a:t>
          </a:r>
          <a:endParaRPr lang="ar-SA" dirty="0"/>
        </a:p>
      </dgm:t>
    </dgm:pt>
    <dgm:pt modelId="{D39AE776-84BE-45D0-8E9D-FA221870A9EA}" type="parTrans" cxnId="{815CD750-F21A-434F-AEA5-0F98F9B5D829}">
      <dgm:prSet/>
      <dgm:spPr/>
      <dgm:t>
        <a:bodyPr/>
        <a:lstStyle/>
        <a:p>
          <a:pPr rtl="1"/>
          <a:endParaRPr lang="ar-SA"/>
        </a:p>
      </dgm:t>
    </dgm:pt>
    <dgm:pt modelId="{63BD7D7A-A110-4A6F-8132-D3063587ABE7}" type="sibTrans" cxnId="{815CD750-F21A-434F-AEA5-0F98F9B5D829}">
      <dgm:prSet/>
      <dgm:spPr/>
      <dgm:t>
        <a:bodyPr/>
        <a:lstStyle/>
        <a:p>
          <a:pPr rtl="1"/>
          <a:endParaRPr lang="ar-SA"/>
        </a:p>
      </dgm:t>
    </dgm:pt>
    <dgm:pt modelId="{C436BD56-9B89-4935-A4D1-31B27BD71254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الإكلينيكي</a:t>
          </a:r>
          <a:endParaRPr lang="ar-SA" dirty="0"/>
        </a:p>
      </dgm:t>
    </dgm:pt>
    <dgm:pt modelId="{AA75518C-292F-4E0B-9D0B-54B243E78382}" type="parTrans" cxnId="{96C9802A-50BD-41D6-B539-F034F051DCE6}">
      <dgm:prSet/>
      <dgm:spPr/>
      <dgm:t>
        <a:bodyPr/>
        <a:lstStyle/>
        <a:p>
          <a:pPr rtl="1"/>
          <a:endParaRPr lang="ar-SA"/>
        </a:p>
      </dgm:t>
    </dgm:pt>
    <dgm:pt modelId="{319FD5B1-283F-4A38-930F-FAC4C19BFB64}" type="sibTrans" cxnId="{96C9802A-50BD-41D6-B539-F034F051DCE6}">
      <dgm:prSet/>
      <dgm:spPr/>
      <dgm:t>
        <a:bodyPr/>
        <a:lstStyle/>
        <a:p>
          <a:pPr rtl="1"/>
          <a:endParaRPr lang="ar-SA"/>
        </a:p>
      </dgm:t>
    </dgm:pt>
    <dgm:pt modelId="{7F6C2EA3-BB59-42E8-9109-6CA208E8C7F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الحربي</a:t>
          </a:r>
          <a:endParaRPr lang="ar-SA" dirty="0"/>
        </a:p>
      </dgm:t>
    </dgm:pt>
    <dgm:pt modelId="{37DC237D-D422-45E2-82C9-CF4B9531C40A}" type="parTrans" cxnId="{3D43DAF7-4D37-4F1C-B5CE-A0FCCB044144}">
      <dgm:prSet/>
      <dgm:spPr/>
      <dgm:t>
        <a:bodyPr/>
        <a:lstStyle/>
        <a:p>
          <a:pPr rtl="1"/>
          <a:endParaRPr lang="ar-SA"/>
        </a:p>
      </dgm:t>
    </dgm:pt>
    <dgm:pt modelId="{0DEFA5AA-3568-4F05-8531-7A80222CC9A1}" type="sibTrans" cxnId="{3D43DAF7-4D37-4F1C-B5CE-A0FCCB044144}">
      <dgm:prSet/>
      <dgm:spPr/>
      <dgm:t>
        <a:bodyPr/>
        <a:lstStyle/>
        <a:p>
          <a:pPr rtl="1"/>
          <a:endParaRPr lang="ar-SA"/>
        </a:p>
      </dgm:t>
    </dgm:pt>
    <dgm:pt modelId="{00078410-32C9-4635-BEF4-F22CAC6A9DF0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الميادين النظرية</a:t>
          </a:r>
          <a:endParaRPr lang="ar-SA" dirty="0"/>
        </a:p>
      </dgm:t>
    </dgm:pt>
    <dgm:pt modelId="{CB77B50E-83E6-4848-8C6F-2DAA27138C68}" type="parTrans" cxnId="{7C924032-8FA8-4C2A-BD6D-49FFA90AFBE6}">
      <dgm:prSet/>
      <dgm:spPr/>
      <dgm:t>
        <a:bodyPr/>
        <a:lstStyle/>
        <a:p>
          <a:pPr rtl="1"/>
          <a:endParaRPr lang="ar-SA"/>
        </a:p>
      </dgm:t>
    </dgm:pt>
    <dgm:pt modelId="{A0F8375D-8960-49BD-948C-BB36279F5C6D}" type="sibTrans" cxnId="{7C924032-8FA8-4C2A-BD6D-49FFA90AFBE6}">
      <dgm:prSet/>
      <dgm:spPr/>
      <dgm:t>
        <a:bodyPr/>
        <a:lstStyle/>
        <a:p>
          <a:pPr rtl="1"/>
          <a:endParaRPr lang="ar-SA"/>
        </a:p>
      </dgm:t>
    </dgm:pt>
    <dgm:pt modelId="{31008091-0C3A-41B6-B3FC-EDAD0AE935E6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العام</a:t>
          </a:r>
          <a:endParaRPr lang="ar-SA" dirty="0"/>
        </a:p>
      </dgm:t>
    </dgm:pt>
    <dgm:pt modelId="{6AEADC28-B301-47C9-800B-FDA44B6C6668}" type="parTrans" cxnId="{BA73A874-6EC0-40DE-82E1-9566CAAC58C4}">
      <dgm:prSet/>
      <dgm:spPr/>
      <dgm:t>
        <a:bodyPr/>
        <a:lstStyle/>
        <a:p>
          <a:pPr rtl="1"/>
          <a:endParaRPr lang="ar-SA"/>
        </a:p>
      </dgm:t>
    </dgm:pt>
    <dgm:pt modelId="{D7702825-8442-4B35-A281-41AF25FA6012}" type="sibTrans" cxnId="{BA73A874-6EC0-40DE-82E1-9566CAAC58C4}">
      <dgm:prSet/>
      <dgm:spPr/>
      <dgm:t>
        <a:bodyPr/>
        <a:lstStyle/>
        <a:p>
          <a:pPr rtl="1"/>
          <a:endParaRPr lang="ar-SA"/>
        </a:p>
      </dgm:t>
    </dgm:pt>
    <dgm:pt modelId="{7A419968-9DD2-4DFB-8A3F-E090A0CADA7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التطوري</a:t>
          </a:r>
          <a:endParaRPr lang="ar-SA" dirty="0"/>
        </a:p>
      </dgm:t>
    </dgm:pt>
    <dgm:pt modelId="{BFFF23C3-F125-4A5B-8ED7-6EE444E786D2}" type="parTrans" cxnId="{C0636AF1-6567-450F-B70F-705E55704B20}">
      <dgm:prSet/>
      <dgm:spPr/>
      <dgm:t>
        <a:bodyPr/>
        <a:lstStyle/>
        <a:p>
          <a:pPr rtl="1"/>
          <a:endParaRPr lang="ar-SA"/>
        </a:p>
      </dgm:t>
    </dgm:pt>
    <dgm:pt modelId="{F45DD900-6DA2-4E7B-B6E7-3B6E2B722266}" type="sibTrans" cxnId="{C0636AF1-6567-450F-B70F-705E55704B20}">
      <dgm:prSet/>
      <dgm:spPr/>
      <dgm:t>
        <a:bodyPr/>
        <a:lstStyle/>
        <a:p>
          <a:pPr rtl="1"/>
          <a:endParaRPr lang="ar-SA"/>
        </a:p>
      </dgm:t>
    </dgm:pt>
    <dgm:pt modelId="{F7D7156C-106E-4899-A3D2-FBB3B03C730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الإجتماعي</a:t>
          </a:r>
          <a:endParaRPr lang="ar-SA" dirty="0"/>
        </a:p>
      </dgm:t>
    </dgm:pt>
    <dgm:pt modelId="{399E3B73-20A5-47DF-8A84-1FA76A45EFCF}" type="parTrans" cxnId="{B1C4CF88-A4D0-4CEA-B12A-DFC89F4BF8F2}">
      <dgm:prSet/>
      <dgm:spPr/>
      <dgm:t>
        <a:bodyPr/>
        <a:lstStyle/>
        <a:p>
          <a:pPr rtl="1"/>
          <a:endParaRPr lang="ar-SA"/>
        </a:p>
      </dgm:t>
    </dgm:pt>
    <dgm:pt modelId="{EF637202-B1BD-464A-AF77-1289EB448356}" type="sibTrans" cxnId="{B1C4CF88-A4D0-4CEA-B12A-DFC89F4BF8F2}">
      <dgm:prSet/>
      <dgm:spPr/>
      <dgm:t>
        <a:bodyPr/>
        <a:lstStyle/>
        <a:p>
          <a:pPr rtl="1"/>
          <a:endParaRPr lang="ar-SA"/>
        </a:p>
      </dgm:t>
    </dgm:pt>
    <dgm:pt modelId="{7178F695-363A-4EC8-A1D4-CF8D2EFBBFB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المرضي</a:t>
          </a:r>
          <a:endParaRPr lang="ar-SA" dirty="0"/>
        </a:p>
      </dgm:t>
    </dgm:pt>
    <dgm:pt modelId="{BB6F293B-0A85-4950-ADEE-82B06ABF10D1}" type="parTrans" cxnId="{847D7DBE-0294-43DA-81E3-EDA81C020849}">
      <dgm:prSet/>
      <dgm:spPr/>
      <dgm:t>
        <a:bodyPr/>
        <a:lstStyle/>
        <a:p>
          <a:pPr rtl="1"/>
          <a:endParaRPr lang="ar-SA"/>
        </a:p>
      </dgm:t>
    </dgm:pt>
    <dgm:pt modelId="{925B279E-2DB0-4366-8464-8B24FC2428C0}" type="sibTrans" cxnId="{847D7DBE-0294-43DA-81E3-EDA81C020849}">
      <dgm:prSet/>
      <dgm:spPr/>
      <dgm:t>
        <a:bodyPr/>
        <a:lstStyle/>
        <a:p>
          <a:pPr rtl="1"/>
          <a:endParaRPr lang="ar-SA"/>
        </a:p>
      </dgm:t>
    </dgm:pt>
    <dgm:pt modelId="{65C2AE4C-B338-4093-AFCC-149C3503F22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الحيوان</a:t>
          </a:r>
          <a:endParaRPr lang="ar-SA" dirty="0"/>
        </a:p>
      </dgm:t>
    </dgm:pt>
    <dgm:pt modelId="{6957B2B3-DF33-4D6A-914F-A5332FA62841}" type="parTrans" cxnId="{0ECE7393-A59B-4B29-B351-BE32AD1C39CB}">
      <dgm:prSet/>
      <dgm:spPr/>
      <dgm:t>
        <a:bodyPr/>
        <a:lstStyle/>
        <a:p>
          <a:pPr rtl="1"/>
          <a:endParaRPr lang="ar-SA"/>
        </a:p>
      </dgm:t>
    </dgm:pt>
    <dgm:pt modelId="{F5DBD2C7-157E-4C2D-855D-D6F802749875}" type="sibTrans" cxnId="{0ECE7393-A59B-4B29-B351-BE32AD1C39CB}">
      <dgm:prSet/>
      <dgm:spPr/>
      <dgm:t>
        <a:bodyPr/>
        <a:lstStyle/>
        <a:p>
          <a:pPr rtl="1"/>
          <a:endParaRPr lang="ar-SA"/>
        </a:p>
      </dgm:t>
    </dgm:pt>
    <dgm:pt modelId="{050282E9-2800-4AA8-820B-E0667C6649B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الفارق</a:t>
          </a:r>
          <a:endParaRPr lang="ar-SA" dirty="0"/>
        </a:p>
      </dgm:t>
    </dgm:pt>
    <dgm:pt modelId="{5636F3D6-328C-428C-A514-C6F8F2229919}" type="parTrans" cxnId="{631D42BF-E1BB-435A-821E-48120D2E8C73}">
      <dgm:prSet/>
      <dgm:spPr/>
      <dgm:t>
        <a:bodyPr/>
        <a:lstStyle/>
        <a:p>
          <a:pPr rtl="1"/>
          <a:endParaRPr lang="ar-SA"/>
        </a:p>
      </dgm:t>
    </dgm:pt>
    <dgm:pt modelId="{6DB94D48-BF50-4CE1-A9E2-80F9873BDBC3}" type="sibTrans" cxnId="{631D42BF-E1BB-435A-821E-48120D2E8C73}">
      <dgm:prSet/>
      <dgm:spPr/>
      <dgm:t>
        <a:bodyPr/>
        <a:lstStyle/>
        <a:p>
          <a:pPr rtl="1"/>
          <a:endParaRPr lang="ar-SA"/>
        </a:p>
      </dgm:t>
    </dgm:pt>
    <dgm:pt modelId="{974D6C27-1471-4B18-BDD8-240C4403C7F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البيولوجي</a:t>
          </a:r>
          <a:endParaRPr lang="ar-SA" dirty="0"/>
        </a:p>
      </dgm:t>
    </dgm:pt>
    <dgm:pt modelId="{ABAE850C-610B-4317-B777-C902B47E9226}" type="parTrans" cxnId="{3EC62BC6-A373-4CA9-8BD2-047D05A51507}">
      <dgm:prSet/>
      <dgm:spPr/>
      <dgm:t>
        <a:bodyPr/>
        <a:lstStyle/>
        <a:p>
          <a:pPr rtl="1"/>
          <a:endParaRPr lang="ar-SA"/>
        </a:p>
      </dgm:t>
    </dgm:pt>
    <dgm:pt modelId="{D0D79AC7-029A-4C8E-8C4B-80BDDA92AF2D}" type="sibTrans" cxnId="{3EC62BC6-A373-4CA9-8BD2-047D05A51507}">
      <dgm:prSet/>
      <dgm:spPr/>
      <dgm:t>
        <a:bodyPr/>
        <a:lstStyle/>
        <a:p>
          <a:pPr rtl="1"/>
          <a:endParaRPr lang="ar-SA"/>
        </a:p>
      </dgm:t>
    </dgm:pt>
    <dgm:pt modelId="{81A06D0E-1B4C-4623-923B-9DFA5B0C4BF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الإرشادي</a:t>
          </a:r>
          <a:endParaRPr lang="ar-SA" dirty="0"/>
        </a:p>
      </dgm:t>
    </dgm:pt>
    <dgm:pt modelId="{DBFAD487-8C7E-4186-B69A-4157A2FA08A5}" type="parTrans" cxnId="{91160593-012E-4A42-9B5E-CF73C9023B7E}">
      <dgm:prSet/>
      <dgm:spPr/>
      <dgm:t>
        <a:bodyPr/>
        <a:lstStyle/>
        <a:p>
          <a:pPr rtl="1"/>
          <a:endParaRPr lang="ar-SA"/>
        </a:p>
      </dgm:t>
    </dgm:pt>
    <dgm:pt modelId="{A51286BD-3068-4BD1-BE01-3483AA6ED975}" type="sibTrans" cxnId="{91160593-012E-4A42-9B5E-CF73C9023B7E}">
      <dgm:prSet/>
      <dgm:spPr/>
      <dgm:t>
        <a:bodyPr/>
        <a:lstStyle/>
        <a:p>
          <a:pPr rtl="1"/>
          <a:endParaRPr lang="ar-SA"/>
        </a:p>
      </dgm:t>
    </dgm:pt>
    <dgm:pt modelId="{5B653C31-006C-49B3-875F-FE5873083E6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التجاري</a:t>
          </a:r>
          <a:endParaRPr lang="ar-SA" dirty="0"/>
        </a:p>
      </dgm:t>
    </dgm:pt>
    <dgm:pt modelId="{CE7D716A-2067-475D-B520-A87B9F575C2F}" type="parTrans" cxnId="{05ADECB2-9FBC-4438-8292-4BF26A59673E}">
      <dgm:prSet/>
      <dgm:spPr/>
      <dgm:t>
        <a:bodyPr/>
        <a:lstStyle/>
        <a:p>
          <a:pPr rtl="1"/>
          <a:endParaRPr lang="ar-SA"/>
        </a:p>
      </dgm:t>
    </dgm:pt>
    <dgm:pt modelId="{87FC0E46-4442-452F-8451-93D7F7B6E2ED}" type="sibTrans" cxnId="{05ADECB2-9FBC-4438-8292-4BF26A59673E}">
      <dgm:prSet/>
      <dgm:spPr/>
      <dgm:t>
        <a:bodyPr/>
        <a:lstStyle/>
        <a:p>
          <a:pPr rtl="1"/>
          <a:endParaRPr lang="ar-SA"/>
        </a:p>
      </dgm:t>
    </dgm:pt>
    <dgm:pt modelId="{FBA2AF72-1086-4C08-AD09-315272ECB490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النفس  القضائي</a:t>
          </a:r>
          <a:endParaRPr lang="ar-SA" dirty="0"/>
        </a:p>
      </dgm:t>
    </dgm:pt>
    <dgm:pt modelId="{DF2B6F14-D5F4-460F-926A-0E82FE00F5D2}" type="parTrans" cxnId="{BFF63CEE-B250-4466-ADB8-13340C1BFED8}">
      <dgm:prSet/>
      <dgm:spPr/>
      <dgm:t>
        <a:bodyPr/>
        <a:lstStyle/>
        <a:p>
          <a:pPr rtl="1"/>
          <a:endParaRPr lang="ar-SA"/>
        </a:p>
      </dgm:t>
    </dgm:pt>
    <dgm:pt modelId="{8B7570C9-6823-401A-A18A-AD4D43139236}" type="sibTrans" cxnId="{BFF63CEE-B250-4466-ADB8-13340C1BFED8}">
      <dgm:prSet/>
      <dgm:spPr/>
      <dgm:t>
        <a:bodyPr/>
        <a:lstStyle/>
        <a:p>
          <a:pPr rtl="1"/>
          <a:endParaRPr lang="ar-SA"/>
        </a:p>
      </dgm:t>
    </dgm:pt>
    <dgm:pt modelId="{F57A6F37-7F5B-4106-845C-67E7EB62F32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</a:t>
          </a:r>
        </a:p>
        <a:p>
          <a:pPr rtl="1"/>
          <a:r>
            <a:rPr lang="ar-SA" dirty="0" smtClean="0"/>
            <a:t>الصناعي</a:t>
          </a:r>
          <a:endParaRPr lang="ar-SA" dirty="0"/>
        </a:p>
      </dgm:t>
    </dgm:pt>
    <dgm:pt modelId="{565CDF53-2CAB-4B30-976C-173B0AD8A7BB}" type="parTrans" cxnId="{1940C2CD-DE9E-4C56-8C9E-AF773257EF97}">
      <dgm:prSet/>
      <dgm:spPr/>
      <dgm:t>
        <a:bodyPr/>
        <a:lstStyle/>
        <a:p>
          <a:pPr rtl="1"/>
          <a:endParaRPr lang="ar-SA"/>
        </a:p>
      </dgm:t>
    </dgm:pt>
    <dgm:pt modelId="{3DA3D843-829B-4AF8-A430-66BE6B12CB8D}" type="sibTrans" cxnId="{1940C2CD-DE9E-4C56-8C9E-AF773257EF97}">
      <dgm:prSet/>
      <dgm:spPr/>
      <dgm:t>
        <a:bodyPr/>
        <a:lstStyle/>
        <a:p>
          <a:pPr rtl="1"/>
          <a:endParaRPr lang="ar-SA"/>
        </a:p>
      </dgm:t>
    </dgm:pt>
    <dgm:pt modelId="{D5715075-2130-4F0A-BDBC-7728BA2C8E0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علم النفس التربوي</a:t>
          </a:r>
          <a:endParaRPr lang="ar-SA" dirty="0"/>
        </a:p>
      </dgm:t>
    </dgm:pt>
    <dgm:pt modelId="{15660140-322E-4312-8DA7-18BFBE2C972E}" type="parTrans" cxnId="{A8A661CC-17CA-4136-927F-47456CC703B8}">
      <dgm:prSet/>
      <dgm:spPr/>
      <dgm:t>
        <a:bodyPr/>
        <a:lstStyle/>
        <a:p>
          <a:pPr rtl="1"/>
          <a:endParaRPr lang="ar-SA"/>
        </a:p>
      </dgm:t>
    </dgm:pt>
    <dgm:pt modelId="{5CE61FEB-5F9C-40E7-9126-80DC469B0293}" type="sibTrans" cxnId="{A8A661CC-17CA-4136-927F-47456CC703B8}">
      <dgm:prSet/>
      <dgm:spPr/>
      <dgm:t>
        <a:bodyPr/>
        <a:lstStyle/>
        <a:p>
          <a:pPr rtl="1"/>
          <a:endParaRPr lang="ar-SA"/>
        </a:p>
      </dgm:t>
    </dgm:pt>
    <dgm:pt modelId="{DD1905E0-332A-43DD-B0DB-BF78B7564FFB}" type="pres">
      <dgm:prSet presAssocID="{0E854C7A-7F8D-49C6-930A-AD0D6C2A3D0A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143431F2-71ED-487B-A970-F52A1F0E7BC2}" type="pres">
      <dgm:prSet presAssocID="{F15C1E2C-76C7-43B7-AD18-3212FB674C8E}" presName="posSpace" presStyleCnt="0"/>
      <dgm:spPr/>
    </dgm:pt>
    <dgm:pt modelId="{8B84176F-20C2-4CDE-A631-A61088F24E34}" type="pres">
      <dgm:prSet presAssocID="{F15C1E2C-76C7-43B7-AD18-3212FB674C8E}" presName="vertFlow" presStyleCnt="0"/>
      <dgm:spPr/>
    </dgm:pt>
    <dgm:pt modelId="{B5165839-6800-4A9B-A6BC-8706B11CC3DB}" type="pres">
      <dgm:prSet presAssocID="{F15C1E2C-76C7-43B7-AD18-3212FB674C8E}" presName="topSpace" presStyleCnt="0"/>
      <dgm:spPr/>
    </dgm:pt>
    <dgm:pt modelId="{FBB31423-6D27-407C-98E8-FDF47BCED322}" type="pres">
      <dgm:prSet presAssocID="{F15C1E2C-76C7-43B7-AD18-3212FB674C8E}" presName="firstComp" presStyleCnt="0"/>
      <dgm:spPr/>
    </dgm:pt>
    <dgm:pt modelId="{86DFFBCB-3FD4-4A97-BEB8-2EC805FAD700}" type="pres">
      <dgm:prSet presAssocID="{F15C1E2C-76C7-43B7-AD18-3212FB674C8E}" presName="firstChild" presStyleLbl="bgAccFollowNode1" presStyleIdx="0" presStyleCnt="14" custLinFactX="-8946" custLinFactY="100000" custLinFactNeighborX="-100000" custLinFactNeighborY="151508"/>
      <dgm:spPr/>
      <dgm:t>
        <a:bodyPr/>
        <a:lstStyle/>
        <a:p>
          <a:pPr rtl="1"/>
          <a:endParaRPr lang="ar-SA"/>
        </a:p>
      </dgm:t>
    </dgm:pt>
    <dgm:pt modelId="{4241E519-50B2-41B7-801B-0C679964E391}" type="pres">
      <dgm:prSet presAssocID="{F15C1E2C-76C7-43B7-AD18-3212FB674C8E}" presName="firstChildTx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D74771-CEEE-43F0-83D1-31A89E00C5F9}" type="pres">
      <dgm:prSet presAssocID="{81A06D0E-1B4C-4623-923B-9DFA5B0C4BF8}" presName="comp" presStyleCnt="0"/>
      <dgm:spPr/>
    </dgm:pt>
    <dgm:pt modelId="{6F1AD950-6C18-446F-A178-E8DE1D9E5149}" type="pres">
      <dgm:prSet presAssocID="{81A06D0E-1B4C-4623-923B-9DFA5B0C4BF8}" presName="child" presStyleLbl="bgAccFollowNode1" presStyleIdx="1" presStyleCnt="14" custLinFactX="-25494" custLinFactY="100000" custLinFactNeighborX="-100000" custLinFactNeighborY="191689"/>
      <dgm:spPr/>
      <dgm:t>
        <a:bodyPr/>
        <a:lstStyle/>
        <a:p>
          <a:pPr rtl="1"/>
          <a:endParaRPr lang="ar-SA"/>
        </a:p>
      </dgm:t>
    </dgm:pt>
    <dgm:pt modelId="{6A689B24-2F2B-4079-B140-4D0F953E3477}" type="pres">
      <dgm:prSet presAssocID="{81A06D0E-1B4C-4623-923B-9DFA5B0C4BF8}" presName="childTx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943079-B7A5-4E02-9525-2C463B269E98}" type="pres">
      <dgm:prSet presAssocID="{5B653C31-006C-49B3-875F-FE5873083E6A}" presName="comp" presStyleCnt="0"/>
      <dgm:spPr/>
    </dgm:pt>
    <dgm:pt modelId="{182C113B-91DB-4F82-A5D3-E038FDE11793}" type="pres">
      <dgm:prSet presAssocID="{5B653C31-006C-49B3-875F-FE5873083E6A}" presName="child" presStyleLbl="bgAccFollowNode1" presStyleIdx="2" presStyleCnt="14" custLinFactY="33907" custLinFactNeighborX="-26202" custLinFactNeighborY="100000"/>
      <dgm:spPr/>
      <dgm:t>
        <a:bodyPr/>
        <a:lstStyle/>
        <a:p>
          <a:pPr rtl="1"/>
          <a:endParaRPr lang="ar-SA"/>
        </a:p>
      </dgm:t>
    </dgm:pt>
    <dgm:pt modelId="{F4E667A1-62BE-4171-880E-F9352B56453C}" type="pres">
      <dgm:prSet presAssocID="{5B653C31-006C-49B3-875F-FE5873083E6A}" presName="childTx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D5FB19-E199-4E81-BFCB-A18838A39B85}" type="pres">
      <dgm:prSet presAssocID="{D5715075-2130-4F0A-BDBC-7728BA2C8E08}" presName="comp" presStyleCnt="0"/>
      <dgm:spPr/>
    </dgm:pt>
    <dgm:pt modelId="{1CC8B599-CB11-4A5E-823B-C608A87FBC7D}" type="pres">
      <dgm:prSet presAssocID="{D5715075-2130-4F0A-BDBC-7728BA2C8E08}" presName="child" presStyleLbl="bgAccFollowNode1" presStyleIdx="3" presStyleCnt="14" custScaleX="117767" custLinFactX="-4285" custLinFactY="-97513" custLinFactNeighborX="-100000" custLinFactNeighborY="-100000"/>
      <dgm:spPr/>
      <dgm:t>
        <a:bodyPr/>
        <a:lstStyle/>
        <a:p>
          <a:pPr rtl="1"/>
          <a:endParaRPr lang="ar-SA"/>
        </a:p>
      </dgm:t>
    </dgm:pt>
    <dgm:pt modelId="{D0CA4AF8-B961-4C96-8F0E-098E325D91B3}" type="pres">
      <dgm:prSet presAssocID="{D5715075-2130-4F0A-BDBC-7728BA2C8E08}" presName="childTx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C67415-A2B2-4C27-BB6C-21D4EAFD63F7}" type="pres">
      <dgm:prSet presAssocID="{F57A6F37-7F5B-4106-845C-67E7EB62F321}" presName="comp" presStyleCnt="0"/>
      <dgm:spPr/>
    </dgm:pt>
    <dgm:pt modelId="{E9117846-E249-4CDD-B30F-D3263E686BC9}" type="pres">
      <dgm:prSet presAssocID="{F57A6F37-7F5B-4106-845C-67E7EB62F321}" presName="child" presStyleLbl="bgAccFollowNode1" presStyleIdx="4" presStyleCnt="14" custLinFactY="-100000" custLinFactNeighborX="-16596" custLinFactNeighborY="-128472"/>
      <dgm:spPr/>
      <dgm:t>
        <a:bodyPr/>
        <a:lstStyle/>
        <a:p>
          <a:pPr rtl="1"/>
          <a:endParaRPr lang="ar-SA"/>
        </a:p>
      </dgm:t>
    </dgm:pt>
    <dgm:pt modelId="{5540FAFD-44E2-468A-B54A-113F91339AB1}" type="pres">
      <dgm:prSet presAssocID="{F57A6F37-7F5B-4106-845C-67E7EB62F321}" presName="childTx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F11F7E-F7A9-46BA-9945-77FB4F5A264E}" type="pres">
      <dgm:prSet presAssocID="{FBA2AF72-1086-4C08-AD09-315272ECB490}" presName="comp" presStyleCnt="0"/>
      <dgm:spPr/>
    </dgm:pt>
    <dgm:pt modelId="{82971C58-4D28-43C8-B524-D3CFF32C4362}" type="pres">
      <dgm:prSet presAssocID="{FBA2AF72-1086-4C08-AD09-315272ECB490}" presName="child" presStyleLbl="bgAccFollowNode1" presStyleIdx="5" presStyleCnt="14" custLinFactX="-22833" custLinFactNeighborX="-100000" custLinFactNeighborY="73348"/>
      <dgm:spPr/>
      <dgm:t>
        <a:bodyPr/>
        <a:lstStyle/>
        <a:p>
          <a:pPr rtl="1"/>
          <a:endParaRPr lang="ar-SA"/>
        </a:p>
      </dgm:t>
    </dgm:pt>
    <dgm:pt modelId="{20C5A6C8-3844-4F38-9F0D-682DCD92EC87}" type="pres">
      <dgm:prSet presAssocID="{FBA2AF72-1086-4C08-AD09-315272ECB490}" presName="childTx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D1CDD7-CC01-4615-A968-8974BA859B58}" type="pres">
      <dgm:prSet presAssocID="{7F6C2EA3-BB59-42E8-9109-6CA208E8C7FB}" presName="comp" presStyleCnt="0"/>
      <dgm:spPr/>
    </dgm:pt>
    <dgm:pt modelId="{553F5880-A81E-4C27-A9C4-10D585BBE1AD}" type="pres">
      <dgm:prSet presAssocID="{7F6C2EA3-BB59-42E8-9109-6CA208E8C7FB}" presName="child" presStyleLbl="bgAccFollowNode1" presStyleIdx="6" presStyleCnt="14" custLinFactY="-16024" custLinFactNeighborX="-31929" custLinFactNeighborY="-100000"/>
      <dgm:spPr/>
      <dgm:t>
        <a:bodyPr/>
        <a:lstStyle/>
        <a:p>
          <a:pPr rtl="1"/>
          <a:endParaRPr lang="ar-SA"/>
        </a:p>
      </dgm:t>
    </dgm:pt>
    <dgm:pt modelId="{FC398CAE-0C01-4281-B519-20E70699C79C}" type="pres">
      <dgm:prSet presAssocID="{7F6C2EA3-BB59-42E8-9109-6CA208E8C7FB}" presName="childTx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5A5809-20D7-4300-BC01-DAC12E987647}" type="pres">
      <dgm:prSet presAssocID="{F15C1E2C-76C7-43B7-AD18-3212FB674C8E}" presName="negSpace" presStyleCnt="0"/>
      <dgm:spPr/>
    </dgm:pt>
    <dgm:pt modelId="{9D39835A-F3E8-4AF6-871F-65CD77903F0C}" type="pres">
      <dgm:prSet presAssocID="{F15C1E2C-76C7-43B7-AD18-3212FB674C8E}" presName="circle" presStyleLbl="node1" presStyleIdx="0" presStyleCnt="2" custScaleX="188497" custScaleY="161644" custLinFactX="-100000" custLinFactNeighborX="-168512" custLinFactNeighborY="32409"/>
      <dgm:spPr/>
      <dgm:t>
        <a:bodyPr/>
        <a:lstStyle/>
        <a:p>
          <a:pPr rtl="1"/>
          <a:endParaRPr lang="ar-SA"/>
        </a:p>
      </dgm:t>
    </dgm:pt>
    <dgm:pt modelId="{BB4B5A87-93ED-48E0-AFDC-3574C7A51587}" type="pres">
      <dgm:prSet presAssocID="{63BD7D7A-A110-4A6F-8132-D3063587ABE7}" presName="transSpace" presStyleCnt="0"/>
      <dgm:spPr/>
    </dgm:pt>
    <dgm:pt modelId="{6D5AC4C8-C00E-453A-8B86-E7EE50682EC2}" type="pres">
      <dgm:prSet presAssocID="{00078410-32C9-4635-BEF4-F22CAC6A9DF0}" presName="posSpace" presStyleCnt="0"/>
      <dgm:spPr/>
    </dgm:pt>
    <dgm:pt modelId="{46B182C0-6D4C-49B3-809F-CD1720A6B211}" type="pres">
      <dgm:prSet presAssocID="{00078410-32C9-4635-BEF4-F22CAC6A9DF0}" presName="vertFlow" presStyleCnt="0"/>
      <dgm:spPr/>
    </dgm:pt>
    <dgm:pt modelId="{9DE60435-A83F-4D94-957D-C0A2944868AB}" type="pres">
      <dgm:prSet presAssocID="{00078410-32C9-4635-BEF4-F22CAC6A9DF0}" presName="topSpace" presStyleCnt="0"/>
      <dgm:spPr/>
    </dgm:pt>
    <dgm:pt modelId="{B59452D0-666C-4532-AF94-57D060204536}" type="pres">
      <dgm:prSet presAssocID="{00078410-32C9-4635-BEF4-F22CAC6A9DF0}" presName="firstComp" presStyleCnt="0"/>
      <dgm:spPr/>
    </dgm:pt>
    <dgm:pt modelId="{579858E6-2C3E-470C-817C-DC7769AD0AED}" type="pres">
      <dgm:prSet presAssocID="{00078410-32C9-4635-BEF4-F22CAC6A9DF0}" presName="firstChild" presStyleLbl="bgAccFollowNode1" presStyleIdx="7" presStyleCnt="14" custScaleX="102456" custLinFactNeighborX="89938" custLinFactNeighborY="97706"/>
      <dgm:spPr/>
      <dgm:t>
        <a:bodyPr/>
        <a:lstStyle/>
        <a:p>
          <a:pPr rtl="1"/>
          <a:endParaRPr lang="ar-SA"/>
        </a:p>
      </dgm:t>
    </dgm:pt>
    <dgm:pt modelId="{ED07D3F6-57E0-4D27-B1A9-8EFA81D50260}" type="pres">
      <dgm:prSet presAssocID="{00078410-32C9-4635-BEF4-F22CAC6A9DF0}" presName="firstChildTx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60427A-29C9-4C5B-A6EB-C4EBD09F6022}" type="pres">
      <dgm:prSet presAssocID="{7A419968-9DD2-4DFB-8A3F-E090A0CADA7E}" presName="comp" presStyleCnt="0"/>
      <dgm:spPr/>
    </dgm:pt>
    <dgm:pt modelId="{DF93B754-4FAA-4E78-B98D-B3825DEE1FA6}" type="pres">
      <dgm:prSet presAssocID="{7A419968-9DD2-4DFB-8A3F-E090A0CADA7E}" presName="child" presStyleLbl="bgAccFollowNode1" presStyleIdx="8" presStyleCnt="14" custLinFactX="54681" custLinFactNeighborX="100000" custLinFactNeighborY="83790"/>
      <dgm:spPr/>
      <dgm:t>
        <a:bodyPr/>
        <a:lstStyle/>
        <a:p>
          <a:pPr rtl="1"/>
          <a:endParaRPr lang="ar-SA"/>
        </a:p>
      </dgm:t>
    </dgm:pt>
    <dgm:pt modelId="{B8D26F5F-CCA1-423A-9AD9-D40F539D7B51}" type="pres">
      <dgm:prSet presAssocID="{7A419968-9DD2-4DFB-8A3F-E090A0CADA7E}" presName="childTx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2426E5-548A-4FD5-9D62-A65AF405A1D9}" type="pres">
      <dgm:prSet presAssocID="{F7D7156C-106E-4899-A3D2-FBB3B03C7308}" presName="comp" presStyleCnt="0"/>
      <dgm:spPr/>
    </dgm:pt>
    <dgm:pt modelId="{2EAEC74C-9643-47EA-B177-06276EFDB3D6}" type="pres">
      <dgm:prSet presAssocID="{F7D7156C-106E-4899-A3D2-FBB3B03C7308}" presName="child" presStyleLbl="bgAccFollowNode1" presStyleIdx="9" presStyleCnt="14" custLinFactNeighborX="62724" custLinFactNeighborY="39529"/>
      <dgm:spPr/>
      <dgm:t>
        <a:bodyPr/>
        <a:lstStyle/>
        <a:p>
          <a:pPr rtl="1"/>
          <a:endParaRPr lang="ar-SA"/>
        </a:p>
      </dgm:t>
    </dgm:pt>
    <dgm:pt modelId="{21A192EA-3C4B-4782-BCF4-B47DCD0BC68C}" type="pres">
      <dgm:prSet presAssocID="{F7D7156C-106E-4899-A3D2-FBB3B03C7308}" presName="childTx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194021-546D-4DE4-9CFC-7B2EAC06FC14}" type="pres">
      <dgm:prSet presAssocID="{7178F695-363A-4EC8-A1D4-CF8D2EFBBFBE}" presName="comp" presStyleCnt="0"/>
      <dgm:spPr/>
    </dgm:pt>
    <dgm:pt modelId="{ADCF90DC-E155-4E1F-9F7F-C5FEEE7980DC}" type="pres">
      <dgm:prSet presAssocID="{7178F695-363A-4EC8-A1D4-CF8D2EFBBFBE}" presName="child" presStyleLbl="bgAccFollowNode1" presStyleIdx="10" presStyleCnt="14" custScaleX="97716" custScaleY="102145" custLinFactX="47991" custLinFactNeighborX="100000" custLinFactNeighborY="29016"/>
      <dgm:spPr/>
      <dgm:t>
        <a:bodyPr/>
        <a:lstStyle/>
        <a:p>
          <a:pPr rtl="1"/>
          <a:endParaRPr lang="ar-SA"/>
        </a:p>
      </dgm:t>
    </dgm:pt>
    <dgm:pt modelId="{FCE01CFC-B257-4E2C-AD5C-E6841715E5F6}" type="pres">
      <dgm:prSet presAssocID="{7178F695-363A-4EC8-A1D4-CF8D2EFBBFBE}" presName="childTx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616CE5-BB89-44B6-A4FE-36349F522924}" type="pres">
      <dgm:prSet presAssocID="{65C2AE4C-B338-4093-AFCC-149C3503F22A}" presName="comp" presStyleCnt="0"/>
      <dgm:spPr/>
    </dgm:pt>
    <dgm:pt modelId="{F4D71C3D-A32E-4B02-B472-ED91DCB8807B}" type="pres">
      <dgm:prSet presAssocID="{65C2AE4C-B338-4093-AFCC-149C3503F22A}" presName="child" presStyleLbl="bgAccFollowNode1" presStyleIdx="11" presStyleCnt="14" custLinFactNeighborX="61441" custLinFactNeighborY="-18661"/>
      <dgm:spPr/>
      <dgm:t>
        <a:bodyPr/>
        <a:lstStyle/>
        <a:p>
          <a:pPr rtl="1"/>
          <a:endParaRPr lang="ar-SA"/>
        </a:p>
      </dgm:t>
    </dgm:pt>
    <dgm:pt modelId="{9CD2733C-108E-4649-BB20-7818F1588DB1}" type="pres">
      <dgm:prSet presAssocID="{65C2AE4C-B338-4093-AFCC-149C3503F22A}" presName="childTx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6E2803-683B-45DD-9B64-2EB3895E8CF5}" type="pres">
      <dgm:prSet presAssocID="{050282E9-2800-4AA8-820B-E0667C6649BB}" presName="comp" presStyleCnt="0"/>
      <dgm:spPr/>
    </dgm:pt>
    <dgm:pt modelId="{DC130448-9727-411C-BF4A-A99E1F0EDD31}" type="pres">
      <dgm:prSet presAssocID="{050282E9-2800-4AA8-820B-E0667C6649BB}" presName="child" presStyleLbl="bgAccFollowNode1" presStyleIdx="12" presStyleCnt="14" custLinFactX="54681" custLinFactNeighborX="100000" custLinFactNeighborY="-34416"/>
      <dgm:spPr/>
      <dgm:t>
        <a:bodyPr/>
        <a:lstStyle/>
        <a:p>
          <a:pPr rtl="1"/>
          <a:endParaRPr lang="ar-SA"/>
        </a:p>
      </dgm:t>
    </dgm:pt>
    <dgm:pt modelId="{CB7C7D75-5DC2-4CEF-9621-CEAA78790C60}" type="pres">
      <dgm:prSet presAssocID="{050282E9-2800-4AA8-820B-E0667C6649BB}" presName="childTx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4E0E75-EBFF-4416-BD83-64F3303CFE45}" type="pres">
      <dgm:prSet presAssocID="{974D6C27-1471-4B18-BDD8-240C4403C7FF}" presName="comp" presStyleCnt="0"/>
      <dgm:spPr/>
    </dgm:pt>
    <dgm:pt modelId="{44C490F0-7043-49E6-9E6A-6A811FC28CCB}" type="pres">
      <dgm:prSet presAssocID="{974D6C27-1471-4B18-BDD8-240C4403C7FF}" presName="child" presStyleLbl="bgAccFollowNode1" presStyleIdx="13" presStyleCnt="14" custLinFactNeighborX="68666" custLinFactNeighborY="-40756"/>
      <dgm:spPr/>
      <dgm:t>
        <a:bodyPr/>
        <a:lstStyle/>
        <a:p>
          <a:pPr rtl="1"/>
          <a:endParaRPr lang="ar-SA"/>
        </a:p>
      </dgm:t>
    </dgm:pt>
    <dgm:pt modelId="{D74A97AD-F454-40B9-AC2B-26DDF346BCAC}" type="pres">
      <dgm:prSet presAssocID="{974D6C27-1471-4B18-BDD8-240C4403C7FF}" presName="childTx" presStyleLbl="bgAccFollowNode1" presStyleIdx="13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867FEA-B34A-436D-904D-3A6E60C51315}" type="pres">
      <dgm:prSet presAssocID="{00078410-32C9-4635-BEF4-F22CAC6A9DF0}" presName="negSpace" presStyleCnt="0"/>
      <dgm:spPr/>
    </dgm:pt>
    <dgm:pt modelId="{A69955E9-B902-4BDF-9EA5-AF671E4D089B}" type="pres">
      <dgm:prSet presAssocID="{00078410-32C9-4635-BEF4-F22CAC6A9DF0}" presName="circle" presStyleLbl="node1" presStyleIdx="1" presStyleCnt="2" custScaleX="198492" custScaleY="161713" custLinFactNeighborX="5706" custLinFactNeighborY="25503"/>
      <dgm:spPr/>
      <dgm:t>
        <a:bodyPr/>
        <a:lstStyle/>
        <a:p>
          <a:pPr rtl="1"/>
          <a:endParaRPr lang="ar-SA"/>
        </a:p>
      </dgm:t>
    </dgm:pt>
  </dgm:ptLst>
  <dgm:cxnLst>
    <dgm:cxn modelId="{96C9802A-50BD-41D6-B539-F034F051DCE6}" srcId="{F15C1E2C-76C7-43B7-AD18-3212FB674C8E}" destId="{C436BD56-9B89-4935-A4D1-31B27BD71254}" srcOrd="0" destOrd="0" parTransId="{AA75518C-292F-4E0B-9D0B-54B243E78382}" sibTransId="{319FD5B1-283F-4A38-930F-FAC4C19BFB64}"/>
    <dgm:cxn modelId="{484E3E12-617C-42C8-9888-87E0136E4476}" type="presOf" srcId="{31008091-0C3A-41B6-B3FC-EDAD0AE935E6}" destId="{ED07D3F6-57E0-4D27-B1A9-8EFA81D50260}" srcOrd="1" destOrd="0" presId="urn:microsoft.com/office/officeart/2005/8/layout/hList9"/>
    <dgm:cxn modelId="{B8CCA2B4-44FB-4253-A6BA-82CD397B0DBA}" type="presOf" srcId="{C436BD56-9B89-4935-A4D1-31B27BD71254}" destId="{86DFFBCB-3FD4-4A97-BEB8-2EC805FAD700}" srcOrd="0" destOrd="0" presId="urn:microsoft.com/office/officeart/2005/8/layout/hList9"/>
    <dgm:cxn modelId="{37A7FBC4-48E8-41C6-9EA5-3209CEF392A8}" type="presOf" srcId="{7F6C2EA3-BB59-42E8-9109-6CA208E8C7FB}" destId="{553F5880-A81E-4C27-A9C4-10D585BBE1AD}" srcOrd="0" destOrd="0" presId="urn:microsoft.com/office/officeart/2005/8/layout/hList9"/>
    <dgm:cxn modelId="{F23CEBEE-5CDF-447E-9AEF-A4710656EA4F}" type="presOf" srcId="{F57A6F37-7F5B-4106-845C-67E7EB62F321}" destId="{5540FAFD-44E2-468A-B54A-113F91339AB1}" srcOrd="1" destOrd="0" presId="urn:microsoft.com/office/officeart/2005/8/layout/hList9"/>
    <dgm:cxn modelId="{5C04212E-2358-4461-9CC8-4215F30EED62}" type="presOf" srcId="{7178F695-363A-4EC8-A1D4-CF8D2EFBBFBE}" destId="{FCE01CFC-B257-4E2C-AD5C-E6841715E5F6}" srcOrd="1" destOrd="0" presId="urn:microsoft.com/office/officeart/2005/8/layout/hList9"/>
    <dgm:cxn modelId="{62D272DF-4CF8-4323-A302-A81E5E7E26F9}" type="presOf" srcId="{7178F695-363A-4EC8-A1D4-CF8D2EFBBFBE}" destId="{ADCF90DC-E155-4E1F-9F7F-C5FEEE7980DC}" srcOrd="0" destOrd="0" presId="urn:microsoft.com/office/officeart/2005/8/layout/hList9"/>
    <dgm:cxn modelId="{803A212D-13CB-48EB-86A5-BC4BFB2DBCD2}" type="presOf" srcId="{31008091-0C3A-41B6-B3FC-EDAD0AE935E6}" destId="{579858E6-2C3E-470C-817C-DC7769AD0AED}" srcOrd="0" destOrd="0" presId="urn:microsoft.com/office/officeart/2005/8/layout/hList9"/>
    <dgm:cxn modelId="{6CB20AFE-FC26-4FED-A3EC-7B1430806847}" type="presOf" srcId="{00078410-32C9-4635-BEF4-F22CAC6A9DF0}" destId="{A69955E9-B902-4BDF-9EA5-AF671E4D089B}" srcOrd="0" destOrd="0" presId="urn:microsoft.com/office/officeart/2005/8/layout/hList9"/>
    <dgm:cxn modelId="{F4412412-FE0E-4AA2-897C-FA2551A54A71}" type="presOf" srcId="{F7D7156C-106E-4899-A3D2-FBB3B03C7308}" destId="{21A192EA-3C4B-4782-BCF4-B47DCD0BC68C}" srcOrd="1" destOrd="0" presId="urn:microsoft.com/office/officeart/2005/8/layout/hList9"/>
    <dgm:cxn modelId="{F2A3F880-E720-4DCB-AE9C-32D5E70C42F0}" type="presOf" srcId="{81A06D0E-1B4C-4623-923B-9DFA5B0C4BF8}" destId="{6A689B24-2F2B-4079-B140-4D0F953E3477}" srcOrd="1" destOrd="0" presId="urn:microsoft.com/office/officeart/2005/8/layout/hList9"/>
    <dgm:cxn modelId="{673A64A6-69C6-44A8-9FBC-83C4CA9357AF}" type="presOf" srcId="{F15C1E2C-76C7-43B7-AD18-3212FB674C8E}" destId="{9D39835A-F3E8-4AF6-871F-65CD77903F0C}" srcOrd="0" destOrd="0" presId="urn:microsoft.com/office/officeart/2005/8/layout/hList9"/>
    <dgm:cxn modelId="{0ECE7393-A59B-4B29-B351-BE32AD1C39CB}" srcId="{00078410-32C9-4635-BEF4-F22CAC6A9DF0}" destId="{65C2AE4C-B338-4093-AFCC-149C3503F22A}" srcOrd="4" destOrd="0" parTransId="{6957B2B3-DF33-4D6A-914F-A5332FA62841}" sibTransId="{F5DBD2C7-157E-4C2D-855D-D6F802749875}"/>
    <dgm:cxn modelId="{BA73A874-6EC0-40DE-82E1-9566CAAC58C4}" srcId="{00078410-32C9-4635-BEF4-F22CAC6A9DF0}" destId="{31008091-0C3A-41B6-B3FC-EDAD0AE935E6}" srcOrd="0" destOrd="0" parTransId="{6AEADC28-B301-47C9-800B-FDA44B6C6668}" sibTransId="{D7702825-8442-4B35-A281-41AF25FA6012}"/>
    <dgm:cxn modelId="{05ADECB2-9FBC-4438-8292-4BF26A59673E}" srcId="{F15C1E2C-76C7-43B7-AD18-3212FB674C8E}" destId="{5B653C31-006C-49B3-875F-FE5873083E6A}" srcOrd="2" destOrd="0" parTransId="{CE7D716A-2067-475D-B520-A87B9F575C2F}" sibTransId="{87FC0E46-4442-452F-8451-93D7F7B6E2ED}"/>
    <dgm:cxn modelId="{1940C2CD-DE9E-4C56-8C9E-AF773257EF97}" srcId="{F15C1E2C-76C7-43B7-AD18-3212FB674C8E}" destId="{F57A6F37-7F5B-4106-845C-67E7EB62F321}" srcOrd="4" destOrd="0" parTransId="{565CDF53-2CAB-4B30-976C-173B0AD8A7BB}" sibTransId="{3DA3D843-829B-4AF8-A430-66BE6B12CB8D}"/>
    <dgm:cxn modelId="{3EC62BC6-A373-4CA9-8BD2-047D05A51507}" srcId="{00078410-32C9-4635-BEF4-F22CAC6A9DF0}" destId="{974D6C27-1471-4B18-BDD8-240C4403C7FF}" srcOrd="6" destOrd="0" parTransId="{ABAE850C-610B-4317-B777-C902B47E9226}" sibTransId="{D0D79AC7-029A-4C8E-8C4B-80BDDA92AF2D}"/>
    <dgm:cxn modelId="{CD56C49B-952C-4B46-A5D1-AAC424816DB9}" type="presOf" srcId="{974D6C27-1471-4B18-BDD8-240C4403C7FF}" destId="{44C490F0-7043-49E6-9E6A-6A811FC28CCB}" srcOrd="0" destOrd="0" presId="urn:microsoft.com/office/officeart/2005/8/layout/hList9"/>
    <dgm:cxn modelId="{631D42BF-E1BB-435A-821E-48120D2E8C73}" srcId="{00078410-32C9-4635-BEF4-F22CAC6A9DF0}" destId="{050282E9-2800-4AA8-820B-E0667C6649BB}" srcOrd="5" destOrd="0" parTransId="{5636F3D6-328C-428C-A514-C6F8F2229919}" sibTransId="{6DB94D48-BF50-4CE1-A9E2-80F9873BDBC3}"/>
    <dgm:cxn modelId="{4FC8D013-137C-4A2A-BBFF-D3756E5786DC}" type="presOf" srcId="{7A419968-9DD2-4DFB-8A3F-E090A0CADA7E}" destId="{B8D26F5F-CCA1-423A-9AD9-D40F539D7B51}" srcOrd="1" destOrd="0" presId="urn:microsoft.com/office/officeart/2005/8/layout/hList9"/>
    <dgm:cxn modelId="{746AB3DA-41AC-4107-8592-D51FC4BF9181}" type="presOf" srcId="{5B653C31-006C-49B3-875F-FE5873083E6A}" destId="{F4E667A1-62BE-4171-880E-F9352B56453C}" srcOrd="1" destOrd="0" presId="urn:microsoft.com/office/officeart/2005/8/layout/hList9"/>
    <dgm:cxn modelId="{3D43DAF7-4D37-4F1C-B5CE-A0FCCB044144}" srcId="{F15C1E2C-76C7-43B7-AD18-3212FB674C8E}" destId="{7F6C2EA3-BB59-42E8-9109-6CA208E8C7FB}" srcOrd="6" destOrd="0" parTransId="{37DC237D-D422-45E2-82C9-CF4B9531C40A}" sibTransId="{0DEFA5AA-3568-4F05-8531-7A80222CC9A1}"/>
    <dgm:cxn modelId="{7C924032-8FA8-4C2A-BD6D-49FFA90AFBE6}" srcId="{0E854C7A-7F8D-49C6-930A-AD0D6C2A3D0A}" destId="{00078410-32C9-4635-BEF4-F22CAC6A9DF0}" srcOrd="1" destOrd="0" parTransId="{CB77B50E-83E6-4848-8C6F-2DAA27138C68}" sibTransId="{A0F8375D-8960-49BD-948C-BB36279F5C6D}"/>
    <dgm:cxn modelId="{EF6A2D0A-6C11-4825-87A6-3E55DF601DE5}" type="presOf" srcId="{65C2AE4C-B338-4093-AFCC-149C3503F22A}" destId="{F4D71C3D-A32E-4B02-B472-ED91DCB8807B}" srcOrd="0" destOrd="0" presId="urn:microsoft.com/office/officeart/2005/8/layout/hList9"/>
    <dgm:cxn modelId="{B1C4CF88-A4D0-4CEA-B12A-DFC89F4BF8F2}" srcId="{00078410-32C9-4635-BEF4-F22CAC6A9DF0}" destId="{F7D7156C-106E-4899-A3D2-FBB3B03C7308}" srcOrd="2" destOrd="0" parTransId="{399E3B73-20A5-47DF-8A84-1FA76A45EFCF}" sibTransId="{EF637202-B1BD-464A-AF77-1289EB448356}"/>
    <dgm:cxn modelId="{5AF76489-9FB0-4031-B369-FD6E0CBE840A}" type="presOf" srcId="{7A419968-9DD2-4DFB-8A3F-E090A0CADA7E}" destId="{DF93B754-4FAA-4E78-B98D-B3825DEE1FA6}" srcOrd="0" destOrd="0" presId="urn:microsoft.com/office/officeart/2005/8/layout/hList9"/>
    <dgm:cxn modelId="{98A85FEA-1E65-4084-9033-ECA282F829EC}" type="presOf" srcId="{F57A6F37-7F5B-4106-845C-67E7EB62F321}" destId="{E9117846-E249-4CDD-B30F-D3263E686BC9}" srcOrd="0" destOrd="0" presId="urn:microsoft.com/office/officeart/2005/8/layout/hList9"/>
    <dgm:cxn modelId="{101E1FF6-06DB-4606-AB0B-52D147A259C8}" type="presOf" srcId="{65C2AE4C-B338-4093-AFCC-149C3503F22A}" destId="{9CD2733C-108E-4649-BB20-7818F1588DB1}" srcOrd="1" destOrd="0" presId="urn:microsoft.com/office/officeart/2005/8/layout/hList9"/>
    <dgm:cxn modelId="{9B676798-A3E3-4497-8444-79F157D061CB}" type="presOf" srcId="{974D6C27-1471-4B18-BDD8-240C4403C7FF}" destId="{D74A97AD-F454-40B9-AC2B-26DDF346BCAC}" srcOrd="1" destOrd="0" presId="urn:microsoft.com/office/officeart/2005/8/layout/hList9"/>
    <dgm:cxn modelId="{91160593-012E-4A42-9B5E-CF73C9023B7E}" srcId="{F15C1E2C-76C7-43B7-AD18-3212FB674C8E}" destId="{81A06D0E-1B4C-4623-923B-9DFA5B0C4BF8}" srcOrd="1" destOrd="0" parTransId="{DBFAD487-8C7E-4186-B69A-4157A2FA08A5}" sibTransId="{A51286BD-3068-4BD1-BE01-3483AA6ED975}"/>
    <dgm:cxn modelId="{E3AE124B-DD4E-49C0-978F-4819D4C94305}" type="presOf" srcId="{5B653C31-006C-49B3-875F-FE5873083E6A}" destId="{182C113B-91DB-4F82-A5D3-E038FDE11793}" srcOrd="0" destOrd="0" presId="urn:microsoft.com/office/officeart/2005/8/layout/hList9"/>
    <dgm:cxn modelId="{5F635BBF-EB24-4C8A-830C-C738DEA571CA}" type="presOf" srcId="{FBA2AF72-1086-4C08-AD09-315272ECB490}" destId="{20C5A6C8-3844-4F38-9F0D-682DCD92EC87}" srcOrd="1" destOrd="0" presId="urn:microsoft.com/office/officeart/2005/8/layout/hList9"/>
    <dgm:cxn modelId="{187BA449-65AB-4B06-B287-65A98C9AEED8}" type="presOf" srcId="{050282E9-2800-4AA8-820B-E0667C6649BB}" destId="{DC130448-9727-411C-BF4A-A99E1F0EDD31}" srcOrd="0" destOrd="0" presId="urn:microsoft.com/office/officeart/2005/8/layout/hList9"/>
    <dgm:cxn modelId="{FCAA9B42-AAAA-4AE1-A9E9-CD25DDB5C39E}" type="presOf" srcId="{7F6C2EA3-BB59-42E8-9109-6CA208E8C7FB}" destId="{FC398CAE-0C01-4281-B519-20E70699C79C}" srcOrd="1" destOrd="0" presId="urn:microsoft.com/office/officeart/2005/8/layout/hList9"/>
    <dgm:cxn modelId="{A8A661CC-17CA-4136-927F-47456CC703B8}" srcId="{F15C1E2C-76C7-43B7-AD18-3212FB674C8E}" destId="{D5715075-2130-4F0A-BDBC-7728BA2C8E08}" srcOrd="3" destOrd="0" parTransId="{15660140-322E-4312-8DA7-18BFBE2C972E}" sibTransId="{5CE61FEB-5F9C-40E7-9126-80DC469B0293}"/>
    <dgm:cxn modelId="{BFF63CEE-B250-4466-ADB8-13340C1BFED8}" srcId="{F15C1E2C-76C7-43B7-AD18-3212FB674C8E}" destId="{FBA2AF72-1086-4C08-AD09-315272ECB490}" srcOrd="5" destOrd="0" parTransId="{DF2B6F14-D5F4-460F-926A-0E82FE00F5D2}" sibTransId="{8B7570C9-6823-401A-A18A-AD4D43139236}"/>
    <dgm:cxn modelId="{A5605B45-44D9-4BE6-8502-74A824386FA2}" type="presOf" srcId="{050282E9-2800-4AA8-820B-E0667C6649BB}" destId="{CB7C7D75-5DC2-4CEF-9621-CEAA78790C60}" srcOrd="1" destOrd="0" presId="urn:microsoft.com/office/officeart/2005/8/layout/hList9"/>
    <dgm:cxn modelId="{2D9AF9BF-4CBF-430B-91DD-E88DC30EAD5D}" type="presOf" srcId="{D5715075-2130-4F0A-BDBC-7728BA2C8E08}" destId="{1CC8B599-CB11-4A5E-823B-C608A87FBC7D}" srcOrd="0" destOrd="0" presId="urn:microsoft.com/office/officeart/2005/8/layout/hList9"/>
    <dgm:cxn modelId="{7CCDA60A-1B4F-45B2-AE12-004F73D44F5F}" type="presOf" srcId="{81A06D0E-1B4C-4623-923B-9DFA5B0C4BF8}" destId="{6F1AD950-6C18-446F-A178-E8DE1D9E5149}" srcOrd="0" destOrd="0" presId="urn:microsoft.com/office/officeart/2005/8/layout/hList9"/>
    <dgm:cxn modelId="{847D7DBE-0294-43DA-81E3-EDA81C020849}" srcId="{00078410-32C9-4635-BEF4-F22CAC6A9DF0}" destId="{7178F695-363A-4EC8-A1D4-CF8D2EFBBFBE}" srcOrd="3" destOrd="0" parTransId="{BB6F293B-0A85-4950-ADEE-82B06ABF10D1}" sibTransId="{925B279E-2DB0-4366-8464-8B24FC2428C0}"/>
    <dgm:cxn modelId="{815CD750-F21A-434F-AEA5-0F98F9B5D829}" srcId="{0E854C7A-7F8D-49C6-930A-AD0D6C2A3D0A}" destId="{F15C1E2C-76C7-43B7-AD18-3212FB674C8E}" srcOrd="0" destOrd="0" parTransId="{D39AE776-84BE-45D0-8E9D-FA221870A9EA}" sibTransId="{63BD7D7A-A110-4A6F-8132-D3063587ABE7}"/>
    <dgm:cxn modelId="{47D95207-D47D-421A-95E3-EAF243547003}" type="presOf" srcId="{F7D7156C-106E-4899-A3D2-FBB3B03C7308}" destId="{2EAEC74C-9643-47EA-B177-06276EFDB3D6}" srcOrd="0" destOrd="0" presId="urn:microsoft.com/office/officeart/2005/8/layout/hList9"/>
    <dgm:cxn modelId="{C0636AF1-6567-450F-B70F-705E55704B20}" srcId="{00078410-32C9-4635-BEF4-F22CAC6A9DF0}" destId="{7A419968-9DD2-4DFB-8A3F-E090A0CADA7E}" srcOrd="1" destOrd="0" parTransId="{BFFF23C3-F125-4A5B-8ED7-6EE444E786D2}" sibTransId="{F45DD900-6DA2-4E7B-B6E7-3B6E2B722266}"/>
    <dgm:cxn modelId="{61365101-BA32-402B-81DF-637CA798B770}" type="presOf" srcId="{0E854C7A-7F8D-49C6-930A-AD0D6C2A3D0A}" destId="{DD1905E0-332A-43DD-B0DB-BF78B7564FFB}" srcOrd="0" destOrd="0" presId="urn:microsoft.com/office/officeart/2005/8/layout/hList9"/>
    <dgm:cxn modelId="{61E92B66-0A2A-4E56-BBA2-0A8D121307CE}" type="presOf" srcId="{D5715075-2130-4F0A-BDBC-7728BA2C8E08}" destId="{D0CA4AF8-B961-4C96-8F0E-098E325D91B3}" srcOrd="1" destOrd="0" presId="urn:microsoft.com/office/officeart/2005/8/layout/hList9"/>
    <dgm:cxn modelId="{9109A22B-6D2F-498C-BAA3-8170C81D6607}" type="presOf" srcId="{FBA2AF72-1086-4C08-AD09-315272ECB490}" destId="{82971C58-4D28-43C8-B524-D3CFF32C4362}" srcOrd="0" destOrd="0" presId="urn:microsoft.com/office/officeart/2005/8/layout/hList9"/>
    <dgm:cxn modelId="{5C15C830-D5D7-4188-AB42-4CEFCB240BA2}" type="presOf" srcId="{C436BD56-9B89-4935-A4D1-31B27BD71254}" destId="{4241E519-50B2-41B7-801B-0C679964E391}" srcOrd="1" destOrd="0" presId="urn:microsoft.com/office/officeart/2005/8/layout/hList9"/>
    <dgm:cxn modelId="{B5A1AD1C-337A-4AE9-8CD8-E0A8629A1307}" type="presParOf" srcId="{DD1905E0-332A-43DD-B0DB-BF78B7564FFB}" destId="{143431F2-71ED-487B-A970-F52A1F0E7BC2}" srcOrd="0" destOrd="0" presId="urn:microsoft.com/office/officeart/2005/8/layout/hList9"/>
    <dgm:cxn modelId="{07CBAC1C-7D8A-4035-97F3-377E826E52AA}" type="presParOf" srcId="{DD1905E0-332A-43DD-B0DB-BF78B7564FFB}" destId="{8B84176F-20C2-4CDE-A631-A61088F24E34}" srcOrd="1" destOrd="0" presId="urn:microsoft.com/office/officeart/2005/8/layout/hList9"/>
    <dgm:cxn modelId="{E280FA28-C6F9-4AA3-8AE9-E4AD09C63621}" type="presParOf" srcId="{8B84176F-20C2-4CDE-A631-A61088F24E34}" destId="{B5165839-6800-4A9B-A6BC-8706B11CC3DB}" srcOrd="0" destOrd="0" presId="urn:microsoft.com/office/officeart/2005/8/layout/hList9"/>
    <dgm:cxn modelId="{05789C4A-2C90-4F31-9FAF-AE8108B66B89}" type="presParOf" srcId="{8B84176F-20C2-4CDE-A631-A61088F24E34}" destId="{FBB31423-6D27-407C-98E8-FDF47BCED322}" srcOrd="1" destOrd="0" presId="urn:microsoft.com/office/officeart/2005/8/layout/hList9"/>
    <dgm:cxn modelId="{DEA387C9-3F24-4C2F-8C5F-7291228E19C0}" type="presParOf" srcId="{FBB31423-6D27-407C-98E8-FDF47BCED322}" destId="{86DFFBCB-3FD4-4A97-BEB8-2EC805FAD700}" srcOrd="0" destOrd="0" presId="urn:microsoft.com/office/officeart/2005/8/layout/hList9"/>
    <dgm:cxn modelId="{E552639E-DBEC-42AC-9E4F-FC0049C72BC1}" type="presParOf" srcId="{FBB31423-6D27-407C-98E8-FDF47BCED322}" destId="{4241E519-50B2-41B7-801B-0C679964E391}" srcOrd="1" destOrd="0" presId="urn:microsoft.com/office/officeart/2005/8/layout/hList9"/>
    <dgm:cxn modelId="{84822C22-01C9-45FE-8EF9-28B3506A459A}" type="presParOf" srcId="{8B84176F-20C2-4CDE-A631-A61088F24E34}" destId="{E9D74771-CEEE-43F0-83D1-31A89E00C5F9}" srcOrd="2" destOrd="0" presId="urn:microsoft.com/office/officeart/2005/8/layout/hList9"/>
    <dgm:cxn modelId="{F7559134-3CC9-403B-B432-0511F5F030F9}" type="presParOf" srcId="{E9D74771-CEEE-43F0-83D1-31A89E00C5F9}" destId="{6F1AD950-6C18-446F-A178-E8DE1D9E5149}" srcOrd="0" destOrd="0" presId="urn:microsoft.com/office/officeart/2005/8/layout/hList9"/>
    <dgm:cxn modelId="{ECDEBB96-542F-43D7-A623-E42CD1CBA35F}" type="presParOf" srcId="{E9D74771-CEEE-43F0-83D1-31A89E00C5F9}" destId="{6A689B24-2F2B-4079-B140-4D0F953E3477}" srcOrd="1" destOrd="0" presId="urn:microsoft.com/office/officeart/2005/8/layout/hList9"/>
    <dgm:cxn modelId="{97B2AC40-1BA0-4292-8C08-E23FA335E363}" type="presParOf" srcId="{8B84176F-20C2-4CDE-A631-A61088F24E34}" destId="{F1943079-B7A5-4E02-9525-2C463B269E98}" srcOrd="3" destOrd="0" presId="urn:microsoft.com/office/officeart/2005/8/layout/hList9"/>
    <dgm:cxn modelId="{A4800DEF-F676-43A2-8EC5-0F79AA9710E8}" type="presParOf" srcId="{F1943079-B7A5-4E02-9525-2C463B269E98}" destId="{182C113B-91DB-4F82-A5D3-E038FDE11793}" srcOrd="0" destOrd="0" presId="urn:microsoft.com/office/officeart/2005/8/layout/hList9"/>
    <dgm:cxn modelId="{DDBC9133-D162-43AA-9525-D2EFAA3E5615}" type="presParOf" srcId="{F1943079-B7A5-4E02-9525-2C463B269E98}" destId="{F4E667A1-62BE-4171-880E-F9352B56453C}" srcOrd="1" destOrd="0" presId="urn:microsoft.com/office/officeart/2005/8/layout/hList9"/>
    <dgm:cxn modelId="{61EA4B53-24C6-4436-8991-B7D7DBDA666A}" type="presParOf" srcId="{8B84176F-20C2-4CDE-A631-A61088F24E34}" destId="{4CD5FB19-E199-4E81-BFCB-A18838A39B85}" srcOrd="4" destOrd="0" presId="urn:microsoft.com/office/officeart/2005/8/layout/hList9"/>
    <dgm:cxn modelId="{805734D4-21FA-4715-A9D3-59B6F990F208}" type="presParOf" srcId="{4CD5FB19-E199-4E81-BFCB-A18838A39B85}" destId="{1CC8B599-CB11-4A5E-823B-C608A87FBC7D}" srcOrd="0" destOrd="0" presId="urn:microsoft.com/office/officeart/2005/8/layout/hList9"/>
    <dgm:cxn modelId="{E668A22D-46DD-481E-ACE2-635AD5A4E7F4}" type="presParOf" srcId="{4CD5FB19-E199-4E81-BFCB-A18838A39B85}" destId="{D0CA4AF8-B961-4C96-8F0E-098E325D91B3}" srcOrd="1" destOrd="0" presId="urn:microsoft.com/office/officeart/2005/8/layout/hList9"/>
    <dgm:cxn modelId="{6B020B7B-415A-4EA1-A95E-7F00E34CADBF}" type="presParOf" srcId="{8B84176F-20C2-4CDE-A631-A61088F24E34}" destId="{38C67415-A2B2-4C27-BB6C-21D4EAFD63F7}" srcOrd="5" destOrd="0" presId="urn:microsoft.com/office/officeart/2005/8/layout/hList9"/>
    <dgm:cxn modelId="{CBA795E5-01DB-42BF-9B86-020CE327C280}" type="presParOf" srcId="{38C67415-A2B2-4C27-BB6C-21D4EAFD63F7}" destId="{E9117846-E249-4CDD-B30F-D3263E686BC9}" srcOrd="0" destOrd="0" presId="urn:microsoft.com/office/officeart/2005/8/layout/hList9"/>
    <dgm:cxn modelId="{EF025984-B407-464E-8792-E4737925BDF1}" type="presParOf" srcId="{38C67415-A2B2-4C27-BB6C-21D4EAFD63F7}" destId="{5540FAFD-44E2-468A-B54A-113F91339AB1}" srcOrd="1" destOrd="0" presId="urn:microsoft.com/office/officeart/2005/8/layout/hList9"/>
    <dgm:cxn modelId="{75F8661E-7D24-4A32-97E8-99255D96B266}" type="presParOf" srcId="{8B84176F-20C2-4CDE-A631-A61088F24E34}" destId="{D7F11F7E-F7A9-46BA-9945-77FB4F5A264E}" srcOrd="6" destOrd="0" presId="urn:microsoft.com/office/officeart/2005/8/layout/hList9"/>
    <dgm:cxn modelId="{9D5C8231-C33F-4B96-8124-3D028295E831}" type="presParOf" srcId="{D7F11F7E-F7A9-46BA-9945-77FB4F5A264E}" destId="{82971C58-4D28-43C8-B524-D3CFF32C4362}" srcOrd="0" destOrd="0" presId="urn:microsoft.com/office/officeart/2005/8/layout/hList9"/>
    <dgm:cxn modelId="{EFCB6496-D3E7-4EF4-BD80-D1C9F5218733}" type="presParOf" srcId="{D7F11F7E-F7A9-46BA-9945-77FB4F5A264E}" destId="{20C5A6C8-3844-4F38-9F0D-682DCD92EC87}" srcOrd="1" destOrd="0" presId="urn:microsoft.com/office/officeart/2005/8/layout/hList9"/>
    <dgm:cxn modelId="{97B676D9-6601-4194-AE24-8F86949DAA1D}" type="presParOf" srcId="{8B84176F-20C2-4CDE-A631-A61088F24E34}" destId="{17D1CDD7-CC01-4615-A968-8974BA859B58}" srcOrd="7" destOrd="0" presId="urn:microsoft.com/office/officeart/2005/8/layout/hList9"/>
    <dgm:cxn modelId="{AEBE4D24-E96C-42B9-A4CB-88C067FD7BF2}" type="presParOf" srcId="{17D1CDD7-CC01-4615-A968-8974BA859B58}" destId="{553F5880-A81E-4C27-A9C4-10D585BBE1AD}" srcOrd="0" destOrd="0" presId="urn:microsoft.com/office/officeart/2005/8/layout/hList9"/>
    <dgm:cxn modelId="{D83B00D9-C262-4F9F-BD78-FF830A532E59}" type="presParOf" srcId="{17D1CDD7-CC01-4615-A968-8974BA859B58}" destId="{FC398CAE-0C01-4281-B519-20E70699C79C}" srcOrd="1" destOrd="0" presId="urn:microsoft.com/office/officeart/2005/8/layout/hList9"/>
    <dgm:cxn modelId="{ECF63DB9-4BC0-42CB-9236-8DEA0AB3387D}" type="presParOf" srcId="{DD1905E0-332A-43DD-B0DB-BF78B7564FFB}" destId="{D05A5809-20D7-4300-BC01-DAC12E987647}" srcOrd="2" destOrd="0" presId="urn:microsoft.com/office/officeart/2005/8/layout/hList9"/>
    <dgm:cxn modelId="{DEF1C0B6-FBF7-4850-B2A6-6DD2EA6AD7F4}" type="presParOf" srcId="{DD1905E0-332A-43DD-B0DB-BF78B7564FFB}" destId="{9D39835A-F3E8-4AF6-871F-65CD77903F0C}" srcOrd="3" destOrd="0" presId="urn:microsoft.com/office/officeart/2005/8/layout/hList9"/>
    <dgm:cxn modelId="{0B68E6CF-EEE9-4910-81FD-70E980594811}" type="presParOf" srcId="{DD1905E0-332A-43DD-B0DB-BF78B7564FFB}" destId="{BB4B5A87-93ED-48E0-AFDC-3574C7A51587}" srcOrd="4" destOrd="0" presId="urn:microsoft.com/office/officeart/2005/8/layout/hList9"/>
    <dgm:cxn modelId="{A48C768B-7AC2-42CD-B7FD-BF70D3772A07}" type="presParOf" srcId="{DD1905E0-332A-43DD-B0DB-BF78B7564FFB}" destId="{6D5AC4C8-C00E-453A-8B86-E7EE50682EC2}" srcOrd="5" destOrd="0" presId="urn:microsoft.com/office/officeart/2005/8/layout/hList9"/>
    <dgm:cxn modelId="{9267322A-B857-404F-AD26-7D12DBE0D82C}" type="presParOf" srcId="{DD1905E0-332A-43DD-B0DB-BF78B7564FFB}" destId="{46B182C0-6D4C-49B3-809F-CD1720A6B211}" srcOrd="6" destOrd="0" presId="urn:microsoft.com/office/officeart/2005/8/layout/hList9"/>
    <dgm:cxn modelId="{650EB322-295F-4AB5-ADCB-83FAE167B9C7}" type="presParOf" srcId="{46B182C0-6D4C-49B3-809F-CD1720A6B211}" destId="{9DE60435-A83F-4D94-957D-C0A2944868AB}" srcOrd="0" destOrd="0" presId="urn:microsoft.com/office/officeart/2005/8/layout/hList9"/>
    <dgm:cxn modelId="{718B73DE-7398-4F8A-BB54-21311A1712BE}" type="presParOf" srcId="{46B182C0-6D4C-49B3-809F-CD1720A6B211}" destId="{B59452D0-666C-4532-AF94-57D060204536}" srcOrd="1" destOrd="0" presId="urn:microsoft.com/office/officeart/2005/8/layout/hList9"/>
    <dgm:cxn modelId="{67BD7A50-DC5C-48ED-BAF2-592CB2F190FC}" type="presParOf" srcId="{B59452D0-666C-4532-AF94-57D060204536}" destId="{579858E6-2C3E-470C-817C-DC7769AD0AED}" srcOrd="0" destOrd="0" presId="urn:microsoft.com/office/officeart/2005/8/layout/hList9"/>
    <dgm:cxn modelId="{A2AC065E-5EB1-44DB-BA38-7882C5880E31}" type="presParOf" srcId="{B59452D0-666C-4532-AF94-57D060204536}" destId="{ED07D3F6-57E0-4D27-B1A9-8EFA81D50260}" srcOrd="1" destOrd="0" presId="urn:microsoft.com/office/officeart/2005/8/layout/hList9"/>
    <dgm:cxn modelId="{7703DC5D-FE32-40EE-BFBC-B11888A362B1}" type="presParOf" srcId="{46B182C0-6D4C-49B3-809F-CD1720A6B211}" destId="{4860427A-29C9-4C5B-A6EB-C4EBD09F6022}" srcOrd="2" destOrd="0" presId="urn:microsoft.com/office/officeart/2005/8/layout/hList9"/>
    <dgm:cxn modelId="{0ED6EF0A-4627-4000-91FC-C3547D2117E0}" type="presParOf" srcId="{4860427A-29C9-4C5B-A6EB-C4EBD09F6022}" destId="{DF93B754-4FAA-4E78-B98D-B3825DEE1FA6}" srcOrd="0" destOrd="0" presId="urn:microsoft.com/office/officeart/2005/8/layout/hList9"/>
    <dgm:cxn modelId="{2FE5876E-726C-46F5-B936-8C5B31447F4B}" type="presParOf" srcId="{4860427A-29C9-4C5B-A6EB-C4EBD09F6022}" destId="{B8D26F5F-CCA1-423A-9AD9-D40F539D7B51}" srcOrd="1" destOrd="0" presId="urn:microsoft.com/office/officeart/2005/8/layout/hList9"/>
    <dgm:cxn modelId="{7DBDB235-7B86-4B17-BBFA-11E3D268B72D}" type="presParOf" srcId="{46B182C0-6D4C-49B3-809F-CD1720A6B211}" destId="{972426E5-548A-4FD5-9D62-A65AF405A1D9}" srcOrd="3" destOrd="0" presId="urn:microsoft.com/office/officeart/2005/8/layout/hList9"/>
    <dgm:cxn modelId="{3E7D2370-3FA3-4D29-8B0C-57FA1CBEA865}" type="presParOf" srcId="{972426E5-548A-4FD5-9D62-A65AF405A1D9}" destId="{2EAEC74C-9643-47EA-B177-06276EFDB3D6}" srcOrd="0" destOrd="0" presId="urn:microsoft.com/office/officeart/2005/8/layout/hList9"/>
    <dgm:cxn modelId="{865840E0-988A-48C8-B9F6-1E86257B277D}" type="presParOf" srcId="{972426E5-548A-4FD5-9D62-A65AF405A1D9}" destId="{21A192EA-3C4B-4782-BCF4-B47DCD0BC68C}" srcOrd="1" destOrd="0" presId="urn:microsoft.com/office/officeart/2005/8/layout/hList9"/>
    <dgm:cxn modelId="{B858BA64-B7AD-4EF3-A750-66A1A402643D}" type="presParOf" srcId="{46B182C0-6D4C-49B3-809F-CD1720A6B211}" destId="{4B194021-546D-4DE4-9CFC-7B2EAC06FC14}" srcOrd="4" destOrd="0" presId="urn:microsoft.com/office/officeart/2005/8/layout/hList9"/>
    <dgm:cxn modelId="{0534AEAC-6D5E-4A86-BBB2-3FA7123AA00B}" type="presParOf" srcId="{4B194021-546D-4DE4-9CFC-7B2EAC06FC14}" destId="{ADCF90DC-E155-4E1F-9F7F-C5FEEE7980DC}" srcOrd="0" destOrd="0" presId="urn:microsoft.com/office/officeart/2005/8/layout/hList9"/>
    <dgm:cxn modelId="{2E4169A4-2875-4600-B437-B220D4B2D17A}" type="presParOf" srcId="{4B194021-546D-4DE4-9CFC-7B2EAC06FC14}" destId="{FCE01CFC-B257-4E2C-AD5C-E6841715E5F6}" srcOrd="1" destOrd="0" presId="urn:microsoft.com/office/officeart/2005/8/layout/hList9"/>
    <dgm:cxn modelId="{34C24D2C-52E1-40AB-B1A7-DAAB0DA96004}" type="presParOf" srcId="{46B182C0-6D4C-49B3-809F-CD1720A6B211}" destId="{9A616CE5-BB89-44B6-A4FE-36349F522924}" srcOrd="5" destOrd="0" presId="urn:microsoft.com/office/officeart/2005/8/layout/hList9"/>
    <dgm:cxn modelId="{67153669-EB9B-4B1A-8B36-939D4D36F0FA}" type="presParOf" srcId="{9A616CE5-BB89-44B6-A4FE-36349F522924}" destId="{F4D71C3D-A32E-4B02-B472-ED91DCB8807B}" srcOrd="0" destOrd="0" presId="urn:microsoft.com/office/officeart/2005/8/layout/hList9"/>
    <dgm:cxn modelId="{D59D2058-12A7-412B-85FB-F4443F7332C9}" type="presParOf" srcId="{9A616CE5-BB89-44B6-A4FE-36349F522924}" destId="{9CD2733C-108E-4649-BB20-7818F1588DB1}" srcOrd="1" destOrd="0" presId="urn:microsoft.com/office/officeart/2005/8/layout/hList9"/>
    <dgm:cxn modelId="{A98E19A6-DE64-4699-8574-67442DE8DA73}" type="presParOf" srcId="{46B182C0-6D4C-49B3-809F-CD1720A6B211}" destId="{D86E2803-683B-45DD-9B64-2EB3895E8CF5}" srcOrd="6" destOrd="0" presId="urn:microsoft.com/office/officeart/2005/8/layout/hList9"/>
    <dgm:cxn modelId="{12DDDC90-3770-4E56-A4F8-60E305CC2FC3}" type="presParOf" srcId="{D86E2803-683B-45DD-9B64-2EB3895E8CF5}" destId="{DC130448-9727-411C-BF4A-A99E1F0EDD31}" srcOrd="0" destOrd="0" presId="urn:microsoft.com/office/officeart/2005/8/layout/hList9"/>
    <dgm:cxn modelId="{BD3F9A6A-D8F1-4C60-AD4F-81B47A808765}" type="presParOf" srcId="{D86E2803-683B-45DD-9B64-2EB3895E8CF5}" destId="{CB7C7D75-5DC2-4CEF-9621-CEAA78790C60}" srcOrd="1" destOrd="0" presId="urn:microsoft.com/office/officeart/2005/8/layout/hList9"/>
    <dgm:cxn modelId="{D04B2352-5F03-4A37-9823-5D15AB84977F}" type="presParOf" srcId="{46B182C0-6D4C-49B3-809F-CD1720A6B211}" destId="{0A4E0E75-EBFF-4416-BD83-64F3303CFE45}" srcOrd="7" destOrd="0" presId="urn:microsoft.com/office/officeart/2005/8/layout/hList9"/>
    <dgm:cxn modelId="{A08A446E-674F-4909-BCFA-6798ACB1D90E}" type="presParOf" srcId="{0A4E0E75-EBFF-4416-BD83-64F3303CFE45}" destId="{44C490F0-7043-49E6-9E6A-6A811FC28CCB}" srcOrd="0" destOrd="0" presId="urn:microsoft.com/office/officeart/2005/8/layout/hList9"/>
    <dgm:cxn modelId="{818B7659-AFF0-4FBB-9BEF-C0579EAD5652}" type="presParOf" srcId="{0A4E0E75-EBFF-4416-BD83-64F3303CFE45}" destId="{D74A97AD-F454-40B9-AC2B-26DDF346BCAC}" srcOrd="1" destOrd="0" presId="urn:microsoft.com/office/officeart/2005/8/layout/hList9"/>
    <dgm:cxn modelId="{EF58D70C-3FA1-4B76-A09D-447AFBDB7C64}" type="presParOf" srcId="{DD1905E0-332A-43DD-B0DB-BF78B7564FFB}" destId="{38867FEA-B34A-436D-904D-3A6E60C51315}" srcOrd="7" destOrd="0" presId="urn:microsoft.com/office/officeart/2005/8/layout/hList9"/>
    <dgm:cxn modelId="{5417C7B8-9B82-42BA-986B-9C9BD8C10316}" type="presParOf" srcId="{DD1905E0-332A-43DD-B0DB-BF78B7564FFB}" destId="{A69955E9-B902-4BDF-9EA5-AF671E4D089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276A0E-92A8-4185-9C1F-38A0FF29D72E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820611C-8819-4950-8286-E02F21AB007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طرق البحث في علم النفس</a:t>
          </a:r>
          <a:endParaRPr lang="ar-SA" sz="4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2C4D3D1-65C0-4F68-BE7F-C5F3732C33DD}" type="parTrans" cxnId="{0E9F3655-7D42-4B7B-BCA9-685E0EC05CE6}">
      <dgm:prSet/>
      <dgm:spPr/>
      <dgm:t>
        <a:bodyPr/>
        <a:lstStyle/>
        <a:p>
          <a:pPr rtl="1"/>
          <a:endParaRPr lang="ar-SA"/>
        </a:p>
      </dgm:t>
    </dgm:pt>
    <dgm:pt modelId="{87E6B15E-4EF0-4088-9F9A-59A91121A6BD}" type="sibTrans" cxnId="{0E9F3655-7D42-4B7B-BCA9-685E0EC05CE6}">
      <dgm:prSet/>
      <dgm:spPr/>
      <dgm:t>
        <a:bodyPr/>
        <a:lstStyle/>
        <a:p>
          <a:pPr rtl="1"/>
          <a:endParaRPr lang="ar-SA"/>
        </a:p>
      </dgm:t>
    </dgm:pt>
    <dgm:pt modelId="{EA046E8C-6AAB-41C1-8E44-D7201E3D99B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المنهج التجريبي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F9B4AC3-2840-4EA4-BEEA-F59F9004DE47}" type="parTrans" cxnId="{9664C405-7215-45AF-86D0-2F855CCBF27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F163EB3-2CCA-477D-9CD9-46F5B9E6615C}" type="sibTrans" cxnId="{9664C405-7215-45AF-86D0-2F855CCBF276}">
      <dgm:prSet/>
      <dgm:spPr/>
      <dgm:t>
        <a:bodyPr/>
        <a:lstStyle/>
        <a:p>
          <a:pPr rtl="1"/>
          <a:endParaRPr lang="ar-SA"/>
        </a:p>
      </dgm:t>
    </dgm:pt>
    <dgm:pt modelId="{B520AAB9-5E74-421C-ADD2-7F88D442755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المنهج الوصفي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ECB5602-F370-46E9-B210-B90A3E7717D4}" type="parTrans" cxnId="{D6928AD8-C5E0-4A20-94F4-4D57AD36DF98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7BC7412E-AD42-4A3B-BA58-F6695502F410}" type="sibTrans" cxnId="{D6928AD8-C5E0-4A20-94F4-4D57AD36DF98}">
      <dgm:prSet/>
      <dgm:spPr/>
      <dgm:t>
        <a:bodyPr/>
        <a:lstStyle/>
        <a:p>
          <a:pPr rtl="1"/>
          <a:endParaRPr lang="ar-SA"/>
        </a:p>
      </dgm:t>
    </dgm:pt>
    <dgm:pt modelId="{EAC7AA5E-E791-4087-8EF4-F91897D5A7C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الدراسات المسحية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7F783F-592B-4A81-BCB4-E6743ABE0B03}" type="parTrans" cxnId="{0D2C3AE4-62EE-4703-9738-DBA96B89BA4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3AF5FA3-C072-4A22-BC11-C0C87C22BAB6}" type="sibTrans" cxnId="{0D2C3AE4-62EE-4703-9738-DBA96B89BA4F}">
      <dgm:prSet/>
      <dgm:spPr/>
      <dgm:t>
        <a:bodyPr/>
        <a:lstStyle/>
        <a:p>
          <a:pPr rtl="1"/>
          <a:endParaRPr lang="ar-SA"/>
        </a:p>
      </dgm:t>
    </dgm:pt>
    <dgm:pt modelId="{5CEFFB44-4CD2-45E2-B6D8-351701D338A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دراسات العلاقات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E3A53A-5BF9-494A-A804-ECBABECB14E8}" type="parTrans" cxnId="{6F31C93B-BE8F-4D61-818A-423F3294FB6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BB4C2609-5292-4FEB-AC9A-E48459148106}" type="sibTrans" cxnId="{6F31C93B-BE8F-4D61-818A-423F3294FB66}">
      <dgm:prSet/>
      <dgm:spPr/>
      <dgm:t>
        <a:bodyPr/>
        <a:lstStyle/>
        <a:p>
          <a:pPr rtl="1"/>
          <a:endParaRPr lang="ar-SA"/>
        </a:p>
      </dgm:t>
    </dgm:pt>
    <dgm:pt modelId="{B695F9FB-63C2-49E7-B5D9-A8FC5C68542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الدراسات التطورية</a:t>
          </a:r>
        </a:p>
        <a:p>
          <a:pPr rtl="1"/>
          <a:r>
            <a: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الإتجاهات والمستعرضة و الطولية</a:t>
          </a:r>
          <a:endParaRPr lang="ar-SA" sz="3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5FE32-EA54-4D06-B615-57F015E136F1}" type="sibTrans" cxnId="{C2F7C2D6-37A3-423B-9EEA-8485A66929D1}">
      <dgm:prSet/>
      <dgm:spPr/>
      <dgm:t>
        <a:bodyPr/>
        <a:lstStyle/>
        <a:p>
          <a:pPr rtl="1"/>
          <a:endParaRPr lang="ar-SA"/>
        </a:p>
      </dgm:t>
    </dgm:pt>
    <dgm:pt modelId="{8D39CE78-FE3B-4A7A-AA3F-20837CDCC107}" type="parTrans" cxnId="{C2F7C2D6-37A3-423B-9EEA-8485A66929D1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349DBBA1-A9E2-48CC-917D-32A8FF56119D}" type="pres">
      <dgm:prSet presAssocID="{40276A0E-92A8-4185-9C1F-38A0FF29D7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9E224EC-C462-4F8C-A044-9B000C833EB0}" type="pres">
      <dgm:prSet presAssocID="{1820611C-8819-4950-8286-E02F21AB0076}" presName="hierRoot1" presStyleCnt="0"/>
      <dgm:spPr/>
    </dgm:pt>
    <dgm:pt modelId="{3C01DEA0-1B5C-4C4C-8206-F18CFE406171}" type="pres">
      <dgm:prSet presAssocID="{1820611C-8819-4950-8286-E02F21AB0076}" presName="composite" presStyleCnt="0"/>
      <dgm:spPr/>
    </dgm:pt>
    <dgm:pt modelId="{A0800899-BAF7-4845-9258-F105EE4FF485}" type="pres">
      <dgm:prSet presAssocID="{1820611C-8819-4950-8286-E02F21AB0076}" presName="background" presStyleLbl="node0" presStyleIdx="0" presStyleCn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B2701C5A-F046-4828-9F7D-16E97178AECD}" type="pres">
      <dgm:prSet presAssocID="{1820611C-8819-4950-8286-E02F21AB0076}" presName="text" presStyleLbl="fgAcc0" presStyleIdx="0" presStyleCnt="1" custScaleX="346364" custScaleY="67970" custLinFactNeighborX="64396" custLinFactNeighborY="-1864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C01EBD-16D8-4A74-A027-DB5432D9E310}" type="pres">
      <dgm:prSet presAssocID="{1820611C-8819-4950-8286-E02F21AB0076}" presName="hierChild2" presStyleCnt="0"/>
      <dgm:spPr/>
    </dgm:pt>
    <dgm:pt modelId="{8E6F8C13-2FE1-4796-AD6C-1AB0C3D372DC}" type="pres">
      <dgm:prSet presAssocID="{8F9B4AC3-2840-4EA4-BEEA-F59F9004DE47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986EAE07-661E-4166-A216-C3BFC999E43C}" type="pres">
      <dgm:prSet presAssocID="{EA046E8C-6AAB-41C1-8E44-D7201E3D99BD}" presName="hierRoot2" presStyleCnt="0"/>
      <dgm:spPr/>
    </dgm:pt>
    <dgm:pt modelId="{2FAFFC91-7072-4C6E-BBFB-0FD96B45D860}" type="pres">
      <dgm:prSet presAssocID="{EA046E8C-6AAB-41C1-8E44-D7201E3D99BD}" presName="composite2" presStyleCnt="0"/>
      <dgm:spPr/>
    </dgm:pt>
    <dgm:pt modelId="{AF327028-EE0D-40DE-9363-1C54DF7A525D}" type="pres">
      <dgm:prSet presAssocID="{EA046E8C-6AAB-41C1-8E44-D7201E3D99BD}" presName="background2" presStyleLbl="node2" presStyleIdx="0" presStyleCnt="2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B20BB599-8C5D-4AB9-9DE7-7D13A91F0F4C}" type="pres">
      <dgm:prSet presAssocID="{EA046E8C-6AAB-41C1-8E44-D7201E3D99BD}" presName="text2" presStyleLbl="fgAcc2" presStyleIdx="0" presStyleCnt="2" custScaleX="127496" custScaleY="70080" custLinFactNeighborX="16597" custLinFactNeighborY="-10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A9F819-9A7A-401C-A980-F568426FEF4B}" type="pres">
      <dgm:prSet presAssocID="{EA046E8C-6AAB-41C1-8E44-D7201E3D99BD}" presName="hierChild3" presStyleCnt="0"/>
      <dgm:spPr/>
    </dgm:pt>
    <dgm:pt modelId="{23380CDA-B987-4977-AEF0-70C0C3C698DD}" type="pres">
      <dgm:prSet presAssocID="{EECB5602-F370-46E9-B210-B90A3E7717D4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72182B0-E29B-49AD-8979-7D5361EAC951}" type="pres">
      <dgm:prSet presAssocID="{B520AAB9-5E74-421C-ADD2-7F88D4427551}" presName="hierRoot2" presStyleCnt="0"/>
      <dgm:spPr/>
    </dgm:pt>
    <dgm:pt modelId="{09FD6C70-E44E-4599-9344-6E538DFE5B35}" type="pres">
      <dgm:prSet presAssocID="{B520AAB9-5E74-421C-ADD2-7F88D4427551}" presName="composite2" presStyleCnt="0"/>
      <dgm:spPr/>
    </dgm:pt>
    <dgm:pt modelId="{7D97BC2C-A0D9-4DA8-8E2A-EFF1F8281400}" type="pres">
      <dgm:prSet presAssocID="{B520AAB9-5E74-421C-ADD2-7F88D4427551}" presName="background2" presStyleLbl="node2" presStyleIdx="1" presStyleCnt="2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4A7BA29A-ACEC-4E70-AFF6-8AC3E40E1246}" type="pres">
      <dgm:prSet presAssocID="{B520AAB9-5E74-421C-ADD2-7F88D4427551}" presName="text2" presStyleLbl="fgAcc2" presStyleIdx="1" presStyleCnt="2" custScaleX="147591" custScaleY="70656" custLinFactNeighborX="85036" custLinFactNeighborY="-22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455F60-EE76-4B5E-9E49-478AB5A20CC5}" type="pres">
      <dgm:prSet presAssocID="{B520AAB9-5E74-421C-ADD2-7F88D4427551}" presName="hierChild3" presStyleCnt="0"/>
      <dgm:spPr/>
    </dgm:pt>
    <dgm:pt modelId="{612DDD84-0ED8-4E1F-ABCF-70EE8E21D305}" type="pres">
      <dgm:prSet presAssocID="{107F783F-592B-4A81-BCB4-E6743ABE0B03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BF458CF8-5178-468C-9E5E-B4132BDB4138}" type="pres">
      <dgm:prSet presAssocID="{EAC7AA5E-E791-4087-8EF4-F91897D5A7CD}" presName="hierRoot3" presStyleCnt="0"/>
      <dgm:spPr/>
    </dgm:pt>
    <dgm:pt modelId="{BDD2E547-83CF-4ED8-B847-95C86C9DCC3F}" type="pres">
      <dgm:prSet presAssocID="{EAC7AA5E-E791-4087-8EF4-F91897D5A7CD}" presName="composite3" presStyleCnt="0"/>
      <dgm:spPr/>
    </dgm:pt>
    <dgm:pt modelId="{EB6DC126-25FA-4722-86A4-324A90D60025}" type="pres">
      <dgm:prSet presAssocID="{EAC7AA5E-E791-4087-8EF4-F91897D5A7CD}" presName="background3" presStyleLbl="node3" presStyleIdx="0" presStyleCnt="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27078EC-7DDF-47C2-AA7C-099AD04BEC44}" type="pres">
      <dgm:prSet presAssocID="{EAC7AA5E-E791-4087-8EF4-F91897D5A7CD}" presName="text3" presStyleLbl="fgAcc3" presStyleIdx="0" presStyleCnt="3" custScaleY="869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1C5CE3-4E4B-4E20-A40A-C25B1E730F8A}" type="pres">
      <dgm:prSet presAssocID="{EAC7AA5E-E791-4087-8EF4-F91897D5A7CD}" presName="hierChild4" presStyleCnt="0"/>
      <dgm:spPr/>
    </dgm:pt>
    <dgm:pt modelId="{687FA6CF-2697-467F-B749-463CCFEAA417}" type="pres">
      <dgm:prSet presAssocID="{8D39CE78-FE3B-4A7A-AA3F-20837CDCC107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063C3AB2-3C83-4296-A41B-27F6CA20D88B}" type="pres">
      <dgm:prSet presAssocID="{B695F9FB-63C2-49E7-B5D9-A8FC5C68542C}" presName="hierRoot3" presStyleCnt="0"/>
      <dgm:spPr/>
    </dgm:pt>
    <dgm:pt modelId="{6D17A02F-85A4-4010-9071-1EBA7FD17732}" type="pres">
      <dgm:prSet presAssocID="{B695F9FB-63C2-49E7-B5D9-A8FC5C68542C}" presName="composite3" presStyleCnt="0"/>
      <dgm:spPr/>
    </dgm:pt>
    <dgm:pt modelId="{312C5BA2-B218-4851-9B07-163EB55E3AAF}" type="pres">
      <dgm:prSet presAssocID="{B695F9FB-63C2-49E7-B5D9-A8FC5C68542C}" presName="background3" presStyleLbl="node3" presStyleIdx="1" presStyleCnt="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1AFA9BE9-1601-4766-96A1-6BB3E8EC623C}" type="pres">
      <dgm:prSet presAssocID="{B695F9FB-63C2-49E7-B5D9-A8FC5C68542C}" presName="text3" presStyleLbl="fgAcc3" presStyleIdx="1" presStyleCnt="3" custScaleX="176472" custScaleY="869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F7AF9C-8BBB-4527-817F-5D1C6D556BD3}" type="pres">
      <dgm:prSet presAssocID="{B695F9FB-63C2-49E7-B5D9-A8FC5C68542C}" presName="hierChild4" presStyleCnt="0"/>
      <dgm:spPr/>
    </dgm:pt>
    <dgm:pt modelId="{C201E38F-1D9A-4664-9249-F9B0AC8D0C75}" type="pres">
      <dgm:prSet presAssocID="{9EE3A53A-5BF9-494A-A804-ECBABECB14E8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2B01C440-0DB2-4455-8334-9B746FE37CCA}" type="pres">
      <dgm:prSet presAssocID="{5CEFFB44-4CD2-45E2-B6D8-351701D338AB}" presName="hierRoot3" presStyleCnt="0"/>
      <dgm:spPr/>
    </dgm:pt>
    <dgm:pt modelId="{F91ADCFF-6894-44EE-84B7-A0DAB2B2BF60}" type="pres">
      <dgm:prSet presAssocID="{5CEFFB44-4CD2-45E2-B6D8-351701D338AB}" presName="composite3" presStyleCnt="0"/>
      <dgm:spPr/>
    </dgm:pt>
    <dgm:pt modelId="{2806F92B-2B3E-4471-A0C8-C6F36CEB8F70}" type="pres">
      <dgm:prSet presAssocID="{5CEFFB44-4CD2-45E2-B6D8-351701D338AB}" presName="background3" presStyleLbl="node3" presStyleIdx="2" presStyleCnt="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CA9E462-64F8-4B7A-91F2-F4156EDD8115}" type="pres">
      <dgm:prSet presAssocID="{5CEFFB44-4CD2-45E2-B6D8-351701D338AB}" presName="text3" presStyleLbl="fgAcc3" presStyleIdx="2" presStyleCnt="3" custScaleY="9049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CB2CF4-C2DA-4F26-A4FD-FF084536755B}" type="pres">
      <dgm:prSet presAssocID="{5CEFFB44-4CD2-45E2-B6D8-351701D338AB}" presName="hierChild4" presStyleCnt="0"/>
      <dgm:spPr/>
    </dgm:pt>
  </dgm:ptLst>
  <dgm:cxnLst>
    <dgm:cxn modelId="{FB5F5AF5-4E29-4DA9-9950-B43D56A10561}" type="presOf" srcId="{EECB5602-F370-46E9-B210-B90A3E7717D4}" destId="{23380CDA-B987-4977-AEF0-70C0C3C698DD}" srcOrd="0" destOrd="0" presId="urn:microsoft.com/office/officeart/2005/8/layout/hierarchy1"/>
    <dgm:cxn modelId="{188CB922-EE65-48E6-9D79-3BEF8523C05D}" type="presOf" srcId="{B520AAB9-5E74-421C-ADD2-7F88D4427551}" destId="{4A7BA29A-ACEC-4E70-AFF6-8AC3E40E1246}" srcOrd="0" destOrd="0" presId="urn:microsoft.com/office/officeart/2005/8/layout/hierarchy1"/>
    <dgm:cxn modelId="{0E9F3655-7D42-4B7B-BCA9-685E0EC05CE6}" srcId="{40276A0E-92A8-4185-9C1F-38A0FF29D72E}" destId="{1820611C-8819-4950-8286-E02F21AB0076}" srcOrd="0" destOrd="0" parTransId="{62C4D3D1-65C0-4F68-BE7F-C5F3732C33DD}" sibTransId="{87E6B15E-4EF0-4088-9F9A-59A91121A6BD}"/>
    <dgm:cxn modelId="{0E875D73-9119-4608-914E-01FE11A979E1}" type="presOf" srcId="{1820611C-8819-4950-8286-E02F21AB0076}" destId="{B2701C5A-F046-4828-9F7D-16E97178AECD}" srcOrd="0" destOrd="0" presId="urn:microsoft.com/office/officeart/2005/8/layout/hierarchy1"/>
    <dgm:cxn modelId="{2FAC433E-301D-4E40-A5BA-3A355C652773}" type="presOf" srcId="{B695F9FB-63C2-49E7-B5D9-A8FC5C68542C}" destId="{1AFA9BE9-1601-4766-96A1-6BB3E8EC623C}" srcOrd="0" destOrd="0" presId="urn:microsoft.com/office/officeart/2005/8/layout/hierarchy1"/>
    <dgm:cxn modelId="{F65A2E2C-177E-4E40-BAAC-1A6C2159863B}" type="presOf" srcId="{EAC7AA5E-E791-4087-8EF4-F91897D5A7CD}" destId="{927078EC-7DDF-47C2-AA7C-099AD04BEC44}" srcOrd="0" destOrd="0" presId="urn:microsoft.com/office/officeart/2005/8/layout/hierarchy1"/>
    <dgm:cxn modelId="{6F31C93B-BE8F-4D61-818A-423F3294FB66}" srcId="{B520AAB9-5E74-421C-ADD2-7F88D4427551}" destId="{5CEFFB44-4CD2-45E2-B6D8-351701D338AB}" srcOrd="2" destOrd="0" parTransId="{9EE3A53A-5BF9-494A-A804-ECBABECB14E8}" sibTransId="{BB4C2609-5292-4FEB-AC9A-E48459148106}"/>
    <dgm:cxn modelId="{E1509425-E2CD-465E-8BAC-D4A6D51B2CFF}" type="presOf" srcId="{EA046E8C-6AAB-41C1-8E44-D7201E3D99BD}" destId="{B20BB599-8C5D-4AB9-9DE7-7D13A91F0F4C}" srcOrd="0" destOrd="0" presId="urn:microsoft.com/office/officeart/2005/8/layout/hierarchy1"/>
    <dgm:cxn modelId="{051DA7CE-06AD-4347-AFFA-5ABA082D0DD2}" type="presOf" srcId="{107F783F-592B-4A81-BCB4-E6743ABE0B03}" destId="{612DDD84-0ED8-4E1F-ABCF-70EE8E21D305}" srcOrd="0" destOrd="0" presId="urn:microsoft.com/office/officeart/2005/8/layout/hierarchy1"/>
    <dgm:cxn modelId="{D190D9DF-1FC8-4049-BD89-B600C37C7A20}" type="presOf" srcId="{5CEFFB44-4CD2-45E2-B6D8-351701D338AB}" destId="{ECA9E462-64F8-4B7A-91F2-F4156EDD8115}" srcOrd="0" destOrd="0" presId="urn:microsoft.com/office/officeart/2005/8/layout/hierarchy1"/>
    <dgm:cxn modelId="{4B7D4668-C981-4A0E-980A-A19DFF656383}" type="presOf" srcId="{8F9B4AC3-2840-4EA4-BEEA-F59F9004DE47}" destId="{8E6F8C13-2FE1-4796-AD6C-1AB0C3D372DC}" srcOrd="0" destOrd="0" presId="urn:microsoft.com/office/officeart/2005/8/layout/hierarchy1"/>
    <dgm:cxn modelId="{C2F7C2D6-37A3-423B-9EEA-8485A66929D1}" srcId="{B520AAB9-5E74-421C-ADD2-7F88D4427551}" destId="{B695F9FB-63C2-49E7-B5D9-A8FC5C68542C}" srcOrd="1" destOrd="0" parTransId="{8D39CE78-FE3B-4A7A-AA3F-20837CDCC107}" sibTransId="{1905FE32-EA54-4D06-B615-57F015E136F1}"/>
    <dgm:cxn modelId="{EDF73251-EAFD-4965-A04A-98D3A573216C}" type="presOf" srcId="{8D39CE78-FE3B-4A7A-AA3F-20837CDCC107}" destId="{687FA6CF-2697-467F-B749-463CCFEAA417}" srcOrd="0" destOrd="0" presId="urn:microsoft.com/office/officeart/2005/8/layout/hierarchy1"/>
    <dgm:cxn modelId="{9664C405-7215-45AF-86D0-2F855CCBF276}" srcId="{1820611C-8819-4950-8286-E02F21AB0076}" destId="{EA046E8C-6AAB-41C1-8E44-D7201E3D99BD}" srcOrd="0" destOrd="0" parTransId="{8F9B4AC3-2840-4EA4-BEEA-F59F9004DE47}" sibTransId="{9F163EB3-2CCA-477D-9CD9-46F5B9E6615C}"/>
    <dgm:cxn modelId="{DECCABD6-6129-46E8-81A4-712AD87BC8D3}" type="presOf" srcId="{40276A0E-92A8-4185-9C1F-38A0FF29D72E}" destId="{349DBBA1-A9E2-48CC-917D-32A8FF56119D}" srcOrd="0" destOrd="0" presId="urn:microsoft.com/office/officeart/2005/8/layout/hierarchy1"/>
    <dgm:cxn modelId="{E20943D4-949F-43E4-9D30-418450FC0B1E}" type="presOf" srcId="{9EE3A53A-5BF9-494A-A804-ECBABECB14E8}" destId="{C201E38F-1D9A-4664-9249-F9B0AC8D0C75}" srcOrd="0" destOrd="0" presId="urn:microsoft.com/office/officeart/2005/8/layout/hierarchy1"/>
    <dgm:cxn modelId="{D6928AD8-C5E0-4A20-94F4-4D57AD36DF98}" srcId="{1820611C-8819-4950-8286-E02F21AB0076}" destId="{B520AAB9-5E74-421C-ADD2-7F88D4427551}" srcOrd="1" destOrd="0" parTransId="{EECB5602-F370-46E9-B210-B90A3E7717D4}" sibTransId="{7BC7412E-AD42-4A3B-BA58-F6695502F410}"/>
    <dgm:cxn modelId="{0D2C3AE4-62EE-4703-9738-DBA96B89BA4F}" srcId="{B520AAB9-5E74-421C-ADD2-7F88D4427551}" destId="{EAC7AA5E-E791-4087-8EF4-F91897D5A7CD}" srcOrd="0" destOrd="0" parTransId="{107F783F-592B-4A81-BCB4-E6743ABE0B03}" sibTransId="{83AF5FA3-C072-4A22-BC11-C0C87C22BAB6}"/>
    <dgm:cxn modelId="{FD2E605E-700D-43F7-B50C-D5E3FD1A709B}" type="presParOf" srcId="{349DBBA1-A9E2-48CC-917D-32A8FF56119D}" destId="{09E224EC-C462-4F8C-A044-9B000C833EB0}" srcOrd="0" destOrd="0" presId="urn:microsoft.com/office/officeart/2005/8/layout/hierarchy1"/>
    <dgm:cxn modelId="{E31AE0C3-8BDB-4E60-BD86-20F6C2334020}" type="presParOf" srcId="{09E224EC-C462-4F8C-A044-9B000C833EB0}" destId="{3C01DEA0-1B5C-4C4C-8206-F18CFE406171}" srcOrd="0" destOrd="0" presId="urn:microsoft.com/office/officeart/2005/8/layout/hierarchy1"/>
    <dgm:cxn modelId="{7521AC68-4D04-4953-884B-FE69DAEB6B30}" type="presParOf" srcId="{3C01DEA0-1B5C-4C4C-8206-F18CFE406171}" destId="{A0800899-BAF7-4845-9258-F105EE4FF485}" srcOrd="0" destOrd="0" presId="urn:microsoft.com/office/officeart/2005/8/layout/hierarchy1"/>
    <dgm:cxn modelId="{242476E9-F601-4CB6-96A6-C12FF8A48FFE}" type="presParOf" srcId="{3C01DEA0-1B5C-4C4C-8206-F18CFE406171}" destId="{B2701C5A-F046-4828-9F7D-16E97178AECD}" srcOrd="1" destOrd="0" presId="urn:microsoft.com/office/officeart/2005/8/layout/hierarchy1"/>
    <dgm:cxn modelId="{EF3240D2-4BA0-463A-A011-7216E55D58C8}" type="presParOf" srcId="{09E224EC-C462-4F8C-A044-9B000C833EB0}" destId="{7CC01EBD-16D8-4A74-A027-DB5432D9E310}" srcOrd="1" destOrd="0" presId="urn:microsoft.com/office/officeart/2005/8/layout/hierarchy1"/>
    <dgm:cxn modelId="{840D1C70-730B-4965-8E32-4070458A3DB2}" type="presParOf" srcId="{7CC01EBD-16D8-4A74-A027-DB5432D9E310}" destId="{8E6F8C13-2FE1-4796-AD6C-1AB0C3D372DC}" srcOrd="0" destOrd="0" presId="urn:microsoft.com/office/officeart/2005/8/layout/hierarchy1"/>
    <dgm:cxn modelId="{CC62DF20-EF77-49BB-AAD2-9E27611CA914}" type="presParOf" srcId="{7CC01EBD-16D8-4A74-A027-DB5432D9E310}" destId="{986EAE07-661E-4166-A216-C3BFC999E43C}" srcOrd="1" destOrd="0" presId="urn:microsoft.com/office/officeart/2005/8/layout/hierarchy1"/>
    <dgm:cxn modelId="{4BF39839-37B0-4A4A-ADDF-8B01F70C37B5}" type="presParOf" srcId="{986EAE07-661E-4166-A216-C3BFC999E43C}" destId="{2FAFFC91-7072-4C6E-BBFB-0FD96B45D860}" srcOrd="0" destOrd="0" presId="urn:microsoft.com/office/officeart/2005/8/layout/hierarchy1"/>
    <dgm:cxn modelId="{4B2886DD-A822-4CD4-AA2C-E3E097870076}" type="presParOf" srcId="{2FAFFC91-7072-4C6E-BBFB-0FD96B45D860}" destId="{AF327028-EE0D-40DE-9363-1C54DF7A525D}" srcOrd="0" destOrd="0" presId="urn:microsoft.com/office/officeart/2005/8/layout/hierarchy1"/>
    <dgm:cxn modelId="{7B3E0DFF-9A30-4AD2-9E9F-90920DF387A6}" type="presParOf" srcId="{2FAFFC91-7072-4C6E-BBFB-0FD96B45D860}" destId="{B20BB599-8C5D-4AB9-9DE7-7D13A91F0F4C}" srcOrd="1" destOrd="0" presId="urn:microsoft.com/office/officeart/2005/8/layout/hierarchy1"/>
    <dgm:cxn modelId="{475A9860-5AC3-401B-A97B-711192EBF7B8}" type="presParOf" srcId="{986EAE07-661E-4166-A216-C3BFC999E43C}" destId="{BDA9F819-9A7A-401C-A980-F568426FEF4B}" srcOrd="1" destOrd="0" presId="urn:microsoft.com/office/officeart/2005/8/layout/hierarchy1"/>
    <dgm:cxn modelId="{203AA1B4-9807-4E41-B1C0-C00462FEA986}" type="presParOf" srcId="{7CC01EBD-16D8-4A74-A027-DB5432D9E310}" destId="{23380CDA-B987-4977-AEF0-70C0C3C698DD}" srcOrd="2" destOrd="0" presId="urn:microsoft.com/office/officeart/2005/8/layout/hierarchy1"/>
    <dgm:cxn modelId="{CC57ED47-AA0B-4E16-B5D8-58364F71DF4E}" type="presParOf" srcId="{7CC01EBD-16D8-4A74-A027-DB5432D9E310}" destId="{172182B0-E29B-49AD-8979-7D5361EAC951}" srcOrd="3" destOrd="0" presId="urn:microsoft.com/office/officeart/2005/8/layout/hierarchy1"/>
    <dgm:cxn modelId="{B23755F7-2F98-49DF-B17B-964396FE6377}" type="presParOf" srcId="{172182B0-E29B-49AD-8979-7D5361EAC951}" destId="{09FD6C70-E44E-4599-9344-6E538DFE5B35}" srcOrd="0" destOrd="0" presId="urn:microsoft.com/office/officeart/2005/8/layout/hierarchy1"/>
    <dgm:cxn modelId="{2404563B-738D-4EE9-919B-035D9F01FE9E}" type="presParOf" srcId="{09FD6C70-E44E-4599-9344-6E538DFE5B35}" destId="{7D97BC2C-A0D9-4DA8-8E2A-EFF1F8281400}" srcOrd="0" destOrd="0" presId="urn:microsoft.com/office/officeart/2005/8/layout/hierarchy1"/>
    <dgm:cxn modelId="{075BF62B-2B67-4EB7-A757-F86265EFF369}" type="presParOf" srcId="{09FD6C70-E44E-4599-9344-6E538DFE5B35}" destId="{4A7BA29A-ACEC-4E70-AFF6-8AC3E40E1246}" srcOrd="1" destOrd="0" presId="urn:microsoft.com/office/officeart/2005/8/layout/hierarchy1"/>
    <dgm:cxn modelId="{BD217B9C-8F28-4C39-89F1-28C54CD5F16E}" type="presParOf" srcId="{172182B0-E29B-49AD-8979-7D5361EAC951}" destId="{04455F60-EE76-4B5E-9E49-478AB5A20CC5}" srcOrd="1" destOrd="0" presId="urn:microsoft.com/office/officeart/2005/8/layout/hierarchy1"/>
    <dgm:cxn modelId="{17DF323E-942E-4F02-AEE4-6E6206FFF20F}" type="presParOf" srcId="{04455F60-EE76-4B5E-9E49-478AB5A20CC5}" destId="{612DDD84-0ED8-4E1F-ABCF-70EE8E21D305}" srcOrd="0" destOrd="0" presId="urn:microsoft.com/office/officeart/2005/8/layout/hierarchy1"/>
    <dgm:cxn modelId="{4F1CA954-D5BB-4B83-B373-02D40D5CEE19}" type="presParOf" srcId="{04455F60-EE76-4B5E-9E49-478AB5A20CC5}" destId="{BF458CF8-5178-468C-9E5E-B4132BDB4138}" srcOrd="1" destOrd="0" presId="urn:microsoft.com/office/officeart/2005/8/layout/hierarchy1"/>
    <dgm:cxn modelId="{07DAAC1D-3D50-4F90-A9A9-298DE87E843B}" type="presParOf" srcId="{BF458CF8-5178-468C-9E5E-B4132BDB4138}" destId="{BDD2E547-83CF-4ED8-B847-95C86C9DCC3F}" srcOrd="0" destOrd="0" presId="urn:microsoft.com/office/officeart/2005/8/layout/hierarchy1"/>
    <dgm:cxn modelId="{B936F922-3A4C-4FAD-B046-7EB40E15EA9A}" type="presParOf" srcId="{BDD2E547-83CF-4ED8-B847-95C86C9DCC3F}" destId="{EB6DC126-25FA-4722-86A4-324A90D60025}" srcOrd="0" destOrd="0" presId="urn:microsoft.com/office/officeart/2005/8/layout/hierarchy1"/>
    <dgm:cxn modelId="{3E8ADC7D-72D3-48D2-B824-1CF6E0219F48}" type="presParOf" srcId="{BDD2E547-83CF-4ED8-B847-95C86C9DCC3F}" destId="{927078EC-7DDF-47C2-AA7C-099AD04BEC44}" srcOrd="1" destOrd="0" presId="urn:microsoft.com/office/officeart/2005/8/layout/hierarchy1"/>
    <dgm:cxn modelId="{987AEFC3-9AC5-4C1C-AC49-28F8BE42855C}" type="presParOf" srcId="{BF458CF8-5178-468C-9E5E-B4132BDB4138}" destId="{791C5CE3-4E4B-4E20-A40A-C25B1E730F8A}" srcOrd="1" destOrd="0" presId="urn:microsoft.com/office/officeart/2005/8/layout/hierarchy1"/>
    <dgm:cxn modelId="{022E6E2C-F836-4E94-9650-6BECACE90128}" type="presParOf" srcId="{04455F60-EE76-4B5E-9E49-478AB5A20CC5}" destId="{687FA6CF-2697-467F-B749-463CCFEAA417}" srcOrd="2" destOrd="0" presId="urn:microsoft.com/office/officeart/2005/8/layout/hierarchy1"/>
    <dgm:cxn modelId="{D06595C7-21B5-4CAC-845E-230E375D75EF}" type="presParOf" srcId="{04455F60-EE76-4B5E-9E49-478AB5A20CC5}" destId="{063C3AB2-3C83-4296-A41B-27F6CA20D88B}" srcOrd="3" destOrd="0" presId="urn:microsoft.com/office/officeart/2005/8/layout/hierarchy1"/>
    <dgm:cxn modelId="{9E51C3D0-FECB-48FD-8305-EF3DE54FBFDE}" type="presParOf" srcId="{063C3AB2-3C83-4296-A41B-27F6CA20D88B}" destId="{6D17A02F-85A4-4010-9071-1EBA7FD17732}" srcOrd="0" destOrd="0" presId="urn:microsoft.com/office/officeart/2005/8/layout/hierarchy1"/>
    <dgm:cxn modelId="{32F49826-3A10-416A-919B-365AB9AAA262}" type="presParOf" srcId="{6D17A02F-85A4-4010-9071-1EBA7FD17732}" destId="{312C5BA2-B218-4851-9B07-163EB55E3AAF}" srcOrd="0" destOrd="0" presId="urn:microsoft.com/office/officeart/2005/8/layout/hierarchy1"/>
    <dgm:cxn modelId="{6ED76B1E-BDB8-4DF6-9A4B-2571D2367482}" type="presParOf" srcId="{6D17A02F-85A4-4010-9071-1EBA7FD17732}" destId="{1AFA9BE9-1601-4766-96A1-6BB3E8EC623C}" srcOrd="1" destOrd="0" presId="urn:microsoft.com/office/officeart/2005/8/layout/hierarchy1"/>
    <dgm:cxn modelId="{69032DAB-DE2A-425C-BFA2-702B7FDD7415}" type="presParOf" srcId="{063C3AB2-3C83-4296-A41B-27F6CA20D88B}" destId="{9EF7AF9C-8BBB-4527-817F-5D1C6D556BD3}" srcOrd="1" destOrd="0" presId="urn:microsoft.com/office/officeart/2005/8/layout/hierarchy1"/>
    <dgm:cxn modelId="{EA318287-192C-44BD-AE4A-0CCA26E01E6E}" type="presParOf" srcId="{04455F60-EE76-4B5E-9E49-478AB5A20CC5}" destId="{C201E38F-1D9A-4664-9249-F9B0AC8D0C75}" srcOrd="4" destOrd="0" presId="urn:microsoft.com/office/officeart/2005/8/layout/hierarchy1"/>
    <dgm:cxn modelId="{EF85589A-F5AD-4190-8803-DB1A310DB624}" type="presParOf" srcId="{04455F60-EE76-4B5E-9E49-478AB5A20CC5}" destId="{2B01C440-0DB2-4455-8334-9B746FE37CCA}" srcOrd="5" destOrd="0" presId="urn:microsoft.com/office/officeart/2005/8/layout/hierarchy1"/>
    <dgm:cxn modelId="{82D768DC-79E5-4491-AFB3-26DA302DCA9A}" type="presParOf" srcId="{2B01C440-0DB2-4455-8334-9B746FE37CCA}" destId="{F91ADCFF-6894-44EE-84B7-A0DAB2B2BF60}" srcOrd="0" destOrd="0" presId="urn:microsoft.com/office/officeart/2005/8/layout/hierarchy1"/>
    <dgm:cxn modelId="{A7F9DFAB-0A3E-488C-8E01-D82AE14F306B}" type="presParOf" srcId="{F91ADCFF-6894-44EE-84B7-A0DAB2B2BF60}" destId="{2806F92B-2B3E-4471-A0C8-C6F36CEB8F70}" srcOrd="0" destOrd="0" presId="urn:microsoft.com/office/officeart/2005/8/layout/hierarchy1"/>
    <dgm:cxn modelId="{8EA93A41-B42B-4E67-8223-61280FB47EBD}" type="presParOf" srcId="{F91ADCFF-6894-44EE-84B7-A0DAB2B2BF60}" destId="{ECA9E462-64F8-4B7A-91F2-F4156EDD8115}" srcOrd="1" destOrd="0" presId="urn:microsoft.com/office/officeart/2005/8/layout/hierarchy1"/>
    <dgm:cxn modelId="{846C61BA-8AA1-4310-82FF-B7EFD78F5EE9}" type="presParOf" srcId="{2B01C440-0DB2-4455-8334-9B746FE37CCA}" destId="{C1CB2CF4-C2DA-4F26-A4FD-FF08453675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03E55-822C-4BC9-A5DC-C9FD0C8D7045}">
      <dsp:nvSpPr>
        <dsp:cNvPr id="0" name=""/>
        <dsp:cNvSpPr/>
      </dsp:nvSpPr>
      <dsp:spPr>
        <a:xfrm>
          <a:off x="0" y="0"/>
          <a:ext cx="11368585" cy="2266211"/>
        </a:xfrm>
        <a:prstGeom prst="roundRect">
          <a:avLst>
            <a:gd name="adj" fmla="val 10000"/>
          </a:avLst>
        </a:prstGeom>
        <a:solidFill>
          <a:schemeClr val="bg1">
            <a:lumMod val="50000"/>
            <a:lumOff val="50000"/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8757B-D8BB-42FC-8D46-BD1F6A2CFE29}">
      <dsp:nvSpPr>
        <dsp:cNvPr id="0" name=""/>
        <dsp:cNvSpPr/>
      </dsp:nvSpPr>
      <dsp:spPr>
        <a:xfrm>
          <a:off x="342362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8430F6-47FD-40B3-813F-4EE1AB8D462B}">
      <dsp:nvSpPr>
        <dsp:cNvPr id="0" name=""/>
        <dsp:cNvSpPr/>
      </dsp:nvSpPr>
      <dsp:spPr>
        <a:xfrm rot="10800000">
          <a:off x="342362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افلاطون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392911" y="2266211"/>
        <a:ext cx="1542573" cy="2719264"/>
      </dsp:txXfrm>
    </dsp:sp>
    <dsp:sp modelId="{0DC5CA9A-57BD-482B-A952-0C1AFEFA47B2}">
      <dsp:nvSpPr>
        <dsp:cNvPr id="0" name=""/>
        <dsp:cNvSpPr/>
      </dsp:nvSpPr>
      <dsp:spPr>
        <a:xfrm>
          <a:off x="2150400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CB42E88-BCAB-4C37-9CCC-EC826A03C2AB}">
      <dsp:nvSpPr>
        <dsp:cNvPr id="0" name=""/>
        <dsp:cNvSpPr/>
      </dsp:nvSpPr>
      <dsp:spPr>
        <a:xfrm rot="10800000">
          <a:off x="2150400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ارسطو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2200949" y="2266211"/>
        <a:ext cx="1542573" cy="2719264"/>
      </dsp:txXfrm>
    </dsp:sp>
    <dsp:sp modelId="{58FC60B0-ABEC-43D8-9CDF-CF60E545BA8C}">
      <dsp:nvSpPr>
        <dsp:cNvPr id="0" name=""/>
        <dsp:cNvSpPr/>
      </dsp:nvSpPr>
      <dsp:spPr>
        <a:xfrm>
          <a:off x="3958438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0D8069-94F0-4FBD-94F5-6044A95D1D6A}">
      <dsp:nvSpPr>
        <dsp:cNvPr id="0" name=""/>
        <dsp:cNvSpPr/>
      </dsp:nvSpPr>
      <dsp:spPr>
        <a:xfrm rot="10800000">
          <a:off x="3958438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العصور الوسطى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008987" y="2266211"/>
        <a:ext cx="1542573" cy="2719264"/>
      </dsp:txXfrm>
    </dsp:sp>
    <dsp:sp modelId="{93830DCF-AB53-4A16-B7F8-E1BFB72822BB}">
      <dsp:nvSpPr>
        <dsp:cNvPr id="0" name=""/>
        <dsp:cNvSpPr/>
      </dsp:nvSpPr>
      <dsp:spPr>
        <a:xfrm>
          <a:off x="5766476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73DA4B-1FD1-403E-A2B4-C9A7E47014DF}">
      <dsp:nvSpPr>
        <dsp:cNvPr id="0" name=""/>
        <dsp:cNvSpPr/>
      </dsp:nvSpPr>
      <dsp:spPr>
        <a:xfrm rot="10800000">
          <a:off x="5766476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المشرق الإسلامي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817025" y="2266211"/>
        <a:ext cx="1542573" cy="2719264"/>
      </dsp:txXfrm>
    </dsp:sp>
    <dsp:sp modelId="{8FB49130-F071-4685-9462-8475249E7180}">
      <dsp:nvSpPr>
        <dsp:cNvPr id="0" name=""/>
        <dsp:cNvSpPr/>
      </dsp:nvSpPr>
      <dsp:spPr>
        <a:xfrm>
          <a:off x="7574514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453F97-C420-4714-98A0-4DC9F5317610}">
      <dsp:nvSpPr>
        <dsp:cNvPr id="0" name=""/>
        <dsp:cNvSpPr/>
      </dsp:nvSpPr>
      <dsp:spPr>
        <a:xfrm rot="10800000">
          <a:off x="7574514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جوستاف فنجرر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7625063" y="2266211"/>
        <a:ext cx="1542573" cy="2719264"/>
      </dsp:txXfrm>
    </dsp:sp>
    <dsp:sp modelId="{2AC485FD-FA8F-4655-ABA6-8E4C494F880A}">
      <dsp:nvSpPr>
        <dsp:cNvPr id="0" name=""/>
        <dsp:cNvSpPr/>
      </dsp:nvSpPr>
      <dsp:spPr>
        <a:xfrm>
          <a:off x="9382552" y="302161"/>
          <a:ext cx="1643671" cy="1661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0614D65-9B4A-405B-9CBC-28F93DEEF2AC}">
      <dsp:nvSpPr>
        <dsp:cNvPr id="0" name=""/>
        <dsp:cNvSpPr/>
      </dsp:nvSpPr>
      <dsp:spPr>
        <a:xfrm rot="10800000">
          <a:off x="9382552" y="2266211"/>
          <a:ext cx="1643671" cy="27698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وليام فونت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9433101" y="2266211"/>
        <a:ext cx="1542573" cy="2719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DAF29-D6F6-4E28-8C0D-422662E03532}">
      <dsp:nvSpPr>
        <dsp:cNvPr id="0" name=""/>
        <dsp:cNvSpPr/>
      </dsp:nvSpPr>
      <dsp:spPr>
        <a:xfrm>
          <a:off x="5058321" y="2352895"/>
          <a:ext cx="1565840" cy="1565840"/>
        </a:xfrm>
        <a:prstGeom prst="ellipse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السلوك والعمليات العقلية والنفسية</a:t>
          </a:r>
          <a:endParaRPr lang="ar-SA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287633" y="2582207"/>
        <a:ext cx="1107216" cy="1107216"/>
      </dsp:txXfrm>
    </dsp:sp>
    <dsp:sp modelId="{7B0BD962-8A4A-42A4-8B7B-CB815D21904E}">
      <dsp:nvSpPr>
        <dsp:cNvPr id="0" name=""/>
        <dsp:cNvSpPr/>
      </dsp:nvSpPr>
      <dsp:spPr>
        <a:xfrm rot="16200000">
          <a:off x="5450301" y="1949891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821694" y="1942407"/>
        <a:ext cx="39094" cy="39094"/>
      </dsp:txXfrm>
    </dsp:sp>
    <dsp:sp modelId="{1A239948-C38B-45F1-9C5A-CADF2A947503}">
      <dsp:nvSpPr>
        <dsp:cNvPr id="0" name=""/>
        <dsp:cNvSpPr/>
      </dsp:nvSpPr>
      <dsp:spPr>
        <a:xfrm>
          <a:off x="5058321" y="5173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البنائية</a:t>
          </a:r>
          <a:endParaRPr lang="ar-SA" sz="2900" kern="1200" dirty="0"/>
        </a:p>
      </dsp:txBody>
      <dsp:txXfrm>
        <a:off x="5287633" y="234485"/>
        <a:ext cx="1107216" cy="1107216"/>
      </dsp:txXfrm>
    </dsp:sp>
    <dsp:sp modelId="{7B4592ED-871C-4CD1-A602-966BC21B0B9E}">
      <dsp:nvSpPr>
        <dsp:cNvPr id="0" name=""/>
        <dsp:cNvSpPr/>
      </dsp:nvSpPr>
      <dsp:spPr>
        <a:xfrm rot="19285714">
          <a:off x="6368062" y="2391862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39456" y="2384378"/>
        <a:ext cx="39094" cy="39094"/>
      </dsp:txXfrm>
    </dsp:sp>
    <dsp:sp modelId="{8B3DD1CD-802A-4CF2-A114-75842D0A44A6}">
      <dsp:nvSpPr>
        <dsp:cNvPr id="0" name=""/>
        <dsp:cNvSpPr/>
      </dsp:nvSpPr>
      <dsp:spPr>
        <a:xfrm>
          <a:off x="6893844" y="889114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الوظيفية</a:t>
          </a:r>
          <a:endParaRPr lang="ar-SA" sz="2900" kern="1200" dirty="0"/>
        </a:p>
      </dsp:txBody>
      <dsp:txXfrm>
        <a:off x="7123156" y="1118426"/>
        <a:ext cx="1107216" cy="1107216"/>
      </dsp:txXfrm>
    </dsp:sp>
    <dsp:sp modelId="{0B173153-A99A-4C7C-B8D0-1086B8A4A1AF}">
      <dsp:nvSpPr>
        <dsp:cNvPr id="0" name=""/>
        <dsp:cNvSpPr/>
      </dsp:nvSpPr>
      <dsp:spPr>
        <a:xfrm rot="771429">
          <a:off x="6594731" y="3384961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966124" y="3377477"/>
        <a:ext cx="39094" cy="39094"/>
      </dsp:txXfrm>
    </dsp:sp>
    <dsp:sp modelId="{B501258F-2B8B-4B3A-8F87-3E1029C542B0}">
      <dsp:nvSpPr>
        <dsp:cNvPr id="0" name=""/>
        <dsp:cNvSpPr/>
      </dsp:nvSpPr>
      <dsp:spPr>
        <a:xfrm>
          <a:off x="7347180" y="2875312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الغرضية</a:t>
          </a:r>
          <a:endParaRPr lang="ar-SA" sz="2900" kern="1200" dirty="0"/>
        </a:p>
      </dsp:txBody>
      <dsp:txXfrm>
        <a:off x="7576492" y="3104624"/>
        <a:ext cx="1107216" cy="1107216"/>
      </dsp:txXfrm>
    </dsp:sp>
    <dsp:sp modelId="{FB12645E-8930-4E7F-B019-EFA2E990D31D}">
      <dsp:nvSpPr>
        <dsp:cNvPr id="0" name=""/>
        <dsp:cNvSpPr/>
      </dsp:nvSpPr>
      <dsp:spPr>
        <a:xfrm rot="3857143">
          <a:off x="5959620" y="4181364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331014" y="4173880"/>
        <a:ext cx="39094" cy="39094"/>
      </dsp:txXfrm>
    </dsp:sp>
    <dsp:sp modelId="{F2BDFE3D-8DF6-4D3E-A040-E444CBAB4D30}">
      <dsp:nvSpPr>
        <dsp:cNvPr id="0" name=""/>
        <dsp:cNvSpPr/>
      </dsp:nvSpPr>
      <dsp:spPr>
        <a:xfrm>
          <a:off x="6076959" y="4468119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السلوكية</a:t>
          </a:r>
          <a:endParaRPr lang="ar-SA" sz="2900" kern="1200" dirty="0"/>
        </a:p>
      </dsp:txBody>
      <dsp:txXfrm>
        <a:off x="6306271" y="4697431"/>
        <a:ext cx="1107216" cy="1107216"/>
      </dsp:txXfrm>
    </dsp:sp>
    <dsp:sp modelId="{76C19960-EC0F-492E-AFB1-EFE65FBD6F81}">
      <dsp:nvSpPr>
        <dsp:cNvPr id="0" name=""/>
        <dsp:cNvSpPr/>
      </dsp:nvSpPr>
      <dsp:spPr>
        <a:xfrm rot="6942857">
          <a:off x="4940982" y="4181364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5312375" y="4173880"/>
        <a:ext cx="39094" cy="39094"/>
      </dsp:txXfrm>
    </dsp:sp>
    <dsp:sp modelId="{4C0F7D20-04E8-4EDF-8CE5-67777784D02F}">
      <dsp:nvSpPr>
        <dsp:cNvPr id="0" name=""/>
        <dsp:cNvSpPr/>
      </dsp:nvSpPr>
      <dsp:spPr>
        <a:xfrm>
          <a:off x="4039683" y="4468119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المعرفية</a:t>
          </a:r>
          <a:endParaRPr lang="ar-SA" sz="2900" kern="1200" dirty="0"/>
        </a:p>
      </dsp:txBody>
      <dsp:txXfrm>
        <a:off x="4268995" y="4697431"/>
        <a:ext cx="1107216" cy="1107216"/>
      </dsp:txXfrm>
    </dsp:sp>
    <dsp:sp modelId="{D3D4491A-E99B-4CD8-97FD-D118198FE670}">
      <dsp:nvSpPr>
        <dsp:cNvPr id="0" name=""/>
        <dsp:cNvSpPr/>
      </dsp:nvSpPr>
      <dsp:spPr>
        <a:xfrm rot="10028571">
          <a:off x="4305871" y="3384961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4677265" y="3377477"/>
        <a:ext cx="39094" cy="39094"/>
      </dsp:txXfrm>
    </dsp:sp>
    <dsp:sp modelId="{7D2EB2A5-556E-4A86-9785-70C31F1B7736}">
      <dsp:nvSpPr>
        <dsp:cNvPr id="0" name=""/>
        <dsp:cNvSpPr/>
      </dsp:nvSpPr>
      <dsp:spPr>
        <a:xfrm>
          <a:off x="2769462" y="2875312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الجشتالت</a:t>
          </a:r>
          <a:endParaRPr lang="ar-SA" sz="2900" kern="1200" dirty="0"/>
        </a:p>
      </dsp:txBody>
      <dsp:txXfrm>
        <a:off x="2998774" y="3104624"/>
        <a:ext cx="1107216" cy="1107216"/>
      </dsp:txXfrm>
    </dsp:sp>
    <dsp:sp modelId="{012D9EE2-9393-409E-8D4F-BE44557A01AA}">
      <dsp:nvSpPr>
        <dsp:cNvPr id="0" name=""/>
        <dsp:cNvSpPr/>
      </dsp:nvSpPr>
      <dsp:spPr>
        <a:xfrm rot="13114286">
          <a:off x="4532540" y="2391862"/>
          <a:ext cx="781880" cy="24125"/>
        </a:xfrm>
        <a:custGeom>
          <a:avLst/>
          <a:gdLst/>
          <a:ahLst/>
          <a:cxnLst/>
          <a:rect l="0" t="0" r="0" b="0"/>
          <a:pathLst>
            <a:path>
              <a:moveTo>
                <a:pt x="0" y="12062"/>
              </a:moveTo>
              <a:lnTo>
                <a:pt x="781880" y="1206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4903933" y="2384378"/>
        <a:ext cx="39094" cy="39094"/>
      </dsp:txXfrm>
    </dsp:sp>
    <dsp:sp modelId="{687FE017-9739-4F41-BA88-CC729B9EB460}">
      <dsp:nvSpPr>
        <dsp:cNvPr id="0" name=""/>
        <dsp:cNvSpPr/>
      </dsp:nvSpPr>
      <dsp:spPr>
        <a:xfrm>
          <a:off x="3222798" y="889114"/>
          <a:ext cx="1565840" cy="1565840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التحليلية</a:t>
          </a:r>
          <a:endParaRPr lang="ar-SA" sz="2900" kern="1200" dirty="0"/>
        </a:p>
      </dsp:txBody>
      <dsp:txXfrm>
        <a:off x="3452110" y="1118426"/>
        <a:ext cx="1107216" cy="1107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FFBCB-3FD4-4A97-BEB8-2EC805FAD700}">
      <dsp:nvSpPr>
        <dsp:cNvPr id="0" name=""/>
        <dsp:cNvSpPr/>
      </dsp:nvSpPr>
      <dsp:spPr>
        <a:xfrm>
          <a:off x="2045494" y="2319435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الإكلينيكي</a:t>
          </a:r>
          <a:endParaRPr lang="ar-SA" sz="1700" kern="1200" dirty="0"/>
        </a:p>
      </dsp:txBody>
      <dsp:txXfrm>
        <a:off x="2269824" y="2319435"/>
        <a:ext cx="1177732" cy="794089"/>
      </dsp:txXfrm>
    </dsp:sp>
    <dsp:sp modelId="{6F1AD950-6C18-446F-A178-E8DE1D9E5149}">
      <dsp:nvSpPr>
        <dsp:cNvPr id="0" name=""/>
        <dsp:cNvSpPr/>
      </dsp:nvSpPr>
      <dsp:spPr>
        <a:xfrm>
          <a:off x="1813481" y="3432598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الإرشادي</a:t>
          </a:r>
          <a:endParaRPr lang="ar-SA" sz="1700" kern="1200" dirty="0"/>
        </a:p>
      </dsp:txBody>
      <dsp:txXfrm>
        <a:off x="2037811" y="3432598"/>
        <a:ext cx="1177732" cy="794089"/>
      </dsp:txXfrm>
    </dsp:sp>
    <dsp:sp modelId="{182C113B-91DB-4F82-A5D3-E038FDE11793}">
      <dsp:nvSpPr>
        <dsp:cNvPr id="0" name=""/>
        <dsp:cNvSpPr/>
      </dsp:nvSpPr>
      <dsp:spPr>
        <a:xfrm>
          <a:off x="3205616" y="2973757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التجاري</a:t>
          </a:r>
          <a:endParaRPr lang="ar-SA" sz="1700" kern="1200" dirty="0"/>
        </a:p>
      </dsp:txBody>
      <dsp:txXfrm>
        <a:off x="3429946" y="2973757"/>
        <a:ext cx="1177732" cy="794089"/>
      </dsp:txXfrm>
    </dsp:sp>
    <dsp:sp modelId="{1CC8B599-CB11-4A5E-823B-C608A87FBC7D}">
      <dsp:nvSpPr>
        <dsp:cNvPr id="0" name=""/>
        <dsp:cNvSpPr/>
      </dsp:nvSpPr>
      <dsp:spPr>
        <a:xfrm>
          <a:off x="1986292" y="1136075"/>
          <a:ext cx="1651166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التربوي</a:t>
          </a:r>
          <a:endParaRPr lang="ar-SA" sz="1700" kern="1200" dirty="0"/>
        </a:p>
      </dsp:txBody>
      <dsp:txXfrm>
        <a:off x="2250479" y="1136075"/>
        <a:ext cx="1386979" cy="794089"/>
      </dsp:txXfrm>
    </dsp:sp>
    <dsp:sp modelId="{E9117846-E249-4CDD-B30F-D3263E686BC9}">
      <dsp:nvSpPr>
        <dsp:cNvPr id="0" name=""/>
        <dsp:cNvSpPr/>
      </dsp:nvSpPr>
      <dsp:spPr>
        <a:xfrm>
          <a:off x="3340298" y="1684323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الصناعي</a:t>
          </a:r>
          <a:endParaRPr lang="ar-SA" sz="1700" kern="1200" dirty="0"/>
        </a:p>
      </dsp:txBody>
      <dsp:txXfrm>
        <a:off x="3564628" y="1684323"/>
        <a:ext cx="1177732" cy="794089"/>
      </dsp:txXfrm>
    </dsp:sp>
    <dsp:sp modelId="{82971C58-4D28-43C8-B524-D3CFF32C4362}">
      <dsp:nvSpPr>
        <dsp:cNvPr id="0" name=""/>
        <dsp:cNvSpPr/>
      </dsp:nvSpPr>
      <dsp:spPr>
        <a:xfrm>
          <a:off x="1850790" y="4875133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النفس  القضائي</a:t>
          </a:r>
          <a:endParaRPr lang="ar-SA" sz="1700" kern="1200" dirty="0"/>
        </a:p>
      </dsp:txBody>
      <dsp:txXfrm>
        <a:off x="2075120" y="4875133"/>
        <a:ext cx="1177732" cy="794089"/>
      </dsp:txXfrm>
    </dsp:sp>
    <dsp:sp modelId="{553F5880-A81E-4C27-A9C4-10D585BBE1AD}">
      <dsp:nvSpPr>
        <dsp:cNvPr id="0" name=""/>
        <dsp:cNvSpPr/>
      </dsp:nvSpPr>
      <dsp:spPr>
        <a:xfrm>
          <a:off x="3125320" y="4165439"/>
          <a:ext cx="1402061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الحربي</a:t>
          </a:r>
          <a:endParaRPr lang="ar-SA" sz="1700" kern="1200" dirty="0"/>
        </a:p>
      </dsp:txBody>
      <dsp:txXfrm>
        <a:off x="3349650" y="4165439"/>
        <a:ext cx="1177732" cy="794089"/>
      </dsp:txXfrm>
    </dsp:sp>
    <dsp:sp modelId="{9D39835A-F3E8-4AF6-871F-65CD77903F0C}">
      <dsp:nvSpPr>
        <dsp:cNvPr id="0" name=""/>
        <dsp:cNvSpPr/>
      </dsp:nvSpPr>
      <dsp:spPr>
        <a:xfrm>
          <a:off x="474212" y="261988"/>
          <a:ext cx="1496086" cy="1282956"/>
        </a:xfrm>
        <a:prstGeom prst="ellipse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الميداين التطبيقية</a:t>
          </a:r>
          <a:endParaRPr lang="ar-SA" sz="3100" kern="1200" dirty="0"/>
        </a:p>
      </dsp:txBody>
      <dsp:txXfrm>
        <a:off x="693309" y="449873"/>
        <a:ext cx="1057892" cy="907186"/>
      </dsp:txXfrm>
    </dsp:sp>
    <dsp:sp modelId="{579858E6-2C3E-470C-817C-DC7769AD0AED}">
      <dsp:nvSpPr>
        <dsp:cNvPr id="0" name=""/>
        <dsp:cNvSpPr/>
      </dsp:nvSpPr>
      <dsp:spPr>
        <a:xfrm>
          <a:off x="7692730" y="1098110"/>
          <a:ext cx="1249736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العام</a:t>
          </a:r>
          <a:endParaRPr lang="ar-SA" sz="1700" kern="1200" dirty="0"/>
        </a:p>
      </dsp:txBody>
      <dsp:txXfrm>
        <a:off x="7892688" y="1098110"/>
        <a:ext cx="1049778" cy="794089"/>
      </dsp:txXfrm>
    </dsp:sp>
    <dsp:sp modelId="{DF93B754-4FAA-4E78-B98D-B3825DEE1FA6}">
      <dsp:nvSpPr>
        <dsp:cNvPr id="0" name=""/>
        <dsp:cNvSpPr/>
      </dsp:nvSpPr>
      <dsp:spPr>
        <a:xfrm>
          <a:off x="8497430" y="1781694"/>
          <a:ext cx="1219778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التطوري</a:t>
          </a:r>
          <a:endParaRPr lang="ar-SA" sz="1700" kern="1200" dirty="0"/>
        </a:p>
      </dsp:txBody>
      <dsp:txXfrm>
        <a:off x="8692594" y="1781694"/>
        <a:ext cx="1024613" cy="794089"/>
      </dsp:txXfrm>
    </dsp:sp>
    <dsp:sp modelId="{2EAEC74C-9643-47EA-B177-06276EFDB3D6}">
      <dsp:nvSpPr>
        <dsp:cNvPr id="0" name=""/>
        <dsp:cNvSpPr/>
      </dsp:nvSpPr>
      <dsp:spPr>
        <a:xfrm>
          <a:off x="7375758" y="2224311"/>
          <a:ext cx="1219778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الإجتماعي</a:t>
          </a:r>
          <a:endParaRPr lang="ar-SA" sz="1700" kern="1200" dirty="0"/>
        </a:p>
      </dsp:txBody>
      <dsp:txXfrm>
        <a:off x="7570923" y="2224311"/>
        <a:ext cx="1024613" cy="794089"/>
      </dsp:txXfrm>
    </dsp:sp>
    <dsp:sp modelId="{ADCF90DC-E155-4E1F-9F7F-C5FEEE7980DC}">
      <dsp:nvSpPr>
        <dsp:cNvPr id="0" name=""/>
        <dsp:cNvSpPr/>
      </dsp:nvSpPr>
      <dsp:spPr>
        <a:xfrm>
          <a:off x="8429757" y="2934918"/>
          <a:ext cx="1191918" cy="811122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المرضي</a:t>
          </a:r>
          <a:endParaRPr lang="ar-SA" sz="1700" kern="1200" dirty="0"/>
        </a:p>
      </dsp:txBody>
      <dsp:txXfrm>
        <a:off x="8620464" y="2934918"/>
        <a:ext cx="1001211" cy="811122"/>
      </dsp:txXfrm>
    </dsp:sp>
    <dsp:sp modelId="{F4D71C3D-A32E-4B02-B472-ED91DCB8807B}">
      <dsp:nvSpPr>
        <dsp:cNvPr id="0" name=""/>
        <dsp:cNvSpPr/>
      </dsp:nvSpPr>
      <dsp:spPr>
        <a:xfrm>
          <a:off x="7360108" y="3367443"/>
          <a:ext cx="1219778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الحيوان</a:t>
          </a:r>
          <a:endParaRPr lang="ar-SA" sz="1700" kern="1200" dirty="0"/>
        </a:p>
      </dsp:txBody>
      <dsp:txXfrm>
        <a:off x="7555273" y="3367443"/>
        <a:ext cx="1024613" cy="794089"/>
      </dsp:txXfrm>
    </dsp:sp>
    <dsp:sp modelId="{DC130448-9727-411C-BF4A-A99E1F0EDD31}">
      <dsp:nvSpPr>
        <dsp:cNvPr id="0" name=""/>
        <dsp:cNvSpPr/>
      </dsp:nvSpPr>
      <dsp:spPr>
        <a:xfrm>
          <a:off x="8497430" y="4036423"/>
          <a:ext cx="1219778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الفارق</a:t>
          </a:r>
          <a:endParaRPr lang="ar-SA" sz="1700" kern="1200" dirty="0"/>
        </a:p>
      </dsp:txBody>
      <dsp:txXfrm>
        <a:off x="8692594" y="4036423"/>
        <a:ext cx="1024613" cy="794089"/>
      </dsp:txXfrm>
    </dsp:sp>
    <dsp:sp modelId="{44C490F0-7043-49E6-9E6A-6A811FC28CCB}">
      <dsp:nvSpPr>
        <dsp:cNvPr id="0" name=""/>
        <dsp:cNvSpPr/>
      </dsp:nvSpPr>
      <dsp:spPr>
        <a:xfrm>
          <a:off x="7448237" y="4780168"/>
          <a:ext cx="1219778" cy="794089"/>
        </a:xfrm>
        <a:prstGeom prst="rect">
          <a:avLst/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البيولوجي</a:t>
          </a:r>
          <a:endParaRPr lang="ar-SA" sz="1700" kern="1200" dirty="0"/>
        </a:p>
      </dsp:txBody>
      <dsp:txXfrm>
        <a:off x="7643402" y="4780168"/>
        <a:ext cx="1024613" cy="794089"/>
      </dsp:txXfrm>
    </dsp:sp>
    <dsp:sp modelId="{A69955E9-B902-4BDF-9EA5-AF671E4D089B}">
      <dsp:nvSpPr>
        <dsp:cNvPr id="0" name=""/>
        <dsp:cNvSpPr/>
      </dsp:nvSpPr>
      <dsp:spPr>
        <a:xfrm>
          <a:off x="6124091" y="207175"/>
          <a:ext cx="1575416" cy="1283504"/>
        </a:xfrm>
        <a:prstGeom prst="ellipse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الميادين النظرية</a:t>
          </a:r>
          <a:endParaRPr lang="ar-SA" sz="3100" kern="1200" dirty="0"/>
        </a:p>
      </dsp:txBody>
      <dsp:txXfrm>
        <a:off x="6354805" y="395140"/>
        <a:ext cx="1113988" cy="907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1E38F-1D9A-4664-9249-F9B0AC8D0C75}">
      <dsp:nvSpPr>
        <dsp:cNvPr id="0" name=""/>
        <dsp:cNvSpPr/>
      </dsp:nvSpPr>
      <dsp:spPr>
        <a:xfrm>
          <a:off x="8334031" y="3346685"/>
          <a:ext cx="1886992" cy="76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609"/>
              </a:lnTo>
              <a:lnTo>
                <a:pt x="1886992" y="531609"/>
              </a:lnTo>
              <a:lnTo>
                <a:pt x="1886992" y="763383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87FA6CF-2697-467F-B749-463CCFEAA417}">
      <dsp:nvSpPr>
        <dsp:cNvPr id="0" name=""/>
        <dsp:cNvSpPr/>
      </dsp:nvSpPr>
      <dsp:spPr>
        <a:xfrm>
          <a:off x="6206510" y="3346685"/>
          <a:ext cx="2127520" cy="763383"/>
        </a:xfrm>
        <a:custGeom>
          <a:avLst/>
          <a:gdLst/>
          <a:ahLst/>
          <a:cxnLst/>
          <a:rect l="0" t="0" r="0" b="0"/>
          <a:pathLst>
            <a:path>
              <a:moveTo>
                <a:pt x="2127520" y="0"/>
              </a:moveTo>
              <a:lnTo>
                <a:pt x="2127520" y="531609"/>
              </a:lnTo>
              <a:lnTo>
                <a:pt x="0" y="531609"/>
              </a:lnTo>
              <a:lnTo>
                <a:pt x="0" y="763383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12DDD84-0ED8-4E1F-ABCF-70EE8E21D305}">
      <dsp:nvSpPr>
        <dsp:cNvPr id="0" name=""/>
        <dsp:cNvSpPr/>
      </dsp:nvSpPr>
      <dsp:spPr>
        <a:xfrm>
          <a:off x="2191997" y="3346685"/>
          <a:ext cx="6142033" cy="763383"/>
        </a:xfrm>
        <a:custGeom>
          <a:avLst/>
          <a:gdLst/>
          <a:ahLst/>
          <a:cxnLst/>
          <a:rect l="0" t="0" r="0" b="0"/>
          <a:pathLst>
            <a:path>
              <a:moveTo>
                <a:pt x="6142033" y="0"/>
              </a:moveTo>
              <a:lnTo>
                <a:pt x="6142033" y="531609"/>
              </a:lnTo>
              <a:lnTo>
                <a:pt x="0" y="531609"/>
              </a:lnTo>
              <a:lnTo>
                <a:pt x="0" y="763383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3380CDA-B987-4977-AEF0-70C0C3C698DD}">
      <dsp:nvSpPr>
        <dsp:cNvPr id="0" name=""/>
        <dsp:cNvSpPr/>
      </dsp:nvSpPr>
      <dsp:spPr>
        <a:xfrm>
          <a:off x="5944733" y="1236027"/>
          <a:ext cx="2389297" cy="98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364"/>
              </a:lnTo>
              <a:lnTo>
                <a:pt x="2389297" y="756364"/>
              </a:lnTo>
              <a:lnTo>
                <a:pt x="2389297" y="988138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E6F8C13-2FE1-4796-AD6C-1AB0C3D372DC}">
      <dsp:nvSpPr>
        <dsp:cNvPr id="0" name=""/>
        <dsp:cNvSpPr/>
      </dsp:nvSpPr>
      <dsp:spPr>
        <a:xfrm>
          <a:off x="2624564" y="1236027"/>
          <a:ext cx="3320169" cy="1007282"/>
        </a:xfrm>
        <a:custGeom>
          <a:avLst/>
          <a:gdLst/>
          <a:ahLst/>
          <a:cxnLst/>
          <a:rect l="0" t="0" r="0" b="0"/>
          <a:pathLst>
            <a:path>
              <a:moveTo>
                <a:pt x="3320169" y="0"/>
              </a:moveTo>
              <a:lnTo>
                <a:pt x="3320169" y="775508"/>
              </a:lnTo>
              <a:lnTo>
                <a:pt x="0" y="775508"/>
              </a:lnTo>
              <a:lnTo>
                <a:pt x="0" y="1007282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0800899-BAF7-4845-9258-F105EE4FF485}">
      <dsp:nvSpPr>
        <dsp:cNvPr id="0" name=""/>
        <dsp:cNvSpPr/>
      </dsp:nvSpPr>
      <dsp:spPr>
        <a:xfrm>
          <a:off x="1611883" y="156181"/>
          <a:ext cx="8665700" cy="10798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B2701C5A-F046-4828-9F7D-16E97178AECD}">
      <dsp:nvSpPr>
        <dsp:cNvPr id="0" name=""/>
        <dsp:cNvSpPr/>
      </dsp:nvSpPr>
      <dsp:spPr>
        <a:xfrm>
          <a:off x="1889873" y="420271"/>
          <a:ext cx="8665700" cy="107984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طرق البحث في علم النفس</a:t>
          </a:r>
          <a:endParaRPr lang="ar-SA" sz="4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921501" y="451899"/>
        <a:ext cx="8602444" cy="1016590"/>
      </dsp:txXfrm>
    </dsp:sp>
    <dsp:sp modelId="{AF327028-EE0D-40DE-9363-1C54DF7A525D}">
      <dsp:nvSpPr>
        <dsp:cNvPr id="0" name=""/>
        <dsp:cNvSpPr/>
      </dsp:nvSpPr>
      <dsp:spPr>
        <a:xfrm>
          <a:off x="1029649" y="2243310"/>
          <a:ext cx="3189829" cy="1113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B20BB599-8C5D-4AB9-9DE7-7D13A91F0F4C}">
      <dsp:nvSpPr>
        <dsp:cNvPr id="0" name=""/>
        <dsp:cNvSpPr/>
      </dsp:nvSpPr>
      <dsp:spPr>
        <a:xfrm>
          <a:off x="1307639" y="2507400"/>
          <a:ext cx="3189829" cy="1113368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المنهج التجريبي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340248" y="2540009"/>
        <a:ext cx="3124611" cy="1048150"/>
      </dsp:txXfrm>
    </dsp:sp>
    <dsp:sp modelId="{7D97BC2C-A0D9-4DA8-8E2A-EFF1F8281400}">
      <dsp:nvSpPr>
        <dsp:cNvPr id="0" name=""/>
        <dsp:cNvSpPr/>
      </dsp:nvSpPr>
      <dsp:spPr>
        <a:xfrm>
          <a:off x="6487737" y="2224166"/>
          <a:ext cx="3692587" cy="1122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4A7BA29A-ACEC-4E70-AFF6-8AC3E40E1246}">
      <dsp:nvSpPr>
        <dsp:cNvPr id="0" name=""/>
        <dsp:cNvSpPr/>
      </dsp:nvSpPr>
      <dsp:spPr>
        <a:xfrm>
          <a:off x="6765727" y="2488256"/>
          <a:ext cx="3692587" cy="1122518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المنهج الوصفي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798604" y="2521133"/>
        <a:ext cx="3626833" cy="1056764"/>
      </dsp:txXfrm>
    </dsp:sp>
    <dsp:sp modelId="{EB6DC126-25FA-4722-86A4-324A90D60025}">
      <dsp:nvSpPr>
        <dsp:cNvPr id="0" name=""/>
        <dsp:cNvSpPr/>
      </dsp:nvSpPr>
      <dsp:spPr>
        <a:xfrm>
          <a:off x="941044" y="4110068"/>
          <a:ext cx="2501905" cy="1381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927078EC-7DDF-47C2-AA7C-099AD04BEC44}">
      <dsp:nvSpPr>
        <dsp:cNvPr id="0" name=""/>
        <dsp:cNvSpPr/>
      </dsp:nvSpPr>
      <dsp:spPr>
        <a:xfrm>
          <a:off x="1219034" y="4374158"/>
          <a:ext cx="2501905" cy="138144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الدراسات المسحية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259495" y="4414619"/>
        <a:ext cx="2420983" cy="1300524"/>
      </dsp:txXfrm>
    </dsp:sp>
    <dsp:sp modelId="{312C5BA2-B218-4851-9B07-163EB55E3AAF}">
      <dsp:nvSpPr>
        <dsp:cNvPr id="0" name=""/>
        <dsp:cNvSpPr/>
      </dsp:nvSpPr>
      <dsp:spPr>
        <a:xfrm>
          <a:off x="3998929" y="4110068"/>
          <a:ext cx="4415162" cy="1381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1AFA9BE9-1601-4766-96A1-6BB3E8EC623C}">
      <dsp:nvSpPr>
        <dsp:cNvPr id="0" name=""/>
        <dsp:cNvSpPr/>
      </dsp:nvSpPr>
      <dsp:spPr>
        <a:xfrm>
          <a:off x="4276919" y="4374158"/>
          <a:ext cx="4415162" cy="138144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الدراسات التطورية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الإتجاهات والمستعرضة و الطولية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317380" y="4414619"/>
        <a:ext cx="4334240" cy="1300524"/>
      </dsp:txXfrm>
    </dsp:sp>
    <dsp:sp modelId="{2806F92B-2B3E-4471-A0C8-C6F36CEB8F70}">
      <dsp:nvSpPr>
        <dsp:cNvPr id="0" name=""/>
        <dsp:cNvSpPr/>
      </dsp:nvSpPr>
      <dsp:spPr>
        <a:xfrm>
          <a:off x="8970071" y="4110068"/>
          <a:ext cx="2501905" cy="14377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lumMod val="110000"/>
              </a:schemeClr>
            </a:gs>
            <a:gs pos="100000">
              <a:schemeClr val="dk1">
                <a:tint val="82000"/>
                <a:alpha val="7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ECA9E462-64F8-4B7A-91F2-F4156EDD8115}">
      <dsp:nvSpPr>
        <dsp:cNvPr id="0" name=""/>
        <dsp:cNvSpPr/>
      </dsp:nvSpPr>
      <dsp:spPr>
        <a:xfrm>
          <a:off x="9248060" y="4374158"/>
          <a:ext cx="2501905" cy="1437734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دراسات العلاقات</a:t>
          </a:r>
          <a:endParaRPr lang="ar-SA" sz="3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290170" y="4416268"/>
        <a:ext cx="2417685" cy="1353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gTpAoJEXaE" TargetMode="External"/><Relationship Id="rId2" Type="http://schemas.openxmlformats.org/officeDocument/2006/relationships/hyperlink" Target="https://youtu.be/XcgkzLNfBz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gJCSdPuGSV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7039" y="1964267"/>
            <a:ext cx="9263086" cy="3221882"/>
          </a:xfrm>
        </p:spPr>
        <p:txBody>
          <a:bodyPr>
            <a:normAutofit/>
          </a:bodyPr>
          <a:lstStyle/>
          <a:p>
            <a:r>
              <a:rPr lang="ar-SA" sz="6600" dirty="0" smtClean="0"/>
              <a:t>الفصل الأول- علم النفس العام </a:t>
            </a:r>
            <a:endParaRPr lang="ar-S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5377217"/>
            <a:ext cx="7197726" cy="413981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1440هـ  </a:t>
            </a:r>
            <a:r>
              <a:rPr lang="ar-SA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الأستاذة: وفاء الشارخ</a:t>
            </a:r>
            <a:endParaRPr lang="ar-SA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567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571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13899"/>
            <a:ext cx="12192000" cy="846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مفردات المحاضرة </a:t>
            </a:r>
            <a:endParaRPr lang="ar-SA" sz="4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433015"/>
            <a:ext cx="11709779" cy="5172501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علم النفس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ماضي علم النفس وتاريخة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مدارس علم النفس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ميادين علم النفس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أهداف علم النفس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طرق البحث في علم النفس</a:t>
            </a:r>
            <a:endParaRPr lang="ar-SA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259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3774"/>
            <a:ext cx="12192000" cy="887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تعريف علم النفس</a:t>
            </a:r>
            <a:endParaRPr lang="ar-SA" dirty="0">
              <a:solidFill>
                <a:schemeClr val="bg1">
                  <a:lumMod val="95000"/>
                  <a:lumOff val="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269242"/>
            <a:ext cx="11395881" cy="5308979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التعاريف المتعدده لعلم النفس: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إنه العلم الذي يدرس الحياة النفسية وما تتظمنه من أفكار و مشاعر واحساسات وميول و رغبات وذكريات وانفعالات.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إنه العلم الذي يدرس سلوك الإنسان بما يمثله من أفعال وأقوال وحركات ظاهرة وأوجه النشاط الإنساني أثناء عملية التفاعل مع بيئته.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إنه العلم الذي يدرس سلوك الإنسان وما وراءه من عمليات عقلية.</a:t>
            </a:r>
          </a:p>
          <a:p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إنه العلم الذي يهتم بتفسير السلوك الإنساني في المواقف الحياتية المختلفة والدوافع الكامنة وراء هذا السلوك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541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67008" y="371061"/>
            <a:ext cx="14065849" cy="927652"/>
          </a:xfrm>
        </p:spPr>
        <p:txBody>
          <a:bodyPr>
            <a:noAutofit/>
          </a:bodyPr>
          <a:lstStyle/>
          <a:p>
            <a:pPr algn="ctr"/>
            <a:r>
              <a:rPr lang="ar-SA" sz="7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ماضي علم النفس وتاريخه</a:t>
            </a:r>
            <a:endParaRPr lang="ar-SA" sz="7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856885"/>
              </p:ext>
            </p:extLst>
          </p:nvPr>
        </p:nvGraphicFramePr>
        <p:xfrm>
          <a:off x="-503582" y="1528550"/>
          <a:ext cx="11368586" cy="503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73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483603"/>
              </p:ext>
            </p:extLst>
          </p:nvPr>
        </p:nvGraphicFramePr>
        <p:xfrm>
          <a:off x="272956" y="818866"/>
          <a:ext cx="11682484" cy="603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68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مدارس علم النفس</a:t>
            </a:r>
            <a:endParaRPr lang="ar-SA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20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182"/>
            <a:ext cx="12191999" cy="6960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5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ميادين علم النفس</a:t>
            </a:r>
            <a:endParaRPr lang="ar-SA" sz="5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611370"/>
              </p:ext>
            </p:extLst>
          </p:nvPr>
        </p:nvGraphicFramePr>
        <p:xfrm>
          <a:off x="766548" y="955343"/>
          <a:ext cx="10658901" cy="590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6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0252"/>
            <a:ext cx="12192000" cy="79156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أهداف علم النفس</a:t>
            </a:r>
            <a:endParaRPr lang="ar-SA" sz="6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3" y="1323833"/>
            <a:ext cx="11559654" cy="5390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يهدف علم النفس إلى تحقيق:</a:t>
            </a:r>
          </a:p>
          <a:p>
            <a:r>
              <a:rPr lang="ar-SA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الفهم: ونعني به إمكانية الربط و إدراك العلاقات بين الظواهر المراد تفسيرها والأحداث التي تلازمها أو تسببها.</a:t>
            </a:r>
          </a:p>
          <a:p>
            <a:r>
              <a:rPr lang="ar-SA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التنبؤ: استنتاج أو توقع حدوث نتائج مرتبطة بالفهم في الظروف المشابهه.</a:t>
            </a:r>
          </a:p>
          <a:p>
            <a:r>
              <a:rPr lang="ar-SA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الضبط : القدرة على التحكم بالظاهرة النفسية وذلك من خلال التحكم بأسباباها أو العوامل المؤثرة فيها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759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74271"/>
              </p:ext>
            </p:extLst>
          </p:nvPr>
        </p:nvGraphicFramePr>
        <p:xfrm>
          <a:off x="259306" y="368490"/>
          <a:ext cx="11750723" cy="626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3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774"/>
            <a:ext cx="12191999" cy="8052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5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 العلمية في علم النفس</a:t>
            </a:r>
            <a:endParaRPr lang="ar-SA" sz="5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577009"/>
            <a:ext cx="11709779" cy="515509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ar-SA" sz="3600" u="sng" dirty="0" smtClean="0"/>
              <a:t>المقابلة </a:t>
            </a:r>
            <a:r>
              <a:rPr lang="ar-SA" sz="3600" u="sng" dirty="0"/>
              <a:t>الإكلينيكية </a:t>
            </a:r>
            <a:endParaRPr lang="ar-SA" sz="3600" u="sng" dirty="0" smtClean="0"/>
          </a:p>
          <a:p>
            <a:pPr marL="0" indent="0">
              <a:buNone/>
            </a:pPr>
            <a:r>
              <a:rPr lang="ar-SA" sz="3600" dirty="0" smtClean="0"/>
              <a:t>رابط يوضح دور الأخصائي النفسي الإكلينيكي في المقابلة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hlinkClick r:id="rId2"/>
              </a:rPr>
              <a:t>https://youtu.be/XcgkzLNfBzE</a:t>
            </a:r>
            <a:endParaRPr lang="ar-SA" sz="3600" dirty="0" smtClean="0"/>
          </a:p>
          <a:p>
            <a:pPr marL="0" indent="0">
              <a:buNone/>
            </a:pPr>
            <a:endParaRPr lang="ar-SA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ar-SA" sz="3600" u="sng" dirty="0" smtClean="0"/>
              <a:t>الملاحظة العلمية</a:t>
            </a:r>
          </a:p>
          <a:p>
            <a:pPr marL="0" indent="0">
              <a:buNone/>
            </a:pPr>
            <a:r>
              <a:rPr lang="ar-SA" sz="3600" dirty="0" smtClean="0"/>
              <a:t>رابط يوضح شكل من أشكال الملاحظة العلمية في علم النفس</a:t>
            </a:r>
          </a:p>
          <a:p>
            <a:pPr marL="0" indent="0">
              <a:buNone/>
            </a:pPr>
            <a:r>
              <a:rPr lang="ar-SA" sz="3600" dirty="0" smtClean="0"/>
              <a:t> </a:t>
            </a:r>
            <a:r>
              <a:rPr lang="en-US" sz="3600" dirty="0" smtClean="0">
                <a:hlinkClick r:id="rId3"/>
              </a:rPr>
              <a:t>https://youtu.be/VgTpAoJEXaE</a:t>
            </a:r>
            <a:endParaRPr lang="ar-SA" sz="3600" dirty="0" smtClean="0"/>
          </a:p>
          <a:p>
            <a:pPr marL="0" indent="0">
              <a:buNone/>
            </a:pPr>
            <a:endParaRPr lang="ar-SA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ar-SA" sz="3600" u="sng" dirty="0" smtClean="0"/>
              <a:t>مقاييس الشخصية و الإختبارات النفسية</a:t>
            </a:r>
            <a:r>
              <a:rPr lang="ar-SA" sz="3600" dirty="0" smtClean="0"/>
              <a:t>. رابط يوضح تطبيق اختبار الذكاء </a:t>
            </a:r>
          </a:p>
          <a:p>
            <a:pPr marL="0" indent="0">
              <a:buNone/>
            </a:pPr>
            <a:r>
              <a:rPr lang="en-US" sz="3600" dirty="0" smtClean="0">
                <a:hlinkClick r:id="rId4"/>
              </a:rPr>
              <a:t>https://youtu.be/gJCSdPuGSVQ</a:t>
            </a:r>
            <a:endParaRPr lang="ar-SA" sz="3600" dirty="0" smtClean="0"/>
          </a:p>
          <a:p>
            <a:pPr marL="0" indent="0">
              <a:buNone/>
            </a:pP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029261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108</TotalTime>
  <Words>315</Words>
  <Application>Microsoft Office PowerPoint</Application>
  <PresentationFormat>مخصص</PresentationFormat>
  <Paragraphs>72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Celestial</vt:lpstr>
      <vt:lpstr>الفصل الأول- علم النفس العام </vt:lpstr>
      <vt:lpstr>مفردات المحاضرة </vt:lpstr>
      <vt:lpstr>تعريف علم النفس</vt:lpstr>
      <vt:lpstr>ماضي علم النفس وتاريخه</vt:lpstr>
      <vt:lpstr>عرض تقديمي في PowerPoint</vt:lpstr>
      <vt:lpstr>ميادين علم النفس</vt:lpstr>
      <vt:lpstr>أهداف علم النفس</vt:lpstr>
      <vt:lpstr>عرض تقديمي في PowerPoint</vt:lpstr>
      <vt:lpstr>الأدوات العلمية في علم النفس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الأول- علم النفس العام</dc:title>
  <dc:creator>wafa</dc:creator>
  <cp:lastModifiedBy>wafa</cp:lastModifiedBy>
  <cp:revision>13</cp:revision>
  <dcterms:created xsi:type="dcterms:W3CDTF">2016-10-04T05:14:09Z</dcterms:created>
  <dcterms:modified xsi:type="dcterms:W3CDTF">2019-02-06T07:20:49Z</dcterms:modified>
</cp:coreProperties>
</file>