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7" r:id="rId1"/>
  </p:sldMasterIdLst>
  <p:sldIdLst>
    <p:sldId id="256" r:id="rId2"/>
    <p:sldId id="257" r:id="rId3"/>
    <p:sldId id="258" r:id="rId4"/>
    <p:sldId id="259" r:id="rId5"/>
    <p:sldId id="260" r:id="rId6"/>
    <p:sldId id="261" r:id="rId7"/>
    <p:sldId id="262" r:id="rId8"/>
    <p:sldId id="264" r:id="rId9"/>
    <p:sldId id="263" r:id="rId10"/>
    <p:sldId id="265" r:id="rId11"/>
    <p:sldId id="266" r:id="rId12"/>
    <p:sldId id="267" r:id="rId13"/>
    <p:sldId id="272" r:id="rId14"/>
    <p:sldId id="269" r:id="rId15"/>
    <p:sldId id="268" r:id="rId16"/>
    <p:sldId id="270" r:id="rId17"/>
    <p:sldId id="271" r:id="rId18"/>
    <p:sldId id="274" r:id="rId1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3763" autoAdjust="0"/>
    <p:restoredTop sz="94660"/>
  </p:normalViewPr>
  <p:slideViewPr>
    <p:cSldViewPr snapToGrid="0">
      <p:cViewPr varScale="1">
        <p:scale>
          <a:sx n="89" d="100"/>
          <a:sy n="89" d="100"/>
        </p:scale>
        <p:origin x="274" y="8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microsoft.com/office/2015/10/relationships/revisionInfo" Target="revisionInfo.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92845CDC-CAB7-41B0-963F-6BCBBBFA14DC}" type="doc">
      <dgm:prSet loTypeId="urn:microsoft.com/office/officeart/2008/layout/HorizontalMultiLevelHierarchy" loCatId="hierarchy" qsTypeId="urn:microsoft.com/office/officeart/2005/8/quickstyle/3d2" qsCatId="3D" csTypeId="urn:microsoft.com/office/officeart/2005/8/colors/colorful3" csCatId="colorful" phldr="1"/>
      <dgm:spPr/>
      <dgm:t>
        <a:bodyPr/>
        <a:lstStyle/>
        <a:p>
          <a:endParaRPr lang="en-US"/>
        </a:p>
      </dgm:t>
    </dgm:pt>
    <dgm:pt modelId="{789D2764-6E6D-4246-984C-2117E64FFBFC}">
      <dgm:prSet phldrT="[Text]"/>
      <dgm:spPr/>
      <dgm:t>
        <a:bodyPr/>
        <a:lstStyle/>
        <a:p>
          <a:r>
            <a:rPr lang="ar-SA" dirty="0"/>
            <a:t>تحليل النظام التسويقي</a:t>
          </a:r>
          <a:endParaRPr lang="en-US" dirty="0"/>
        </a:p>
      </dgm:t>
    </dgm:pt>
    <dgm:pt modelId="{4C5D3B34-F1E6-47E2-9526-7EB7751C2785}" type="parTrans" cxnId="{969BB4F0-4BE4-4D1E-AFB6-190A8F10B833}">
      <dgm:prSet/>
      <dgm:spPr/>
      <dgm:t>
        <a:bodyPr/>
        <a:lstStyle/>
        <a:p>
          <a:endParaRPr lang="en-US"/>
        </a:p>
      </dgm:t>
    </dgm:pt>
    <dgm:pt modelId="{48CCDC70-5955-4D13-A395-D2FA39E7B80B}" type="sibTrans" cxnId="{969BB4F0-4BE4-4D1E-AFB6-190A8F10B833}">
      <dgm:prSet/>
      <dgm:spPr/>
      <dgm:t>
        <a:bodyPr/>
        <a:lstStyle/>
        <a:p>
          <a:endParaRPr lang="en-US"/>
        </a:p>
      </dgm:t>
    </dgm:pt>
    <dgm:pt modelId="{2E96E3AE-D259-4D60-B2F7-C8715322224C}">
      <dgm:prSet phldrT="[Text]"/>
      <dgm:spPr/>
      <dgm:t>
        <a:bodyPr/>
        <a:lstStyle/>
        <a:p>
          <a:r>
            <a:rPr lang="ar-SA" dirty="0"/>
            <a:t>تحليل نظام التبادل</a:t>
          </a:r>
          <a:endParaRPr lang="en-US" dirty="0"/>
        </a:p>
      </dgm:t>
    </dgm:pt>
    <dgm:pt modelId="{76E13B1C-52F6-4BBA-9B2E-80CF974214AE}" type="parTrans" cxnId="{AAD1271A-7C88-41D5-A357-2D31F91183DD}">
      <dgm:prSet/>
      <dgm:spPr/>
      <dgm:t>
        <a:bodyPr/>
        <a:lstStyle/>
        <a:p>
          <a:endParaRPr lang="en-US"/>
        </a:p>
      </dgm:t>
    </dgm:pt>
    <dgm:pt modelId="{7AB38C7F-B5E4-44AB-861D-1024E9F9AF76}" type="sibTrans" cxnId="{AAD1271A-7C88-41D5-A357-2D31F91183DD}">
      <dgm:prSet/>
      <dgm:spPr/>
      <dgm:t>
        <a:bodyPr/>
        <a:lstStyle/>
        <a:p>
          <a:endParaRPr lang="en-US"/>
        </a:p>
      </dgm:t>
    </dgm:pt>
    <dgm:pt modelId="{98213A59-9ED1-48AD-983C-1BFDA7B5E392}">
      <dgm:prSet phldrT="[Text]"/>
      <dgm:spPr/>
      <dgm:t>
        <a:bodyPr/>
        <a:lstStyle/>
        <a:p>
          <a:r>
            <a:rPr lang="ar-SA" dirty="0"/>
            <a:t>تحليل بيئة المنشأة المباشرة</a:t>
          </a:r>
          <a:endParaRPr lang="en-US" dirty="0"/>
        </a:p>
      </dgm:t>
    </dgm:pt>
    <dgm:pt modelId="{5B9DC9C7-F24A-4411-9FF2-7828D88F4B40}" type="parTrans" cxnId="{02C24350-C09D-4D05-A3DC-9697D3173CEB}">
      <dgm:prSet/>
      <dgm:spPr/>
      <dgm:t>
        <a:bodyPr/>
        <a:lstStyle/>
        <a:p>
          <a:endParaRPr lang="en-US"/>
        </a:p>
      </dgm:t>
    </dgm:pt>
    <dgm:pt modelId="{7786CFD1-0D03-4C9C-8656-E571B8B8BFAF}" type="sibTrans" cxnId="{02C24350-C09D-4D05-A3DC-9697D3173CEB}">
      <dgm:prSet/>
      <dgm:spPr/>
      <dgm:t>
        <a:bodyPr/>
        <a:lstStyle/>
        <a:p>
          <a:endParaRPr lang="en-US"/>
        </a:p>
      </dgm:t>
    </dgm:pt>
    <dgm:pt modelId="{4E2A8AAC-5F03-4C4F-9328-2B52D40E8BC7}">
      <dgm:prSet phldrT="[Text]"/>
      <dgm:spPr/>
      <dgm:t>
        <a:bodyPr/>
        <a:lstStyle/>
        <a:p>
          <a:r>
            <a:rPr lang="ar-SA" dirty="0"/>
            <a:t>تحليل البيئة التسويقية العامة</a:t>
          </a:r>
          <a:endParaRPr lang="en-US" dirty="0"/>
        </a:p>
      </dgm:t>
    </dgm:pt>
    <dgm:pt modelId="{F2BBE3FB-9EEF-46DB-B743-2AC8AC3F1CCE}" type="parTrans" cxnId="{9447F76E-9B0B-4FAA-8C8D-047365D1ED51}">
      <dgm:prSet/>
      <dgm:spPr/>
      <dgm:t>
        <a:bodyPr/>
        <a:lstStyle/>
        <a:p>
          <a:endParaRPr lang="en-US"/>
        </a:p>
      </dgm:t>
    </dgm:pt>
    <dgm:pt modelId="{0282B807-BC12-4198-8883-2A5F606AE135}" type="sibTrans" cxnId="{9447F76E-9B0B-4FAA-8C8D-047365D1ED51}">
      <dgm:prSet/>
      <dgm:spPr/>
      <dgm:t>
        <a:bodyPr/>
        <a:lstStyle/>
        <a:p>
          <a:endParaRPr lang="en-US"/>
        </a:p>
      </dgm:t>
    </dgm:pt>
    <dgm:pt modelId="{276769C2-A306-42AC-8FD6-1F4085504B63}" type="pres">
      <dgm:prSet presAssocID="{92845CDC-CAB7-41B0-963F-6BCBBBFA14DC}" presName="Name0" presStyleCnt="0">
        <dgm:presLayoutVars>
          <dgm:chPref val="1"/>
          <dgm:dir/>
          <dgm:animOne val="branch"/>
          <dgm:animLvl val="lvl"/>
          <dgm:resizeHandles val="exact"/>
        </dgm:presLayoutVars>
      </dgm:prSet>
      <dgm:spPr/>
      <dgm:t>
        <a:bodyPr/>
        <a:lstStyle/>
        <a:p>
          <a:endParaRPr lang="en-US"/>
        </a:p>
      </dgm:t>
    </dgm:pt>
    <dgm:pt modelId="{D780D483-881F-4090-9E85-BD700762DDF2}" type="pres">
      <dgm:prSet presAssocID="{789D2764-6E6D-4246-984C-2117E64FFBFC}" presName="root1" presStyleCnt="0"/>
      <dgm:spPr/>
    </dgm:pt>
    <dgm:pt modelId="{E8249DCB-1710-403B-B47A-9638BBB9121C}" type="pres">
      <dgm:prSet presAssocID="{789D2764-6E6D-4246-984C-2117E64FFBFC}" presName="LevelOneTextNode" presStyleLbl="node0" presStyleIdx="0" presStyleCnt="1">
        <dgm:presLayoutVars>
          <dgm:chPref val="3"/>
        </dgm:presLayoutVars>
      </dgm:prSet>
      <dgm:spPr/>
      <dgm:t>
        <a:bodyPr/>
        <a:lstStyle/>
        <a:p>
          <a:endParaRPr lang="en-US"/>
        </a:p>
      </dgm:t>
    </dgm:pt>
    <dgm:pt modelId="{CB33BF24-33C0-4349-A803-381A5AE1247A}" type="pres">
      <dgm:prSet presAssocID="{789D2764-6E6D-4246-984C-2117E64FFBFC}" presName="level2hierChild" presStyleCnt="0"/>
      <dgm:spPr/>
    </dgm:pt>
    <dgm:pt modelId="{914D5990-3B13-46E5-90AD-73E5B8CF2877}" type="pres">
      <dgm:prSet presAssocID="{76E13B1C-52F6-4BBA-9B2E-80CF974214AE}" presName="conn2-1" presStyleLbl="parChTrans1D2" presStyleIdx="0" presStyleCnt="3"/>
      <dgm:spPr/>
      <dgm:t>
        <a:bodyPr/>
        <a:lstStyle/>
        <a:p>
          <a:endParaRPr lang="en-US"/>
        </a:p>
      </dgm:t>
    </dgm:pt>
    <dgm:pt modelId="{1F8886A2-08AE-443B-92CD-EC93D4E8C1EB}" type="pres">
      <dgm:prSet presAssocID="{76E13B1C-52F6-4BBA-9B2E-80CF974214AE}" presName="connTx" presStyleLbl="parChTrans1D2" presStyleIdx="0" presStyleCnt="3"/>
      <dgm:spPr/>
      <dgm:t>
        <a:bodyPr/>
        <a:lstStyle/>
        <a:p>
          <a:endParaRPr lang="en-US"/>
        </a:p>
      </dgm:t>
    </dgm:pt>
    <dgm:pt modelId="{FB8399DB-8D72-4746-8171-C50A3AD14C6D}" type="pres">
      <dgm:prSet presAssocID="{2E96E3AE-D259-4D60-B2F7-C8715322224C}" presName="root2" presStyleCnt="0"/>
      <dgm:spPr/>
    </dgm:pt>
    <dgm:pt modelId="{FB3D9405-E446-4C30-9948-88317B1D595E}" type="pres">
      <dgm:prSet presAssocID="{2E96E3AE-D259-4D60-B2F7-C8715322224C}" presName="LevelTwoTextNode" presStyleLbl="node2" presStyleIdx="0" presStyleCnt="3">
        <dgm:presLayoutVars>
          <dgm:chPref val="3"/>
        </dgm:presLayoutVars>
      </dgm:prSet>
      <dgm:spPr/>
      <dgm:t>
        <a:bodyPr/>
        <a:lstStyle/>
        <a:p>
          <a:endParaRPr lang="en-US"/>
        </a:p>
      </dgm:t>
    </dgm:pt>
    <dgm:pt modelId="{EB4C6E45-1112-457F-8301-79D1F2CEF263}" type="pres">
      <dgm:prSet presAssocID="{2E96E3AE-D259-4D60-B2F7-C8715322224C}" presName="level3hierChild" presStyleCnt="0"/>
      <dgm:spPr/>
    </dgm:pt>
    <dgm:pt modelId="{CBE65A56-B64E-43AC-9964-526D22A37B3F}" type="pres">
      <dgm:prSet presAssocID="{5B9DC9C7-F24A-4411-9FF2-7828D88F4B40}" presName="conn2-1" presStyleLbl="parChTrans1D2" presStyleIdx="1" presStyleCnt="3"/>
      <dgm:spPr/>
      <dgm:t>
        <a:bodyPr/>
        <a:lstStyle/>
        <a:p>
          <a:endParaRPr lang="en-US"/>
        </a:p>
      </dgm:t>
    </dgm:pt>
    <dgm:pt modelId="{98068CCE-704E-4CC9-9F2B-018270BB8BC2}" type="pres">
      <dgm:prSet presAssocID="{5B9DC9C7-F24A-4411-9FF2-7828D88F4B40}" presName="connTx" presStyleLbl="parChTrans1D2" presStyleIdx="1" presStyleCnt="3"/>
      <dgm:spPr/>
      <dgm:t>
        <a:bodyPr/>
        <a:lstStyle/>
        <a:p>
          <a:endParaRPr lang="en-US"/>
        </a:p>
      </dgm:t>
    </dgm:pt>
    <dgm:pt modelId="{EAA00DFA-81BA-4817-B406-9223BA553756}" type="pres">
      <dgm:prSet presAssocID="{98213A59-9ED1-48AD-983C-1BFDA7B5E392}" presName="root2" presStyleCnt="0"/>
      <dgm:spPr/>
    </dgm:pt>
    <dgm:pt modelId="{A82EF9DB-DB98-4DDF-B6C1-BDBBE91144F9}" type="pres">
      <dgm:prSet presAssocID="{98213A59-9ED1-48AD-983C-1BFDA7B5E392}" presName="LevelTwoTextNode" presStyleLbl="node2" presStyleIdx="1" presStyleCnt="3">
        <dgm:presLayoutVars>
          <dgm:chPref val="3"/>
        </dgm:presLayoutVars>
      </dgm:prSet>
      <dgm:spPr/>
      <dgm:t>
        <a:bodyPr/>
        <a:lstStyle/>
        <a:p>
          <a:endParaRPr lang="en-US"/>
        </a:p>
      </dgm:t>
    </dgm:pt>
    <dgm:pt modelId="{9E058267-DEB4-4D72-BD74-E05908D52B13}" type="pres">
      <dgm:prSet presAssocID="{98213A59-9ED1-48AD-983C-1BFDA7B5E392}" presName="level3hierChild" presStyleCnt="0"/>
      <dgm:spPr/>
    </dgm:pt>
    <dgm:pt modelId="{02F19C41-0695-45EF-AF51-9334744EBA43}" type="pres">
      <dgm:prSet presAssocID="{F2BBE3FB-9EEF-46DB-B743-2AC8AC3F1CCE}" presName="conn2-1" presStyleLbl="parChTrans1D2" presStyleIdx="2" presStyleCnt="3"/>
      <dgm:spPr/>
      <dgm:t>
        <a:bodyPr/>
        <a:lstStyle/>
        <a:p>
          <a:endParaRPr lang="en-US"/>
        </a:p>
      </dgm:t>
    </dgm:pt>
    <dgm:pt modelId="{E7887180-FC37-4194-8DA6-A1DEAEBEDA4A}" type="pres">
      <dgm:prSet presAssocID="{F2BBE3FB-9EEF-46DB-B743-2AC8AC3F1CCE}" presName="connTx" presStyleLbl="parChTrans1D2" presStyleIdx="2" presStyleCnt="3"/>
      <dgm:spPr/>
      <dgm:t>
        <a:bodyPr/>
        <a:lstStyle/>
        <a:p>
          <a:endParaRPr lang="en-US"/>
        </a:p>
      </dgm:t>
    </dgm:pt>
    <dgm:pt modelId="{5F41A338-512D-4FB6-BE78-1C66AD130850}" type="pres">
      <dgm:prSet presAssocID="{4E2A8AAC-5F03-4C4F-9328-2B52D40E8BC7}" presName="root2" presStyleCnt="0"/>
      <dgm:spPr/>
    </dgm:pt>
    <dgm:pt modelId="{1B75127B-45C0-40AD-820A-DD2582A4C804}" type="pres">
      <dgm:prSet presAssocID="{4E2A8AAC-5F03-4C4F-9328-2B52D40E8BC7}" presName="LevelTwoTextNode" presStyleLbl="node2" presStyleIdx="2" presStyleCnt="3">
        <dgm:presLayoutVars>
          <dgm:chPref val="3"/>
        </dgm:presLayoutVars>
      </dgm:prSet>
      <dgm:spPr/>
      <dgm:t>
        <a:bodyPr/>
        <a:lstStyle/>
        <a:p>
          <a:endParaRPr lang="en-US"/>
        </a:p>
      </dgm:t>
    </dgm:pt>
    <dgm:pt modelId="{95084D57-57DD-4841-82A6-D3E3DA42425D}" type="pres">
      <dgm:prSet presAssocID="{4E2A8AAC-5F03-4C4F-9328-2B52D40E8BC7}" presName="level3hierChild" presStyleCnt="0"/>
      <dgm:spPr/>
    </dgm:pt>
  </dgm:ptLst>
  <dgm:cxnLst>
    <dgm:cxn modelId="{E214D302-47D6-42B9-8CAB-8FA78AB02819}" type="presOf" srcId="{5B9DC9C7-F24A-4411-9FF2-7828D88F4B40}" destId="{98068CCE-704E-4CC9-9F2B-018270BB8BC2}" srcOrd="1" destOrd="0" presId="urn:microsoft.com/office/officeart/2008/layout/HorizontalMultiLevelHierarchy"/>
    <dgm:cxn modelId="{9447F76E-9B0B-4FAA-8C8D-047365D1ED51}" srcId="{789D2764-6E6D-4246-984C-2117E64FFBFC}" destId="{4E2A8AAC-5F03-4C4F-9328-2B52D40E8BC7}" srcOrd="2" destOrd="0" parTransId="{F2BBE3FB-9EEF-46DB-B743-2AC8AC3F1CCE}" sibTransId="{0282B807-BC12-4198-8883-2A5F606AE135}"/>
    <dgm:cxn modelId="{E33D281B-2563-4439-A795-E709E7A1214F}" type="presOf" srcId="{4E2A8AAC-5F03-4C4F-9328-2B52D40E8BC7}" destId="{1B75127B-45C0-40AD-820A-DD2582A4C804}" srcOrd="0" destOrd="0" presId="urn:microsoft.com/office/officeart/2008/layout/HorizontalMultiLevelHierarchy"/>
    <dgm:cxn modelId="{A67D34D5-C03F-4EBF-8594-FA2B4D3308EE}" type="presOf" srcId="{76E13B1C-52F6-4BBA-9B2E-80CF974214AE}" destId="{914D5990-3B13-46E5-90AD-73E5B8CF2877}" srcOrd="0" destOrd="0" presId="urn:microsoft.com/office/officeart/2008/layout/HorizontalMultiLevelHierarchy"/>
    <dgm:cxn modelId="{40088776-19F2-49E4-A3F0-EED0FC8B3C9D}" type="presOf" srcId="{98213A59-9ED1-48AD-983C-1BFDA7B5E392}" destId="{A82EF9DB-DB98-4DDF-B6C1-BDBBE91144F9}" srcOrd="0" destOrd="0" presId="urn:microsoft.com/office/officeart/2008/layout/HorizontalMultiLevelHierarchy"/>
    <dgm:cxn modelId="{02C24350-C09D-4D05-A3DC-9697D3173CEB}" srcId="{789D2764-6E6D-4246-984C-2117E64FFBFC}" destId="{98213A59-9ED1-48AD-983C-1BFDA7B5E392}" srcOrd="1" destOrd="0" parTransId="{5B9DC9C7-F24A-4411-9FF2-7828D88F4B40}" sibTransId="{7786CFD1-0D03-4C9C-8656-E571B8B8BFAF}"/>
    <dgm:cxn modelId="{0C2830DF-AE2F-41F5-863D-729AA8A9C95E}" type="presOf" srcId="{92845CDC-CAB7-41B0-963F-6BCBBBFA14DC}" destId="{276769C2-A306-42AC-8FD6-1F4085504B63}" srcOrd="0" destOrd="0" presId="urn:microsoft.com/office/officeart/2008/layout/HorizontalMultiLevelHierarchy"/>
    <dgm:cxn modelId="{FBD3A60E-EA05-4ABA-9DF2-A18349E194BA}" type="presOf" srcId="{F2BBE3FB-9EEF-46DB-B743-2AC8AC3F1CCE}" destId="{02F19C41-0695-45EF-AF51-9334744EBA43}" srcOrd="0" destOrd="0" presId="urn:microsoft.com/office/officeart/2008/layout/HorizontalMultiLevelHierarchy"/>
    <dgm:cxn modelId="{AAD1271A-7C88-41D5-A357-2D31F91183DD}" srcId="{789D2764-6E6D-4246-984C-2117E64FFBFC}" destId="{2E96E3AE-D259-4D60-B2F7-C8715322224C}" srcOrd="0" destOrd="0" parTransId="{76E13B1C-52F6-4BBA-9B2E-80CF974214AE}" sibTransId="{7AB38C7F-B5E4-44AB-861D-1024E9F9AF76}"/>
    <dgm:cxn modelId="{4C4B9270-2625-40D3-9CB5-68923AA0744B}" type="presOf" srcId="{F2BBE3FB-9EEF-46DB-B743-2AC8AC3F1CCE}" destId="{E7887180-FC37-4194-8DA6-A1DEAEBEDA4A}" srcOrd="1" destOrd="0" presId="urn:microsoft.com/office/officeart/2008/layout/HorizontalMultiLevelHierarchy"/>
    <dgm:cxn modelId="{59928650-ADDE-4915-8EB9-178C4FBB7E7B}" type="presOf" srcId="{789D2764-6E6D-4246-984C-2117E64FFBFC}" destId="{E8249DCB-1710-403B-B47A-9638BBB9121C}" srcOrd="0" destOrd="0" presId="urn:microsoft.com/office/officeart/2008/layout/HorizontalMultiLevelHierarchy"/>
    <dgm:cxn modelId="{969BB4F0-4BE4-4D1E-AFB6-190A8F10B833}" srcId="{92845CDC-CAB7-41B0-963F-6BCBBBFA14DC}" destId="{789D2764-6E6D-4246-984C-2117E64FFBFC}" srcOrd="0" destOrd="0" parTransId="{4C5D3B34-F1E6-47E2-9526-7EB7751C2785}" sibTransId="{48CCDC70-5955-4D13-A395-D2FA39E7B80B}"/>
    <dgm:cxn modelId="{B8B401B7-2C9E-4ECA-85E2-5AE1CDF9A2DA}" type="presOf" srcId="{5B9DC9C7-F24A-4411-9FF2-7828D88F4B40}" destId="{CBE65A56-B64E-43AC-9964-526D22A37B3F}" srcOrd="0" destOrd="0" presId="urn:microsoft.com/office/officeart/2008/layout/HorizontalMultiLevelHierarchy"/>
    <dgm:cxn modelId="{DB0A88A9-0242-4C65-AF0B-B56F808E38B0}" type="presOf" srcId="{76E13B1C-52F6-4BBA-9B2E-80CF974214AE}" destId="{1F8886A2-08AE-443B-92CD-EC93D4E8C1EB}" srcOrd="1" destOrd="0" presId="urn:microsoft.com/office/officeart/2008/layout/HorizontalMultiLevelHierarchy"/>
    <dgm:cxn modelId="{AA63E786-1658-4D43-9A7D-04722B401198}" type="presOf" srcId="{2E96E3AE-D259-4D60-B2F7-C8715322224C}" destId="{FB3D9405-E446-4C30-9948-88317B1D595E}" srcOrd="0" destOrd="0" presId="urn:microsoft.com/office/officeart/2008/layout/HorizontalMultiLevelHierarchy"/>
    <dgm:cxn modelId="{3100F461-B8A9-49D1-A7C2-DB039E2BD1DD}" type="presParOf" srcId="{276769C2-A306-42AC-8FD6-1F4085504B63}" destId="{D780D483-881F-4090-9E85-BD700762DDF2}" srcOrd="0" destOrd="0" presId="urn:microsoft.com/office/officeart/2008/layout/HorizontalMultiLevelHierarchy"/>
    <dgm:cxn modelId="{4833A590-E561-4422-B303-6CD07095D374}" type="presParOf" srcId="{D780D483-881F-4090-9E85-BD700762DDF2}" destId="{E8249DCB-1710-403B-B47A-9638BBB9121C}" srcOrd="0" destOrd="0" presId="urn:microsoft.com/office/officeart/2008/layout/HorizontalMultiLevelHierarchy"/>
    <dgm:cxn modelId="{0FB0B2FD-EC1D-4A43-9465-AE81E8427644}" type="presParOf" srcId="{D780D483-881F-4090-9E85-BD700762DDF2}" destId="{CB33BF24-33C0-4349-A803-381A5AE1247A}" srcOrd="1" destOrd="0" presId="urn:microsoft.com/office/officeart/2008/layout/HorizontalMultiLevelHierarchy"/>
    <dgm:cxn modelId="{E77F1E17-4622-462E-A9B6-E2A51A5EDB6A}" type="presParOf" srcId="{CB33BF24-33C0-4349-A803-381A5AE1247A}" destId="{914D5990-3B13-46E5-90AD-73E5B8CF2877}" srcOrd="0" destOrd="0" presId="urn:microsoft.com/office/officeart/2008/layout/HorizontalMultiLevelHierarchy"/>
    <dgm:cxn modelId="{901103AA-6F25-4FF3-8F33-AB899C6E1921}" type="presParOf" srcId="{914D5990-3B13-46E5-90AD-73E5B8CF2877}" destId="{1F8886A2-08AE-443B-92CD-EC93D4E8C1EB}" srcOrd="0" destOrd="0" presId="urn:microsoft.com/office/officeart/2008/layout/HorizontalMultiLevelHierarchy"/>
    <dgm:cxn modelId="{D01ED3EA-32E0-4013-A0DC-AEBD17D7245B}" type="presParOf" srcId="{CB33BF24-33C0-4349-A803-381A5AE1247A}" destId="{FB8399DB-8D72-4746-8171-C50A3AD14C6D}" srcOrd="1" destOrd="0" presId="urn:microsoft.com/office/officeart/2008/layout/HorizontalMultiLevelHierarchy"/>
    <dgm:cxn modelId="{A66F28E9-D887-4A2E-BC97-5B4EA8CA7B3A}" type="presParOf" srcId="{FB8399DB-8D72-4746-8171-C50A3AD14C6D}" destId="{FB3D9405-E446-4C30-9948-88317B1D595E}" srcOrd="0" destOrd="0" presId="urn:microsoft.com/office/officeart/2008/layout/HorizontalMultiLevelHierarchy"/>
    <dgm:cxn modelId="{BFAE86FD-CC3D-4867-9E10-52BBD14139C6}" type="presParOf" srcId="{FB8399DB-8D72-4746-8171-C50A3AD14C6D}" destId="{EB4C6E45-1112-457F-8301-79D1F2CEF263}" srcOrd="1" destOrd="0" presId="urn:microsoft.com/office/officeart/2008/layout/HorizontalMultiLevelHierarchy"/>
    <dgm:cxn modelId="{A371D4AF-8488-471F-9814-C6AE1D41231D}" type="presParOf" srcId="{CB33BF24-33C0-4349-A803-381A5AE1247A}" destId="{CBE65A56-B64E-43AC-9964-526D22A37B3F}" srcOrd="2" destOrd="0" presId="urn:microsoft.com/office/officeart/2008/layout/HorizontalMultiLevelHierarchy"/>
    <dgm:cxn modelId="{5CF8B12C-9389-4CEB-A2A9-FE15A1BD8B61}" type="presParOf" srcId="{CBE65A56-B64E-43AC-9964-526D22A37B3F}" destId="{98068CCE-704E-4CC9-9F2B-018270BB8BC2}" srcOrd="0" destOrd="0" presId="urn:microsoft.com/office/officeart/2008/layout/HorizontalMultiLevelHierarchy"/>
    <dgm:cxn modelId="{2B9E38C2-265E-492B-AF50-9CC16B7785B7}" type="presParOf" srcId="{CB33BF24-33C0-4349-A803-381A5AE1247A}" destId="{EAA00DFA-81BA-4817-B406-9223BA553756}" srcOrd="3" destOrd="0" presId="urn:microsoft.com/office/officeart/2008/layout/HorizontalMultiLevelHierarchy"/>
    <dgm:cxn modelId="{23265F6F-756A-4B1B-B91A-572B14B6236C}" type="presParOf" srcId="{EAA00DFA-81BA-4817-B406-9223BA553756}" destId="{A82EF9DB-DB98-4DDF-B6C1-BDBBE91144F9}" srcOrd="0" destOrd="0" presId="urn:microsoft.com/office/officeart/2008/layout/HorizontalMultiLevelHierarchy"/>
    <dgm:cxn modelId="{D7D16432-64A6-40BA-BB76-767734FFAC15}" type="presParOf" srcId="{EAA00DFA-81BA-4817-B406-9223BA553756}" destId="{9E058267-DEB4-4D72-BD74-E05908D52B13}" srcOrd="1" destOrd="0" presId="urn:microsoft.com/office/officeart/2008/layout/HorizontalMultiLevelHierarchy"/>
    <dgm:cxn modelId="{85C320CB-D656-4E3F-A443-43706AEFF7C1}" type="presParOf" srcId="{CB33BF24-33C0-4349-A803-381A5AE1247A}" destId="{02F19C41-0695-45EF-AF51-9334744EBA43}" srcOrd="4" destOrd="0" presId="urn:microsoft.com/office/officeart/2008/layout/HorizontalMultiLevelHierarchy"/>
    <dgm:cxn modelId="{22E9BA13-6BBF-45C6-9E4C-9502274108D5}" type="presParOf" srcId="{02F19C41-0695-45EF-AF51-9334744EBA43}" destId="{E7887180-FC37-4194-8DA6-A1DEAEBEDA4A}" srcOrd="0" destOrd="0" presId="urn:microsoft.com/office/officeart/2008/layout/HorizontalMultiLevelHierarchy"/>
    <dgm:cxn modelId="{317EA147-5C03-4944-BCDF-9E5784D8C77B}" type="presParOf" srcId="{CB33BF24-33C0-4349-A803-381A5AE1247A}" destId="{5F41A338-512D-4FB6-BE78-1C66AD130850}" srcOrd="5" destOrd="0" presId="urn:microsoft.com/office/officeart/2008/layout/HorizontalMultiLevelHierarchy"/>
    <dgm:cxn modelId="{75315A51-21BD-4695-B5DE-4C2855D3FA26}" type="presParOf" srcId="{5F41A338-512D-4FB6-BE78-1C66AD130850}" destId="{1B75127B-45C0-40AD-820A-DD2582A4C804}" srcOrd="0" destOrd="0" presId="urn:microsoft.com/office/officeart/2008/layout/HorizontalMultiLevelHierarchy"/>
    <dgm:cxn modelId="{F02F2998-B3C3-4959-BA9D-BFF9728E1646}" type="presParOf" srcId="{5F41A338-512D-4FB6-BE78-1C66AD130850}" destId="{95084D57-57DD-4841-82A6-D3E3DA42425D}" srcOrd="1" destOrd="0" presId="urn:microsoft.com/office/officeart/2008/layout/HorizontalMultiLevelHierarchy"/>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3A3C77F9-D388-4FD6-926B-21DE37623F82}" type="doc">
      <dgm:prSet loTypeId="urn:microsoft.com/office/officeart/2005/8/layout/chart3" loCatId="cycle" qsTypeId="urn:microsoft.com/office/officeart/2005/8/quickstyle/3d2" qsCatId="3D" csTypeId="urn:microsoft.com/office/officeart/2005/8/colors/colorful3" csCatId="colorful" phldr="1"/>
      <dgm:spPr/>
    </dgm:pt>
    <dgm:pt modelId="{96D2971F-3232-459E-9A7F-45198FF91086}">
      <dgm:prSet phldrT="[Text]"/>
      <dgm:spPr/>
      <dgm:t>
        <a:bodyPr/>
        <a:lstStyle/>
        <a:p>
          <a:r>
            <a:rPr lang="ar-SA" b="1" dirty="0">
              <a:effectLst>
                <a:outerShdw blurRad="38100" dist="38100" dir="2700000" algn="tl">
                  <a:srgbClr val="000000">
                    <a:alpha val="43137"/>
                  </a:srgbClr>
                </a:outerShdw>
              </a:effectLst>
            </a:rPr>
            <a:t>الموردون</a:t>
          </a:r>
          <a:endParaRPr lang="en-US" b="1" dirty="0">
            <a:effectLst>
              <a:outerShdw blurRad="38100" dist="38100" dir="2700000" algn="tl">
                <a:srgbClr val="000000">
                  <a:alpha val="43137"/>
                </a:srgbClr>
              </a:outerShdw>
            </a:effectLst>
          </a:endParaRPr>
        </a:p>
      </dgm:t>
    </dgm:pt>
    <dgm:pt modelId="{687CC26E-FEF3-4C35-9C62-EAF0FEAA4693}" type="parTrans" cxnId="{E7FA3DC3-EEC3-4AA2-A490-2FDFC36090A0}">
      <dgm:prSet/>
      <dgm:spPr/>
      <dgm:t>
        <a:bodyPr/>
        <a:lstStyle/>
        <a:p>
          <a:endParaRPr lang="en-US"/>
        </a:p>
      </dgm:t>
    </dgm:pt>
    <dgm:pt modelId="{29BFB741-C367-4AB0-840B-19E191F35442}" type="sibTrans" cxnId="{E7FA3DC3-EEC3-4AA2-A490-2FDFC36090A0}">
      <dgm:prSet/>
      <dgm:spPr/>
      <dgm:t>
        <a:bodyPr/>
        <a:lstStyle/>
        <a:p>
          <a:endParaRPr lang="en-US"/>
        </a:p>
      </dgm:t>
    </dgm:pt>
    <dgm:pt modelId="{AF88E19E-11C2-43BB-A881-7A51B634532C}">
      <dgm:prSet phldrT="[Text]"/>
      <dgm:spPr/>
      <dgm:t>
        <a:bodyPr/>
        <a:lstStyle/>
        <a:p>
          <a:r>
            <a:rPr lang="ar-SA" dirty="0"/>
            <a:t>السوق</a:t>
          </a:r>
          <a:endParaRPr lang="en-US" dirty="0"/>
        </a:p>
      </dgm:t>
    </dgm:pt>
    <dgm:pt modelId="{A6357122-BD2B-4054-BBCF-803CF9A9DD0A}" type="parTrans" cxnId="{DDB13E0D-21EA-4C49-989B-22FDA8FEDC46}">
      <dgm:prSet/>
      <dgm:spPr/>
      <dgm:t>
        <a:bodyPr/>
        <a:lstStyle/>
        <a:p>
          <a:endParaRPr lang="en-US"/>
        </a:p>
      </dgm:t>
    </dgm:pt>
    <dgm:pt modelId="{4BCD791E-DB9A-4934-B6F3-0DE864A348EC}" type="sibTrans" cxnId="{DDB13E0D-21EA-4C49-989B-22FDA8FEDC46}">
      <dgm:prSet/>
      <dgm:spPr/>
      <dgm:t>
        <a:bodyPr/>
        <a:lstStyle/>
        <a:p>
          <a:endParaRPr lang="en-US"/>
        </a:p>
      </dgm:t>
    </dgm:pt>
    <dgm:pt modelId="{DA894E4E-4675-4E7F-AC95-97A45E0A6F05}">
      <dgm:prSet phldrT="[Text]"/>
      <dgm:spPr/>
      <dgm:t>
        <a:bodyPr/>
        <a:lstStyle/>
        <a:p>
          <a:r>
            <a:rPr lang="ar-SA" dirty="0"/>
            <a:t>الوسطاء و الأجهزة و الوكلاء</a:t>
          </a:r>
          <a:endParaRPr lang="en-US" dirty="0"/>
        </a:p>
      </dgm:t>
    </dgm:pt>
    <dgm:pt modelId="{358D8DBB-E016-4A22-A949-D9EDEE145C67}" type="parTrans" cxnId="{0E7300CD-2302-4EB3-8D2C-5C9DA745851B}">
      <dgm:prSet/>
      <dgm:spPr/>
      <dgm:t>
        <a:bodyPr/>
        <a:lstStyle/>
        <a:p>
          <a:endParaRPr lang="en-US"/>
        </a:p>
      </dgm:t>
    </dgm:pt>
    <dgm:pt modelId="{D6FA4F28-9082-4DF3-814C-613D38EEC0D6}" type="sibTrans" cxnId="{0E7300CD-2302-4EB3-8D2C-5C9DA745851B}">
      <dgm:prSet/>
      <dgm:spPr/>
      <dgm:t>
        <a:bodyPr/>
        <a:lstStyle/>
        <a:p>
          <a:endParaRPr lang="en-US"/>
        </a:p>
      </dgm:t>
    </dgm:pt>
    <dgm:pt modelId="{90870568-E6EF-4BE2-98CA-B8F1A6F6519E}" type="pres">
      <dgm:prSet presAssocID="{3A3C77F9-D388-4FD6-926B-21DE37623F82}" presName="compositeShape" presStyleCnt="0">
        <dgm:presLayoutVars>
          <dgm:chMax val="7"/>
          <dgm:dir/>
          <dgm:resizeHandles val="exact"/>
        </dgm:presLayoutVars>
      </dgm:prSet>
      <dgm:spPr/>
    </dgm:pt>
    <dgm:pt modelId="{A2493130-3401-4971-86B6-BDAC7AAC8500}" type="pres">
      <dgm:prSet presAssocID="{3A3C77F9-D388-4FD6-926B-21DE37623F82}" presName="wedge1" presStyleLbl="node1" presStyleIdx="0" presStyleCnt="3" custLinFactNeighborX="-4907" custLinFactNeighborY="3179"/>
      <dgm:spPr/>
      <dgm:t>
        <a:bodyPr/>
        <a:lstStyle/>
        <a:p>
          <a:endParaRPr lang="en-US"/>
        </a:p>
      </dgm:t>
    </dgm:pt>
    <dgm:pt modelId="{5F9CCE28-E0B3-4710-BD54-C7DFAACAAE4C}" type="pres">
      <dgm:prSet presAssocID="{3A3C77F9-D388-4FD6-926B-21DE37623F82}" presName="wedge1Tx" presStyleLbl="node1" presStyleIdx="0" presStyleCnt="3">
        <dgm:presLayoutVars>
          <dgm:chMax val="0"/>
          <dgm:chPref val="0"/>
          <dgm:bulletEnabled val="1"/>
        </dgm:presLayoutVars>
      </dgm:prSet>
      <dgm:spPr/>
      <dgm:t>
        <a:bodyPr/>
        <a:lstStyle/>
        <a:p>
          <a:endParaRPr lang="en-US"/>
        </a:p>
      </dgm:t>
    </dgm:pt>
    <dgm:pt modelId="{A4196020-CBCA-4629-ACC1-B715A4A64E5B}" type="pres">
      <dgm:prSet presAssocID="{3A3C77F9-D388-4FD6-926B-21DE37623F82}" presName="wedge2" presStyleLbl="node1" presStyleIdx="1" presStyleCnt="3"/>
      <dgm:spPr/>
      <dgm:t>
        <a:bodyPr/>
        <a:lstStyle/>
        <a:p>
          <a:endParaRPr lang="en-US"/>
        </a:p>
      </dgm:t>
    </dgm:pt>
    <dgm:pt modelId="{FA08DDD0-5038-40C8-B8F2-EA31F7CCD003}" type="pres">
      <dgm:prSet presAssocID="{3A3C77F9-D388-4FD6-926B-21DE37623F82}" presName="wedge2Tx" presStyleLbl="node1" presStyleIdx="1" presStyleCnt="3">
        <dgm:presLayoutVars>
          <dgm:chMax val="0"/>
          <dgm:chPref val="0"/>
          <dgm:bulletEnabled val="1"/>
        </dgm:presLayoutVars>
      </dgm:prSet>
      <dgm:spPr/>
      <dgm:t>
        <a:bodyPr/>
        <a:lstStyle/>
        <a:p>
          <a:endParaRPr lang="en-US"/>
        </a:p>
      </dgm:t>
    </dgm:pt>
    <dgm:pt modelId="{C5E7B6F5-4FCC-400A-8DDB-077242E10776}" type="pres">
      <dgm:prSet presAssocID="{3A3C77F9-D388-4FD6-926B-21DE37623F82}" presName="wedge3" presStyleLbl="node1" presStyleIdx="2" presStyleCnt="3"/>
      <dgm:spPr/>
      <dgm:t>
        <a:bodyPr/>
        <a:lstStyle/>
        <a:p>
          <a:endParaRPr lang="en-US"/>
        </a:p>
      </dgm:t>
    </dgm:pt>
    <dgm:pt modelId="{8388EF14-2CE8-4B9E-9619-646D63DEF6CB}" type="pres">
      <dgm:prSet presAssocID="{3A3C77F9-D388-4FD6-926B-21DE37623F82}" presName="wedge3Tx" presStyleLbl="node1" presStyleIdx="2" presStyleCnt="3">
        <dgm:presLayoutVars>
          <dgm:chMax val="0"/>
          <dgm:chPref val="0"/>
          <dgm:bulletEnabled val="1"/>
        </dgm:presLayoutVars>
      </dgm:prSet>
      <dgm:spPr/>
      <dgm:t>
        <a:bodyPr/>
        <a:lstStyle/>
        <a:p>
          <a:endParaRPr lang="en-US"/>
        </a:p>
      </dgm:t>
    </dgm:pt>
  </dgm:ptLst>
  <dgm:cxnLst>
    <dgm:cxn modelId="{9E233AAF-6EA7-44C5-A1E3-B540DD17A471}" type="presOf" srcId="{3A3C77F9-D388-4FD6-926B-21DE37623F82}" destId="{90870568-E6EF-4BE2-98CA-B8F1A6F6519E}" srcOrd="0" destOrd="0" presId="urn:microsoft.com/office/officeart/2005/8/layout/chart3"/>
    <dgm:cxn modelId="{5B3B1C66-0350-490E-A037-B9B2B3D49C5D}" type="presOf" srcId="{DA894E4E-4675-4E7F-AC95-97A45E0A6F05}" destId="{8388EF14-2CE8-4B9E-9619-646D63DEF6CB}" srcOrd="1" destOrd="0" presId="urn:microsoft.com/office/officeart/2005/8/layout/chart3"/>
    <dgm:cxn modelId="{C6FC4CC4-D645-455B-A75D-18E098F881BA}" type="presOf" srcId="{AF88E19E-11C2-43BB-A881-7A51B634532C}" destId="{A4196020-CBCA-4629-ACC1-B715A4A64E5B}" srcOrd="0" destOrd="0" presId="urn:microsoft.com/office/officeart/2005/8/layout/chart3"/>
    <dgm:cxn modelId="{9F30B7E3-4B8D-4C8C-97DE-449577C8EAE6}" type="presOf" srcId="{AF88E19E-11C2-43BB-A881-7A51B634532C}" destId="{FA08DDD0-5038-40C8-B8F2-EA31F7CCD003}" srcOrd="1" destOrd="0" presId="urn:microsoft.com/office/officeart/2005/8/layout/chart3"/>
    <dgm:cxn modelId="{DCED3836-D63B-43A7-8765-33868FCB3182}" type="presOf" srcId="{96D2971F-3232-459E-9A7F-45198FF91086}" destId="{5F9CCE28-E0B3-4710-BD54-C7DFAACAAE4C}" srcOrd="1" destOrd="0" presId="urn:microsoft.com/office/officeart/2005/8/layout/chart3"/>
    <dgm:cxn modelId="{DDB13E0D-21EA-4C49-989B-22FDA8FEDC46}" srcId="{3A3C77F9-D388-4FD6-926B-21DE37623F82}" destId="{AF88E19E-11C2-43BB-A881-7A51B634532C}" srcOrd="1" destOrd="0" parTransId="{A6357122-BD2B-4054-BBCF-803CF9A9DD0A}" sibTransId="{4BCD791E-DB9A-4934-B6F3-0DE864A348EC}"/>
    <dgm:cxn modelId="{1BFA9873-7F91-4DB2-B38C-B90F87D41E43}" type="presOf" srcId="{96D2971F-3232-459E-9A7F-45198FF91086}" destId="{A2493130-3401-4971-86B6-BDAC7AAC8500}" srcOrd="0" destOrd="0" presId="urn:microsoft.com/office/officeart/2005/8/layout/chart3"/>
    <dgm:cxn modelId="{0E7300CD-2302-4EB3-8D2C-5C9DA745851B}" srcId="{3A3C77F9-D388-4FD6-926B-21DE37623F82}" destId="{DA894E4E-4675-4E7F-AC95-97A45E0A6F05}" srcOrd="2" destOrd="0" parTransId="{358D8DBB-E016-4A22-A949-D9EDEE145C67}" sibTransId="{D6FA4F28-9082-4DF3-814C-613D38EEC0D6}"/>
    <dgm:cxn modelId="{3B53CBC7-BD9C-44D2-86A4-983E303930E8}" type="presOf" srcId="{DA894E4E-4675-4E7F-AC95-97A45E0A6F05}" destId="{C5E7B6F5-4FCC-400A-8DDB-077242E10776}" srcOrd="0" destOrd="0" presId="urn:microsoft.com/office/officeart/2005/8/layout/chart3"/>
    <dgm:cxn modelId="{E7FA3DC3-EEC3-4AA2-A490-2FDFC36090A0}" srcId="{3A3C77F9-D388-4FD6-926B-21DE37623F82}" destId="{96D2971F-3232-459E-9A7F-45198FF91086}" srcOrd="0" destOrd="0" parTransId="{687CC26E-FEF3-4C35-9C62-EAF0FEAA4693}" sibTransId="{29BFB741-C367-4AB0-840B-19E191F35442}"/>
    <dgm:cxn modelId="{CEFE3F9B-FCA1-428B-8302-E99B354814D4}" type="presParOf" srcId="{90870568-E6EF-4BE2-98CA-B8F1A6F6519E}" destId="{A2493130-3401-4971-86B6-BDAC7AAC8500}" srcOrd="0" destOrd="0" presId="urn:microsoft.com/office/officeart/2005/8/layout/chart3"/>
    <dgm:cxn modelId="{50C16EB1-5EF3-44CB-A96C-D4A86F057536}" type="presParOf" srcId="{90870568-E6EF-4BE2-98CA-B8F1A6F6519E}" destId="{5F9CCE28-E0B3-4710-BD54-C7DFAACAAE4C}" srcOrd="1" destOrd="0" presId="urn:microsoft.com/office/officeart/2005/8/layout/chart3"/>
    <dgm:cxn modelId="{C5F1715C-6F73-4354-ADF1-C08B64114EE5}" type="presParOf" srcId="{90870568-E6EF-4BE2-98CA-B8F1A6F6519E}" destId="{A4196020-CBCA-4629-ACC1-B715A4A64E5B}" srcOrd="2" destOrd="0" presId="urn:microsoft.com/office/officeart/2005/8/layout/chart3"/>
    <dgm:cxn modelId="{3A649848-3789-46B8-A29B-394DB38CF77F}" type="presParOf" srcId="{90870568-E6EF-4BE2-98CA-B8F1A6F6519E}" destId="{FA08DDD0-5038-40C8-B8F2-EA31F7CCD003}" srcOrd="3" destOrd="0" presId="urn:microsoft.com/office/officeart/2005/8/layout/chart3"/>
    <dgm:cxn modelId="{C89CDD05-6B58-4018-80CF-D6A643418AB3}" type="presParOf" srcId="{90870568-E6EF-4BE2-98CA-B8F1A6F6519E}" destId="{C5E7B6F5-4FCC-400A-8DDB-077242E10776}" srcOrd="4" destOrd="0" presId="urn:microsoft.com/office/officeart/2005/8/layout/chart3"/>
    <dgm:cxn modelId="{0ADD22AC-52BE-4537-9802-E885BF61FB2A}" type="presParOf" srcId="{90870568-E6EF-4BE2-98CA-B8F1A6F6519E}" destId="{8388EF14-2CE8-4B9E-9619-646D63DEF6CB}" srcOrd="5" destOrd="0" presId="urn:microsoft.com/office/officeart/2005/8/layout/chart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92845CDC-CAB7-41B0-963F-6BCBBBFA14DC}" type="doc">
      <dgm:prSet loTypeId="urn:microsoft.com/office/officeart/2008/layout/HorizontalMultiLevelHierarchy" loCatId="hierarchy" qsTypeId="urn:microsoft.com/office/officeart/2005/8/quickstyle/3d2" qsCatId="3D" csTypeId="urn:microsoft.com/office/officeart/2005/8/colors/colorful3" csCatId="colorful" phldr="1"/>
      <dgm:spPr/>
      <dgm:t>
        <a:bodyPr/>
        <a:lstStyle/>
        <a:p>
          <a:endParaRPr lang="en-US"/>
        </a:p>
      </dgm:t>
    </dgm:pt>
    <dgm:pt modelId="{789D2764-6E6D-4246-984C-2117E64FFBFC}">
      <dgm:prSet phldrT="[Text]"/>
      <dgm:spPr/>
      <dgm:t>
        <a:bodyPr/>
        <a:lstStyle/>
        <a:p>
          <a:r>
            <a:rPr lang="ar-SA" dirty="0"/>
            <a:t>تحليل النظام التسويقي</a:t>
          </a:r>
          <a:endParaRPr lang="en-US" dirty="0"/>
        </a:p>
      </dgm:t>
    </dgm:pt>
    <dgm:pt modelId="{4C5D3B34-F1E6-47E2-9526-7EB7751C2785}" type="parTrans" cxnId="{969BB4F0-4BE4-4D1E-AFB6-190A8F10B833}">
      <dgm:prSet/>
      <dgm:spPr/>
      <dgm:t>
        <a:bodyPr/>
        <a:lstStyle/>
        <a:p>
          <a:endParaRPr lang="en-US"/>
        </a:p>
      </dgm:t>
    </dgm:pt>
    <dgm:pt modelId="{48CCDC70-5955-4D13-A395-D2FA39E7B80B}" type="sibTrans" cxnId="{969BB4F0-4BE4-4D1E-AFB6-190A8F10B833}">
      <dgm:prSet/>
      <dgm:spPr/>
      <dgm:t>
        <a:bodyPr/>
        <a:lstStyle/>
        <a:p>
          <a:endParaRPr lang="en-US"/>
        </a:p>
      </dgm:t>
    </dgm:pt>
    <dgm:pt modelId="{2E96E3AE-D259-4D60-B2F7-C8715322224C}">
      <dgm:prSet phldrT="[Text]"/>
      <dgm:spPr/>
      <dgm:t>
        <a:bodyPr/>
        <a:lstStyle/>
        <a:p>
          <a:r>
            <a:rPr lang="ar-SA" dirty="0"/>
            <a:t>تحليل نظام التبادل</a:t>
          </a:r>
          <a:endParaRPr lang="en-US" dirty="0"/>
        </a:p>
      </dgm:t>
    </dgm:pt>
    <dgm:pt modelId="{76E13B1C-52F6-4BBA-9B2E-80CF974214AE}" type="parTrans" cxnId="{AAD1271A-7C88-41D5-A357-2D31F91183DD}">
      <dgm:prSet/>
      <dgm:spPr/>
      <dgm:t>
        <a:bodyPr/>
        <a:lstStyle/>
        <a:p>
          <a:endParaRPr lang="en-US"/>
        </a:p>
      </dgm:t>
    </dgm:pt>
    <dgm:pt modelId="{7AB38C7F-B5E4-44AB-861D-1024E9F9AF76}" type="sibTrans" cxnId="{AAD1271A-7C88-41D5-A357-2D31F91183DD}">
      <dgm:prSet/>
      <dgm:spPr/>
      <dgm:t>
        <a:bodyPr/>
        <a:lstStyle/>
        <a:p>
          <a:endParaRPr lang="en-US"/>
        </a:p>
      </dgm:t>
    </dgm:pt>
    <dgm:pt modelId="{98213A59-9ED1-48AD-983C-1BFDA7B5E392}">
      <dgm:prSet phldrT="[Text]"/>
      <dgm:spPr/>
      <dgm:t>
        <a:bodyPr/>
        <a:lstStyle/>
        <a:p>
          <a:r>
            <a:rPr lang="ar-SA" dirty="0"/>
            <a:t>تحليل بيئة المنشأة المباشرة</a:t>
          </a:r>
          <a:endParaRPr lang="en-US" dirty="0"/>
        </a:p>
      </dgm:t>
    </dgm:pt>
    <dgm:pt modelId="{5B9DC9C7-F24A-4411-9FF2-7828D88F4B40}" type="parTrans" cxnId="{02C24350-C09D-4D05-A3DC-9697D3173CEB}">
      <dgm:prSet/>
      <dgm:spPr/>
      <dgm:t>
        <a:bodyPr/>
        <a:lstStyle/>
        <a:p>
          <a:endParaRPr lang="en-US"/>
        </a:p>
      </dgm:t>
    </dgm:pt>
    <dgm:pt modelId="{7786CFD1-0D03-4C9C-8656-E571B8B8BFAF}" type="sibTrans" cxnId="{02C24350-C09D-4D05-A3DC-9697D3173CEB}">
      <dgm:prSet/>
      <dgm:spPr/>
      <dgm:t>
        <a:bodyPr/>
        <a:lstStyle/>
        <a:p>
          <a:endParaRPr lang="en-US"/>
        </a:p>
      </dgm:t>
    </dgm:pt>
    <dgm:pt modelId="{4E2A8AAC-5F03-4C4F-9328-2B52D40E8BC7}">
      <dgm:prSet phldrT="[Text]"/>
      <dgm:spPr/>
      <dgm:t>
        <a:bodyPr/>
        <a:lstStyle/>
        <a:p>
          <a:r>
            <a:rPr lang="ar-SA" dirty="0"/>
            <a:t>تحليل البيئة التسويقية العامة (الخارجية)</a:t>
          </a:r>
          <a:endParaRPr lang="en-US" dirty="0"/>
        </a:p>
      </dgm:t>
    </dgm:pt>
    <dgm:pt modelId="{F2BBE3FB-9EEF-46DB-B743-2AC8AC3F1CCE}" type="parTrans" cxnId="{9447F76E-9B0B-4FAA-8C8D-047365D1ED51}">
      <dgm:prSet/>
      <dgm:spPr/>
      <dgm:t>
        <a:bodyPr/>
        <a:lstStyle/>
        <a:p>
          <a:endParaRPr lang="en-US"/>
        </a:p>
      </dgm:t>
    </dgm:pt>
    <dgm:pt modelId="{0282B807-BC12-4198-8883-2A5F606AE135}" type="sibTrans" cxnId="{9447F76E-9B0B-4FAA-8C8D-047365D1ED51}">
      <dgm:prSet/>
      <dgm:spPr/>
      <dgm:t>
        <a:bodyPr/>
        <a:lstStyle/>
        <a:p>
          <a:endParaRPr lang="en-US"/>
        </a:p>
      </dgm:t>
    </dgm:pt>
    <dgm:pt modelId="{276769C2-A306-42AC-8FD6-1F4085504B63}" type="pres">
      <dgm:prSet presAssocID="{92845CDC-CAB7-41B0-963F-6BCBBBFA14DC}" presName="Name0" presStyleCnt="0">
        <dgm:presLayoutVars>
          <dgm:chPref val="1"/>
          <dgm:dir/>
          <dgm:animOne val="branch"/>
          <dgm:animLvl val="lvl"/>
          <dgm:resizeHandles val="exact"/>
        </dgm:presLayoutVars>
      </dgm:prSet>
      <dgm:spPr/>
      <dgm:t>
        <a:bodyPr/>
        <a:lstStyle/>
        <a:p>
          <a:endParaRPr lang="en-US"/>
        </a:p>
      </dgm:t>
    </dgm:pt>
    <dgm:pt modelId="{D780D483-881F-4090-9E85-BD700762DDF2}" type="pres">
      <dgm:prSet presAssocID="{789D2764-6E6D-4246-984C-2117E64FFBFC}" presName="root1" presStyleCnt="0"/>
      <dgm:spPr/>
    </dgm:pt>
    <dgm:pt modelId="{E8249DCB-1710-403B-B47A-9638BBB9121C}" type="pres">
      <dgm:prSet presAssocID="{789D2764-6E6D-4246-984C-2117E64FFBFC}" presName="LevelOneTextNode" presStyleLbl="node0" presStyleIdx="0" presStyleCnt="1">
        <dgm:presLayoutVars>
          <dgm:chPref val="3"/>
        </dgm:presLayoutVars>
      </dgm:prSet>
      <dgm:spPr/>
      <dgm:t>
        <a:bodyPr/>
        <a:lstStyle/>
        <a:p>
          <a:endParaRPr lang="en-US"/>
        </a:p>
      </dgm:t>
    </dgm:pt>
    <dgm:pt modelId="{CB33BF24-33C0-4349-A803-381A5AE1247A}" type="pres">
      <dgm:prSet presAssocID="{789D2764-6E6D-4246-984C-2117E64FFBFC}" presName="level2hierChild" presStyleCnt="0"/>
      <dgm:spPr/>
    </dgm:pt>
    <dgm:pt modelId="{914D5990-3B13-46E5-90AD-73E5B8CF2877}" type="pres">
      <dgm:prSet presAssocID="{76E13B1C-52F6-4BBA-9B2E-80CF974214AE}" presName="conn2-1" presStyleLbl="parChTrans1D2" presStyleIdx="0" presStyleCnt="3"/>
      <dgm:spPr/>
      <dgm:t>
        <a:bodyPr/>
        <a:lstStyle/>
        <a:p>
          <a:endParaRPr lang="en-US"/>
        </a:p>
      </dgm:t>
    </dgm:pt>
    <dgm:pt modelId="{1F8886A2-08AE-443B-92CD-EC93D4E8C1EB}" type="pres">
      <dgm:prSet presAssocID="{76E13B1C-52F6-4BBA-9B2E-80CF974214AE}" presName="connTx" presStyleLbl="parChTrans1D2" presStyleIdx="0" presStyleCnt="3"/>
      <dgm:spPr/>
      <dgm:t>
        <a:bodyPr/>
        <a:lstStyle/>
        <a:p>
          <a:endParaRPr lang="en-US"/>
        </a:p>
      </dgm:t>
    </dgm:pt>
    <dgm:pt modelId="{FB8399DB-8D72-4746-8171-C50A3AD14C6D}" type="pres">
      <dgm:prSet presAssocID="{2E96E3AE-D259-4D60-B2F7-C8715322224C}" presName="root2" presStyleCnt="0"/>
      <dgm:spPr/>
    </dgm:pt>
    <dgm:pt modelId="{FB3D9405-E446-4C30-9948-88317B1D595E}" type="pres">
      <dgm:prSet presAssocID="{2E96E3AE-D259-4D60-B2F7-C8715322224C}" presName="LevelTwoTextNode" presStyleLbl="node2" presStyleIdx="0" presStyleCnt="3">
        <dgm:presLayoutVars>
          <dgm:chPref val="3"/>
        </dgm:presLayoutVars>
      </dgm:prSet>
      <dgm:spPr/>
      <dgm:t>
        <a:bodyPr/>
        <a:lstStyle/>
        <a:p>
          <a:endParaRPr lang="en-US"/>
        </a:p>
      </dgm:t>
    </dgm:pt>
    <dgm:pt modelId="{EB4C6E45-1112-457F-8301-79D1F2CEF263}" type="pres">
      <dgm:prSet presAssocID="{2E96E3AE-D259-4D60-B2F7-C8715322224C}" presName="level3hierChild" presStyleCnt="0"/>
      <dgm:spPr/>
    </dgm:pt>
    <dgm:pt modelId="{CBE65A56-B64E-43AC-9964-526D22A37B3F}" type="pres">
      <dgm:prSet presAssocID="{5B9DC9C7-F24A-4411-9FF2-7828D88F4B40}" presName="conn2-1" presStyleLbl="parChTrans1D2" presStyleIdx="1" presStyleCnt="3"/>
      <dgm:spPr/>
      <dgm:t>
        <a:bodyPr/>
        <a:lstStyle/>
        <a:p>
          <a:endParaRPr lang="en-US"/>
        </a:p>
      </dgm:t>
    </dgm:pt>
    <dgm:pt modelId="{98068CCE-704E-4CC9-9F2B-018270BB8BC2}" type="pres">
      <dgm:prSet presAssocID="{5B9DC9C7-F24A-4411-9FF2-7828D88F4B40}" presName="connTx" presStyleLbl="parChTrans1D2" presStyleIdx="1" presStyleCnt="3"/>
      <dgm:spPr/>
      <dgm:t>
        <a:bodyPr/>
        <a:lstStyle/>
        <a:p>
          <a:endParaRPr lang="en-US"/>
        </a:p>
      </dgm:t>
    </dgm:pt>
    <dgm:pt modelId="{EAA00DFA-81BA-4817-B406-9223BA553756}" type="pres">
      <dgm:prSet presAssocID="{98213A59-9ED1-48AD-983C-1BFDA7B5E392}" presName="root2" presStyleCnt="0"/>
      <dgm:spPr/>
    </dgm:pt>
    <dgm:pt modelId="{A82EF9DB-DB98-4DDF-B6C1-BDBBE91144F9}" type="pres">
      <dgm:prSet presAssocID="{98213A59-9ED1-48AD-983C-1BFDA7B5E392}" presName="LevelTwoTextNode" presStyleLbl="node2" presStyleIdx="1" presStyleCnt="3">
        <dgm:presLayoutVars>
          <dgm:chPref val="3"/>
        </dgm:presLayoutVars>
      </dgm:prSet>
      <dgm:spPr/>
      <dgm:t>
        <a:bodyPr/>
        <a:lstStyle/>
        <a:p>
          <a:endParaRPr lang="en-US"/>
        </a:p>
      </dgm:t>
    </dgm:pt>
    <dgm:pt modelId="{9E058267-DEB4-4D72-BD74-E05908D52B13}" type="pres">
      <dgm:prSet presAssocID="{98213A59-9ED1-48AD-983C-1BFDA7B5E392}" presName="level3hierChild" presStyleCnt="0"/>
      <dgm:spPr/>
    </dgm:pt>
    <dgm:pt modelId="{02F19C41-0695-45EF-AF51-9334744EBA43}" type="pres">
      <dgm:prSet presAssocID="{F2BBE3FB-9EEF-46DB-B743-2AC8AC3F1CCE}" presName="conn2-1" presStyleLbl="parChTrans1D2" presStyleIdx="2" presStyleCnt="3"/>
      <dgm:spPr/>
      <dgm:t>
        <a:bodyPr/>
        <a:lstStyle/>
        <a:p>
          <a:endParaRPr lang="en-US"/>
        </a:p>
      </dgm:t>
    </dgm:pt>
    <dgm:pt modelId="{E7887180-FC37-4194-8DA6-A1DEAEBEDA4A}" type="pres">
      <dgm:prSet presAssocID="{F2BBE3FB-9EEF-46DB-B743-2AC8AC3F1CCE}" presName="connTx" presStyleLbl="parChTrans1D2" presStyleIdx="2" presStyleCnt="3"/>
      <dgm:spPr/>
      <dgm:t>
        <a:bodyPr/>
        <a:lstStyle/>
        <a:p>
          <a:endParaRPr lang="en-US"/>
        </a:p>
      </dgm:t>
    </dgm:pt>
    <dgm:pt modelId="{5F41A338-512D-4FB6-BE78-1C66AD130850}" type="pres">
      <dgm:prSet presAssocID="{4E2A8AAC-5F03-4C4F-9328-2B52D40E8BC7}" presName="root2" presStyleCnt="0"/>
      <dgm:spPr/>
    </dgm:pt>
    <dgm:pt modelId="{1B75127B-45C0-40AD-820A-DD2582A4C804}" type="pres">
      <dgm:prSet presAssocID="{4E2A8AAC-5F03-4C4F-9328-2B52D40E8BC7}" presName="LevelTwoTextNode" presStyleLbl="node2" presStyleIdx="2" presStyleCnt="3">
        <dgm:presLayoutVars>
          <dgm:chPref val="3"/>
        </dgm:presLayoutVars>
      </dgm:prSet>
      <dgm:spPr/>
      <dgm:t>
        <a:bodyPr/>
        <a:lstStyle/>
        <a:p>
          <a:endParaRPr lang="en-US"/>
        </a:p>
      </dgm:t>
    </dgm:pt>
    <dgm:pt modelId="{95084D57-57DD-4841-82A6-D3E3DA42425D}" type="pres">
      <dgm:prSet presAssocID="{4E2A8AAC-5F03-4C4F-9328-2B52D40E8BC7}" presName="level3hierChild" presStyleCnt="0"/>
      <dgm:spPr/>
    </dgm:pt>
  </dgm:ptLst>
  <dgm:cxnLst>
    <dgm:cxn modelId="{E214D302-47D6-42B9-8CAB-8FA78AB02819}" type="presOf" srcId="{5B9DC9C7-F24A-4411-9FF2-7828D88F4B40}" destId="{98068CCE-704E-4CC9-9F2B-018270BB8BC2}" srcOrd="1" destOrd="0" presId="urn:microsoft.com/office/officeart/2008/layout/HorizontalMultiLevelHierarchy"/>
    <dgm:cxn modelId="{9447F76E-9B0B-4FAA-8C8D-047365D1ED51}" srcId="{789D2764-6E6D-4246-984C-2117E64FFBFC}" destId="{4E2A8AAC-5F03-4C4F-9328-2B52D40E8BC7}" srcOrd="2" destOrd="0" parTransId="{F2BBE3FB-9EEF-46DB-B743-2AC8AC3F1CCE}" sibTransId="{0282B807-BC12-4198-8883-2A5F606AE135}"/>
    <dgm:cxn modelId="{E33D281B-2563-4439-A795-E709E7A1214F}" type="presOf" srcId="{4E2A8AAC-5F03-4C4F-9328-2B52D40E8BC7}" destId="{1B75127B-45C0-40AD-820A-DD2582A4C804}" srcOrd="0" destOrd="0" presId="urn:microsoft.com/office/officeart/2008/layout/HorizontalMultiLevelHierarchy"/>
    <dgm:cxn modelId="{A67D34D5-C03F-4EBF-8594-FA2B4D3308EE}" type="presOf" srcId="{76E13B1C-52F6-4BBA-9B2E-80CF974214AE}" destId="{914D5990-3B13-46E5-90AD-73E5B8CF2877}" srcOrd="0" destOrd="0" presId="urn:microsoft.com/office/officeart/2008/layout/HorizontalMultiLevelHierarchy"/>
    <dgm:cxn modelId="{40088776-19F2-49E4-A3F0-EED0FC8B3C9D}" type="presOf" srcId="{98213A59-9ED1-48AD-983C-1BFDA7B5E392}" destId="{A82EF9DB-DB98-4DDF-B6C1-BDBBE91144F9}" srcOrd="0" destOrd="0" presId="urn:microsoft.com/office/officeart/2008/layout/HorizontalMultiLevelHierarchy"/>
    <dgm:cxn modelId="{02C24350-C09D-4D05-A3DC-9697D3173CEB}" srcId="{789D2764-6E6D-4246-984C-2117E64FFBFC}" destId="{98213A59-9ED1-48AD-983C-1BFDA7B5E392}" srcOrd="1" destOrd="0" parTransId="{5B9DC9C7-F24A-4411-9FF2-7828D88F4B40}" sibTransId="{7786CFD1-0D03-4C9C-8656-E571B8B8BFAF}"/>
    <dgm:cxn modelId="{0C2830DF-AE2F-41F5-863D-729AA8A9C95E}" type="presOf" srcId="{92845CDC-CAB7-41B0-963F-6BCBBBFA14DC}" destId="{276769C2-A306-42AC-8FD6-1F4085504B63}" srcOrd="0" destOrd="0" presId="urn:microsoft.com/office/officeart/2008/layout/HorizontalMultiLevelHierarchy"/>
    <dgm:cxn modelId="{FBD3A60E-EA05-4ABA-9DF2-A18349E194BA}" type="presOf" srcId="{F2BBE3FB-9EEF-46DB-B743-2AC8AC3F1CCE}" destId="{02F19C41-0695-45EF-AF51-9334744EBA43}" srcOrd="0" destOrd="0" presId="urn:microsoft.com/office/officeart/2008/layout/HorizontalMultiLevelHierarchy"/>
    <dgm:cxn modelId="{AAD1271A-7C88-41D5-A357-2D31F91183DD}" srcId="{789D2764-6E6D-4246-984C-2117E64FFBFC}" destId="{2E96E3AE-D259-4D60-B2F7-C8715322224C}" srcOrd="0" destOrd="0" parTransId="{76E13B1C-52F6-4BBA-9B2E-80CF974214AE}" sibTransId="{7AB38C7F-B5E4-44AB-861D-1024E9F9AF76}"/>
    <dgm:cxn modelId="{4C4B9270-2625-40D3-9CB5-68923AA0744B}" type="presOf" srcId="{F2BBE3FB-9EEF-46DB-B743-2AC8AC3F1CCE}" destId="{E7887180-FC37-4194-8DA6-A1DEAEBEDA4A}" srcOrd="1" destOrd="0" presId="urn:microsoft.com/office/officeart/2008/layout/HorizontalMultiLevelHierarchy"/>
    <dgm:cxn modelId="{59928650-ADDE-4915-8EB9-178C4FBB7E7B}" type="presOf" srcId="{789D2764-6E6D-4246-984C-2117E64FFBFC}" destId="{E8249DCB-1710-403B-B47A-9638BBB9121C}" srcOrd="0" destOrd="0" presId="urn:microsoft.com/office/officeart/2008/layout/HorizontalMultiLevelHierarchy"/>
    <dgm:cxn modelId="{969BB4F0-4BE4-4D1E-AFB6-190A8F10B833}" srcId="{92845CDC-CAB7-41B0-963F-6BCBBBFA14DC}" destId="{789D2764-6E6D-4246-984C-2117E64FFBFC}" srcOrd="0" destOrd="0" parTransId="{4C5D3B34-F1E6-47E2-9526-7EB7751C2785}" sibTransId="{48CCDC70-5955-4D13-A395-D2FA39E7B80B}"/>
    <dgm:cxn modelId="{B8B401B7-2C9E-4ECA-85E2-5AE1CDF9A2DA}" type="presOf" srcId="{5B9DC9C7-F24A-4411-9FF2-7828D88F4B40}" destId="{CBE65A56-B64E-43AC-9964-526D22A37B3F}" srcOrd="0" destOrd="0" presId="urn:microsoft.com/office/officeart/2008/layout/HorizontalMultiLevelHierarchy"/>
    <dgm:cxn modelId="{DB0A88A9-0242-4C65-AF0B-B56F808E38B0}" type="presOf" srcId="{76E13B1C-52F6-4BBA-9B2E-80CF974214AE}" destId="{1F8886A2-08AE-443B-92CD-EC93D4E8C1EB}" srcOrd="1" destOrd="0" presId="urn:microsoft.com/office/officeart/2008/layout/HorizontalMultiLevelHierarchy"/>
    <dgm:cxn modelId="{AA63E786-1658-4D43-9A7D-04722B401198}" type="presOf" srcId="{2E96E3AE-D259-4D60-B2F7-C8715322224C}" destId="{FB3D9405-E446-4C30-9948-88317B1D595E}" srcOrd="0" destOrd="0" presId="urn:microsoft.com/office/officeart/2008/layout/HorizontalMultiLevelHierarchy"/>
    <dgm:cxn modelId="{3100F461-B8A9-49D1-A7C2-DB039E2BD1DD}" type="presParOf" srcId="{276769C2-A306-42AC-8FD6-1F4085504B63}" destId="{D780D483-881F-4090-9E85-BD700762DDF2}" srcOrd="0" destOrd="0" presId="urn:microsoft.com/office/officeart/2008/layout/HorizontalMultiLevelHierarchy"/>
    <dgm:cxn modelId="{4833A590-E561-4422-B303-6CD07095D374}" type="presParOf" srcId="{D780D483-881F-4090-9E85-BD700762DDF2}" destId="{E8249DCB-1710-403B-B47A-9638BBB9121C}" srcOrd="0" destOrd="0" presId="urn:microsoft.com/office/officeart/2008/layout/HorizontalMultiLevelHierarchy"/>
    <dgm:cxn modelId="{0FB0B2FD-EC1D-4A43-9465-AE81E8427644}" type="presParOf" srcId="{D780D483-881F-4090-9E85-BD700762DDF2}" destId="{CB33BF24-33C0-4349-A803-381A5AE1247A}" srcOrd="1" destOrd="0" presId="urn:microsoft.com/office/officeart/2008/layout/HorizontalMultiLevelHierarchy"/>
    <dgm:cxn modelId="{E77F1E17-4622-462E-A9B6-E2A51A5EDB6A}" type="presParOf" srcId="{CB33BF24-33C0-4349-A803-381A5AE1247A}" destId="{914D5990-3B13-46E5-90AD-73E5B8CF2877}" srcOrd="0" destOrd="0" presId="urn:microsoft.com/office/officeart/2008/layout/HorizontalMultiLevelHierarchy"/>
    <dgm:cxn modelId="{901103AA-6F25-4FF3-8F33-AB899C6E1921}" type="presParOf" srcId="{914D5990-3B13-46E5-90AD-73E5B8CF2877}" destId="{1F8886A2-08AE-443B-92CD-EC93D4E8C1EB}" srcOrd="0" destOrd="0" presId="urn:microsoft.com/office/officeart/2008/layout/HorizontalMultiLevelHierarchy"/>
    <dgm:cxn modelId="{D01ED3EA-32E0-4013-A0DC-AEBD17D7245B}" type="presParOf" srcId="{CB33BF24-33C0-4349-A803-381A5AE1247A}" destId="{FB8399DB-8D72-4746-8171-C50A3AD14C6D}" srcOrd="1" destOrd="0" presId="urn:microsoft.com/office/officeart/2008/layout/HorizontalMultiLevelHierarchy"/>
    <dgm:cxn modelId="{A66F28E9-D887-4A2E-BC97-5B4EA8CA7B3A}" type="presParOf" srcId="{FB8399DB-8D72-4746-8171-C50A3AD14C6D}" destId="{FB3D9405-E446-4C30-9948-88317B1D595E}" srcOrd="0" destOrd="0" presId="urn:microsoft.com/office/officeart/2008/layout/HorizontalMultiLevelHierarchy"/>
    <dgm:cxn modelId="{BFAE86FD-CC3D-4867-9E10-52BBD14139C6}" type="presParOf" srcId="{FB8399DB-8D72-4746-8171-C50A3AD14C6D}" destId="{EB4C6E45-1112-457F-8301-79D1F2CEF263}" srcOrd="1" destOrd="0" presId="urn:microsoft.com/office/officeart/2008/layout/HorizontalMultiLevelHierarchy"/>
    <dgm:cxn modelId="{A371D4AF-8488-471F-9814-C6AE1D41231D}" type="presParOf" srcId="{CB33BF24-33C0-4349-A803-381A5AE1247A}" destId="{CBE65A56-B64E-43AC-9964-526D22A37B3F}" srcOrd="2" destOrd="0" presId="urn:microsoft.com/office/officeart/2008/layout/HorizontalMultiLevelHierarchy"/>
    <dgm:cxn modelId="{5CF8B12C-9389-4CEB-A2A9-FE15A1BD8B61}" type="presParOf" srcId="{CBE65A56-B64E-43AC-9964-526D22A37B3F}" destId="{98068CCE-704E-4CC9-9F2B-018270BB8BC2}" srcOrd="0" destOrd="0" presId="urn:microsoft.com/office/officeart/2008/layout/HorizontalMultiLevelHierarchy"/>
    <dgm:cxn modelId="{2B9E38C2-265E-492B-AF50-9CC16B7785B7}" type="presParOf" srcId="{CB33BF24-33C0-4349-A803-381A5AE1247A}" destId="{EAA00DFA-81BA-4817-B406-9223BA553756}" srcOrd="3" destOrd="0" presId="urn:microsoft.com/office/officeart/2008/layout/HorizontalMultiLevelHierarchy"/>
    <dgm:cxn modelId="{23265F6F-756A-4B1B-B91A-572B14B6236C}" type="presParOf" srcId="{EAA00DFA-81BA-4817-B406-9223BA553756}" destId="{A82EF9DB-DB98-4DDF-B6C1-BDBBE91144F9}" srcOrd="0" destOrd="0" presId="urn:microsoft.com/office/officeart/2008/layout/HorizontalMultiLevelHierarchy"/>
    <dgm:cxn modelId="{D7D16432-64A6-40BA-BB76-767734FFAC15}" type="presParOf" srcId="{EAA00DFA-81BA-4817-B406-9223BA553756}" destId="{9E058267-DEB4-4D72-BD74-E05908D52B13}" srcOrd="1" destOrd="0" presId="urn:microsoft.com/office/officeart/2008/layout/HorizontalMultiLevelHierarchy"/>
    <dgm:cxn modelId="{85C320CB-D656-4E3F-A443-43706AEFF7C1}" type="presParOf" srcId="{CB33BF24-33C0-4349-A803-381A5AE1247A}" destId="{02F19C41-0695-45EF-AF51-9334744EBA43}" srcOrd="4" destOrd="0" presId="urn:microsoft.com/office/officeart/2008/layout/HorizontalMultiLevelHierarchy"/>
    <dgm:cxn modelId="{22E9BA13-6BBF-45C6-9E4C-9502274108D5}" type="presParOf" srcId="{02F19C41-0695-45EF-AF51-9334744EBA43}" destId="{E7887180-FC37-4194-8DA6-A1DEAEBEDA4A}" srcOrd="0" destOrd="0" presId="urn:microsoft.com/office/officeart/2008/layout/HorizontalMultiLevelHierarchy"/>
    <dgm:cxn modelId="{317EA147-5C03-4944-BCDF-9E5784D8C77B}" type="presParOf" srcId="{CB33BF24-33C0-4349-A803-381A5AE1247A}" destId="{5F41A338-512D-4FB6-BE78-1C66AD130850}" srcOrd="5" destOrd="0" presId="urn:microsoft.com/office/officeart/2008/layout/HorizontalMultiLevelHierarchy"/>
    <dgm:cxn modelId="{75315A51-21BD-4695-B5DE-4C2855D3FA26}" type="presParOf" srcId="{5F41A338-512D-4FB6-BE78-1C66AD130850}" destId="{1B75127B-45C0-40AD-820A-DD2582A4C804}" srcOrd="0" destOrd="0" presId="urn:microsoft.com/office/officeart/2008/layout/HorizontalMultiLevelHierarchy"/>
    <dgm:cxn modelId="{F02F2998-B3C3-4959-BA9D-BFF9728E1646}" type="presParOf" srcId="{5F41A338-512D-4FB6-BE78-1C66AD130850}" destId="{95084D57-57DD-4841-82A6-D3E3DA42425D}" srcOrd="1" destOrd="0" presId="urn:microsoft.com/office/officeart/2008/layout/HorizontalMultiLevelHierarchy"/>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F3891F6C-EF01-455E-90D6-D52224C2EBBB}" type="doc">
      <dgm:prSet loTypeId="urn:microsoft.com/office/officeart/2011/layout/HexagonRadial" loCatId="cycle" qsTypeId="urn:microsoft.com/office/officeart/2005/8/quickstyle/3d2" qsCatId="3D" csTypeId="urn:microsoft.com/office/officeart/2005/8/colors/colorful3" csCatId="colorful" phldr="1"/>
      <dgm:spPr/>
      <dgm:t>
        <a:bodyPr/>
        <a:lstStyle/>
        <a:p>
          <a:endParaRPr lang="en-US"/>
        </a:p>
      </dgm:t>
    </dgm:pt>
    <dgm:pt modelId="{3BAACBE9-EF4E-4431-94BD-695B24E722CE}">
      <dgm:prSet phldrT="[Text]" custT="1"/>
      <dgm:spPr/>
      <dgm:t>
        <a:bodyPr/>
        <a:lstStyle/>
        <a:p>
          <a:r>
            <a:rPr lang="ar-SA" sz="2000" b="1" dirty="0">
              <a:effectLst>
                <a:outerShdw blurRad="38100" dist="38100" dir="2700000" algn="tl">
                  <a:srgbClr val="000000">
                    <a:alpha val="43137"/>
                  </a:srgbClr>
                </a:outerShdw>
              </a:effectLst>
            </a:rPr>
            <a:t>البيئة الخارجية (المتغيرات)</a:t>
          </a:r>
          <a:endParaRPr lang="en-US" sz="2000" b="1" dirty="0">
            <a:effectLst>
              <a:outerShdw blurRad="38100" dist="38100" dir="2700000" algn="tl">
                <a:srgbClr val="000000">
                  <a:alpha val="43137"/>
                </a:srgbClr>
              </a:outerShdw>
            </a:effectLst>
          </a:endParaRPr>
        </a:p>
      </dgm:t>
    </dgm:pt>
    <dgm:pt modelId="{C9CDF8EC-06D4-4D26-BD49-9BD3F6FDEF76}" type="parTrans" cxnId="{80CDA87B-504D-4AD9-B086-41033533DF84}">
      <dgm:prSet/>
      <dgm:spPr/>
      <dgm:t>
        <a:bodyPr/>
        <a:lstStyle/>
        <a:p>
          <a:endParaRPr lang="en-US" sz="2000" b="1">
            <a:effectLst>
              <a:outerShdw blurRad="38100" dist="38100" dir="2700000" algn="tl">
                <a:srgbClr val="000000">
                  <a:alpha val="43137"/>
                </a:srgbClr>
              </a:outerShdw>
            </a:effectLst>
          </a:endParaRPr>
        </a:p>
      </dgm:t>
    </dgm:pt>
    <dgm:pt modelId="{C13E460C-C928-4FE2-9D72-1BC13E1D4807}" type="sibTrans" cxnId="{80CDA87B-504D-4AD9-B086-41033533DF84}">
      <dgm:prSet/>
      <dgm:spPr/>
      <dgm:t>
        <a:bodyPr/>
        <a:lstStyle/>
        <a:p>
          <a:endParaRPr lang="en-US" sz="2000" b="1">
            <a:effectLst>
              <a:outerShdw blurRad="38100" dist="38100" dir="2700000" algn="tl">
                <a:srgbClr val="000000">
                  <a:alpha val="43137"/>
                </a:srgbClr>
              </a:outerShdw>
            </a:effectLst>
          </a:endParaRPr>
        </a:p>
      </dgm:t>
    </dgm:pt>
    <dgm:pt modelId="{23B1A4AF-B203-4632-BBB5-453F1FC4E941}">
      <dgm:prSet phldrT="[Text]" custT="1"/>
      <dgm:spPr/>
      <dgm:t>
        <a:bodyPr/>
        <a:lstStyle/>
        <a:p>
          <a:r>
            <a:rPr lang="ar-SA" sz="2000" b="1" dirty="0">
              <a:effectLst>
                <a:outerShdw blurRad="38100" dist="38100" dir="2700000" algn="tl">
                  <a:srgbClr val="000000">
                    <a:alpha val="43137"/>
                  </a:srgbClr>
                </a:outerShdw>
              </a:effectLst>
            </a:rPr>
            <a:t>البيئة الطبيعية</a:t>
          </a:r>
          <a:endParaRPr lang="en-US" sz="2000" b="1" dirty="0">
            <a:effectLst>
              <a:outerShdw blurRad="38100" dist="38100" dir="2700000" algn="tl">
                <a:srgbClr val="000000">
                  <a:alpha val="43137"/>
                </a:srgbClr>
              </a:outerShdw>
            </a:effectLst>
          </a:endParaRPr>
        </a:p>
      </dgm:t>
    </dgm:pt>
    <dgm:pt modelId="{BDBB6C76-2C2D-42C7-9AEA-00FA5A697859}" type="parTrans" cxnId="{2D3D3F5E-0D41-4792-92F6-BEF595E4BF7A}">
      <dgm:prSet/>
      <dgm:spPr/>
      <dgm:t>
        <a:bodyPr/>
        <a:lstStyle/>
        <a:p>
          <a:endParaRPr lang="en-US" sz="2000" b="1">
            <a:effectLst>
              <a:outerShdw blurRad="38100" dist="38100" dir="2700000" algn="tl">
                <a:srgbClr val="000000">
                  <a:alpha val="43137"/>
                </a:srgbClr>
              </a:outerShdw>
            </a:effectLst>
          </a:endParaRPr>
        </a:p>
      </dgm:t>
    </dgm:pt>
    <dgm:pt modelId="{B953C290-C099-4D66-A9E8-1AFA72A517CC}" type="sibTrans" cxnId="{2D3D3F5E-0D41-4792-92F6-BEF595E4BF7A}">
      <dgm:prSet/>
      <dgm:spPr/>
      <dgm:t>
        <a:bodyPr/>
        <a:lstStyle/>
        <a:p>
          <a:endParaRPr lang="en-US" sz="2000" b="1">
            <a:effectLst>
              <a:outerShdw blurRad="38100" dist="38100" dir="2700000" algn="tl">
                <a:srgbClr val="000000">
                  <a:alpha val="43137"/>
                </a:srgbClr>
              </a:outerShdw>
            </a:effectLst>
          </a:endParaRPr>
        </a:p>
      </dgm:t>
    </dgm:pt>
    <dgm:pt modelId="{70B791FA-6D3F-47AB-87A1-D77313FC51A6}">
      <dgm:prSet phldrT="[Text]" custT="1"/>
      <dgm:spPr/>
      <dgm:t>
        <a:bodyPr/>
        <a:lstStyle/>
        <a:p>
          <a:r>
            <a:rPr lang="ar-SA" sz="2000" b="1" dirty="0">
              <a:effectLst>
                <a:outerShdw blurRad="38100" dist="38100" dir="2700000" algn="tl">
                  <a:srgbClr val="000000">
                    <a:alpha val="43137"/>
                  </a:srgbClr>
                </a:outerShdw>
              </a:effectLst>
            </a:rPr>
            <a:t>البيئة الاقتصادية</a:t>
          </a:r>
          <a:endParaRPr lang="en-US" sz="2000" b="1" dirty="0">
            <a:effectLst>
              <a:outerShdw blurRad="38100" dist="38100" dir="2700000" algn="tl">
                <a:srgbClr val="000000">
                  <a:alpha val="43137"/>
                </a:srgbClr>
              </a:outerShdw>
            </a:effectLst>
          </a:endParaRPr>
        </a:p>
      </dgm:t>
    </dgm:pt>
    <dgm:pt modelId="{7826C8C7-DB61-4C59-8E56-CEF69689ABBA}" type="parTrans" cxnId="{D17883C6-58F8-404C-8676-4E2A146BA843}">
      <dgm:prSet/>
      <dgm:spPr/>
      <dgm:t>
        <a:bodyPr/>
        <a:lstStyle/>
        <a:p>
          <a:endParaRPr lang="en-US" sz="2000" b="1">
            <a:effectLst>
              <a:outerShdw blurRad="38100" dist="38100" dir="2700000" algn="tl">
                <a:srgbClr val="000000">
                  <a:alpha val="43137"/>
                </a:srgbClr>
              </a:outerShdw>
            </a:effectLst>
          </a:endParaRPr>
        </a:p>
      </dgm:t>
    </dgm:pt>
    <dgm:pt modelId="{D4067160-DBA1-4181-931E-AFDDDCB3CE3E}" type="sibTrans" cxnId="{D17883C6-58F8-404C-8676-4E2A146BA843}">
      <dgm:prSet/>
      <dgm:spPr/>
      <dgm:t>
        <a:bodyPr/>
        <a:lstStyle/>
        <a:p>
          <a:endParaRPr lang="en-US" sz="2000" b="1">
            <a:effectLst>
              <a:outerShdw blurRad="38100" dist="38100" dir="2700000" algn="tl">
                <a:srgbClr val="000000">
                  <a:alpha val="43137"/>
                </a:srgbClr>
              </a:outerShdw>
            </a:effectLst>
          </a:endParaRPr>
        </a:p>
      </dgm:t>
    </dgm:pt>
    <dgm:pt modelId="{47818015-774E-4602-8DCC-A2531BB240C2}">
      <dgm:prSet phldrT="[Text]" custT="1"/>
      <dgm:spPr/>
      <dgm:t>
        <a:bodyPr/>
        <a:lstStyle/>
        <a:p>
          <a:r>
            <a:rPr lang="ar-SA" sz="2000" b="1" dirty="0">
              <a:effectLst>
                <a:outerShdw blurRad="38100" dist="38100" dir="2700000" algn="tl">
                  <a:srgbClr val="000000">
                    <a:alpha val="43137"/>
                  </a:srgbClr>
                </a:outerShdw>
              </a:effectLst>
            </a:rPr>
            <a:t>السياسية التشريعية</a:t>
          </a:r>
          <a:endParaRPr lang="en-US" sz="2000" b="1" dirty="0">
            <a:effectLst>
              <a:outerShdw blurRad="38100" dist="38100" dir="2700000" algn="tl">
                <a:srgbClr val="000000">
                  <a:alpha val="43137"/>
                </a:srgbClr>
              </a:outerShdw>
            </a:effectLst>
          </a:endParaRPr>
        </a:p>
      </dgm:t>
    </dgm:pt>
    <dgm:pt modelId="{CD49F964-E8FE-492B-9364-7A4FD0ED02C4}" type="parTrans" cxnId="{985C5DE7-A445-4CCD-86AD-9AA5B4392B15}">
      <dgm:prSet/>
      <dgm:spPr/>
      <dgm:t>
        <a:bodyPr/>
        <a:lstStyle/>
        <a:p>
          <a:endParaRPr lang="en-US" sz="2000" b="1">
            <a:effectLst>
              <a:outerShdw blurRad="38100" dist="38100" dir="2700000" algn="tl">
                <a:srgbClr val="000000">
                  <a:alpha val="43137"/>
                </a:srgbClr>
              </a:outerShdw>
            </a:effectLst>
          </a:endParaRPr>
        </a:p>
      </dgm:t>
    </dgm:pt>
    <dgm:pt modelId="{51E173B6-0AAC-447B-83B8-6A97F477B523}" type="sibTrans" cxnId="{985C5DE7-A445-4CCD-86AD-9AA5B4392B15}">
      <dgm:prSet/>
      <dgm:spPr/>
      <dgm:t>
        <a:bodyPr/>
        <a:lstStyle/>
        <a:p>
          <a:endParaRPr lang="en-US" sz="2000" b="1">
            <a:effectLst>
              <a:outerShdw blurRad="38100" dist="38100" dir="2700000" algn="tl">
                <a:srgbClr val="000000">
                  <a:alpha val="43137"/>
                </a:srgbClr>
              </a:outerShdw>
            </a:effectLst>
          </a:endParaRPr>
        </a:p>
      </dgm:t>
    </dgm:pt>
    <dgm:pt modelId="{ADE86B6A-5D69-490E-ACAC-794750C9E2AC}">
      <dgm:prSet phldrT="[Text]" custT="1"/>
      <dgm:spPr/>
      <dgm:t>
        <a:bodyPr/>
        <a:lstStyle/>
        <a:p>
          <a:r>
            <a:rPr lang="ar-SA" sz="2000" b="1" dirty="0">
              <a:effectLst>
                <a:outerShdw blurRad="38100" dist="38100" dir="2700000" algn="tl">
                  <a:srgbClr val="000000">
                    <a:alpha val="43137"/>
                  </a:srgbClr>
                </a:outerShdw>
              </a:effectLst>
            </a:rPr>
            <a:t>الاجتماعية الثقافية</a:t>
          </a:r>
          <a:endParaRPr lang="en-US" sz="2000" b="1" dirty="0">
            <a:effectLst>
              <a:outerShdw blurRad="38100" dist="38100" dir="2700000" algn="tl">
                <a:srgbClr val="000000">
                  <a:alpha val="43137"/>
                </a:srgbClr>
              </a:outerShdw>
            </a:effectLst>
          </a:endParaRPr>
        </a:p>
      </dgm:t>
    </dgm:pt>
    <dgm:pt modelId="{CD0F549F-A900-4037-9418-4D0798EE7292}" type="parTrans" cxnId="{10CE7514-4B73-445D-A81D-539C869238BC}">
      <dgm:prSet/>
      <dgm:spPr/>
      <dgm:t>
        <a:bodyPr/>
        <a:lstStyle/>
        <a:p>
          <a:endParaRPr lang="en-US" sz="2000" b="1">
            <a:effectLst>
              <a:outerShdw blurRad="38100" dist="38100" dir="2700000" algn="tl">
                <a:srgbClr val="000000">
                  <a:alpha val="43137"/>
                </a:srgbClr>
              </a:outerShdw>
            </a:effectLst>
          </a:endParaRPr>
        </a:p>
      </dgm:t>
    </dgm:pt>
    <dgm:pt modelId="{52192A03-2BF6-41B8-9D1A-6434BF54BA03}" type="sibTrans" cxnId="{10CE7514-4B73-445D-A81D-539C869238BC}">
      <dgm:prSet/>
      <dgm:spPr/>
      <dgm:t>
        <a:bodyPr/>
        <a:lstStyle/>
        <a:p>
          <a:endParaRPr lang="en-US" sz="2000" b="1">
            <a:effectLst>
              <a:outerShdw blurRad="38100" dist="38100" dir="2700000" algn="tl">
                <a:srgbClr val="000000">
                  <a:alpha val="43137"/>
                </a:srgbClr>
              </a:outerShdw>
            </a:effectLst>
          </a:endParaRPr>
        </a:p>
      </dgm:t>
    </dgm:pt>
    <dgm:pt modelId="{B0AD514D-1BEA-4D7D-8EB5-E1CD6A1915B8}">
      <dgm:prSet phldrT="[Text]" custT="1"/>
      <dgm:spPr/>
      <dgm:t>
        <a:bodyPr/>
        <a:lstStyle/>
        <a:p>
          <a:r>
            <a:rPr lang="ar-SA" sz="2000" b="1" dirty="0">
              <a:effectLst>
                <a:outerShdw blurRad="38100" dist="38100" dir="2700000" algn="tl">
                  <a:srgbClr val="000000">
                    <a:alpha val="43137"/>
                  </a:srgbClr>
                </a:outerShdw>
              </a:effectLst>
            </a:rPr>
            <a:t>التكنولوجية</a:t>
          </a:r>
          <a:endParaRPr lang="en-US" sz="2000" b="1" dirty="0">
            <a:effectLst>
              <a:outerShdw blurRad="38100" dist="38100" dir="2700000" algn="tl">
                <a:srgbClr val="000000">
                  <a:alpha val="43137"/>
                </a:srgbClr>
              </a:outerShdw>
            </a:effectLst>
          </a:endParaRPr>
        </a:p>
      </dgm:t>
    </dgm:pt>
    <dgm:pt modelId="{8C57F593-69E5-4007-BE67-D0F0123001AE}" type="parTrans" cxnId="{7D918C32-B9A2-451A-891B-A36AEED06C90}">
      <dgm:prSet/>
      <dgm:spPr/>
      <dgm:t>
        <a:bodyPr/>
        <a:lstStyle/>
        <a:p>
          <a:endParaRPr lang="en-US" sz="2000" b="1">
            <a:effectLst>
              <a:outerShdw blurRad="38100" dist="38100" dir="2700000" algn="tl">
                <a:srgbClr val="000000">
                  <a:alpha val="43137"/>
                </a:srgbClr>
              </a:outerShdw>
            </a:effectLst>
          </a:endParaRPr>
        </a:p>
      </dgm:t>
    </dgm:pt>
    <dgm:pt modelId="{C6ECB05A-37D1-4698-90C9-58C93E36E4CF}" type="sibTrans" cxnId="{7D918C32-B9A2-451A-891B-A36AEED06C90}">
      <dgm:prSet/>
      <dgm:spPr/>
      <dgm:t>
        <a:bodyPr/>
        <a:lstStyle/>
        <a:p>
          <a:endParaRPr lang="en-US" sz="2000" b="1">
            <a:effectLst>
              <a:outerShdw blurRad="38100" dist="38100" dir="2700000" algn="tl">
                <a:srgbClr val="000000">
                  <a:alpha val="43137"/>
                </a:srgbClr>
              </a:outerShdw>
            </a:effectLst>
          </a:endParaRPr>
        </a:p>
      </dgm:t>
    </dgm:pt>
    <dgm:pt modelId="{27DC546B-3F7C-4C6C-A8F8-326BCFF77686}">
      <dgm:prSet phldrT="[Text]" custT="1"/>
      <dgm:spPr/>
      <dgm:t>
        <a:bodyPr/>
        <a:lstStyle/>
        <a:p>
          <a:r>
            <a:rPr lang="ar-SA" sz="2000" b="1" dirty="0">
              <a:effectLst>
                <a:outerShdw blurRad="38100" dist="38100" dir="2700000" algn="tl">
                  <a:srgbClr val="000000">
                    <a:alpha val="43137"/>
                  </a:srgbClr>
                </a:outerShdw>
              </a:effectLst>
            </a:rPr>
            <a:t>المنافسة</a:t>
          </a:r>
          <a:endParaRPr lang="en-US" sz="2000" b="1" dirty="0">
            <a:effectLst>
              <a:outerShdw blurRad="38100" dist="38100" dir="2700000" algn="tl">
                <a:srgbClr val="000000">
                  <a:alpha val="43137"/>
                </a:srgbClr>
              </a:outerShdw>
            </a:effectLst>
          </a:endParaRPr>
        </a:p>
      </dgm:t>
    </dgm:pt>
    <dgm:pt modelId="{4819D594-63EF-4F8B-A189-76EC9BAB94EC}" type="parTrans" cxnId="{934707F8-5DCC-4AAF-972F-D21B774470B0}">
      <dgm:prSet/>
      <dgm:spPr/>
      <dgm:t>
        <a:bodyPr/>
        <a:lstStyle/>
        <a:p>
          <a:endParaRPr lang="en-US" sz="2000" b="1">
            <a:effectLst>
              <a:outerShdw blurRad="38100" dist="38100" dir="2700000" algn="tl">
                <a:srgbClr val="000000">
                  <a:alpha val="43137"/>
                </a:srgbClr>
              </a:outerShdw>
            </a:effectLst>
          </a:endParaRPr>
        </a:p>
      </dgm:t>
    </dgm:pt>
    <dgm:pt modelId="{6FFEB91C-7489-4451-976F-542E18D1D269}" type="sibTrans" cxnId="{934707F8-5DCC-4AAF-972F-D21B774470B0}">
      <dgm:prSet/>
      <dgm:spPr/>
      <dgm:t>
        <a:bodyPr/>
        <a:lstStyle/>
        <a:p>
          <a:endParaRPr lang="en-US" sz="2000" b="1">
            <a:effectLst>
              <a:outerShdw blurRad="38100" dist="38100" dir="2700000" algn="tl">
                <a:srgbClr val="000000">
                  <a:alpha val="43137"/>
                </a:srgbClr>
              </a:outerShdw>
            </a:effectLst>
          </a:endParaRPr>
        </a:p>
      </dgm:t>
    </dgm:pt>
    <dgm:pt modelId="{8970F22B-C50A-48F8-83EC-A553749606AC}" type="pres">
      <dgm:prSet presAssocID="{F3891F6C-EF01-455E-90D6-D52224C2EBBB}" presName="Name0" presStyleCnt="0">
        <dgm:presLayoutVars>
          <dgm:chMax val="1"/>
          <dgm:chPref val="1"/>
          <dgm:dir/>
          <dgm:animOne val="branch"/>
          <dgm:animLvl val="lvl"/>
        </dgm:presLayoutVars>
      </dgm:prSet>
      <dgm:spPr/>
      <dgm:t>
        <a:bodyPr/>
        <a:lstStyle/>
        <a:p>
          <a:endParaRPr lang="en-US"/>
        </a:p>
      </dgm:t>
    </dgm:pt>
    <dgm:pt modelId="{4C569055-6414-4168-B735-673D14C3E085}" type="pres">
      <dgm:prSet presAssocID="{3BAACBE9-EF4E-4431-94BD-695B24E722CE}" presName="Parent" presStyleLbl="node0" presStyleIdx="0" presStyleCnt="1">
        <dgm:presLayoutVars>
          <dgm:chMax val="6"/>
          <dgm:chPref val="6"/>
        </dgm:presLayoutVars>
      </dgm:prSet>
      <dgm:spPr/>
      <dgm:t>
        <a:bodyPr/>
        <a:lstStyle/>
        <a:p>
          <a:endParaRPr lang="en-US"/>
        </a:p>
      </dgm:t>
    </dgm:pt>
    <dgm:pt modelId="{B78E5FC9-B5E4-4D2D-9D43-C2B11DFD91CD}" type="pres">
      <dgm:prSet presAssocID="{23B1A4AF-B203-4632-BBB5-453F1FC4E941}" presName="Accent1" presStyleCnt="0"/>
      <dgm:spPr/>
    </dgm:pt>
    <dgm:pt modelId="{630372BD-9CE5-437F-B08C-6CF1655B8282}" type="pres">
      <dgm:prSet presAssocID="{23B1A4AF-B203-4632-BBB5-453F1FC4E941}" presName="Accent" presStyleLbl="bgShp" presStyleIdx="0" presStyleCnt="6"/>
      <dgm:spPr/>
    </dgm:pt>
    <dgm:pt modelId="{B3B42A5C-5F99-4520-BAAD-B9ADFC755A09}" type="pres">
      <dgm:prSet presAssocID="{23B1A4AF-B203-4632-BBB5-453F1FC4E941}" presName="Child1" presStyleLbl="node1" presStyleIdx="0" presStyleCnt="6">
        <dgm:presLayoutVars>
          <dgm:chMax val="0"/>
          <dgm:chPref val="0"/>
          <dgm:bulletEnabled val="1"/>
        </dgm:presLayoutVars>
      </dgm:prSet>
      <dgm:spPr/>
      <dgm:t>
        <a:bodyPr/>
        <a:lstStyle/>
        <a:p>
          <a:endParaRPr lang="en-US"/>
        </a:p>
      </dgm:t>
    </dgm:pt>
    <dgm:pt modelId="{A23E432C-5B47-496B-940A-04CE9CB68E44}" type="pres">
      <dgm:prSet presAssocID="{70B791FA-6D3F-47AB-87A1-D77313FC51A6}" presName="Accent2" presStyleCnt="0"/>
      <dgm:spPr/>
    </dgm:pt>
    <dgm:pt modelId="{F22AC9EB-FC6A-48BE-A144-633E7751DF40}" type="pres">
      <dgm:prSet presAssocID="{70B791FA-6D3F-47AB-87A1-D77313FC51A6}" presName="Accent" presStyleLbl="bgShp" presStyleIdx="1" presStyleCnt="6"/>
      <dgm:spPr/>
    </dgm:pt>
    <dgm:pt modelId="{BDE60729-6BB6-4F8F-98C7-883AA105E7AF}" type="pres">
      <dgm:prSet presAssocID="{70B791FA-6D3F-47AB-87A1-D77313FC51A6}" presName="Child2" presStyleLbl="node1" presStyleIdx="1" presStyleCnt="6">
        <dgm:presLayoutVars>
          <dgm:chMax val="0"/>
          <dgm:chPref val="0"/>
          <dgm:bulletEnabled val="1"/>
        </dgm:presLayoutVars>
      </dgm:prSet>
      <dgm:spPr/>
      <dgm:t>
        <a:bodyPr/>
        <a:lstStyle/>
        <a:p>
          <a:endParaRPr lang="en-US"/>
        </a:p>
      </dgm:t>
    </dgm:pt>
    <dgm:pt modelId="{C8FAF517-8831-4FDA-8360-ACA71F8ED5D6}" type="pres">
      <dgm:prSet presAssocID="{47818015-774E-4602-8DCC-A2531BB240C2}" presName="Accent3" presStyleCnt="0"/>
      <dgm:spPr/>
    </dgm:pt>
    <dgm:pt modelId="{6DF69556-8399-4F60-838D-690E425165C2}" type="pres">
      <dgm:prSet presAssocID="{47818015-774E-4602-8DCC-A2531BB240C2}" presName="Accent" presStyleLbl="bgShp" presStyleIdx="2" presStyleCnt="6"/>
      <dgm:spPr/>
    </dgm:pt>
    <dgm:pt modelId="{AFD8260B-4CCC-4C3D-A969-E9406F8D17B1}" type="pres">
      <dgm:prSet presAssocID="{47818015-774E-4602-8DCC-A2531BB240C2}" presName="Child3" presStyleLbl="node1" presStyleIdx="2" presStyleCnt="6">
        <dgm:presLayoutVars>
          <dgm:chMax val="0"/>
          <dgm:chPref val="0"/>
          <dgm:bulletEnabled val="1"/>
        </dgm:presLayoutVars>
      </dgm:prSet>
      <dgm:spPr/>
      <dgm:t>
        <a:bodyPr/>
        <a:lstStyle/>
        <a:p>
          <a:endParaRPr lang="en-US"/>
        </a:p>
      </dgm:t>
    </dgm:pt>
    <dgm:pt modelId="{7B68D9A1-2CCD-4254-B53A-3EEECBBF50AC}" type="pres">
      <dgm:prSet presAssocID="{ADE86B6A-5D69-490E-ACAC-794750C9E2AC}" presName="Accent4" presStyleCnt="0"/>
      <dgm:spPr/>
    </dgm:pt>
    <dgm:pt modelId="{B5D7D3C0-6CBA-4D94-8C88-14F2C61C8AAE}" type="pres">
      <dgm:prSet presAssocID="{ADE86B6A-5D69-490E-ACAC-794750C9E2AC}" presName="Accent" presStyleLbl="bgShp" presStyleIdx="3" presStyleCnt="6"/>
      <dgm:spPr/>
    </dgm:pt>
    <dgm:pt modelId="{C561CD92-CFDF-4A65-A087-962A17557F9C}" type="pres">
      <dgm:prSet presAssocID="{ADE86B6A-5D69-490E-ACAC-794750C9E2AC}" presName="Child4" presStyleLbl="node1" presStyleIdx="3" presStyleCnt="6">
        <dgm:presLayoutVars>
          <dgm:chMax val="0"/>
          <dgm:chPref val="0"/>
          <dgm:bulletEnabled val="1"/>
        </dgm:presLayoutVars>
      </dgm:prSet>
      <dgm:spPr/>
      <dgm:t>
        <a:bodyPr/>
        <a:lstStyle/>
        <a:p>
          <a:endParaRPr lang="en-US"/>
        </a:p>
      </dgm:t>
    </dgm:pt>
    <dgm:pt modelId="{DB1BE898-C75C-4912-AA03-F6AF496790D3}" type="pres">
      <dgm:prSet presAssocID="{B0AD514D-1BEA-4D7D-8EB5-E1CD6A1915B8}" presName="Accent5" presStyleCnt="0"/>
      <dgm:spPr/>
    </dgm:pt>
    <dgm:pt modelId="{72429E23-ABDD-4019-AB03-92F51259DC1E}" type="pres">
      <dgm:prSet presAssocID="{B0AD514D-1BEA-4D7D-8EB5-E1CD6A1915B8}" presName="Accent" presStyleLbl="bgShp" presStyleIdx="4" presStyleCnt="6"/>
      <dgm:spPr/>
    </dgm:pt>
    <dgm:pt modelId="{DF286F28-53AA-4E2F-B456-DFBE9361CC30}" type="pres">
      <dgm:prSet presAssocID="{B0AD514D-1BEA-4D7D-8EB5-E1CD6A1915B8}" presName="Child5" presStyleLbl="node1" presStyleIdx="4" presStyleCnt="6" custScaleX="111406" custScaleY="101245">
        <dgm:presLayoutVars>
          <dgm:chMax val="0"/>
          <dgm:chPref val="0"/>
          <dgm:bulletEnabled val="1"/>
        </dgm:presLayoutVars>
      </dgm:prSet>
      <dgm:spPr/>
      <dgm:t>
        <a:bodyPr/>
        <a:lstStyle/>
        <a:p>
          <a:endParaRPr lang="en-US"/>
        </a:p>
      </dgm:t>
    </dgm:pt>
    <dgm:pt modelId="{B1D8FA7B-C142-4E24-B7FE-5941FFE40096}" type="pres">
      <dgm:prSet presAssocID="{27DC546B-3F7C-4C6C-A8F8-326BCFF77686}" presName="Accent6" presStyleCnt="0"/>
      <dgm:spPr/>
    </dgm:pt>
    <dgm:pt modelId="{3EB85B4F-5737-4C3E-85D1-AF8BA0A1381E}" type="pres">
      <dgm:prSet presAssocID="{27DC546B-3F7C-4C6C-A8F8-326BCFF77686}" presName="Accent" presStyleLbl="bgShp" presStyleIdx="5" presStyleCnt="6"/>
      <dgm:spPr/>
    </dgm:pt>
    <dgm:pt modelId="{4DFE20FD-4126-4B8F-8F7D-DCA34932C693}" type="pres">
      <dgm:prSet presAssocID="{27DC546B-3F7C-4C6C-A8F8-326BCFF77686}" presName="Child6" presStyleLbl="node1" presStyleIdx="5" presStyleCnt="6">
        <dgm:presLayoutVars>
          <dgm:chMax val="0"/>
          <dgm:chPref val="0"/>
          <dgm:bulletEnabled val="1"/>
        </dgm:presLayoutVars>
      </dgm:prSet>
      <dgm:spPr/>
      <dgm:t>
        <a:bodyPr/>
        <a:lstStyle/>
        <a:p>
          <a:endParaRPr lang="en-US"/>
        </a:p>
      </dgm:t>
    </dgm:pt>
  </dgm:ptLst>
  <dgm:cxnLst>
    <dgm:cxn modelId="{1D74673D-78C8-4AC7-8F11-65FA166611B9}" type="presOf" srcId="{27DC546B-3F7C-4C6C-A8F8-326BCFF77686}" destId="{4DFE20FD-4126-4B8F-8F7D-DCA34932C693}" srcOrd="0" destOrd="0" presId="urn:microsoft.com/office/officeart/2011/layout/HexagonRadial"/>
    <dgm:cxn modelId="{10CE7514-4B73-445D-A81D-539C869238BC}" srcId="{3BAACBE9-EF4E-4431-94BD-695B24E722CE}" destId="{ADE86B6A-5D69-490E-ACAC-794750C9E2AC}" srcOrd="3" destOrd="0" parTransId="{CD0F549F-A900-4037-9418-4D0798EE7292}" sibTransId="{52192A03-2BF6-41B8-9D1A-6434BF54BA03}"/>
    <dgm:cxn modelId="{80CDA87B-504D-4AD9-B086-41033533DF84}" srcId="{F3891F6C-EF01-455E-90D6-D52224C2EBBB}" destId="{3BAACBE9-EF4E-4431-94BD-695B24E722CE}" srcOrd="0" destOrd="0" parTransId="{C9CDF8EC-06D4-4D26-BD49-9BD3F6FDEF76}" sibTransId="{C13E460C-C928-4FE2-9D72-1BC13E1D4807}"/>
    <dgm:cxn modelId="{985C5DE7-A445-4CCD-86AD-9AA5B4392B15}" srcId="{3BAACBE9-EF4E-4431-94BD-695B24E722CE}" destId="{47818015-774E-4602-8DCC-A2531BB240C2}" srcOrd="2" destOrd="0" parTransId="{CD49F964-E8FE-492B-9364-7A4FD0ED02C4}" sibTransId="{51E173B6-0AAC-447B-83B8-6A97F477B523}"/>
    <dgm:cxn modelId="{B0E7E994-8C89-40E1-AB4F-B99B81DD98C6}" type="presOf" srcId="{B0AD514D-1BEA-4D7D-8EB5-E1CD6A1915B8}" destId="{DF286F28-53AA-4E2F-B456-DFBE9361CC30}" srcOrd="0" destOrd="0" presId="urn:microsoft.com/office/officeart/2011/layout/HexagonRadial"/>
    <dgm:cxn modelId="{2BDB0C42-8C3C-46B9-8B88-B5192C28E305}" type="presOf" srcId="{ADE86B6A-5D69-490E-ACAC-794750C9E2AC}" destId="{C561CD92-CFDF-4A65-A087-962A17557F9C}" srcOrd="0" destOrd="0" presId="urn:microsoft.com/office/officeart/2011/layout/HexagonRadial"/>
    <dgm:cxn modelId="{2D3D3F5E-0D41-4792-92F6-BEF595E4BF7A}" srcId="{3BAACBE9-EF4E-4431-94BD-695B24E722CE}" destId="{23B1A4AF-B203-4632-BBB5-453F1FC4E941}" srcOrd="0" destOrd="0" parTransId="{BDBB6C76-2C2D-42C7-9AEA-00FA5A697859}" sibTransId="{B953C290-C099-4D66-A9E8-1AFA72A517CC}"/>
    <dgm:cxn modelId="{4322EF2B-4143-4C6E-B6F2-680889F593E0}" type="presOf" srcId="{3BAACBE9-EF4E-4431-94BD-695B24E722CE}" destId="{4C569055-6414-4168-B735-673D14C3E085}" srcOrd="0" destOrd="0" presId="urn:microsoft.com/office/officeart/2011/layout/HexagonRadial"/>
    <dgm:cxn modelId="{C1F1C463-D621-4B02-9E30-7EB862E3D6A6}" type="presOf" srcId="{47818015-774E-4602-8DCC-A2531BB240C2}" destId="{AFD8260B-4CCC-4C3D-A969-E9406F8D17B1}" srcOrd="0" destOrd="0" presId="urn:microsoft.com/office/officeart/2011/layout/HexagonRadial"/>
    <dgm:cxn modelId="{934707F8-5DCC-4AAF-972F-D21B774470B0}" srcId="{3BAACBE9-EF4E-4431-94BD-695B24E722CE}" destId="{27DC546B-3F7C-4C6C-A8F8-326BCFF77686}" srcOrd="5" destOrd="0" parTransId="{4819D594-63EF-4F8B-A189-76EC9BAB94EC}" sibTransId="{6FFEB91C-7489-4451-976F-542E18D1D269}"/>
    <dgm:cxn modelId="{38E11891-91AC-455B-8661-CDAAF58CEA44}" type="presOf" srcId="{F3891F6C-EF01-455E-90D6-D52224C2EBBB}" destId="{8970F22B-C50A-48F8-83EC-A553749606AC}" srcOrd="0" destOrd="0" presId="urn:microsoft.com/office/officeart/2011/layout/HexagonRadial"/>
    <dgm:cxn modelId="{4C73759E-6D01-47A1-9DF3-785C62D22DA9}" type="presOf" srcId="{23B1A4AF-B203-4632-BBB5-453F1FC4E941}" destId="{B3B42A5C-5F99-4520-BAAD-B9ADFC755A09}" srcOrd="0" destOrd="0" presId="urn:microsoft.com/office/officeart/2011/layout/HexagonRadial"/>
    <dgm:cxn modelId="{D17883C6-58F8-404C-8676-4E2A146BA843}" srcId="{3BAACBE9-EF4E-4431-94BD-695B24E722CE}" destId="{70B791FA-6D3F-47AB-87A1-D77313FC51A6}" srcOrd="1" destOrd="0" parTransId="{7826C8C7-DB61-4C59-8E56-CEF69689ABBA}" sibTransId="{D4067160-DBA1-4181-931E-AFDDDCB3CE3E}"/>
    <dgm:cxn modelId="{7D918C32-B9A2-451A-891B-A36AEED06C90}" srcId="{3BAACBE9-EF4E-4431-94BD-695B24E722CE}" destId="{B0AD514D-1BEA-4D7D-8EB5-E1CD6A1915B8}" srcOrd="4" destOrd="0" parTransId="{8C57F593-69E5-4007-BE67-D0F0123001AE}" sibTransId="{C6ECB05A-37D1-4698-90C9-58C93E36E4CF}"/>
    <dgm:cxn modelId="{A5E69F73-A6B5-46DA-A67C-5BE404064F81}" type="presOf" srcId="{70B791FA-6D3F-47AB-87A1-D77313FC51A6}" destId="{BDE60729-6BB6-4F8F-98C7-883AA105E7AF}" srcOrd="0" destOrd="0" presId="urn:microsoft.com/office/officeart/2011/layout/HexagonRadial"/>
    <dgm:cxn modelId="{6A163307-3D49-4111-BE9B-1D1F8B02EF3A}" type="presParOf" srcId="{8970F22B-C50A-48F8-83EC-A553749606AC}" destId="{4C569055-6414-4168-B735-673D14C3E085}" srcOrd="0" destOrd="0" presId="urn:microsoft.com/office/officeart/2011/layout/HexagonRadial"/>
    <dgm:cxn modelId="{9A9C4050-F2C1-4FAF-BBB6-6056A3C94112}" type="presParOf" srcId="{8970F22B-C50A-48F8-83EC-A553749606AC}" destId="{B78E5FC9-B5E4-4D2D-9D43-C2B11DFD91CD}" srcOrd="1" destOrd="0" presId="urn:microsoft.com/office/officeart/2011/layout/HexagonRadial"/>
    <dgm:cxn modelId="{936F096B-CF23-42E4-8CB6-73483DB1DD5D}" type="presParOf" srcId="{B78E5FC9-B5E4-4D2D-9D43-C2B11DFD91CD}" destId="{630372BD-9CE5-437F-B08C-6CF1655B8282}" srcOrd="0" destOrd="0" presId="urn:microsoft.com/office/officeart/2011/layout/HexagonRadial"/>
    <dgm:cxn modelId="{97CEF44F-74E0-4F52-A695-66E94CA3DD04}" type="presParOf" srcId="{8970F22B-C50A-48F8-83EC-A553749606AC}" destId="{B3B42A5C-5F99-4520-BAAD-B9ADFC755A09}" srcOrd="2" destOrd="0" presId="urn:microsoft.com/office/officeart/2011/layout/HexagonRadial"/>
    <dgm:cxn modelId="{E18EB2B6-E36D-46DB-8723-BAEC349F5D4D}" type="presParOf" srcId="{8970F22B-C50A-48F8-83EC-A553749606AC}" destId="{A23E432C-5B47-496B-940A-04CE9CB68E44}" srcOrd="3" destOrd="0" presId="urn:microsoft.com/office/officeart/2011/layout/HexagonRadial"/>
    <dgm:cxn modelId="{DB3E92B9-28E8-49CC-BD00-DB1E7638ABE8}" type="presParOf" srcId="{A23E432C-5B47-496B-940A-04CE9CB68E44}" destId="{F22AC9EB-FC6A-48BE-A144-633E7751DF40}" srcOrd="0" destOrd="0" presId="urn:microsoft.com/office/officeart/2011/layout/HexagonRadial"/>
    <dgm:cxn modelId="{C33617EB-41A4-4986-8CDC-8437C1E44140}" type="presParOf" srcId="{8970F22B-C50A-48F8-83EC-A553749606AC}" destId="{BDE60729-6BB6-4F8F-98C7-883AA105E7AF}" srcOrd="4" destOrd="0" presId="urn:microsoft.com/office/officeart/2011/layout/HexagonRadial"/>
    <dgm:cxn modelId="{A4DE4BB4-4866-4606-BFA0-B05825047D07}" type="presParOf" srcId="{8970F22B-C50A-48F8-83EC-A553749606AC}" destId="{C8FAF517-8831-4FDA-8360-ACA71F8ED5D6}" srcOrd="5" destOrd="0" presId="urn:microsoft.com/office/officeart/2011/layout/HexagonRadial"/>
    <dgm:cxn modelId="{EFC1DA21-5FBA-4C83-888D-256732BBD1B4}" type="presParOf" srcId="{C8FAF517-8831-4FDA-8360-ACA71F8ED5D6}" destId="{6DF69556-8399-4F60-838D-690E425165C2}" srcOrd="0" destOrd="0" presId="urn:microsoft.com/office/officeart/2011/layout/HexagonRadial"/>
    <dgm:cxn modelId="{6DA01763-A10D-4E1F-9C4A-E09A485F3AA6}" type="presParOf" srcId="{8970F22B-C50A-48F8-83EC-A553749606AC}" destId="{AFD8260B-4CCC-4C3D-A969-E9406F8D17B1}" srcOrd="6" destOrd="0" presId="urn:microsoft.com/office/officeart/2011/layout/HexagonRadial"/>
    <dgm:cxn modelId="{C8035D22-12A7-4AB6-A326-A3C7670A9BF8}" type="presParOf" srcId="{8970F22B-C50A-48F8-83EC-A553749606AC}" destId="{7B68D9A1-2CCD-4254-B53A-3EEECBBF50AC}" srcOrd="7" destOrd="0" presId="urn:microsoft.com/office/officeart/2011/layout/HexagonRadial"/>
    <dgm:cxn modelId="{8BC655E3-CF2F-4ED9-BD1E-3A6E9C366C44}" type="presParOf" srcId="{7B68D9A1-2CCD-4254-B53A-3EEECBBF50AC}" destId="{B5D7D3C0-6CBA-4D94-8C88-14F2C61C8AAE}" srcOrd="0" destOrd="0" presId="urn:microsoft.com/office/officeart/2011/layout/HexagonRadial"/>
    <dgm:cxn modelId="{16E6209D-3B24-4A17-A661-0B573F6792AA}" type="presParOf" srcId="{8970F22B-C50A-48F8-83EC-A553749606AC}" destId="{C561CD92-CFDF-4A65-A087-962A17557F9C}" srcOrd="8" destOrd="0" presId="urn:microsoft.com/office/officeart/2011/layout/HexagonRadial"/>
    <dgm:cxn modelId="{6F00F6EE-D0C8-437E-8D1B-B624E0C7172A}" type="presParOf" srcId="{8970F22B-C50A-48F8-83EC-A553749606AC}" destId="{DB1BE898-C75C-4912-AA03-F6AF496790D3}" srcOrd="9" destOrd="0" presId="urn:microsoft.com/office/officeart/2011/layout/HexagonRadial"/>
    <dgm:cxn modelId="{311B0B02-119E-4B44-843E-15B5DBDC0264}" type="presParOf" srcId="{DB1BE898-C75C-4912-AA03-F6AF496790D3}" destId="{72429E23-ABDD-4019-AB03-92F51259DC1E}" srcOrd="0" destOrd="0" presId="urn:microsoft.com/office/officeart/2011/layout/HexagonRadial"/>
    <dgm:cxn modelId="{BD083783-FCD9-47C3-802D-83649468B26E}" type="presParOf" srcId="{8970F22B-C50A-48F8-83EC-A553749606AC}" destId="{DF286F28-53AA-4E2F-B456-DFBE9361CC30}" srcOrd="10" destOrd="0" presId="urn:microsoft.com/office/officeart/2011/layout/HexagonRadial"/>
    <dgm:cxn modelId="{C500DC59-D07F-4031-87A7-17BCAC79BAA6}" type="presParOf" srcId="{8970F22B-C50A-48F8-83EC-A553749606AC}" destId="{B1D8FA7B-C142-4E24-B7FE-5941FFE40096}" srcOrd="11" destOrd="0" presId="urn:microsoft.com/office/officeart/2011/layout/HexagonRadial"/>
    <dgm:cxn modelId="{7B729873-0D3A-4CFE-BE8D-63AA7C121CC5}" type="presParOf" srcId="{B1D8FA7B-C142-4E24-B7FE-5941FFE40096}" destId="{3EB85B4F-5737-4C3E-85D1-AF8BA0A1381E}" srcOrd="0" destOrd="0" presId="urn:microsoft.com/office/officeart/2011/layout/HexagonRadial"/>
    <dgm:cxn modelId="{39AFAE19-B52A-4747-A42B-B2E4E9A6F763}" type="presParOf" srcId="{8970F22B-C50A-48F8-83EC-A553749606AC}" destId="{4DFE20FD-4126-4B8F-8F7D-DCA34932C693}" srcOrd="12" destOrd="0" presId="urn:microsoft.com/office/officeart/2011/layout/HexagonRadial"/>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425E706F-9FCB-4C1D-9BDB-036B72521E82}" type="doc">
      <dgm:prSet loTypeId="urn:microsoft.com/office/officeart/2005/8/layout/radial5" loCatId="cycle" qsTypeId="urn:microsoft.com/office/officeart/2005/8/quickstyle/3d2" qsCatId="3D" csTypeId="urn:microsoft.com/office/officeart/2005/8/colors/colorful3" csCatId="colorful" phldr="1"/>
      <dgm:spPr/>
      <dgm:t>
        <a:bodyPr/>
        <a:lstStyle/>
        <a:p>
          <a:endParaRPr lang="en-US"/>
        </a:p>
      </dgm:t>
    </dgm:pt>
    <dgm:pt modelId="{9ECA2FC9-ECD7-42DC-9A98-420D48497672}">
      <dgm:prSet phldrT="[Text]"/>
      <dgm:spPr/>
      <dgm:t>
        <a:bodyPr/>
        <a:lstStyle/>
        <a:p>
          <a:r>
            <a:rPr lang="ar-SA" b="1" dirty="0">
              <a:effectLst>
                <a:outerShdw blurRad="38100" dist="38100" dir="2700000" algn="tl">
                  <a:srgbClr val="000000">
                    <a:alpha val="43137"/>
                  </a:srgbClr>
                </a:outerShdw>
              </a:effectLst>
            </a:rPr>
            <a:t>أنواع السوق</a:t>
          </a:r>
          <a:endParaRPr lang="en-US" b="1" dirty="0">
            <a:effectLst>
              <a:outerShdw blurRad="38100" dist="38100" dir="2700000" algn="tl">
                <a:srgbClr val="000000">
                  <a:alpha val="43137"/>
                </a:srgbClr>
              </a:outerShdw>
            </a:effectLst>
          </a:endParaRPr>
        </a:p>
      </dgm:t>
    </dgm:pt>
    <dgm:pt modelId="{6C157312-E72E-4972-8701-DBE90AF8040A}" type="parTrans" cxnId="{2DA63592-A53F-4D8F-A416-43059C8BD745}">
      <dgm:prSet/>
      <dgm:spPr/>
      <dgm:t>
        <a:bodyPr/>
        <a:lstStyle/>
        <a:p>
          <a:endParaRPr lang="en-US" b="1">
            <a:effectLst>
              <a:outerShdw blurRad="38100" dist="38100" dir="2700000" algn="tl">
                <a:srgbClr val="000000">
                  <a:alpha val="43137"/>
                </a:srgbClr>
              </a:outerShdw>
            </a:effectLst>
          </a:endParaRPr>
        </a:p>
      </dgm:t>
    </dgm:pt>
    <dgm:pt modelId="{35ADCAE0-0B94-4F28-88C2-D0FC90E9CF90}" type="sibTrans" cxnId="{2DA63592-A53F-4D8F-A416-43059C8BD745}">
      <dgm:prSet/>
      <dgm:spPr/>
      <dgm:t>
        <a:bodyPr/>
        <a:lstStyle/>
        <a:p>
          <a:endParaRPr lang="en-US" b="1">
            <a:effectLst>
              <a:outerShdw blurRad="38100" dist="38100" dir="2700000" algn="tl">
                <a:srgbClr val="000000">
                  <a:alpha val="43137"/>
                </a:srgbClr>
              </a:outerShdw>
            </a:effectLst>
          </a:endParaRPr>
        </a:p>
      </dgm:t>
    </dgm:pt>
    <dgm:pt modelId="{EA9A2A4A-238F-44C9-AB6F-3BA8C0BCF7D5}">
      <dgm:prSet phldrT="[Text]"/>
      <dgm:spPr/>
      <dgm:t>
        <a:bodyPr/>
        <a:lstStyle/>
        <a:p>
          <a:r>
            <a:rPr lang="ar-SA" b="1" dirty="0">
              <a:effectLst>
                <a:outerShdw blurRad="38100" dist="38100" dir="2700000" algn="tl">
                  <a:srgbClr val="000000">
                    <a:alpha val="43137"/>
                  </a:srgbClr>
                </a:outerShdw>
              </a:effectLst>
            </a:rPr>
            <a:t>الاحتكار</a:t>
          </a:r>
          <a:endParaRPr lang="en-US" b="1" dirty="0">
            <a:effectLst>
              <a:outerShdw blurRad="38100" dist="38100" dir="2700000" algn="tl">
                <a:srgbClr val="000000">
                  <a:alpha val="43137"/>
                </a:srgbClr>
              </a:outerShdw>
            </a:effectLst>
          </a:endParaRPr>
        </a:p>
      </dgm:t>
    </dgm:pt>
    <dgm:pt modelId="{F3323551-0D1C-46D3-B04D-D80E97FF430A}" type="parTrans" cxnId="{EA51193F-BBDF-47BB-8FFC-C085A47E7673}">
      <dgm:prSet/>
      <dgm:spPr/>
      <dgm:t>
        <a:bodyPr/>
        <a:lstStyle/>
        <a:p>
          <a:endParaRPr lang="en-US" b="1">
            <a:effectLst>
              <a:outerShdw blurRad="38100" dist="38100" dir="2700000" algn="tl">
                <a:srgbClr val="000000">
                  <a:alpha val="43137"/>
                </a:srgbClr>
              </a:outerShdw>
            </a:effectLst>
          </a:endParaRPr>
        </a:p>
      </dgm:t>
    </dgm:pt>
    <dgm:pt modelId="{EE89AEED-5572-4C9F-99B2-6FF45351DE0D}" type="sibTrans" cxnId="{EA51193F-BBDF-47BB-8FFC-C085A47E7673}">
      <dgm:prSet/>
      <dgm:spPr/>
      <dgm:t>
        <a:bodyPr/>
        <a:lstStyle/>
        <a:p>
          <a:endParaRPr lang="en-US" b="1">
            <a:effectLst>
              <a:outerShdw blurRad="38100" dist="38100" dir="2700000" algn="tl">
                <a:srgbClr val="000000">
                  <a:alpha val="43137"/>
                </a:srgbClr>
              </a:outerShdw>
            </a:effectLst>
          </a:endParaRPr>
        </a:p>
      </dgm:t>
    </dgm:pt>
    <dgm:pt modelId="{C542C03B-1A49-4B3B-B49F-35E20026AB53}">
      <dgm:prSet phldrT="[Text]"/>
      <dgm:spPr/>
      <dgm:t>
        <a:bodyPr/>
        <a:lstStyle/>
        <a:p>
          <a:r>
            <a:rPr lang="ar-SA" b="1" dirty="0">
              <a:effectLst>
                <a:outerShdw blurRad="38100" dist="38100" dir="2700000" algn="tl">
                  <a:srgbClr val="000000">
                    <a:alpha val="43137"/>
                  </a:srgbClr>
                </a:outerShdw>
              </a:effectLst>
            </a:rPr>
            <a:t>المنافسة الكاملة</a:t>
          </a:r>
          <a:endParaRPr lang="en-US" b="1" dirty="0">
            <a:effectLst>
              <a:outerShdw blurRad="38100" dist="38100" dir="2700000" algn="tl">
                <a:srgbClr val="000000">
                  <a:alpha val="43137"/>
                </a:srgbClr>
              </a:outerShdw>
            </a:effectLst>
          </a:endParaRPr>
        </a:p>
      </dgm:t>
    </dgm:pt>
    <dgm:pt modelId="{01213241-56CE-4861-B944-BB08734FEFCE}" type="parTrans" cxnId="{20E3BAAD-225E-4F93-A050-CB370E3E2C27}">
      <dgm:prSet/>
      <dgm:spPr/>
      <dgm:t>
        <a:bodyPr/>
        <a:lstStyle/>
        <a:p>
          <a:endParaRPr lang="en-US" b="1">
            <a:effectLst>
              <a:outerShdw blurRad="38100" dist="38100" dir="2700000" algn="tl">
                <a:srgbClr val="000000">
                  <a:alpha val="43137"/>
                </a:srgbClr>
              </a:outerShdw>
            </a:effectLst>
          </a:endParaRPr>
        </a:p>
      </dgm:t>
    </dgm:pt>
    <dgm:pt modelId="{D6A72BB2-13A1-4DFD-A012-D7264D73DF1F}" type="sibTrans" cxnId="{20E3BAAD-225E-4F93-A050-CB370E3E2C27}">
      <dgm:prSet/>
      <dgm:spPr/>
      <dgm:t>
        <a:bodyPr/>
        <a:lstStyle/>
        <a:p>
          <a:endParaRPr lang="en-US" b="1">
            <a:effectLst>
              <a:outerShdw blurRad="38100" dist="38100" dir="2700000" algn="tl">
                <a:srgbClr val="000000">
                  <a:alpha val="43137"/>
                </a:srgbClr>
              </a:outerShdw>
            </a:effectLst>
          </a:endParaRPr>
        </a:p>
      </dgm:t>
    </dgm:pt>
    <dgm:pt modelId="{6A79A763-8544-4F71-87A6-F17503782025}">
      <dgm:prSet phldrT="[Text]"/>
      <dgm:spPr/>
      <dgm:t>
        <a:bodyPr/>
        <a:lstStyle/>
        <a:p>
          <a:r>
            <a:rPr lang="ar-SA" b="1" dirty="0">
              <a:effectLst>
                <a:outerShdw blurRad="38100" dist="38100" dir="2700000" algn="tl">
                  <a:srgbClr val="000000">
                    <a:alpha val="43137"/>
                  </a:srgbClr>
                </a:outerShdw>
              </a:effectLst>
            </a:rPr>
            <a:t>المنافسة الاحتكارية</a:t>
          </a:r>
          <a:endParaRPr lang="en-US" b="1" dirty="0">
            <a:effectLst>
              <a:outerShdw blurRad="38100" dist="38100" dir="2700000" algn="tl">
                <a:srgbClr val="000000">
                  <a:alpha val="43137"/>
                </a:srgbClr>
              </a:outerShdw>
            </a:effectLst>
          </a:endParaRPr>
        </a:p>
      </dgm:t>
    </dgm:pt>
    <dgm:pt modelId="{5CA2968A-51C4-4137-8528-4431978C9789}" type="parTrans" cxnId="{024496E5-A9FD-4D7C-ADC9-AE201F4397CF}">
      <dgm:prSet/>
      <dgm:spPr/>
      <dgm:t>
        <a:bodyPr/>
        <a:lstStyle/>
        <a:p>
          <a:endParaRPr lang="en-US" b="1">
            <a:effectLst>
              <a:outerShdw blurRad="38100" dist="38100" dir="2700000" algn="tl">
                <a:srgbClr val="000000">
                  <a:alpha val="43137"/>
                </a:srgbClr>
              </a:outerShdw>
            </a:effectLst>
          </a:endParaRPr>
        </a:p>
      </dgm:t>
    </dgm:pt>
    <dgm:pt modelId="{1E7DE02D-3B87-49B1-B582-1DDFE3AF5CB7}" type="sibTrans" cxnId="{024496E5-A9FD-4D7C-ADC9-AE201F4397CF}">
      <dgm:prSet/>
      <dgm:spPr/>
      <dgm:t>
        <a:bodyPr/>
        <a:lstStyle/>
        <a:p>
          <a:endParaRPr lang="en-US" b="1">
            <a:effectLst>
              <a:outerShdw blurRad="38100" dist="38100" dir="2700000" algn="tl">
                <a:srgbClr val="000000">
                  <a:alpha val="43137"/>
                </a:srgbClr>
              </a:outerShdw>
            </a:effectLst>
          </a:endParaRPr>
        </a:p>
      </dgm:t>
    </dgm:pt>
    <dgm:pt modelId="{EF28E91E-79D4-4F3A-8DF4-6EEF67247C33}">
      <dgm:prSet phldrT="[Text]"/>
      <dgm:spPr/>
      <dgm:t>
        <a:bodyPr/>
        <a:lstStyle/>
        <a:p>
          <a:r>
            <a:rPr lang="ar-SA" b="1" dirty="0">
              <a:effectLst>
                <a:outerShdw blurRad="38100" dist="38100" dir="2700000" algn="tl">
                  <a:srgbClr val="000000">
                    <a:alpha val="43137"/>
                  </a:srgbClr>
                </a:outerShdw>
              </a:effectLst>
            </a:rPr>
            <a:t>احتكار القلة</a:t>
          </a:r>
          <a:endParaRPr lang="en-US" b="1" dirty="0">
            <a:effectLst>
              <a:outerShdw blurRad="38100" dist="38100" dir="2700000" algn="tl">
                <a:srgbClr val="000000">
                  <a:alpha val="43137"/>
                </a:srgbClr>
              </a:outerShdw>
            </a:effectLst>
          </a:endParaRPr>
        </a:p>
      </dgm:t>
    </dgm:pt>
    <dgm:pt modelId="{5D07C91A-6582-4239-A4E0-9D2BA06CEBE0}" type="parTrans" cxnId="{EAFD5867-5721-428A-84A7-70755E9A9DE4}">
      <dgm:prSet/>
      <dgm:spPr/>
      <dgm:t>
        <a:bodyPr/>
        <a:lstStyle/>
        <a:p>
          <a:endParaRPr lang="en-US" b="1">
            <a:effectLst>
              <a:outerShdw blurRad="38100" dist="38100" dir="2700000" algn="tl">
                <a:srgbClr val="000000">
                  <a:alpha val="43137"/>
                </a:srgbClr>
              </a:outerShdw>
            </a:effectLst>
          </a:endParaRPr>
        </a:p>
      </dgm:t>
    </dgm:pt>
    <dgm:pt modelId="{0CAB615E-4C32-47EE-8E20-52E6430AD1A5}" type="sibTrans" cxnId="{EAFD5867-5721-428A-84A7-70755E9A9DE4}">
      <dgm:prSet/>
      <dgm:spPr/>
      <dgm:t>
        <a:bodyPr/>
        <a:lstStyle/>
        <a:p>
          <a:endParaRPr lang="en-US" b="1">
            <a:effectLst>
              <a:outerShdw blurRad="38100" dist="38100" dir="2700000" algn="tl">
                <a:srgbClr val="000000">
                  <a:alpha val="43137"/>
                </a:srgbClr>
              </a:outerShdw>
            </a:effectLst>
          </a:endParaRPr>
        </a:p>
      </dgm:t>
    </dgm:pt>
    <dgm:pt modelId="{07D32A88-45A6-450B-853A-92E324286ADF}" type="pres">
      <dgm:prSet presAssocID="{425E706F-9FCB-4C1D-9BDB-036B72521E82}" presName="Name0" presStyleCnt="0">
        <dgm:presLayoutVars>
          <dgm:chMax val="1"/>
          <dgm:dir/>
          <dgm:animLvl val="ctr"/>
          <dgm:resizeHandles val="exact"/>
        </dgm:presLayoutVars>
      </dgm:prSet>
      <dgm:spPr/>
      <dgm:t>
        <a:bodyPr/>
        <a:lstStyle/>
        <a:p>
          <a:endParaRPr lang="en-US"/>
        </a:p>
      </dgm:t>
    </dgm:pt>
    <dgm:pt modelId="{26D182F4-EC70-4EED-8DC5-218D064CD468}" type="pres">
      <dgm:prSet presAssocID="{9ECA2FC9-ECD7-42DC-9A98-420D48497672}" presName="centerShape" presStyleLbl="node0" presStyleIdx="0" presStyleCnt="1"/>
      <dgm:spPr/>
      <dgm:t>
        <a:bodyPr/>
        <a:lstStyle/>
        <a:p>
          <a:endParaRPr lang="en-US"/>
        </a:p>
      </dgm:t>
    </dgm:pt>
    <dgm:pt modelId="{46A1C447-61FA-4302-88F5-B4B3620D9819}" type="pres">
      <dgm:prSet presAssocID="{F3323551-0D1C-46D3-B04D-D80E97FF430A}" presName="parTrans" presStyleLbl="sibTrans2D1" presStyleIdx="0" presStyleCnt="4"/>
      <dgm:spPr/>
      <dgm:t>
        <a:bodyPr/>
        <a:lstStyle/>
        <a:p>
          <a:endParaRPr lang="en-US"/>
        </a:p>
      </dgm:t>
    </dgm:pt>
    <dgm:pt modelId="{020271DF-5E27-45BA-8017-26A5CB5C84E5}" type="pres">
      <dgm:prSet presAssocID="{F3323551-0D1C-46D3-B04D-D80E97FF430A}" presName="connectorText" presStyleLbl="sibTrans2D1" presStyleIdx="0" presStyleCnt="4"/>
      <dgm:spPr/>
      <dgm:t>
        <a:bodyPr/>
        <a:lstStyle/>
        <a:p>
          <a:endParaRPr lang="en-US"/>
        </a:p>
      </dgm:t>
    </dgm:pt>
    <dgm:pt modelId="{B8A14FA2-0408-43C5-8E61-FF0865C78578}" type="pres">
      <dgm:prSet presAssocID="{EA9A2A4A-238F-44C9-AB6F-3BA8C0BCF7D5}" presName="node" presStyleLbl="node1" presStyleIdx="0" presStyleCnt="4">
        <dgm:presLayoutVars>
          <dgm:bulletEnabled val="1"/>
        </dgm:presLayoutVars>
      </dgm:prSet>
      <dgm:spPr/>
      <dgm:t>
        <a:bodyPr/>
        <a:lstStyle/>
        <a:p>
          <a:endParaRPr lang="en-US"/>
        </a:p>
      </dgm:t>
    </dgm:pt>
    <dgm:pt modelId="{DF5BE67B-440B-4545-9B47-59A3FBDC8C39}" type="pres">
      <dgm:prSet presAssocID="{01213241-56CE-4861-B944-BB08734FEFCE}" presName="parTrans" presStyleLbl="sibTrans2D1" presStyleIdx="1" presStyleCnt="4"/>
      <dgm:spPr/>
      <dgm:t>
        <a:bodyPr/>
        <a:lstStyle/>
        <a:p>
          <a:endParaRPr lang="en-US"/>
        </a:p>
      </dgm:t>
    </dgm:pt>
    <dgm:pt modelId="{3DDD8C39-7736-417A-BD47-5A994E98AC31}" type="pres">
      <dgm:prSet presAssocID="{01213241-56CE-4861-B944-BB08734FEFCE}" presName="connectorText" presStyleLbl="sibTrans2D1" presStyleIdx="1" presStyleCnt="4"/>
      <dgm:spPr/>
      <dgm:t>
        <a:bodyPr/>
        <a:lstStyle/>
        <a:p>
          <a:endParaRPr lang="en-US"/>
        </a:p>
      </dgm:t>
    </dgm:pt>
    <dgm:pt modelId="{896BEC38-2BC6-4D8F-9083-FA8D48E032A0}" type="pres">
      <dgm:prSet presAssocID="{C542C03B-1A49-4B3B-B49F-35E20026AB53}" presName="node" presStyleLbl="node1" presStyleIdx="1" presStyleCnt="4">
        <dgm:presLayoutVars>
          <dgm:bulletEnabled val="1"/>
        </dgm:presLayoutVars>
      </dgm:prSet>
      <dgm:spPr/>
      <dgm:t>
        <a:bodyPr/>
        <a:lstStyle/>
        <a:p>
          <a:endParaRPr lang="en-US"/>
        </a:p>
      </dgm:t>
    </dgm:pt>
    <dgm:pt modelId="{9EF222D8-7D81-43AB-9B3D-0E4D84CF8355}" type="pres">
      <dgm:prSet presAssocID="{5CA2968A-51C4-4137-8528-4431978C9789}" presName="parTrans" presStyleLbl="sibTrans2D1" presStyleIdx="2" presStyleCnt="4"/>
      <dgm:spPr/>
      <dgm:t>
        <a:bodyPr/>
        <a:lstStyle/>
        <a:p>
          <a:endParaRPr lang="en-US"/>
        </a:p>
      </dgm:t>
    </dgm:pt>
    <dgm:pt modelId="{8C614922-3BBE-4C40-80E3-6E0D9B66137D}" type="pres">
      <dgm:prSet presAssocID="{5CA2968A-51C4-4137-8528-4431978C9789}" presName="connectorText" presStyleLbl="sibTrans2D1" presStyleIdx="2" presStyleCnt="4"/>
      <dgm:spPr/>
      <dgm:t>
        <a:bodyPr/>
        <a:lstStyle/>
        <a:p>
          <a:endParaRPr lang="en-US"/>
        </a:p>
      </dgm:t>
    </dgm:pt>
    <dgm:pt modelId="{DAC873A8-13EF-40BB-A08E-3B37727CFA9D}" type="pres">
      <dgm:prSet presAssocID="{6A79A763-8544-4F71-87A6-F17503782025}" presName="node" presStyleLbl="node1" presStyleIdx="2" presStyleCnt="4">
        <dgm:presLayoutVars>
          <dgm:bulletEnabled val="1"/>
        </dgm:presLayoutVars>
      </dgm:prSet>
      <dgm:spPr/>
      <dgm:t>
        <a:bodyPr/>
        <a:lstStyle/>
        <a:p>
          <a:endParaRPr lang="en-US"/>
        </a:p>
      </dgm:t>
    </dgm:pt>
    <dgm:pt modelId="{98D02FC4-63F5-4943-9AC1-D3B75797090F}" type="pres">
      <dgm:prSet presAssocID="{5D07C91A-6582-4239-A4E0-9D2BA06CEBE0}" presName="parTrans" presStyleLbl="sibTrans2D1" presStyleIdx="3" presStyleCnt="4"/>
      <dgm:spPr/>
      <dgm:t>
        <a:bodyPr/>
        <a:lstStyle/>
        <a:p>
          <a:endParaRPr lang="en-US"/>
        </a:p>
      </dgm:t>
    </dgm:pt>
    <dgm:pt modelId="{5383966E-A6B4-4E85-9863-836DD622F06A}" type="pres">
      <dgm:prSet presAssocID="{5D07C91A-6582-4239-A4E0-9D2BA06CEBE0}" presName="connectorText" presStyleLbl="sibTrans2D1" presStyleIdx="3" presStyleCnt="4"/>
      <dgm:spPr/>
      <dgm:t>
        <a:bodyPr/>
        <a:lstStyle/>
        <a:p>
          <a:endParaRPr lang="en-US"/>
        </a:p>
      </dgm:t>
    </dgm:pt>
    <dgm:pt modelId="{875B9693-9BC0-425C-9411-BD8F7AB1E6C1}" type="pres">
      <dgm:prSet presAssocID="{EF28E91E-79D4-4F3A-8DF4-6EEF67247C33}" presName="node" presStyleLbl="node1" presStyleIdx="3" presStyleCnt="4">
        <dgm:presLayoutVars>
          <dgm:bulletEnabled val="1"/>
        </dgm:presLayoutVars>
      </dgm:prSet>
      <dgm:spPr/>
      <dgm:t>
        <a:bodyPr/>
        <a:lstStyle/>
        <a:p>
          <a:endParaRPr lang="en-US"/>
        </a:p>
      </dgm:t>
    </dgm:pt>
  </dgm:ptLst>
  <dgm:cxnLst>
    <dgm:cxn modelId="{2DA63592-A53F-4D8F-A416-43059C8BD745}" srcId="{425E706F-9FCB-4C1D-9BDB-036B72521E82}" destId="{9ECA2FC9-ECD7-42DC-9A98-420D48497672}" srcOrd="0" destOrd="0" parTransId="{6C157312-E72E-4972-8701-DBE90AF8040A}" sibTransId="{35ADCAE0-0B94-4F28-88C2-D0FC90E9CF90}"/>
    <dgm:cxn modelId="{10DCC094-D179-4F12-90E8-6E83B122CB21}" type="presOf" srcId="{6A79A763-8544-4F71-87A6-F17503782025}" destId="{DAC873A8-13EF-40BB-A08E-3B37727CFA9D}" srcOrd="0" destOrd="0" presId="urn:microsoft.com/office/officeart/2005/8/layout/radial5"/>
    <dgm:cxn modelId="{12DF96F6-E460-4528-8E4E-D4F672679036}" type="presOf" srcId="{F3323551-0D1C-46D3-B04D-D80E97FF430A}" destId="{46A1C447-61FA-4302-88F5-B4B3620D9819}" srcOrd="0" destOrd="0" presId="urn:microsoft.com/office/officeart/2005/8/layout/radial5"/>
    <dgm:cxn modelId="{49CAA571-1C0F-4E5B-8AB7-A5EF3FFFF7C7}" type="presOf" srcId="{5CA2968A-51C4-4137-8528-4431978C9789}" destId="{9EF222D8-7D81-43AB-9B3D-0E4D84CF8355}" srcOrd="0" destOrd="0" presId="urn:microsoft.com/office/officeart/2005/8/layout/radial5"/>
    <dgm:cxn modelId="{E87E80C5-1529-479B-94E1-923240688019}" type="presOf" srcId="{C542C03B-1A49-4B3B-B49F-35E20026AB53}" destId="{896BEC38-2BC6-4D8F-9083-FA8D48E032A0}" srcOrd="0" destOrd="0" presId="urn:microsoft.com/office/officeart/2005/8/layout/radial5"/>
    <dgm:cxn modelId="{B1E3BA48-4E70-49BB-B9AA-72F5EB8EA371}" type="presOf" srcId="{9ECA2FC9-ECD7-42DC-9A98-420D48497672}" destId="{26D182F4-EC70-4EED-8DC5-218D064CD468}" srcOrd="0" destOrd="0" presId="urn:microsoft.com/office/officeart/2005/8/layout/radial5"/>
    <dgm:cxn modelId="{25ED1B66-B322-46D3-828B-00E5C330546C}" type="presOf" srcId="{425E706F-9FCB-4C1D-9BDB-036B72521E82}" destId="{07D32A88-45A6-450B-853A-92E324286ADF}" srcOrd="0" destOrd="0" presId="urn:microsoft.com/office/officeart/2005/8/layout/radial5"/>
    <dgm:cxn modelId="{024496E5-A9FD-4D7C-ADC9-AE201F4397CF}" srcId="{9ECA2FC9-ECD7-42DC-9A98-420D48497672}" destId="{6A79A763-8544-4F71-87A6-F17503782025}" srcOrd="2" destOrd="0" parTransId="{5CA2968A-51C4-4137-8528-4431978C9789}" sibTransId="{1E7DE02D-3B87-49B1-B582-1DDFE3AF5CB7}"/>
    <dgm:cxn modelId="{EAFD5867-5721-428A-84A7-70755E9A9DE4}" srcId="{9ECA2FC9-ECD7-42DC-9A98-420D48497672}" destId="{EF28E91E-79D4-4F3A-8DF4-6EEF67247C33}" srcOrd="3" destOrd="0" parTransId="{5D07C91A-6582-4239-A4E0-9D2BA06CEBE0}" sibTransId="{0CAB615E-4C32-47EE-8E20-52E6430AD1A5}"/>
    <dgm:cxn modelId="{D725B40A-6E59-43F9-9B81-E8381F334302}" type="presOf" srcId="{5D07C91A-6582-4239-A4E0-9D2BA06CEBE0}" destId="{98D02FC4-63F5-4943-9AC1-D3B75797090F}" srcOrd="0" destOrd="0" presId="urn:microsoft.com/office/officeart/2005/8/layout/radial5"/>
    <dgm:cxn modelId="{EA51193F-BBDF-47BB-8FFC-C085A47E7673}" srcId="{9ECA2FC9-ECD7-42DC-9A98-420D48497672}" destId="{EA9A2A4A-238F-44C9-AB6F-3BA8C0BCF7D5}" srcOrd="0" destOrd="0" parTransId="{F3323551-0D1C-46D3-B04D-D80E97FF430A}" sibTransId="{EE89AEED-5572-4C9F-99B2-6FF45351DE0D}"/>
    <dgm:cxn modelId="{048482D0-56E0-4944-9F90-6BA1C8B5BA7A}" type="presOf" srcId="{EA9A2A4A-238F-44C9-AB6F-3BA8C0BCF7D5}" destId="{B8A14FA2-0408-43C5-8E61-FF0865C78578}" srcOrd="0" destOrd="0" presId="urn:microsoft.com/office/officeart/2005/8/layout/radial5"/>
    <dgm:cxn modelId="{20E3BAAD-225E-4F93-A050-CB370E3E2C27}" srcId="{9ECA2FC9-ECD7-42DC-9A98-420D48497672}" destId="{C542C03B-1A49-4B3B-B49F-35E20026AB53}" srcOrd="1" destOrd="0" parTransId="{01213241-56CE-4861-B944-BB08734FEFCE}" sibTransId="{D6A72BB2-13A1-4DFD-A012-D7264D73DF1F}"/>
    <dgm:cxn modelId="{B32C54A4-E8EB-4678-BCC3-3B152A03BCC9}" type="presOf" srcId="{EF28E91E-79D4-4F3A-8DF4-6EEF67247C33}" destId="{875B9693-9BC0-425C-9411-BD8F7AB1E6C1}" srcOrd="0" destOrd="0" presId="urn:microsoft.com/office/officeart/2005/8/layout/radial5"/>
    <dgm:cxn modelId="{2390FD9C-5B7B-40D1-ABB0-FE90AD492EC8}" type="presOf" srcId="{F3323551-0D1C-46D3-B04D-D80E97FF430A}" destId="{020271DF-5E27-45BA-8017-26A5CB5C84E5}" srcOrd="1" destOrd="0" presId="urn:microsoft.com/office/officeart/2005/8/layout/radial5"/>
    <dgm:cxn modelId="{9A85D7DB-8003-4B46-B25F-0A610CE001B0}" type="presOf" srcId="{01213241-56CE-4861-B944-BB08734FEFCE}" destId="{DF5BE67B-440B-4545-9B47-59A3FBDC8C39}" srcOrd="0" destOrd="0" presId="urn:microsoft.com/office/officeart/2005/8/layout/radial5"/>
    <dgm:cxn modelId="{F905D774-0D99-4E46-8A4E-FA37A578D9DF}" type="presOf" srcId="{01213241-56CE-4861-B944-BB08734FEFCE}" destId="{3DDD8C39-7736-417A-BD47-5A994E98AC31}" srcOrd="1" destOrd="0" presId="urn:microsoft.com/office/officeart/2005/8/layout/radial5"/>
    <dgm:cxn modelId="{737E69C1-FD8F-4E55-A22F-90B3B3CAA65C}" type="presOf" srcId="{5CA2968A-51C4-4137-8528-4431978C9789}" destId="{8C614922-3BBE-4C40-80E3-6E0D9B66137D}" srcOrd="1" destOrd="0" presId="urn:microsoft.com/office/officeart/2005/8/layout/radial5"/>
    <dgm:cxn modelId="{0ADC4191-D81D-4F75-BA15-D144AB21F098}" type="presOf" srcId="{5D07C91A-6582-4239-A4E0-9D2BA06CEBE0}" destId="{5383966E-A6B4-4E85-9863-836DD622F06A}" srcOrd="1" destOrd="0" presId="urn:microsoft.com/office/officeart/2005/8/layout/radial5"/>
    <dgm:cxn modelId="{2383A11B-C15E-4B18-B31E-6FD9B9C14F01}" type="presParOf" srcId="{07D32A88-45A6-450B-853A-92E324286ADF}" destId="{26D182F4-EC70-4EED-8DC5-218D064CD468}" srcOrd="0" destOrd="0" presId="urn:microsoft.com/office/officeart/2005/8/layout/radial5"/>
    <dgm:cxn modelId="{B95B666B-4449-413B-9D12-402F31FAD667}" type="presParOf" srcId="{07D32A88-45A6-450B-853A-92E324286ADF}" destId="{46A1C447-61FA-4302-88F5-B4B3620D9819}" srcOrd="1" destOrd="0" presId="urn:microsoft.com/office/officeart/2005/8/layout/radial5"/>
    <dgm:cxn modelId="{8BEA846A-77D4-4CD0-9439-65F1E46F9F91}" type="presParOf" srcId="{46A1C447-61FA-4302-88F5-B4B3620D9819}" destId="{020271DF-5E27-45BA-8017-26A5CB5C84E5}" srcOrd="0" destOrd="0" presId="urn:microsoft.com/office/officeart/2005/8/layout/radial5"/>
    <dgm:cxn modelId="{A2ED156F-900C-442C-8928-61E457C4AA68}" type="presParOf" srcId="{07D32A88-45A6-450B-853A-92E324286ADF}" destId="{B8A14FA2-0408-43C5-8E61-FF0865C78578}" srcOrd="2" destOrd="0" presId="urn:microsoft.com/office/officeart/2005/8/layout/radial5"/>
    <dgm:cxn modelId="{066441D4-93B2-4F89-A74C-DA2BCF088564}" type="presParOf" srcId="{07D32A88-45A6-450B-853A-92E324286ADF}" destId="{DF5BE67B-440B-4545-9B47-59A3FBDC8C39}" srcOrd="3" destOrd="0" presId="urn:microsoft.com/office/officeart/2005/8/layout/radial5"/>
    <dgm:cxn modelId="{DBBC8EF7-B21E-4F5B-8C05-6B96374A9443}" type="presParOf" srcId="{DF5BE67B-440B-4545-9B47-59A3FBDC8C39}" destId="{3DDD8C39-7736-417A-BD47-5A994E98AC31}" srcOrd="0" destOrd="0" presId="urn:microsoft.com/office/officeart/2005/8/layout/radial5"/>
    <dgm:cxn modelId="{5A386333-AA88-4343-B2AF-CB309FE1403E}" type="presParOf" srcId="{07D32A88-45A6-450B-853A-92E324286ADF}" destId="{896BEC38-2BC6-4D8F-9083-FA8D48E032A0}" srcOrd="4" destOrd="0" presId="urn:microsoft.com/office/officeart/2005/8/layout/radial5"/>
    <dgm:cxn modelId="{EEB38C3F-FA41-40D7-A002-FAE6B2EA0432}" type="presParOf" srcId="{07D32A88-45A6-450B-853A-92E324286ADF}" destId="{9EF222D8-7D81-43AB-9B3D-0E4D84CF8355}" srcOrd="5" destOrd="0" presId="urn:microsoft.com/office/officeart/2005/8/layout/radial5"/>
    <dgm:cxn modelId="{10B8DB17-3A8D-4E8A-96F3-2853AA5B43EE}" type="presParOf" srcId="{9EF222D8-7D81-43AB-9B3D-0E4D84CF8355}" destId="{8C614922-3BBE-4C40-80E3-6E0D9B66137D}" srcOrd="0" destOrd="0" presId="urn:microsoft.com/office/officeart/2005/8/layout/radial5"/>
    <dgm:cxn modelId="{3624DDBD-A283-4C7B-B18F-7EF651FE2505}" type="presParOf" srcId="{07D32A88-45A6-450B-853A-92E324286ADF}" destId="{DAC873A8-13EF-40BB-A08E-3B37727CFA9D}" srcOrd="6" destOrd="0" presId="urn:microsoft.com/office/officeart/2005/8/layout/radial5"/>
    <dgm:cxn modelId="{84137D85-3AC7-437D-B55C-D227B185149E}" type="presParOf" srcId="{07D32A88-45A6-450B-853A-92E324286ADF}" destId="{98D02FC4-63F5-4943-9AC1-D3B75797090F}" srcOrd="7" destOrd="0" presId="urn:microsoft.com/office/officeart/2005/8/layout/radial5"/>
    <dgm:cxn modelId="{68266600-AEB8-4A21-8C8D-F128386B4373}" type="presParOf" srcId="{98D02FC4-63F5-4943-9AC1-D3B75797090F}" destId="{5383966E-A6B4-4E85-9863-836DD622F06A}" srcOrd="0" destOrd="0" presId="urn:microsoft.com/office/officeart/2005/8/layout/radial5"/>
    <dgm:cxn modelId="{BC610DCB-3C44-4AE1-A44A-D6C4B2804EA4}" type="presParOf" srcId="{07D32A88-45A6-450B-853A-92E324286ADF}" destId="{875B9693-9BC0-425C-9411-BD8F7AB1E6C1}" srcOrd="8" destOrd="0" presId="urn:microsoft.com/office/officeart/2005/8/layout/radial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2F19C41-0695-45EF-AF51-9334744EBA43}">
      <dsp:nvSpPr>
        <dsp:cNvPr id="0" name=""/>
        <dsp:cNvSpPr/>
      </dsp:nvSpPr>
      <dsp:spPr>
        <a:xfrm>
          <a:off x="3079113" y="2471293"/>
          <a:ext cx="616043" cy="1173864"/>
        </a:xfrm>
        <a:custGeom>
          <a:avLst/>
          <a:gdLst/>
          <a:ahLst/>
          <a:cxnLst/>
          <a:rect l="0" t="0" r="0" b="0"/>
          <a:pathLst>
            <a:path>
              <a:moveTo>
                <a:pt x="0" y="0"/>
              </a:moveTo>
              <a:lnTo>
                <a:pt x="308021" y="0"/>
              </a:lnTo>
              <a:lnTo>
                <a:pt x="308021" y="1173864"/>
              </a:lnTo>
              <a:lnTo>
                <a:pt x="616043" y="1173864"/>
              </a:lnTo>
            </a:path>
          </a:pathLst>
        </a:custGeom>
        <a:noFill/>
        <a:ln w="15875" cap="rnd" cmpd="sng" algn="ctr">
          <a:solidFill>
            <a:schemeClr val="accent4">
              <a:hueOff val="0"/>
              <a:satOff val="0"/>
              <a:lumOff val="0"/>
              <a:alphaOff val="0"/>
            </a:schemeClr>
          </a:solidFill>
          <a:prstDash val="solid"/>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a:off x="3353993" y="3025082"/>
        <a:ext cx="66284" cy="66284"/>
      </dsp:txXfrm>
    </dsp:sp>
    <dsp:sp modelId="{CBE65A56-B64E-43AC-9964-526D22A37B3F}">
      <dsp:nvSpPr>
        <dsp:cNvPr id="0" name=""/>
        <dsp:cNvSpPr/>
      </dsp:nvSpPr>
      <dsp:spPr>
        <a:xfrm>
          <a:off x="3079113" y="2425573"/>
          <a:ext cx="616043" cy="91440"/>
        </a:xfrm>
        <a:custGeom>
          <a:avLst/>
          <a:gdLst/>
          <a:ahLst/>
          <a:cxnLst/>
          <a:rect l="0" t="0" r="0" b="0"/>
          <a:pathLst>
            <a:path>
              <a:moveTo>
                <a:pt x="0" y="45720"/>
              </a:moveTo>
              <a:lnTo>
                <a:pt x="616043" y="45720"/>
              </a:lnTo>
            </a:path>
          </a:pathLst>
        </a:custGeom>
        <a:noFill/>
        <a:ln w="15875" cap="rnd" cmpd="sng" algn="ctr">
          <a:solidFill>
            <a:schemeClr val="accent4">
              <a:hueOff val="0"/>
              <a:satOff val="0"/>
              <a:lumOff val="0"/>
              <a:alphaOff val="0"/>
            </a:schemeClr>
          </a:solidFill>
          <a:prstDash val="solid"/>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a:off x="3371734" y="2455891"/>
        <a:ext cx="30802" cy="30802"/>
      </dsp:txXfrm>
    </dsp:sp>
    <dsp:sp modelId="{914D5990-3B13-46E5-90AD-73E5B8CF2877}">
      <dsp:nvSpPr>
        <dsp:cNvPr id="0" name=""/>
        <dsp:cNvSpPr/>
      </dsp:nvSpPr>
      <dsp:spPr>
        <a:xfrm>
          <a:off x="3079113" y="1297428"/>
          <a:ext cx="616043" cy="1173864"/>
        </a:xfrm>
        <a:custGeom>
          <a:avLst/>
          <a:gdLst/>
          <a:ahLst/>
          <a:cxnLst/>
          <a:rect l="0" t="0" r="0" b="0"/>
          <a:pathLst>
            <a:path>
              <a:moveTo>
                <a:pt x="0" y="1173864"/>
              </a:moveTo>
              <a:lnTo>
                <a:pt x="308021" y="1173864"/>
              </a:lnTo>
              <a:lnTo>
                <a:pt x="308021" y="0"/>
              </a:lnTo>
              <a:lnTo>
                <a:pt x="616043" y="0"/>
              </a:lnTo>
            </a:path>
          </a:pathLst>
        </a:custGeom>
        <a:noFill/>
        <a:ln w="15875" cap="rnd" cmpd="sng" algn="ctr">
          <a:solidFill>
            <a:schemeClr val="accent4">
              <a:hueOff val="0"/>
              <a:satOff val="0"/>
              <a:lumOff val="0"/>
              <a:alphaOff val="0"/>
            </a:schemeClr>
          </a:solidFill>
          <a:prstDash val="solid"/>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a:off x="3353993" y="1851218"/>
        <a:ext cx="66284" cy="66284"/>
      </dsp:txXfrm>
    </dsp:sp>
    <dsp:sp modelId="{E8249DCB-1710-403B-B47A-9638BBB9121C}">
      <dsp:nvSpPr>
        <dsp:cNvPr id="0" name=""/>
        <dsp:cNvSpPr/>
      </dsp:nvSpPr>
      <dsp:spPr>
        <a:xfrm rot="16200000">
          <a:off x="138275" y="2001747"/>
          <a:ext cx="4942586" cy="939091"/>
        </a:xfrm>
        <a:prstGeom prst="rect">
          <a:avLst/>
        </a:prstGeom>
        <a:gradFill rotWithShape="0">
          <a:gsLst>
            <a:gs pos="0">
              <a:schemeClr val="accent2">
                <a:hueOff val="0"/>
                <a:satOff val="0"/>
                <a:lumOff val="0"/>
                <a:alphaOff val="0"/>
                <a:tint val="96000"/>
                <a:lumMod val="104000"/>
              </a:schemeClr>
            </a:gs>
            <a:gs pos="100000">
              <a:schemeClr val="accent2">
                <a:hueOff val="0"/>
                <a:satOff val="0"/>
                <a:lumOff val="0"/>
                <a:alphaOff val="0"/>
                <a:shade val="98000"/>
                <a:lumMod val="94000"/>
              </a:schemeClr>
            </a:gs>
          </a:gsLst>
          <a:lin ang="5400000" scaled="0"/>
        </a:gradFill>
        <a:ln>
          <a:noFill/>
        </a:ln>
        <a:effectLst>
          <a:outerShdw blurRad="38100" dist="25400" dir="5400000" rotWithShape="0">
            <a:srgbClr val="000000">
              <a:alpha val="2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24765" tIns="24765" rIns="24765" bIns="24765" numCol="1" spcCol="1270" anchor="ctr" anchorCtr="0">
          <a:noAutofit/>
        </a:bodyPr>
        <a:lstStyle/>
        <a:p>
          <a:pPr lvl="0" algn="ctr" defTabSz="1733550">
            <a:lnSpc>
              <a:spcPct val="90000"/>
            </a:lnSpc>
            <a:spcBef>
              <a:spcPct val="0"/>
            </a:spcBef>
            <a:spcAft>
              <a:spcPct val="35000"/>
            </a:spcAft>
          </a:pPr>
          <a:r>
            <a:rPr lang="ar-SA" sz="3900" kern="1200" dirty="0"/>
            <a:t>تحليل النظام التسويقي</a:t>
          </a:r>
          <a:endParaRPr lang="en-US" sz="3900" kern="1200" dirty="0"/>
        </a:p>
      </dsp:txBody>
      <dsp:txXfrm>
        <a:off x="138275" y="2001747"/>
        <a:ext cx="4942586" cy="939091"/>
      </dsp:txXfrm>
    </dsp:sp>
    <dsp:sp modelId="{FB3D9405-E446-4C30-9948-88317B1D595E}">
      <dsp:nvSpPr>
        <dsp:cNvPr id="0" name=""/>
        <dsp:cNvSpPr/>
      </dsp:nvSpPr>
      <dsp:spPr>
        <a:xfrm>
          <a:off x="3695157" y="827883"/>
          <a:ext cx="3080219" cy="939091"/>
        </a:xfrm>
        <a:prstGeom prst="rect">
          <a:avLst/>
        </a:prstGeom>
        <a:gradFill rotWithShape="0">
          <a:gsLst>
            <a:gs pos="0">
              <a:schemeClr val="accent4">
                <a:hueOff val="0"/>
                <a:satOff val="0"/>
                <a:lumOff val="0"/>
                <a:alphaOff val="0"/>
                <a:tint val="96000"/>
                <a:lumMod val="104000"/>
              </a:schemeClr>
            </a:gs>
            <a:gs pos="100000">
              <a:schemeClr val="accent4">
                <a:hueOff val="0"/>
                <a:satOff val="0"/>
                <a:lumOff val="0"/>
                <a:alphaOff val="0"/>
                <a:shade val="98000"/>
                <a:lumMod val="94000"/>
              </a:schemeClr>
            </a:gs>
          </a:gsLst>
          <a:lin ang="5400000" scaled="0"/>
        </a:gradFill>
        <a:ln>
          <a:noFill/>
        </a:ln>
        <a:effectLst>
          <a:outerShdw blurRad="38100" dist="25400" dir="5400000" rotWithShape="0">
            <a:srgbClr val="000000">
              <a:alpha val="2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20320" tIns="20320" rIns="20320" bIns="20320" numCol="1" spcCol="1270" anchor="ctr" anchorCtr="0">
          <a:noAutofit/>
        </a:bodyPr>
        <a:lstStyle/>
        <a:p>
          <a:pPr lvl="0" algn="ctr" defTabSz="1422400">
            <a:lnSpc>
              <a:spcPct val="90000"/>
            </a:lnSpc>
            <a:spcBef>
              <a:spcPct val="0"/>
            </a:spcBef>
            <a:spcAft>
              <a:spcPct val="35000"/>
            </a:spcAft>
          </a:pPr>
          <a:r>
            <a:rPr lang="ar-SA" sz="3200" kern="1200" dirty="0"/>
            <a:t>تحليل نظام التبادل</a:t>
          </a:r>
          <a:endParaRPr lang="en-US" sz="3200" kern="1200" dirty="0"/>
        </a:p>
      </dsp:txBody>
      <dsp:txXfrm>
        <a:off x="3695157" y="827883"/>
        <a:ext cx="3080219" cy="939091"/>
      </dsp:txXfrm>
    </dsp:sp>
    <dsp:sp modelId="{A82EF9DB-DB98-4DDF-B6C1-BDBBE91144F9}">
      <dsp:nvSpPr>
        <dsp:cNvPr id="0" name=""/>
        <dsp:cNvSpPr/>
      </dsp:nvSpPr>
      <dsp:spPr>
        <a:xfrm>
          <a:off x="3695157" y="2001747"/>
          <a:ext cx="3080219" cy="939091"/>
        </a:xfrm>
        <a:prstGeom prst="rect">
          <a:avLst/>
        </a:prstGeom>
        <a:gradFill rotWithShape="0">
          <a:gsLst>
            <a:gs pos="0">
              <a:schemeClr val="accent4">
                <a:hueOff val="0"/>
                <a:satOff val="0"/>
                <a:lumOff val="0"/>
                <a:alphaOff val="0"/>
                <a:tint val="96000"/>
                <a:lumMod val="104000"/>
              </a:schemeClr>
            </a:gs>
            <a:gs pos="100000">
              <a:schemeClr val="accent4">
                <a:hueOff val="0"/>
                <a:satOff val="0"/>
                <a:lumOff val="0"/>
                <a:alphaOff val="0"/>
                <a:shade val="98000"/>
                <a:lumMod val="94000"/>
              </a:schemeClr>
            </a:gs>
          </a:gsLst>
          <a:lin ang="5400000" scaled="0"/>
        </a:gradFill>
        <a:ln>
          <a:noFill/>
        </a:ln>
        <a:effectLst>
          <a:outerShdw blurRad="38100" dist="25400" dir="5400000" rotWithShape="0">
            <a:srgbClr val="000000">
              <a:alpha val="2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20320" tIns="20320" rIns="20320" bIns="20320" numCol="1" spcCol="1270" anchor="ctr" anchorCtr="0">
          <a:noAutofit/>
        </a:bodyPr>
        <a:lstStyle/>
        <a:p>
          <a:pPr lvl="0" algn="ctr" defTabSz="1422400">
            <a:lnSpc>
              <a:spcPct val="90000"/>
            </a:lnSpc>
            <a:spcBef>
              <a:spcPct val="0"/>
            </a:spcBef>
            <a:spcAft>
              <a:spcPct val="35000"/>
            </a:spcAft>
          </a:pPr>
          <a:r>
            <a:rPr lang="ar-SA" sz="3200" kern="1200" dirty="0"/>
            <a:t>تحليل بيئة المنشأة المباشرة</a:t>
          </a:r>
          <a:endParaRPr lang="en-US" sz="3200" kern="1200" dirty="0"/>
        </a:p>
      </dsp:txBody>
      <dsp:txXfrm>
        <a:off x="3695157" y="2001747"/>
        <a:ext cx="3080219" cy="939091"/>
      </dsp:txXfrm>
    </dsp:sp>
    <dsp:sp modelId="{1B75127B-45C0-40AD-820A-DD2582A4C804}">
      <dsp:nvSpPr>
        <dsp:cNvPr id="0" name=""/>
        <dsp:cNvSpPr/>
      </dsp:nvSpPr>
      <dsp:spPr>
        <a:xfrm>
          <a:off x="3695157" y="3175611"/>
          <a:ext cx="3080219" cy="939091"/>
        </a:xfrm>
        <a:prstGeom prst="rect">
          <a:avLst/>
        </a:prstGeom>
        <a:gradFill rotWithShape="0">
          <a:gsLst>
            <a:gs pos="0">
              <a:schemeClr val="accent4">
                <a:hueOff val="0"/>
                <a:satOff val="0"/>
                <a:lumOff val="0"/>
                <a:alphaOff val="0"/>
                <a:tint val="96000"/>
                <a:lumMod val="104000"/>
              </a:schemeClr>
            </a:gs>
            <a:gs pos="100000">
              <a:schemeClr val="accent4">
                <a:hueOff val="0"/>
                <a:satOff val="0"/>
                <a:lumOff val="0"/>
                <a:alphaOff val="0"/>
                <a:shade val="98000"/>
                <a:lumMod val="94000"/>
              </a:schemeClr>
            </a:gs>
          </a:gsLst>
          <a:lin ang="5400000" scaled="0"/>
        </a:gradFill>
        <a:ln>
          <a:noFill/>
        </a:ln>
        <a:effectLst>
          <a:outerShdw blurRad="38100" dist="25400" dir="5400000" rotWithShape="0">
            <a:srgbClr val="000000">
              <a:alpha val="2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20320" tIns="20320" rIns="20320" bIns="20320" numCol="1" spcCol="1270" anchor="ctr" anchorCtr="0">
          <a:noAutofit/>
        </a:bodyPr>
        <a:lstStyle/>
        <a:p>
          <a:pPr lvl="0" algn="ctr" defTabSz="1422400">
            <a:lnSpc>
              <a:spcPct val="90000"/>
            </a:lnSpc>
            <a:spcBef>
              <a:spcPct val="0"/>
            </a:spcBef>
            <a:spcAft>
              <a:spcPct val="35000"/>
            </a:spcAft>
          </a:pPr>
          <a:r>
            <a:rPr lang="ar-SA" sz="3200" kern="1200" dirty="0"/>
            <a:t>تحليل البيئة التسويقية العامة</a:t>
          </a:r>
          <a:endParaRPr lang="en-US" sz="3200" kern="1200" dirty="0"/>
        </a:p>
      </dsp:txBody>
      <dsp:txXfrm>
        <a:off x="3695157" y="3175611"/>
        <a:ext cx="3080219" cy="939091"/>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2493130-3401-4971-86B6-BDAC7AAC8500}">
      <dsp:nvSpPr>
        <dsp:cNvPr id="0" name=""/>
        <dsp:cNvSpPr/>
      </dsp:nvSpPr>
      <dsp:spPr>
        <a:xfrm>
          <a:off x="2745191" y="515115"/>
          <a:ext cx="4593214" cy="4593214"/>
        </a:xfrm>
        <a:prstGeom prst="pie">
          <a:avLst>
            <a:gd name="adj1" fmla="val 16200000"/>
            <a:gd name="adj2" fmla="val 1800000"/>
          </a:avLst>
        </a:prstGeom>
        <a:gradFill rotWithShape="0">
          <a:gsLst>
            <a:gs pos="0">
              <a:schemeClr val="accent3">
                <a:hueOff val="0"/>
                <a:satOff val="0"/>
                <a:lumOff val="0"/>
                <a:alphaOff val="0"/>
                <a:tint val="96000"/>
                <a:lumMod val="104000"/>
              </a:schemeClr>
            </a:gs>
            <a:gs pos="100000">
              <a:schemeClr val="accent3">
                <a:hueOff val="0"/>
                <a:satOff val="0"/>
                <a:lumOff val="0"/>
                <a:alphaOff val="0"/>
                <a:shade val="98000"/>
                <a:lumMod val="94000"/>
              </a:schemeClr>
            </a:gs>
          </a:gsLst>
          <a:lin ang="5400000" scaled="0"/>
        </a:gradFill>
        <a:ln>
          <a:noFill/>
        </a:ln>
        <a:effectLst>
          <a:outerShdw blurRad="38100" dist="25400" dir="5400000" rotWithShape="0">
            <a:srgbClr val="000000">
              <a:alpha val="2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35560" tIns="35560" rIns="35560" bIns="35560" numCol="1" spcCol="1270" anchor="ctr" anchorCtr="0">
          <a:noAutofit/>
        </a:bodyPr>
        <a:lstStyle/>
        <a:p>
          <a:pPr lvl="0" algn="ctr" defTabSz="1244600">
            <a:lnSpc>
              <a:spcPct val="90000"/>
            </a:lnSpc>
            <a:spcBef>
              <a:spcPct val="0"/>
            </a:spcBef>
            <a:spcAft>
              <a:spcPct val="35000"/>
            </a:spcAft>
          </a:pPr>
          <a:r>
            <a:rPr lang="ar-SA" sz="2800" b="1" kern="1200" dirty="0">
              <a:effectLst>
                <a:outerShdw blurRad="38100" dist="38100" dir="2700000" algn="tl">
                  <a:srgbClr val="000000">
                    <a:alpha val="43137"/>
                  </a:srgbClr>
                </a:outerShdw>
              </a:effectLst>
            </a:rPr>
            <a:t>الموردون</a:t>
          </a:r>
          <a:endParaRPr lang="en-US" sz="2800" b="1" kern="1200" dirty="0">
            <a:effectLst>
              <a:outerShdw blurRad="38100" dist="38100" dir="2700000" algn="tl">
                <a:srgbClr val="000000">
                  <a:alpha val="43137"/>
                </a:srgbClr>
              </a:outerShdw>
            </a:effectLst>
          </a:endParaRPr>
        </a:p>
      </dsp:txBody>
      <dsp:txXfrm>
        <a:off x="5242477" y="1362673"/>
        <a:ext cx="1558411" cy="1531071"/>
      </dsp:txXfrm>
    </dsp:sp>
    <dsp:sp modelId="{A4196020-CBCA-4629-ACC1-B715A4A64E5B}">
      <dsp:nvSpPr>
        <dsp:cNvPr id="0" name=""/>
        <dsp:cNvSpPr/>
      </dsp:nvSpPr>
      <dsp:spPr>
        <a:xfrm>
          <a:off x="2733810" y="505800"/>
          <a:ext cx="4593214" cy="4593214"/>
        </a:xfrm>
        <a:prstGeom prst="pie">
          <a:avLst>
            <a:gd name="adj1" fmla="val 1800000"/>
            <a:gd name="adj2" fmla="val 9000000"/>
          </a:avLst>
        </a:prstGeom>
        <a:gradFill rotWithShape="0">
          <a:gsLst>
            <a:gs pos="0">
              <a:schemeClr val="accent3">
                <a:hueOff val="1351992"/>
                <a:satOff val="-4498"/>
                <a:lumOff val="-2255"/>
                <a:alphaOff val="0"/>
                <a:tint val="96000"/>
                <a:lumMod val="104000"/>
              </a:schemeClr>
            </a:gs>
            <a:gs pos="100000">
              <a:schemeClr val="accent3">
                <a:hueOff val="1351992"/>
                <a:satOff val="-4498"/>
                <a:lumOff val="-2255"/>
                <a:alphaOff val="0"/>
                <a:shade val="98000"/>
                <a:lumMod val="94000"/>
              </a:schemeClr>
            </a:gs>
          </a:gsLst>
          <a:lin ang="5400000" scaled="0"/>
        </a:gradFill>
        <a:ln>
          <a:noFill/>
        </a:ln>
        <a:effectLst>
          <a:outerShdw blurRad="38100" dist="25400" dir="5400000" rotWithShape="0">
            <a:srgbClr val="000000">
              <a:alpha val="2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35560" tIns="35560" rIns="35560" bIns="35560" numCol="1" spcCol="1270" anchor="ctr" anchorCtr="0">
          <a:noAutofit/>
        </a:bodyPr>
        <a:lstStyle/>
        <a:p>
          <a:pPr lvl="0" algn="ctr" defTabSz="1244600">
            <a:lnSpc>
              <a:spcPct val="90000"/>
            </a:lnSpc>
            <a:spcBef>
              <a:spcPct val="0"/>
            </a:spcBef>
            <a:spcAft>
              <a:spcPct val="35000"/>
            </a:spcAft>
          </a:pPr>
          <a:r>
            <a:rPr lang="ar-SA" sz="2800" kern="1200" dirty="0"/>
            <a:t>السوق</a:t>
          </a:r>
          <a:endParaRPr lang="en-US" sz="2800" kern="1200" dirty="0"/>
        </a:p>
      </dsp:txBody>
      <dsp:txXfrm>
        <a:off x="3991476" y="3403899"/>
        <a:ext cx="2077882" cy="1421709"/>
      </dsp:txXfrm>
    </dsp:sp>
    <dsp:sp modelId="{C5E7B6F5-4FCC-400A-8DDB-077242E10776}">
      <dsp:nvSpPr>
        <dsp:cNvPr id="0" name=""/>
        <dsp:cNvSpPr/>
      </dsp:nvSpPr>
      <dsp:spPr>
        <a:xfrm>
          <a:off x="2733810" y="505800"/>
          <a:ext cx="4593214" cy="4593214"/>
        </a:xfrm>
        <a:prstGeom prst="pie">
          <a:avLst>
            <a:gd name="adj1" fmla="val 9000000"/>
            <a:gd name="adj2" fmla="val 16200000"/>
          </a:avLst>
        </a:prstGeom>
        <a:gradFill rotWithShape="0">
          <a:gsLst>
            <a:gs pos="0">
              <a:schemeClr val="accent3">
                <a:hueOff val="2703983"/>
                <a:satOff val="-8997"/>
                <a:lumOff val="-4509"/>
                <a:alphaOff val="0"/>
                <a:tint val="96000"/>
                <a:lumMod val="104000"/>
              </a:schemeClr>
            </a:gs>
            <a:gs pos="100000">
              <a:schemeClr val="accent3">
                <a:hueOff val="2703983"/>
                <a:satOff val="-8997"/>
                <a:lumOff val="-4509"/>
                <a:alphaOff val="0"/>
                <a:shade val="98000"/>
                <a:lumMod val="94000"/>
              </a:schemeClr>
            </a:gs>
          </a:gsLst>
          <a:lin ang="5400000" scaled="0"/>
        </a:gradFill>
        <a:ln>
          <a:noFill/>
        </a:ln>
        <a:effectLst>
          <a:outerShdw blurRad="38100" dist="25400" dir="5400000" rotWithShape="0">
            <a:srgbClr val="000000">
              <a:alpha val="2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35560" tIns="35560" rIns="35560" bIns="35560" numCol="1" spcCol="1270" anchor="ctr" anchorCtr="0">
          <a:noAutofit/>
        </a:bodyPr>
        <a:lstStyle/>
        <a:p>
          <a:pPr lvl="0" algn="ctr" defTabSz="1244600">
            <a:lnSpc>
              <a:spcPct val="90000"/>
            </a:lnSpc>
            <a:spcBef>
              <a:spcPct val="0"/>
            </a:spcBef>
            <a:spcAft>
              <a:spcPct val="35000"/>
            </a:spcAft>
          </a:pPr>
          <a:r>
            <a:rPr lang="ar-SA" sz="2800" kern="1200" dirty="0"/>
            <a:t>الوسطاء و الأجهزة و الوكلاء</a:t>
          </a:r>
          <a:endParaRPr lang="en-US" sz="2800" kern="1200" dirty="0"/>
        </a:p>
      </dsp:txBody>
      <dsp:txXfrm>
        <a:off x="3225940" y="1408038"/>
        <a:ext cx="1558411" cy="1531071"/>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2F19C41-0695-45EF-AF51-9334744EBA43}">
      <dsp:nvSpPr>
        <dsp:cNvPr id="0" name=""/>
        <dsp:cNvSpPr/>
      </dsp:nvSpPr>
      <dsp:spPr>
        <a:xfrm>
          <a:off x="3079113" y="2471293"/>
          <a:ext cx="616043" cy="1173864"/>
        </a:xfrm>
        <a:custGeom>
          <a:avLst/>
          <a:gdLst/>
          <a:ahLst/>
          <a:cxnLst/>
          <a:rect l="0" t="0" r="0" b="0"/>
          <a:pathLst>
            <a:path>
              <a:moveTo>
                <a:pt x="0" y="0"/>
              </a:moveTo>
              <a:lnTo>
                <a:pt x="308021" y="0"/>
              </a:lnTo>
              <a:lnTo>
                <a:pt x="308021" y="1173864"/>
              </a:lnTo>
              <a:lnTo>
                <a:pt x="616043" y="1173864"/>
              </a:lnTo>
            </a:path>
          </a:pathLst>
        </a:custGeom>
        <a:noFill/>
        <a:ln w="15875" cap="rnd" cmpd="sng" algn="ctr">
          <a:solidFill>
            <a:schemeClr val="accent4">
              <a:hueOff val="0"/>
              <a:satOff val="0"/>
              <a:lumOff val="0"/>
              <a:alphaOff val="0"/>
            </a:schemeClr>
          </a:solidFill>
          <a:prstDash val="solid"/>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a:off x="3353993" y="3025082"/>
        <a:ext cx="66284" cy="66284"/>
      </dsp:txXfrm>
    </dsp:sp>
    <dsp:sp modelId="{CBE65A56-B64E-43AC-9964-526D22A37B3F}">
      <dsp:nvSpPr>
        <dsp:cNvPr id="0" name=""/>
        <dsp:cNvSpPr/>
      </dsp:nvSpPr>
      <dsp:spPr>
        <a:xfrm>
          <a:off x="3079113" y="2425573"/>
          <a:ext cx="616043" cy="91440"/>
        </a:xfrm>
        <a:custGeom>
          <a:avLst/>
          <a:gdLst/>
          <a:ahLst/>
          <a:cxnLst/>
          <a:rect l="0" t="0" r="0" b="0"/>
          <a:pathLst>
            <a:path>
              <a:moveTo>
                <a:pt x="0" y="45720"/>
              </a:moveTo>
              <a:lnTo>
                <a:pt x="616043" y="45720"/>
              </a:lnTo>
            </a:path>
          </a:pathLst>
        </a:custGeom>
        <a:noFill/>
        <a:ln w="15875" cap="rnd" cmpd="sng" algn="ctr">
          <a:solidFill>
            <a:schemeClr val="accent4">
              <a:hueOff val="0"/>
              <a:satOff val="0"/>
              <a:lumOff val="0"/>
              <a:alphaOff val="0"/>
            </a:schemeClr>
          </a:solidFill>
          <a:prstDash val="solid"/>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a:off x="3371734" y="2455891"/>
        <a:ext cx="30802" cy="30802"/>
      </dsp:txXfrm>
    </dsp:sp>
    <dsp:sp modelId="{914D5990-3B13-46E5-90AD-73E5B8CF2877}">
      <dsp:nvSpPr>
        <dsp:cNvPr id="0" name=""/>
        <dsp:cNvSpPr/>
      </dsp:nvSpPr>
      <dsp:spPr>
        <a:xfrm>
          <a:off x="3079113" y="1297428"/>
          <a:ext cx="616043" cy="1173864"/>
        </a:xfrm>
        <a:custGeom>
          <a:avLst/>
          <a:gdLst/>
          <a:ahLst/>
          <a:cxnLst/>
          <a:rect l="0" t="0" r="0" b="0"/>
          <a:pathLst>
            <a:path>
              <a:moveTo>
                <a:pt x="0" y="1173864"/>
              </a:moveTo>
              <a:lnTo>
                <a:pt x="308021" y="1173864"/>
              </a:lnTo>
              <a:lnTo>
                <a:pt x="308021" y="0"/>
              </a:lnTo>
              <a:lnTo>
                <a:pt x="616043" y="0"/>
              </a:lnTo>
            </a:path>
          </a:pathLst>
        </a:custGeom>
        <a:noFill/>
        <a:ln w="15875" cap="rnd" cmpd="sng" algn="ctr">
          <a:solidFill>
            <a:schemeClr val="accent4">
              <a:hueOff val="0"/>
              <a:satOff val="0"/>
              <a:lumOff val="0"/>
              <a:alphaOff val="0"/>
            </a:schemeClr>
          </a:solidFill>
          <a:prstDash val="solid"/>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a:off x="3353993" y="1851218"/>
        <a:ext cx="66284" cy="66284"/>
      </dsp:txXfrm>
    </dsp:sp>
    <dsp:sp modelId="{E8249DCB-1710-403B-B47A-9638BBB9121C}">
      <dsp:nvSpPr>
        <dsp:cNvPr id="0" name=""/>
        <dsp:cNvSpPr/>
      </dsp:nvSpPr>
      <dsp:spPr>
        <a:xfrm rot="16200000">
          <a:off x="138275" y="2001747"/>
          <a:ext cx="4942586" cy="939091"/>
        </a:xfrm>
        <a:prstGeom prst="rect">
          <a:avLst/>
        </a:prstGeom>
        <a:gradFill rotWithShape="0">
          <a:gsLst>
            <a:gs pos="0">
              <a:schemeClr val="accent2">
                <a:hueOff val="0"/>
                <a:satOff val="0"/>
                <a:lumOff val="0"/>
                <a:alphaOff val="0"/>
                <a:tint val="96000"/>
                <a:lumMod val="104000"/>
              </a:schemeClr>
            </a:gs>
            <a:gs pos="100000">
              <a:schemeClr val="accent2">
                <a:hueOff val="0"/>
                <a:satOff val="0"/>
                <a:lumOff val="0"/>
                <a:alphaOff val="0"/>
                <a:shade val="98000"/>
                <a:lumMod val="94000"/>
              </a:schemeClr>
            </a:gs>
          </a:gsLst>
          <a:lin ang="5400000" scaled="0"/>
        </a:gradFill>
        <a:ln>
          <a:noFill/>
        </a:ln>
        <a:effectLst>
          <a:outerShdw blurRad="38100" dist="25400" dir="5400000" rotWithShape="0">
            <a:srgbClr val="000000">
              <a:alpha val="2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24765" tIns="24765" rIns="24765" bIns="24765" numCol="1" spcCol="1270" anchor="ctr" anchorCtr="0">
          <a:noAutofit/>
        </a:bodyPr>
        <a:lstStyle/>
        <a:p>
          <a:pPr lvl="0" algn="ctr" defTabSz="1733550">
            <a:lnSpc>
              <a:spcPct val="90000"/>
            </a:lnSpc>
            <a:spcBef>
              <a:spcPct val="0"/>
            </a:spcBef>
            <a:spcAft>
              <a:spcPct val="35000"/>
            </a:spcAft>
          </a:pPr>
          <a:r>
            <a:rPr lang="ar-SA" sz="3900" kern="1200" dirty="0"/>
            <a:t>تحليل النظام التسويقي</a:t>
          </a:r>
          <a:endParaRPr lang="en-US" sz="3900" kern="1200" dirty="0"/>
        </a:p>
      </dsp:txBody>
      <dsp:txXfrm>
        <a:off x="138275" y="2001747"/>
        <a:ext cx="4942586" cy="939091"/>
      </dsp:txXfrm>
    </dsp:sp>
    <dsp:sp modelId="{FB3D9405-E446-4C30-9948-88317B1D595E}">
      <dsp:nvSpPr>
        <dsp:cNvPr id="0" name=""/>
        <dsp:cNvSpPr/>
      </dsp:nvSpPr>
      <dsp:spPr>
        <a:xfrm>
          <a:off x="3695157" y="827883"/>
          <a:ext cx="3080219" cy="939091"/>
        </a:xfrm>
        <a:prstGeom prst="rect">
          <a:avLst/>
        </a:prstGeom>
        <a:gradFill rotWithShape="0">
          <a:gsLst>
            <a:gs pos="0">
              <a:schemeClr val="accent4">
                <a:hueOff val="0"/>
                <a:satOff val="0"/>
                <a:lumOff val="0"/>
                <a:alphaOff val="0"/>
                <a:tint val="96000"/>
                <a:lumMod val="104000"/>
              </a:schemeClr>
            </a:gs>
            <a:gs pos="100000">
              <a:schemeClr val="accent4">
                <a:hueOff val="0"/>
                <a:satOff val="0"/>
                <a:lumOff val="0"/>
                <a:alphaOff val="0"/>
                <a:shade val="98000"/>
                <a:lumMod val="94000"/>
              </a:schemeClr>
            </a:gs>
          </a:gsLst>
          <a:lin ang="5400000" scaled="0"/>
        </a:gradFill>
        <a:ln>
          <a:noFill/>
        </a:ln>
        <a:effectLst>
          <a:outerShdw blurRad="38100" dist="25400" dir="5400000" rotWithShape="0">
            <a:srgbClr val="000000">
              <a:alpha val="2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5875" tIns="15875" rIns="15875" bIns="15875" numCol="1" spcCol="1270" anchor="ctr" anchorCtr="0">
          <a:noAutofit/>
        </a:bodyPr>
        <a:lstStyle/>
        <a:p>
          <a:pPr lvl="0" algn="ctr" defTabSz="1111250">
            <a:lnSpc>
              <a:spcPct val="90000"/>
            </a:lnSpc>
            <a:spcBef>
              <a:spcPct val="0"/>
            </a:spcBef>
            <a:spcAft>
              <a:spcPct val="35000"/>
            </a:spcAft>
          </a:pPr>
          <a:r>
            <a:rPr lang="ar-SA" sz="2500" kern="1200" dirty="0"/>
            <a:t>تحليل نظام التبادل</a:t>
          </a:r>
          <a:endParaRPr lang="en-US" sz="2500" kern="1200" dirty="0"/>
        </a:p>
      </dsp:txBody>
      <dsp:txXfrm>
        <a:off x="3695157" y="827883"/>
        <a:ext cx="3080219" cy="939091"/>
      </dsp:txXfrm>
    </dsp:sp>
    <dsp:sp modelId="{A82EF9DB-DB98-4DDF-B6C1-BDBBE91144F9}">
      <dsp:nvSpPr>
        <dsp:cNvPr id="0" name=""/>
        <dsp:cNvSpPr/>
      </dsp:nvSpPr>
      <dsp:spPr>
        <a:xfrm>
          <a:off x="3695157" y="2001747"/>
          <a:ext cx="3080219" cy="939091"/>
        </a:xfrm>
        <a:prstGeom prst="rect">
          <a:avLst/>
        </a:prstGeom>
        <a:gradFill rotWithShape="0">
          <a:gsLst>
            <a:gs pos="0">
              <a:schemeClr val="accent4">
                <a:hueOff val="0"/>
                <a:satOff val="0"/>
                <a:lumOff val="0"/>
                <a:alphaOff val="0"/>
                <a:tint val="96000"/>
                <a:lumMod val="104000"/>
              </a:schemeClr>
            </a:gs>
            <a:gs pos="100000">
              <a:schemeClr val="accent4">
                <a:hueOff val="0"/>
                <a:satOff val="0"/>
                <a:lumOff val="0"/>
                <a:alphaOff val="0"/>
                <a:shade val="98000"/>
                <a:lumMod val="94000"/>
              </a:schemeClr>
            </a:gs>
          </a:gsLst>
          <a:lin ang="5400000" scaled="0"/>
        </a:gradFill>
        <a:ln>
          <a:noFill/>
        </a:ln>
        <a:effectLst>
          <a:outerShdw blurRad="38100" dist="25400" dir="5400000" rotWithShape="0">
            <a:srgbClr val="000000">
              <a:alpha val="2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5875" tIns="15875" rIns="15875" bIns="15875" numCol="1" spcCol="1270" anchor="ctr" anchorCtr="0">
          <a:noAutofit/>
        </a:bodyPr>
        <a:lstStyle/>
        <a:p>
          <a:pPr lvl="0" algn="ctr" defTabSz="1111250">
            <a:lnSpc>
              <a:spcPct val="90000"/>
            </a:lnSpc>
            <a:spcBef>
              <a:spcPct val="0"/>
            </a:spcBef>
            <a:spcAft>
              <a:spcPct val="35000"/>
            </a:spcAft>
          </a:pPr>
          <a:r>
            <a:rPr lang="ar-SA" sz="2500" kern="1200" dirty="0"/>
            <a:t>تحليل بيئة المنشأة المباشرة</a:t>
          </a:r>
          <a:endParaRPr lang="en-US" sz="2500" kern="1200" dirty="0"/>
        </a:p>
      </dsp:txBody>
      <dsp:txXfrm>
        <a:off x="3695157" y="2001747"/>
        <a:ext cx="3080219" cy="939091"/>
      </dsp:txXfrm>
    </dsp:sp>
    <dsp:sp modelId="{1B75127B-45C0-40AD-820A-DD2582A4C804}">
      <dsp:nvSpPr>
        <dsp:cNvPr id="0" name=""/>
        <dsp:cNvSpPr/>
      </dsp:nvSpPr>
      <dsp:spPr>
        <a:xfrm>
          <a:off x="3695157" y="3175611"/>
          <a:ext cx="3080219" cy="939091"/>
        </a:xfrm>
        <a:prstGeom prst="rect">
          <a:avLst/>
        </a:prstGeom>
        <a:gradFill rotWithShape="0">
          <a:gsLst>
            <a:gs pos="0">
              <a:schemeClr val="accent4">
                <a:hueOff val="0"/>
                <a:satOff val="0"/>
                <a:lumOff val="0"/>
                <a:alphaOff val="0"/>
                <a:tint val="96000"/>
                <a:lumMod val="104000"/>
              </a:schemeClr>
            </a:gs>
            <a:gs pos="100000">
              <a:schemeClr val="accent4">
                <a:hueOff val="0"/>
                <a:satOff val="0"/>
                <a:lumOff val="0"/>
                <a:alphaOff val="0"/>
                <a:shade val="98000"/>
                <a:lumMod val="94000"/>
              </a:schemeClr>
            </a:gs>
          </a:gsLst>
          <a:lin ang="5400000" scaled="0"/>
        </a:gradFill>
        <a:ln>
          <a:noFill/>
        </a:ln>
        <a:effectLst>
          <a:outerShdw blurRad="38100" dist="25400" dir="5400000" rotWithShape="0">
            <a:srgbClr val="000000">
              <a:alpha val="2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5875" tIns="15875" rIns="15875" bIns="15875" numCol="1" spcCol="1270" anchor="ctr" anchorCtr="0">
          <a:noAutofit/>
        </a:bodyPr>
        <a:lstStyle/>
        <a:p>
          <a:pPr lvl="0" algn="ctr" defTabSz="1111250">
            <a:lnSpc>
              <a:spcPct val="90000"/>
            </a:lnSpc>
            <a:spcBef>
              <a:spcPct val="0"/>
            </a:spcBef>
            <a:spcAft>
              <a:spcPct val="35000"/>
            </a:spcAft>
          </a:pPr>
          <a:r>
            <a:rPr lang="ar-SA" sz="2500" kern="1200" dirty="0"/>
            <a:t>تحليل البيئة التسويقية العامة (الخارجية)</a:t>
          </a:r>
          <a:endParaRPr lang="en-US" sz="2500" kern="1200" dirty="0"/>
        </a:p>
      </dsp:txBody>
      <dsp:txXfrm>
        <a:off x="3695157" y="3175611"/>
        <a:ext cx="3080219" cy="939091"/>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C569055-6414-4168-B735-673D14C3E085}">
      <dsp:nvSpPr>
        <dsp:cNvPr id="0" name=""/>
        <dsp:cNvSpPr/>
      </dsp:nvSpPr>
      <dsp:spPr>
        <a:xfrm>
          <a:off x="3945279" y="2000001"/>
          <a:ext cx="2542088" cy="2199009"/>
        </a:xfrm>
        <a:prstGeom prst="hexagon">
          <a:avLst>
            <a:gd name="adj" fmla="val 28570"/>
            <a:gd name="vf" fmla="val 115470"/>
          </a:avLst>
        </a:prstGeom>
        <a:gradFill rotWithShape="0">
          <a:gsLst>
            <a:gs pos="0">
              <a:schemeClr val="accent2">
                <a:hueOff val="0"/>
                <a:satOff val="0"/>
                <a:lumOff val="0"/>
                <a:alphaOff val="0"/>
                <a:tint val="96000"/>
                <a:lumMod val="104000"/>
              </a:schemeClr>
            </a:gs>
            <a:gs pos="100000">
              <a:schemeClr val="accent2">
                <a:hueOff val="0"/>
                <a:satOff val="0"/>
                <a:lumOff val="0"/>
                <a:alphaOff val="0"/>
                <a:shade val="98000"/>
                <a:lumMod val="94000"/>
              </a:schemeClr>
            </a:gs>
          </a:gsLst>
          <a:lin ang="5400000" scaled="0"/>
        </a:gradFill>
        <a:ln>
          <a:noFill/>
        </a:ln>
        <a:effectLst>
          <a:outerShdw blurRad="38100" dist="25400" dir="5400000" rotWithShape="0">
            <a:srgbClr val="000000">
              <a:alpha val="2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25400" tIns="25400" rIns="25400" bIns="25400" numCol="1" spcCol="1270" anchor="ctr" anchorCtr="0">
          <a:noAutofit/>
        </a:bodyPr>
        <a:lstStyle/>
        <a:p>
          <a:pPr lvl="0" algn="ctr" defTabSz="889000">
            <a:lnSpc>
              <a:spcPct val="90000"/>
            </a:lnSpc>
            <a:spcBef>
              <a:spcPct val="0"/>
            </a:spcBef>
            <a:spcAft>
              <a:spcPct val="35000"/>
            </a:spcAft>
          </a:pPr>
          <a:r>
            <a:rPr lang="ar-SA" sz="2000" b="1" kern="1200" dirty="0">
              <a:effectLst>
                <a:outerShdw blurRad="38100" dist="38100" dir="2700000" algn="tl">
                  <a:srgbClr val="000000">
                    <a:alpha val="43137"/>
                  </a:srgbClr>
                </a:outerShdw>
              </a:effectLst>
            </a:rPr>
            <a:t>البيئة الخارجية (المتغيرات)</a:t>
          </a:r>
          <a:endParaRPr lang="en-US" sz="2000" b="1" kern="1200" dirty="0">
            <a:effectLst>
              <a:outerShdw blurRad="38100" dist="38100" dir="2700000" algn="tl">
                <a:srgbClr val="000000">
                  <a:alpha val="43137"/>
                </a:srgbClr>
              </a:outerShdw>
            </a:effectLst>
          </a:endParaRPr>
        </a:p>
      </dsp:txBody>
      <dsp:txXfrm>
        <a:off x="4366539" y="2364408"/>
        <a:ext cx="1699568" cy="1470195"/>
      </dsp:txXfrm>
    </dsp:sp>
    <dsp:sp modelId="{F22AC9EB-FC6A-48BE-A144-633E7751DF40}">
      <dsp:nvSpPr>
        <dsp:cNvPr id="0" name=""/>
        <dsp:cNvSpPr/>
      </dsp:nvSpPr>
      <dsp:spPr>
        <a:xfrm>
          <a:off x="5537115" y="947923"/>
          <a:ext cx="959122" cy="826410"/>
        </a:xfrm>
        <a:prstGeom prst="hexagon">
          <a:avLst>
            <a:gd name="adj" fmla="val 28900"/>
            <a:gd name="vf" fmla="val 115470"/>
          </a:avLst>
        </a:prstGeom>
        <a:gradFill rotWithShape="0">
          <a:gsLst>
            <a:gs pos="0">
              <a:schemeClr val="accent3">
                <a:tint val="40000"/>
                <a:hueOff val="0"/>
                <a:satOff val="0"/>
                <a:lumOff val="0"/>
                <a:alphaOff val="0"/>
                <a:tint val="96000"/>
                <a:lumMod val="104000"/>
              </a:schemeClr>
            </a:gs>
            <a:gs pos="100000">
              <a:schemeClr val="accent3">
                <a:tint val="40000"/>
                <a:hueOff val="0"/>
                <a:satOff val="0"/>
                <a:lumOff val="0"/>
                <a:alphaOff val="0"/>
                <a:shade val="98000"/>
                <a:lumMod val="94000"/>
              </a:schemeClr>
            </a:gs>
          </a:gsLst>
          <a:lin ang="5400000" scaled="0"/>
        </a:gradFill>
        <a:ln>
          <a:noFill/>
        </a:ln>
        <a:effectLst/>
        <a:scene3d>
          <a:camera prst="orthographicFront"/>
          <a:lightRig rig="threePt" dir="t">
            <a:rot lat="0" lon="0" rev="7500000"/>
          </a:lightRig>
        </a:scene3d>
        <a:sp3d z="-152400" extrusionH="63500" prstMaterial="matte">
          <a:bevelT w="144450" h="6350" prst="relaxedInset"/>
          <a:contourClr>
            <a:schemeClr val="bg1"/>
          </a:contourClr>
        </a:sp3d>
      </dsp:spPr>
      <dsp:style>
        <a:lnRef idx="0">
          <a:scrgbClr r="0" g="0" b="0"/>
        </a:lnRef>
        <a:fillRef idx="3">
          <a:scrgbClr r="0" g="0" b="0"/>
        </a:fillRef>
        <a:effectRef idx="0">
          <a:scrgbClr r="0" g="0" b="0"/>
        </a:effectRef>
        <a:fontRef idx="minor"/>
      </dsp:style>
    </dsp:sp>
    <dsp:sp modelId="{B3B42A5C-5F99-4520-BAAD-B9ADFC755A09}">
      <dsp:nvSpPr>
        <dsp:cNvPr id="0" name=""/>
        <dsp:cNvSpPr/>
      </dsp:nvSpPr>
      <dsp:spPr>
        <a:xfrm>
          <a:off x="4179442" y="0"/>
          <a:ext cx="2083223" cy="1802233"/>
        </a:xfrm>
        <a:prstGeom prst="hexagon">
          <a:avLst>
            <a:gd name="adj" fmla="val 28570"/>
            <a:gd name="vf" fmla="val 115470"/>
          </a:avLst>
        </a:prstGeom>
        <a:gradFill rotWithShape="0">
          <a:gsLst>
            <a:gs pos="0">
              <a:schemeClr val="accent3">
                <a:hueOff val="0"/>
                <a:satOff val="0"/>
                <a:lumOff val="0"/>
                <a:alphaOff val="0"/>
                <a:tint val="96000"/>
                <a:lumMod val="104000"/>
              </a:schemeClr>
            </a:gs>
            <a:gs pos="100000">
              <a:schemeClr val="accent3">
                <a:hueOff val="0"/>
                <a:satOff val="0"/>
                <a:lumOff val="0"/>
                <a:alphaOff val="0"/>
                <a:shade val="98000"/>
                <a:lumMod val="94000"/>
              </a:schemeClr>
            </a:gs>
          </a:gsLst>
          <a:lin ang="5400000" scaled="0"/>
        </a:gradFill>
        <a:ln>
          <a:noFill/>
        </a:ln>
        <a:effectLst>
          <a:outerShdw blurRad="38100" dist="25400" dir="5400000" rotWithShape="0">
            <a:srgbClr val="000000">
              <a:alpha val="2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25400" tIns="25400" rIns="25400" bIns="25400" numCol="1" spcCol="1270" anchor="ctr" anchorCtr="0">
          <a:noAutofit/>
        </a:bodyPr>
        <a:lstStyle/>
        <a:p>
          <a:pPr lvl="0" algn="ctr" defTabSz="889000">
            <a:lnSpc>
              <a:spcPct val="90000"/>
            </a:lnSpc>
            <a:spcBef>
              <a:spcPct val="0"/>
            </a:spcBef>
            <a:spcAft>
              <a:spcPct val="35000"/>
            </a:spcAft>
          </a:pPr>
          <a:r>
            <a:rPr lang="ar-SA" sz="2000" b="1" kern="1200" dirty="0">
              <a:effectLst>
                <a:outerShdw blurRad="38100" dist="38100" dir="2700000" algn="tl">
                  <a:srgbClr val="000000">
                    <a:alpha val="43137"/>
                  </a:srgbClr>
                </a:outerShdw>
              </a:effectLst>
            </a:rPr>
            <a:t>البيئة الطبيعية</a:t>
          </a:r>
          <a:endParaRPr lang="en-US" sz="2000" b="1" kern="1200" dirty="0">
            <a:effectLst>
              <a:outerShdw blurRad="38100" dist="38100" dir="2700000" algn="tl">
                <a:srgbClr val="000000">
                  <a:alpha val="43137"/>
                </a:srgbClr>
              </a:outerShdw>
            </a:effectLst>
          </a:endParaRPr>
        </a:p>
      </dsp:txBody>
      <dsp:txXfrm>
        <a:off x="4524677" y="298669"/>
        <a:ext cx="1392753" cy="1204895"/>
      </dsp:txXfrm>
    </dsp:sp>
    <dsp:sp modelId="{6DF69556-8399-4F60-838D-690E425165C2}">
      <dsp:nvSpPr>
        <dsp:cNvPr id="0" name=""/>
        <dsp:cNvSpPr/>
      </dsp:nvSpPr>
      <dsp:spPr>
        <a:xfrm>
          <a:off x="6656485" y="2492872"/>
          <a:ext cx="959122" cy="826410"/>
        </a:xfrm>
        <a:prstGeom prst="hexagon">
          <a:avLst>
            <a:gd name="adj" fmla="val 28900"/>
            <a:gd name="vf" fmla="val 115470"/>
          </a:avLst>
        </a:prstGeom>
        <a:gradFill rotWithShape="0">
          <a:gsLst>
            <a:gs pos="0">
              <a:schemeClr val="accent3">
                <a:tint val="40000"/>
                <a:hueOff val="0"/>
                <a:satOff val="0"/>
                <a:lumOff val="0"/>
                <a:alphaOff val="0"/>
                <a:tint val="96000"/>
                <a:lumMod val="104000"/>
              </a:schemeClr>
            </a:gs>
            <a:gs pos="100000">
              <a:schemeClr val="accent3">
                <a:tint val="40000"/>
                <a:hueOff val="0"/>
                <a:satOff val="0"/>
                <a:lumOff val="0"/>
                <a:alphaOff val="0"/>
                <a:shade val="98000"/>
                <a:lumMod val="94000"/>
              </a:schemeClr>
            </a:gs>
          </a:gsLst>
          <a:lin ang="5400000" scaled="0"/>
        </a:gradFill>
        <a:ln>
          <a:noFill/>
        </a:ln>
        <a:effectLst/>
        <a:scene3d>
          <a:camera prst="orthographicFront"/>
          <a:lightRig rig="threePt" dir="t">
            <a:rot lat="0" lon="0" rev="7500000"/>
          </a:lightRig>
        </a:scene3d>
        <a:sp3d z="-152400" extrusionH="63500" prstMaterial="matte">
          <a:bevelT w="144450" h="6350" prst="relaxedInset"/>
          <a:contourClr>
            <a:schemeClr val="bg1"/>
          </a:contourClr>
        </a:sp3d>
      </dsp:spPr>
      <dsp:style>
        <a:lnRef idx="0">
          <a:scrgbClr r="0" g="0" b="0"/>
        </a:lnRef>
        <a:fillRef idx="3">
          <a:scrgbClr r="0" g="0" b="0"/>
        </a:fillRef>
        <a:effectRef idx="0">
          <a:scrgbClr r="0" g="0" b="0"/>
        </a:effectRef>
        <a:fontRef idx="minor"/>
      </dsp:style>
    </dsp:sp>
    <dsp:sp modelId="{BDE60729-6BB6-4F8F-98C7-883AA105E7AF}">
      <dsp:nvSpPr>
        <dsp:cNvPr id="0" name=""/>
        <dsp:cNvSpPr/>
      </dsp:nvSpPr>
      <dsp:spPr>
        <a:xfrm>
          <a:off x="6090000" y="1108494"/>
          <a:ext cx="2083223" cy="1802233"/>
        </a:xfrm>
        <a:prstGeom prst="hexagon">
          <a:avLst>
            <a:gd name="adj" fmla="val 28570"/>
            <a:gd name="vf" fmla="val 115470"/>
          </a:avLst>
        </a:prstGeom>
        <a:gradFill rotWithShape="0">
          <a:gsLst>
            <a:gs pos="0">
              <a:schemeClr val="accent3">
                <a:hueOff val="540797"/>
                <a:satOff val="-1799"/>
                <a:lumOff val="-902"/>
                <a:alphaOff val="0"/>
                <a:tint val="96000"/>
                <a:lumMod val="104000"/>
              </a:schemeClr>
            </a:gs>
            <a:gs pos="100000">
              <a:schemeClr val="accent3">
                <a:hueOff val="540797"/>
                <a:satOff val="-1799"/>
                <a:lumOff val="-902"/>
                <a:alphaOff val="0"/>
                <a:shade val="98000"/>
                <a:lumMod val="94000"/>
              </a:schemeClr>
            </a:gs>
          </a:gsLst>
          <a:lin ang="5400000" scaled="0"/>
        </a:gradFill>
        <a:ln>
          <a:noFill/>
        </a:ln>
        <a:effectLst>
          <a:outerShdw blurRad="38100" dist="25400" dir="5400000" rotWithShape="0">
            <a:srgbClr val="000000">
              <a:alpha val="2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25400" tIns="25400" rIns="25400" bIns="25400" numCol="1" spcCol="1270" anchor="ctr" anchorCtr="0">
          <a:noAutofit/>
        </a:bodyPr>
        <a:lstStyle/>
        <a:p>
          <a:pPr lvl="0" algn="ctr" defTabSz="889000">
            <a:lnSpc>
              <a:spcPct val="90000"/>
            </a:lnSpc>
            <a:spcBef>
              <a:spcPct val="0"/>
            </a:spcBef>
            <a:spcAft>
              <a:spcPct val="35000"/>
            </a:spcAft>
          </a:pPr>
          <a:r>
            <a:rPr lang="ar-SA" sz="2000" b="1" kern="1200" dirty="0">
              <a:effectLst>
                <a:outerShdw blurRad="38100" dist="38100" dir="2700000" algn="tl">
                  <a:srgbClr val="000000">
                    <a:alpha val="43137"/>
                  </a:srgbClr>
                </a:outerShdw>
              </a:effectLst>
            </a:rPr>
            <a:t>البيئة الاقتصادية</a:t>
          </a:r>
          <a:endParaRPr lang="en-US" sz="2000" b="1" kern="1200" dirty="0">
            <a:effectLst>
              <a:outerShdw blurRad="38100" dist="38100" dir="2700000" algn="tl">
                <a:srgbClr val="000000">
                  <a:alpha val="43137"/>
                </a:srgbClr>
              </a:outerShdw>
            </a:effectLst>
          </a:endParaRPr>
        </a:p>
      </dsp:txBody>
      <dsp:txXfrm>
        <a:off x="6435235" y="1407163"/>
        <a:ext cx="1392753" cy="1204895"/>
      </dsp:txXfrm>
    </dsp:sp>
    <dsp:sp modelId="{B5D7D3C0-6CBA-4D94-8C88-14F2C61C8AAE}">
      <dsp:nvSpPr>
        <dsp:cNvPr id="0" name=""/>
        <dsp:cNvSpPr/>
      </dsp:nvSpPr>
      <dsp:spPr>
        <a:xfrm>
          <a:off x="5878898" y="4236828"/>
          <a:ext cx="959122" cy="826410"/>
        </a:xfrm>
        <a:prstGeom prst="hexagon">
          <a:avLst>
            <a:gd name="adj" fmla="val 28900"/>
            <a:gd name="vf" fmla="val 115470"/>
          </a:avLst>
        </a:prstGeom>
        <a:gradFill rotWithShape="0">
          <a:gsLst>
            <a:gs pos="0">
              <a:schemeClr val="accent3">
                <a:tint val="40000"/>
                <a:hueOff val="0"/>
                <a:satOff val="0"/>
                <a:lumOff val="0"/>
                <a:alphaOff val="0"/>
                <a:tint val="96000"/>
                <a:lumMod val="104000"/>
              </a:schemeClr>
            </a:gs>
            <a:gs pos="100000">
              <a:schemeClr val="accent3">
                <a:tint val="40000"/>
                <a:hueOff val="0"/>
                <a:satOff val="0"/>
                <a:lumOff val="0"/>
                <a:alphaOff val="0"/>
                <a:shade val="98000"/>
                <a:lumMod val="94000"/>
              </a:schemeClr>
            </a:gs>
          </a:gsLst>
          <a:lin ang="5400000" scaled="0"/>
        </a:gradFill>
        <a:ln>
          <a:noFill/>
        </a:ln>
        <a:effectLst/>
        <a:scene3d>
          <a:camera prst="orthographicFront"/>
          <a:lightRig rig="threePt" dir="t">
            <a:rot lat="0" lon="0" rev="7500000"/>
          </a:lightRig>
        </a:scene3d>
        <a:sp3d z="-152400" extrusionH="63500" prstMaterial="matte">
          <a:bevelT w="144450" h="6350" prst="relaxedInset"/>
          <a:contourClr>
            <a:schemeClr val="bg1"/>
          </a:contourClr>
        </a:sp3d>
      </dsp:spPr>
      <dsp:style>
        <a:lnRef idx="0">
          <a:scrgbClr r="0" g="0" b="0"/>
        </a:lnRef>
        <a:fillRef idx="3">
          <a:scrgbClr r="0" g="0" b="0"/>
        </a:fillRef>
        <a:effectRef idx="0">
          <a:scrgbClr r="0" g="0" b="0"/>
        </a:effectRef>
        <a:fontRef idx="minor"/>
      </dsp:style>
    </dsp:sp>
    <dsp:sp modelId="{AFD8260B-4CCC-4C3D-A969-E9406F8D17B1}">
      <dsp:nvSpPr>
        <dsp:cNvPr id="0" name=""/>
        <dsp:cNvSpPr/>
      </dsp:nvSpPr>
      <dsp:spPr>
        <a:xfrm>
          <a:off x="6090000" y="3287664"/>
          <a:ext cx="2083223" cy="1802233"/>
        </a:xfrm>
        <a:prstGeom prst="hexagon">
          <a:avLst>
            <a:gd name="adj" fmla="val 28570"/>
            <a:gd name="vf" fmla="val 115470"/>
          </a:avLst>
        </a:prstGeom>
        <a:gradFill rotWithShape="0">
          <a:gsLst>
            <a:gs pos="0">
              <a:schemeClr val="accent3">
                <a:hueOff val="1081593"/>
                <a:satOff val="-3599"/>
                <a:lumOff val="-1804"/>
                <a:alphaOff val="0"/>
                <a:tint val="96000"/>
                <a:lumMod val="104000"/>
              </a:schemeClr>
            </a:gs>
            <a:gs pos="100000">
              <a:schemeClr val="accent3">
                <a:hueOff val="1081593"/>
                <a:satOff val="-3599"/>
                <a:lumOff val="-1804"/>
                <a:alphaOff val="0"/>
                <a:shade val="98000"/>
                <a:lumMod val="94000"/>
              </a:schemeClr>
            </a:gs>
          </a:gsLst>
          <a:lin ang="5400000" scaled="0"/>
        </a:gradFill>
        <a:ln>
          <a:noFill/>
        </a:ln>
        <a:effectLst>
          <a:outerShdw blurRad="38100" dist="25400" dir="5400000" rotWithShape="0">
            <a:srgbClr val="000000">
              <a:alpha val="2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25400" tIns="25400" rIns="25400" bIns="25400" numCol="1" spcCol="1270" anchor="ctr" anchorCtr="0">
          <a:noAutofit/>
        </a:bodyPr>
        <a:lstStyle/>
        <a:p>
          <a:pPr lvl="0" algn="ctr" defTabSz="889000">
            <a:lnSpc>
              <a:spcPct val="90000"/>
            </a:lnSpc>
            <a:spcBef>
              <a:spcPct val="0"/>
            </a:spcBef>
            <a:spcAft>
              <a:spcPct val="35000"/>
            </a:spcAft>
          </a:pPr>
          <a:r>
            <a:rPr lang="ar-SA" sz="2000" b="1" kern="1200" dirty="0">
              <a:effectLst>
                <a:outerShdw blurRad="38100" dist="38100" dir="2700000" algn="tl">
                  <a:srgbClr val="000000">
                    <a:alpha val="43137"/>
                  </a:srgbClr>
                </a:outerShdw>
              </a:effectLst>
            </a:rPr>
            <a:t>السياسية التشريعية</a:t>
          </a:r>
          <a:endParaRPr lang="en-US" sz="2000" b="1" kern="1200" dirty="0">
            <a:effectLst>
              <a:outerShdw blurRad="38100" dist="38100" dir="2700000" algn="tl">
                <a:srgbClr val="000000">
                  <a:alpha val="43137"/>
                </a:srgbClr>
              </a:outerShdw>
            </a:effectLst>
          </a:endParaRPr>
        </a:p>
      </dsp:txBody>
      <dsp:txXfrm>
        <a:off x="6435235" y="3586333"/>
        <a:ext cx="1392753" cy="1204895"/>
      </dsp:txXfrm>
    </dsp:sp>
    <dsp:sp modelId="{72429E23-ABDD-4019-AB03-92F51259DC1E}">
      <dsp:nvSpPr>
        <dsp:cNvPr id="0" name=""/>
        <dsp:cNvSpPr/>
      </dsp:nvSpPr>
      <dsp:spPr>
        <a:xfrm>
          <a:off x="3950009" y="4417857"/>
          <a:ext cx="959122" cy="826410"/>
        </a:xfrm>
        <a:prstGeom prst="hexagon">
          <a:avLst>
            <a:gd name="adj" fmla="val 28900"/>
            <a:gd name="vf" fmla="val 115470"/>
          </a:avLst>
        </a:prstGeom>
        <a:gradFill rotWithShape="0">
          <a:gsLst>
            <a:gs pos="0">
              <a:schemeClr val="accent3">
                <a:tint val="40000"/>
                <a:hueOff val="0"/>
                <a:satOff val="0"/>
                <a:lumOff val="0"/>
                <a:alphaOff val="0"/>
                <a:tint val="96000"/>
                <a:lumMod val="104000"/>
              </a:schemeClr>
            </a:gs>
            <a:gs pos="100000">
              <a:schemeClr val="accent3">
                <a:tint val="40000"/>
                <a:hueOff val="0"/>
                <a:satOff val="0"/>
                <a:lumOff val="0"/>
                <a:alphaOff val="0"/>
                <a:shade val="98000"/>
                <a:lumMod val="94000"/>
              </a:schemeClr>
            </a:gs>
          </a:gsLst>
          <a:lin ang="5400000" scaled="0"/>
        </a:gradFill>
        <a:ln>
          <a:noFill/>
        </a:ln>
        <a:effectLst/>
        <a:scene3d>
          <a:camera prst="orthographicFront"/>
          <a:lightRig rig="threePt" dir="t">
            <a:rot lat="0" lon="0" rev="7500000"/>
          </a:lightRig>
        </a:scene3d>
        <a:sp3d z="-152400" extrusionH="63500" prstMaterial="matte">
          <a:bevelT w="144450" h="6350" prst="relaxedInset"/>
          <a:contourClr>
            <a:schemeClr val="bg1"/>
          </a:contourClr>
        </a:sp3d>
      </dsp:spPr>
      <dsp:style>
        <a:lnRef idx="0">
          <a:scrgbClr r="0" g="0" b="0"/>
        </a:lnRef>
        <a:fillRef idx="3">
          <a:scrgbClr r="0" g="0" b="0"/>
        </a:fillRef>
        <a:effectRef idx="0">
          <a:scrgbClr r="0" g="0" b="0"/>
        </a:effectRef>
        <a:fontRef idx="minor"/>
      </dsp:style>
    </dsp:sp>
    <dsp:sp modelId="{C561CD92-CFDF-4A65-A087-962A17557F9C}">
      <dsp:nvSpPr>
        <dsp:cNvPr id="0" name=""/>
        <dsp:cNvSpPr/>
      </dsp:nvSpPr>
      <dsp:spPr>
        <a:xfrm>
          <a:off x="4179442" y="4397398"/>
          <a:ext cx="2083223" cy="1802233"/>
        </a:xfrm>
        <a:prstGeom prst="hexagon">
          <a:avLst>
            <a:gd name="adj" fmla="val 28570"/>
            <a:gd name="vf" fmla="val 115470"/>
          </a:avLst>
        </a:prstGeom>
        <a:gradFill rotWithShape="0">
          <a:gsLst>
            <a:gs pos="0">
              <a:schemeClr val="accent3">
                <a:hueOff val="1622390"/>
                <a:satOff val="-5398"/>
                <a:lumOff val="-2705"/>
                <a:alphaOff val="0"/>
                <a:tint val="96000"/>
                <a:lumMod val="104000"/>
              </a:schemeClr>
            </a:gs>
            <a:gs pos="100000">
              <a:schemeClr val="accent3">
                <a:hueOff val="1622390"/>
                <a:satOff val="-5398"/>
                <a:lumOff val="-2705"/>
                <a:alphaOff val="0"/>
                <a:shade val="98000"/>
                <a:lumMod val="94000"/>
              </a:schemeClr>
            </a:gs>
          </a:gsLst>
          <a:lin ang="5400000" scaled="0"/>
        </a:gradFill>
        <a:ln>
          <a:noFill/>
        </a:ln>
        <a:effectLst>
          <a:outerShdw blurRad="38100" dist="25400" dir="5400000" rotWithShape="0">
            <a:srgbClr val="000000">
              <a:alpha val="2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25400" tIns="25400" rIns="25400" bIns="25400" numCol="1" spcCol="1270" anchor="ctr" anchorCtr="0">
          <a:noAutofit/>
        </a:bodyPr>
        <a:lstStyle/>
        <a:p>
          <a:pPr lvl="0" algn="ctr" defTabSz="889000">
            <a:lnSpc>
              <a:spcPct val="90000"/>
            </a:lnSpc>
            <a:spcBef>
              <a:spcPct val="0"/>
            </a:spcBef>
            <a:spcAft>
              <a:spcPct val="35000"/>
            </a:spcAft>
          </a:pPr>
          <a:r>
            <a:rPr lang="ar-SA" sz="2000" b="1" kern="1200" dirty="0">
              <a:effectLst>
                <a:outerShdw blurRad="38100" dist="38100" dir="2700000" algn="tl">
                  <a:srgbClr val="000000">
                    <a:alpha val="43137"/>
                  </a:srgbClr>
                </a:outerShdw>
              </a:effectLst>
            </a:rPr>
            <a:t>الاجتماعية الثقافية</a:t>
          </a:r>
          <a:endParaRPr lang="en-US" sz="2000" b="1" kern="1200" dirty="0">
            <a:effectLst>
              <a:outerShdw blurRad="38100" dist="38100" dir="2700000" algn="tl">
                <a:srgbClr val="000000">
                  <a:alpha val="43137"/>
                </a:srgbClr>
              </a:outerShdw>
            </a:effectLst>
          </a:endParaRPr>
        </a:p>
      </dsp:txBody>
      <dsp:txXfrm>
        <a:off x="4524677" y="4696067"/>
        <a:ext cx="1392753" cy="1204895"/>
      </dsp:txXfrm>
    </dsp:sp>
    <dsp:sp modelId="{3EB85B4F-5737-4C3E-85D1-AF8BA0A1381E}">
      <dsp:nvSpPr>
        <dsp:cNvPr id="0" name=""/>
        <dsp:cNvSpPr/>
      </dsp:nvSpPr>
      <dsp:spPr>
        <a:xfrm>
          <a:off x="2812308" y="2873529"/>
          <a:ext cx="959122" cy="826410"/>
        </a:xfrm>
        <a:prstGeom prst="hexagon">
          <a:avLst>
            <a:gd name="adj" fmla="val 28900"/>
            <a:gd name="vf" fmla="val 115470"/>
          </a:avLst>
        </a:prstGeom>
        <a:gradFill rotWithShape="0">
          <a:gsLst>
            <a:gs pos="0">
              <a:schemeClr val="accent3">
                <a:tint val="40000"/>
                <a:hueOff val="0"/>
                <a:satOff val="0"/>
                <a:lumOff val="0"/>
                <a:alphaOff val="0"/>
                <a:tint val="96000"/>
                <a:lumMod val="104000"/>
              </a:schemeClr>
            </a:gs>
            <a:gs pos="100000">
              <a:schemeClr val="accent3">
                <a:tint val="40000"/>
                <a:hueOff val="0"/>
                <a:satOff val="0"/>
                <a:lumOff val="0"/>
                <a:alphaOff val="0"/>
                <a:shade val="98000"/>
                <a:lumMod val="94000"/>
              </a:schemeClr>
            </a:gs>
          </a:gsLst>
          <a:lin ang="5400000" scaled="0"/>
        </a:gradFill>
        <a:ln>
          <a:noFill/>
        </a:ln>
        <a:effectLst/>
        <a:scene3d>
          <a:camera prst="orthographicFront"/>
          <a:lightRig rig="threePt" dir="t">
            <a:rot lat="0" lon="0" rev="7500000"/>
          </a:lightRig>
        </a:scene3d>
        <a:sp3d z="-152400" extrusionH="63500" prstMaterial="matte">
          <a:bevelT w="144450" h="6350" prst="relaxedInset"/>
          <a:contourClr>
            <a:schemeClr val="bg1"/>
          </a:contourClr>
        </a:sp3d>
      </dsp:spPr>
      <dsp:style>
        <a:lnRef idx="0">
          <a:scrgbClr r="0" g="0" b="0"/>
        </a:lnRef>
        <a:fillRef idx="3">
          <a:scrgbClr r="0" g="0" b="0"/>
        </a:fillRef>
        <a:effectRef idx="0">
          <a:scrgbClr r="0" g="0" b="0"/>
        </a:effectRef>
        <a:fontRef idx="minor"/>
      </dsp:style>
    </dsp:sp>
    <dsp:sp modelId="{DF286F28-53AA-4E2F-B456-DFBE9361CC30}">
      <dsp:nvSpPr>
        <dsp:cNvPr id="0" name=""/>
        <dsp:cNvSpPr/>
      </dsp:nvSpPr>
      <dsp:spPr>
        <a:xfrm>
          <a:off x="2141208" y="3277685"/>
          <a:ext cx="2320836" cy="1824670"/>
        </a:xfrm>
        <a:prstGeom prst="hexagon">
          <a:avLst>
            <a:gd name="adj" fmla="val 28570"/>
            <a:gd name="vf" fmla="val 115470"/>
          </a:avLst>
        </a:prstGeom>
        <a:gradFill rotWithShape="0">
          <a:gsLst>
            <a:gs pos="0">
              <a:schemeClr val="accent3">
                <a:hueOff val="2163186"/>
                <a:satOff val="-7198"/>
                <a:lumOff val="-3607"/>
                <a:alphaOff val="0"/>
                <a:tint val="96000"/>
                <a:lumMod val="104000"/>
              </a:schemeClr>
            </a:gs>
            <a:gs pos="100000">
              <a:schemeClr val="accent3">
                <a:hueOff val="2163186"/>
                <a:satOff val="-7198"/>
                <a:lumOff val="-3607"/>
                <a:alphaOff val="0"/>
                <a:shade val="98000"/>
                <a:lumMod val="94000"/>
              </a:schemeClr>
            </a:gs>
          </a:gsLst>
          <a:lin ang="5400000" scaled="0"/>
        </a:gradFill>
        <a:ln>
          <a:noFill/>
        </a:ln>
        <a:effectLst>
          <a:outerShdw blurRad="38100" dist="25400" dir="5400000" rotWithShape="0">
            <a:srgbClr val="000000">
              <a:alpha val="2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25400" tIns="25400" rIns="25400" bIns="25400" numCol="1" spcCol="1270" anchor="ctr" anchorCtr="0">
          <a:noAutofit/>
        </a:bodyPr>
        <a:lstStyle/>
        <a:p>
          <a:pPr lvl="0" algn="ctr" defTabSz="889000">
            <a:lnSpc>
              <a:spcPct val="90000"/>
            </a:lnSpc>
            <a:spcBef>
              <a:spcPct val="0"/>
            </a:spcBef>
            <a:spcAft>
              <a:spcPct val="35000"/>
            </a:spcAft>
          </a:pPr>
          <a:r>
            <a:rPr lang="ar-SA" sz="2000" b="1" kern="1200" dirty="0">
              <a:effectLst>
                <a:outerShdw blurRad="38100" dist="38100" dir="2700000" algn="tl">
                  <a:srgbClr val="000000">
                    <a:alpha val="43137"/>
                  </a:srgbClr>
                </a:outerShdw>
              </a:effectLst>
            </a:rPr>
            <a:t>التكنولوجية</a:t>
          </a:r>
          <a:endParaRPr lang="en-US" sz="2000" b="1" kern="1200" dirty="0">
            <a:effectLst>
              <a:outerShdw blurRad="38100" dist="38100" dir="2700000" algn="tl">
                <a:srgbClr val="000000">
                  <a:alpha val="43137"/>
                </a:srgbClr>
              </a:outerShdw>
            </a:effectLst>
          </a:endParaRPr>
        </a:p>
      </dsp:txBody>
      <dsp:txXfrm>
        <a:off x="2508380" y="3566360"/>
        <a:ext cx="1586492" cy="1247320"/>
      </dsp:txXfrm>
    </dsp:sp>
    <dsp:sp modelId="{4DFE20FD-4126-4B8F-8F7D-DCA34932C693}">
      <dsp:nvSpPr>
        <dsp:cNvPr id="0" name=""/>
        <dsp:cNvSpPr/>
      </dsp:nvSpPr>
      <dsp:spPr>
        <a:xfrm>
          <a:off x="2260014" y="1106014"/>
          <a:ext cx="2083223" cy="1802233"/>
        </a:xfrm>
        <a:prstGeom prst="hexagon">
          <a:avLst>
            <a:gd name="adj" fmla="val 28570"/>
            <a:gd name="vf" fmla="val 115470"/>
          </a:avLst>
        </a:prstGeom>
        <a:gradFill rotWithShape="0">
          <a:gsLst>
            <a:gs pos="0">
              <a:schemeClr val="accent3">
                <a:hueOff val="2703983"/>
                <a:satOff val="-8997"/>
                <a:lumOff val="-4509"/>
                <a:alphaOff val="0"/>
                <a:tint val="96000"/>
                <a:lumMod val="104000"/>
              </a:schemeClr>
            </a:gs>
            <a:gs pos="100000">
              <a:schemeClr val="accent3">
                <a:hueOff val="2703983"/>
                <a:satOff val="-8997"/>
                <a:lumOff val="-4509"/>
                <a:alphaOff val="0"/>
                <a:shade val="98000"/>
                <a:lumMod val="94000"/>
              </a:schemeClr>
            </a:gs>
          </a:gsLst>
          <a:lin ang="5400000" scaled="0"/>
        </a:gradFill>
        <a:ln>
          <a:noFill/>
        </a:ln>
        <a:effectLst>
          <a:outerShdw blurRad="38100" dist="25400" dir="5400000" rotWithShape="0">
            <a:srgbClr val="000000">
              <a:alpha val="2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25400" tIns="25400" rIns="25400" bIns="25400" numCol="1" spcCol="1270" anchor="ctr" anchorCtr="0">
          <a:noAutofit/>
        </a:bodyPr>
        <a:lstStyle/>
        <a:p>
          <a:pPr lvl="0" algn="ctr" defTabSz="889000">
            <a:lnSpc>
              <a:spcPct val="90000"/>
            </a:lnSpc>
            <a:spcBef>
              <a:spcPct val="0"/>
            </a:spcBef>
            <a:spcAft>
              <a:spcPct val="35000"/>
            </a:spcAft>
          </a:pPr>
          <a:r>
            <a:rPr lang="ar-SA" sz="2000" b="1" kern="1200" dirty="0">
              <a:effectLst>
                <a:outerShdw blurRad="38100" dist="38100" dir="2700000" algn="tl">
                  <a:srgbClr val="000000">
                    <a:alpha val="43137"/>
                  </a:srgbClr>
                </a:outerShdw>
              </a:effectLst>
            </a:rPr>
            <a:t>المنافسة</a:t>
          </a:r>
          <a:endParaRPr lang="en-US" sz="2000" b="1" kern="1200" dirty="0">
            <a:effectLst>
              <a:outerShdw blurRad="38100" dist="38100" dir="2700000" algn="tl">
                <a:srgbClr val="000000">
                  <a:alpha val="43137"/>
                </a:srgbClr>
              </a:outerShdw>
            </a:effectLst>
          </a:endParaRPr>
        </a:p>
      </dsp:txBody>
      <dsp:txXfrm>
        <a:off x="2605249" y="1404683"/>
        <a:ext cx="1392753" cy="1204895"/>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6D182F4-EC70-4EED-8DC5-218D064CD468}">
      <dsp:nvSpPr>
        <dsp:cNvPr id="0" name=""/>
        <dsp:cNvSpPr/>
      </dsp:nvSpPr>
      <dsp:spPr>
        <a:xfrm>
          <a:off x="4586351" y="2345341"/>
          <a:ext cx="1673541" cy="1673541"/>
        </a:xfrm>
        <a:prstGeom prst="ellipse">
          <a:avLst/>
        </a:prstGeom>
        <a:gradFill rotWithShape="0">
          <a:gsLst>
            <a:gs pos="0">
              <a:schemeClr val="accent2">
                <a:hueOff val="0"/>
                <a:satOff val="0"/>
                <a:lumOff val="0"/>
                <a:alphaOff val="0"/>
                <a:tint val="96000"/>
                <a:lumMod val="104000"/>
              </a:schemeClr>
            </a:gs>
            <a:gs pos="100000">
              <a:schemeClr val="accent2">
                <a:hueOff val="0"/>
                <a:satOff val="0"/>
                <a:lumOff val="0"/>
                <a:alphaOff val="0"/>
                <a:shade val="98000"/>
                <a:lumMod val="94000"/>
              </a:schemeClr>
            </a:gs>
          </a:gsLst>
          <a:lin ang="5400000" scaled="0"/>
        </a:gradFill>
        <a:ln>
          <a:noFill/>
        </a:ln>
        <a:effectLst>
          <a:outerShdw blurRad="38100" dist="25400" dir="5400000" rotWithShape="0">
            <a:srgbClr val="000000">
              <a:alpha val="2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33020" tIns="33020" rIns="33020" bIns="33020" numCol="1" spcCol="1270" anchor="ctr" anchorCtr="0">
          <a:noAutofit/>
        </a:bodyPr>
        <a:lstStyle/>
        <a:p>
          <a:pPr lvl="0" algn="ctr" defTabSz="1155700">
            <a:lnSpc>
              <a:spcPct val="90000"/>
            </a:lnSpc>
            <a:spcBef>
              <a:spcPct val="0"/>
            </a:spcBef>
            <a:spcAft>
              <a:spcPct val="35000"/>
            </a:spcAft>
          </a:pPr>
          <a:r>
            <a:rPr lang="ar-SA" sz="2600" b="1" kern="1200" dirty="0">
              <a:effectLst>
                <a:outerShdw blurRad="38100" dist="38100" dir="2700000" algn="tl">
                  <a:srgbClr val="000000">
                    <a:alpha val="43137"/>
                  </a:srgbClr>
                </a:outerShdw>
              </a:effectLst>
            </a:rPr>
            <a:t>أنواع السوق</a:t>
          </a:r>
          <a:endParaRPr lang="en-US" sz="2600" b="1" kern="1200" dirty="0">
            <a:effectLst>
              <a:outerShdw blurRad="38100" dist="38100" dir="2700000" algn="tl">
                <a:srgbClr val="000000">
                  <a:alpha val="43137"/>
                </a:srgbClr>
              </a:outerShdw>
            </a:effectLst>
          </a:endParaRPr>
        </a:p>
      </dsp:txBody>
      <dsp:txXfrm>
        <a:off x="4831435" y="2590425"/>
        <a:ext cx="1183373" cy="1183373"/>
      </dsp:txXfrm>
    </dsp:sp>
    <dsp:sp modelId="{46A1C447-61FA-4302-88F5-B4B3620D9819}">
      <dsp:nvSpPr>
        <dsp:cNvPr id="0" name=""/>
        <dsp:cNvSpPr/>
      </dsp:nvSpPr>
      <dsp:spPr>
        <a:xfrm rot="16200000">
          <a:off x="5246161" y="1736966"/>
          <a:ext cx="353922" cy="569004"/>
        </a:xfrm>
        <a:prstGeom prst="rightArrow">
          <a:avLst>
            <a:gd name="adj1" fmla="val 60000"/>
            <a:gd name="adj2" fmla="val 50000"/>
          </a:avLst>
        </a:prstGeom>
        <a:solidFill>
          <a:schemeClr val="accent3">
            <a:hueOff val="0"/>
            <a:satOff val="0"/>
            <a:lumOff val="0"/>
            <a:alphaOff val="0"/>
          </a:schemeClr>
        </a:solidFill>
        <a:ln>
          <a:noFill/>
        </a:ln>
        <a:effectLst>
          <a:outerShdw blurRad="38100" dist="25400" dir="5400000" rotWithShape="0">
            <a:srgbClr val="000000">
              <a:alpha val="25000"/>
            </a:srgbClr>
          </a:outerShdw>
        </a:effectLst>
        <a:scene3d>
          <a:camera prst="orthographicFront"/>
          <a:lightRig rig="threePt" dir="t">
            <a:rot lat="0" lon="0" rev="7500000"/>
          </a:lightRig>
        </a:scene3d>
        <a:sp3d z="-70000" extrusionH="63500" prstMaterial="matte">
          <a:bevelT w="25400" h="6350" prst="relaxedInset"/>
          <a:contourClr>
            <a:schemeClr val="bg1"/>
          </a:contourClr>
        </a:sp3d>
      </dsp:spPr>
      <dsp:style>
        <a:lnRef idx="0">
          <a:scrgbClr r="0" g="0" b="0"/>
        </a:lnRef>
        <a:fillRef idx="1">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lvl="0" algn="ctr" defTabSz="844550">
            <a:lnSpc>
              <a:spcPct val="90000"/>
            </a:lnSpc>
            <a:spcBef>
              <a:spcPct val="0"/>
            </a:spcBef>
            <a:spcAft>
              <a:spcPct val="35000"/>
            </a:spcAft>
          </a:pPr>
          <a:endParaRPr lang="en-US" sz="1900" b="1" kern="1200">
            <a:effectLst>
              <a:outerShdw blurRad="38100" dist="38100" dir="2700000" algn="tl">
                <a:srgbClr val="000000">
                  <a:alpha val="43137"/>
                </a:srgbClr>
              </a:outerShdw>
            </a:effectLst>
          </a:endParaRPr>
        </a:p>
      </dsp:txBody>
      <dsp:txXfrm>
        <a:off x="5299250" y="1903856"/>
        <a:ext cx="247745" cy="341402"/>
      </dsp:txXfrm>
    </dsp:sp>
    <dsp:sp modelId="{B8A14FA2-0408-43C5-8E61-FF0865C78578}">
      <dsp:nvSpPr>
        <dsp:cNvPr id="0" name=""/>
        <dsp:cNvSpPr/>
      </dsp:nvSpPr>
      <dsp:spPr>
        <a:xfrm>
          <a:off x="4586351" y="4021"/>
          <a:ext cx="1673541" cy="1673541"/>
        </a:xfrm>
        <a:prstGeom prst="ellipse">
          <a:avLst/>
        </a:prstGeom>
        <a:gradFill rotWithShape="0">
          <a:gsLst>
            <a:gs pos="0">
              <a:schemeClr val="accent3">
                <a:hueOff val="0"/>
                <a:satOff val="0"/>
                <a:lumOff val="0"/>
                <a:alphaOff val="0"/>
                <a:tint val="96000"/>
                <a:lumMod val="104000"/>
              </a:schemeClr>
            </a:gs>
            <a:gs pos="100000">
              <a:schemeClr val="accent3">
                <a:hueOff val="0"/>
                <a:satOff val="0"/>
                <a:lumOff val="0"/>
                <a:alphaOff val="0"/>
                <a:shade val="98000"/>
                <a:lumMod val="94000"/>
              </a:schemeClr>
            </a:gs>
          </a:gsLst>
          <a:lin ang="5400000" scaled="0"/>
        </a:gradFill>
        <a:ln>
          <a:noFill/>
        </a:ln>
        <a:effectLst>
          <a:outerShdw blurRad="38100" dist="25400" dir="5400000" rotWithShape="0">
            <a:srgbClr val="000000">
              <a:alpha val="2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24130" tIns="24130" rIns="24130" bIns="24130" numCol="1" spcCol="1270" anchor="ctr" anchorCtr="0">
          <a:noAutofit/>
        </a:bodyPr>
        <a:lstStyle/>
        <a:p>
          <a:pPr lvl="0" algn="ctr" defTabSz="844550">
            <a:lnSpc>
              <a:spcPct val="90000"/>
            </a:lnSpc>
            <a:spcBef>
              <a:spcPct val="0"/>
            </a:spcBef>
            <a:spcAft>
              <a:spcPct val="35000"/>
            </a:spcAft>
          </a:pPr>
          <a:r>
            <a:rPr lang="ar-SA" sz="1900" b="1" kern="1200" dirty="0">
              <a:effectLst>
                <a:outerShdw blurRad="38100" dist="38100" dir="2700000" algn="tl">
                  <a:srgbClr val="000000">
                    <a:alpha val="43137"/>
                  </a:srgbClr>
                </a:outerShdw>
              </a:effectLst>
            </a:rPr>
            <a:t>الاحتكار</a:t>
          </a:r>
          <a:endParaRPr lang="en-US" sz="1900" b="1" kern="1200" dirty="0">
            <a:effectLst>
              <a:outerShdw blurRad="38100" dist="38100" dir="2700000" algn="tl">
                <a:srgbClr val="000000">
                  <a:alpha val="43137"/>
                </a:srgbClr>
              </a:outerShdw>
            </a:effectLst>
          </a:endParaRPr>
        </a:p>
      </dsp:txBody>
      <dsp:txXfrm>
        <a:off x="4831435" y="249105"/>
        <a:ext cx="1183373" cy="1183373"/>
      </dsp:txXfrm>
    </dsp:sp>
    <dsp:sp modelId="{DF5BE67B-440B-4545-9B47-59A3FBDC8C39}">
      <dsp:nvSpPr>
        <dsp:cNvPr id="0" name=""/>
        <dsp:cNvSpPr/>
      </dsp:nvSpPr>
      <dsp:spPr>
        <a:xfrm>
          <a:off x="6406804" y="2897609"/>
          <a:ext cx="353922" cy="569004"/>
        </a:xfrm>
        <a:prstGeom prst="rightArrow">
          <a:avLst>
            <a:gd name="adj1" fmla="val 60000"/>
            <a:gd name="adj2" fmla="val 50000"/>
          </a:avLst>
        </a:prstGeom>
        <a:solidFill>
          <a:schemeClr val="accent3">
            <a:hueOff val="901328"/>
            <a:satOff val="-2999"/>
            <a:lumOff val="-1503"/>
            <a:alphaOff val="0"/>
          </a:schemeClr>
        </a:solidFill>
        <a:ln>
          <a:noFill/>
        </a:ln>
        <a:effectLst>
          <a:outerShdw blurRad="38100" dist="25400" dir="5400000" rotWithShape="0">
            <a:srgbClr val="000000">
              <a:alpha val="25000"/>
            </a:srgbClr>
          </a:outerShdw>
        </a:effectLst>
        <a:scene3d>
          <a:camera prst="orthographicFront"/>
          <a:lightRig rig="threePt" dir="t">
            <a:rot lat="0" lon="0" rev="7500000"/>
          </a:lightRig>
        </a:scene3d>
        <a:sp3d z="-70000" extrusionH="63500" prstMaterial="matte">
          <a:bevelT w="25400" h="6350" prst="relaxedInset"/>
          <a:contourClr>
            <a:schemeClr val="bg1"/>
          </a:contourClr>
        </a:sp3d>
      </dsp:spPr>
      <dsp:style>
        <a:lnRef idx="0">
          <a:scrgbClr r="0" g="0" b="0"/>
        </a:lnRef>
        <a:fillRef idx="1">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lvl="0" algn="ctr" defTabSz="844550">
            <a:lnSpc>
              <a:spcPct val="90000"/>
            </a:lnSpc>
            <a:spcBef>
              <a:spcPct val="0"/>
            </a:spcBef>
            <a:spcAft>
              <a:spcPct val="35000"/>
            </a:spcAft>
          </a:pPr>
          <a:endParaRPr lang="en-US" sz="1900" b="1" kern="1200">
            <a:effectLst>
              <a:outerShdw blurRad="38100" dist="38100" dir="2700000" algn="tl">
                <a:srgbClr val="000000">
                  <a:alpha val="43137"/>
                </a:srgbClr>
              </a:outerShdw>
            </a:effectLst>
          </a:endParaRPr>
        </a:p>
      </dsp:txBody>
      <dsp:txXfrm>
        <a:off x="6406804" y="3011410"/>
        <a:ext cx="247745" cy="341402"/>
      </dsp:txXfrm>
    </dsp:sp>
    <dsp:sp modelId="{896BEC38-2BC6-4D8F-9083-FA8D48E032A0}">
      <dsp:nvSpPr>
        <dsp:cNvPr id="0" name=""/>
        <dsp:cNvSpPr/>
      </dsp:nvSpPr>
      <dsp:spPr>
        <a:xfrm>
          <a:off x="6927670" y="2345341"/>
          <a:ext cx="1673541" cy="1673541"/>
        </a:xfrm>
        <a:prstGeom prst="ellipse">
          <a:avLst/>
        </a:prstGeom>
        <a:gradFill rotWithShape="0">
          <a:gsLst>
            <a:gs pos="0">
              <a:schemeClr val="accent3">
                <a:hueOff val="901328"/>
                <a:satOff val="-2999"/>
                <a:lumOff val="-1503"/>
                <a:alphaOff val="0"/>
                <a:tint val="96000"/>
                <a:lumMod val="104000"/>
              </a:schemeClr>
            </a:gs>
            <a:gs pos="100000">
              <a:schemeClr val="accent3">
                <a:hueOff val="901328"/>
                <a:satOff val="-2999"/>
                <a:lumOff val="-1503"/>
                <a:alphaOff val="0"/>
                <a:shade val="98000"/>
                <a:lumMod val="94000"/>
              </a:schemeClr>
            </a:gs>
          </a:gsLst>
          <a:lin ang="5400000" scaled="0"/>
        </a:gradFill>
        <a:ln>
          <a:noFill/>
        </a:ln>
        <a:effectLst>
          <a:outerShdw blurRad="38100" dist="25400" dir="5400000" rotWithShape="0">
            <a:srgbClr val="000000">
              <a:alpha val="2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24130" tIns="24130" rIns="24130" bIns="24130" numCol="1" spcCol="1270" anchor="ctr" anchorCtr="0">
          <a:noAutofit/>
        </a:bodyPr>
        <a:lstStyle/>
        <a:p>
          <a:pPr lvl="0" algn="ctr" defTabSz="844550">
            <a:lnSpc>
              <a:spcPct val="90000"/>
            </a:lnSpc>
            <a:spcBef>
              <a:spcPct val="0"/>
            </a:spcBef>
            <a:spcAft>
              <a:spcPct val="35000"/>
            </a:spcAft>
          </a:pPr>
          <a:r>
            <a:rPr lang="ar-SA" sz="1900" b="1" kern="1200" dirty="0">
              <a:effectLst>
                <a:outerShdw blurRad="38100" dist="38100" dir="2700000" algn="tl">
                  <a:srgbClr val="000000">
                    <a:alpha val="43137"/>
                  </a:srgbClr>
                </a:outerShdw>
              </a:effectLst>
            </a:rPr>
            <a:t>المنافسة الكاملة</a:t>
          </a:r>
          <a:endParaRPr lang="en-US" sz="1900" b="1" kern="1200" dirty="0">
            <a:effectLst>
              <a:outerShdw blurRad="38100" dist="38100" dir="2700000" algn="tl">
                <a:srgbClr val="000000">
                  <a:alpha val="43137"/>
                </a:srgbClr>
              </a:outerShdw>
            </a:effectLst>
          </a:endParaRPr>
        </a:p>
      </dsp:txBody>
      <dsp:txXfrm>
        <a:off x="7172754" y="2590425"/>
        <a:ext cx="1183373" cy="1183373"/>
      </dsp:txXfrm>
    </dsp:sp>
    <dsp:sp modelId="{9EF222D8-7D81-43AB-9B3D-0E4D84CF8355}">
      <dsp:nvSpPr>
        <dsp:cNvPr id="0" name=""/>
        <dsp:cNvSpPr/>
      </dsp:nvSpPr>
      <dsp:spPr>
        <a:xfrm rot="5400000">
          <a:off x="5246161" y="4058252"/>
          <a:ext cx="353922" cy="569004"/>
        </a:xfrm>
        <a:prstGeom prst="rightArrow">
          <a:avLst>
            <a:gd name="adj1" fmla="val 60000"/>
            <a:gd name="adj2" fmla="val 50000"/>
          </a:avLst>
        </a:prstGeom>
        <a:solidFill>
          <a:schemeClr val="accent3">
            <a:hueOff val="1802655"/>
            <a:satOff val="-5998"/>
            <a:lumOff val="-3006"/>
            <a:alphaOff val="0"/>
          </a:schemeClr>
        </a:solidFill>
        <a:ln>
          <a:noFill/>
        </a:ln>
        <a:effectLst>
          <a:outerShdw blurRad="38100" dist="25400" dir="5400000" rotWithShape="0">
            <a:srgbClr val="000000">
              <a:alpha val="25000"/>
            </a:srgbClr>
          </a:outerShdw>
        </a:effectLst>
        <a:scene3d>
          <a:camera prst="orthographicFront"/>
          <a:lightRig rig="threePt" dir="t">
            <a:rot lat="0" lon="0" rev="7500000"/>
          </a:lightRig>
        </a:scene3d>
        <a:sp3d z="-70000" extrusionH="63500" prstMaterial="matte">
          <a:bevelT w="25400" h="6350" prst="relaxedInset"/>
          <a:contourClr>
            <a:schemeClr val="bg1"/>
          </a:contourClr>
        </a:sp3d>
      </dsp:spPr>
      <dsp:style>
        <a:lnRef idx="0">
          <a:scrgbClr r="0" g="0" b="0"/>
        </a:lnRef>
        <a:fillRef idx="1">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lvl="0" algn="ctr" defTabSz="844550">
            <a:lnSpc>
              <a:spcPct val="90000"/>
            </a:lnSpc>
            <a:spcBef>
              <a:spcPct val="0"/>
            </a:spcBef>
            <a:spcAft>
              <a:spcPct val="35000"/>
            </a:spcAft>
          </a:pPr>
          <a:endParaRPr lang="en-US" sz="1900" b="1" kern="1200">
            <a:effectLst>
              <a:outerShdw blurRad="38100" dist="38100" dir="2700000" algn="tl">
                <a:srgbClr val="000000">
                  <a:alpha val="43137"/>
                </a:srgbClr>
              </a:outerShdw>
            </a:effectLst>
          </a:endParaRPr>
        </a:p>
      </dsp:txBody>
      <dsp:txXfrm>
        <a:off x="5299250" y="4118965"/>
        <a:ext cx="247745" cy="341402"/>
      </dsp:txXfrm>
    </dsp:sp>
    <dsp:sp modelId="{DAC873A8-13EF-40BB-A08E-3B37727CFA9D}">
      <dsp:nvSpPr>
        <dsp:cNvPr id="0" name=""/>
        <dsp:cNvSpPr/>
      </dsp:nvSpPr>
      <dsp:spPr>
        <a:xfrm>
          <a:off x="4586351" y="4686660"/>
          <a:ext cx="1673541" cy="1673541"/>
        </a:xfrm>
        <a:prstGeom prst="ellipse">
          <a:avLst/>
        </a:prstGeom>
        <a:gradFill rotWithShape="0">
          <a:gsLst>
            <a:gs pos="0">
              <a:schemeClr val="accent3">
                <a:hueOff val="1802655"/>
                <a:satOff val="-5998"/>
                <a:lumOff val="-3006"/>
                <a:alphaOff val="0"/>
                <a:tint val="96000"/>
                <a:lumMod val="104000"/>
              </a:schemeClr>
            </a:gs>
            <a:gs pos="100000">
              <a:schemeClr val="accent3">
                <a:hueOff val="1802655"/>
                <a:satOff val="-5998"/>
                <a:lumOff val="-3006"/>
                <a:alphaOff val="0"/>
                <a:shade val="98000"/>
                <a:lumMod val="94000"/>
              </a:schemeClr>
            </a:gs>
          </a:gsLst>
          <a:lin ang="5400000" scaled="0"/>
        </a:gradFill>
        <a:ln>
          <a:noFill/>
        </a:ln>
        <a:effectLst>
          <a:outerShdw blurRad="38100" dist="25400" dir="5400000" rotWithShape="0">
            <a:srgbClr val="000000">
              <a:alpha val="2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24130" tIns="24130" rIns="24130" bIns="24130" numCol="1" spcCol="1270" anchor="ctr" anchorCtr="0">
          <a:noAutofit/>
        </a:bodyPr>
        <a:lstStyle/>
        <a:p>
          <a:pPr lvl="0" algn="ctr" defTabSz="844550">
            <a:lnSpc>
              <a:spcPct val="90000"/>
            </a:lnSpc>
            <a:spcBef>
              <a:spcPct val="0"/>
            </a:spcBef>
            <a:spcAft>
              <a:spcPct val="35000"/>
            </a:spcAft>
          </a:pPr>
          <a:r>
            <a:rPr lang="ar-SA" sz="1900" b="1" kern="1200" dirty="0">
              <a:effectLst>
                <a:outerShdw blurRad="38100" dist="38100" dir="2700000" algn="tl">
                  <a:srgbClr val="000000">
                    <a:alpha val="43137"/>
                  </a:srgbClr>
                </a:outerShdw>
              </a:effectLst>
            </a:rPr>
            <a:t>المنافسة الاحتكارية</a:t>
          </a:r>
          <a:endParaRPr lang="en-US" sz="1900" b="1" kern="1200" dirty="0">
            <a:effectLst>
              <a:outerShdw blurRad="38100" dist="38100" dir="2700000" algn="tl">
                <a:srgbClr val="000000">
                  <a:alpha val="43137"/>
                </a:srgbClr>
              </a:outerShdw>
            </a:effectLst>
          </a:endParaRPr>
        </a:p>
      </dsp:txBody>
      <dsp:txXfrm>
        <a:off x="4831435" y="4931744"/>
        <a:ext cx="1183373" cy="1183373"/>
      </dsp:txXfrm>
    </dsp:sp>
    <dsp:sp modelId="{98D02FC4-63F5-4943-9AC1-D3B75797090F}">
      <dsp:nvSpPr>
        <dsp:cNvPr id="0" name=""/>
        <dsp:cNvSpPr/>
      </dsp:nvSpPr>
      <dsp:spPr>
        <a:xfrm rot="10800000">
          <a:off x="4085518" y="2897609"/>
          <a:ext cx="353922" cy="569004"/>
        </a:xfrm>
        <a:prstGeom prst="rightArrow">
          <a:avLst>
            <a:gd name="adj1" fmla="val 60000"/>
            <a:gd name="adj2" fmla="val 50000"/>
          </a:avLst>
        </a:prstGeom>
        <a:solidFill>
          <a:schemeClr val="accent3">
            <a:hueOff val="2703983"/>
            <a:satOff val="-8997"/>
            <a:lumOff val="-4509"/>
            <a:alphaOff val="0"/>
          </a:schemeClr>
        </a:solidFill>
        <a:ln>
          <a:noFill/>
        </a:ln>
        <a:effectLst>
          <a:outerShdw blurRad="38100" dist="25400" dir="5400000" rotWithShape="0">
            <a:srgbClr val="000000">
              <a:alpha val="25000"/>
            </a:srgbClr>
          </a:outerShdw>
        </a:effectLst>
        <a:scene3d>
          <a:camera prst="orthographicFront"/>
          <a:lightRig rig="threePt" dir="t">
            <a:rot lat="0" lon="0" rev="7500000"/>
          </a:lightRig>
        </a:scene3d>
        <a:sp3d z="-70000" extrusionH="63500" prstMaterial="matte">
          <a:bevelT w="25400" h="6350" prst="relaxedInset"/>
          <a:contourClr>
            <a:schemeClr val="bg1"/>
          </a:contourClr>
        </a:sp3d>
      </dsp:spPr>
      <dsp:style>
        <a:lnRef idx="0">
          <a:scrgbClr r="0" g="0" b="0"/>
        </a:lnRef>
        <a:fillRef idx="1">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lvl="0" algn="ctr" defTabSz="844550">
            <a:lnSpc>
              <a:spcPct val="90000"/>
            </a:lnSpc>
            <a:spcBef>
              <a:spcPct val="0"/>
            </a:spcBef>
            <a:spcAft>
              <a:spcPct val="35000"/>
            </a:spcAft>
          </a:pPr>
          <a:endParaRPr lang="en-US" sz="1900" b="1" kern="1200">
            <a:effectLst>
              <a:outerShdw blurRad="38100" dist="38100" dir="2700000" algn="tl">
                <a:srgbClr val="000000">
                  <a:alpha val="43137"/>
                </a:srgbClr>
              </a:outerShdw>
            </a:effectLst>
          </a:endParaRPr>
        </a:p>
      </dsp:txBody>
      <dsp:txXfrm rot="10800000">
        <a:off x="4191695" y="3011410"/>
        <a:ext cx="247745" cy="341402"/>
      </dsp:txXfrm>
    </dsp:sp>
    <dsp:sp modelId="{875B9693-9BC0-425C-9411-BD8F7AB1E6C1}">
      <dsp:nvSpPr>
        <dsp:cNvPr id="0" name=""/>
        <dsp:cNvSpPr/>
      </dsp:nvSpPr>
      <dsp:spPr>
        <a:xfrm>
          <a:off x="2245032" y="2345341"/>
          <a:ext cx="1673541" cy="1673541"/>
        </a:xfrm>
        <a:prstGeom prst="ellipse">
          <a:avLst/>
        </a:prstGeom>
        <a:gradFill rotWithShape="0">
          <a:gsLst>
            <a:gs pos="0">
              <a:schemeClr val="accent3">
                <a:hueOff val="2703983"/>
                <a:satOff val="-8997"/>
                <a:lumOff val="-4509"/>
                <a:alphaOff val="0"/>
                <a:tint val="96000"/>
                <a:lumMod val="104000"/>
              </a:schemeClr>
            </a:gs>
            <a:gs pos="100000">
              <a:schemeClr val="accent3">
                <a:hueOff val="2703983"/>
                <a:satOff val="-8997"/>
                <a:lumOff val="-4509"/>
                <a:alphaOff val="0"/>
                <a:shade val="98000"/>
                <a:lumMod val="94000"/>
              </a:schemeClr>
            </a:gs>
          </a:gsLst>
          <a:lin ang="5400000" scaled="0"/>
        </a:gradFill>
        <a:ln>
          <a:noFill/>
        </a:ln>
        <a:effectLst>
          <a:outerShdw blurRad="38100" dist="25400" dir="5400000" rotWithShape="0">
            <a:srgbClr val="000000">
              <a:alpha val="2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24130" tIns="24130" rIns="24130" bIns="24130" numCol="1" spcCol="1270" anchor="ctr" anchorCtr="0">
          <a:noAutofit/>
        </a:bodyPr>
        <a:lstStyle/>
        <a:p>
          <a:pPr lvl="0" algn="ctr" defTabSz="844550">
            <a:lnSpc>
              <a:spcPct val="90000"/>
            </a:lnSpc>
            <a:spcBef>
              <a:spcPct val="0"/>
            </a:spcBef>
            <a:spcAft>
              <a:spcPct val="35000"/>
            </a:spcAft>
          </a:pPr>
          <a:r>
            <a:rPr lang="ar-SA" sz="1900" b="1" kern="1200" dirty="0">
              <a:effectLst>
                <a:outerShdw blurRad="38100" dist="38100" dir="2700000" algn="tl">
                  <a:srgbClr val="000000">
                    <a:alpha val="43137"/>
                  </a:srgbClr>
                </a:outerShdw>
              </a:effectLst>
            </a:rPr>
            <a:t>احتكار القلة</a:t>
          </a:r>
          <a:endParaRPr lang="en-US" sz="1900" b="1" kern="1200" dirty="0">
            <a:effectLst>
              <a:outerShdw blurRad="38100" dist="38100" dir="2700000" algn="tl">
                <a:srgbClr val="000000">
                  <a:alpha val="43137"/>
                </a:srgbClr>
              </a:outerShdw>
            </a:effectLst>
          </a:endParaRPr>
        </a:p>
      </dsp:txBody>
      <dsp:txXfrm>
        <a:off x="2490116" y="2590425"/>
        <a:ext cx="1183373" cy="1183373"/>
      </dsp:txXfrm>
    </dsp:sp>
  </dsp:spTree>
</dsp:drawing>
</file>

<file path=ppt/diagrams/layout1.xml><?xml version="1.0" encoding="utf-8"?>
<dgm:layoutDef xmlns:dgm="http://schemas.openxmlformats.org/drawingml/2006/diagram" xmlns:a="http://schemas.openxmlformats.org/drawingml/2006/main" uniqueId="urn:microsoft.com/office/officeart/2008/layout/HorizontalMultiLevelHierarchy">
  <dgm:title val=""/>
  <dgm:desc val=""/>
  <dgm:catLst>
    <dgm:cat type="hierarchy" pri="46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clrData>
  <dgm:layoutNode name="Name0">
    <dgm:varLst>
      <dgm:chPref val="1"/>
      <dgm:dir/>
      <dgm:animOne val="branch"/>
      <dgm:animLvl val="lvl"/>
      <dgm:resizeHandles val="exact"/>
    </dgm:varLst>
    <dgm:choose name="Name1">
      <dgm:if name="Name2" func="var" arg="dir" op="equ" val="norm">
        <dgm:alg type="hierChild">
          <dgm:param type="linDir" val="fromT"/>
          <dgm:param type="chAlign" val="l"/>
        </dgm:alg>
      </dgm:if>
      <dgm:else name="Name3">
        <dgm:alg type="hierChild">
          <dgm:param type="linDir" val="fromT"/>
          <dgm:param type="chAlign" val="r"/>
        </dgm:alg>
      </dgm:else>
    </dgm:choose>
    <dgm:shape xmlns:r="http://schemas.openxmlformats.org/officeDocument/2006/relationships" r:blip="">
      <dgm:adjLst/>
    </dgm:shape>
    <dgm:presOf/>
    <dgm:constrLst>
      <dgm:constr type="h" for="des" forName="LevelOneTextNode" refType="h"/>
      <dgm:constr type="w" for="des" forName="LevelOneTextNode" refType="h" refFor="des" refForName="LevelOneTextNode" fact="0.19"/>
      <dgm:constr type="h" for="des" forName="LevelTwoTextNode" refType="w" refFor="des" refForName="LevelOneTextNode"/>
      <dgm:constr type="w" for="des" forName="LevelTwoTextNode" refType="h" refFor="des" refForName="LevelTwoTextNode" fact="3.28"/>
      <dgm:constr type="sibSp" refType="h" refFor="des" refForName="LevelTwoTextNode" op="equ" fact="0.25"/>
      <dgm:constr type="sibSp" for="des" forName="level2hierChild" refType="h" refFor="des" refForName="LevelTwoTextNode" op="equ" fact="0.25"/>
      <dgm:constr type="sibSp" for="des" forName="level3hierChild" refType="h" refFor="des" refForName="LevelTwoTextNode" op="equ" fact="0.25"/>
      <dgm:constr type="sp" for="des" forName="root1" refType="w" refFor="des" refForName="LevelTwoTextNode" fact="0.2"/>
      <dgm:constr type="sp" for="des" forName="root2" refType="sp" refFor="des" refForName="root1" op="equ"/>
      <dgm:constr type="primFontSz" for="des" forName="LevelOneTextNode" op="equ" val="65"/>
      <dgm:constr type="primFontSz" for="des" forName="LevelTwoTextNode" op="equ" val="65"/>
      <dgm:constr type="primFontSz" for="des" forName="LevelTwoTextNode" refType="primFontSz" refFor="des" refForName="LevelOneTextNode" op="lte"/>
      <dgm:constr type="primFontSz" for="des" forName="connTx" op="equ" val="50"/>
      <dgm:constr type="primFontSz" for="des" forName="connTx" refType="primFontSz" refFor="des" refForName="LevelOneTextNode" op="lte" fact="0.78"/>
    </dgm:constrLst>
    <dgm:forEach name="Name4" axis="ch">
      <dgm:forEach name="Name5" axis="self" ptType="node">
        <dgm:layoutNode name="root1">
          <dgm:choose name="Name6">
            <dgm:if name="Name7" func="var" arg="dir" op="equ" val="norm">
              <dgm:alg type="hierRoot">
                <dgm:param type="hierAlign" val="lCtrCh"/>
              </dgm:alg>
            </dgm:if>
            <dgm:else name="Name8">
              <dgm:alg type="hierRoot">
                <dgm:param type="hierAlign" val="rCtrCh"/>
              </dgm:alg>
            </dgm:else>
          </dgm:choose>
          <dgm:shape xmlns:r="http://schemas.openxmlformats.org/officeDocument/2006/relationships" r:blip="">
            <dgm:adjLst/>
          </dgm:shape>
          <dgm:presOf/>
          <dgm:layoutNode name="LevelOneTextNode" styleLbl="node0">
            <dgm:varLst>
              <dgm:chPref val="3"/>
            </dgm:varLst>
            <dgm:alg type="tx">
              <dgm:param type="autoTxRot" val="grav"/>
            </dgm:alg>
            <dgm:choose name="Name9">
              <dgm:if name="Name10" func="var" arg="dir" op="equ" val="norm">
                <dgm:shape xmlns:r="http://schemas.openxmlformats.org/officeDocument/2006/relationships" rot="270" type="rect" r:blip="">
                  <dgm:adjLst/>
                </dgm:shape>
              </dgm:if>
              <dgm:else name="Name11">
                <dgm:shape xmlns:r="http://schemas.openxmlformats.org/officeDocument/2006/relationships" rot="90" type="rect" r:blip="">
                  <dgm:adjLst/>
                </dgm:shape>
              </dgm:else>
            </dgm:choose>
            <dgm:presOf axis="self"/>
            <dgm:constrLst>
              <dgm:constr type="tMarg" refType="primFontSz" fact="0.05"/>
              <dgm:constr type="bMarg" refType="primFontSz" fact="0.05"/>
              <dgm:constr type="lMarg" refType="primFontSz" fact="0.05"/>
              <dgm:constr type="rMarg" refType="primFontSz" fact="0.05"/>
            </dgm:constrLst>
            <dgm:ruleLst>
              <dgm:rule type="primFontSz" val="2" fact="NaN" max="NaN"/>
            </dgm:ruleLst>
          </dgm:layoutNode>
          <dgm:layoutNode name="level2hierChild">
            <dgm:choose name="Name12">
              <dgm:if name="Name13" func="var" arg="dir" op="equ" val="norm">
                <dgm:alg type="hierChild">
                  <dgm:param type="linDir" val="fromT"/>
                  <dgm:param type="chAlign" val="l"/>
                </dgm:alg>
              </dgm:if>
              <dgm:else name="Name14">
                <dgm:alg type="hierChild">
                  <dgm:param type="linDir" val="fromT"/>
                  <dgm:param type="chAlign" val="r"/>
                </dgm:alg>
              </dgm:else>
            </dgm:choose>
            <dgm:shape xmlns:r="http://schemas.openxmlformats.org/officeDocument/2006/relationships" r:blip="">
              <dgm:adjLst/>
            </dgm:shape>
            <dgm:presOf/>
            <dgm:forEach name="repeat" axis="ch">
              <dgm:forEach name="Name15" axis="self" ptType="parTrans" cnt="1">
                <dgm:layoutNode name="conn2-1">
                  <dgm:choose name="Name16">
                    <dgm:if name="Name17" func="var" arg="dir" op="equ" val="norm">
                      <dgm:alg type="conn">
                        <dgm:param type="dim" val="1D"/>
                        <dgm:param type="begPts" val="midR"/>
                        <dgm:param type="endPts" val="midL"/>
                        <dgm:param type="endSty" val="noArr"/>
                        <dgm:param type="connRout" val="bend"/>
                      </dgm:alg>
                    </dgm:if>
                    <dgm:else name="Name18">
                      <dgm:alg type="conn">
                        <dgm:param type="dim" val="1D"/>
                        <dgm:param type="begPts" val="midL"/>
                        <dgm:param type="endPts" val="midR"/>
                        <dgm:param type="endSty" val="noArr"/>
                        <dgm:param type="connRout" val="bend"/>
                      </dgm:alg>
                    </dgm:else>
                  </dgm:choose>
                  <dgm:shape xmlns:r="http://schemas.openxmlformats.org/officeDocument/2006/relationships" type="conn" r:blip="" zOrderOff="-99999">
                    <dgm:adjLst/>
                  </dgm:shape>
                  <dgm:presOf axis="self"/>
                  <dgm:constrLst>
                    <dgm:constr type="w" val="1"/>
                    <dgm:constr type="h" val="5"/>
                    <dgm:constr type="connDist"/>
                    <dgm:constr type="begPad"/>
                    <dgm:constr type="endPad"/>
                    <dgm:constr type="userA" for="ch" refType="connDist"/>
                  </dgm:constr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9" axis="self" ptType="node">
                <dgm:layoutNode name="root2">
                  <dgm:choose name="Name20">
                    <dgm:if name="Name21" func="var" arg="dir" op="equ" val="norm">
                      <dgm:alg type="hierRoot">
                        <dgm:param type="hierAlign" val="lCtrCh"/>
                      </dgm:alg>
                    </dgm:if>
                    <dgm:else name="Name22">
                      <dgm:alg type="hierRoot">
                        <dgm:param type="hierAlign" val="rCtrCh"/>
                      </dgm:alg>
                    </dgm:else>
                  </dgm:choose>
                  <dgm:shape xmlns:r="http://schemas.openxmlformats.org/officeDocument/2006/relationships" r:blip="">
                    <dgm:adjLst/>
                  </dgm:shape>
                  <dgm:presOf/>
                  <dgm:layoutNode name="LevelTwoTextNode">
                    <dgm:varLst>
                      <dgm:chPref val="3"/>
                    </dgm:varLst>
                    <dgm:alg type="tx"/>
                    <dgm:shape xmlns:r="http://schemas.openxmlformats.org/officeDocument/2006/relationships" type="rect" r:blip="">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2" fact="NaN" max="NaN"/>
                    </dgm:ruleLst>
                  </dgm:layoutNode>
                  <dgm:layoutNode name="level3hierChild">
                    <dgm:choose name="Name23">
                      <dgm:if name="Name24" func="var" arg="dir" op="equ" val="norm">
                        <dgm:alg type="hierChild">
                          <dgm:param type="linDir" val="fromT"/>
                          <dgm:param type="chAlign" val="l"/>
                        </dgm:alg>
                      </dgm:if>
                      <dgm:else name="Name25">
                        <dgm:alg type="hierChild">
                          <dgm:param type="linDir" val="fromT"/>
                          <dgm:param type="chAlign" val="r"/>
                        </dgm:alg>
                      </dgm:else>
                    </dgm:choose>
                    <dgm:shape xmlns:r="http://schemas.openxmlformats.org/officeDocument/2006/relationships" r:blip="">
                      <dgm:adjLst/>
                    </dgm:shape>
                    <dgm:presOf/>
                    <dgm:forEach name="Name26" ref="repeat"/>
                  </dgm:layoutNode>
                </dgm:layoutNode>
              </dgm:forEach>
            </dgm:forEach>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chart3">
  <dgm:title val=""/>
  <dgm:desc val=""/>
  <dgm:catLst>
    <dgm:cat type="relationship" pri="27000"/>
    <dgm:cat type="cycle" pri="8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ompositeShape">
    <dgm:varLst>
      <dgm:chMax val="7"/>
      <dgm:dir/>
      <dgm:resizeHandles val="exact"/>
    </dgm:varLst>
    <dgm:alg type="composite">
      <dgm:param type="horzAlign" val="ctr"/>
      <dgm:param type="vertAlign" val="mid"/>
      <dgm:param type="ar" val="1"/>
    </dgm:alg>
    <dgm:presOf/>
    <dgm:shape xmlns:r="http://schemas.openxmlformats.org/officeDocument/2006/relationships" r:blip="">
      <dgm:adjLst/>
    </dgm:shape>
    <dgm:choose name="Name0">
      <dgm:if name="Name1" axis="ch" ptType="node" func="cnt" op="equ" val="1">
        <dgm:constrLst>
          <dgm:constr type="l" for="ch" forName="wedge1" refType="w" fact="0.08"/>
          <dgm:constr type="t" for="ch" forName="wedge1" refType="w" fact="0.08"/>
          <dgm:constr type="w" for="ch" forName="wedge1" refType="w" fact="0.84"/>
          <dgm:constr type="h" for="ch" forName="wedge1" refType="h" fact="0.84"/>
          <dgm:constr type="l" for="ch" forName="wedge1Tx" refType="w" fact="0.205"/>
          <dgm:constr type="t" for="ch" forName="wedge1Tx" refType="h" fact="0.205"/>
          <dgm:constr type="w" for="ch" forName="wedge1Tx" refType="w" fact="0.59"/>
          <dgm:constr type="h" for="ch" forName="wedge1Tx" refType="h" fact="0.59"/>
          <dgm:constr type="primFontSz" for="ch" ptType="node" op="equ"/>
        </dgm:constrLst>
      </dgm:if>
      <dgm:if name="Name2" axis="ch" ptType="node" func="cnt" op="equ" val="2">
        <dgm:constrLst>
          <dgm:constr type="l" for="ch" forName="wedge1" refType="w" fact="0.1"/>
          <dgm:constr type="t" for="ch" forName="wedge1" refType="w" fact="0.08"/>
          <dgm:constr type="w" for="ch" forName="wedge1" refType="w" fact="0.84"/>
          <dgm:constr type="h" for="ch" forName="wedge1" refType="h" fact="0.84"/>
          <dgm:constr type="l" for="ch" forName="wedge1Tx" refType="w" fact="0.52"/>
          <dgm:constr type="t" for="ch" forName="wedge1Tx" refType="h" fact="0.205"/>
          <dgm:constr type="w" for="ch" forName="wedge1Tx" refType="w" fact="0.295"/>
          <dgm:constr type="h" for="ch" forName="wedge1Tx" refType="h" fact="0.59"/>
          <dgm:constr type="l" for="ch" forName="wedge2" refType="w" fact="0.08"/>
          <dgm:constr type="t" for="ch" forName="wedge2" refType="w" fact="0.08"/>
          <dgm:constr type="w" for="ch" forName="wedge2" refType="w" fact="0.84"/>
          <dgm:constr type="h" for="ch" forName="wedge2" refType="h" fact="0.84"/>
          <dgm:constr type="l" for="ch" forName="wedge2Tx" refType="w" fact="0.2"/>
          <dgm:constr type="t" for="ch" forName="wedge2Tx" refType="h" fact="0.205"/>
          <dgm:constr type="w" for="ch" forName="wedge2Tx" refType="w" fact="0.295"/>
          <dgm:constr type="h" for="ch" forName="wedge2Tx" refType="h" fact="0.59"/>
          <dgm:constr type="primFontSz" for="ch" ptType="node" op="equ"/>
        </dgm:constrLst>
      </dgm:if>
      <dgm:if name="Name3" axis="ch" ptType="node" func="cnt" op="equ" val="3">
        <dgm:choose name="Name4">
          <dgm:if name="Name5" func="var" arg="dir" op="equ" val="norm">
            <dgm:constrLst>
              <dgm:constr type="l" for="ch" forName="wedge1" refType="w" fact="0.1233"/>
              <dgm:constr type="t" for="ch" forName="wedge1" refType="w" fact="0.055"/>
              <dgm:constr type="w" for="ch" forName="wedge1" refType="w" fact="0.84"/>
              <dgm:constr type="h" for="ch" forName="wedge1" refType="h" fact="0.84"/>
              <dgm:constr type="l" for="ch" forName="wedge1Tx" refType="w" fact="0.58"/>
              <dgm:constr type="t" for="ch" forName="wedge1Tx" refType="h" fact="0.21"/>
              <dgm:constr type="w" for="ch" forName="wedge1Tx" refType="w" fact="0.285"/>
              <dgm:constr type="h" for="ch" forName="wedge1Tx" refType="h" fact="0.28"/>
              <dgm:constr type="l" for="ch" forName="wedge2" refType="w" fact="0.08"/>
              <dgm:constr type="t" for="ch" forName="wedge2" refType="w" fact="0.08"/>
              <dgm:constr type="w" for="ch" forName="wedge2" refType="w" fact="0.84"/>
              <dgm:constr type="h" for="ch" forName="wedge2" refType="h" fact="0.84"/>
              <dgm:constr type="l" for="ch" forName="wedge2Tx" refType="w" fact="0.31"/>
              <dgm:constr type="t" for="ch" forName="wedge2Tx" refType="h" fact="0.61"/>
              <dgm:constr type="w" for="ch" forName="wedge2Tx" refType="w" fact="0.38"/>
              <dgm:constr type="h" for="ch" forName="wedge2Tx" refType="h" fact="0.26"/>
              <dgm:constr type="l" for="ch" forName="wedge3" refType="w" fact="0.08"/>
              <dgm:constr type="t" for="ch" forName="wedge3" refType="w" fact="0.08"/>
              <dgm:constr type="w" for="ch" forName="wedge3" refType="w" fact="0.84"/>
              <dgm:constr type="h" for="ch" forName="wedge3" refType="h" fact="0.84"/>
              <dgm:constr type="l" for="ch" forName="wedge3Tx" refType="w" fact="0.17"/>
              <dgm:constr type="t" for="ch" forName="wedge3Tx" refType="h" fact="0.245"/>
              <dgm:constr type="w" for="ch" forName="wedge3Tx" refType="w" fact="0.285"/>
              <dgm:constr type="h" for="ch" forName="wedge3Tx" refType="h" fact="0.28"/>
              <dgm:constr type="primFontSz" for="ch" ptType="node" op="equ"/>
            </dgm:constrLst>
          </dgm:if>
          <dgm:else name="Name6">
            <dgm:constrLst>
              <dgm:constr type="l" for="ch" forName="wedge1" refType="w" fact="0.08"/>
              <dgm:constr type="t" for="ch" forName="wedge1" refType="w" fact="0.08"/>
              <dgm:constr type="w" for="ch" forName="wedge1" refType="w" fact="0.84"/>
              <dgm:constr type="h" for="ch" forName="wedge1" refType="h" fact="0.84"/>
              <dgm:constr type="l" for="ch" forName="wedge1Tx" refType="w" fact="0.545"/>
              <dgm:constr type="t" for="ch" forName="wedge1Tx" refType="h" fact="0.245"/>
              <dgm:constr type="w" for="ch" forName="wedge1Tx" refType="w" fact="0.285"/>
              <dgm:constr type="h" for="ch" forName="wedge1Tx" refType="h" fact="0.28"/>
              <dgm:constr type="l" for="ch" forName="wedge2" refType="w" fact="0.08"/>
              <dgm:constr type="t" for="ch" forName="wedge2" refType="w" fact="0.08"/>
              <dgm:constr type="w" for="ch" forName="wedge2" refType="w" fact="0.84"/>
              <dgm:constr type="h" for="ch" forName="wedge2" refType="h" fact="0.84"/>
              <dgm:constr type="l" for="ch" forName="wedge2Tx" refType="w" fact="0.31"/>
              <dgm:constr type="t" for="ch" forName="wedge2Tx" refType="h" fact="0.61"/>
              <dgm:constr type="w" for="ch" forName="wedge2Tx" refType="w" fact="0.38"/>
              <dgm:constr type="h" for="ch" forName="wedge2Tx" refType="h" fact="0.26"/>
              <dgm:constr type="l" for="ch" forName="wedge3" refType="w" fact="0.0367"/>
              <dgm:constr type="t" for="ch" forName="wedge3" refType="w" fact="0.055"/>
              <dgm:constr type="w" for="ch" forName="wedge3" refType="w" fact="0.84"/>
              <dgm:constr type="h" for="ch" forName="wedge3" refType="h" fact="0.84"/>
              <dgm:constr type="l" for="ch" forName="wedge3Tx" refType="w" fact="0.14"/>
              <dgm:constr type="t" for="ch" forName="wedge3Tx" refType="h" fact="0.21"/>
              <dgm:constr type="w" for="ch" forName="wedge3Tx" refType="w" fact="0.285"/>
              <dgm:constr type="h" for="ch" forName="wedge3Tx" refType="h" fact="0.28"/>
              <dgm:constr type="primFontSz" for="ch" ptType="node" op="equ"/>
            </dgm:constrLst>
          </dgm:else>
        </dgm:choose>
      </dgm:if>
      <dgm:if name="Name7" axis="ch" ptType="node" func="cnt" op="equ" val="4">
        <dgm:choose name="Name8">
          <dgm:if name="Name9" func="var" arg="dir" op="equ" val="norm">
            <dgm:constrLst>
              <dgm:constr type="l" for="ch" forName="wedge1" refType="w" fact="0.1154"/>
              <dgm:constr type="t" for="ch" forName="wedge1" refType="w" fact="0.0446"/>
              <dgm:constr type="w" for="ch" forName="wedge1" refType="w" fact="0.84"/>
              <dgm:constr type="h" for="ch" forName="wedge1" refType="h" fact="0.84"/>
              <dgm:constr type="l" for="ch" forName="wedge1Tx" refType="w" fact="0.545"/>
              <dgm:constr type="t" for="ch" forName="wedge1Tx" refType="h" fact="0.2"/>
              <dgm:constr type="w" for="ch" forName="wedge1Tx" refType="w" fact="0.31"/>
              <dgm:constr type="h" for="ch" forName="wedge1Tx" refType="h" fact="0.25"/>
              <dgm:constr type="l" for="ch" forName="wedge2" refType="w" fact="0.08"/>
              <dgm:constr type="t" for="ch" forName="wedge2" refType="w" fact="0.08"/>
              <dgm:constr type="w" for="ch" forName="wedge2" refType="w" fact="0.84"/>
              <dgm:constr type="h" for="ch" forName="wedge2" refType="h" fact="0.84"/>
              <dgm:constr type="l" for="ch" forName="wedge2Tx" refType="w" fact="0.515"/>
              <dgm:constr type="t" for="ch" forName="wedge2Tx" refType="h" fact="0.515"/>
              <dgm:constr type="w" for="ch" forName="wedge2Tx" refType="w" fact="0.31"/>
              <dgm:constr type="h" for="ch" forName="wedge2Tx" refType="h" fact="0.25"/>
              <dgm:constr type="l" for="ch" forName="wedge3" refType="w" fact="0.08"/>
              <dgm:constr type="t" for="ch" forName="wedge3" refType="w" fact="0.08"/>
              <dgm:constr type="w" for="ch" forName="wedge3" refType="w" fact="0.84"/>
              <dgm:constr type="h" for="ch" forName="wedge3" refType="h" fact="0.84"/>
              <dgm:constr type="l" for="ch" forName="wedge3Tx" refType="w" fact="0.175"/>
              <dgm:constr type="t" for="ch" forName="wedge3Tx" refType="h" fact="0.515"/>
              <dgm:constr type="w" for="ch" forName="wedge3Tx" refType="w" fact="0.31"/>
              <dgm:constr type="h" for="ch" forName="wedge3Tx" refType="h" fact="0.25"/>
              <dgm:constr type="l" for="ch" forName="wedge4" refType="w" fact="0.08"/>
              <dgm:constr type="t" for="ch" forName="wedge4" refType="h" fact="0.08"/>
              <dgm:constr type="w" for="ch" forName="wedge4" refType="w" fact="0.84"/>
              <dgm:constr type="h" for="ch" forName="wedge4" refType="h" fact="0.84"/>
              <dgm:constr type="l" for="ch" forName="wedge4Tx" refType="w" fact="0.175"/>
              <dgm:constr type="t" for="ch" forName="wedge4Tx" refType="h" fact="0.235"/>
              <dgm:constr type="w" for="ch" forName="wedge4Tx" refType="w" fact="0.31"/>
              <dgm:constr type="h" for="ch" forName="wedge4Tx" refType="h" fact="0.25"/>
              <dgm:constr type="primFontSz" for="ch" ptType="node" op="equ"/>
            </dgm:constrLst>
          </dgm:if>
          <dgm:else name="Name10">
            <dgm:constrLst>
              <dgm:constr type="l" for="ch" forName="wedge1" refType="w" fact="0.08"/>
              <dgm:constr type="t" for="ch" forName="wedge1" refType="w" fact="0.08"/>
              <dgm:constr type="w" for="ch" forName="wedge1" refType="w" fact="0.84"/>
              <dgm:constr type="h" for="ch" forName="wedge1" refType="h" fact="0.84"/>
              <dgm:constr type="l" for="ch" forName="wedge1Tx" refType="w" fact="0.515"/>
              <dgm:constr type="t" for="ch" forName="wedge1Tx" refType="h" fact="0.235"/>
              <dgm:constr type="w" for="ch" forName="wedge1Tx" refType="w" fact="0.31"/>
              <dgm:constr type="h" for="ch" forName="wedge1Tx" refType="h" fact="0.25"/>
              <dgm:constr type="l" for="ch" forName="wedge2" refType="w" fact="0.08"/>
              <dgm:constr type="t" for="ch" forName="wedge2" refType="w" fact="0.08"/>
              <dgm:constr type="w" for="ch" forName="wedge2" refType="w" fact="0.84"/>
              <dgm:constr type="h" for="ch" forName="wedge2" refType="h" fact="0.84"/>
              <dgm:constr type="l" for="ch" forName="wedge2Tx" refType="w" fact="0.515"/>
              <dgm:constr type="t" for="ch" forName="wedge2Tx" refType="h" fact="0.515"/>
              <dgm:constr type="w" for="ch" forName="wedge2Tx" refType="w" fact="0.31"/>
              <dgm:constr type="h" for="ch" forName="wedge2Tx" refType="h" fact="0.25"/>
              <dgm:constr type="l" for="ch" forName="wedge3" refType="w" fact="0.08"/>
              <dgm:constr type="t" for="ch" forName="wedge3" refType="w" fact="0.08"/>
              <dgm:constr type="w" for="ch" forName="wedge3" refType="w" fact="0.84"/>
              <dgm:constr type="h" for="ch" forName="wedge3" refType="h" fact="0.84"/>
              <dgm:constr type="l" for="ch" forName="wedge3Tx" refType="w" fact="0.175"/>
              <dgm:constr type="t" for="ch" forName="wedge3Tx" refType="h" fact="0.515"/>
              <dgm:constr type="w" for="ch" forName="wedge3Tx" refType="w" fact="0.31"/>
              <dgm:constr type="h" for="ch" forName="wedge3Tx" refType="h" fact="0.25"/>
              <dgm:constr type="l" for="ch" forName="wedge4" refType="w" fact="0.0446"/>
              <dgm:constr type="t" for="ch" forName="wedge4" refType="h" fact="0.0446"/>
              <dgm:constr type="w" for="ch" forName="wedge4" refType="w" fact="0.84"/>
              <dgm:constr type="h" for="ch" forName="wedge4" refType="h" fact="0.84"/>
              <dgm:constr type="l" for="ch" forName="wedge4Tx" refType="w" fact="0.145"/>
              <dgm:constr type="t" for="ch" forName="wedge4Tx" refType="h" fact="0.2"/>
              <dgm:constr type="w" for="ch" forName="wedge4Tx" refType="w" fact="0.31"/>
              <dgm:constr type="h" for="ch" forName="wedge4Tx" refType="h" fact="0.25"/>
              <dgm:constr type="primFontSz" for="ch" ptType="node" op="equ"/>
            </dgm:constrLst>
          </dgm:else>
        </dgm:choose>
      </dgm:if>
      <dgm:if name="Name11" axis="ch" ptType="node" func="cnt" op="equ" val="5">
        <dgm:choose name="Name12">
          <dgm:if name="Name13" func="var" arg="dir" op="equ" val="norm">
            <dgm:constrLst>
              <dgm:constr type="l" for="ch" forName="wedge1" refType="w" fact="0.1094"/>
              <dgm:constr type="t" for="ch" forName="wedge1" refType="w" fact="0.0395"/>
              <dgm:constr type="w" for="ch" forName="wedge1" refType="w" fact="0.84"/>
              <dgm:constr type="h" for="ch" forName="wedge1" refType="h" fact="0.84"/>
              <dgm:constr type="l" for="ch" forName="wedge1Tx" refType="w" fact="0.54"/>
              <dgm:constr type="t" for="ch" forName="wedge1Tx" refType="h" fact="0.165"/>
              <dgm:constr type="w" for="ch" forName="wedge1Tx" refType="w" fact="0.285"/>
              <dgm:constr type="h" for="ch" forName="wedge1Tx" refType="h" fact="0.195"/>
              <dgm:constr type="l" for="ch" forName="wedge2" refType="w" fact="0.08"/>
              <dgm:constr type="t" for="ch" forName="wedge2" refType="w" fact="0.08"/>
              <dgm:constr type="w" for="ch" forName="wedge2" refType="w" fact="0.84"/>
              <dgm:constr type="h" for="ch" forName="wedge2" refType="h" fact="0.84"/>
              <dgm:constr type="l" for="ch" forName="wedge2Tx" refType="w" fact="0.629"/>
              <dgm:constr type="t" for="ch" forName="wedge2Tx" refType="h" fact="0.46"/>
              <dgm:constr type="w" for="ch" forName="wedge2Tx" refType="w" fact="0.25"/>
              <dgm:constr type="h" for="ch" forName="wedge2Tx" refType="h" fact="0.211"/>
              <dgm:constr type="l" for="ch" forName="wedge3" refType="w" fact="0.08"/>
              <dgm:constr type="t" for="ch" forName="wedge3" refType="w" fact="0.08"/>
              <dgm:constr type="w" for="ch" forName="wedge3" refType="w" fact="0.84"/>
              <dgm:constr type="h" for="ch" forName="wedge3" refType="h" fact="0.84"/>
              <dgm:constr type="l" for="ch" forName="wedge3Tx" refType="w" fact="0.35"/>
              <dgm:constr type="t" for="ch" forName="wedge3Tx" refType="h" fact="0.71"/>
              <dgm:constr type="w" for="ch" forName="wedge3Tx" refType="w" fact="0.3"/>
              <dgm:constr type="h" for="ch" forName="wedge3Tx" refType="h" fact="0.18"/>
              <dgm:constr type="l" for="ch" forName="wedge4" refType="w" fact="0.08"/>
              <dgm:constr type="t" for="ch" forName="wedge4" refType="h" fact="0.08"/>
              <dgm:constr type="w" for="ch" forName="wedge4" refType="w" fact="0.84"/>
              <dgm:constr type="h" for="ch" forName="wedge4" refType="h" fact="0.84"/>
              <dgm:constr type="l" for="ch" forName="wedge4Tx" refType="w" fact="0.12"/>
              <dgm:constr type="t" for="ch" forName="wedge4Tx" refType="h" fact="0.46"/>
              <dgm:constr type="w" for="ch" forName="wedge4Tx" refType="w" fact="0.25"/>
              <dgm:constr type="h" for="ch" forName="wedge4Tx" refType="h" fact="0.211"/>
              <dgm:constr type="l" for="ch" forName="wedge5" refType="w" fact="0.08"/>
              <dgm:constr type="t" for="ch" forName="wedge5" refType="h" fact="0.08"/>
              <dgm:constr type="w" for="ch" forName="wedge5" refType="w" fact="0.84"/>
              <dgm:constr type="h" for="ch" forName="wedge5" refType="h" fact="0.84"/>
              <dgm:constr type="l" for="ch" forName="wedge5Tx" refType="w" fact="0.2025"/>
              <dgm:constr type="t" for="ch" forName="wedge5Tx" refType="h" fact="0.208"/>
              <dgm:constr type="w" for="ch" forName="wedge5Tx" refType="w" fact="0.285"/>
              <dgm:constr type="h" for="ch" forName="wedge5Tx" refType="h" fact="0.195"/>
              <dgm:constr type="primFontSz" for="ch" ptType="node" op="equ"/>
            </dgm:constrLst>
          </dgm:if>
          <dgm:else name="Name14">
            <dgm:constrLst>
              <dgm:constr type="l" for="ch" forName="wedge1" refType="w" fact="0.08"/>
              <dgm:constr type="t" for="ch" forName="wedge1" refType="w" fact="0.08"/>
              <dgm:constr type="w" for="ch" forName="wedge1" refType="w" fact="0.84"/>
              <dgm:constr type="h" for="ch" forName="wedge1" refType="h" fact="0.84"/>
              <dgm:constr type="l" for="ch" forName="wedge1Tx" refType="w" fact="0.51"/>
              <dgm:constr type="t" for="ch" forName="wedge1Tx" refType="h" fact="0.208"/>
              <dgm:constr type="w" for="ch" forName="wedge1Tx" refType="w" fact="0.285"/>
              <dgm:constr type="h" for="ch" forName="wedge1Tx" refType="h" fact="0.195"/>
              <dgm:constr type="l" for="ch" forName="wedge2" refType="w" fact="0.08"/>
              <dgm:constr type="t" for="ch" forName="wedge2" refType="w" fact="0.08"/>
              <dgm:constr type="w" for="ch" forName="wedge2" refType="w" fact="0.84"/>
              <dgm:constr type="h" for="ch" forName="wedge2" refType="h" fact="0.84"/>
              <dgm:constr type="l" for="ch" forName="wedge2Tx" refType="w" fact="0.629"/>
              <dgm:constr type="t" for="ch" forName="wedge2Tx" refType="h" fact="0.46"/>
              <dgm:constr type="w" for="ch" forName="wedge2Tx" refType="w" fact="0.25"/>
              <dgm:constr type="h" for="ch" forName="wedge2Tx" refType="h" fact="0.211"/>
              <dgm:constr type="l" for="ch" forName="wedge3" refType="w" fact="0.08"/>
              <dgm:constr type="t" for="ch" forName="wedge3" refType="w" fact="0.08"/>
              <dgm:constr type="w" for="ch" forName="wedge3" refType="w" fact="0.84"/>
              <dgm:constr type="h" for="ch" forName="wedge3" refType="h" fact="0.84"/>
              <dgm:constr type="l" for="ch" forName="wedge3Tx" refType="w" fact="0.35"/>
              <dgm:constr type="t" for="ch" forName="wedge3Tx" refType="h" fact="0.71"/>
              <dgm:constr type="w" for="ch" forName="wedge3Tx" refType="w" fact="0.3"/>
              <dgm:constr type="h" for="ch" forName="wedge3Tx" refType="h" fact="0.18"/>
              <dgm:constr type="l" for="ch" forName="wedge4" refType="w" fact="0.08"/>
              <dgm:constr type="t" for="ch" forName="wedge4" refType="h" fact="0.08"/>
              <dgm:constr type="w" for="ch" forName="wedge4" refType="w" fact="0.84"/>
              <dgm:constr type="h" for="ch" forName="wedge4" refType="h" fact="0.84"/>
              <dgm:constr type="l" for="ch" forName="wedge4Tx" refType="w" fact="0.12"/>
              <dgm:constr type="t" for="ch" forName="wedge4Tx" refType="h" fact="0.46"/>
              <dgm:constr type="w" for="ch" forName="wedge4Tx" refType="w" fact="0.25"/>
              <dgm:constr type="h" for="ch" forName="wedge4Tx" refType="h" fact="0.211"/>
              <dgm:constr type="l" for="ch" forName="wedge5" refType="w" fact="0.0506"/>
              <dgm:constr type="t" for="ch" forName="wedge5" refType="h" fact="0.0395"/>
              <dgm:constr type="w" for="ch" forName="wedge5" refType="w" fact="0.84"/>
              <dgm:constr type="h" for="ch" forName="wedge5" refType="h" fact="0.84"/>
              <dgm:constr type="l" for="ch" forName="wedge5Tx" refType="w" fact="0.18"/>
              <dgm:constr type="t" for="ch" forName="wedge5Tx" refType="h" fact="0.165"/>
              <dgm:constr type="w" for="ch" forName="wedge5Tx" refType="w" fact="0.285"/>
              <dgm:constr type="h" for="ch" forName="wedge5Tx" refType="h" fact="0.195"/>
              <dgm:constr type="primFontSz" for="ch" ptType="node" op="equ"/>
            </dgm:constrLst>
          </dgm:else>
        </dgm:choose>
      </dgm:if>
      <dgm:if name="Name15" axis="ch" ptType="node" func="cnt" op="equ" val="6">
        <dgm:choose name="Name16">
          <dgm:if name="Name17" func="var" arg="dir" op="equ" val="norm">
            <dgm:constrLst>
              <dgm:constr type="l" for="ch" forName="wedge1" refType="w" fact="0.105"/>
              <dgm:constr type="t" for="ch" forName="wedge1" refType="w" fact="0.0367"/>
              <dgm:constr type="w" for="ch" forName="wedge1" refType="w" fact="0.84"/>
              <dgm:constr type="h" for="ch" forName="wedge1" refType="h" fact="0.84"/>
              <dgm:constr type="l" for="ch" forName="wedge1Tx" refType="w" fact="0.534"/>
              <dgm:constr type="t" for="ch" forName="wedge1Tx" refType="h" fact="0.1267"/>
              <dgm:constr type="w" for="ch" forName="wedge1Tx" refType="w" fact="0.245"/>
              <dgm:constr type="h" for="ch" forName="wedge1Tx" refType="h" fact="0.18"/>
              <dgm:constr type="l" for="ch" forName="wedge2" refType="w" fact="0.08"/>
              <dgm:constr type="t" for="ch" forName="wedge2" refType="w" fact="0.08"/>
              <dgm:constr type="w" for="ch" forName="wedge2" refType="w" fact="0.84"/>
              <dgm:constr type="h" for="ch" forName="wedge2" refType="h" fact="0.84"/>
              <dgm:constr type="l" for="ch" forName="wedge2Tx" refType="w" fact="0.655"/>
              <dgm:constr type="t" for="ch" forName="wedge2Tx" refType="h" fact="0.415"/>
              <dgm:constr type="w" for="ch" forName="wedge2Tx" refType="w" fact="0.254"/>
              <dgm:constr type="h" for="ch" forName="wedge2Tx" refType="h" fact="0.17"/>
              <dgm:constr type="l" for="ch" forName="wedge3" refType="w" fact="0.08"/>
              <dgm:constr type="t" for="ch" forName="wedge3" refType="w" fact="0.08"/>
              <dgm:constr type="w" for="ch" forName="wedge3" refType="w" fact="0.84"/>
              <dgm:constr type="h" for="ch" forName="wedge3" refType="h" fact="0.84"/>
              <dgm:constr type="l" for="ch" forName="wedge3Tx" refType="w" fact="0.509"/>
              <dgm:constr type="t" for="ch" forName="wedge3Tx" refType="h" fact="0.65"/>
              <dgm:constr type="w" for="ch" forName="wedge3Tx" refType="w" fact="0.245"/>
              <dgm:constr type="h" for="ch" forName="wedge3Tx" refType="h" fact="0.18"/>
              <dgm:constr type="l" for="ch" forName="wedge4" refType="w" fact="0.08"/>
              <dgm:constr type="t" for="ch" forName="wedge4" refType="h" fact="0.08"/>
              <dgm:constr type="w" for="ch" forName="wedge4" refType="w" fact="0.84"/>
              <dgm:constr type="h" for="ch" forName="wedge4" refType="h" fact="0.84"/>
              <dgm:constr type="l" for="ch" forName="wedge4Tx" refType="w" fact="0.246"/>
              <dgm:constr type="t" for="ch" forName="wedge4Tx" refType="h" fact="0.65"/>
              <dgm:constr type="w" for="ch" forName="wedge4Tx" refType="w" fact="0.245"/>
              <dgm:constr type="h" for="ch" forName="wedge4Tx" refType="h" fact="0.18"/>
              <dgm:constr type="l" for="ch" forName="wedge5" refType="w" fact="0.08"/>
              <dgm:constr type="t" for="ch" forName="wedge5" refType="h" fact="0.08"/>
              <dgm:constr type="w" for="ch" forName="wedge5" refType="w" fact="0.84"/>
              <dgm:constr type="h" for="ch" forName="wedge5" refType="h" fact="0.84"/>
              <dgm:constr type="l" for="ch" forName="wedge5Tx" refType="w" fact="0.093"/>
              <dgm:constr type="t" for="ch" forName="wedge5Tx" refType="h" fact="0.415"/>
              <dgm:constr type="w" for="ch" forName="wedge5Tx" refType="w" fact="0.254"/>
              <dgm:constr type="h" for="ch" forName="wedge5Tx" refType="h" fact="0.17"/>
              <dgm:constr type="l" for="ch" forName="wedge6" refType="w" fact="0.08"/>
              <dgm:constr type="t" for="ch" forName="wedge6" refType="h" fact="0.08"/>
              <dgm:constr type="w" for="ch" forName="wedge6" refType="w" fact="0.84"/>
              <dgm:constr type="h" for="ch" forName="wedge6" refType="h" fact="0.84"/>
              <dgm:constr type="l" for="ch" forName="wedge6Tx" refType="w" fact="0.246"/>
              <dgm:constr type="t" for="ch" forName="wedge6Tx" refType="h" fact="0.17"/>
              <dgm:constr type="w" for="ch" forName="wedge6Tx" refType="w" fact="0.245"/>
              <dgm:constr type="h" for="ch" forName="wedge6Tx" refType="h" fact="0.18"/>
              <dgm:constr type="primFontSz" for="ch" ptType="node" op="equ"/>
            </dgm:constrLst>
          </dgm:if>
          <dgm:else name="Name18">
            <dgm:constrLst>
              <dgm:constr type="l" for="ch" forName="wedge1" refType="w" fact="0.08"/>
              <dgm:constr type="t" for="ch" forName="wedge1" refType="w" fact="0.08"/>
              <dgm:constr type="w" for="ch" forName="wedge1" refType="w" fact="0.84"/>
              <dgm:constr type="h" for="ch" forName="wedge1" refType="h" fact="0.84"/>
              <dgm:constr type="l" for="ch" forName="wedge1Tx" refType="w" fact="0.509"/>
              <dgm:constr type="t" for="ch" forName="wedge1Tx" refType="h" fact="0.17"/>
              <dgm:constr type="w" for="ch" forName="wedge1Tx" refType="w" fact="0.245"/>
              <dgm:constr type="h" for="ch" forName="wedge1Tx" refType="h" fact="0.18"/>
              <dgm:constr type="l" for="ch" forName="wedge2" refType="w" fact="0.08"/>
              <dgm:constr type="t" for="ch" forName="wedge2" refType="w" fact="0.08"/>
              <dgm:constr type="w" for="ch" forName="wedge2" refType="w" fact="0.84"/>
              <dgm:constr type="h" for="ch" forName="wedge2" refType="h" fact="0.84"/>
              <dgm:constr type="l" for="ch" forName="wedge2Tx" refType="w" fact="0.655"/>
              <dgm:constr type="t" for="ch" forName="wedge2Tx" refType="h" fact="0.415"/>
              <dgm:constr type="w" for="ch" forName="wedge2Tx" refType="w" fact="0.254"/>
              <dgm:constr type="h" for="ch" forName="wedge2Tx" refType="h" fact="0.17"/>
              <dgm:constr type="l" for="ch" forName="wedge3" refType="w" fact="0.08"/>
              <dgm:constr type="t" for="ch" forName="wedge3" refType="w" fact="0.08"/>
              <dgm:constr type="w" for="ch" forName="wedge3" refType="w" fact="0.84"/>
              <dgm:constr type="h" for="ch" forName="wedge3" refType="h" fact="0.84"/>
              <dgm:constr type="l" for="ch" forName="wedge3Tx" refType="w" fact="0.509"/>
              <dgm:constr type="t" for="ch" forName="wedge3Tx" refType="h" fact="0.65"/>
              <dgm:constr type="w" for="ch" forName="wedge3Tx" refType="w" fact="0.245"/>
              <dgm:constr type="h" for="ch" forName="wedge3Tx" refType="h" fact="0.18"/>
              <dgm:constr type="l" for="ch" forName="wedge4" refType="w" fact="0.08"/>
              <dgm:constr type="t" for="ch" forName="wedge4" refType="h" fact="0.08"/>
              <dgm:constr type="w" for="ch" forName="wedge4" refType="w" fact="0.84"/>
              <dgm:constr type="h" for="ch" forName="wedge4" refType="h" fact="0.84"/>
              <dgm:constr type="l" for="ch" forName="wedge4Tx" refType="w" fact="0.246"/>
              <dgm:constr type="t" for="ch" forName="wedge4Tx" refType="h" fact="0.65"/>
              <dgm:constr type="w" for="ch" forName="wedge4Tx" refType="w" fact="0.245"/>
              <dgm:constr type="h" for="ch" forName="wedge4Tx" refType="h" fact="0.18"/>
              <dgm:constr type="l" for="ch" forName="wedge5" refType="w" fact="0.08"/>
              <dgm:constr type="t" for="ch" forName="wedge5" refType="h" fact="0.08"/>
              <dgm:constr type="w" for="ch" forName="wedge5" refType="w" fact="0.84"/>
              <dgm:constr type="h" for="ch" forName="wedge5" refType="h" fact="0.84"/>
              <dgm:constr type="l" for="ch" forName="wedge5Tx" refType="w" fact="0.093"/>
              <dgm:constr type="t" for="ch" forName="wedge5Tx" refType="h" fact="0.415"/>
              <dgm:constr type="w" for="ch" forName="wedge5Tx" refType="w" fact="0.254"/>
              <dgm:constr type="h" for="ch" forName="wedge5Tx" refType="h" fact="0.17"/>
              <dgm:constr type="l" for="ch" forName="wedge6" refType="w" fact="0.055"/>
              <dgm:constr type="t" for="ch" forName="wedge6" refType="h" fact="0.0367"/>
              <dgm:constr type="w" for="ch" forName="wedge6" refType="w" fact="0.84"/>
              <dgm:constr type="h" for="ch" forName="wedge6" refType="h" fact="0.84"/>
              <dgm:constr type="l" for="ch" forName="wedge6Tx" refType="w" fact="0.221"/>
              <dgm:constr type="t" for="ch" forName="wedge6Tx" refType="h" fact="0.1267"/>
              <dgm:constr type="w" for="ch" forName="wedge6Tx" refType="w" fact="0.245"/>
              <dgm:constr type="h" for="ch" forName="wedge6Tx" refType="h" fact="0.18"/>
              <dgm:constr type="primFontSz" for="ch" ptType="node" op="equ"/>
            </dgm:constrLst>
          </dgm:else>
        </dgm:choose>
      </dgm:if>
      <dgm:else name="Name19">
        <dgm:choose name="Name20">
          <dgm:if name="Name21" func="var" arg="dir" op="equ" val="norm">
            <dgm:constrLst>
              <dgm:constr type="l" for="ch" forName="wedge1" refType="w" fact="0.1017"/>
              <dgm:constr type="t" for="ch" forName="wedge1" refType="w" fact="0.035"/>
              <dgm:constr type="w" for="ch" forName="wedge1" refType="w" fact="0.84"/>
              <dgm:constr type="h" for="ch" forName="wedge1" refType="h" fact="0.84"/>
              <dgm:constr type="l" for="ch" forName="wedge1Tx" refType="w" fact="0.53"/>
              <dgm:constr type="t" for="ch" forName="wedge1Tx" refType="h" fact="0.115"/>
              <dgm:constr type="w" for="ch" forName="wedge1Tx" refType="w" fact="0.23"/>
              <dgm:constr type="h" for="ch" forName="wedge1Tx" refType="h" fact="0.145"/>
              <dgm:constr type="l" for="ch" forName="wedge2" refType="w" fact="0.08"/>
              <dgm:constr type="t" for="ch" forName="wedge2" refType="w" fact="0.08"/>
              <dgm:constr type="w" for="ch" forName="wedge2" refType="w" fact="0.84"/>
              <dgm:constr type="h" for="ch" forName="wedge2" refType="h" fact="0.84"/>
              <dgm:constr type="l" for="ch" forName="wedge2Tx" refType="w" fact="0.655"/>
              <dgm:constr type="t" for="ch" forName="wedge2Tx" refType="h" fact="0.38"/>
              <dgm:constr type="w" for="ch" forName="wedge2Tx" refType="w" fact="0.244"/>
              <dgm:constr type="h" for="ch" forName="wedge2Tx" refType="h" fact="0.155"/>
              <dgm:constr type="l" for="ch" forName="wedge3" refType="w" fact="0.08"/>
              <dgm:constr type="t" for="ch" forName="wedge3" refType="w" fact="0.08"/>
              <dgm:constr type="w" for="ch" forName="wedge3" refType="w" fact="0.84"/>
              <dgm:constr type="h" for="ch" forName="wedge3" refType="h" fact="0.84"/>
              <dgm:constr type="l" for="ch" forName="wedge3Tx" refType="w" fact="0.62"/>
              <dgm:constr type="t" for="ch" forName="wedge3Tx" refType="h" fact="0.58"/>
              <dgm:constr type="w" for="ch" forName="wedge3Tx" refType="w" fact="0.22"/>
              <dgm:constr type="h" for="ch" forName="wedge3Tx" refType="h" fact="0.16"/>
              <dgm:constr type="l" for="ch" forName="wedge4" refType="w" fact="0.08"/>
              <dgm:constr type="t" for="ch" forName="wedge4" refType="h" fact="0.08"/>
              <dgm:constr type="w" for="ch" forName="wedge4" refType="w" fact="0.84"/>
              <dgm:constr type="h" for="ch" forName="wedge4" refType="h" fact="0.84"/>
              <dgm:constr type="l" for="ch" forName="wedge4Tx" refType="w" fact="0.3875"/>
              <dgm:constr type="t" for="ch" forName="wedge4Tx" refType="h" fact="0.74"/>
              <dgm:constr type="w" for="ch" forName="wedge4Tx" refType="w" fact="0.225"/>
              <dgm:constr type="h" for="ch" forName="wedge4Tx" refType="h" fact="0.16"/>
              <dgm:constr type="l" for="ch" forName="wedge5" refType="w" fact="0.08"/>
              <dgm:constr type="t" for="ch" forName="wedge5" refType="h" fact="0.08"/>
              <dgm:constr type="w" for="ch" forName="wedge5" refType="w" fact="0.84"/>
              <dgm:constr type="h" for="ch" forName="wedge5" refType="h" fact="0.84"/>
              <dgm:constr type="l" for="ch" forName="wedge5Tx" refType="w" fact="0.16"/>
              <dgm:constr type="t" for="ch" forName="wedge5Tx" refType="h" fact="0.58"/>
              <dgm:constr type="w" for="ch" forName="wedge5Tx" refType="w" fact="0.22"/>
              <dgm:constr type="h" for="ch" forName="wedge5Tx" refType="h" fact="0.16"/>
              <dgm:constr type="l" for="ch" forName="wedge6" refType="w" fact="0.08"/>
              <dgm:constr type="t" for="ch" forName="wedge6" refType="h" fact="0.08"/>
              <dgm:constr type="w" for="ch" forName="wedge6" refType="w" fact="0.84"/>
              <dgm:constr type="h" for="ch" forName="wedge6" refType="h" fact="0.84"/>
              <dgm:constr type="l" for="ch" forName="wedge6Tx" refType="w" fact="0.101"/>
              <dgm:constr type="t" for="ch" forName="wedge6Tx" refType="h" fact="0.38"/>
              <dgm:constr type="w" for="ch" forName="wedge6Tx" refType="w" fact="0.244"/>
              <dgm:constr type="h" for="ch" forName="wedge6Tx" refType="h" fact="0.155"/>
              <dgm:constr type="l" for="ch" forName="wedge7" refType="w" fact="0.08"/>
              <dgm:constr type="t" for="ch" forName="wedge7" refType="h" fact="0.08"/>
              <dgm:constr type="w" for="ch" forName="wedge7" refType="w" fact="0.84"/>
              <dgm:constr type="h" for="ch" forName="wedge7" refType="h" fact="0.84"/>
              <dgm:constr type="l" for="ch" forName="wedge7Tx" refType="w" fact="0.262"/>
              <dgm:constr type="t" for="ch" forName="wedge7Tx" refType="h" fact="0.16"/>
              <dgm:constr type="w" for="ch" forName="wedge7Tx" refType="w" fact="0.23"/>
              <dgm:constr type="h" for="ch" forName="wedge7Tx" refType="h" fact="0.145"/>
              <dgm:constr type="primFontSz" for="ch" ptType="node" op="equ"/>
            </dgm:constrLst>
          </dgm:if>
          <dgm:else name="Name22">
            <dgm:constrLst>
              <dgm:constr type="l" for="ch" forName="wedge1" refType="w" fact="0.08"/>
              <dgm:constr type="t" for="ch" forName="wedge1" refType="w" fact="0.08"/>
              <dgm:constr type="w" for="ch" forName="wedge1" refType="w" fact="0.84"/>
              <dgm:constr type="h" for="ch" forName="wedge1" refType="h" fact="0.84"/>
              <dgm:constr type="l" for="ch" forName="wedge1Tx" refType="w" fact="0.508"/>
              <dgm:constr type="t" for="ch" forName="wedge1Tx" refType="h" fact="0.16"/>
              <dgm:constr type="w" for="ch" forName="wedge1Tx" refType="w" fact="0.23"/>
              <dgm:constr type="h" for="ch" forName="wedge1Tx" refType="h" fact="0.145"/>
              <dgm:constr type="l" for="ch" forName="wedge2" refType="w" fact="0.08"/>
              <dgm:constr type="t" for="ch" forName="wedge2" refType="w" fact="0.08"/>
              <dgm:constr type="w" for="ch" forName="wedge2" refType="w" fact="0.84"/>
              <dgm:constr type="h" for="ch" forName="wedge2" refType="h" fact="0.84"/>
              <dgm:constr type="l" for="ch" forName="wedge2Tx" refType="w" fact="0.655"/>
              <dgm:constr type="t" for="ch" forName="wedge2Tx" refType="h" fact="0.38"/>
              <dgm:constr type="w" for="ch" forName="wedge2Tx" refType="w" fact="0.244"/>
              <dgm:constr type="h" for="ch" forName="wedge2Tx" refType="h" fact="0.155"/>
              <dgm:constr type="l" for="ch" forName="wedge3" refType="w" fact="0.08"/>
              <dgm:constr type="t" for="ch" forName="wedge3" refType="w" fact="0.08"/>
              <dgm:constr type="w" for="ch" forName="wedge3" refType="w" fact="0.84"/>
              <dgm:constr type="h" for="ch" forName="wedge3" refType="h" fact="0.84"/>
              <dgm:constr type="l" for="ch" forName="wedge3Tx" refType="w" fact="0.62"/>
              <dgm:constr type="t" for="ch" forName="wedge3Tx" refType="h" fact="0.58"/>
              <dgm:constr type="w" for="ch" forName="wedge3Tx" refType="w" fact="0.22"/>
              <dgm:constr type="h" for="ch" forName="wedge3Tx" refType="h" fact="0.16"/>
              <dgm:constr type="l" for="ch" forName="wedge4" refType="w" fact="0.08"/>
              <dgm:constr type="t" for="ch" forName="wedge4" refType="h" fact="0.08"/>
              <dgm:constr type="w" for="ch" forName="wedge4" refType="w" fact="0.84"/>
              <dgm:constr type="h" for="ch" forName="wedge4" refType="h" fact="0.84"/>
              <dgm:constr type="l" for="ch" forName="wedge4Tx" refType="w" fact="0.3875"/>
              <dgm:constr type="t" for="ch" forName="wedge4Tx" refType="h" fact="0.74"/>
              <dgm:constr type="w" for="ch" forName="wedge4Tx" refType="w" fact="0.225"/>
              <dgm:constr type="h" for="ch" forName="wedge4Tx" refType="h" fact="0.16"/>
              <dgm:constr type="l" for="ch" forName="wedge5" refType="w" fact="0.08"/>
              <dgm:constr type="t" for="ch" forName="wedge5" refType="h" fact="0.08"/>
              <dgm:constr type="w" for="ch" forName="wedge5" refType="w" fact="0.84"/>
              <dgm:constr type="h" for="ch" forName="wedge5" refType="h" fact="0.84"/>
              <dgm:constr type="l" for="ch" forName="wedge5Tx" refType="w" fact="0.16"/>
              <dgm:constr type="t" for="ch" forName="wedge5Tx" refType="h" fact="0.58"/>
              <dgm:constr type="w" for="ch" forName="wedge5Tx" refType="w" fact="0.22"/>
              <dgm:constr type="h" for="ch" forName="wedge5Tx" refType="h" fact="0.16"/>
              <dgm:constr type="l" for="ch" forName="wedge6" refType="w" fact="0.08"/>
              <dgm:constr type="t" for="ch" forName="wedge6" refType="h" fact="0.08"/>
              <dgm:constr type="w" for="ch" forName="wedge6" refType="w" fact="0.84"/>
              <dgm:constr type="h" for="ch" forName="wedge6" refType="h" fact="0.84"/>
              <dgm:constr type="l" for="ch" forName="wedge6Tx" refType="w" fact="0.101"/>
              <dgm:constr type="t" for="ch" forName="wedge6Tx" refType="h" fact="0.38"/>
              <dgm:constr type="w" for="ch" forName="wedge6Tx" refType="w" fact="0.244"/>
              <dgm:constr type="h" for="ch" forName="wedge6Tx" refType="h" fact="0.155"/>
              <dgm:constr type="l" for="ch" forName="wedge7" refType="w" fact="0.0583"/>
              <dgm:constr type="t" for="ch" forName="wedge7" refType="h" fact="0.035"/>
              <dgm:constr type="w" for="ch" forName="wedge7" refType="w" fact="0.84"/>
              <dgm:constr type="h" for="ch" forName="wedge7" refType="h" fact="0.84"/>
              <dgm:constr type="l" for="ch" forName="wedge7Tx" refType="w" fact="0.2403"/>
              <dgm:constr type="t" for="ch" forName="wedge7Tx" refType="h" fact="0.115"/>
              <dgm:constr type="w" for="ch" forName="wedge7Tx" refType="w" fact="0.23"/>
              <dgm:constr type="h" for="ch" forName="wedge7Tx" refType="h" fact="0.145"/>
              <dgm:constr type="primFontSz" for="ch" ptType="node" op="equ"/>
            </dgm:constrLst>
          </dgm:else>
        </dgm:choose>
      </dgm:else>
    </dgm:choose>
    <dgm:ruleLst/>
    <dgm:choose name="Name23">
      <dgm:if name="Name24" axis="ch" ptType="node" func="cnt" op="gte" val="1">
        <dgm:layoutNode name="wedge1">
          <dgm:alg type="sp"/>
          <dgm:choose name="Name25">
            <dgm:if name="Name26" axis="ch" ptType="node" func="cnt" op="equ" val="1">
              <dgm:shape xmlns:r="http://schemas.openxmlformats.org/officeDocument/2006/relationships" type="ellipse" r:blip="">
                <dgm:adjLst/>
              </dgm:shape>
            </dgm:if>
            <dgm:if name="Name27" axis="ch" ptType="node" func="cnt" op="equ" val="2">
              <dgm:shape xmlns:r="http://schemas.openxmlformats.org/officeDocument/2006/relationships" type="pie" r:blip="">
                <dgm:adjLst>
                  <dgm:adj idx="1" val="270"/>
                  <dgm:adj idx="2" val="90"/>
                </dgm:adjLst>
              </dgm:shape>
            </dgm:if>
            <dgm:if name="Name28" axis="ch" ptType="node" func="cnt" op="equ" val="3">
              <dgm:shape xmlns:r="http://schemas.openxmlformats.org/officeDocument/2006/relationships" type="pie" r:blip="">
                <dgm:adjLst>
                  <dgm:adj idx="1" val="270"/>
                  <dgm:adj idx="2" val="30"/>
                </dgm:adjLst>
              </dgm:shape>
            </dgm:if>
            <dgm:if name="Name29" axis="ch" ptType="node" func="cnt" op="equ" val="4">
              <dgm:shape xmlns:r="http://schemas.openxmlformats.org/officeDocument/2006/relationships" type="pie" r:blip="">
                <dgm:adjLst>
                  <dgm:adj idx="1" val="270"/>
                  <dgm:adj idx="2" val="0"/>
                </dgm:adjLst>
              </dgm:shape>
            </dgm:if>
            <dgm:if name="Name30" axis="ch" ptType="node" func="cnt" op="equ" val="5">
              <dgm:shape xmlns:r="http://schemas.openxmlformats.org/officeDocument/2006/relationships" type="pie" r:blip="">
                <dgm:adjLst>
                  <dgm:adj idx="1" val="270"/>
                  <dgm:adj idx="2" val="342"/>
                </dgm:adjLst>
              </dgm:shape>
            </dgm:if>
            <dgm:if name="Name31" axis="ch" ptType="node" func="cnt" op="equ" val="6">
              <dgm:shape xmlns:r="http://schemas.openxmlformats.org/officeDocument/2006/relationships" type="pie" r:blip="">
                <dgm:adjLst>
                  <dgm:adj idx="1" val="270"/>
                  <dgm:adj idx="2" val="330"/>
                </dgm:adjLst>
              </dgm:shape>
            </dgm:if>
            <dgm:else name="Name32">
              <dgm:shape xmlns:r="http://schemas.openxmlformats.org/officeDocument/2006/relationships" type="pie" r:blip="">
                <dgm:adjLst>
                  <dgm:adj idx="1" val="270"/>
                  <dgm:adj idx="2" val="321.4286"/>
                </dgm:adjLst>
              </dgm:shape>
            </dgm:else>
          </dgm:choose>
          <dgm:choose name="Name33">
            <dgm:if name="Name34" func="var" arg="dir" op="equ" val="norm">
              <dgm:presOf axis="ch desOrSelf" ptType="node node" st="1 1" cnt="1 0"/>
            </dgm:if>
            <dgm:else name="Name35">
              <dgm:choose name="Name36">
                <dgm:if name="Name37" axis="ch" ptType="node" func="cnt" op="equ" val="1">
                  <dgm:presOf axis="ch desOrSelf" ptType="node node" st="1 1" cnt="1 0"/>
                </dgm:if>
                <dgm:if name="Name38" axis="ch" ptType="node" func="cnt" op="equ" val="2">
                  <dgm:presOf axis="ch desOrSelf" ptType="node node" st="2 1" cnt="1 0"/>
                </dgm:if>
                <dgm:if name="Name39" axis="ch" ptType="node" func="cnt" op="equ" val="3">
                  <dgm:presOf axis="ch desOrSelf" ptType="node node" st="3 1" cnt="1 0"/>
                </dgm:if>
                <dgm:if name="Name40" axis="ch" ptType="node" func="cnt" op="equ" val="4">
                  <dgm:presOf axis="ch desOrSelf" ptType="node node" st="4 1" cnt="1 0"/>
                </dgm:if>
                <dgm:if name="Name41" axis="ch" ptType="node" func="cnt" op="equ" val="5">
                  <dgm:presOf axis="ch desOrSelf" ptType="node node" st="5 1" cnt="1 0"/>
                </dgm:if>
                <dgm:if name="Name42" axis="ch" ptType="node" func="cnt" op="equ" val="6">
                  <dgm:presOf axis="ch desOrSelf" ptType="node node" st="6 1" cnt="1 0"/>
                </dgm:if>
                <dgm:else name="Name43">
                  <dgm:presOf axis="ch desOrSelf" ptType="node node" st="7 1" cnt="1 0"/>
                </dgm:else>
              </dgm:choose>
            </dgm:else>
          </dgm:choose>
          <dgm:constrLst/>
          <dgm:ruleLst/>
        </dgm:layoutNode>
        <dgm:layoutNode name="wedge1Tx" moveWith="wedge1">
          <dgm:varLst>
            <dgm:chMax val="0"/>
            <dgm:chPref val="0"/>
            <dgm:bulletEnabled val="1"/>
          </dgm:varLst>
          <dgm:alg type="tx"/>
          <dgm:shape xmlns:r="http://schemas.openxmlformats.org/officeDocument/2006/relationships" type="rect" r:blip="" hideGeom="1">
            <dgm:adjLst/>
          </dgm:shape>
          <dgm:choose name="Name44">
            <dgm:if name="Name45" func="var" arg="dir" op="equ" val="norm">
              <dgm:presOf axis="ch desOrSelf" ptType="node node" st="1 1" cnt="1 0"/>
            </dgm:if>
            <dgm:else name="Name46">
              <dgm:choose name="Name47">
                <dgm:if name="Name48" axis="ch" ptType="node" func="cnt" op="equ" val="1">
                  <dgm:presOf axis="ch desOrSelf" ptType="node node" st="1 1" cnt="1 0"/>
                </dgm:if>
                <dgm:if name="Name49" axis="ch" ptType="node" func="cnt" op="equ" val="2">
                  <dgm:presOf axis="ch desOrSelf" ptType="node node" st="2 1" cnt="1 0"/>
                </dgm:if>
                <dgm:if name="Name50" axis="ch" ptType="node" func="cnt" op="equ" val="3">
                  <dgm:presOf axis="ch desOrSelf" ptType="node node" st="3 1" cnt="1 0"/>
                </dgm:if>
                <dgm:if name="Name51" axis="ch" ptType="node" func="cnt" op="equ" val="4">
                  <dgm:presOf axis="ch desOrSelf" ptType="node node" st="4 1" cnt="1 0"/>
                </dgm:if>
                <dgm:if name="Name52" axis="ch" ptType="node" func="cnt" op="equ" val="5">
                  <dgm:presOf axis="ch desOrSelf" ptType="node node" st="5 1" cnt="1 0"/>
                </dgm:if>
                <dgm:if name="Name53" axis="ch" ptType="node" func="cnt" op="equ" val="6">
                  <dgm:presOf axis="ch desOrSelf" ptType="node node" st="6 1" cnt="1 0"/>
                </dgm:if>
                <dgm:else name="Name54">
                  <dgm:presOf axis="ch desOrSelf" ptType="node node" st="7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55"/>
    </dgm:choose>
    <dgm:choose name="Name56">
      <dgm:if name="Name57" axis="ch" ptType="node" func="cnt" op="gte" val="2">
        <dgm:layoutNode name="wedge2">
          <dgm:alg type="sp"/>
          <dgm:choose name="Name58">
            <dgm:if name="Name59" axis="ch" ptType="node" func="cnt" op="equ" val="2">
              <dgm:shape xmlns:r="http://schemas.openxmlformats.org/officeDocument/2006/relationships" type="pie" r:blip="">
                <dgm:adjLst>
                  <dgm:adj idx="1" val="90"/>
                  <dgm:adj idx="2" val="270"/>
                </dgm:adjLst>
              </dgm:shape>
            </dgm:if>
            <dgm:if name="Name60" axis="ch" ptType="node" func="cnt" op="equ" val="3">
              <dgm:shape xmlns:r="http://schemas.openxmlformats.org/officeDocument/2006/relationships" type="pie" r:blip="">
                <dgm:adjLst>
                  <dgm:adj idx="1" val="30"/>
                  <dgm:adj idx="2" val="150"/>
                </dgm:adjLst>
              </dgm:shape>
            </dgm:if>
            <dgm:if name="Name61" axis="ch" ptType="node" func="cnt" op="equ" val="4">
              <dgm:shape xmlns:r="http://schemas.openxmlformats.org/officeDocument/2006/relationships" type="pie" r:blip="">
                <dgm:adjLst>
                  <dgm:adj idx="1" val="0"/>
                  <dgm:adj idx="2" val="90"/>
                </dgm:adjLst>
              </dgm:shape>
            </dgm:if>
            <dgm:if name="Name62" axis="ch" ptType="node" func="cnt" op="equ" val="5">
              <dgm:shape xmlns:r="http://schemas.openxmlformats.org/officeDocument/2006/relationships" type="pie" r:blip="">
                <dgm:adjLst>
                  <dgm:adj idx="1" val="342"/>
                  <dgm:adj idx="2" val="54"/>
                </dgm:adjLst>
              </dgm:shape>
            </dgm:if>
            <dgm:if name="Name63" axis="ch" ptType="node" func="cnt" op="equ" val="6">
              <dgm:shape xmlns:r="http://schemas.openxmlformats.org/officeDocument/2006/relationships" type="pie" r:blip="">
                <dgm:adjLst>
                  <dgm:adj idx="1" val="330"/>
                  <dgm:adj idx="2" val="30"/>
                </dgm:adjLst>
              </dgm:shape>
            </dgm:if>
            <dgm:else name="Name64">
              <dgm:shape xmlns:r="http://schemas.openxmlformats.org/officeDocument/2006/relationships" type="pie" r:blip="">
                <dgm:adjLst>
                  <dgm:adj idx="1" val="321.4286"/>
                  <dgm:adj idx="2" val="12.85714"/>
                </dgm:adjLst>
              </dgm:shape>
            </dgm:else>
          </dgm:choose>
          <dgm:choose name="Name65">
            <dgm:if name="Name66" func="var" arg="dir" op="equ" val="norm">
              <dgm:presOf axis="ch desOrSelf" ptType="node node" st="2 1" cnt="1 0"/>
            </dgm:if>
            <dgm:else name="Name67">
              <dgm:choose name="Name68">
                <dgm:if name="Name69" axis="ch" ptType="node" func="cnt" op="equ" val="2">
                  <dgm:presOf axis="ch desOrSelf" ptType="node node" st="1 1" cnt="1 0"/>
                </dgm:if>
                <dgm:if name="Name70" axis="ch" ptType="node" func="cnt" op="equ" val="3">
                  <dgm:presOf axis="ch desOrSelf" ptType="node node" st="2 1" cnt="1 0"/>
                </dgm:if>
                <dgm:if name="Name71" axis="ch" ptType="node" func="cnt" op="equ" val="4">
                  <dgm:presOf axis="ch desOrSelf" ptType="node node" st="3 1" cnt="1 0"/>
                </dgm:if>
                <dgm:if name="Name72" axis="ch" ptType="node" func="cnt" op="equ" val="5">
                  <dgm:presOf axis="ch desOrSelf" ptType="node node" st="4 1" cnt="1 0"/>
                </dgm:if>
                <dgm:if name="Name73" axis="ch" ptType="node" func="cnt" op="equ" val="6">
                  <dgm:presOf axis="ch desOrSelf" ptType="node node" st="5 1" cnt="1 0"/>
                </dgm:if>
                <dgm:else name="Name74">
                  <dgm:presOf axis="ch desOrSelf" ptType="node node" st="6 1" cnt="1 0"/>
                </dgm:else>
              </dgm:choose>
            </dgm:else>
          </dgm:choose>
          <dgm:constrLst/>
          <dgm:ruleLst/>
        </dgm:layoutNode>
        <dgm:layoutNode name="wedge2Tx" moveWith="wedge2">
          <dgm:varLst>
            <dgm:chMax val="0"/>
            <dgm:chPref val="0"/>
            <dgm:bulletEnabled val="1"/>
          </dgm:varLst>
          <dgm:alg type="tx"/>
          <dgm:shape xmlns:r="http://schemas.openxmlformats.org/officeDocument/2006/relationships" type="rect" r:blip="" hideGeom="1">
            <dgm:adjLst/>
          </dgm:shape>
          <dgm:choose name="Name75">
            <dgm:if name="Name76" func="var" arg="dir" op="equ" val="norm">
              <dgm:presOf axis="ch desOrSelf" ptType="node node" st="2 1" cnt="1 0"/>
            </dgm:if>
            <dgm:else name="Name77">
              <dgm:choose name="Name78">
                <dgm:if name="Name79" axis="ch" ptType="node" func="cnt" op="equ" val="2">
                  <dgm:presOf axis="ch desOrSelf" ptType="node node" st="1 1" cnt="1 0"/>
                </dgm:if>
                <dgm:if name="Name80" axis="ch" ptType="node" func="cnt" op="equ" val="3">
                  <dgm:presOf axis="ch desOrSelf" ptType="node node" st="2 1" cnt="1 0"/>
                </dgm:if>
                <dgm:if name="Name81" axis="ch" ptType="node" func="cnt" op="equ" val="4">
                  <dgm:presOf axis="ch desOrSelf" ptType="node node" st="3 1" cnt="1 0"/>
                </dgm:if>
                <dgm:if name="Name82" axis="ch" ptType="node" func="cnt" op="equ" val="5">
                  <dgm:presOf axis="ch desOrSelf" ptType="node node" st="4 1" cnt="1 0"/>
                </dgm:if>
                <dgm:if name="Name83" axis="ch" ptType="node" func="cnt" op="equ" val="6">
                  <dgm:presOf axis="ch desOrSelf" ptType="node node" st="5 1" cnt="1 0"/>
                </dgm:if>
                <dgm:else name="Name84">
                  <dgm:presOf axis="ch desOrSelf" ptType="node node" st="6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85"/>
    </dgm:choose>
    <dgm:choose name="Name86">
      <dgm:if name="Name87" axis="ch" ptType="node" func="cnt" op="gte" val="3">
        <dgm:layoutNode name="wedge3">
          <dgm:alg type="sp"/>
          <dgm:choose name="Name88">
            <dgm:if name="Name89" axis="ch" ptType="node" func="cnt" op="equ" val="3">
              <dgm:shape xmlns:r="http://schemas.openxmlformats.org/officeDocument/2006/relationships" type="pie" r:blip="">
                <dgm:adjLst>
                  <dgm:adj idx="1" val="150"/>
                  <dgm:adj idx="2" val="270"/>
                </dgm:adjLst>
              </dgm:shape>
            </dgm:if>
            <dgm:if name="Name90" axis="ch" ptType="node" func="cnt" op="equ" val="4">
              <dgm:shape xmlns:r="http://schemas.openxmlformats.org/officeDocument/2006/relationships" type="pie" r:blip="">
                <dgm:adjLst>
                  <dgm:adj idx="1" val="90"/>
                  <dgm:adj idx="2" val="180"/>
                </dgm:adjLst>
              </dgm:shape>
            </dgm:if>
            <dgm:if name="Name91" axis="ch" ptType="node" func="cnt" op="equ" val="5">
              <dgm:shape xmlns:r="http://schemas.openxmlformats.org/officeDocument/2006/relationships" type="pie" r:blip="">
                <dgm:adjLst>
                  <dgm:adj idx="1" val="54"/>
                  <dgm:adj idx="2" val="126"/>
                </dgm:adjLst>
              </dgm:shape>
            </dgm:if>
            <dgm:if name="Name92" axis="ch" ptType="node" func="cnt" op="equ" val="6">
              <dgm:shape xmlns:r="http://schemas.openxmlformats.org/officeDocument/2006/relationships" type="pie" r:blip="">
                <dgm:adjLst>
                  <dgm:adj idx="1" val="30"/>
                  <dgm:adj idx="2" val="90"/>
                </dgm:adjLst>
              </dgm:shape>
            </dgm:if>
            <dgm:else name="Name93">
              <dgm:shape xmlns:r="http://schemas.openxmlformats.org/officeDocument/2006/relationships" type="pie" r:blip="">
                <dgm:adjLst>
                  <dgm:adj idx="1" val="12.85714"/>
                  <dgm:adj idx="2" val="64.28571"/>
                </dgm:adjLst>
              </dgm:shape>
            </dgm:else>
          </dgm:choose>
          <dgm:choose name="Name94">
            <dgm:if name="Name95" func="var" arg="dir" op="equ" val="norm">
              <dgm:presOf axis="ch desOrSelf" ptType="node node" st="3 1" cnt="1 0"/>
            </dgm:if>
            <dgm:else name="Name96">
              <dgm:choose name="Name97">
                <dgm:if name="Name98" axis="ch" ptType="node" func="cnt" op="equ" val="3">
                  <dgm:presOf axis="ch desOrSelf" ptType="node node" st="1 1" cnt="1 0"/>
                </dgm:if>
                <dgm:if name="Name99" axis="ch" ptType="node" func="cnt" op="equ" val="4">
                  <dgm:presOf axis="ch desOrSelf" ptType="node node" st="2 1" cnt="1 0"/>
                </dgm:if>
                <dgm:if name="Name100" axis="ch" ptType="node" func="cnt" op="equ" val="5">
                  <dgm:presOf axis="ch desOrSelf" ptType="node node" st="3 1" cnt="1 0"/>
                </dgm:if>
                <dgm:if name="Name101" axis="ch" ptType="node" func="cnt" op="equ" val="6">
                  <dgm:presOf axis="ch desOrSelf" ptType="node node" st="4 1" cnt="1 0"/>
                </dgm:if>
                <dgm:else name="Name102">
                  <dgm:presOf axis="ch desOrSelf" ptType="node node" st="5 1" cnt="1 0"/>
                </dgm:else>
              </dgm:choose>
            </dgm:else>
          </dgm:choose>
          <dgm:constrLst/>
          <dgm:ruleLst/>
        </dgm:layoutNode>
        <dgm:layoutNode name="wedge3Tx" moveWith="wedge3">
          <dgm:varLst>
            <dgm:chMax val="0"/>
            <dgm:chPref val="0"/>
            <dgm:bulletEnabled val="1"/>
          </dgm:varLst>
          <dgm:alg type="tx"/>
          <dgm:shape xmlns:r="http://schemas.openxmlformats.org/officeDocument/2006/relationships" type="rect" r:blip="" hideGeom="1">
            <dgm:adjLst/>
          </dgm:shape>
          <dgm:choose name="Name103">
            <dgm:if name="Name104" func="var" arg="dir" op="equ" val="norm">
              <dgm:presOf axis="ch desOrSelf" ptType="node node" st="3 1" cnt="1 0"/>
            </dgm:if>
            <dgm:else name="Name105">
              <dgm:choose name="Name106">
                <dgm:if name="Name107" axis="ch" ptType="node" func="cnt" op="equ" val="3">
                  <dgm:presOf axis="ch desOrSelf" ptType="node node" st="1 1" cnt="1 0"/>
                </dgm:if>
                <dgm:if name="Name108" axis="ch" ptType="node" func="cnt" op="equ" val="4">
                  <dgm:presOf axis="ch desOrSelf" ptType="node node" st="2 1" cnt="1 0"/>
                </dgm:if>
                <dgm:if name="Name109" axis="ch" ptType="node" func="cnt" op="equ" val="5">
                  <dgm:presOf axis="ch desOrSelf" ptType="node node" st="3 1" cnt="1 0"/>
                </dgm:if>
                <dgm:if name="Name110" axis="ch" ptType="node" func="cnt" op="equ" val="6">
                  <dgm:presOf axis="ch desOrSelf" ptType="node node" st="4 1" cnt="1 0"/>
                </dgm:if>
                <dgm:else name="Name111">
                  <dgm:presOf axis="ch desOrSelf" ptType="node node" st="5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12"/>
    </dgm:choose>
    <dgm:choose name="Name113">
      <dgm:if name="Name114" axis="ch" ptType="node" func="cnt" op="gte" val="4">
        <dgm:layoutNode name="wedge4">
          <dgm:alg type="sp"/>
          <dgm:choose name="Name115">
            <dgm:if name="Name116" axis="ch" ptType="node" func="cnt" op="equ" val="4">
              <dgm:shape xmlns:r="http://schemas.openxmlformats.org/officeDocument/2006/relationships" type="pie" r:blip="">
                <dgm:adjLst>
                  <dgm:adj idx="1" val="180"/>
                  <dgm:adj idx="2" val="270"/>
                </dgm:adjLst>
              </dgm:shape>
            </dgm:if>
            <dgm:if name="Name117" axis="ch" ptType="node" func="cnt" op="equ" val="5">
              <dgm:shape xmlns:r="http://schemas.openxmlformats.org/officeDocument/2006/relationships" type="pie" r:blip="">
                <dgm:adjLst>
                  <dgm:adj idx="1" val="126"/>
                  <dgm:adj idx="2" val="198"/>
                </dgm:adjLst>
              </dgm:shape>
            </dgm:if>
            <dgm:if name="Name118" axis="ch" ptType="node" func="cnt" op="equ" val="6">
              <dgm:shape xmlns:r="http://schemas.openxmlformats.org/officeDocument/2006/relationships" type="pie" r:blip="">
                <dgm:adjLst>
                  <dgm:adj idx="1" val="90"/>
                  <dgm:adj idx="2" val="150"/>
                </dgm:adjLst>
              </dgm:shape>
            </dgm:if>
            <dgm:else name="Name119">
              <dgm:shape xmlns:r="http://schemas.openxmlformats.org/officeDocument/2006/relationships" type="pie" r:blip="">
                <dgm:adjLst>
                  <dgm:adj idx="1" val="64.2871"/>
                  <dgm:adj idx="2" val="115.7143"/>
                </dgm:adjLst>
              </dgm:shape>
            </dgm:else>
          </dgm:choose>
          <dgm:choose name="Name120">
            <dgm:if name="Name121" func="var" arg="dir" op="equ" val="norm">
              <dgm:presOf axis="ch desOrSelf" ptType="node node" st="4 1" cnt="1 0"/>
            </dgm:if>
            <dgm:else name="Name122">
              <dgm:choose name="Name123">
                <dgm:if name="Name124" axis="ch" ptType="node" func="cnt" op="equ" val="4">
                  <dgm:presOf axis="ch desOrSelf" ptType="node node" st="1 1" cnt="1 0"/>
                </dgm:if>
                <dgm:if name="Name125" axis="ch" ptType="node" func="cnt" op="equ" val="5">
                  <dgm:presOf axis="ch desOrSelf" ptType="node node" st="2 1" cnt="1 0"/>
                </dgm:if>
                <dgm:if name="Name126" axis="ch" ptType="node" func="cnt" op="equ" val="6">
                  <dgm:presOf axis="ch desOrSelf" ptType="node node" st="3 1" cnt="1 0"/>
                </dgm:if>
                <dgm:else name="Name127">
                  <dgm:presOf axis="ch desOrSelf" ptType="node node" st="4 1" cnt="1 0"/>
                </dgm:else>
              </dgm:choose>
            </dgm:else>
          </dgm:choose>
          <dgm:constrLst/>
          <dgm:ruleLst/>
        </dgm:layoutNode>
        <dgm:layoutNode name="wedge4Tx" moveWith="wedge4">
          <dgm:varLst>
            <dgm:chMax val="0"/>
            <dgm:chPref val="0"/>
            <dgm:bulletEnabled val="1"/>
          </dgm:varLst>
          <dgm:alg type="tx"/>
          <dgm:shape xmlns:r="http://schemas.openxmlformats.org/officeDocument/2006/relationships" type="rect" r:blip="" hideGeom="1">
            <dgm:adjLst/>
          </dgm:shape>
          <dgm:choose name="Name128">
            <dgm:if name="Name129" func="var" arg="dir" op="equ" val="norm">
              <dgm:presOf axis="ch desOrSelf" ptType="node node" st="4 1" cnt="1 0"/>
            </dgm:if>
            <dgm:else name="Name130">
              <dgm:choose name="Name131">
                <dgm:if name="Name132" axis="ch" ptType="node" func="cnt" op="equ" val="4">
                  <dgm:presOf axis="ch desOrSelf" ptType="node node" st="1 1" cnt="1 0"/>
                </dgm:if>
                <dgm:if name="Name133" axis="ch" ptType="node" func="cnt" op="equ" val="5">
                  <dgm:presOf axis="ch desOrSelf" ptType="node node" st="2 1" cnt="1 0"/>
                </dgm:if>
                <dgm:if name="Name134" axis="ch" ptType="node" func="cnt" op="equ" val="6">
                  <dgm:presOf axis="ch desOrSelf" ptType="node node" st="3 1" cnt="1 0"/>
                </dgm:if>
                <dgm:else name="Name135">
                  <dgm:presOf axis="ch desOrSelf" ptType="node node" st="4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36"/>
    </dgm:choose>
    <dgm:choose name="Name137">
      <dgm:if name="Name138" axis="ch" ptType="node" func="cnt" op="gte" val="5">
        <dgm:layoutNode name="wedge5">
          <dgm:alg type="sp"/>
          <dgm:choose name="Name139">
            <dgm:if name="Name140" axis="ch" ptType="node" func="cnt" op="equ" val="5">
              <dgm:shape xmlns:r="http://schemas.openxmlformats.org/officeDocument/2006/relationships" type="pie" r:blip="">
                <dgm:adjLst>
                  <dgm:adj idx="1" val="198"/>
                  <dgm:adj idx="2" val="270"/>
                </dgm:adjLst>
              </dgm:shape>
            </dgm:if>
            <dgm:if name="Name141" axis="ch" ptType="node" func="cnt" op="equ" val="6">
              <dgm:shape xmlns:r="http://schemas.openxmlformats.org/officeDocument/2006/relationships" type="pie" r:blip="">
                <dgm:adjLst>
                  <dgm:adj idx="1" val="150"/>
                  <dgm:adj idx="2" val="210"/>
                </dgm:adjLst>
              </dgm:shape>
            </dgm:if>
            <dgm:else name="Name142">
              <dgm:shape xmlns:r="http://schemas.openxmlformats.org/officeDocument/2006/relationships" type="pie" r:blip="">
                <dgm:adjLst>
                  <dgm:adj idx="1" val="115.7143"/>
                  <dgm:adj idx="2" val="167.1429"/>
                </dgm:adjLst>
              </dgm:shape>
            </dgm:else>
          </dgm:choose>
          <dgm:choose name="Name143">
            <dgm:if name="Name144" func="var" arg="dir" op="equ" val="norm">
              <dgm:presOf axis="ch desOrSelf" ptType="node node" st="5 1" cnt="1 0"/>
            </dgm:if>
            <dgm:else name="Name145">
              <dgm:choose name="Name146">
                <dgm:if name="Name147" axis="ch" ptType="node" func="cnt" op="equ" val="5">
                  <dgm:presOf axis="ch desOrSelf" ptType="node node" st="1 1" cnt="1 0"/>
                </dgm:if>
                <dgm:if name="Name148" axis="ch" ptType="node" func="cnt" op="equ" val="6">
                  <dgm:presOf axis="ch desOrSelf" ptType="node node" st="2 1" cnt="1 0"/>
                </dgm:if>
                <dgm:else name="Name149">
                  <dgm:presOf axis="ch desOrSelf" ptType="node node" st="3 1" cnt="1 0"/>
                </dgm:else>
              </dgm:choose>
            </dgm:else>
          </dgm:choose>
          <dgm:constrLst/>
          <dgm:ruleLst/>
        </dgm:layoutNode>
        <dgm:layoutNode name="wedge5Tx" moveWith="wedge5">
          <dgm:varLst>
            <dgm:chMax val="0"/>
            <dgm:chPref val="0"/>
            <dgm:bulletEnabled val="1"/>
          </dgm:varLst>
          <dgm:alg type="tx"/>
          <dgm:shape xmlns:r="http://schemas.openxmlformats.org/officeDocument/2006/relationships" type="rect" r:blip="" hideGeom="1">
            <dgm:adjLst/>
          </dgm:shape>
          <dgm:choose name="Name150">
            <dgm:if name="Name151" func="var" arg="dir" op="equ" val="norm">
              <dgm:presOf axis="ch desOrSelf" ptType="node node" st="5 1" cnt="1 0"/>
            </dgm:if>
            <dgm:else name="Name152">
              <dgm:choose name="Name153">
                <dgm:if name="Name154" axis="ch" ptType="node" func="cnt" op="equ" val="5">
                  <dgm:presOf axis="ch desOrSelf" ptType="node node" st="1 1" cnt="1 0"/>
                </dgm:if>
                <dgm:if name="Name155" axis="ch" ptType="node" func="cnt" op="equ" val="6">
                  <dgm:presOf axis="ch desOrSelf" ptType="node node" st="2 1" cnt="1 0"/>
                </dgm:if>
                <dgm:else name="Name156">
                  <dgm:presOf axis="ch desOrSelf" ptType="node node" st="3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57"/>
    </dgm:choose>
    <dgm:choose name="Name158">
      <dgm:if name="Name159" axis="ch" ptType="node" func="cnt" op="gte" val="6">
        <dgm:layoutNode name="wedge6">
          <dgm:alg type="sp"/>
          <dgm:choose name="Name160">
            <dgm:if name="Name161" axis="ch" ptType="node" func="cnt" op="equ" val="6">
              <dgm:shape xmlns:r="http://schemas.openxmlformats.org/officeDocument/2006/relationships" type="pie" r:blip="">
                <dgm:adjLst>
                  <dgm:adj idx="1" val="210"/>
                  <dgm:adj idx="2" val="270"/>
                </dgm:adjLst>
              </dgm:shape>
            </dgm:if>
            <dgm:else name="Name162">
              <dgm:shape xmlns:r="http://schemas.openxmlformats.org/officeDocument/2006/relationships" type="pie" r:blip="">
                <dgm:adjLst>
                  <dgm:adj idx="1" val="167.1429"/>
                  <dgm:adj idx="2" val="218.5714"/>
                </dgm:adjLst>
              </dgm:shape>
            </dgm:else>
          </dgm:choose>
          <dgm:choose name="Name163">
            <dgm:if name="Name164" func="var" arg="dir" op="equ" val="norm">
              <dgm:presOf axis="ch desOrSelf" ptType="node node" st="6 1" cnt="1 0"/>
            </dgm:if>
            <dgm:else name="Name165">
              <dgm:choose name="Name166">
                <dgm:if name="Name167" axis="ch" ptType="node" func="cnt" op="equ" val="6">
                  <dgm:presOf axis="ch desOrSelf" ptType="node node" st="1 1" cnt="1 0"/>
                </dgm:if>
                <dgm:else name="Name168">
                  <dgm:presOf axis="ch desOrSelf" ptType="node node" st="2 1" cnt="1 0"/>
                </dgm:else>
              </dgm:choose>
            </dgm:else>
          </dgm:choose>
          <dgm:constrLst/>
          <dgm:ruleLst/>
        </dgm:layoutNode>
        <dgm:layoutNode name="wedge6Tx" moveWith="wedge6">
          <dgm:varLst>
            <dgm:chMax val="0"/>
            <dgm:chPref val="0"/>
            <dgm:bulletEnabled val="1"/>
          </dgm:varLst>
          <dgm:alg type="tx"/>
          <dgm:shape xmlns:r="http://schemas.openxmlformats.org/officeDocument/2006/relationships" type="rect" r:blip="" hideGeom="1">
            <dgm:adjLst/>
          </dgm:shape>
          <dgm:choose name="Name169">
            <dgm:if name="Name170" func="var" arg="dir" op="equ" val="norm">
              <dgm:presOf axis="ch desOrSelf" ptType="node node" st="6 1" cnt="1 0"/>
            </dgm:if>
            <dgm:else name="Name171">
              <dgm:choose name="Name172">
                <dgm:if name="Name173" axis="ch" ptType="node" func="cnt" op="equ" val="6">
                  <dgm:presOf axis="ch desOrSelf" ptType="node node" st="1 1" cnt="1 0"/>
                </dgm:if>
                <dgm:else name="Name174">
                  <dgm:presOf axis="ch desOrSelf" ptType="node node" st="2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75"/>
    </dgm:choose>
    <dgm:choose name="Name176">
      <dgm:if name="Name177" axis="ch" ptType="node" func="cnt" op="gte" val="7">
        <dgm:layoutNode name="wedge7">
          <dgm:alg type="sp"/>
          <dgm:shape xmlns:r="http://schemas.openxmlformats.org/officeDocument/2006/relationships" type="pie" r:blip="">
            <dgm:adjLst>
              <dgm:adj idx="1" val="218.5714"/>
              <dgm:adj idx="2" val="270"/>
            </dgm:adjLst>
          </dgm:shape>
          <dgm:choose name="Name178">
            <dgm:if name="Name179" func="var" arg="dir" op="equ" val="norm">
              <dgm:presOf axis="ch desOrSelf" ptType="node node" st="7 1" cnt="1 0"/>
            </dgm:if>
            <dgm:else name="Name180">
              <dgm:presOf axis="ch desOrSelf" ptType="node node" st="1 1" cnt="1 0"/>
            </dgm:else>
          </dgm:choose>
          <dgm:constrLst/>
          <dgm:ruleLst/>
        </dgm:layoutNode>
        <dgm:layoutNode name="wedge7Tx" moveWith="wedge7">
          <dgm:varLst>
            <dgm:chMax val="0"/>
            <dgm:chPref val="0"/>
            <dgm:bulletEnabled val="1"/>
          </dgm:varLst>
          <dgm:alg type="tx"/>
          <dgm:shape xmlns:r="http://schemas.openxmlformats.org/officeDocument/2006/relationships" type="rect" r:blip="" hideGeom="1">
            <dgm:adjLst/>
          </dgm:shape>
          <dgm:choose name="Name181">
            <dgm:if name="Name182" func="var" arg="dir" op="equ" val="norm">
              <dgm:presOf axis="ch desOrSelf" ptType="node node" st="7 1" cnt="1 0"/>
            </dgm:if>
            <dgm:else name="Name183">
              <dgm:presOf axis="ch desOrSelf" ptType="node node" st="1 1" cnt="1 0"/>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84"/>
    </dgm:choose>
  </dgm:layoutNode>
</dgm:layoutDef>
</file>

<file path=ppt/diagrams/layout3.xml><?xml version="1.0" encoding="utf-8"?>
<dgm:layoutDef xmlns:dgm="http://schemas.openxmlformats.org/drawingml/2006/diagram" xmlns:a="http://schemas.openxmlformats.org/drawingml/2006/main" uniqueId="urn:microsoft.com/office/officeart/2008/layout/HorizontalMultiLevelHierarchy">
  <dgm:title val=""/>
  <dgm:desc val=""/>
  <dgm:catLst>
    <dgm:cat type="hierarchy" pri="46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clrData>
  <dgm:layoutNode name="Name0">
    <dgm:varLst>
      <dgm:chPref val="1"/>
      <dgm:dir/>
      <dgm:animOne val="branch"/>
      <dgm:animLvl val="lvl"/>
      <dgm:resizeHandles val="exact"/>
    </dgm:varLst>
    <dgm:choose name="Name1">
      <dgm:if name="Name2" func="var" arg="dir" op="equ" val="norm">
        <dgm:alg type="hierChild">
          <dgm:param type="linDir" val="fromT"/>
          <dgm:param type="chAlign" val="l"/>
        </dgm:alg>
      </dgm:if>
      <dgm:else name="Name3">
        <dgm:alg type="hierChild">
          <dgm:param type="linDir" val="fromT"/>
          <dgm:param type="chAlign" val="r"/>
        </dgm:alg>
      </dgm:else>
    </dgm:choose>
    <dgm:shape xmlns:r="http://schemas.openxmlformats.org/officeDocument/2006/relationships" r:blip="">
      <dgm:adjLst/>
    </dgm:shape>
    <dgm:presOf/>
    <dgm:constrLst>
      <dgm:constr type="h" for="des" forName="LevelOneTextNode" refType="h"/>
      <dgm:constr type="w" for="des" forName="LevelOneTextNode" refType="h" refFor="des" refForName="LevelOneTextNode" fact="0.19"/>
      <dgm:constr type="h" for="des" forName="LevelTwoTextNode" refType="w" refFor="des" refForName="LevelOneTextNode"/>
      <dgm:constr type="w" for="des" forName="LevelTwoTextNode" refType="h" refFor="des" refForName="LevelTwoTextNode" fact="3.28"/>
      <dgm:constr type="sibSp" refType="h" refFor="des" refForName="LevelTwoTextNode" op="equ" fact="0.25"/>
      <dgm:constr type="sibSp" for="des" forName="level2hierChild" refType="h" refFor="des" refForName="LevelTwoTextNode" op="equ" fact="0.25"/>
      <dgm:constr type="sibSp" for="des" forName="level3hierChild" refType="h" refFor="des" refForName="LevelTwoTextNode" op="equ" fact="0.25"/>
      <dgm:constr type="sp" for="des" forName="root1" refType="w" refFor="des" refForName="LevelTwoTextNode" fact="0.2"/>
      <dgm:constr type="sp" for="des" forName="root2" refType="sp" refFor="des" refForName="root1" op="equ"/>
      <dgm:constr type="primFontSz" for="des" forName="LevelOneTextNode" op="equ" val="65"/>
      <dgm:constr type="primFontSz" for="des" forName="LevelTwoTextNode" op="equ" val="65"/>
      <dgm:constr type="primFontSz" for="des" forName="LevelTwoTextNode" refType="primFontSz" refFor="des" refForName="LevelOneTextNode" op="lte"/>
      <dgm:constr type="primFontSz" for="des" forName="connTx" op="equ" val="50"/>
      <dgm:constr type="primFontSz" for="des" forName="connTx" refType="primFontSz" refFor="des" refForName="LevelOneTextNode" op="lte" fact="0.78"/>
    </dgm:constrLst>
    <dgm:forEach name="Name4" axis="ch">
      <dgm:forEach name="Name5" axis="self" ptType="node">
        <dgm:layoutNode name="root1">
          <dgm:choose name="Name6">
            <dgm:if name="Name7" func="var" arg="dir" op="equ" val="norm">
              <dgm:alg type="hierRoot">
                <dgm:param type="hierAlign" val="lCtrCh"/>
              </dgm:alg>
            </dgm:if>
            <dgm:else name="Name8">
              <dgm:alg type="hierRoot">
                <dgm:param type="hierAlign" val="rCtrCh"/>
              </dgm:alg>
            </dgm:else>
          </dgm:choose>
          <dgm:shape xmlns:r="http://schemas.openxmlformats.org/officeDocument/2006/relationships" r:blip="">
            <dgm:adjLst/>
          </dgm:shape>
          <dgm:presOf/>
          <dgm:layoutNode name="LevelOneTextNode" styleLbl="node0">
            <dgm:varLst>
              <dgm:chPref val="3"/>
            </dgm:varLst>
            <dgm:alg type="tx">
              <dgm:param type="autoTxRot" val="grav"/>
            </dgm:alg>
            <dgm:choose name="Name9">
              <dgm:if name="Name10" func="var" arg="dir" op="equ" val="norm">
                <dgm:shape xmlns:r="http://schemas.openxmlformats.org/officeDocument/2006/relationships" rot="270" type="rect" r:blip="">
                  <dgm:adjLst/>
                </dgm:shape>
              </dgm:if>
              <dgm:else name="Name11">
                <dgm:shape xmlns:r="http://schemas.openxmlformats.org/officeDocument/2006/relationships" rot="90" type="rect" r:blip="">
                  <dgm:adjLst/>
                </dgm:shape>
              </dgm:else>
            </dgm:choose>
            <dgm:presOf axis="self"/>
            <dgm:constrLst>
              <dgm:constr type="tMarg" refType="primFontSz" fact="0.05"/>
              <dgm:constr type="bMarg" refType="primFontSz" fact="0.05"/>
              <dgm:constr type="lMarg" refType="primFontSz" fact="0.05"/>
              <dgm:constr type="rMarg" refType="primFontSz" fact="0.05"/>
            </dgm:constrLst>
            <dgm:ruleLst>
              <dgm:rule type="primFontSz" val="2" fact="NaN" max="NaN"/>
            </dgm:ruleLst>
          </dgm:layoutNode>
          <dgm:layoutNode name="level2hierChild">
            <dgm:choose name="Name12">
              <dgm:if name="Name13" func="var" arg="dir" op="equ" val="norm">
                <dgm:alg type="hierChild">
                  <dgm:param type="linDir" val="fromT"/>
                  <dgm:param type="chAlign" val="l"/>
                </dgm:alg>
              </dgm:if>
              <dgm:else name="Name14">
                <dgm:alg type="hierChild">
                  <dgm:param type="linDir" val="fromT"/>
                  <dgm:param type="chAlign" val="r"/>
                </dgm:alg>
              </dgm:else>
            </dgm:choose>
            <dgm:shape xmlns:r="http://schemas.openxmlformats.org/officeDocument/2006/relationships" r:blip="">
              <dgm:adjLst/>
            </dgm:shape>
            <dgm:presOf/>
            <dgm:forEach name="repeat" axis="ch">
              <dgm:forEach name="Name15" axis="self" ptType="parTrans" cnt="1">
                <dgm:layoutNode name="conn2-1">
                  <dgm:choose name="Name16">
                    <dgm:if name="Name17" func="var" arg="dir" op="equ" val="norm">
                      <dgm:alg type="conn">
                        <dgm:param type="dim" val="1D"/>
                        <dgm:param type="begPts" val="midR"/>
                        <dgm:param type="endPts" val="midL"/>
                        <dgm:param type="endSty" val="noArr"/>
                        <dgm:param type="connRout" val="bend"/>
                      </dgm:alg>
                    </dgm:if>
                    <dgm:else name="Name18">
                      <dgm:alg type="conn">
                        <dgm:param type="dim" val="1D"/>
                        <dgm:param type="begPts" val="midL"/>
                        <dgm:param type="endPts" val="midR"/>
                        <dgm:param type="endSty" val="noArr"/>
                        <dgm:param type="connRout" val="bend"/>
                      </dgm:alg>
                    </dgm:else>
                  </dgm:choose>
                  <dgm:shape xmlns:r="http://schemas.openxmlformats.org/officeDocument/2006/relationships" type="conn" r:blip="" zOrderOff="-99999">
                    <dgm:adjLst/>
                  </dgm:shape>
                  <dgm:presOf axis="self"/>
                  <dgm:constrLst>
                    <dgm:constr type="w" val="1"/>
                    <dgm:constr type="h" val="5"/>
                    <dgm:constr type="connDist"/>
                    <dgm:constr type="begPad"/>
                    <dgm:constr type="endPad"/>
                    <dgm:constr type="userA" for="ch" refType="connDist"/>
                  </dgm:constr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9" axis="self" ptType="node">
                <dgm:layoutNode name="root2">
                  <dgm:choose name="Name20">
                    <dgm:if name="Name21" func="var" arg="dir" op="equ" val="norm">
                      <dgm:alg type="hierRoot">
                        <dgm:param type="hierAlign" val="lCtrCh"/>
                      </dgm:alg>
                    </dgm:if>
                    <dgm:else name="Name22">
                      <dgm:alg type="hierRoot">
                        <dgm:param type="hierAlign" val="rCtrCh"/>
                      </dgm:alg>
                    </dgm:else>
                  </dgm:choose>
                  <dgm:shape xmlns:r="http://schemas.openxmlformats.org/officeDocument/2006/relationships" r:blip="">
                    <dgm:adjLst/>
                  </dgm:shape>
                  <dgm:presOf/>
                  <dgm:layoutNode name="LevelTwoTextNode">
                    <dgm:varLst>
                      <dgm:chPref val="3"/>
                    </dgm:varLst>
                    <dgm:alg type="tx"/>
                    <dgm:shape xmlns:r="http://schemas.openxmlformats.org/officeDocument/2006/relationships" type="rect" r:blip="">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2" fact="NaN" max="NaN"/>
                    </dgm:ruleLst>
                  </dgm:layoutNode>
                  <dgm:layoutNode name="level3hierChild">
                    <dgm:choose name="Name23">
                      <dgm:if name="Name24" func="var" arg="dir" op="equ" val="norm">
                        <dgm:alg type="hierChild">
                          <dgm:param type="linDir" val="fromT"/>
                          <dgm:param type="chAlign" val="l"/>
                        </dgm:alg>
                      </dgm:if>
                      <dgm:else name="Name25">
                        <dgm:alg type="hierChild">
                          <dgm:param type="linDir" val="fromT"/>
                          <dgm:param type="chAlign" val="r"/>
                        </dgm:alg>
                      </dgm:else>
                    </dgm:choose>
                    <dgm:shape xmlns:r="http://schemas.openxmlformats.org/officeDocument/2006/relationships" r:blip="">
                      <dgm:adjLst/>
                    </dgm:shape>
                    <dgm:presOf/>
                    <dgm:forEach name="Name26" ref="repeat"/>
                  </dgm:layoutNode>
                </dgm:layoutNode>
              </dgm:forEach>
            </dgm:forEach>
          </dgm:layoutNode>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11/layout/HexagonRadial">
  <dgm:title val="Hexagon Radial"/>
  <dgm:desc val="Use to show a sequential process that relates to a central idea or theme. Limited to six Level 2 shapes. Works best with small amounts of text. Unused text does not appear, but remains available if you switch layouts."/>
  <dgm:catLst>
    <dgm:cat type="cycle" pri="8500"/>
    <dgm:cat type="officeonline" pri="9000"/>
  </dgm:catLst>
  <dgm:sampData>
    <dgm:dataModel>
      <dgm:ptLst>
        <dgm:pt modelId="0" type="doc"/>
        <dgm:pt modelId="10">
          <dgm:prSet phldr="1"/>
        </dgm:pt>
        <dgm:pt modelId="11">
          <dgm:prSet phldr="1"/>
        </dgm:pt>
        <dgm:pt modelId="12">
          <dgm:prSet phldr="1"/>
        </dgm:pt>
        <dgm:pt modelId="13">
          <dgm:prSet phldr="1"/>
        </dgm:pt>
        <dgm:pt modelId="14">
          <dgm:prSet phldr="1"/>
        </dgm:pt>
        <dgm:pt modelId="15">
          <dgm:prSet phldr="1"/>
        </dgm:pt>
        <dgm:pt modelId="16">
          <dgm:prSet phldr="1"/>
        </dgm:pt>
      </dgm:ptLst>
      <dgm:cxnLst>
        <dgm:cxn modelId="40" srcId="0" destId="10" srcOrd="0" destOrd="0"/>
        <dgm:cxn modelId="50" srcId="10" destId="11" srcOrd="0" destOrd="0"/>
        <dgm:cxn modelId="60" srcId="10" destId="12" srcOrd="0" destOrd="0"/>
        <dgm:cxn modelId="70" srcId="10" destId="13" srcOrd="0" destOrd="0"/>
        <dgm:cxn modelId="80" srcId="10" destId="14" srcOrd="0" destOrd="0"/>
        <dgm:cxn modelId="90" srcId="10" destId="15" srcOrd="0" destOrd="0"/>
        <dgm:cxn modelId="100" srcId="10" destId="16" srcOrd="0" destOrd="0"/>
      </dgm:cxnLst>
      <dgm:bg/>
      <dgm:whole/>
    </dgm:dataModel>
  </dgm:sampData>
  <dgm:styleData>
    <dgm:dataModel>
      <dgm:ptLst>
        <dgm:pt modelId="0" type="doc"/>
        <dgm:pt modelId="10">
          <dgm:prSet phldr="1"/>
        </dgm:pt>
        <dgm:pt modelId="11">
          <dgm:prSet phldr="1"/>
        </dgm:pt>
        <dgm:pt modelId="12">
          <dgm:prSet phldr="1"/>
        </dgm:pt>
        <dgm:pt modelId="13">
          <dgm:prSet phldr="1"/>
        </dgm:pt>
      </dgm:ptLst>
      <dgm:cxnLst>
        <dgm:cxn modelId="40" srcId="0" destId="10" srcOrd="0" destOrd="0"/>
        <dgm:cxn modelId="50" srcId="10" destId="11" srcOrd="0" destOrd="0"/>
        <dgm:cxn modelId="60" srcId="10" destId="12" srcOrd="0" destOrd="0"/>
        <dgm:cxn modelId="70" srcId="10" destId="13" srcOrd="0" destOrd="0"/>
      </dgm:cxnLst>
      <dgm:bg/>
      <dgm:whole/>
    </dgm:dataModel>
  </dgm:styleData>
  <dgm:clrData>
    <dgm:dataModel>
      <dgm:ptLst>
        <dgm:pt modelId="0" type="doc"/>
        <dgm:pt modelId="10">
          <dgm:prSet phldr="1"/>
        </dgm:pt>
        <dgm:pt modelId="11">
          <dgm:prSet phldr="1"/>
        </dgm:pt>
        <dgm:pt modelId="12">
          <dgm:prSet phldr="1"/>
        </dgm:pt>
        <dgm:pt modelId="13">
          <dgm:prSet phldr="1"/>
        </dgm:pt>
        <dgm:pt modelId="14">
          <dgm:prSet phldr="1"/>
        </dgm:pt>
        <dgm:pt modelId="15">
          <dgm:prSet phldr="1"/>
        </dgm:pt>
        <dgm:pt modelId="16">
          <dgm:prSet phldr="1"/>
        </dgm:pt>
      </dgm:ptLst>
      <dgm:cxnLst>
        <dgm:cxn modelId="40" srcId="0" destId="10" srcOrd="0" destOrd="0"/>
        <dgm:cxn modelId="50" srcId="10" destId="11" srcOrd="0" destOrd="0"/>
        <dgm:cxn modelId="60" srcId="10" destId="12" srcOrd="0" destOrd="0"/>
        <dgm:cxn modelId="70" srcId="10" destId="13" srcOrd="0" destOrd="0"/>
        <dgm:cxn modelId="80" srcId="10" destId="14" srcOrd="0" destOrd="0"/>
        <dgm:cxn modelId="90" srcId="10" destId="15" srcOrd="0" destOrd="0"/>
        <dgm:cxn modelId="100" srcId="10" destId="16" srcOrd="0" destOrd="0"/>
      </dgm:cxnLst>
      <dgm:bg/>
      <dgm:whole/>
    </dgm:dataModel>
  </dgm:clrData>
  <dgm:layoutNode name="Name0">
    <dgm:varLst>
      <dgm:chMax val="1"/>
      <dgm:chPref val="1"/>
      <dgm:dir/>
      <dgm:animOne val="branch"/>
      <dgm:animLvl val="lvl"/>
    </dgm:varLst>
    <dgm:shape xmlns:r="http://schemas.openxmlformats.org/officeDocument/2006/relationships" r:blip="">
      <dgm:adjLst/>
    </dgm:shape>
    <dgm:choose name="Name1">
      <dgm:if name="Name2" func="var" arg="dir" op="equ" val="norm">
        <dgm:choose name="Name3">
          <dgm:if name="Name4" axis="ch ch" ptType="node node" st="1 1" cnt="1 0" func="cnt" op="equ" val="0">
            <dgm:alg type="composite">
              <dgm:param type="ar" val="1.1561"/>
            </dgm:alg>
            <dgm:constrLst>
              <dgm:constr type="primFontSz" for="des" forName="Parent" val="65"/>
              <dgm:constr type="l" for="ch" forName="Parent" refType="w" fact="0"/>
              <dgm:constr type="t" for="ch" forName="Parent" refType="h" fact="0"/>
              <dgm:constr type="w" for="ch" forName="Parent" refType="w"/>
              <dgm:constr type="h" for="ch" forName="Parent" refType="h"/>
            </dgm:constrLst>
          </dgm:if>
          <dgm:if name="Name5" axis="ch ch" ptType="node node" st="1 1" cnt="1 0" func="cnt" op="lte" val="1">
            <dgm:alg type="composite">
              <dgm:param type="ar" val="1.368"/>
            </dgm:alg>
            <dgm:constrLst>
              <dgm:constr type="primFontSz" for="des" forName="Parent" val="65"/>
              <dgm:constr type="primFontSz" for="des" forName="Child1" val="65"/>
              <dgm:constr type="primFontSz" for="des" forName="Child1" refType="primFontSz" refFor="des" refForName="Parent" op="lte"/>
              <dgm:constr type="l" for="ch" forName="Accent1" refType="w" fact="0.1685"/>
              <dgm:constr type="t" for="ch" forName="Accent1" refType="h" fact="0.2946"/>
              <dgm:constr type="w" for="ch" forName="Accent1" refType="w" fact="0.462"/>
              <dgm:constr type="h" for="ch" forName="Accent1" refType="h" fact="0.5472"/>
              <dgm:constr type="l" for="ch" forName="Parent" refType="w" fact="0"/>
              <dgm:constr type="t" for="ch" forName="Parent" refType="h" fact="0.2885"/>
              <dgm:constr type="w" for="ch" forName="Parent" refType="w" fact="0.6013"/>
              <dgm:constr type="h" for="ch" forName="Parent" refType="h" fact="0.7115"/>
              <dgm:constr type="l" for="ch" forName="Child1" refType="w" fact="0.5073"/>
              <dgm:constr type="t" for="ch" forName="Child1" refType="h" fact="0"/>
              <dgm:constr type="w" for="ch" forName="Child1" refType="w" fact="0.4927"/>
              <dgm:constr type="h" for="ch" forName="Child1" refType="h" fact="0.5831"/>
            </dgm:constrLst>
          </dgm:if>
          <dgm:if name="Name6" axis="ch ch" ptType="node node" st="1 1" cnt="1 0" func="cnt" op="equ" val="2">
            <dgm:alg type="composite">
              <dgm:param type="ar" val="1.0619"/>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2" refType="primFontSz" refFor="des" refForName="Child1" op="equ"/>
              <dgm:constr type="l" for="ch" forName="Accent2" refType="w" fact="0.6413"/>
              <dgm:constr type="t" for="ch" forName="Accent2" refType="h" fact="0.3477"/>
              <dgm:constr type="w" for="ch" forName="Accent2" refType="w" fact="0.2269"/>
              <dgm:constr type="h" for="ch" forName="Accent2" refType="h" fact="0.2076"/>
              <dgm:constr type="l" for="ch" forName="Accent1" refType="w" fact="0"/>
              <dgm:constr type="t" for="ch" forName="Accent1" refType="h" fact="0"/>
              <dgm:constr type="w" for="ch" forName="Accent1" refType="w" fact="0"/>
              <dgm:constr type="h" for="ch" forName="Accent1" refType="h" fact="0"/>
              <dgm:constr type="l" for="ch" forName="Parent" refType="w" fact="0"/>
              <dgm:constr type="t" for="ch" forName="Parent" refType="h" fact="0.2239"/>
              <dgm:constr type="w" for="ch" forName="Parent" refType="w" fact="0.6013"/>
              <dgm:constr type="h" for="ch" forName="Parent" refType="h" fact="0.5523"/>
              <dgm:constr type="l" for="ch" forName="Child1" refType="w" fact="0.5073"/>
              <dgm:constr type="t" for="ch" forName="Child1" refType="h" fact="0"/>
              <dgm:constr type="w" for="ch" forName="Child1" refType="w" fact="0.4927"/>
              <dgm:constr type="h" for="ch" forName="Child1" refType="h" fact="0.4527"/>
              <dgm:constr type="l" for="ch" forName="Child2" refType="w" fact="0.5073"/>
              <dgm:constr type="t" for="ch" forName="Child2" refType="h" fact="0.5473"/>
              <dgm:constr type="w" for="ch" forName="Child2" refType="w" fact="0.4927"/>
              <dgm:constr type="h" for="ch" forName="Child2" refType="h" fact="0.4527"/>
            </dgm:constrLst>
          </dgm:if>
          <dgm:if name="Name7" axis="ch ch" ptType="node node" st="1 1" cnt="1 0" func="cnt" op="equ" val="3">
            <dgm:alg type="composite">
              <dgm:param type="ar" val="0.8305"/>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2" refType="primFontSz" refFor="des" refForName="Child1" op="equ"/>
              <dgm:constr type="primFontSz" for="des" forName="Child3" refType="primFontSz" refFor="des" refForName="Child1" op="equ"/>
              <dgm:constr type="l" for="ch" forName="Accent3" refType="w" fact="0.4573"/>
              <dgm:constr type="t" for="ch" forName="Accent3" refType="h" fact="0.6145"/>
              <dgm:constr type="w" for="ch" forName="Accent3" refType="w" fact="0.2269"/>
              <dgm:constr type="h" for="ch" forName="Accent3" refType="h" fact="0.1623"/>
              <dgm:constr type="l" for="ch" forName="Accent2" refType="w" fact="0.6413"/>
              <dgm:constr type="t" for="ch" forName="Accent2" refType="h" fact="0.2719"/>
              <dgm:constr type="w" for="ch" forName="Accent2" refType="w" fact="0.2269"/>
              <dgm:constr type="h" for="ch" forName="Accent2" refType="h" fact="0.1623"/>
              <dgm:constr type="l" for="ch" forName="Accent1" refType="w" fact="0"/>
              <dgm:constr type="t" for="ch" forName="Accent1" refType="h" fact="0"/>
              <dgm:constr type="w" for="ch" forName="Accent1" refType="w" fact="0"/>
              <dgm:constr type="h" for="ch" forName="Accent1" refType="h" fact="0"/>
              <dgm:constr type="l" for="ch" forName="Child3" refType="w" fact="0.0554"/>
              <dgm:constr type="t" for="ch" forName="Child3" refType="h" fact="0.646"/>
              <dgm:constr type="w" for="ch" forName="Child3" refType="w" fact="0.4927"/>
              <dgm:constr type="h" for="ch" forName="Child3" refType="h" fact="0.354"/>
              <dgm:constr type="l" for="ch" forName="Parent" refType="w" fact="0"/>
              <dgm:constr type="t" for="ch" forName="Parent" refType="h" fact="0.1751"/>
              <dgm:constr type="w" for="ch" forName="Parent" refType="w" fact="0.6013"/>
              <dgm:constr type="h" for="ch" forName="Parent" refType="h" fact="0.4319"/>
              <dgm:constr type="l" for="ch" forName="Child1" refType="w" fact="0.5073"/>
              <dgm:constr type="t" for="ch" forName="Child1" refType="h" fact="0"/>
              <dgm:constr type="w" for="ch" forName="Child1" refType="w" fact="0.4927"/>
              <dgm:constr type="h" for="ch" forName="Child1" refType="h" fact="0.354"/>
              <dgm:constr type="l" for="ch" forName="Child2" refType="w" fact="0.5073"/>
              <dgm:constr type="t" for="ch" forName="Child2" refType="h" fact="0.428"/>
              <dgm:constr type="w" for="ch" forName="Child2" refType="w" fact="0.4927"/>
              <dgm:constr type="h" for="ch" forName="Child2" refType="h" fact="0.354"/>
            </dgm:constrLst>
          </dgm:if>
          <dgm:if name="Name8" axis="ch ch" ptType="node node" st="1 1" cnt="1 0" func="cnt" op="equ" val="4">
            <dgm:alg type="composite">
              <dgm:param type="ar" val="0.682"/>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l" for="ch" forName="Accent4" refType="w" fact="0.4573"/>
              <dgm:constr type="t" for="ch" forName="Accent4" refType="h" fact="0.6834"/>
              <dgm:constr type="w" for="ch" forName="Accent4" refType="w" fact="0.2269"/>
              <dgm:constr type="h" for="ch" forName="Accent4" refType="h" fact="0.1333"/>
              <dgm:constr type="l" for="ch" forName="Accent3" refType="w" fact="0.6413"/>
              <dgm:constr type="t" for="ch" forName="Accent3" refType="h" fact="0.4021"/>
              <dgm:constr type="w" for="ch" forName="Accent3" refType="w" fact="0.2269"/>
              <dgm:constr type="h" for="ch" forName="Accent3" refType="h" fact="0.1333"/>
              <dgm:constr type="l" for="ch" forName="Accent2" refType="w" fact="0.3765"/>
              <dgm:constr type="t" for="ch" forName="Accent2" refType="h" fact="0.1529"/>
              <dgm:constr type="w" for="ch" forName="Accent2" refType="w" fact="0.2269"/>
              <dgm:constr type="h" for="ch" forName="Accent2" refType="h" fact="0.1333"/>
              <dgm:constr type="l" for="ch" forName="Accent1" refType="w" fact="0"/>
              <dgm:constr type="t" for="ch" forName="Accent1" refType="h" fact="0"/>
              <dgm:constr type="w" for="ch" forName="Accent1" refType="w" fact="0"/>
              <dgm:constr type="h" for="ch" forName="Accent1" refType="h" fact="0"/>
              <dgm:constr type="l" for="ch" forName="Child4" refType="w" fact="0.0554"/>
              <dgm:constr type="t" for="ch" forName="Child4" refType="h" fact="0.7093"/>
              <dgm:constr type="w" for="ch" forName="Child4" refType="w" fact="0.4927"/>
              <dgm:constr type="h" for="ch" forName="Child4" refType="h" fact="0.2907"/>
              <dgm:constr type="l" for="ch" forName="Parent" refType="w" fact="0"/>
              <dgm:constr type="t" for="ch" forName="Parent" refType="h" fact="0.3226"/>
              <dgm:constr type="w" for="ch" forName="Parent" refType="w" fact="0.6013"/>
              <dgm:constr type="h" for="ch" forName="Parent" refType="h" fact="0.3547"/>
              <dgm:constr type="l" for="ch" forName="Child2" refType="w" fact="0.5073"/>
              <dgm:constr type="t" for="ch" forName="Child2" refType="h" fact="0.1788"/>
              <dgm:constr type="w" for="ch" forName="Child2" refType="w" fact="0.4927"/>
              <dgm:constr type="h" for="ch" forName="Child2" refType="h" fact="0.2907"/>
              <dgm:constr type="l" for="ch" forName="Child3" refType="w" fact="0.5073"/>
              <dgm:constr type="t" for="ch" forName="Child3" refType="h" fact="0.5303"/>
              <dgm:constr type="w" for="ch" forName="Child3" refType="w" fact="0.4927"/>
              <dgm:constr type="h" for="ch" forName="Child3" refType="h" fact="0.2907"/>
              <dgm:constr type="l" for="ch" forName="Child1" refType="w" fact="0.0554"/>
              <dgm:constr type="t" for="ch" forName="Child1" refType="h" fact="0"/>
              <dgm:constr type="w" for="ch" forName="Child1" refType="w" fact="0.4927"/>
              <dgm:constr type="h" for="ch" forName="Child1" refType="h" fact="0.2907"/>
            </dgm:constrLst>
          </dgm:if>
          <dgm:if name="Name9" axis="ch ch" ptType="node node" st="1 1" cnt="1 0" func="cnt" op="equ" val="5">
            <dgm:alg type="composite">
              <dgm:param type="ar" val="0.9538"/>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5"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l" for="ch" forName="Accent5" refType="w" fact="0.2858"/>
              <dgm:constr type="t" for="ch" forName="Accent5" refType="h" fact="0.7126"/>
              <dgm:constr type="w" for="ch" forName="Accent5" refType="w" fact="0.1622"/>
              <dgm:constr type="h" for="ch" forName="Accent5" refType="h" fact="0.1333"/>
              <dgm:constr type="l" for="ch" forName="Accent4" refType="w" fact="0.612"/>
              <dgm:constr type="t" for="ch" forName="Accent4" refType="h" fact="0.6834"/>
              <dgm:constr type="w" for="ch" forName="Accent4" refType="w" fact="0.1622"/>
              <dgm:constr type="h" for="ch" forName="Accent4" refType="h" fact="0.1333"/>
              <dgm:constr type="l" for="ch" forName="Accent3" refType="w" fact="0.7435"/>
              <dgm:constr type="t" for="ch" forName="Accent3" refType="h" fact="0.4021"/>
              <dgm:constr type="w" for="ch" forName="Accent3" refType="w" fact="0.1622"/>
              <dgm:constr type="h" for="ch" forName="Accent3" refType="h" fact="0.1333"/>
              <dgm:constr type="l" for="ch" forName="Accent2" refType="w" fact="0.5542"/>
              <dgm:constr type="t" for="ch" forName="Accent2" refType="h" fact="0.1529"/>
              <dgm:constr type="w" for="ch" forName="Accent2" refType="w" fact="0.1622"/>
              <dgm:constr type="h" for="ch" forName="Accent2" refType="h" fact="0.1333"/>
              <dgm:constr type="l" for="ch" forName="Accent1" refType="w" fact="0"/>
              <dgm:constr type="t" for="ch" forName="Accent1" refType="h" fact="0"/>
              <dgm:constr type="w" for="ch" forName="Accent1" refType="w" fact="0"/>
              <dgm:constr type="h" for="ch" forName="Accent1" refType="h" fact="0"/>
              <dgm:constr type="l" for="ch" forName="Child4" refType="w" fact="0.3246"/>
              <dgm:constr type="t" for="ch" forName="Child4" refType="h" fact="0.7093"/>
              <dgm:constr type="w" for="ch" forName="Child4" refType="w" fact="0.3523"/>
              <dgm:constr type="h" for="ch" forName="Child4" refType="h" fact="0.2907"/>
              <dgm:constr type="l" for="ch" forName="Parent" refType="w" fact="0.285"/>
              <dgm:constr type="t" for="ch" forName="Parent" refType="h" fact="0.3226"/>
              <dgm:constr type="w" for="ch" forName="Parent" refType="w" fact="0.4299"/>
              <dgm:constr type="h" for="ch" forName="Parent" refType="h" fact="0.3547"/>
              <dgm:constr type="l" for="ch" forName="Child2" refType="w" fact="0.6477"/>
              <dgm:constr type="t" for="ch" forName="Child2" refType="h" fact="0.1788"/>
              <dgm:constr type="w" for="ch" forName="Child2" refType="w" fact="0.3523"/>
              <dgm:constr type="h" for="ch" forName="Child2" refType="h" fact="0.2907"/>
              <dgm:constr type="l" for="ch" forName="Child3" refType="w" fact="0.6477"/>
              <dgm:constr type="t" for="ch" forName="Child3" refType="h" fact="0.5303"/>
              <dgm:constr type="w" for="ch" forName="Child3" refType="w" fact="0.3523"/>
              <dgm:constr type="h" for="ch" forName="Child3" refType="h" fact="0.2907"/>
              <dgm:constr type="l" for="ch" forName="Child5" refType="w" fact="0"/>
              <dgm:constr type="t" for="ch" forName="Child5" refType="h" fact="0.5305"/>
              <dgm:constr type="w" for="ch" forName="Child5" refType="w" fact="0.3523"/>
              <dgm:constr type="h" for="ch" forName="Child5" refType="h" fact="0.2907"/>
              <dgm:constr type="l" for="ch" forName="Child1" refType="w" fact="0.3246"/>
              <dgm:constr type="t" for="ch" forName="Child1" refType="h" fact="0"/>
              <dgm:constr type="w" for="ch" forName="Child1" refType="w" fact="0.3523"/>
              <dgm:constr type="h" for="ch" forName="Child1" refType="h" fact="0.2907"/>
            </dgm:constrLst>
          </dgm:if>
          <dgm:else name="Name10">
            <dgm:alg type="composite">
              <dgm:param type="ar" val="0.9538"/>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5" refType="primFontSz" refFor="des" refForName="Parent" op="lte"/>
              <dgm:constr type="primFontSz" for="des" forName="Child6" refType="primFontSz" refFor="des" refForName="Parent" op="lte"/>
              <dgm:constr type="primFontSz" for="des" forName="Child7"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ptType="node" op="equ" val="65"/>
              <dgm:constr type="l" for="ch" forName="Accent6" refType="w" fact="0.0934"/>
              <dgm:constr type="t" for="ch" forName="Accent6" refType="h" fact="0.4635"/>
              <dgm:constr type="w" for="ch" forName="Accent6" refType="w" fact="0.1622"/>
              <dgm:constr type="h" for="ch" forName="Accent6" refType="h" fact="0.1333"/>
              <dgm:constr type="l" for="ch" forName="Accent5" refType="w" fact="0.2858"/>
              <dgm:constr type="t" for="ch" forName="Accent5" refType="h" fact="0.7126"/>
              <dgm:constr type="w" for="ch" forName="Accent5" refType="w" fact="0.1622"/>
              <dgm:constr type="h" for="ch" forName="Accent5" refType="h" fact="0.1333"/>
              <dgm:constr type="l" for="ch" forName="Accent4" refType="w" fact="0.612"/>
              <dgm:constr type="t" for="ch" forName="Accent4" refType="h" fact="0.6834"/>
              <dgm:constr type="w" for="ch" forName="Accent4" refType="w" fact="0.1622"/>
              <dgm:constr type="h" for="ch" forName="Accent4" refType="h" fact="0.1333"/>
              <dgm:constr type="l" for="ch" forName="Accent3" refType="w" fact="0.7435"/>
              <dgm:constr type="t" for="ch" forName="Accent3" refType="h" fact="0.4021"/>
              <dgm:constr type="w" for="ch" forName="Accent3" refType="w" fact="0.1622"/>
              <dgm:constr type="h" for="ch" forName="Accent3" refType="h" fact="0.1333"/>
              <dgm:constr type="l" for="ch" forName="Accent2" refType="w" fact="0.5542"/>
              <dgm:constr type="t" for="ch" forName="Accent2" refType="h" fact="0.1529"/>
              <dgm:constr type="w" for="ch" forName="Accent2" refType="w" fact="0.1622"/>
              <dgm:constr type="h" for="ch" forName="Accent2" refType="h" fact="0.1333"/>
              <dgm:constr type="l" for="ch" forName="Accent1" refType="w" fact="0"/>
              <dgm:constr type="t" for="ch" forName="Accent1" refType="h" fact="0"/>
              <dgm:constr type="w" for="ch" forName="Accent1" refType="w" fact="0"/>
              <dgm:constr type="h" for="ch" forName="Accent1" refType="h" fact="0"/>
              <dgm:constr type="l" for="ch" forName="Child4" refType="w" fact="0.3246"/>
              <dgm:constr type="t" for="ch" forName="Child4" refType="h" fact="0.7093"/>
              <dgm:constr type="w" for="ch" forName="Child4" refType="w" fact="0.3523"/>
              <dgm:constr type="h" for="ch" forName="Child4" refType="h" fact="0.2907"/>
              <dgm:constr type="l" for="ch" forName="Parent" refType="w" fact="0.285"/>
              <dgm:constr type="t" for="ch" forName="Parent" refType="h" fact="0.3226"/>
              <dgm:constr type="w" for="ch" forName="Parent" refType="w" fact="0.4299"/>
              <dgm:constr type="h" for="ch" forName="Parent" refType="h" fact="0.3547"/>
              <dgm:constr type="l" for="ch" forName="Child2" refType="w" fact="0.6477"/>
              <dgm:constr type="t" for="ch" forName="Child2" refType="h" fact="0.1788"/>
              <dgm:constr type="w" for="ch" forName="Child2" refType="w" fact="0.3523"/>
              <dgm:constr type="h" for="ch" forName="Child2" refType="h" fact="0.2907"/>
              <dgm:constr type="l" for="ch" forName="Child3" refType="w" fact="0.6477"/>
              <dgm:constr type="t" for="ch" forName="Child3" refType="h" fact="0.5303"/>
              <dgm:constr type="w" for="ch" forName="Child3" refType="w" fact="0.3523"/>
              <dgm:constr type="h" for="ch" forName="Child3" refType="h" fact="0.2907"/>
              <dgm:constr type="l" for="ch" forName="Child5" refType="w" fact="0"/>
              <dgm:constr type="t" for="ch" forName="Child5" refType="h" fact="0.5305"/>
              <dgm:constr type="w" for="ch" forName="Child5" refType="w" fact="0.3523"/>
              <dgm:constr type="h" for="ch" forName="Child5" refType="h" fact="0.2907"/>
              <dgm:constr type="l" for="ch" forName="Child6" refType="w" fact="0"/>
              <dgm:constr type="t" for="ch" forName="Child6" refType="h" fact="0.1784"/>
              <dgm:constr type="w" for="ch" forName="Child6" refType="w" fact="0.3523"/>
              <dgm:constr type="h" for="ch" forName="Child6" refType="h" fact="0.2907"/>
              <dgm:constr type="l" for="ch" forName="Child1" refType="w" fact="0.3246"/>
              <dgm:constr type="t" for="ch" forName="Child1" refType="h" fact="0"/>
              <dgm:constr type="w" for="ch" forName="Child1" refType="w" fact="0.3523"/>
              <dgm:constr type="h" for="ch" forName="Child1" refType="h" fact="0.2907"/>
            </dgm:constrLst>
          </dgm:else>
        </dgm:choose>
      </dgm:if>
      <dgm:else name="Name11">
        <dgm:choose name="Name12">
          <dgm:if name="Name13" axis="ch ch" ptType="node node" st="1 1" cnt="1 0" func="cnt" op="equ" val="0">
            <dgm:alg type="composite">
              <dgm:param type="ar" val="1.1561"/>
            </dgm:alg>
            <dgm:constrLst>
              <dgm:constr type="primFontSz" for="des" forName="Parent" val="65"/>
              <dgm:constr type="l" for="ch" forName="Parent" refType="w" fact="0"/>
              <dgm:constr type="t" for="ch" forName="Parent" refType="h" fact="0"/>
              <dgm:constr type="w" for="ch" forName="Parent" refType="w"/>
              <dgm:constr type="h" for="ch" forName="Parent" refType="h"/>
            </dgm:constrLst>
          </dgm:if>
          <dgm:if name="Name14" axis="ch ch" ptType="node node" st="1 1" cnt="1 0" func="cnt" op="lte" val="1">
            <dgm:alg type="composite">
              <dgm:param type="ar" val="1.368"/>
            </dgm:alg>
            <dgm:constrLst>
              <dgm:constr type="primFontSz" for="des" forName="Parent" val="65"/>
              <dgm:constr type="primFontSz" for="des" forName="Child1" val="65"/>
              <dgm:constr type="primFontSz" for="des" forName="Child1" refType="primFontSz" refFor="des" refForName="Parent" op="lte"/>
              <dgm:constr type="r" for="ch" forName="Accent1" refType="w" fact="0.8315"/>
              <dgm:constr type="t" for="ch" forName="Accent1" refType="h" fact="0.2946"/>
              <dgm:constr type="w" for="ch" forName="Accent1" refType="w" fact="0.462"/>
              <dgm:constr type="h" for="ch" forName="Accent1" refType="h" fact="0.5472"/>
              <dgm:constr type="r" for="ch" forName="Parent" refType="w"/>
              <dgm:constr type="t" for="ch" forName="Parent" refType="h" fact="0.2885"/>
              <dgm:constr type="w" for="ch" forName="Parent" refType="w" fact="0.6013"/>
              <dgm:constr type="h" for="ch" forName="Parent" refType="h" fact="0.7115"/>
              <dgm:constr type="r" for="ch" forName="Child1" refType="w" fact="0.4927"/>
              <dgm:constr type="t" for="ch" forName="Child1" refType="h" fact="0"/>
              <dgm:constr type="w" for="ch" forName="Child1" refType="w" fact="0.4927"/>
              <dgm:constr type="h" for="ch" forName="Child1" refType="h" fact="0.5831"/>
            </dgm:constrLst>
          </dgm:if>
          <dgm:if name="Name15" axis="ch ch" ptType="node node" st="1 1" cnt="1 0" func="cnt" op="equ" val="2">
            <dgm:alg type="composite">
              <dgm:param type="ar" val="1.0619"/>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2" refType="primFontSz" refFor="des" refForName="Child1" op="equ"/>
              <dgm:constr type="r" for="ch" forName="Accent2" refType="w" fact="0.3587"/>
              <dgm:constr type="t" for="ch" forName="Accent2" refType="h" fact="0.3477"/>
              <dgm:constr type="w" for="ch" forName="Accent2" refType="w" fact="0.2269"/>
              <dgm:constr type="h" for="ch" forName="Accent2" refType="h" fact="0.2076"/>
              <dgm:constr type="r" for="ch" forName="Accent1" refType="w" fact="0"/>
              <dgm:constr type="t" for="ch" forName="Accent1" refType="h" fact="0"/>
              <dgm:constr type="w" for="ch" forName="Accent1" refType="w" fact="0"/>
              <dgm:constr type="h" for="ch" forName="Accent1" refType="h" fact="0"/>
              <dgm:constr type="r" for="ch" forName="Parent" refType="w"/>
              <dgm:constr type="t" for="ch" forName="Parent" refType="h" fact="0.2239"/>
              <dgm:constr type="w" for="ch" forName="Parent" refType="w" fact="0.6013"/>
              <dgm:constr type="h" for="ch" forName="Parent" refType="h" fact="0.5523"/>
              <dgm:constr type="r" for="ch" forName="Child1" refType="w" fact="0.4927"/>
              <dgm:constr type="t" for="ch" forName="Child1" refType="h" fact="0"/>
              <dgm:constr type="w" for="ch" forName="Child1" refType="w" fact="0.4927"/>
              <dgm:constr type="h" for="ch" forName="Child1" refType="h" fact="0.4527"/>
              <dgm:constr type="r" for="ch" forName="Child2" refType="w" fact="0.5073"/>
              <dgm:constr type="t" for="ch" forName="Child2" refType="h" fact="0.5473"/>
              <dgm:constr type="w" for="ch" forName="Child2" refType="w" fact="0.4927"/>
              <dgm:constr type="h" for="ch" forName="Child2" refType="h" fact="0.4527"/>
            </dgm:constrLst>
          </dgm:if>
          <dgm:if name="Name16" axis="ch ch" ptType="node node" st="1 1" cnt="1 0" func="cnt" op="equ" val="3">
            <dgm:alg type="composite">
              <dgm:param type="ar" val="0.8305"/>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2" refType="primFontSz" refFor="des" refForName="Child1" op="equ"/>
              <dgm:constr type="primFontSz" for="des" forName="Child3" refType="primFontSz" refFor="des" refForName="Child1" op="equ"/>
              <dgm:constr type="r" for="ch" forName="Accent3" refType="w" fact="0.5427"/>
              <dgm:constr type="t" for="ch" forName="Accent3" refType="h" fact="0.6145"/>
              <dgm:constr type="w" for="ch" forName="Accent3" refType="w" fact="0.2269"/>
              <dgm:constr type="h" for="ch" forName="Accent3" refType="h" fact="0.1623"/>
              <dgm:constr type="r" for="ch" forName="Accent2" refType="w" fact="0.3587"/>
              <dgm:constr type="t" for="ch" forName="Accent2" refType="h" fact="0.2719"/>
              <dgm:constr type="w" for="ch" forName="Accent2" refType="w" fact="0.2269"/>
              <dgm:constr type="h" for="ch" forName="Accent2" refType="h" fact="0.1623"/>
              <dgm:constr type="r" for="ch" forName="Accent1" refType="w" fact="0"/>
              <dgm:constr type="t" for="ch" forName="Accent1" refType="h" fact="0"/>
              <dgm:constr type="w" for="ch" forName="Accent1" refType="w" fact="0"/>
              <dgm:constr type="h" for="ch" forName="Accent1" refType="h" fact="0"/>
              <dgm:constr type="r" for="ch" forName="Child3" refType="w" fact="0.9446"/>
              <dgm:constr type="t" for="ch" forName="Child3" refType="h" fact="0.646"/>
              <dgm:constr type="w" for="ch" forName="Child3" refType="w" fact="0.4927"/>
              <dgm:constr type="h" for="ch" forName="Child3" refType="h" fact="0.354"/>
              <dgm:constr type="r" for="ch" forName="Parent" refType="w"/>
              <dgm:constr type="t" for="ch" forName="Parent" refType="h" fact="0.1751"/>
              <dgm:constr type="w" for="ch" forName="Parent" refType="w" fact="0.6013"/>
              <dgm:constr type="h" for="ch" forName="Parent" refType="h" fact="0.4319"/>
              <dgm:constr type="r" for="ch" forName="Child1" refType="w" fact="0.4927"/>
              <dgm:constr type="t" for="ch" forName="Child1" refType="h" fact="0"/>
              <dgm:constr type="w" for="ch" forName="Child1" refType="w" fact="0.4927"/>
              <dgm:constr type="h" for="ch" forName="Child1" refType="h" fact="0.354"/>
              <dgm:constr type="r" for="ch" forName="Child2" refType="w" fact="0.4927"/>
              <dgm:constr type="t" for="ch" forName="Child2" refType="h" fact="0.428"/>
              <dgm:constr type="w" for="ch" forName="Child2" refType="w" fact="0.4927"/>
              <dgm:constr type="h" for="ch" forName="Child2" refType="h" fact="0.354"/>
            </dgm:constrLst>
          </dgm:if>
          <dgm:if name="Name17" axis="ch ch" ptType="node node" st="1 1" cnt="1 0" func="cnt" op="equ" val="4">
            <dgm:alg type="composite">
              <dgm:param type="ar" val="0.682"/>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r" for="ch" forName="Accent4" refType="w" fact="0.5427"/>
              <dgm:constr type="t" for="ch" forName="Accent4" refType="h" fact="0.6834"/>
              <dgm:constr type="w" for="ch" forName="Accent4" refType="w" fact="0.2269"/>
              <dgm:constr type="h" for="ch" forName="Accent4" refType="h" fact="0.1333"/>
              <dgm:constr type="r" for="ch" forName="Accent3" refType="w" fact="0.3587"/>
              <dgm:constr type="t" for="ch" forName="Accent3" refType="h" fact="0.4021"/>
              <dgm:constr type="w" for="ch" forName="Accent3" refType="w" fact="0.2269"/>
              <dgm:constr type="h" for="ch" forName="Accent3" refType="h" fact="0.1333"/>
              <dgm:constr type="r" for="ch" forName="Accent2" refType="w" fact="0.6235"/>
              <dgm:constr type="t" for="ch" forName="Accent2" refType="h" fact="0.1529"/>
              <dgm:constr type="w" for="ch" forName="Accent2" refType="w" fact="0.2269"/>
              <dgm:constr type="h" for="ch" forName="Accent2" refType="h" fact="0.1333"/>
              <dgm:constr type="r" for="ch" forName="Accent1" refType="w" fact="0"/>
              <dgm:constr type="t" for="ch" forName="Accent1" refType="h" fact="0"/>
              <dgm:constr type="w" for="ch" forName="Accent1" refType="w" fact="0"/>
              <dgm:constr type="h" for="ch" forName="Accent1" refType="h" fact="0"/>
              <dgm:constr type="r" for="ch" forName="Child4" refType="w" fact="0.9446"/>
              <dgm:constr type="t" for="ch" forName="Child4" refType="h" fact="0.7093"/>
              <dgm:constr type="w" for="ch" forName="Child4" refType="w" fact="0.4927"/>
              <dgm:constr type="h" for="ch" forName="Child4" refType="h" fact="0.2907"/>
              <dgm:constr type="r" for="ch" forName="Parent" refType="w"/>
              <dgm:constr type="t" for="ch" forName="Parent" refType="h" fact="0.3226"/>
              <dgm:constr type="w" for="ch" forName="Parent" refType="w" fact="0.6013"/>
              <dgm:constr type="h" for="ch" forName="Parent" refType="h" fact="0.3547"/>
              <dgm:constr type="r" for="ch" forName="Child2" refType="w" fact="0.4927"/>
              <dgm:constr type="t" for="ch" forName="Child2" refType="h" fact="0.1788"/>
              <dgm:constr type="w" for="ch" forName="Child2" refType="w" fact="0.4927"/>
              <dgm:constr type="h" for="ch" forName="Child2" refType="h" fact="0.2907"/>
              <dgm:constr type="r" for="ch" forName="Child3" refType="w" fact="0.4927"/>
              <dgm:constr type="t" for="ch" forName="Child3" refType="h" fact="0.5303"/>
              <dgm:constr type="w" for="ch" forName="Child3" refType="w" fact="0.4927"/>
              <dgm:constr type="h" for="ch" forName="Child3" refType="h" fact="0.2907"/>
              <dgm:constr type="r" for="ch" forName="Child1" refType="w" fact="0.9446"/>
              <dgm:constr type="t" for="ch" forName="Child1" refType="h" fact="0"/>
              <dgm:constr type="w" for="ch" forName="Child1" refType="w" fact="0.4927"/>
              <dgm:constr type="h" for="ch" forName="Child1" refType="h" fact="0.2907"/>
            </dgm:constrLst>
          </dgm:if>
          <dgm:if name="Name18" axis="ch ch" ptType="node node" st="1 1" cnt="1 0" func="cnt" op="equ" val="5">
            <dgm:alg type="composite">
              <dgm:param type="ar" val="0.9538"/>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5"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r" for="ch" forName="Accent5" refType="w" fact="0.7142"/>
              <dgm:constr type="t" for="ch" forName="Accent5" refType="h" fact="0.7126"/>
              <dgm:constr type="w" for="ch" forName="Accent5" refType="w" fact="0.1622"/>
              <dgm:constr type="h" for="ch" forName="Accent5" refType="h" fact="0.1333"/>
              <dgm:constr type="r" for="ch" forName="Accent4" refType="w" fact="0.388"/>
              <dgm:constr type="t" for="ch" forName="Accent4" refType="h" fact="0.6834"/>
              <dgm:constr type="w" for="ch" forName="Accent4" refType="w" fact="0.1622"/>
              <dgm:constr type="h" for="ch" forName="Accent4" refType="h" fact="0.1333"/>
              <dgm:constr type="r" for="ch" forName="Accent3" refType="w" fact="0.2565"/>
              <dgm:constr type="t" for="ch" forName="Accent3" refType="h" fact="0.4021"/>
              <dgm:constr type="w" for="ch" forName="Accent3" refType="w" fact="0.1622"/>
              <dgm:constr type="h" for="ch" forName="Accent3" refType="h" fact="0.1333"/>
              <dgm:constr type="r" for="ch" forName="Accent2" refType="w" fact="0.4458"/>
              <dgm:constr type="t" for="ch" forName="Accent2" refType="h" fact="0.1529"/>
              <dgm:constr type="w" for="ch" forName="Accent2" refType="w" fact="0.1622"/>
              <dgm:constr type="h" for="ch" forName="Accent2" refType="h" fact="0.1333"/>
              <dgm:constr type="r" for="ch" forName="Accent1" refType="w" fact="0"/>
              <dgm:constr type="t" for="ch" forName="Accent1" refType="h" fact="0"/>
              <dgm:constr type="w" for="ch" forName="Accent1" refType="w" fact="0"/>
              <dgm:constr type="h" for="ch" forName="Accent1" refType="h" fact="0"/>
              <dgm:constr type="r" for="ch" forName="Child4" refType="w" fact="0.6754"/>
              <dgm:constr type="t" for="ch" forName="Child4" refType="h" fact="0.7093"/>
              <dgm:constr type="w" for="ch" forName="Child4" refType="w" fact="0.3523"/>
              <dgm:constr type="h" for="ch" forName="Child4" refType="h" fact="0.2907"/>
              <dgm:constr type="r" for="ch" forName="Parent" refType="w" fact="0.715"/>
              <dgm:constr type="t" for="ch" forName="Parent" refType="h" fact="0.3226"/>
              <dgm:constr type="w" for="ch" forName="Parent" refType="w" fact="0.4299"/>
              <dgm:constr type="h" for="ch" forName="Parent" refType="h" fact="0.3547"/>
              <dgm:constr type="r" for="ch" forName="Child2" refType="w" fact="0.3523"/>
              <dgm:constr type="t" for="ch" forName="Child2" refType="h" fact="0.1788"/>
              <dgm:constr type="w" for="ch" forName="Child2" refType="w" fact="0.3523"/>
              <dgm:constr type="h" for="ch" forName="Child2" refType="h" fact="0.2907"/>
              <dgm:constr type="r" for="ch" forName="Child3" refType="w" fact="0.3523"/>
              <dgm:constr type="t" for="ch" forName="Child3" refType="h" fact="0.5303"/>
              <dgm:constr type="w" for="ch" forName="Child3" refType="w" fact="0.3523"/>
              <dgm:constr type="h" for="ch" forName="Child3" refType="h" fact="0.2907"/>
              <dgm:constr type="r" for="ch" forName="Child5" refType="w"/>
              <dgm:constr type="t" for="ch" forName="Child5" refType="h" fact="0.5305"/>
              <dgm:constr type="w" for="ch" forName="Child5" refType="w" fact="0.3523"/>
              <dgm:constr type="h" for="ch" forName="Child5" refType="h" fact="0.2907"/>
              <dgm:constr type="r" for="ch" forName="Child1" refType="w" fact="0.6754"/>
              <dgm:constr type="t" for="ch" forName="Child1" refType="h" fact="0"/>
              <dgm:constr type="w" for="ch" forName="Child1" refType="w" fact="0.3523"/>
              <dgm:constr type="h" for="ch" forName="Child1" refType="h" fact="0.2907"/>
            </dgm:constrLst>
          </dgm:if>
          <dgm:else name="Name19">
            <dgm:alg type="composite">
              <dgm:param type="ar" val="0.9538"/>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5" refType="primFontSz" refFor="des" refForName="Parent" op="lte"/>
              <dgm:constr type="primFontSz" for="des" forName="Child6" refType="primFontSz" refFor="des" refForName="Parent" op="lte"/>
              <dgm:constr type="primFontSz" for="des" forName="Child7"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ptType="node" op="equ" val="65"/>
              <dgm:constr type="r" for="ch" forName="Accent6" refType="w" fact="0.9066"/>
              <dgm:constr type="t" for="ch" forName="Accent6" refType="h" fact="0.4635"/>
              <dgm:constr type="w" for="ch" forName="Accent6" refType="w" fact="0.1622"/>
              <dgm:constr type="h" for="ch" forName="Accent6" refType="h" fact="0.1333"/>
              <dgm:constr type="r" for="ch" forName="Accent5" refType="w" fact="0.7142"/>
              <dgm:constr type="t" for="ch" forName="Accent5" refType="h" fact="0.7126"/>
              <dgm:constr type="w" for="ch" forName="Accent5" refType="w" fact="0.1622"/>
              <dgm:constr type="h" for="ch" forName="Accent5" refType="h" fact="0.1333"/>
              <dgm:constr type="r" for="ch" forName="Accent4" refType="w" fact="0.388"/>
              <dgm:constr type="t" for="ch" forName="Accent4" refType="h" fact="0.6834"/>
              <dgm:constr type="w" for="ch" forName="Accent4" refType="w" fact="0.1622"/>
              <dgm:constr type="h" for="ch" forName="Accent4" refType="h" fact="0.1333"/>
              <dgm:constr type="r" for="ch" forName="Accent3" refType="w" fact="0.2565"/>
              <dgm:constr type="t" for="ch" forName="Accent3" refType="h" fact="0.4021"/>
              <dgm:constr type="w" for="ch" forName="Accent3" refType="w" fact="0.1622"/>
              <dgm:constr type="h" for="ch" forName="Accent3" refType="h" fact="0.1333"/>
              <dgm:constr type="r" for="ch" forName="Accent2" refType="w" fact="0.4458"/>
              <dgm:constr type="t" for="ch" forName="Accent2" refType="h" fact="0.1529"/>
              <dgm:constr type="w" for="ch" forName="Accent2" refType="w" fact="0.1622"/>
              <dgm:constr type="h" for="ch" forName="Accent2" refType="h" fact="0.1333"/>
              <dgm:constr type="r" for="ch" forName="Accent1" refType="w" fact="0"/>
              <dgm:constr type="t" for="ch" forName="Accent1" refType="h" fact="0"/>
              <dgm:constr type="w" for="ch" forName="Accent1" refType="w" fact="0"/>
              <dgm:constr type="h" for="ch" forName="Accent1" refType="h" fact="0"/>
              <dgm:constr type="r" for="ch" forName="Child4" refType="w" fact="0.6754"/>
              <dgm:constr type="t" for="ch" forName="Child4" refType="h" fact="0.7093"/>
              <dgm:constr type="w" for="ch" forName="Child4" refType="w" fact="0.3523"/>
              <dgm:constr type="h" for="ch" forName="Child4" refType="h" fact="0.2907"/>
              <dgm:constr type="r" for="ch" forName="Parent" refType="w" fact="0.715"/>
              <dgm:constr type="t" for="ch" forName="Parent" refType="h" fact="0.3226"/>
              <dgm:constr type="w" for="ch" forName="Parent" refType="w" fact="0.4299"/>
              <dgm:constr type="h" for="ch" forName="Parent" refType="h" fact="0.3547"/>
              <dgm:constr type="r" for="ch" forName="Child2" refType="w" fact="0.3523"/>
              <dgm:constr type="t" for="ch" forName="Child2" refType="h" fact="0.1788"/>
              <dgm:constr type="w" for="ch" forName="Child2" refType="w" fact="0.3523"/>
              <dgm:constr type="h" for="ch" forName="Child2" refType="h" fact="0.2907"/>
              <dgm:constr type="r" for="ch" forName="Child3" refType="w" fact="0.3523"/>
              <dgm:constr type="t" for="ch" forName="Child3" refType="h" fact="0.5303"/>
              <dgm:constr type="w" for="ch" forName="Child3" refType="w" fact="0.3523"/>
              <dgm:constr type="h" for="ch" forName="Child3" refType="h" fact="0.2907"/>
              <dgm:constr type="r" for="ch" forName="Child5" refType="w"/>
              <dgm:constr type="t" for="ch" forName="Child5" refType="h" fact="0.5305"/>
              <dgm:constr type="w" for="ch" forName="Child5" refType="w" fact="0.3523"/>
              <dgm:constr type="h" for="ch" forName="Child5" refType="h" fact="0.2907"/>
              <dgm:constr type="r" for="ch" forName="Child6" refType="w"/>
              <dgm:constr type="t" for="ch" forName="Child6" refType="h" fact="0.1784"/>
              <dgm:constr type="w" for="ch" forName="Child6" refType="w" fact="0.3523"/>
              <dgm:constr type="h" for="ch" forName="Child6" refType="h" fact="0.2907"/>
              <dgm:constr type="r" for="ch" forName="Child1" refType="w" fact="0.6754"/>
              <dgm:constr type="t" for="ch" forName="Child1" refType="h" fact="0"/>
              <dgm:constr type="w" for="ch" forName="Child1" refType="w" fact="0.3523"/>
              <dgm:constr type="h" for="ch" forName="Child1" refType="h" fact="0.2907"/>
            </dgm:constrLst>
          </dgm:else>
        </dgm:choose>
      </dgm:else>
    </dgm:choose>
    <dgm:forEach name="wrapper" axis="self" ptType="parTrans">
      <dgm:forEach name="accentRepeat" axis="self">
        <dgm:layoutNode name="Accent" styleLbl="bgShp">
          <dgm:alg type="sp"/>
          <dgm:shape xmlns:r="http://schemas.openxmlformats.org/officeDocument/2006/relationships" type="hexagon" r:blip="" zOrderOff="-2">
            <dgm:adjLst>
              <dgm:adj idx="1" val="0.289"/>
              <dgm:adj idx="2" val="1.1547"/>
            </dgm:adjLst>
          </dgm:shape>
          <dgm:presOf/>
        </dgm:layoutNode>
      </dgm:forEach>
    </dgm:forEach>
    <dgm:forEach name="Name20" axis="ch" ptType="node" cnt="1">
      <dgm:layoutNode name="Parent" styleLbl="node0">
        <dgm:varLst>
          <dgm:chMax val="6"/>
          <dgm:chPref val="6"/>
        </dgm:varLst>
        <dgm:alg type="tx"/>
        <dgm:shape xmlns:r="http://schemas.openxmlformats.org/officeDocument/2006/relationships" type="hexagon" r:blip="">
          <dgm:adjLst>
            <dgm:adj idx="1" val="0.2857"/>
            <dgm:adj idx="2" val="1.1547"/>
          </dgm:adjLst>
        </dgm:shape>
        <dgm:presOf axis="self"/>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1" axis="ch ch" ptType="node node" st="1 1" cnt="1 1">
      <dgm:layoutNode name="Accent1">
        <dgm:alg type="sp"/>
        <dgm:shape xmlns:r="http://schemas.openxmlformats.org/officeDocument/2006/relationships" r:blip="" zOrderOff="-2">
          <dgm:adjLst/>
        </dgm:shape>
        <dgm:presOf/>
        <dgm:constrLst/>
        <dgm:forEach name="Name22" ref="accentRepeat"/>
      </dgm:layoutNode>
      <dgm:layoutNode name="Child1"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3" axis="ch ch" ptType="node node" st="1 2" cnt="1 1">
      <dgm:layoutNode name="Accent2">
        <dgm:alg type="sp"/>
        <dgm:shape xmlns:r="http://schemas.openxmlformats.org/officeDocument/2006/relationships" r:blip="" zOrderOff="-2">
          <dgm:adjLst/>
        </dgm:shape>
        <dgm:presOf/>
        <dgm:constrLst/>
        <dgm:forEach name="Name24" ref="accentRepeat"/>
      </dgm:layoutNode>
      <dgm:layoutNode name="Child2"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5" axis="ch ch" ptType="node node" st="1 3" cnt="1 1">
      <dgm:layoutNode name="Accent3">
        <dgm:alg type="sp"/>
        <dgm:shape xmlns:r="http://schemas.openxmlformats.org/officeDocument/2006/relationships" r:blip="" zOrderOff="-2">
          <dgm:adjLst/>
        </dgm:shape>
        <dgm:presOf/>
        <dgm:constrLst/>
        <dgm:forEach name="Name26" ref="accentRepeat"/>
      </dgm:layoutNode>
      <dgm:layoutNode name="Child3"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7" axis="ch ch" ptType="node node" st="1 4" cnt="1 1">
      <dgm:layoutNode name="Accent4">
        <dgm:alg type="sp"/>
        <dgm:shape xmlns:r="http://schemas.openxmlformats.org/officeDocument/2006/relationships" r:blip="">
          <dgm:adjLst/>
        </dgm:shape>
        <dgm:presOf/>
        <dgm:constrLst/>
        <dgm:forEach name="Name28" ref="accentRepeat"/>
      </dgm:layoutNode>
      <dgm:layoutNode name="Child4"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9" axis="ch ch" ptType="node node" st="1 5" cnt="1 1">
      <dgm:layoutNode name="Accent5">
        <dgm:alg type="sp"/>
        <dgm:shape xmlns:r="http://schemas.openxmlformats.org/officeDocument/2006/relationships" r:blip="">
          <dgm:adjLst/>
        </dgm:shape>
        <dgm:presOf/>
        <dgm:constrLst/>
        <dgm:forEach name="Name30" ref="accentRepeat"/>
      </dgm:layoutNode>
      <dgm:layoutNode name="Child5"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31" axis="ch ch" ptType="node node" st="1 6" cnt="1 1">
      <dgm:layoutNode name="Accent6">
        <dgm:alg type="sp"/>
        <dgm:shape xmlns:r="http://schemas.openxmlformats.org/officeDocument/2006/relationships" r:blip="">
          <dgm:adjLst/>
        </dgm:shape>
        <dgm:presOf/>
        <dgm:constrLst/>
        <dgm:forEach name="Name32" ref="accentRepeat"/>
      </dgm:layoutNode>
      <dgm:layoutNode name="Child6"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layoutNode>
</dgm:layoutDef>
</file>

<file path=ppt/diagrams/layout5.xml><?xml version="1.0" encoding="utf-8"?>
<dgm:layoutDef xmlns:dgm="http://schemas.openxmlformats.org/drawingml/2006/diagram" xmlns:a="http://schemas.openxmlformats.org/drawingml/2006/main" uniqueId="urn:microsoft.com/office/officeart/2005/8/layout/radial5">
  <dgm:title val=""/>
  <dgm:desc val=""/>
  <dgm:catLst>
    <dgm:cat type="relationship" pri="23000"/>
    <dgm:cat type="cycle" pri="11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Name0">
    <dgm:varLst>
      <dgm:chMax val="1"/>
      <dgm:dir/>
      <dgm:animLvl val="ctr"/>
      <dgm:resizeHandles val="exact"/>
    </dgm:varLst>
    <dgm:choose name="Name1">
      <dgm:if name="Name2" func="var" arg="dir" op="equ" val="norm">
        <dgm:alg type="cycle">
          <dgm:param type="stAng" val="0"/>
          <dgm:param type="spanAng" val="360"/>
          <dgm:param type="ctrShpMap" val="fNode"/>
        </dgm:alg>
      </dgm:if>
      <dgm:else name="Name3">
        <dgm:alg type="cycle">
          <dgm:param type="stAng" val="0"/>
          <dgm:param type="spanAng" val="-360"/>
          <dgm:param type="ctrShpMap" val="fNode"/>
        </dgm:alg>
      </dgm:else>
    </dgm:choose>
    <dgm:shape xmlns:r="http://schemas.openxmlformats.org/officeDocument/2006/relationships" r:blip="">
      <dgm:adjLst/>
    </dgm:shape>
    <dgm:presOf/>
    <dgm:constrLst>
      <dgm:constr type="w" for="ch" forName="centerShape" refType="w"/>
      <dgm:constr type="w" for="ch" forName="parTrans" refType="w" refFor="ch" refForName="centerShape" fact="0.4"/>
      <dgm:constr type="w" for="ch" forName="node" refType="w" refFor="ch" refForName="centerShape" op="equ" fact="1.25"/>
      <dgm:constr type="sp" refType="w" refFor="ch" refForName="centerShape" op="equ" fact="0.4"/>
      <dgm:constr type="sibSp" refType="w" refFor="ch" refForName="node" fact="0.3"/>
      <dgm:constr type="primFontSz" for="ch" forName="centerShape" val="65"/>
      <dgm:constr type="primFontSz" for="des" forName="node" op="equ" val="65"/>
      <dgm:constr type="primFontSz" for="des" forName="node" refType="primFontSz" refFor="ch" refForName="centerShape" op="lte"/>
      <dgm:constr type="primFontSz" for="des" forName="connectorText" op="equ" val="55"/>
      <dgm:constr type="primFontSz" for="des" forName="connectorText" refType="primFontSz" refFor="ch" refForName="centerShape" op="lte" fact="0.8"/>
      <dgm:constr type="primFontSz" for="des" forName="connectorText" refType="primFontSz" refFor="des" refForName="node" op="lte"/>
    </dgm:constrLst>
    <dgm:choose name="Name4">
      <dgm:if name="Name5" axis="ch ch" ptType="node node" st="1 1" cnt="1 0" func="cnt" op="lte" val="6">
        <dgm:ruleLst>
          <dgm:rule type="w" for="ch" forName="node" val="NaN" fact="1" max="NaN"/>
        </dgm:ruleLst>
      </dgm:if>
      <dgm:if name="Name6" axis="ch ch" ptType="node node" st="1 1" cnt="1 0" func="cnt" op="lte" val="8">
        <dgm:ruleLst>
          <dgm:rule type="w" for="ch" forName="node" val="NaN" fact="0.9" max="NaN"/>
        </dgm:ruleLst>
      </dgm:if>
      <dgm:if name="Name7" axis="ch ch" ptType="node node" st="1 1" cnt="1 0" func="cnt" op="lte" val="10">
        <dgm:ruleLst>
          <dgm:rule type="w" for="ch" forName="node" val="NaN" fact="0.8" max="NaN"/>
        </dgm:ruleLst>
      </dgm:if>
      <dgm:if name="Name8" axis="ch ch" ptType="node node" st="1 1" cnt="1 0" func="cnt" op="lte" val="12">
        <dgm:ruleLst>
          <dgm:rule type="w" for="ch" forName="node" val="NaN" fact="0.7" max="NaN"/>
        </dgm:ruleLst>
      </dgm:if>
      <dgm:if name="Name9" axis="ch ch" ptType="node node" st="1 1" cnt="1 0" func="cnt" op="lte" val="14">
        <dgm:ruleLst>
          <dgm:rule type="w" for="ch" forName="node" val="NaN" fact="0.6" max="NaN"/>
        </dgm:ruleLst>
      </dgm:if>
      <dgm:else name="Name10">
        <dgm:ruleLst>
          <dgm:rule type="w" for="ch" forName="node" val="NaN" fact="0.5" max="NaN"/>
        </dgm:ruleLst>
      </dgm:else>
    </dgm:choose>
    <dgm:forEach name="Name11"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12" axis="ch">
        <dgm:forEach name="Name13" axis="self" ptType="parTrans">
          <dgm:layoutNode name="parTrans" styleLbl="sibTrans2D1">
            <dgm:alg type="conn">
              <dgm:param type="begPts" val="auto"/>
              <dgm:param type="endPts" val="auto"/>
            </dgm:alg>
            <dgm:shape xmlns:r="http://schemas.openxmlformats.org/officeDocument/2006/relationships" type="conn" r:blip="">
              <dgm:adjLst/>
            </dgm:shape>
            <dgm:presOf axis="self"/>
            <dgm:constrLst>
              <dgm:constr type="h" refType="w" fact="0.85"/>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name="Name14" axis="self" ptType="node">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w" val="INF" fact="NaN" max="NaN"/>
              <dgm:rule type="primFontSz" val="5" fact="NaN" max="NaN"/>
            </dgm:ruleLst>
          </dgm:layoutNode>
        </dgm:forEach>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9CE7217A-9B7F-474C-AA45-802B0E13ECD7}" type="datetimeFigureOut">
              <a:rPr lang="en-US" smtClean="0"/>
              <a:t>10/1/2017</a:t>
            </a:fld>
            <a:endParaRPr lang="en-US"/>
          </a:p>
        </p:txBody>
      </p:sp>
      <p:sp>
        <p:nvSpPr>
          <p:cNvPr id="5" name="Footer Placeholder 4"/>
          <p:cNvSpPr>
            <a:spLocks noGrp="1"/>
          </p:cNvSpPr>
          <p:nvPr>
            <p:ph type="ftr" sz="quarter" idx="11"/>
          </p:nvPr>
        </p:nvSpPr>
        <p:spPr/>
        <p:txBody>
          <a:bodyPr/>
          <a:lstStyle/>
          <a:p>
            <a:endParaRPr lang="en-US"/>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23742949-F5E0-420D-8C24-123A19733B06}" type="slidenum">
              <a:rPr lang="en-US" smtClean="0"/>
              <a:t>‹#›</a:t>
            </a:fld>
            <a:endParaRPr lang="en-US"/>
          </a:p>
        </p:txBody>
      </p:sp>
    </p:spTree>
    <p:extLst>
      <p:ext uri="{BB962C8B-B14F-4D97-AF65-F5344CB8AC3E}">
        <p14:creationId xmlns:p14="http://schemas.microsoft.com/office/powerpoint/2010/main" val="14276034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9CE7217A-9B7F-474C-AA45-802B0E13ECD7}" type="datetimeFigureOut">
              <a:rPr lang="en-US" smtClean="0"/>
              <a:t>10/1/2017</a:t>
            </a:fld>
            <a:endParaRPr lang="en-US"/>
          </a:p>
        </p:txBody>
      </p:sp>
      <p:sp>
        <p:nvSpPr>
          <p:cNvPr id="5" name="Footer Placeholder 4"/>
          <p:cNvSpPr>
            <a:spLocks noGrp="1"/>
          </p:cNvSpPr>
          <p:nvPr>
            <p:ph type="ftr" sz="quarter" idx="11"/>
          </p:nvPr>
        </p:nvSpPr>
        <p:spPr/>
        <p:txBody>
          <a:bodyPr/>
          <a:lstStyle/>
          <a:p>
            <a:endParaRPr lang="en-US"/>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23742949-F5E0-420D-8C24-123A19733B06}" type="slidenum">
              <a:rPr lang="en-US" smtClean="0"/>
              <a:t>‹#›</a:t>
            </a:fld>
            <a:endParaRPr lang="en-US"/>
          </a:p>
        </p:txBody>
      </p:sp>
    </p:spTree>
    <p:extLst>
      <p:ext uri="{BB962C8B-B14F-4D97-AF65-F5344CB8AC3E}">
        <p14:creationId xmlns:p14="http://schemas.microsoft.com/office/powerpoint/2010/main" val="14063469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9CE7217A-9B7F-474C-AA45-802B0E13ECD7}" type="datetimeFigureOut">
              <a:rPr lang="en-US" smtClean="0"/>
              <a:t>10/1/2017</a:t>
            </a:fld>
            <a:endParaRPr lang="en-US"/>
          </a:p>
        </p:txBody>
      </p:sp>
      <p:sp>
        <p:nvSpPr>
          <p:cNvPr id="5" name="Footer Placeholder 4"/>
          <p:cNvSpPr>
            <a:spLocks noGrp="1"/>
          </p:cNvSpPr>
          <p:nvPr>
            <p:ph type="ftr" sz="quarter" idx="11"/>
          </p:nvPr>
        </p:nvSpPr>
        <p:spPr/>
        <p:txBody>
          <a:bodyPr/>
          <a:lstStyle/>
          <a:p>
            <a:endParaRPr lang="en-US"/>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23742949-F5E0-420D-8C24-123A19733B06}" type="slidenum">
              <a:rPr lang="en-US" smtClean="0"/>
              <a:t>‹#›</a:t>
            </a:fld>
            <a:endParaRPr lang="en-US"/>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71608299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Edit Master text styles</a:t>
            </a:r>
          </a:p>
        </p:txBody>
      </p:sp>
      <p:sp>
        <p:nvSpPr>
          <p:cNvPr id="5" name="Date Placeholder 4"/>
          <p:cNvSpPr>
            <a:spLocks noGrp="1"/>
          </p:cNvSpPr>
          <p:nvPr>
            <p:ph type="dt" sz="half" idx="10"/>
          </p:nvPr>
        </p:nvSpPr>
        <p:spPr/>
        <p:txBody>
          <a:bodyPr/>
          <a:lstStyle/>
          <a:p>
            <a:fld id="{9CE7217A-9B7F-474C-AA45-802B0E13ECD7}" type="datetimeFigureOut">
              <a:rPr lang="en-US" smtClean="0"/>
              <a:t>10/1/2017</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23742949-F5E0-420D-8C24-123A19733B06}" type="slidenum">
              <a:rPr lang="en-US" smtClean="0"/>
              <a:t>‹#›</a:t>
            </a:fld>
            <a:endParaRPr lang="en-US"/>
          </a:p>
        </p:txBody>
      </p:sp>
    </p:spTree>
    <p:extLst>
      <p:ext uri="{BB962C8B-B14F-4D97-AF65-F5344CB8AC3E}">
        <p14:creationId xmlns:p14="http://schemas.microsoft.com/office/powerpoint/2010/main" val="264150496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Edit Master text styles</a:t>
            </a:r>
          </a:p>
        </p:txBody>
      </p:sp>
      <p:sp>
        <p:nvSpPr>
          <p:cNvPr id="5" name="Date Placeholder 4"/>
          <p:cNvSpPr>
            <a:spLocks noGrp="1"/>
          </p:cNvSpPr>
          <p:nvPr>
            <p:ph type="dt" sz="half" idx="10"/>
          </p:nvPr>
        </p:nvSpPr>
        <p:spPr/>
        <p:txBody>
          <a:bodyPr/>
          <a:lstStyle/>
          <a:p>
            <a:fld id="{9CE7217A-9B7F-474C-AA45-802B0E13ECD7}" type="datetimeFigureOut">
              <a:rPr lang="en-US" smtClean="0"/>
              <a:t>10/1/2017</a:t>
            </a:fld>
            <a:endParaRPr lang="en-US"/>
          </a:p>
        </p:txBody>
      </p:sp>
      <p:sp>
        <p:nvSpPr>
          <p:cNvPr id="6" name="Footer Placeholder 5"/>
          <p:cNvSpPr>
            <a:spLocks noGrp="1"/>
          </p:cNvSpPr>
          <p:nvPr>
            <p:ph type="ftr" sz="quarter" idx="11"/>
          </p:nvPr>
        </p:nvSpPr>
        <p:spPr/>
        <p:txBody>
          <a:bodyPr/>
          <a:lstStyle/>
          <a:p>
            <a:endParaRPr lang="en-US"/>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23742949-F5E0-420D-8C24-123A19733B06}" type="slidenum">
              <a:rPr lang="en-US" smtClean="0"/>
              <a:t>‹#›</a:t>
            </a:fld>
            <a:endParaRPr lang="en-US"/>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92852776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Edit Master text styles</a:t>
            </a:r>
          </a:p>
        </p:txBody>
      </p:sp>
      <p:sp>
        <p:nvSpPr>
          <p:cNvPr id="5" name="Date Placeholder 4"/>
          <p:cNvSpPr>
            <a:spLocks noGrp="1"/>
          </p:cNvSpPr>
          <p:nvPr>
            <p:ph type="dt" sz="half" idx="10"/>
          </p:nvPr>
        </p:nvSpPr>
        <p:spPr/>
        <p:txBody>
          <a:bodyPr/>
          <a:lstStyle/>
          <a:p>
            <a:fld id="{9CE7217A-9B7F-474C-AA45-802B0E13ECD7}" type="datetimeFigureOut">
              <a:rPr lang="en-US" smtClean="0"/>
              <a:t>10/1/2017</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23742949-F5E0-420D-8C24-123A19733B06}" type="slidenum">
              <a:rPr lang="en-US" smtClean="0"/>
              <a:t>‹#›</a:t>
            </a:fld>
            <a:endParaRPr lang="en-US"/>
          </a:p>
        </p:txBody>
      </p:sp>
    </p:spTree>
    <p:extLst>
      <p:ext uri="{BB962C8B-B14F-4D97-AF65-F5344CB8AC3E}">
        <p14:creationId xmlns:p14="http://schemas.microsoft.com/office/powerpoint/2010/main" val="126311137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CE7217A-9B7F-474C-AA45-802B0E13ECD7}" type="datetimeFigureOut">
              <a:rPr lang="en-US" smtClean="0"/>
              <a:t>10/1/2017</a:t>
            </a:fld>
            <a:endParaRPr lang="en-US"/>
          </a:p>
        </p:txBody>
      </p:sp>
      <p:sp>
        <p:nvSpPr>
          <p:cNvPr id="5" name="Footer Placeholder 4"/>
          <p:cNvSpPr>
            <a:spLocks noGrp="1"/>
          </p:cNvSpPr>
          <p:nvPr>
            <p:ph type="ftr" sz="quarter" idx="11"/>
          </p:nvPr>
        </p:nvSpPr>
        <p:spPr/>
        <p:txBody>
          <a:bodyPr/>
          <a:lstStyle/>
          <a:p>
            <a:endParaRPr lang="en-US"/>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23742949-F5E0-420D-8C24-123A19733B06}" type="slidenum">
              <a:rPr lang="en-US" smtClean="0"/>
              <a:t>‹#›</a:t>
            </a:fld>
            <a:endParaRPr lang="en-US"/>
          </a:p>
        </p:txBody>
      </p:sp>
    </p:spTree>
    <p:extLst>
      <p:ext uri="{BB962C8B-B14F-4D97-AF65-F5344CB8AC3E}">
        <p14:creationId xmlns:p14="http://schemas.microsoft.com/office/powerpoint/2010/main" val="90405279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CE7217A-9B7F-474C-AA45-802B0E13ECD7}" type="datetimeFigureOut">
              <a:rPr lang="en-US" smtClean="0"/>
              <a:t>10/1/2017</a:t>
            </a:fld>
            <a:endParaRPr lang="en-US"/>
          </a:p>
        </p:txBody>
      </p:sp>
      <p:sp>
        <p:nvSpPr>
          <p:cNvPr id="5" name="Footer Placeholder 4"/>
          <p:cNvSpPr>
            <a:spLocks noGrp="1"/>
          </p:cNvSpPr>
          <p:nvPr>
            <p:ph type="ftr" sz="quarter" idx="11"/>
          </p:nvPr>
        </p:nvSpPr>
        <p:spPr/>
        <p:txBody>
          <a:bodyPr/>
          <a:lstStyle/>
          <a:p>
            <a:endParaRPr lang="en-US"/>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23742949-F5E0-420D-8C24-123A19733B06}" type="slidenum">
              <a:rPr lang="en-US" smtClean="0"/>
              <a:t>‹#›</a:t>
            </a:fld>
            <a:endParaRPr lang="en-US"/>
          </a:p>
        </p:txBody>
      </p:sp>
    </p:spTree>
    <p:extLst>
      <p:ext uri="{BB962C8B-B14F-4D97-AF65-F5344CB8AC3E}">
        <p14:creationId xmlns:p14="http://schemas.microsoft.com/office/powerpoint/2010/main" val="1439093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lvl1pPr algn="r" rtl="1">
              <a:defRPr b="1"/>
            </a:lvl1pPr>
          </a:lstStyle>
          <a:p>
            <a:r>
              <a:rPr lang="en-US"/>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lvl1pPr algn="r" rtl="1">
              <a:defRPr sz="2800" b="1"/>
            </a:lvl1pPr>
            <a:lvl2pPr algn="r" rtl="1">
              <a:defRPr b="1"/>
            </a:lvl2pPr>
            <a:lvl3pPr algn="r" rtl="1">
              <a:defRPr b="1"/>
            </a:lvl3pPr>
            <a:lvl4pPr algn="r" rtl="1">
              <a:defRPr b="1"/>
            </a:lvl4pPr>
            <a:lvl5pPr algn="r" rtl="1">
              <a:defRPr b="1"/>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9CE7217A-9B7F-474C-AA45-802B0E13ECD7}" type="datetimeFigureOut">
              <a:rPr lang="en-US" smtClean="0"/>
              <a:t>10/1/2017</a:t>
            </a:fld>
            <a:endParaRPr lang="en-US"/>
          </a:p>
        </p:txBody>
      </p:sp>
      <p:sp>
        <p:nvSpPr>
          <p:cNvPr id="5" name="Footer Placeholder 4"/>
          <p:cNvSpPr>
            <a:spLocks noGrp="1"/>
          </p:cNvSpPr>
          <p:nvPr>
            <p:ph type="ftr" sz="quarter" idx="11"/>
          </p:nvPr>
        </p:nvSpPr>
        <p:spPr/>
        <p:txBody>
          <a:bodyPr/>
          <a:lstStyle/>
          <a:p>
            <a:endParaRPr lang="en-US"/>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23742949-F5E0-420D-8C24-123A19733B06}" type="slidenum">
              <a:rPr lang="en-US" smtClean="0"/>
              <a:t>‹#›</a:t>
            </a:fld>
            <a:endParaRPr lang="en-US"/>
          </a:p>
        </p:txBody>
      </p:sp>
    </p:spTree>
    <p:extLst>
      <p:ext uri="{BB962C8B-B14F-4D97-AF65-F5344CB8AC3E}">
        <p14:creationId xmlns:p14="http://schemas.microsoft.com/office/powerpoint/2010/main" val="14842446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9CE7217A-9B7F-474C-AA45-802B0E13ECD7}" type="datetimeFigureOut">
              <a:rPr lang="en-US" smtClean="0"/>
              <a:t>10/1/2017</a:t>
            </a:fld>
            <a:endParaRPr lang="en-US"/>
          </a:p>
        </p:txBody>
      </p:sp>
      <p:sp>
        <p:nvSpPr>
          <p:cNvPr id="5" name="Footer Placeholder 4"/>
          <p:cNvSpPr>
            <a:spLocks noGrp="1"/>
          </p:cNvSpPr>
          <p:nvPr>
            <p:ph type="ftr" sz="quarter" idx="11"/>
          </p:nvPr>
        </p:nvSpPr>
        <p:spPr/>
        <p:txBody>
          <a:bodyPr/>
          <a:lstStyle/>
          <a:p>
            <a:endParaRPr lang="en-US"/>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23742949-F5E0-420D-8C24-123A19733B06}" type="slidenum">
              <a:rPr lang="en-US" smtClean="0"/>
              <a:t>‹#›</a:t>
            </a:fld>
            <a:endParaRPr lang="en-US"/>
          </a:p>
        </p:txBody>
      </p:sp>
    </p:spTree>
    <p:extLst>
      <p:ext uri="{BB962C8B-B14F-4D97-AF65-F5344CB8AC3E}">
        <p14:creationId xmlns:p14="http://schemas.microsoft.com/office/powerpoint/2010/main" val="34009514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9CE7217A-9B7F-474C-AA45-802B0E13ECD7}" type="datetimeFigureOut">
              <a:rPr lang="en-US" smtClean="0"/>
              <a:t>10/1/2017</a:t>
            </a:fld>
            <a:endParaRPr lang="en-US"/>
          </a:p>
        </p:txBody>
      </p:sp>
      <p:sp>
        <p:nvSpPr>
          <p:cNvPr id="6" name="Footer Placeholder 5"/>
          <p:cNvSpPr>
            <a:spLocks noGrp="1"/>
          </p:cNvSpPr>
          <p:nvPr>
            <p:ph type="ftr" sz="quarter" idx="11"/>
          </p:nvPr>
        </p:nvSpPr>
        <p:spPr/>
        <p:txBody>
          <a:bodyPr/>
          <a:lstStyle/>
          <a:p>
            <a:endParaRPr lang="en-US"/>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23742949-F5E0-420D-8C24-123A19733B06}" type="slidenum">
              <a:rPr lang="en-US" smtClean="0"/>
              <a:t>‹#›</a:t>
            </a:fld>
            <a:endParaRPr lang="en-US"/>
          </a:p>
        </p:txBody>
      </p:sp>
    </p:spTree>
    <p:extLst>
      <p:ext uri="{BB962C8B-B14F-4D97-AF65-F5344CB8AC3E}">
        <p14:creationId xmlns:p14="http://schemas.microsoft.com/office/powerpoint/2010/main" val="387887638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9CE7217A-9B7F-474C-AA45-802B0E13ECD7}" type="datetimeFigureOut">
              <a:rPr lang="en-US" smtClean="0"/>
              <a:t>10/1/2017</a:t>
            </a:fld>
            <a:endParaRPr lang="en-US"/>
          </a:p>
        </p:txBody>
      </p:sp>
      <p:sp>
        <p:nvSpPr>
          <p:cNvPr id="8" name="Footer Placeholder 7"/>
          <p:cNvSpPr>
            <a:spLocks noGrp="1"/>
          </p:cNvSpPr>
          <p:nvPr>
            <p:ph type="ftr" sz="quarter" idx="11"/>
          </p:nvPr>
        </p:nvSpPr>
        <p:spPr/>
        <p:txBody>
          <a:bodyPr/>
          <a:lstStyle/>
          <a:p>
            <a:endParaRPr lang="en-US"/>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23742949-F5E0-420D-8C24-123A19733B06}" type="slidenum">
              <a:rPr lang="en-US" smtClean="0"/>
              <a:t>‹#›</a:t>
            </a:fld>
            <a:endParaRPr lang="en-US"/>
          </a:p>
        </p:txBody>
      </p:sp>
    </p:spTree>
    <p:extLst>
      <p:ext uri="{BB962C8B-B14F-4D97-AF65-F5344CB8AC3E}">
        <p14:creationId xmlns:p14="http://schemas.microsoft.com/office/powerpoint/2010/main" val="9225302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9CE7217A-9B7F-474C-AA45-802B0E13ECD7}" type="datetimeFigureOut">
              <a:rPr lang="en-US" smtClean="0"/>
              <a:t>10/1/2017</a:t>
            </a:fld>
            <a:endParaRPr lang="en-US"/>
          </a:p>
        </p:txBody>
      </p:sp>
      <p:sp>
        <p:nvSpPr>
          <p:cNvPr id="4" name="Footer Placeholder 3"/>
          <p:cNvSpPr>
            <a:spLocks noGrp="1"/>
          </p:cNvSpPr>
          <p:nvPr>
            <p:ph type="ftr" sz="quarter" idx="11"/>
          </p:nvPr>
        </p:nvSpPr>
        <p:spPr/>
        <p:txBody>
          <a:bodyPr/>
          <a:lstStyle/>
          <a:p>
            <a:endParaRPr lang="en-US"/>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23742949-F5E0-420D-8C24-123A19733B06}" type="slidenum">
              <a:rPr lang="en-US" smtClean="0"/>
              <a:t>‹#›</a:t>
            </a:fld>
            <a:endParaRPr lang="en-US"/>
          </a:p>
        </p:txBody>
      </p:sp>
    </p:spTree>
    <p:extLst>
      <p:ext uri="{BB962C8B-B14F-4D97-AF65-F5344CB8AC3E}">
        <p14:creationId xmlns:p14="http://schemas.microsoft.com/office/powerpoint/2010/main" val="208263767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CE7217A-9B7F-474C-AA45-802B0E13ECD7}" type="datetimeFigureOut">
              <a:rPr lang="en-US" smtClean="0"/>
              <a:t>10/1/2017</a:t>
            </a:fld>
            <a:endParaRPr lang="en-US"/>
          </a:p>
        </p:txBody>
      </p:sp>
      <p:sp>
        <p:nvSpPr>
          <p:cNvPr id="3" name="Footer Placeholder 2"/>
          <p:cNvSpPr>
            <a:spLocks noGrp="1"/>
          </p:cNvSpPr>
          <p:nvPr>
            <p:ph type="ftr" sz="quarter" idx="11"/>
          </p:nvPr>
        </p:nvSpPr>
        <p:spPr/>
        <p:txBody>
          <a:bodyPr/>
          <a:lstStyle/>
          <a:p>
            <a:endParaRPr lang="en-US"/>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23742949-F5E0-420D-8C24-123A19733B06}" type="slidenum">
              <a:rPr lang="en-US" smtClean="0"/>
              <a:t>‹#›</a:t>
            </a:fld>
            <a:endParaRPr lang="en-US"/>
          </a:p>
        </p:txBody>
      </p:sp>
    </p:spTree>
    <p:extLst>
      <p:ext uri="{BB962C8B-B14F-4D97-AF65-F5344CB8AC3E}">
        <p14:creationId xmlns:p14="http://schemas.microsoft.com/office/powerpoint/2010/main" val="17207375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9CE7217A-9B7F-474C-AA45-802B0E13ECD7}" type="datetimeFigureOut">
              <a:rPr lang="en-US" smtClean="0"/>
              <a:t>10/1/2017</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23742949-F5E0-420D-8C24-123A19733B06}" type="slidenum">
              <a:rPr lang="en-US" smtClean="0"/>
              <a:t>‹#›</a:t>
            </a:fld>
            <a:endParaRPr lang="en-US"/>
          </a:p>
        </p:txBody>
      </p:sp>
    </p:spTree>
    <p:extLst>
      <p:ext uri="{BB962C8B-B14F-4D97-AF65-F5344CB8AC3E}">
        <p14:creationId xmlns:p14="http://schemas.microsoft.com/office/powerpoint/2010/main" val="25137217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9CE7217A-9B7F-474C-AA45-802B0E13ECD7}" type="datetimeFigureOut">
              <a:rPr lang="en-US" smtClean="0"/>
              <a:t>10/1/2017</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23742949-F5E0-420D-8C24-123A19733B06}" type="slidenum">
              <a:rPr lang="en-US" smtClean="0"/>
              <a:t>‹#›</a:t>
            </a:fld>
            <a:endParaRPr lang="en-US"/>
          </a:p>
        </p:txBody>
      </p:sp>
    </p:spTree>
    <p:extLst>
      <p:ext uri="{BB962C8B-B14F-4D97-AF65-F5344CB8AC3E}">
        <p14:creationId xmlns:p14="http://schemas.microsoft.com/office/powerpoint/2010/main" val="28672844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9CE7217A-9B7F-474C-AA45-802B0E13ECD7}" type="datetimeFigureOut">
              <a:rPr lang="en-US" smtClean="0"/>
              <a:t>10/1/2017</a:t>
            </a:fld>
            <a:endParaRPr lang="en-US"/>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23742949-F5E0-420D-8C24-123A19733B06}" type="slidenum">
              <a:rPr lang="en-US" smtClean="0"/>
              <a:t>‹#›</a:t>
            </a:fld>
            <a:endParaRPr lang="en-US"/>
          </a:p>
        </p:txBody>
      </p:sp>
    </p:spTree>
    <p:extLst>
      <p:ext uri="{BB962C8B-B14F-4D97-AF65-F5344CB8AC3E}">
        <p14:creationId xmlns:p14="http://schemas.microsoft.com/office/powerpoint/2010/main" val="1293788633"/>
      </p:ext>
    </p:extLst>
  </p:cSld>
  <p:clrMap bg1="lt1" tx1="dk1" bg2="lt2" tx2="dk2" accent1="accent1" accent2="accent2" accent3="accent3" accent4="accent4" accent5="accent5" accent6="accent6" hlink="hlink" folHlink="folHlink"/>
  <p:sldLayoutIdLst>
    <p:sldLayoutId id="2147483678" r:id="rId1"/>
    <p:sldLayoutId id="2147483679" r:id="rId2"/>
    <p:sldLayoutId id="2147483680" r:id="rId3"/>
    <p:sldLayoutId id="2147483681" r:id="rId4"/>
    <p:sldLayoutId id="2147483682" r:id="rId5"/>
    <p:sldLayoutId id="2147483683" r:id="rId6"/>
    <p:sldLayoutId id="2147483684" r:id="rId7"/>
    <p:sldLayoutId id="2147483685" r:id="rId8"/>
    <p:sldLayoutId id="2147483686" r:id="rId9"/>
    <p:sldLayoutId id="2147483687" r:id="rId10"/>
    <p:sldLayoutId id="2147483688" r:id="rId11"/>
    <p:sldLayoutId id="2147483689" r:id="rId12"/>
    <p:sldLayoutId id="2147483690" r:id="rId13"/>
    <p:sldLayoutId id="2147483691" r:id="rId14"/>
    <p:sldLayoutId id="2147483692" r:id="rId15"/>
    <p:sldLayoutId id="2147483693"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5B895395-7AFE-45F5-8509-DA84BC3A225A}"/>
              </a:ext>
            </a:extLst>
          </p:cNvPr>
          <p:cNvSpPr>
            <a:spLocks noGrp="1"/>
          </p:cNvSpPr>
          <p:nvPr>
            <p:ph type="ctrTitle"/>
          </p:nvPr>
        </p:nvSpPr>
        <p:spPr>
          <a:xfrm>
            <a:off x="2319390" y="625839"/>
            <a:ext cx="8915399" cy="2262781"/>
          </a:xfrm>
        </p:spPr>
        <p:txBody>
          <a:bodyPr/>
          <a:lstStyle/>
          <a:p>
            <a:pPr algn="r"/>
            <a:r>
              <a:rPr lang="ar-SA" dirty="0"/>
              <a:t>الفصل الثاني</a:t>
            </a:r>
            <a:endParaRPr lang="en-US" dirty="0"/>
          </a:p>
        </p:txBody>
      </p:sp>
      <p:sp>
        <p:nvSpPr>
          <p:cNvPr id="3" name="Subtitle 2">
            <a:extLst>
              <a:ext uri="{FF2B5EF4-FFF2-40B4-BE49-F238E27FC236}">
                <a16:creationId xmlns="" xmlns:a16="http://schemas.microsoft.com/office/drawing/2014/main" id="{DCA37AD7-0F91-4F18-B853-F57DA10D8BFA}"/>
              </a:ext>
            </a:extLst>
          </p:cNvPr>
          <p:cNvSpPr>
            <a:spLocks noGrp="1"/>
          </p:cNvSpPr>
          <p:nvPr>
            <p:ph type="subTitle" idx="1"/>
          </p:nvPr>
        </p:nvSpPr>
        <p:spPr>
          <a:xfrm>
            <a:off x="2544242" y="3473234"/>
            <a:ext cx="8915399" cy="1126283"/>
          </a:xfrm>
        </p:spPr>
        <p:txBody>
          <a:bodyPr>
            <a:normAutofit/>
          </a:bodyPr>
          <a:lstStyle/>
          <a:p>
            <a:pPr algn="r"/>
            <a:r>
              <a:rPr lang="ar-SA" sz="2800" b="1" dirty="0"/>
              <a:t>عناصر البيئة المحيطة و تأثيرها على الفرص و المخاطر التسويقية</a:t>
            </a:r>
            <a:endParaRPr lang="en-US" sz="2800" b="1" dirty="0"/>
          </a:p>
        </p:txBody>
      </p:sp>
    </p:spTree>
    <p:extLst>
      <p:ext uri="{BB962C8B-B14F-4D97-AF65-F5344CB8AC3E}">
        <p14:creationId xmlns:p14="http://schemas.microsoft.com/office/powerpoint/2010/main" val="212931563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E80878E2-BA84-47C9-8CF6-5B7836434D71}"/>
              </a:ext>
            </a:extLst>
          </p:cNvPr>
          <p:cNvSpPr>
            <a:spLocks noGrp="1"/>
          </p:cNvSpPr>
          <p:nvPr>
            <p:ph type="title"/>
          </p:nvPr>
        </p:nvSpPr>
        <p:spPr/>
        <p:txBody>
          <a:bodyPr/>
          <a:lstStyle/>
          <a:p>
            <a:endParaRPr lang="en-US"/>
          </a:p>
        </p:txBody>
      </p:sp>
      <p:graphicFrame>
        <p:nvGraphicFramePr>
          <p:cNvPr id="4" name="Content Placeholder 3">
            <a:extLst>
              <a:ext uri="{FF2B5EF4-FFF2-40B4-BE49-F238E27FC236}">
                <a16:creationId xmlns="" xmlns:a16="http://schemas.microsoft.com/office/drawing/2014/main" id="{0E714DBF-4937-40AE-A87B-46CB024AF777}"/>
              </a:ext>
            </a:extLst>
          </p:cNvPr>
          <p:cNvGraphicFramePr>
            <a:graphicFrameLocks noGrp="1"/>
          </p:cNvGraphicFramePr>
          <p:nvPr>
            <p:ph idx="1"/>
            <p:extLst>
              <p:ext uri="{D42A27DB-BD31-4B8C-83A1-F6EECF244321}">
                <p14:modId xmlns:p14="http://schemas.microsoft.com/office/powerpoint/2010/main" val="1843322167"/>
              </p:ext>
            </p:extLst>
          </p:nvPr>
        </p:nvGraphicFramePr>
        <p:xfrm>
          <a:off x="1371600" y="402336"/>
          <a:ext cx="10314432" cy="619963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7783372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C4B0D9BB-047C-49A4-8AC0-E701F872B680}"/>
              </a:ext>
            </a:extLst>
          </p:cNvPr>
          <p:cNvSpPr>
            <a:spLocks noGrp="1"/>
          </p:cNvSpPr>
          <p:nvPr>
            <p:ph type="title"/>
          </p:nvPr>
        </p:nvSpPr>
        <p:spPr/>
        <p:txBody>
          <a:bodyPr/>
          <a:lstStyle/>
          <a:p>
            <a:r>
              <a:rPr lang="ar-SA" dirty="0"/>
              <a:t>نشاط جماعي</a:t>
            </a:r>
            <a:endParaRPr lang="en-US" dirty="0"/>
          </a:p>
        </p:txBody>
      </p:sp>
      <p:sp>
        <p:nvSpPr>
          <p:cNvPr id="3" name="Content Placeholder 2">
            <a:extLst>
              <a:ext uri="{FF2B5EF4-FFF2-40B4-BE49-F238E27FC236}">
                <a16:creationId xmlns="" xmlns:a16="http://schemas.microsoft.com/office/drawing/2014/main" id="{94E9CF51-00CB-4D40-AA2D-50CD4DCCBC1D}"/>
              </a:ext>
            </a:extLst>
          </p:cNvPr>
          <p:cNvSpPr>
            <a:spLocks noGrp="1"/>
          </p:cNvSpPr>
          <p:nvPr>
            <p:ph idx="1"/>
          </p:nvPr>
        </p:nvSpPr>
        <p:spPr/>
        <p:txBody>
          <a:bodyPr/>
          <a:lstStyle/>
          <a:p>
            <a:r>
              <a:rPr lang="ar-SA" dirty="0"/>
              <a:t>كل مجموعة تشرح أحد المتغيرات . ( 5 متغيرات)</a:t>
            </a:r>
            <a:endParaRPr lang="en-US" dirty="0"/>
          </a:p>
        </p:txBody>
      </p:sp>
    </p:spTree>
    <p:extLst>
      <p:ext uri="{BB962C8B-B14F-4D97-AF65-F5344CB8AC3E}">
        <p14:creationId xmlns:p14="http://schemas.microsoft.com/office/powerpoint/2010/main" val="419567057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34CD974B-F4CD-4BBD-9331-587AD7A4F9E1}"/>
              </a:ext>
            </a:extLst>
          </p:cNvPr>
          <p:cNvSpPr>
            <a:spLocks noGrp="1"/>
          </p:cNvSpPr>
          <p:nvPr>
            <p:ph type="title"/>
          </p:nvPr>
        </p:nvSpPr>
        <p:spPr/>
        <p:txBody>
          <a:bodyPr/>
          <a:lstStyle/>
          <a:p>
            <a:r>
              <a:rPr lang="ar-SA" dirty="0"/>
              <a:t>متغيرات المنافسة </a:t>
            </a:r>
            <a:r>
              <a:rPr lang="en-US" dirty="0"/>
              <a:t/>
            </a:r>
            <a:br>
              <a:rPr lang="en-US" dirty="0"/>
            </a:br>
            <a:endParaRPr lang="en-US" dirty="0"/>
          </a:p>
        </p:txBody>
      </p:sp>
      <p:sp>
        <p:nvSpPr>
          <p:cNvPr id="3" name="Content Placeholder 2">
            <a:extLst>
              <a:ext uri="{FF2B5EF4-FFF2-40B4-BE49-F238E27FC236}">
                <a16:creationId xmlns="" xmlns:a16="http://schemas.microsoft.com/office/drawing/2014/main" id="{57E1F500-4ECE-4298-ADDD-0A7E591644D4}"/>
              </a:ext>
            </a:extLst>
          </p:cNvPr>
          <p:cNvSpPr>
            <a:spLocks noGrp="1"/>
          </p:cNvSpPr>
          <p:nvPr>
            <p:ph idx="1"/>
          </p:nvPr>
        </p:nvSpPr>
        <p:spPr>
          <a:xfrm>
            <a:off x="2589212" y="1554480"/>
            <a:ext cx="8915400" cy="4356742"/>
          </a:xfrm>
        </p:spPr>
        <p:txBody>
          <a:bodyPr>
            <a:normAutofit/>
          </a:bodyPr>
          <a:lstStyle/>
          <a:p>
            <a:pPr marL="0" indent="0">
              <a:buNone/>
            </a:pPr>
            <a:r>
              <a:rPr lang="ar-SA" dirty="0"/>
              <a:t>تواجه معظم المنشآت العامة في السوق بالمنافسة من منشآت تنتج سلعا وخدمات مماثلة أو  بديلة وتعني ظروف المنافسة وجود بدائل لمعظم ما تنتج المنشأة من سلع وخدمات وقد لا تصلح هذه المنتجات كبديل للمنتجات ولكن عندما يجد المستهلك نفسه عاجزا عن استخدام هذه السلع بسبب ارتفاع السعر أو اختلاف المواصفات فإنه سوف يتحول إلى بديل آخر وقد يعطي منافع أقل.</a:t>
            </a:r>
            <a:endParaRPr lang="en-US" dirty="0"/>
          </a:p>
          <a:p>
            <a:endParaRPr lang="en-US" dirty="0"/>
          </a:p>
        </p:txBody>
      </p:sp>
    </p:spTree>
    <p:extLst>
      <p:ext uri="{BB962C8B-B14F-4D97-AF65-F5344CB8AC3E}">
        <p14:creationId xmlns:p14="http://schemas.microsoft.com/office/powerpoint/2010/main" val="277106232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3F609C52-0A21-4636-AED7-A44B6E3630BA}"/>
              </a:ext>
            </a:extLst>
          </p:cNvPr>
          <p:cNvSpPr>
            <a:spLocks noGrp="1"/>
          </p:cNvSpPr>
          <p:nvPr>
            <p:ph type="title"/>
          </p:nvPr>
        </p:nvSpPr>
        <p:spPr/>
        <p:txBody>
          <a:bodyPr/>
          <a:lstStyle/>
          <a:p>
            <a:endParaRPr lang="en-US"/>
          </a:p>
        </p:txBody>
      </p:sp>
      <p:graphicFrame>
        <p:nvGraphicFramePr>
          <p:cNvPr id="4" name="Content Placeholder 3">
            <a:extLst>
              <a:ext uri="{FF2B5EF4-FFF2-40B4-BE49-F238E27FC236}">
                <a16:creationId xmlns="" xmlns:a16="http://schemas.microsoft.com/office/drawing/2014/main" id="{B02B2EFA-9186-40B2-B6EA-F83D9073D227}"/>
              </a:ext>
            </a:extLst>
          </p:cNvPr>
          <p:cNvGraphicFramePr>
            <a:graphicFrameLocks noGrp="1"/>
          </p:cNvGraphicFramePr>
          <p:nvPr>
            <p:ph idx="1"/>
            <p:extLst>
              <p:ext uri="{D42A27DB-BD31-4B8C-83A1-F6EECF244321}">
                <p14:modId xmlns:p14="http://schemas.microsoft.com/office/powerpoint/2010/main" val="1560115485"/>
              </p:ext>
            </p:extLst>
          </p:nvPr>
        </p:nvGraphicFramePr>
        <p:xfrm>
          <a:off x="658368" y="256032"/>
          <a:ext cx="10846245" cy="636422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91016151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82568507-E700-4FD9-9191-22697957D2C8}"/>
              </a:ext>
            </a:extLst>
          </p:cNvPr>
          <p:cNvSpPr>
            <a:spLocks noGrp="1"/>
          </p:cNvSpPr>
          <p:nvPr>
            <p:ph type="title"/>
          </p:nvPr>
        </p:nvSpPr>
        <p:spPr/>
        <p:txBody>
          <a:bodyPr/>
          <a:lstStyle/>
          <a:p>
            <a:r>
              <a:rPr lang="ar-SA" dirty="0"/>
              <a:t>1- المنافسة الكاملة:</a:t>
            </a:r>
            <a:endParaRPr lang="en-US" dirty="0"/>
          </a:p>
        </p:txBody>
      </p:sp>
      <p:sp>
        <p:nvSpPr>
          <p:cNvPr id="3" name="Content Placeholder 2">
            <a:extLst>
              <a:ext uri="{FF2B5EF4-FFF2-40B4-BE49-F238E27FC236}">
                <a16:creationId xmlns="" xmlns:a16="http://schemas.microsoft.com/office/drawing/2014/main" id="{3194CF8C-6B19-48C6-90AB-A2EAF2C74076}"/>
              </a:ext>
            </a:extLst>
          </p:cNvPr>
          <p:cNvSpPr>
            <a:spLocks noGrp="1"/>
          </p:cNvSpPr>
          <p:nvPr>
            <p:ph idx="1"/>
          </p:nvPr>
        </p:nvSpPr>
        <p:spPr>
          <a:xfrm>
            <a:off x="2589212" y="1639824"/>
            <a:ext cx="8915400" cy="3777622"/>
          </a:xfrm>
        </p:spPr>
        <p:txBody>
          <a:bodyPr/>
          <a:lstStyle/>
          <a:p>
            <a:r>
              <a:rPr lang="ar-SA" dirty="0"/>
              <a:t>ويعني ذلك وجود عدد كبير من الشركات المنتجة تتنافس فيما بينها وتحيط بها نفس الظروف كما أن المنتجات التي يقومون بها متشابهه تماماً</a:t>
            </a:r>
          </a:p>
          <a:p>
            <a:r>
              <a:rPr lang="ar-SA" dirty="0"/>
              <a:t>وبالتالي فإن كل المنتجات واحدة ويعلم المستهلك ذلك ومهمة رجال التسويق محدودة للغاية ويتم التركيز على الولاء للماركة أو الشركة.</a:t>
            </a:r>
          </a:p>
        </p:txBody>
      </p:sp>
    </p:spTree>
    <p:extLst>
      <p:ext uri="{BB962C8B-B14F-4D97-AF65-F5344CB8AC3E}">
        <p14:creationId xmlns:p14="http://schemas.microsoft.com/office/powerpoint/2010/main" val="309163188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EB97C31B-4A04-436A-83BD-33880FA54CD7}"/>
              </a:ext>
            </a:extLst>
          </p:cNvPr>
          <p:cNvSpPr>
            <a:spLocks noGrp="1"/>
          </p:cNvSpPr>
          <p:nvPr>
            <p:ph type="title"/>
          </p:nvPr>
        </p:nvSpPr>
        <p:spPr/>
        <p:txBody>
          <a:bodyPr>
            <a:normAutofit/>
          </a:bodyPr>
          <a:lstStyle/>
          <a:p>
            <a:r>
              <a:rPr lang="ar-SA" dirty="0"/>
              <a:t>2- المنافسة الاحتكارية:</a:t>
            </a:r>
            <a:endParaRPr lang="en-US" dirty="0"/>
          </a:p>
        </p:txBody>
      </p:sp>
      <p:sp>
        <p:nvSpPr>
          <p:cNvPr id="3" name="Content Placeholder 2">
            <a:extLst>
              <a:ext uri="{FF2B5EF4-FFF2-40B4-BE49-F238E27FC236}">
                <a16:creationId xmlns="" xmlns:a16="http://schemas.microsoft.com/office/drawing/2014/main" id="{76859544-8AF6-4EFF-AA66-C28B9246810D}"/>
              </a:ext>
            </a:extLst>
          </p:cNvPr>
          <p:cNvSpPr>
            <a:spLocks noGrp="1"/>
          </p:cNvSpPr>
          <p:nvPr>
            <p:ph idx="1"/>
          </p:nvPr>
        </p:nvSpPr>
        <p:spPr>
          <a:xfrm>
            <a:off x="2589212" y="1517904"/>
            <a:ext cx="8915400" cy="4773168"/>
          </a:xfrm>
        </p:spPr>
        <p:txBody>
          <a:bodyPr>
            <a:normAutofit fontScale="92500" lnSpcReduction="10000"/>
          </a:bodyPr>
          <a:lstStyle/>
          <a:p>
            <a:pPr marL="0" indent="0">
              <a:buNone/>
            </a:pPr>
            <a:r>
              <a:rPr lang="ar-SA" dirty="0"/>
              <a:t>أما الصورة الثانية للسوق فهي المنافسة الاحتكارية وتعني وجود عدد كبير في المنشآت في السوق تقوم بإنتاج العديد من الأشكال مختلفة المواصفات ولكنها متنافسة وأن العملاء ليس لديهم صورة كاملة عن كل ما يجري في السوق من منتجات أو سياسات أو أسعار أو توزيع. </a:t>
            </a:r>
            <a:endParaRPr lang="en-US" dirty="0"/>
          </a:p>
          <a:p>
            <a:pPr marL="0" indent="0">
              <a:buNone/>
            </a:pPr>
            <a:r>
              <a:rPr lang="ar-SA" dirty="0"/>
              <a:t>وتتسابق المنشآت في تحسين الجودة وفي تقديم خدمات أفضل للمستهلك أو الحد من مصروفاتها أو تحسين كفاءتها الإنتاجية وبالتالي فرغم تشابه المنتجات فإن المستهلك يعلم أن هناك فروقا بينهما ولا يعتبر كل منها بديلا كاملا للمنتج الآخر وتستطيع إدارة التسويق أن تمارس مهامها في إعداد سياسات تسويقية خاصة بها.</a:t>
            </a:r>
            <a:endParaRPr lang="en-US" dirty="0"/>
          </a:p>
          <a:p>
            <a:endParaRPr lang="en-US" dirty="0"/>
          </a:p>
        </p:txBody>
      </p:sp>
    </p:spTree>
    <p:extLst>
      <p:ext uri="{BB962C8B-B14F-4D97-AF65-F5344CB8AC3E}">
        <p14:creationId xmlns:p14="http://schemas.microsoft.com/office/powerpoint/2010/main" val="169922209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8C704800-AA4F-4004-9705-5EAEB132CA92}"/>
              </a:ext>
            </a:extLst>
          </p:cNvPr>
          <p:cNvSpPr>
            <a:spLocks noGrp="1"/>
          </p:cNvSpPr>
          <p:nvPr>
            <p:ph type="title"/>
          </p:nvPr>
        </p:nvSpPr>
        <p:spPr/>
        <p:txBody>
          <a:bodyPr/>
          <a:lstStyle/>
          <a:p>
            <a:r>
              <a:rPr lang="ar-SA" dirty="0"/>
              <a:t>3- احتكار القلة:</a:t>
            </a:r>
            <a:r>
              <a:rPr lang="en-US" dirty="0"/>
              <a:t/>
            </a:r>
            <a:br>
              <a:rPr lang="en-US" dirty="0"/>
            </a:br>
            <a:endParaRPr lang="en-US" dirty="0"/>
          </a:p>
        </p:txBody>
      </p:sp>
      <p:sp>
        <p:nvSpPr>
          <p:cNvPr id="3" name="Content Placeholder 2">
            <a:extLst>
              <a:ext uri="{FF2B5EF4-FFF2-40B4-BE49-F238E27FC236}">
                <a16:creationId xmlns="" xmlns:a16="http://schemas.microsoft.com/office/drawing/2014/main" id="{E66C2073-E948-480F-8146-B4333E7F122E}"/>
              </a:ext>
            </a:extLst>
          </p:cNvPr>
          <p:cNvSpPr>
            <a:spLocks noGrp="1"/>
          </p:cNvSpPr>
          <p:nvPr>
            <p:ph idx="1"/>
          </p:nvPr>
        </p:nvSpPr>
        <p:spPr>
          <a:xfrm>
            <a:off x="2589212" y="1463040"/>
            <a:ext cx="8915400" cy="4448182"/>
          </a:xfrm>
        </p:spPr>
        <p:txBody>
          <a:bodyPr>
            <a:normAutofit fontScale="92500" lnSpcReduction="10000"/>
          </a:bodyPr>
          <a:lstStyle/>
          <a:p>
            <a:r>
              <a:rPr lang="ar-SA" dirty="0"/>
              <a:t>يعمل في ظل هذا النوع من المنافسة عدد قليل من المنتجين كل منهم يتمتع بكبر حجم إمكانيته وكل منهم يعرف جيدا ما يفعله الآخرون ولدى كل منهم القدرة لبناء سياسات تسويقية تنافسية ولا يتمتع للمستهلك بمعرفة كاملة بكافة هذه السياسات لكل أنواع المتنافسين ومن أمثلة هذه الأسواق منتجو السيارات والأدوات الكهربائية ويسعى معظم هؤلاء في التركيز على الوسائل الترويجية والوسائل الفنية والتكنولوجية كوسيلة لتطوير المنتجــات وجذب ولاء العملاء لمنتجات المنشأة وعادة ما يسعى هؤلاء المنتجون إلى الاتفاق فيما بينهم على تقسيم السوق إلى مجموعة من مناطق النفوذ أو اتحادات المنتجين.</a:t>
            </a:r>
            <a:endParaRPr lang="en-US" dirty="0"/>
          </a:p>
          <a:p>
            <a:endParaRPr lang="en-US" dirty="0"/>
          </a:p>
        </p:txBody>
      </p:sp>
    </p:spTree>
    <p:extLst>
      <p:ext uri="{BB962C8B-B14F-4D97-AF65-F5344CB8AC3E}">
        <p14:creationId xmlns:p14="http://schemas.microsoft.com/office/powerpoint/2010/main" val="409401314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B21AFAC2-057C-4C3D-944B-CB9B8B915463}"/>
              </a:ext>
            </a:extLst>
          </p:cNvPr>
          <p:cNvSpPr>
            <a:spLocks noGrp="1"/>
          </p:cNvSpPr>
          <p:nvPr>
            <p:ph type="title"/>
          </p:nvPr>
        </p:nvSpPr>
        <p:spPr/>
        <p:txBody>
          <a:bodyPr/>
          <a:lstStyle/>
          <a:p>
            <a:r>
              <a:rPr lang="ar-SA" dirty="0"/>
              <a:t>4- الاحتكار:</a:t>
            </a:r>
            <a:endParaRPr lang="en-US" dirty="0"/>
          </a:p>
        </p:txBody>
      </p:sp>
      <p:sp>
        <p:nvSpPr>
          <p:cNvPr id="3" name="Content Placeholder 2">
            <a:extLst>
              <a:ext uri="{FF2B5EF4-FFF2-40B4-BE49-F238E27FC236}">
                <a16:creationId xmlns="" xmlns:a16="http://schemas.microsoft.com/office/drawing/2014/main" id="{8C4A8E1D-9E73-4272-886E-34FA40AEB60F}"/>
              </a:ext>
            </a:extLst>
          </p:cNvPr>
          <p:cNvSpPr>
            <a:spLocks noGrp="1"/>
          </p:cNvSpPr>
          <p:nvPr>
            <p:ph idx="1"/>
          </p:nvPr>
        </p:nvSpPr>
        <p:spPr/>
        <p:txBody>
          <a:bodyPr/>
          <a:lstStyle/>
          <a:p>
            <a:pPr marL="0" indent="0">
              <a:buNone/>
            </a:pPr>
            <a:r>
              <a:rPr lang="ar-SA" dirty="0"/>
              <a:t>أي الاحتكار الكامل حيث تعمل منشأة واحدة في السوق ولا تعمل أمامها أية قوة تنافسية أخرى وتحظر الكثير من البلدان عملية الاحتكار حماية لمستهلكيها باعتبار أن الاحتكار هو الوجه الآخر لعدم الكفاءة وذلك فيما عدا بعض المرافق في الدولة.</a:t>
            </a:r>
            <a:endParaRPr lang="en-US" dirty="0"/>
          </a:p>
          <a:p>
            <a:pPr marL="0" indent="0">
              <a:buNone/>
            </a:pPr>
            <a:endParaRPr lang="en-US" dirty="0"/>
          </a:p>
          <a:p>
            <a:endParaRPr lang="en-US" dirty="0"/>
          </a:p>
        </p:txBody>
      </p:sp>
    </p:spTree>
    <p:extLst>
      <p:ext uri="{BB962C8B-B14F-4D97-AF65-F5344CB8AC3E}">
        <p14:creationId xmlns:p14="http://schemas.microsoft.com/office/powerpoint/2010/main" val="128211171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5FC2D1AF-87AF-4741-8942-92BFD82FF576}"/>
              </a:ext>
            </a:extLst>
          </p:cNvPr>
          <p:cNvSpPr>
            <a:spLocks noGrp="1"/>
          </p:cNvSpPr>
          <p:nvPr>
            <p:ph type="title"/>
          </p:nvPr>
        </p:nvSpPr>
        <p:spPr/>
        <p:txBody>
          <a:bodyPr/>
          <a:lstStyle/>
          <a:p>
            <a:r>
              <a:rPr lang="ar-SA" dirty="0"/>
              <a:t>حالة عملية 2 /1 ص 86</a:t>
            </a:r>
            <a:endParaRPr lang="en-US" dirty="0"/>
          </a:p>
        </p:txBody>
      </p:sp>
      <p:sp>
        <p:nvSpPr>
          <p:cNvPr id="3" name="Content Placeholder 2">
            <a:extLst>
              <a:ext uri="{FF2B5EF4-FFF2-40B4-BE49-F238E27FC236}">
                <a16:creationId xmlns="" xmlns:a16="http://schemas.microsoft.com/office/drawing/2014/main" id="{051A141B-7ADC-4E94-8AE2-B5447244844B}"/>
              </a:ext>
            </a:extLst>
          </p:cNvPr>
          <p:cNvSpPr>
            <a:spLocks noGrp="1"/>
          </p:cNvSpPr>
          <p:nvPr>
            <p:ph idx="1"/>
          </p:nvPr>
        </p:nvSpPr>
        <p:spPr/>
        <p:txBody>
          <a:bodyPr/>
          <a:lstStyle/>
          <a:p>
            <a:r>
              <a:rPr lang="ar-SA" dirty="0"/>
              <a:t>ماكدونالد تواجهه التحديات </a:t>
            </a:r>
            <a:endParaRPr lang="en-US" dirty="0"/>
          </a:p>
        </p:txBody>
      </p:sp>
    </p:spTree>
    <p:extLst>
      <p:ext uri="{BB962C8B-B14F-4D97-AF65-F5344CB8AC3E}">
        <p14:creationId xmlns:p14="http://schemas.microsoft.com/office/powerpoint/2010/main" val="391099339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974ACB2E-0820-4C49-B38E-C05A4DC00533}"/>
              </a:ext>
            </a:extLst>
          </p:cNvPr>
          <p:cNvSpPr>
            <a:spLocks noGrp="1"/>
          </p:cNvSpPr>
          <p:nvPr>
            <p:ph type="title"/>
          </p:nvPr>
        </p:nvSpPr>
        <p:spPr/>
        <p:txBody>
          <a:bodyPr/>
          <a:lstStyle/>
          <a:p>
            <a:r>
              <a:rPr lang="ar-SA" dirty="0"/>
              <a:t>النظام التسويقي او الفرصة التسويقية </a:t>
            </a:r>
            <a:endParaRPr lang="en-US" dirty="0"/>
          </a:p>
        </p:txBody>
      </p:sp>
      <p:sp>
        <p:nvSpPr>
          <p:cNvPr id="3" name="Content Placeholder 2">
            <a:extLst>
              <a:ext uri="{FF2B5EF4-FFF2-40B4-BE49-F238E27FC236}">
                <a16:creationId xmlns="" xmlns:a16="http://schemas.microsoft.com/office/drawing/2014/main" id="{322600CB-7BB9-4AD4-8CA0-F2DD5D3FC039}"/>
              </a:ext>
            </a:extLst>
          </p:cNvPr>
          <p:cNvSpPr>
            <a:spLocks noGrp="1"/>
          </p:cNvSpPr>
          <p:nvPr>
            <p:ph idx="1"/>
          </p:nvPr>
        </p:nvSpPr>
        <p:spPr/>
        <p:txBody>
          <a:bodyPr/>
          <a:lstStyle/>
          <a:p>
            <a:pPr marL="0" indent="0">
              <a:buNone/>
            </a:pPr>
            <a:r>
              <a:rPr lang="ar-SA" dirty="0"/>
              <a:t>  الفرصة التسويقية </a:t>
            </a:r>
            <a:r>
              <a:rPr lang="en-US" dirty="0"/>
              <a:t>Opportunity</a:t>
            </a:r>
            <a:r>
              <a:rPr lang="ar-SA" dirty="0"/>
              <a:t> هي المجال التسويقي الذل تتمتع فيه منشأة معينة بميزة تفضيلية بالنسبة للمنشآت المنافسة لها وتتبع هذه الفرصة من التعرف على الفرص المختلفة المتاحة في البيئة التي تعمل فيه المنشأة  .</a:t>
            </a:r>
            <a:endParaRPr lang="en-US" dirty="0"/>
          </a:p>
          <a:p>
            <a:endParaRPr lang="en-US" dirty="0"/>
          </a:p>
        </p:txBody>
      </p:sp>
    </p:spTree>
    <p:extLst>
      <p:ext uri="{BB962C8B-B14F-4D97-AF65-F5344CB8AC3E}">
        <p14:creationId xmlns:p14="http://schemas.microsoft.com/office/powerpoint/2010/main" val="119789449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1F2E074B-FDA2-4B2C-819C-072F992C8F2D}"/>
              </a:ext>
            </a:extLst>
          </p:cNvPr>
          <p:cNvSpPr>
            <a:spLocks noGrp="1"/>
          </p:cNvSpPr>
          <p:nvPr>
            <p:ph type="title"/>
          </p:nvPr>
        </p:nvSpPr>
        <p:spPr/>
        <p:txBody>
          <a:bodyPr>
            <a:normAutofit/>
          </a:bodyPr>
          <a:lstStyle/>
          <a:p>
            <a:r>
              <a:rPr lang="ar-SA" dirty="0"/>
              <a:t> تحليل النظام التسويقي </a:t>
            </a:r>
            <a:endParaRPr lang="en-US" dirty="0"/>
          </a:p>
        </p:txBody>
      </p:sp>
      <p:sp>
        <p:nvSpPr>
          <p:cNvPr id="3" name="Content Placeholder 2">
            <a:extLst>
              <a:ext uri="{FF2B5EF4-FFF2-40B4-BE49-F238E27FC236}">
                <a16:creationId xmlns="" xmlns:a16="http://schemas.microsoft.com/office/drawing/2014/main" id="{47F3C85C-C8B8-4C5E-BED1-F78E98556BA5}"/>
              </a:ext>
            </a:extLst>
          </p:cNvPr>
          <p:cNvSpPr>
            <a:spLocks noGrp="1"/>
          </p:cNvSpPr>
          <p:nvPr>
            <p:ph idx="1"/>
          </p:nvPr>
        </p:nvSpPr>
        <p:spPr>
          <a:xfrm>
            <a:off x="2589212" y="1767840"/>
            <a:ext cx="8915400" cy="3777622"/>
          </a:xfrm>
        </p:spPr>
        <p:txBody>
          <a:bodyPr/>
          <a:lstStyle/>
          <a:p>
            <a:r>
              <a:rPr lang="ar-SA" dirty="0"/>
              <a:t> يعني تحليل النظام التسويقي تحديد المنظمات والمؤثرات الداخلية في البيئة التسويقية والتي تتفاعل مع بعضها للتوصل للنتائج المرجوة في السوق وبالتالي تتحدد العناصر الموجهة للفرص التسويقية المتاحة للمنشأة وتلك المرتبطة بالمخاطر والتهديدات.</a:t>
            </a:r>
            <a:endParaRPr lang="en-US" dirty="0"/>
          </a:p>
          <a:p>
            <a:endParaRPr lang="en-US" dirty="0"/>
          </a:p>
        </p:txBody>
      </p:sp>
    </p:spTree>
    <p:extLst>
      <p:ext uri="{BB962C8B-B14F-4D97-AF65-F5344CB8AC3E}">
        <p14:creationId xmlns:p14="http://schemas.microsoft.com/office/powerpoint/2010/main" val="320231873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6EA44DA1-02F3-4750-B6F3-CC1AF449C591}"/>
              </a:ext>
            </a:extLst>
          </p:cNvPr>
          <p:cNvSpPr>
            <a:spLocks noGrp="1"/>
          </p:cNvSpPr>
          <p:nvPr>
            <p:ph type="title"/>
          </p:nvPr>
        </p:nvSpPr>
        <p:spPr/>
        <p:txBody>
          <a:bodyPr/>
          <a:lstStyle/>
          <a:p>
            <a:endParaRPr lang="en-US"/>
          </a:p>
        </p:txBody>
      </p:sp>
      <p:graphicFrame>
        <p:nvGraphicFramePr>
          <p:cNvPr id="4" name="Content Placeholder 3">
            <a:extLst>
              <a:ext uri="{FF2B5EF4-FFF2-40B4-BE49-F238E27FC236}">
                <a16:creationId xmlns="" xmlns:a16="http://schemas.microsoft.com/office/drawing/2014/main" id="{9491A6AB-D249-4032-A13C-764CB3ED74C5}"/>
              </a:ext>
            </a:extLst>
          </p:cNvPr>
          <p:cNvGraphicFramePr>
            <a:graphicFrameLocks noGrp="1"/>
          </p:cNvGraphicFramePr>
          <p:nvPr>
            <p:ph idx="1"/>
            <p:extLst>
              <p:ext uri="{D42A27DB-BD31-4B8C-83A1-F6EECF244321}">
                <p14:modId xmlns:p14="http://schemas.microsoft.com/office/powerpoint/2010/main" val="312750431"/>
              </p:ext>
            </p:extLst>
          </p:nvPr>
        </p:nvGraphicFramePr>
        <p:xfrm>
          <a:off x="2589213" y="969264"/>
          <a:ext cx="8915400" cy="494258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21019288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131E7169-A494-48B0-BC9F-084D11D62B33}"/>
              </a:ext>
            </a:extLst>
          </p:cNvPr>
          <p:cNvSpPr>
            <a:spLocks noGrp="1"/>
          </p:cNvSpPr>
          <p:nvPr>
            <p:ph type="title"/>
          </p:nvPr>
        </p:nvSpPr>
        <p:spPr/>
        <p:txBody>
          <a:bodyPr/>
          <a:lstStyle/>
          <a:p>
            <a:r>
              <a:rPr lang="ar-SA" dirty="0"/>
              <a:t>تحليل نظام التبادل:</a:t>
            </a:r>
            <a:endParaRPr lang="en-US" dirty="0"/>
          </a:p>
        </p:txBody>
      </p:sp>
      <p:sp>
        <p:nvSpPr>
          <p:cNvPr id="3" name="Content Placeholder 2">
            <a:extLst>
              <a:ext uri="{FF2B5EF4-FFF2-40B4-BE49-F238E27FC236}">
                <a16:creationId xmlns="" xmlns:a16="http://schemas.microsoft.com/office/drawing/2014/main" id="{5AE253C1-210F-4105-82C0-071A14070C38}"/>
              </a:ext>
            </a:extLst>
          </p:cNvPr>
          <p:cNvSpPr>
            <a:spLocks noGrp="1"/>
          </p:cNvSpPr>
          <p:nvPr>
            <p:ph idx="1"/>
          </p:nvPr>
        </p:nvSpPr>
        <p:spPr>
          <a:xfrm>
            <a:off x="2589212" y="1639824"/>
            <a:ext cx="8915400" cy="4541520"/>
          </a:xfrm>
        </p:spPr>
        <p:txBody>
          <a:bodyPr>
            <a:normAutofit fontScale="92500" lnSpcReduction="10000"/>
          </a:bodyPr>
          <a:lstStyle/>
          <a:p>
            <a:pPr marL="0" indent="0">
              <a:buNone/>
            </a:pPr>
            <a:r>
              <a:rPr lang="ar-SA" dirty="0"/>
              <a:t> يؤدي النظام التسويقي دوره من خلال عمليات التبادل ويعني التبادل كما سبق أن نشرنا وجود طرفين أو أكثر كل منهم لديه قيمة معينة تهم الجانب الآخر وتتوافر ظروف تبادلها وتتم عملية التبدل من خلال صفقة بين طرفين أو أكثر.</a:t>
            </a:r>
            <a:endParaRPr lang="en-US" dirty="0"/>
          </a:p>
          <a:p>
            <a:pPr marL="0" indent="0">
              <a:buNone/>
            </a:pPr>
            <a:r>
              <a:rPr lang="ar-SA" dirty="0"/>
              <a:t>والتبادل في أبسط صورة هو مقايضة بين طرفين فإذا ما قام طرف بالبحث عن الطرف الآخر فإن الأول يسمى المسوق </a:t>
            </a:r>
            <a:r>
              <a:rPr lang="en-US" dirty="0"/>
              <a:t>Marketer</a:t>
            </a:r>
            <a:r>
              <a:rPr lang="ar-SA" dirty="0"/>
              <a:t> ويسمى الطرف الثاني بالعميل المرتقب </a:t>
            </a:r>
            <a:r>
              <a:rPr lang="en-US" dirty="0"/>
              <a:t>Prospect </a:t>
            </a:r>
            <a:r>
              <a:rPr lang="en-US" dirty="0" err="1"/>
              <a:t>Costomer</a:t>
            </a:r>
            <a:r>
              <a:rPr lang="ar-SA" dirty="0"/>
              <a:t> وبذلك يعتبر المسوق هو الشخص الذي يبحث عن ربحه من خلال شخص آخر وفي مقابل تقديمه إليه شيئا ذات قيمة بالنسبة له على سبيا التبادل  </a:t>
            </a:r>
            <a:endParaRPr lang="en-US" dirty="0"/>
          </a:p>
          <a:p>
            <a:endParaRPr lang="en-US" dirty="0"/>
          </a:p>
        </p:txBody>
      </p:sp>
    </p:spTree>
    <p:extLst>
      <p:ext uri="{BB962C8B-B14F-4D97-AF65-F5344CB8AC3E}">
        <p14:creationId xmlns:p14="http://schemas.microsoft.com/office/powerpoint/2010/main" val="158021439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0B7C0AF1-AEF4-4A32-9EAC-90532F1A3A11}"/>
              </a:ext>
            </a:extLst>
          </p:cNvPr>
          <p:cNvSpPr>
            <a:spLocks noGrp="1"/>
          </p:cNvSpPr>
          <p:nvPr>
            <p:ph type="title"/>
          </p:nvPr>
        </p:nvSpPr>
        <p:spPr/>
        <p:txBody>
          <a:bodyPr/>
          <a:lstStyle/>
          <a:p>
            <a:r>
              <a:rPr lang="ar-SA" dirty="0"/>
              <a:t>تحليل بيئة المنشأة المباشرة</a:t>
            </a:r>
            <a:endParaRPr lang="en-US" dirty="0"/>
          </a:p>
        </p:txBody>
      </p:sp>
      <p:sp>
        <p:nvSpPr>
          <p:cNvPr id="3" name="Content Placeholder 2">
            <a:extLst>
              <a:ext uri="{FF2B5EF4-FFF2-40B4-BE49-F238E27FC236}">
                <a16:creationId xmlns="" xmlns:a16="http://schemas.microsoft.com/office/drawing/2014/main" id="{143E1107-FFC4-4A42-A7EE-E882CD06D023}"/>
              </a:ext>
            </a:extLst>
          </p:cNvPr>
          <p:cNvSpPr>
            <a:spLocks noGrp="1"/>
          </p:cNvSpPr>
          <p:nvPr>
            <p:ph idx="1"/>
          </p:nvPr>
        </p:nvSpPr>
        <p:spPr>
          <a:xfrm>
            <a:off x="2589212" y="1408176"/>
            <a:ext cx="8915400" cy="4503046"/>
          </a:xfrm>
        </p:spPr>
        <p:txBody>
          <a:bodyPr>
            <a:normAutofit fontScale="92500" lnSpcReduction="10000"/>
          </a:bodyPr>
          <a:lstStyle/>
          <a:p>
            <a:pPr marL="0" indent="0">
              <a:buNone/>
            </a:pPr>
            <a:r>
              <a:rPr lang="ar-SA" dirty="0"/>
              <a:t>تعمل المنشأة في ظل تحويل القيم من خلال ما تأخذه من مجموعة من المدخلات من العالم الخارجي وتعمل على إعدادها في شكل سلع وخدمات تامة الصنع في عملية تشغيلية خلاقة تؤدي إلى تقديم سلع وخدمات تمثل مخرجات المنشأة.</a:t>
            </a:r>
          </a:p>
          <a:p>
            <a:pPr marL="0" indent="0">
              <a:buNone/>
            </a:pPr>
            <a:r>
              <a:rPr lang="ar-SA" dirty="0"/>
              <a:t>وفي إطار هذه العملية تتعامل المنشأة مع العديد من المنشآت الأخرى بغرض خلق القيمة التسويقية فهناك المنشآت التي تقوم بتقديم المدخلات ( الموردون ) وتلك التي تتعامل في المخرجات ( الوسطاء ـ السوق ) ويشارك في هذه الأنشطة عدد كبير من المنشآت التي تسهل وتدعم أداء هذه الأعمال ( منشآت تسهيل أداء الأعمال ) </a:t>
            </a:r>
            <a:endParaRPr lang="en-US" dirty="0"/>
          </a:p>
          <a:p>
            <a:endParaRPr lang="en-US" dirty="0"/>
          </a:p>
        </p:txBody>
      </p:sp>
    </p:spTree>
    <p:extLst>
      <p:ext uri="{BB962C8B-B14F-4D97-AF65-F5344CB8AC3E}">
        <p14:creationId xmlns:p14="http://schemas.microsoft.com/office/powerpoint/2010/main" val="17879908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EE65BCE3-6D69-4AD2-80DF-6EB74B1A8E9B}"/>
              </a:ext>
            </a:extLst>
          </p:cNvPr>
          <p:cNvSpPr>
            <a:spLocks noGrp="1"/>
          </p:cNvSpPr>
          <p:nvPr>
            <p:ph type="title"/>
          </p:nvPr>
        </p:nvSpPr>
        <p:spPr/>
        <p:txBody>
          <a:bodyPr/>
          <a:lstStyle/>
          <a:p>
            <a:endParaRPr lang="en-US"/>
          </a:p>
        </p:txBody>
      </p:sp>
      <p:graphicFrame>
        <p:nvGraphicFramePr>
          <p:cNvPr id="4" name="Content Placeholder 3">
            <a:extLst>
              <a:ext uri="{FF2B5EF4-FFF2-40B4-BE49-F238E27FC236}">
                <a16:creationId xmlns="" xmlns:a16="http://schemas.microsoft.com/office/drawing/2014/main" id="{CF38BA4B-DEB8-41E1-A83C-4C9E5FD484C2}"/>
              </a:ext>
            </a:extLst>
          </p:cNvPr>
          <p:cNvGraphicFramePr>
            <a:graphicFrameLocks noGrp="1"/>
          </p:cNvGraphicFramePr>
          <p:nvPr>
            <p:ph idx="1"/>
            <p:extLst>
              <p:ext uri="{D42A27DB-BD31-4B8C-83A1-F6EECF244321}">
                <p14:modId xmlns:p14="http://schemas.microsoft.com/office/powerpoint/2010/main" val="2353419600"/>
              </p:ext>
            </p:extLst>
          </p:nvPr>
        </p:nvGraphicFramePr>
        <p:xfrm>
          <a:off x="1207008" y="1389888"/>
          <a:ext cx="10297605" cy="546811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48957153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6EA44DA1-02F3-4750-B6F3-CC1AF449C591}"/>
              </a:ext>
            </a:extLst>
          </p:cNvPr>
          <p:cNvSpPr>
            <a:spLocks noGrp="1"/>
          </p:cNvSpPr>
          <p:nvPr>
            <p:ph type="title"/>
          </p:nvPr>
        </p:nvSpPr>
        <p:spPr/>
        <p:txBody>
          <a:bodyPr/>
          <a:lstStyle/>
          <a:p>
            <a:endParaRPr lang="en-US"/>
          </a:p>
        </p:txBody>
      </p:sp>
      <p:graphicFrame>
        <p:nvGraphicFramePr>
          <p:cNvPr id="4" name="Content Placeholder 3">
            <a:extLst>
              <a:ext uri="{FF2B5EF4-FFF2-40B4-BE49-F238E27FC236}">
                <a16:creationId xmlns="" xmlns:a16="http://schemas.microsoft.com/office/drawing/2014/main" id="{9491A6AB-D249-4032-A13C-764CB3ED74C5}"/>
              </a:ext>
            </a:extLst>
          </p:cNvPr>
          <p:cNvGraphicFramePr>
            <a:graphicFrameLocks noGrp="1"/>
          </p:cNvGraphicFramePr>
          <p:nvPr>
            <p:ph idx="1"/>
            <p:extLst>
              <p:ext uri="{D42A27DB-BD31-4B8C-83A1-F6EECF244321}">
                <p14:modId xmlns:p14="http://schemas.microsoft.com/office/powerpoint/2010/main" val="2534624395"/>
              </p:ext>
            </p:extLst>
          </p:nvPr>
        </p:nvGraphicFramePr>
        <p:xfrm>
          <a:off x="2589213" y="969264"/>
          <a:ext cx="8915400" cy="494258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46562799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DBA615E4-B787-436F-8027-D9AEE808D2EC}"/>
              </a:ext>
            </a:extLst>
          </p:cNvPr>
          <p:cNvSpPr>
            <a:spLocks noGrp="1"/>
          </p:cNvSpPr>
          <p:nvPr>
            <p:ph type="title"/>
          </p:nvPr>
        </p:nvSpPr>
        <p:spPr/>
        <p:txBody>
          <a:bodyPr/>
          <a:lstStyle/>
          <a:p>
            <a:r>
              <a:rPr lang="ar-SA" dirty="0"/>
              <a:t> البيئة الخارجية للنشاط</a:t>
            </a:r>
            <a:r>
              <a:rPr lang="en-US" dirty="0"/>
              <a:t/>
            </a:r>
            <a:br>
              <a:rPr lang="en-US" dirty="0"/>
            </a:br>
            <a:endParaRPr lang="en-US" dirty="0"/>
          </a:p>
        </p:txBody>
      </p:sp>
      <p:sp>
        <p:nvSpPr>
          <p:cNvPr id="3" name="Content Placeholder 2">
            <a:extLst>
              <a:ext uri="{FF2B5EF4-FFF2-40B4-BE49-F238E27FC236}">
                <a16:creationId xmlns="" xmlns:a16="http://schemas.microsoft.com/office/drawing/2014/main" id="{6313F5F2-8AC4-4390-B52F-708DA5956DD6}"/>
              </a:ext>
            </a:extLst>
          </p:cNvPr>
          <p:cNvSpPr>
            <a:spLocks noGrp="1"/>
          </p:cNvSpPr>
          <p:nvPr>
            <p:ph idx="1"/>
          </p:nvPr>
        </p:nvSpPr>
        <p:spPr>
          <a:xfrm>
            <a:off x="2662106" y="1264555"/>
            <a:ext cx="8915400" cy="5047488"/>
          </a:xfrm>
        </p:spPr>
        <p:txBody>
          <a:bodyPr>
            <a:normAutofit/>
          </a:bodyPr>
          <a:lstStyle/>
          <a:p>
            <a:pPr marL="0" indent="0">
              <a:buNone/>
            </a:pPr>
            <a:r>
              <a:rPr lang="ar-SA" dirty="0"/>
              <a:t> من خلال ما يحدث في بيئة المجتمع من تغيرات فإن على إدارة التسويق أن تقوم بملاحظة وتحليل ما يجرى والتنبؤ بالأحداث التي يمكن أن تؤثر في نشاط المنشأة ومنتجاتها في السوق والبيئة الخارجية هي مصدر رئيسي لمجموعة من الفرص التسويقية ويعني الفشل في استطلاع وقراءة تلك المتغيرات ضياع العديد من الفرص التسويقية </a:t>
            </a:r>
            <a:endParaRPr lang="en-US" dirty="0"/>
          </a:p>
          <a:p>
            <a:pPr marL="0" indent="0">
              <a:buNone/>
            </a:pPr>
            <a:r>
              <a:rPr lang="ar-SA" dirty="0"/>
              <a:t>والفرصة التسويقية : بأنها اكتشاف حاجات لم تشبع بعد لدى قطاع أو قطاعات من المستهلكين ولا تعتبر فرصة إلا إذا كانت المنشأة بإمكانياتها الحالية والمستقبلة تستطيع إشباع هذه الحاجات .</a:t>
            </a:r>
            <a:endParaRPr lang="en-US" dirty="0"/>
          </a:p>
          <a:p>
            <a:endParaRPr lang="en-US" dirty="0"/>
          </a:p>
        </p:txBody>
      </p:sp>
    </p:spTree>
    <p:extLst>
      <p:ext uri="{BB962C8B-B14F-4D97-AF65-F5344CB8AC3E}">
        <p14:creationId xmlns:p14="http://schemas.microsoft.com/office/powerpoint/2010/main" val="596251970"/>
      </p:ext>
    </p:extLst>
  </p:cSld>
  <p:clrMapOvr>
    <a:masterClrMapping/>
  </p:clrMapOvr>
</p:sld>
</file>

<file path=ppt/theme/theme1.xml><?xml version="1.0" encoding="utf-8"?>
<a:theme xmlns:a="http://schemas.openxmlformats.org/drawingml/2006/main" name="Wisp">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1905</TotalTime>
  <Words>803</Words>
  <Application>Microsoft Office PowerPoint</Application>
  <PresentationFormat>Widescreen</PresentationFormat>
  <Paragraphs>54</Paragraphs>
  <Slides>18</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18</vt:i4>
      </vt:variant>
    </vt:vector>
  </HeadingPairs>
  <TitlesOfParts>
    <vt:vector size="23" baseType="lpstr">
      <vt:lpstr>Arial</vt:lpstr>
      <vt:lpstr>Century Gothic</vt:lpstr>
      <vt:lpstr>Tahoma</vt:lpstr>
      <vt:lpstr>Wingdings 3</vt:lpstr>
      <vt:lpstr>Wisp</vt:lpstr>
      <vt:lpstr>الفصل الثاني</vt:lpstr>
      <vt:lpstr>النظام التسويقي او الفرصة التسويقية </vt:lpstr>
      <vt:lpstr> تحليل النظام التسويقي </vt:lpstr>
      <vt:lpstr>PowerPoint Presentation</vt:lpstr>
      <vt:lpstr>تحليل نظام التبادل:</vt:lpstr>
      <vt:lpstr>تحليل بيئة المنشأة المباشرة</vt:lpstr>
      <vt:lpstr>PowerPoint Presentation</vt:lpstr>
      <vt:lpstr>PowerPoint Presentation</vt:lpstr>
      <vt:lpstr> البيئة الخارجية للنشاط </vt:lpstr>
      <vt:lpstr>PowerPoint Presentation</vt:lpstr>
      <vt:lpstr>نشاط جماعي</vt:lpstr>
      <vt:lpstr>متغيرات المنافسة  </vt:lpstr>
      <vt:lpstr>PowerPoint Presentation</vt:lpstr>
      <vt:lpstr>1- المنافسة الكاملة:</vt:lpstr>
      <vt:lpstr>2- المنافسة الاحتكارية:</vt:lpstr>
      <vt:lpstr>3- احتكار القلة: </vt:lpstr>
      <vt:lpstr>4- الاحتكار:</vt:lpstr>
      <vt:lpstr>حالة عملية 2 /1 ص 86</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Lolya Al Rasheed</dc:creator>
  <cp:lastModifiedBy>nuha alnumair</cp:lastModifiedBy>
  <cp:revision>11</cp:revision>
  <dcterms:created xsi:type="dcterms:W3CDTF">2017-09-25T11:44:11Z</dcterms:created>
  <dcterms:modified xsi:type="dcterms:W3CDTF">2017-10-01T05:49:31Z</dcterms:modified>
</cp:coreProperties>
</file>