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8A0BD2-74EB-4BA7-AACA-4718C5224930}" type="datetimeFigureOut">
              <a:rPr lang="ar-SA" smtClean="0"/>
              <a:t>13/04/36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0BD66E-E8E8-443B-9608-286B41021F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8000" dirty="0" smtClean="0">
                <a:latin typeface="Arabic Typesetting" pitchFamily="66" charset="-78"/>
                <a:cs typeface="Arabic Typesetting" pitchFamily="66" charset="-78"/>
              </a:rPr>
              <a:t>الفصل الثالث </a:t>
            </a: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dirty="0" smtClean="0">
                <a:latin typeface="Arabic Typesetting" pitchFamily="66" charset="-78"/>
                <a:cs typeface="Arabic Typesetting" pitchFamily="66" charset="-78"/>
              </a:rPr>
            </a:br>
            <a:endParaRPr lang="ar-S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>توازن السوق</a:t>
            </a:r>
            <a:endParaRPr lang="ar-SA" sz="7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68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lnSpcReduction="10000"/>
          </a:bodyPr>
          <a:lstStyle/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يمكن تعريف السوق:</a:t>
            </a:r>
          </a:p>
          <a:p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هو الإطار أو الوضع الذي يتم فيه التبادل لسلعة أو خدمة معينة بين البائعين والمشترين. </a:t>
            </a:r>
          </a:p>
          <a:p>
            <a:pPr algn="ctr"/>
            <a:r>
              <a:rPr lang="ar-SA" sz="2800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العرض والطلب في السوق لسلعة معينة (الأقلام )</a:t>
            </a:r>
          </a:p>
          <a:p>
            <a:pPr algn="ctr"/>
            <a:endParaRPr lang="ar-SA" sz="2800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 smtClean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 smtClean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 smtClean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800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28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التوازن</a:t>
            </a:r>
          </a:p>
          <a:p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هو الوضع الذي لا يكون عنده اتجاه أو رغبة في التغيير سواء من المنتجين أو المستهلكين وذلك بافتراض أن العوامل الاخرى المؤثرة ثابتة.</a:t>
            </a:r>
          </a:p>
          <a:p>
            <a:endParaRPr lang="ar-SA" sz="2800" dirty="0" smtClean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28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01873"/>
              </p:ext>
            </p:extLst>
          </p:nvPr>
        </p:nvGraphicFramePr>
        <p:xfrm>
          <a:off x="611560" y="1916832"/>
          <a:ext cx="6912768" cy="31683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9968"/>
                <a:gridCol w="1510432"/>
                <a:gridCol w="1671216"/>
                <a:gridCol w="944406"/>
                <a:gridCol w="1966746"/>
              </a:tblGrid>
              <a:tr h="754055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السعر</a:t>
                      </a:r>
                      <a:r>
                        <a:rPr lang="ar-SA" sz="1600" baseline="0" dirty="0" smtClean="0"/>
                        <a:t> </a:t>
                      </a:r>
                      <a:r>
                        <a:rPr lang="en-US" sz="1800" baseline="0" dirty="0" smtClean="0"/>
                        <a:t>(P)   </a:t>
                      </a:r>
                      <a:endParaRPr lang="ar-S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الكمية</a:t>
                      </a:r>
                      <a:r>
                        <a:rPr lang="ar-SA" sz="1400" baseline="0" dirty="0" smtClean="0"/>
                        <a:t> المطلوبة</a:t>
                      </a:r>
                    </a:p>
                    <a:p>
                      <a:pPr algn="ctr" rtl="1"/>
                      <a:r>
                        <a:rPr lang="en-US" sz="1800" baseline="0" dirty="0" smtClean="0"/>
                        <a:t>(</a:t>
                      </a:r>
                      <a:r>
                        <a:rPr lang="en-US" sz="1800" baseline="0" dirty="0" err="1" smtClean="0"/>
                        <a:t>Q</a:t>
                      </a:r>
                      <a:r>
                        <a:rPr lang="en-US" sz="1400" baseline="0" dirty="0" err="1" smtClean="0"/>
                        <a:t>d</a:t>
                      </a:r>
                      <a:r>
                        <a:rPr lang="en-US" sz="1800" baseline="0" dirty="0" smtClean="0"/>
                        <a:t>) </a:t>
                      </a:r>
                      <a:endParaRPr lang="ar-S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 smtClean="0"/>
                        <a:t>الكمية المعروضة</a:t>
                      </a:r>
                    </a:p>
                    <a:p>
                      <a:pPr rtl="1"/>
                      <a:r>
                        <a:rPr lang="ar-SA" sz="1400" dirty="0" smtClean="0"/>
                        <a:t> </a:t>
                      </a:r>
                      <a:r>
                        <a:rPr lang="en-US" sz="1800" dirty="0" smtClean="0"/>
                        <a:t>(Qs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baseline="0" dirty="0" smtClean="0"/>
                        <a:t>      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الفائض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نوع الفائض</a:t>
                      </a:r>
                      <a:endParaRPr lang="ar-SA" sz="1400" dirty="0"/>
                    </a:p>
                  </a:txBody>
                  <a:tcPr/>
                </a:tc>
              </a:tr>
              <a:tr h="48285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30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85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25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85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9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20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20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85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25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82859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10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30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4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pPr algn="ctr"/>
            <a:r>
              <a:rPr lang="ar-SA" sz="28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أثر التغيرات في العرض والطلب </a:t>
            </a:r>
          </a:p>
          <a:p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1- التغير في الطلب مع ثبات العرض:</a:t>
            </a:r>
          </a:p>
          <a:p>
            <a:pPr marL="0" indent="0">
              <a:buNone/>
            </a:pPr>
            <a:r>
              <a:rPr lang="ar-SA" sz="24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          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(أ) زيادة الطلب مع ثبات العرض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               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↑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  ,   ↑ Q</a:t>
            </a:r>
          </a:p>
          <a:p>
            <a:pPr marL="0" indent="0">
              <a:buNone/>
            </a:pPr>
            <a:r>
              <a:rPr lang="ar-SA" sz="2800" b="1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      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(ب) نقص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الطلب مع ثبات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          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↓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  ,  ↓ Q</a:t>
            </a:r>
          </a:p>
          <a:p>
            <a:pPr marL="0" indent="0">
              <a:buNone/>
            </a:pPr>
            <a:r>
              <a:rPr lang="ar-SA" sz="24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2  -</a:t>
            </a:r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التغير في </a:t>
            </a:r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العرض مع </a:t>
            </a:r>
            <a:r>
              <a:rPr lang="ar-SA" sz="2400" b="1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ثبات </a:t>
            </a:r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الطلب:</a:t>
            </a:r>
            <a:endParaRPr lang="ar-SA" sz="2400" b="1" u="sng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    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(أ) زيادة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 مع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ثبات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الطلب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↓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P  ,  ↑ Q             </a:t>
            </a:r>
          </a:p>
          <a:p>
            <a:pPr marL="0" indent="0">
              <a:buNone/>
            </a:pP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(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ب) نقص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 مع </a:t>
            </a: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ثبات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الطلب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           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↑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  ,  ↓ Q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ar-SA" sz="2400" b="1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ar-SA" sz="2400" b="1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23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173</Words>
  <Application>Microsoft Office PowerPoint</Application>
  <PresentationFormat>عرض على الشاشة (3:4)‏</PresentationFormat>
  <Paragraphs>47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وافر</vt:lpstr>
      <vt:lpstr>الفصل الثالث 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nawaf</dc:creator>
  <cp:lastModifiedBy>nawaf</cp:lastModifiedBy>
  <cp:revision>13</cp:revision>
  <dcterms:created xsi:type="dcterms:W3CDTF">2015-02-02T11:46:14Z</dcterms:created>
  <dcterms:modified xsi:type="dcterms:W3CDTF">2015-02-02T13:56:31Z</dcterms:modified>
</cp:coreProperties>
</file>