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handoutMasterIdLst>
    <p:handoutMasterId r:id="rId10"/>
  </p:handoutMasterIdLst>
  <p:sldIdLst>
    <p:sldId id="318" r:id="rId2"/>
    <p:sldId id="329" r:id="rId3"/>
    <p:sldId id="330" r:id="rId4"/>
    <p:sldId id="331" r:id="rId5"/>
    <p:sldId id="332" r:id="rId6"/>
    <p:sldId id="333" r:id="rId7"/>
    <p:sldId id="334" r:id="rId8"/>
  </p:sldIdLst>
  <p:sldSz cx="12188825" cy="6858000"/>
  <p:notesSz cx="6858000" cy="9144000"/>
  <p:custDataLst>
    <p:tags r:id="rId11"/>
  </p:custDataLst>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29" autoAdjust="0"/>
  </p:normalViewPr>
  <p:slideViewPr>
    <p:cSldViewPr showGuides="1">
      <p:cViewPr varScale="1">
        <p:scale>
          <a:sx n="75" d="100"/>
          <a:sy n="75" d="100"/>
        </p:scale>
        <p:origin x="540" y="6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AA1DE-0316-4214-93A8-07837C7DCFEE}" type="doc">
      <dgm:prSet loTypeId="urn:microsoft.com/office/officeart/2005/8/layout/hierarchy4" loCatId="relationship" qsTypeId="urn:microsoft.com/office/officeart/2005/8/quickstyle/3d4" qsCatId="3D" csTypeId="urn:microsoft.com/office/officeart/2005/8/colors/accent1_2" csCatId="accent1" phldr="1"/>
      <dgm:spPr/>
      <dgm:t>
        <a:bodyPr/>
        <a:lstStyle/>
        <a:p>
          <a:pPr rtl="1"/>
          <a:endParaRPr lang="ar-SA"/>
        </a:p>
      </dgm:t>
    </dgm:pt>
    <dgm:pt modelId="{469628A2-3110-4E0C-85F7-5A0481C9A54C}">
      <dgm:prSet phldrT="[نص]"/>
      <dgm:spPr/>
      <dgm:t>
        <a:bodyPr/>
        <a:lstStyle/>
        <a:p>
          <a:pPr rtl="1"/>
          <a:r>
            <a:rPr lang="ar-SA" dirty="0" smtClean="0"/>
            <a:t>أهداف التسعير</a:t>
          </a:r>
          <a:endParaRPr lang="ar-SA" dirty="0"/>
        </a:p>
      </dgm:t>
    </dgm:pt>
    <dgm:pt modelId="{933C2D9C-15DE-460A-9515-40BFFF93CF87}" type="parTrans" cxnId="{68C9037B-3B20-4C2A-AD04-9C37E358A55C}">
      <dgm:prSet/>
      <dgm:spPr/>
      <dgm:t>
        <a:bodyPr/>
        <a:lstStyle/>
        <a:p>
          <a:pPr rtl="1"/>
          <a:endParaRPr lang="ar-SA"/>
        </a:p>
      </dgm:t>
    </dgm:pt>
    <dgm:pt modelId="{8AA6C965-2510-448B-A65F-1B8F83FD8795}" type="sibTrans" cxnId="{68C9037B-3B20-4C2A-AD04-9C37E358A55C}">
      <dgm:prSet/>
      <dgm:spPr/>
      <dgm:t>
        <a:bodyPr/>
        <a:lstStyle/>
        <a:p>
          <a:pPr rtl="1"/>
          <a:endParaRPr lang="ar-SA"/>
        </a:p>
      </dgm:t>
    </dgm:pt>
    <dgm:pt modelId="{9486CCEE-435E-47BF-890E-8A507E1DD760}">
      <dgm:prSet phldrT="[نص]"/>
      <dgm:spPr/>
      <dgm:t>
        <a:bodyPr/>
        <a:lstStyle/>
        <a:p>
          <a:pPr rtl="1"/>
          <a:r>
            <a:rPr lang="ar-SA" dirty="0" smtClean="0"/>
            <a:t>أهداف تعظيم الأرباح</a:t>
          </a:r>
          <a:endParaRPr lang="ar-SA" dirty="0"/>
        </a:p>
      </dgm:t>
    </dgm:pt>
    <dgm:pt modelId="{F52CB730-A1E2-40D8-BD20-A2B6FEABA407}" type="parTrans" cxnId="{6DF9FFD0-9F63-4302-8B12-B3EB4367225F}">
      <dgm:prSet/>
      <dgm:spPr/>
      <dgm:t>
        <a:bodyPr/>
        <a:lstStyle/>
        <a:p>
          <a:pPr rtl="1"/>
          <a:endParaRPr lang="ar-SA"/>
        </a:p>
      </dgm:t>
    </dgm:pt>
    <dgm:pt modelId="{66C54AA2-BCD1-48AA-B4C2-B97A0411AB9E}" type="sibTrans" cxnId="{6DF9FFD0-9F63-4302-8B12-B3EB4367225F}">
      <dgm:prSet/>
      <dgm:spPr/>
      <dgm:t>
        <a:bodyPr/>
        <a:lstStyle/>
        <a:p>
          <a:pPr rtl="1"/>
          <a:endParaRPr lang="ar-SA"/>
        </a:p>
      </dgm:t>
    </dgm:pt>
    <dgm:pt modelId="{A5BEF3A4-943C-4F73-A2F3-52E0DFDB6EF1}">
      <dgm:prSet phldrT="[نص]"/>
      <dgm:spPr/>
      <dgm:t>
        <a:bodyPr/>
        <a:lstStyle/>
        <a:p>
          <a:pPr rtl="1"/>
          <a:r>
            <a:rPr lang="ar-SA" dirty="0" smtClean="0"/>
            <a:t>أهداف الحفاظ على الوضع الراهن</a:t>
          </a:r>
        </a:p>
      </dgm:t>
    </dgm:pt>
    <dgm:pt modelId="{CC6B5BC3-D261-43DB-9FDE-7CAD14CA8B79}" type="parTrans" cxnId="{2F3463F8-3B4A-4185-A648-30DFE0AE73C2}">
      <dgm:prSet/>
      <dgm:spPr/>
      <dgm:t>
        <a:bodyPr/>
        <a:lstStyle/>
        <a:p>
          <a:pPr rtl="1"/>
          <a:endParaRPr lang="ar-SA"/>
        </a:p>
      </dgm:t>
    </dgm:pt>
    <dgm:pt modelId="{74040E90-FE3A-43CC-B9E2-E46C6816E7BA}" type="sibTrans" cxnId="{2F3463F8-3B4A-4185-A648-30DFE0AE73C2}">
      <dgm:prSet/>
      <dgm:spPr/>
      <dgm:t>
        <a:bodyPr/>
        <a:lstStyle/>
        <a:p>
          <a:pPr rtl="1"/>
          <a:endParaRPr lang="ar-SA"/>
        </a:p>
      </dgm:t>
    </dgm:pt>
    <dgm:pt modelId="{638190FD-1E00-469A-B933-FA1E0767611A}">
      <dgm:prSet phldrT="[نص]"/>
      <dgm:spPr/>
      <dgm:t>
        <a:bodyPr/>
        <a:lstStyle/>
        <a:p>
          <a:pPr rtl="1"/>
          <a:r>
            <a:rPr lang="ar-SA" dirty="0" smtClean="0"/>
            <a:t>أهداف البقاء</a:t>
          </a:r>
          <a:endParaRPr lang="ar-SA" dirty="0"/>
        </a:p>
      </dgm:t>
    </dgm:pt>
    <dgm:pt modelId="{9A4FD11A-13CB-4E04-9827-B3679A40B1B1}" type="parTrans" cxnId="{48FD012A-FA90-4454-BF63-FA097C65BA00}">
      <dgm:prSet/>
      <dgm:spPr/>
      <dgm:t>
        <a:bodyPr/>
        <a:lstStyle/>
        <a:p>
          <a:pPr rtl="1"/>
          <a:endParaRPr lang="ar-SA"/>
        </a:p>
      </dgm:t>
    </dgm:pt>
    <dgm:pt modelId="{EE1B3FD5-C6FF-4DDD-AC93-BFA4E5B0F87A}" type="sibTrans" cxnId="{48FD012A-FA90-4454-BF63-FA097C65BA00}">
      <dgm:prSet/>
      <dgm:spPr/>
      <dgm:t>
        <a:bodyPr/>
        <a:lstStyle/>
        <a:p>
          <a:pPr rtl="1"/>
          <a:endParaRPr lang="ar-SA"/>
        </a:p>
      </dgm:t>
    </dgm:pt>
    <dgm:pt modelId="{822C55F2-96FD-4842-B091-40A73DC113EE}">
      <dgm:prSet phldrT="[نص]"/>
      <dgm:spPr/>
      <dgm:t>
        <a:bodyPr/>
        <a:lstStyle/>
        <a:p>
          <a:pPr rtl="1"/>
          <a:r>
            <a:rPr lang="ar-SA" dirty="0" smtClean="0"/>
            <a:t>أهداف قيادة جودة المنتج</a:t>
          </a:r>
          <a:endParaRPr lang="ar-SA" dirty="0"/>
        </a:p>
      </dgm:t>
    </dgm:pt>
    <dgm:pt modelId="{D93E7E91-15FE-47A1-8C41-C71FA243C0AE}" type="parTrans" cxnId="{EE82EAE0-3E15-4526-9A70-DAAC89B4C6BB}">
      <dgm:prSet/>
      <dgm:spPr/>
      <dgm:t>
        <a:bodyPr/>
        <a:lstStyle/>
        <a:p>
          <a:pPr rtl="1"/>
          <a:endParaRPr lang="ar-SA"/>
        </a:p>
      </dgm:t>
    </dgm:pt>
    <dgm:pt modelId="{A2E78B64-A7D5-454D-8A8D-A504A6CB8C62}" type="sibTrans" cxnId="{EE82EAE0-3E15-4526-9A70-DAAC89B4C6BB}">
      <dgm:prSet/>
      <dgm:spPr/>
      <dgm:t>
        <a:bodyPr/>
        <a:lstStyle/>
        <a:p>
          <a:pPr rtl="1"/>
          <a:endParaRPr lang="ar-SA"/>
        </a:p>
      </dgm:t>
    </dgm:pt>
    <dgm:pt modelId="{54EE2FED-3A84-4F89-98D1-5191FEA6FF63}">
      <dgm:prSet phldrT="[نص]"/>
      <dgm:spPr/>
      <dgm:t>
        <a:bodyPr/>
        <a:lstStyle/>
        <a:p>
          <a:pPr rtl="1"/>
          <a:r>
            <a:rPr lang="ar-SA" dirty="0" smtClean="0"/>
            <a:t>أهداف قيادة الحصة السوقية</a:t>
          </a:r>
          <a:endParaRPr lang="ar-SA" dirty="0"/>
        </a:p>
      </dgm:t>
    </dgm:pt>
    <dgm:pt modelId="{C48CC2A4-BF16-4BD1-9D29-33433827D0E8}" type="sibTrans" cxnId="{AEFDA23D-8FCE-4B22-B502-90C3E2EC1EE0}">
      <dgm:prSet/>
      <dgm:spPr/>
      <dgm:t>
        <a:bodyPr/>
        <a:lstStyle/>
        <a:p>
          <a:pPr rtl="1"/>
          <a:endParaRPr lang="ar-SA"/>
        </a:p>
      </dgm:t>
    </dgm:pt>
    <dgm:pt modelId="{481154FF-2797-4770-BBBF-40071CEEEE20}" type="parTrans" cxnId="{AEFDA23D-8FCE-4B22-B502-90C3E2EC1EE0}">
      <dgm:prSet/>
      <dgm:spPr/>
      <dgm:t>
        <a:bodyPr/>
        <a:lstStyle/>
        <a:p>
          <a:pPr rtl="1"/>
          <a:endParaRPr lang="ar-SA"/>
        </a:p>
      </dgm:t>
    </dgm:pt>
    <dgm:pt modelId="{2A4B658A-F021-4E48-8597-1DF28C53E201}" type="pres">
      <dgm:prSet presAssocID="{753AA1DE-0316-4214-93A8-07837C7DCFEE}" presName="Name0" presStyleCnt="0">
        <dgm:presLayoutVars>
          <dgm:chPref val="1"/>
          <dgm:dir/>
          <dgm:animOne val="branch"/>
          <dgm:animLvl val="lvl"/>
          <dgm:resizeHandles/>
        </dgm:presLayoutVars>
      </dgm:prSet>
      <dgm:spPr/>
    </dgm:pt>
    <dgm:pt modelId="{B9B67706-7915-4DB0-B598-5289F5F1F565}" type="pres">
      <dgm:prSet presAssocID="{469628A2-3110-4E0C-85F7-5A0481C9A54C}" presName="vertOne" presStyleCnt="0"/>
      <dgm:spPr/>
    </dgm:pt>
    <dgm:pt modelId="{C92E66D1-6A4F-4076-A28F-126C427433ED}" type="pres">
      <dgm:prSet presAssocID="{469628A2-3110-4E0C-85F7-5A0481C9A54C}" presName="txOne" presStyleLbl="node0" presStyleIdx="0" presStyleCnt="1">
        <dgm:presLayoutVars>
          <dgm:chPref val="3"/>
        </dgm:presLayoutVars>
      </dgm:prSet>
      <dgm:spPr/>
    </dgm:pt>
    <dgm:pt modelId="{1F093072-618F-42E5-BA62-F937CD1A9818}" type="pres">
      <dgm:prSet presAssocID="{469628A2-3110-4E0C-85F7-5A0481C9A54C}" presName="parTransOne" presStyleCnt="0"/>
      <dgm:spPr/>
    </dgm:pt>
    <dgm:pt modelId="{97349D53-4E72-4A06-98E0-A0820D01AF1F}" type="pres">
      <dgm:prSet presAssocID="{469628A2-3110-4E0C-85F7-5A0481C9A54C}" presName="horzOne" presStyleCnt="0"/>
      <dgm:spPr/>
    </dgm:pt>
    <dgm:pt modelId="{10D971D6-02F6-4BF0-9E6A-5DD8C5B2F09F}" type="pres">
      <dgm:prSet presAssocID="{9486CCEE-435E-47BF-890E-8A507E1DD760}" presName="vertTwo" presStyleCnt="0"/>
      <dgm:spPr/>
    </dgm:pt>
    <dgm:pt modelId="{D42BE398-DFEE-4FC1-849E-1F10761F1C6D}" type="pres">
      <dgm:prSet presAssocID="{9486CCEE-435E-47BF-890E-8A507E1DD760}" presName="txTwo" presStyleLbl="node2" presStyleIdx="0" presStyleCnt="2">
        <dgm:presLayoutVars>
          <dgm:chPref val="3"/>
        </dgm:presLayoutVars>
      </dgm:prSet>
      <dgm:spPr/>
      <dgm:t>
        <a:bodyPr/>
        <a:lstStyle/>
        <a:p>
          <a:pPr rtl="1"/>
          <a:endParaRPr lang="ar-SA"/>
        </a:p>
      </dgm:t>
    </dgm:pt>
    <dgm:pt modelId="{C1787E39-B496-4941-8F23-47665A958762}" type="pres">
      <dgm:prSet presAssocID="{9486CCEE-435E-47BF-890E-8A507E1DD760}" presName="parTransTwo" presStyleCnt="0"/>
      <dgm:spPr/>
    </dgm:pt>
    <dgm:pt modelId="{870B57FC-2EB1-4E97-A12F-C98957BF96EA}" type="pres">
      <dgm:prSet presAssocID="{9486CCEE-435E-47BF-890E-8A507E1DD760}" presName="horzTwo" presStyleCnt="0"/>
      <dgm:spPr/>
    </dgm:pt>
    <dgm:pt modelId="{B9EAC723-C51E-4EB4-A2EB-38DB28A6F1CC}" type="pres">
      <dgm:prSet presAssocID="{A5BEF3A4-943C-4F73-A2F3-52E0DFDB6EF1}" presName="vertThree" presStyleCnt="0"/>
      <dgm:spPr/>
    </dgm:pt>
    <dgm:pt modelId="{5ACBE2CF-9322-4930-AAA7-2FA4FEC89BA0}" type="pres">
      <dgm:prSet presAssocID="{A5BEF3A4-943C-4F73-A2F3-52E0DFDB6EF1}" presName="txThree" presStyleLbl="node3" presStyleIdx="0" presStyleCnt="3">
        <dgm:presLayoutVars>
          <dgm:chPref val="3"/>
        </dgm:presLayoutVars>
      </dgm:prSet>
      <dgm:spPr/>
      <dgm:t>
        <a:bodyPr/>
        <a:lstStyle/>
        <a:p>
          <a:pPr rtl="1"/>
          <a:endParaRPr lang="ar-SA"/>
        </a:p>
      </dgm:t>
    </dgm:pt>
    <dgm:pt modelId="{7CA7C088-3BED-4D9A-86D3-65D36878E9BA}" type="pres">
      <dgm:prSet presAssocID="{A5BEF3A4-943C-4F73-A2F3-52E0DFDB6EF1}" presName="horzThree" presStyleCnt="0"/>
      <dgm:spPr/>
    </dgm:pt>
    <dgm:pt modelId="{C246D47A-24E2-4FBD-9668-F70534A9AB09}" type="pres">
      <dgm:prSet presAssocID="{74040E90-FE3A-43CC-B9E2-E46C6816E7BA}" presName="sibSpaceThree" presStyleCnt="0"/>
      <dgm:spPr/>
    </dgm:pt>
    <dgm:pt modelId="{98C29089-09B1-424C-B3DC-15E2EBCD4BA9}" type="pres">
      <dgm:prSet presAssocID="{54EE2FED-3A84-4F89-98D1-5191FEA6FF63}" presName="vertThree" presStyleCnt="0"/>
      <dgm:spPr/>
    </dgm:pt>
    <dgm:pt modelId="{9C02A702-97C7-48CA-8B18-868D0CCDFA83}" type="pres">
      <dgm:prSet presAssocID="{54EE2FED-3A84-4F89-98D1-5191FEA6FF63}" presName="txThree" presStyleLbl="node3" presStyleIdx="1" presStyleCnt="3">
        <dgm:presLayoutVars>
          <dgm:chPref val="3"/>
        </dgm:presLayoutVars>
      </dgm:prSet>
      <dgm:spPr/>
      <dgm:t>
        <a:bodyPr/>
        <a:lstStyle/>
        <a:p>
          <a:pPr rtl="1"/>
          <a:endParaRPr lang="ar-SA"/>
        </a:p>
      </dgm:t>
    </dgm:pt>
    <dgm:pt modelId="{AC949795-738B-460C-BBC0-3222EFE0FB77}" type="pres">
      <dgm:prSet presAssocID="{54EE2FED-3A84-4F89-98D1-5191FEA6FF63}" presName="horzThree" presStyleCnt="0"/>
      <dgm:spPr/>
    </dgm:pt>
    <dgm:pt modelId="{69F48310-3DCE-424D-8F02-51DAFEA662DC}" type="pres">
      <dgm:prSet presAssocID="{66C54AA2-BCD1-48AA-B4C2-B97A0411AB9E}" presName="sibSpaceTwo" presStyleCnt="0"/>
      <dgm:spPr/>
    </dgm:pt>
    <dgm:pt modelId="{A986CA7E-2F79-45AB-A6F8-733917100F9E}" type="pres">
      <dgm:prSet presAssocID="{638190FD-1E00-469A-B933-FA1E0767611A}" presName="vertTwo" presStyleCnt="0"/>
      <dgm:spPr/>
    </dgm:pt>
    <dgm:pt modelId="{57A0B05C-886A-4A06-A940-5460972247F0}" type="pres">
      <dgm:prSet presAssocID="{638190FD-1E00-469A-B933-FA1E0767611A}" presName="txTwo" presStyleLbl="node2" presStyleIdx="1" presStyleCnt="2">
        <dgm:presLayoutVars>
          <dgm:chPref val="3"/>
        </dgm:presLayoutVars>
      </dgm:prSet>
      <dgm:spPr/>
      <dgm:t>
        <a:bodyPr/>
        <a:lstStyle/>
        <a:p>
          <a:pPr rtl="1"/>
          <a:endParaRPr lang="ar-SA"/>
        </a:p>
      </dgm:t>
    </dgm:pt>
    <dgm:pt modelId="{6306730C-4699-4EC2-B2D0-728A9B60C07F}" type="pres">
      <dgm:prSet presAssocID="{638190FD-1E00-469A-B933-FA1E0767611A}" presName="parTransTwo" presStyleCnt="0"/>
      <dgm:spPr/>
    </dgm:pt>
    <dgm:pt modelId="{4EA07880-9BC3-4984-8BAB-CB9385A693CB}" type="pres">
      <dgm:prSet presAssocID="{638190FD-1E00-469A-B933-FA1E0767611A}" presName="horzTwo" presStyleCnt="0"/>
      <dgm:spPr/>
    </dgm:pt>
    <dgm:pt modelId="{442A133C-FDFF-4875-90CC-679C23F533A9}" type="pres">
      <dgm:prSet presAssocID="{822C55F2-96FD-4842-B091-40A73DC113EE}" presName="vertThree" presStyleCnt="0"/>
      <dgm:spPr/>
    </dgm:pt>
    <dgm:pt modelId="{560667AB-2A2F-48E9-A381-A13C567F5A36}" type="pres">
      <dgm:prSet presAssocID="{822C55F2-96FD-4842-B091-40A73DC113EE}" presName="txThree" presStyleLbl="node3" presStyleIdx="2" presStyleCnt="3">
        <dgm:presLayoutVars>
          <dgm:chPref val="3"/>
        </dgm:presLayoutVars>
      </dgm:prSet>
      <dgm:spPr/>
    </dgm:pt>
    <dgm:pt modelId="{DD9D0730-2F1E-4B5D-A5E4-FE6A5BE71AAF}" type="pres">
      <dgm:prSet presAssocID="{822C55F2-96FD-4842-B091-40A73DC113EE}" presName="horzThree" presStyleCnt="0"/>
      <dgm:spPr/>
    </dgm:pt>
  </dgm:ptLst>
  <dgm:cxnLst>
    <dgm:cxn modelId="{AEFDA23D-8FCE-4B22-B502-90C3E2EC1EE0}" srcId="{9486CCEE-435E-47BF-890E-8A507E1DD760}" destId="{54EE2FED-3A84-4F89-98D1-5191FEA6FF63}" srcOrd="1" destOrd="0" parTransId="{481154FF-2797-4770-BBBF-40071CEEEE20}" sibTransId="{C48CC2A4-BF16-4BD1-9D29-33433827D0E8}"/>
    <dgm:cxn modelId="{48FD012A-FA90-4454-BF63-FA097C65BA00}" srcId="{469628A2-3110-4E0C-85F7-5A0481C9A54C}" destId="{638190FD-1E00-469A-B933-FA1E0767611A}" srcOrd="1" destOrd="0" parTransId="{9A4FD11A-13CB-4E04-9827-B3679A40B1B1}" sibTransId="{EE1B3FD5-C6FF-4DDD-AC93-BFA4E5B0F87A}"/>
    <dgm:cxn modelId="{FA92D700-32BC-470E-ADBE-75A56B7DF4DA}" type="presOf" srcId="{A5BEF3A4-943C-4F73-A2F3-52E0DFDB6EF1}" destId="{5ACBE2CF-9322-4930-AAA7-2FA4FEC89BA0}" srcOrd="0" destOrd="0" presId="urn:microsoft.com/office/officeart/2005/8/layout/hierarchy4"/>
    <dgm:cxn modelId="{68C9037B-3B20-4C2A-AD04-9C37E358A55C}" srcId="{753AA1DE-0316-4214-93A8-07837C7DCFEE}" destId="{469628A2-3110-4E0C-85F7-5A0481C9A54C}" srcOrd="0" destOrd="0" parTransId="{933C2D9C-15DE-460A-9515-40BFFF93CF87}" sibTransId="{8AA6C965-2510-448B-A65F-1B8F83FD8795}"/>
    <dgm:cxn modelId="{BE28E896-BBC7-4ECF-A2FA-0626B0BE4EFF}" type="presOf" srcId="{469628A2-3110-4E0C-85F7-5A0481C9A54C}" destId="{C92E66D1-6A4F-4076-A28F-126C427433ED}" srcOrd="0" destOrd="0" presId="urn:microsoft.com/office/officeart/2005/8/layout/hierarchy4"/>
    <dgm:cxn modelId="{EE82EAE0-3E15-4526-9A70-DAAC89B4C6BB}" srcId="{638190FD-1E00-469A-B933-FA1E0767611A}" destId="{822C55F2-96FD-4842-B091-40A73DC113EE}" srcOrd="0" destOrd="0" parTransId="{D93E7E91-15FE-47A1-8C41-C71FA243C0AE}" sibTransId="{A2E78B64-A7D5-454D-8A8D-A504A6CB8C62}"/>
    <dgm:cxn modelId="{69C6344A-836B-4A06-B8BB-344E92F98420}" type="presOf" srcId="{54EE2FED-3A84-4F89-98D1-5191FEA6FF63}" destId="{9C02A702-97C7-48CA-8B18-868D0CCDFA83}" srcOrd="0" destOrd="0" presId="urn:microsoft.com/office/officeart/2005/8/layout/hierarchy4"/>
    <dgm:cxn modelId="{2F3463F8-3B4A-4185-A648-30DFE0AE73C2}" srcId="{9486CCEE-435E-47BF-890E-8A507E1DD760}" destId="{A5BEF3A4-943C-4F73-A2F3-52E0DFDB6EF1}" srcOrd="0" destOrd="0" parTransId="{CC6B5BC3-D261-43DB-9FDE-7CAD14CA8B79}" sibTransId="{74040E90-FE3A-43CC-B9E2-E46C6816E7BA}"/>
    <dgm:cxn modelId="{D6A90823-1CA5-4BE2-B87B-6A5BB9A70A8B}" type="presOf" srcId="{638190FD-1E00-469A-B933-FA1E0767611A}" destId="{57A0B05C-886A-4A06-A940-5460972247F0}" srcOrd="0" destOrd="0" presId="urn:microsoft.com/office/officeart/2005/8/layout/hierarchy4"/>
    <dgm:cxn modelId="{D93D1D6D-023B-4806-9A6C-7471A0D2B4FA}" type="presOf" srcId="{822C55F2-96FD-4842-B091-40A73DC113EE}" destId="{560667AB-2A2F-48E9-A381-A13C567F5A36}" srcOrd="0" destOrd="0" presId="urn:microsoft.com/office/officeart/2005/8/layout/hierarchy4"/>
    <dgm:cxn modelId="{6DF9FFD0-9F63-4302-8B12-B3EB4367225F}" srcId="{469628A2-3110-4E0C-85F7-5A0481C9A54C}" destId="{9486CCEE-435E-47BF-890E-8A507E1DD760}" srcOrd="0" destOrd="0" parTransId="{F52CB730-A1E2-40D8-BD20-A2B6FEABA407}" sibTransId="{66C54AA2-BCD1-48AA-B4C2-B97A0411AB9E}"/>
    <dgm:cxn modelId="{B5A28D2C-BC8B-4274-A0F4-74E0C2CDB54A}" type="presOf" srcId="{9486CCEE-435E-47BF-890E-8A507E1DD760}" destId="{D42BE398-DFEE-4FC1-849E-1F10761F1C6D}" srcOrd="0" destOrd="0" presId="urn:microsoft.com/office/officeart/2005/8/layout/hierarchy4"/>
    <dgm:cxn modelId="{644EFA29-C71E-4C10-B24A-8C1B9F8E63BB}" type="presOf" srcId="{753AA1DE-0316-4214-93A8-07837C7DCFEE}" destId="{2A4B658A-F021-4E48-8597-1DF28C53E201}" srcOrd="0" destOrd="0" presId="urn:microsoft.com/office/officeart/2005/8/layout/hierarchy4"/>
    <dgm:cxn modelId="{71C80D2D-38C3-4D8E-8A26-1E78ED5FFD70}" type="presParOf" srcId="{2A4B658A-F021-4E48-8597-1DF28C53E201}" destId="{B9B67706-7915-4DB0-B598-5289F5F1F565}" srcOrd="0" destOrd="0" presId="urn:microsoft.com/office/officeart/2005/8/layout/hierarchy4"/>
    <dgm:cxn modelId="{7A1963BD-FBF6-429B-9B62-1CF25DBDC0E9}" type="presParOf" srcId="{B9B67706-7915-4DB0-B598-5289F5F1F565}" destId="{C92E66D1-6A4F-4076-A28F-126C427433ED}" srcOrd="0" destOrd="0" presId="urn:microsoft.com/office/officeart/2005/8/layout/hierarchy4"/>
    <dgm:cxn modelId="{3CAE04EA-F4AB-4390-AD76-1A92F28217F0}" type="presParOf" srcId="{B9B67706-7915-4DB0-B598-5289F5F1F565}" destId="{1F093072-618F-42E5-BA62-F937CD1A9818}" srcOrd="1" destOrd="0" presId="urn:microsoft.com/office/officeart/2005/8/layout/hierarchy4"/>
    <dgm:cxn modelId="{36615348-D0BB-4D85-A794-2FD8D4D1AE2E}" type="presParOf" srcId="{B9B67706-7915-4DB0-B598-5289F5F1F565}" destId="{97349D53-4E72-4A06-98E0-A0820D01AF1F}" srcOrd="2" destOrd="0" presId="urn:microsoft.com/office/officeart/2005/8/layout/hierarchy4"/>
    <dgm:cxn modelId="{6C651847-B022-49E8-869D-54372BB46F31}" type="presParOf" srcId="{97349D53-4E72-4A06-98E0-A0820D01AF1F}" destId="{10D971D6-02F6-4BF0-9E6A-5DD8C5B2F09F}" srcOrd="0" destOrd="0" presId="urn:microsoft.com/office/officeart/2005/8/layout/hierarchy4"/>
    <dgm:cxn modelId="{A54BB41F-6445-469E-8D5C-771233556281}" type="presParOf" srcId="{10D971D6-02F6-4BF0-9E6A-5DD8C5B2F09F}" destId="{D42BE398-DFEE-4FC1-849E-1F10761F1C6D}" srcOrd="0" destOrd="0" presId="urn:microsoft.com/office/officeart/2005/8/layout/hierarchy4"/>
    <dgm:cxn modelId="{3EC64BFA-A8C9-4BC9-92DB-32B87A6AA2F6}" type="presParOf" srcId="{10D971D6-02F6-4BF0-9E6A-5DD8C5B2F09F}" destId="{C1787E39-B496-4941-8F23-47665A958762}" srcOrd="1" destOrd="0" presId="urn:microsoft.com/office/officeart/2005/8/layout/hierarchy4"/>
    <dgm:cxn modelId="{926AE5B1-EAE4-4379-A79E-62897DE86FB8}" type="presParOf" srcId="{10D971D6-02F6-4BF0-9E6A-5DD8C5B2F09F}" destId="{870B57FC-2EB1-4E97-A12F-C98957BF96EA}" srcOrd="2" destOrd="0" presId="urn:microsoft.com/office/officeart/2005/8/layout/hierarchy4"/>
    <dgm:cxn modelId="{549B1982-CA8F-42C5-9A49-747DAFB06938}" type="presParOf" srcId="{870B57FC-2EB1-4E97-A12F-C98957BF96EA}" destId="{B9EAC723-C51E-4EB4-A2EB-38DB28A6F1CC}" srcOrd="0" destOrd="0" presId="urn:microsoft.com/office/officeart/2005/8/layout/hierarchy4"/>
    <dgm:cxn modelId="{668A9EEE-80B9-47C3-9718-FA1BDB2F47BE}" type="presParOf" srcId="{B9EAC723-C51E-4EB4-A2EB-38DB28A6F1CC}" destId="{5ACBE2CF-9322-4930-AAA7-2FA4FEC89BA0}" srcOrd="0" destOrd="0" presId="urn:microsoft.com/office/officeart/2005/8/layout/hierarchy4"/>
    <dgm:cxn modelId="{4D8AABB8-0DB0-4785-ADB2-0FCC3992B246}" type="presParOf" srcId="{B9EAC723-C51E-4EB4-A2EB-38DB28A6F1CC}" destId="{7CA7C088-3BED-4D9A-86D3-65D36878E9BA}" srcOrd="1" destOrd="0" presId="urn:microsoft.com/office/officeart/2005/8/layout/hierarchy4"/>
    <dgm:cxn modelId="{A70913C4-C224-4B3D-B7AD-A05DE7DCAD03}" type="presParOf" srcId="{870B57FC-2EB1-4E97-A12F-C98957BF96EA}" destId="{C246D47A-24E2-4FBD-9668-F70534A9AB09}" srcOrd="1" destOrd="0" presId="urn:microsoft.com/office/officeart/2005/8/layout/hierarchy4"/>
    <dgm:cxn modelId="{95C2458E-4391-4C80-8262-39237FD598A6}" type="presParOf" srcId="{870B57FC-2EB1-4E97-A12F-C98957BF96EA}" destId="{98C29089-09B1-424C-B3DC-15E2EBCD4BA9}" srcOrd="2" destOrd="0" presId="urn:microsoft.com/office/officeart/2005/8/layout/hierarchy4"/>
    <dgm:cxn modelId="{B24C2603-D3BD-4347-A573-0B91D282E986}" type="presParOf" srcId="{98C29089-09B1-424C-B3DC-15E2EBCD4BA9}" destId="{9C02A702-97C7-48CA-8B18-868D0CCDFA83}" srcOrd="0" destOrd="0" presId="urn:microsoft.com/office/officeart/2005/8/layout/hierarchy4"/>
    <dgm:cxn modelId="{879FB67B-2F9B-442F-85EA-569FFE6FE0A7}" type="presParOf" srcId="{98C29089-09B1-424C-B3DC-15E2EBCD4BA9}" destId="{AC949795-738B-460C-BBC0-3222EFE0FB77}" srcOrd="1" destOrd="0" presId="urn:microsoft.com/office/officeart/2005/8/layout/hierarchy4"/>
    <dgm:cxn modelId="{AEEE6DC2-C857-4AA1-8F4E-E6CC8D5D7BDE}" type="presParOf" srcId="{97349D53-4E72-4A06-98E0-A0820D01AF1F}" destId="{69F48310-3DCE-424D-8F02-51DAFEA662DC}" srcOrd="1" destOrd="0" presId="urn:microsoft.com/office/officeart/2005/8/layout/hierarchy4"/>
    <dgm:cxn modelId="{D614CC85-EB04-4D82-8A57-149D3757D962}" type="presParOf" srcId="{97349D53-4E72-4A06-98E0-A0820D01AF1F}" destId="{A986CA7E-2F79-45AB-A6F8-733917100F9E}" srcOrd="2" destOrd="0" presId="urn:microsoft.com/office/officeart/2005/8/layout/hierarchy4"/>
    <dgm:cxn modelId="{07D19EBD-9F3A-4B74-8C40-C4256903B1E7}" type="presParOf" srcId="{A986CA7E-2F79-45AB-A6F8-733917100F9E}" destId="{57A0B05C-886A-4A06-A940-5460972247F0}" srcOrd="0" destOrd="0" presId="urn:microsoft.com/office/officeart/2005/8/layout/hierarchy4"/>
    <dgm:cxn modelId="{5EC68090-C3DB-4B5C-A767-0DAB8A8ED71C}" type="presParOf" srcId="{A986CA7E-2F79-45AB-A6F8-733917100F9E}" destId="{6306730C-4699-4EC2-B2D0-728A9B60C07F}" srcOrd="1" destOrd="0" presId="urn:microsoft.com/office/officeart/2005/8/layout/hierarchy4"/>
    <dgm:cxn modelId="{EAA72769-5FBB-47FD-A01B-42D1922137B2}" type="presParOf" srcId="{A986CA7E-2F79-45AB-A6F8-733917100F9E}" destId="{4EA07880-9BC3-4984-8BAB-CB9385A693CB}" srcOrd="2" destOrd="0" presId="urn:microsoft.com/office/officeart/2005/8/layout/hierarchy4"/>
    <dgm:cxn modelId="{19701AB8-5435-4152-9489-C53F8563FD5F}" type="presParOf" srcId="{4EA07880-9BC3-4984-8BAB-CB9385A693CB}" destId="{442A133C-FDFF-4875-90CC-679C23F533A9}" srcOrd="0" destOrd="0" presId="urn:microsoft.com/office/officeart/2005/8/layout/hierarchy4"/>
    <dgm:cxn modelId="{EE1B8DC3-9302-4D5A-ABBF-FEA02351B60F}" type="presParOf" srcId="{442A133C-FDFF-4875-90CC-679C23F533A9}" destId="{560667AB-2A2F-48E9-A381-A13C567F5A36}" srcOrd="0" destOrd="0" presId="urn:microsoft.com/office/officeart/2005/8/layout/hierarchy4"/>
    <dgm:cxn modelId="{DEC61D23-D4C1-43A6-8057-4A6AD7B8C8C7}" type="presParOf" srcId="{442A133C-FDFF-4875-90CC-679C23F533A9}" destId="{DD9D0730-2F1E-4B5D-A5E4-FE6A5BE71AA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66D1-6A4F-4076-A28F-126C427433ED}">
      <dsp:nvSpPr>
        <dsp:cNvPr id="0" name=""/>
        <dsp:cNvSpPr/>
      </dsp:nvSpPr>
      <dsp:spPr>
        <a:xfrm>
          <a:off x="932" y="1161"/>
          <a:ext cx="8124018"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SA" sz="3700" kern="1200" dirty="0" smtClean="0"/>
            <a:t>أهداف التسعير</a:t>
          </a:r>
          <a:endParaRPr lang="ar-SA" sz="3700" kern="1200" dirty="0"/>
        </a:p>
      </dsp:txBody>
      <dsp:txXfrm>
        <a:off x="25388" y="25617"/>
        <a:ext cx="8075106" cy="786093"/>
      </dsp:txXfrm>
    </dsp:sp>
    <dsp:sp modelId="{D42BE398-DFEE-4FC1-849E-1F10761F1C6D}">
      <dsp:nvSpPr>
        <dsp:cNvPr id="0" name=""/>
        <dsp:cNvSpPr/>
      </dsp:nvSpPr>
      <dsp:spPr>
        <a:xfrm>
          <a:off x="932" y="972815"/>
          <a:ext cx="5306860"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SA" sz="3700" kern="1200" dirty="0" smtClean="0"/>
            <a:t>أهداف تعظيم الأرباح</a:t>
          </a:r>
          <a:endParaRPr lang="ar-SA" sz="3700" kern="1200" dirty="0"/>
        </a:p>
      </dsp:txBody>
      <dsp:txXfrm>
        <a:off x="25388" y="997271"/>
        <a:ext cx="5257948" cy="786093"/>
      </dsp:txXfrm>
    </dsp:sp>
    <dsp:sp modelId="{5ACBE2CF-9322-4930-AAA7-2FA4FEC89BA0}">
      <dsp:nvSpPr>
        <dsp:cNvPr id="0" name=""/>
        <dsp:cNvSpPr/>
      </dsp:nvSpPr>
      <dsp:spPr>
        <a:xfrm>
          <a:off x="932"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أهداف الحفاظ على الوضع الراهن</a:t>
          </a:r>
        </a:p>
      </dsp:txBody>
      <dsp:txXfrm>
        <a:off x="25388" y="1968924"/>
        <a:ext cx="2549942" cy="786093"/>
      </dsp:txXfrm>
    </dsp:sp>
    <dsp:sp modelId="{9C02A702-97C7-48CA-8B18-868D0CCDFA83}">
      <dsp:nvSpPr>
        <dsp:cNvPr id="0" name=""/>
        <dsp:cNvSpPr/>
      </dsp:nvSpPr>
      <dsp:spPr>
        <a:xfrm>
          <a:off x="2708938"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أهداف قيادة الحصة السوقية</a:t>
          </a:r>
          <a:endParaRPr lang="ar-SA" sz="2300" kern="1200" dirty="0"/>
        </a:p>
      </dsp:txBody>
      <dsp:txXfrm>
        <a:off x="2733394" y="1968924"/>
        <a:ext cx="2549942" cy="786093"/>
      </dsp:txXfrm>
    </dsp:sp>
    <dsp:sp modelId="{57A0B05C-886A-4A06-A940-5460972247F0}">
      <dsp:nvSpPr>
        <dsp:cNvPr id="0" name=""/>
        <dsp:cNvSpPr/>
      </dsp:nvSpPr>
      <dsp:spPr>
        <a:xfrm>
          <a:off x="5526096" y="972815"/>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SA" sz="3700" kern="1200" dirty="0" smtClean="0"/>
            <a:t>أهداف البقاء</a:t>
          </a:r>
          <a:endParaRPr lang="ar-SA" sz="3700" kern="1200" dirty="0"/>
        </a:p>
      </dsp:txBody>
      <dsp:txXfrm>
        <a:off x="5550552" y="997271"/>
        <a:ext cx="2549942" cy="786093"/>
      </dsp:txXfrm>
    </dsp:sp>
    <dsp:sp modelId="{560667AB-2A2F-48E9-A381-A13C567F5A36}">
      <dsp:nvSpPr>
        <dsp:cNvPr id="0" name=""/>
        <dsp:cNvSpPr/>
      </dsp:nvSpPr>
      <dsp:spPr>
        <a:xfrm>
          <a:off x="5526096"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أهداف قيادة جودة المنتج</a:t>
          </a:r>
          <a:endParaRPr lang="ar-SA" sz="2300" kern="1200" dirty="0"/>
        </a:p>
      </dsp:txBody>
      <dsp:txXfrm>
        <a:off x="5550552" y="1968924"/>
        <a:ext cx="2549942" cy="786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0B6F20D9-150C-4218-BD83-7259514572FD}" type="datetime1">
              <a:rPr lang="ar-SA" smtClean="0">
                <a:latin typeface="Tahoma" panose="020B0604030504040204" pitchFamily="34" charset="0"/>
                <a:ea typeface="Tahoma" panose="020B0604030504040204" pitchFamily="34" charset="0"/>
                <a:cs typeface="Tahoma" panose="020B0604030504040204" pitchFamily="34" charset="0"/>
              </a:rPr>
              <a:pPr algn="l" rtl="1"/>
              <a:t>27/12/40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AF8ED99B-9732-49FC-9C16-B56FEB1B1092}"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3D09AEB0-BF18-409B-B039-A4B6D5F95B94}" type="datetime1">
              <a:rPr lang="ar-SA" smtClean="0"/>
              <a:pPr/>
              <a:t>27/12/40</a:t>
            </a:fld>
            <a:endParaRPr lang="ar-SA" dirty="0"/>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ar-SA" smtClean="0"/>
              <a:pPr/>
              <a:t>‹#›</a:t>
            </a:fld>
            <a:endParaRPr lang="ar-SA"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1</a:t>
            </a:fld>
            <a:endParaRPr lang="ar-SA" dirty="0"/>
          </a:p>
        </p:txBody>
      </p:sp>
    </p:spTree>
    <p:extLst>
      <p:ext uri="{BB962C8B-B14F-4D97-AF65-F5344CB8AC3E}">
        <p14:creationId xmlns:p14="http://schemas.microsoft.com/office/powerpoint/2010/main" val="27849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2</a:t>
            </a:fld>
            <a:endParaRPr lang="ar-SA" dirty="0"/>
          </a:p>
        </p:txBody>
      </p:sp>
    </p:spTree>
    <p:extLst>
      <p:ext uri="{BB962C8B-B14F-4D97-AF65-F5344CB8AC3E}">
        <p14:creationId xmlns:p14="http://schemas.microsoft.com/office/powerpoint/2010/main" val="374685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nchor="b">
            <a:normAutofit/>
          </a:bodyPr>
          <a:lstStyle>
            <a:lvl1pPr algn="r" rtl="1">
              <a:lnSpc>
                <a:spcPct val="100000"/>
              </a:lnSpc>
              <a:defRPr sz="6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وان فرعي 2"/>
          <p:cNvSpPr>
            <a:spLocks noGrp="1"/>
          </p:cNvSpPr>
          <p:nvPr>
            <p:ph type="subTitle" idx="1" hasCustomPrompt="1"/>
          </p:nvPr>
        </p:nvSpPr>
        <p:spPr>
          <a:xfrm flipH="1">
            <a:off x="4722813" y="4898572"/>
            <a:ext cx="5945187" cy="1270453"/>
          </a:xfrm>
        </p:spPr>
        <p:txBody>
          <a:bodyPr rtlCol="1">
            <a:no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dirty="0" smtClean="0"/>
              <a:t>تحرير نمط العنوان الفرعي الرئيسي</a:t>
            </a:r>
            <a:endParaRPr lang="ar-SA" noProof="0" dirty="0"/>
          </a:p>
        </p:txBody>
      </p:sp>
      <p:cxnSp>
        <p:nvCxnSpPr>
          <p:cNvPr id="6" name="موصل مستقيم 5"/>
          <p:cNvCxnSpPr>
            <a:cxnSpLocks/>
          </p:cNvCxnSpPr>
          <p:nvPr/>
        </p:nvCxnSpPr>
        <p:spPr>
          <a:xfrm flipH="1">
            <a:off x="4875213"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المجموعة 4"/>
          <p:cNvGrpSpPr/>
          <p:nvPr userDrawn="1"/>
        </p:nvGrpSpPr>
        <p:grpSpPr>
          <a:xfrm flipH="1">
            <a:off x="0" y="0"/>
            <a:ext cx="4265612" cy="6858000"/>
            <a:chOff x="7923213" y="0"/>
            <a:chExt cx="4265612" cy="685800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مستطيل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836613" y="1981200"/>
            <a:ext cx="9829799" cy="41878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8E9F2E50-5240-4F88-B061-E02BA2DA1AB4}" type="datetime1">
              <a:rPr lang="ar-SA" smtClean="0"/>
              <a:pPr/>
              <a:t>27/12/40</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836612" y="646112"/>
            <a:ext cx="1828801" cy="5522913"/>
          </a:xfrm>
        </p:spPr>
        <p:txBody>
          <a:bodyPr vert="eaVert"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046413" y="646112"/>
            <a:ext cx="7620000" cy="552291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1CD01855-95FF-4C33-BFD0-2F6A97937880}" type="datetime1">
              <a:rPr lang="ar-SA" smtClean="0"/>
              <a:pPr/>
              <a:t>27/12/40</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281781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836613" y="1981200"/>
            <a:ext cx="9829799" cy="4187825"/>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EB58723E-3D71-4137-94C9-4ECF90585CE2}" type="datetime1">
              <a:rPr lang="ar-SA" smtClean="0"/>
              <a:pPr/>
              <a:t>27/12/40</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2436814" y="2237096"/>
            <a:ext cx="8229601" cy="2411103"/>
          </a:xfrm>
        </p:spPr>
        <p:txBody>
          <a:bodyPr rtlCol="1" anchor="b">
            <a:normAutofit/>
          </a:bodyPr>
          <a:lstStyle>
            <a:lvl1pPr algn="r" rtl="1">
              <a:lnSpc>
                <a:spcPct val="80000"/>
              </a:lnSpc>
              <a:defRPr sz="4800" b="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2436812" y="4876800"/>
            <a:ext cx="8229601" cy="1292225"/>
          </a:xfrm>
        </p:spPr>
        <p:txBody>
          <a:bodyPr rtlCol="1" anchor="t">
            <a:norm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smtClean="0"/>
              <a:t>انقر لتحرير أنماط النص الرئيسي</a:t>
            </a:r>
          </a:p>
        </p:txBody>
      </p:sp>
      <p:grpSp>
        <p:nvGrpSpPr>
          <p:cNvPr id="7" name="المجموعة 6"/>
          <p:cNvGrpSpPr/>
          <p:nvPr userDrawn="1"/>
        </p:nvGrpSpPr>
        <p:grpSpPr>
          <a:xfrm flipH="1">
            <a:off x="0" y="0"/>
            <a:ext cx="1065214" cy="6868886"/>
            <a:chOff x="11123611" y="0"/>
            <a:chExt cx="1065214" cy="6868886"/>
          </a:xfrm>
        </p:grpSpPr>
        <p:pic>
          <p:nvPicPr>
            <p:cNvPr id="10" name="الصورة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مستطيل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5D2D030E-5E00-480B-8243-94735FDD2293}" type="datetime1">
              <a:rPr lang="ar-SA" smtClean="0"/>
              <a:pPr/>
              <a:t>27/12/40</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cxnSp>
        <p:nvCxnSpPr>
          <p:cNvPr id="9" name="موصل مستقيم 8"/>
          <p:cNvCxnSpPr>
            <a:cxnSpLocks/>
          </p:cNvCxnSpPr>
          <p:nvPr/>
        </p:nvCxnSpPr>
        <p:spPr>
          <a:xfrm flipH="1">
            <a:off x="2513013"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flipH="1">
            <a:off x="5900057" y="1984248"/>
            <a:ext cx="4800600"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محتوى 3"/>
          <p:cNvSpPr>
            <a:spLocks noGrp="1"/>
          </p:cNvSpPr>
          <p:nvPr>
            <p:ph sz="half" idx="2"/>
          </p:nvPr>
        </p:nvSpPr>
        <p:spPr>
          <a:xfrm flipH="1">
            <a:off x="836612" y="1984248"/>
            <a:ext cx="4800601"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4742AEC6-1F80-48A6-886A-A97C072B6F28}" type="datetime1">
              <a:rPr lang="ar-SA" smtClean="0"/>
              <a:pPr/>
              <a:t>27/12/40</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58658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4" name="عنصر نائب للمحتوى 3"/>
          <p:cNvSpPr>
            <a:spLocks noGrp="1"/>
          </p:cNvSpPr>
          <p:nvPr>
            <p:ph sz="half" idx="2"/>
          </p:nvPr>
        </p:nvSpPr>
        <p:spPr>
          <a:xfrm flipH="1">
            <a:off x="58658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نص 4"/>
          <p:cNvSpPr>
            <a:spLocks noGrp="1"/>
          </p:cNvSpPr>
          <p:nvPr>
            <p:ph type="body" sz="quarter" idx="3"/>
          </p:nvPr>
        </p:nvSpPr>
        <p:spPr>
          <a:xfrm flipH="1">
            <a:off x="8366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6" name="عنصر نائب للمحتوى 5"/>
          <p:cNvSpPr>
            <a:spLocks noGrp="1"/>
          </p:cNvSpPr>
          <p:nvPr>
            <p:ph sz="quarter" idx="4"/>
          </p:nvPr>
        </p:nvSpPr>
        <p:spPr>
          <a:xfrm flipH="1">
            <a:off x="8366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8" name="عنصر نائب للتذييل 7"/>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412155" y="6400800"/>
            <a:ext cx="1548659" cy="276228"/>
          </a:xfrm>
        </p:spPr>
        <p:txBody>
          <a:bodyPr rtlCol="1"/>
          <a:lstStyle>
            <a:lvl1pPr algn="l" rtl="1">
              <a:defRPr/>
            </a:lvl1pPr>
          </a:lstStyle>
          <a:p>
            <a:fld id="{2F92871D-0AEC-4C58-9D9F-0C48DD10CAF3}" type="datetime1">
              <a:rPr lang="ar-SA" smtClean="0"/>
              <a:pPr/>
              <a:t>27/12/40</a:t>
            </a:fld>
            <a:endParaRPr lang="ar-SA" dirty="0"/>
          </a:p>
        </p:txBody>
      </p:sp>
      <p:sp>
        <p:nvSpPr>
          <p:cNvPr id="9" name="عنصر نائب لرقم الشريحة 8"/>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10" name="رابط مستقيم 9"/>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412155" y="6400800"/>
            <a:ext cx="1548659" cy="276228"/>
          </a:xfrm>
        </p:spPr>
        <p:txBody>
          <a:bodyPr rtlCol="1"/>
          <a:lstStyle>
            <a:lvl1pPr algn="l" rtl="1">
              <a:defRPr/>
            </a:lvl1pPr>
          </a:lstStyle>
          <a:p>
            <a:fld id="{9580B654-1FEC-4A1D-9D86-CA7815F01FFB}" type="datetime1">
              <a:rPr lang="ar-SA" smtClean="0"/>
              <a:pPr/>
              <a:t>27/12/40</a:t>
            </a:fld>
            <a:endParaRPr lang="ar-SA" dirty="0"/>
          </a:p>
        </p:txBody>
      </p:sp>
      <p:sp>
        <p:nvSpPr>
          <p:cNvPr id="5" name="عنصر نائب لرقم الشريحة 4"/>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6" name="موصل مستقيم 5"/>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412155" y="6400800"/>
            <a:ext cx="1548659" cy="276228"/>
          </a:xfrm>
        </p:spPr>
        <p:txBody>
          <a:bodyPr rtlCol="1"/>
          <a:lstStyle>
            <a:lvl1pPr algn="l" rtl="1">
              <a:defRPr/>
            </a:lvl1pPr>
          </a:lstStyle>
          <a:p>
            <a:fld id="{5909900C-6EDF-4BAD-8956-F716257A0418}" type="datetime1">
              <a:rPr lang="ar-SA" smtClean="0"/>
              <a:pPr/>
              <a:t>27/12/40</a:t>
            </a:fld>
            <a:endParaRPr lang="ar-SA" dirty="0"/>
          </a:p>
        </p:txBody>
      </p:sp>
      <p:sp>
        <p:nvSpPr>
          <p:cNvPr id="4" name="عنصر نائب لرقم الشريحة 3"/>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7"/>
          </a:xfrm>
        </p:spPr>
        <p:txBody>
          <a:bodyPr rtlCol="1" anchor="b">
            <a:noAutofit/>
          </a:bodyPr>
          <a:lstStyle>
            <a:lvl1pPr algn="r" rtl="1">
              <a:lnSpc>
                <a:spcPct val="100000"/>
              </a:lnSpc>
              <a:defRPr sz="4000" b="0">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836612" y="685800"/>
            <a:ext cx="5257799"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spcBef>
                <a:spcPts val="18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smtClean="0"/>
              <a:t>انقر لتحرير أنماط النص الرئيسي</a:t>
            </a:r>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FF9FF6B1-D18C-408C-B11D-E2168D83588E}" type="datetime1">
              <a:rPr lang="ar-SA" smtClean="0"/>
              <a:pPr/>
              <a:t>27/12/40</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8"/>
          </a:xfrm>
        </p:spPr>
        <p:txBody>
          <a:bodyPr rtlCol="1" anchor="b">
            <a:normAutofit/>
          </a:bodyPr>
          <a:lstStyle>
            <a:lvl1pPr algn="r" rtl="1">
              <a:lnSpc>
                <a:spcPct val="100000"/>
              </a:lnSpc>
              <a:defRPr sz="4000" b="0" i="0" baseline="0">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9298" y="-50118"/>
            <a:ext cx="6172198" cy="6857999"/>
          </a:xfrm>
          <a:solidFill>
            <a:schemeClr val="bg2"/>
          </a:solidFill>
          <a:effectLst>
            <a:outerShdw blurRad="152400" dist="50800" dir="10800000" algn="r" rotWithShape="0">
              <a:prstClr val="black">
                <a:alpha val="25000"/>
              </a:prstClr>
            </a:outerShdw>
          </a:effectLst>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smtClean="0"/>
              <a:t>انقر فوق الأيقونة لإضافة صورة</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smtClean="0"/>
              <a:t>انقر لتحرير أنماط النص الرئيسي</a:t>
            </a:r>
          </a:p>
        </p:txBody>
      </p:sp>
      <p:cxnSp>
        <p:nvCxnSpPr>
          <p:cNvPr id="10" name="رابط مستقيم 9"/>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836613" y="381000"/>
            <a:ext cx="9829799" cy="1219200"/>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836613" y="1981200"/>
            <a:ext cx="9829799" cy="4187825"/>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ذييل 4"/>
          <p:cNvSpPr>
            <a:spLocks noGrp="1"/>
          </p:cNvSpPr>
          <p:nvPr>
            <p:ph type="ftr" sz="quarter" idx="3"/>
          </p:nvPr>
        </p:nvSpPr>
        <p:spPr>
          <a:xfrm flipH="1">
            <a:off x="4711578" y="6400800"/>
            <a:ext cx="5954834" cy="276228"/>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2"/>
          </p:nvPr>
        </p:nvSpPr>
        <p:spPr>
          <a:xfrm flipH="1">
            <a:off x="2412155" y="6400800"/>
            <a:ext cx="1548659"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389F719-9180-4547-92A9-2E0362FBD1DC}" type="datetime1">
              <a:rPr lang="ar-SA" smtClean="0"/>
              <a:pPr/>
              <a:t>27/12/40</a:t>
            </a:fld>
            <a:endParaRPr lang="ar-SA" dirty="0"/>
          </a:p>
        </p:txBody>
      </p:sp>
      <p:sp>
        <p:nvSpPr>
          <p:cNvPr id="6" name="عنصر نائب لرقم الشريحة 5"/>
          <p:cNvSpPr>
            <a:spLocks noGrp="1"/>
          </p:cNvSpPr>
          <p:nvPr>
            <p:ph type="sldNum" sz="quarter" idx="4"/>
          </p:nvPr>
        </p:nvSpPr>
        <p:spPr>
          <a:xfrm flipH="1">
            <a:off x="836612" y="6400800"/>
            <a:ext cx="1066802"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pic>
        <p:nvPicPr>
          <p:cNvPr id="9" name="صورة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11123611" y="0"/>
            <a:ext cx="1065213" cy="6858000"/>
          </a:xfrm>
          <a:prstGeom prst="rect">
            <a:avLst/>
          </a:prstGeom>
        </p:spPr>
      </p:pic>
      <p:sp>
        <p:nvSpPr>
          <p:cNvPr id="10" name="مستطيل 9"/>
          <p:cNvSpPr/>
          <p:nvPr/>
        </p:nvSpPr>
        <p:spPr>
          <a:xfrm flipH="1">
            <a:off x="1112361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r" defTabSz="914400" rtl="1"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1175" indent="-228600" algn="r" defTabSz="914400" rtl="1"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60425"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3463" indent="-173038"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الفرعي 2"/>
          <p:cNvSpPr>
            <a:spLocks noGrp="1"/>
          </p:cNvSpPr>
          <p:nvPr>
            <p:ph type="subTitle" idx="1"/>
          </p:nvPr>
        </p:nvSpPr>
        <p:spPr>
          <a:xfrm flipH="1">
            <a:off x="4722813" y="4898572"/>
            <a:ext cx="5945187" cy="1270453"/>
          </a:xfrm>
        </p:spPr>
        <p:txBody>
          <a:bodyPr rtlCol="1"/>
          <a:lstStyle/>
          <a:p>
            <a:pPr algn="r" rtl="1"/>
            <a:r>
              <a:rPr lang="ar-SA" dirty="0" smtClean="0"/>
              <a:t>أهداف التسعير</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92" y="548681"/>
            <a:ext cx="3853508" cy="4078560"/>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flipH="1">
            <a:off x="836613" y="381000"/>
            <a:ext cx="9829799" cy="1219200"/>
          </a:xfrm>
        </p:spPr>
        <p:txBody>
          <a:bodyPr rtlCol="1"/>
          <a:lstStyle/>
          <a:p>
            <a:pPr algn="r" rtl="1"/>
            <a:r>
              <a:rPr lang="ar-SA" dirty="0" smtClean="0"/>
              <a:t>أهداف التسعير</a:t>
            </a:r>
            <a:endParaRPr lang="ar-SA" dirty="0"/>
          </a:p>
        </p:txBody>
      </p:sp>
      <p:sp>
        <p:nvSpPr>
          <p:cNvPr id="14" name="عنصر نائب للمحتوى 13"/>
          <p:cNvSpPr>
            <a:spLocks noGrp="1"/>
          </p:cNvSpPr>
          <p:nvPr>
            <p:ph idx="1"/>
          </p:nvPr>
        </p:nvSpPr>
        <p:spPr>
          <a:xfrm flipH="1">
            <a:off x="836613" y="1981200"/>
            <a:ext cx="9829799" cy="4187825"/>
          </a:xfrm>
        </p:spPr>
        <p:txBody>
          <a:bodyPr rtlCol="1"/>
          <a:lstStyle/>
          <a:p>
            <a:pPr algn="r" rtl="1"/>
            <a:r>
              <a:rPr lang="ar-SA" dirty="0" smtClean="0"/>
              <a:t>تتعدد أهداف التسعير إلا أنه </a:t>
            </a:r>
            <a:r>
              <a:rPr lang="ar-SA" dirty="0" err="1" smtClean="0"/>
              <a:t>لايوجد</a:t>
            </a:r>
            <a:r>
              <a:rPr lang="ar-SA" dirty="0" smtClean="0"/>
              <a:t> هدف واحد أو محدد لمؤسسة ما , فالأهداف تختلف باختلاف السياسات التسويقية والأهداف العامة للمنظمة سواء كانت تجارية , صناعية أم خدمية ولكن بشكل عام تشمل:</a:t>
            </a:r>
          </a:p>
          <a:p>
            <a:pPr algn="r" rtl="1"/>
            <a:endParaRPr lang="ar-SA" dirty="0"/>
          </a:p>
        </p:txBody>
      </p:sp>
      <p:graphicFrame>
        <p:nvGraphicFramePr>
          <p:cNvPr id="2" name="رسم تخطيطي 1"/>
          <p:cNvGraphicFramePr/>
          <p:nvPr>
            <p:extLst>
              <p:ext uri="{D42A27DB-BD31-4B8C-83A1-F6EECF244321}">
                <p14:modId xmlns:p14="http://schemas.microsoft.com/office/powerpoint/2010/main" val="3525204695"/>
              </p:ext>
            </p:extLst>
          </p:nvPr>
        </p:nvGraphicFramePr>
        <p:xfrm>
          <a:off x="2031471" y="3356992"/>
          <a:ext cx="8125883" cy="278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 التسعير من أجل البقاء</a:t>
            </a:r>
            <a:endParaRPr lang="ar-SA" dirty="0"/>
          </a:p>
        </p:txBody>
      </p:sp>
      <p:sp>
        <p:nvSpPr>
          <p:cNvPr id="3" name="عنصر نائب للمحتوى 2"/>
          <p:cNvSpPr>
            <a:spLocks noGrp="1"/>
          </p:cNvSpPr>
          <p:nvPr>
            <p:ph idx="1"/>
          </p:nvPr>
        </p:nvSpPr>
        <p:spPr/>
        <p:txBody>
          <a:bodyPr/>
          <a:lstStyle/>
          <a:p>
            <a:pPr marL="0" indent="0" algn="just">
              <a:buFont typeface="Wingdings" panose="05000000000000000000" pitchFamily="2" charset="2"/>
              <a:buNone/>
              <a:defRPr/>
            </a:pPr>
            <a:r>
              <a:rPr lang="ar-SA" dirty="0"/>
              <a:t>حيث يكون هدف الشركة في هذه المرحلة هو الصمود والبقاء في السوق بسبب تعرضها لمنافسة شديدة أو لظروف صعبة، وهنا يمكن أن تقبل الشركة بتحمل خسارة اقتصادية ولكن بشرط أن يغطي السعر جميع التكاليف المتغيرة وجزء من التكاليف الثابتة وذلك حتى تبقى الشركة في السوق ولا تخرج منه وذللك في عدد من الظروف والحالات في مقدمتها:</a:t>
            </a:r>
          </a:p>
          <a:p>
            <a:pPr marL="0" indent="0" algn="just">
              <a:buFont typeface="Wingdings" panose="05000000000000000000" pitchFamily="2" charset="2"/>
              <a:buNone/>
              <a:defRPr/>
            </a:pPr>
            <a:r>
              <a:rPr lang="ar-SA" dirty="0"/>
              <a:t>		</a:t>
            </a:r>
          </a:p>
          <a:p>
            <a:pPr lvl="4" algn="just">
              <a:defRPr/>
            </a:pPr>
            <a:r>
              <a:rPr lang="ar-SA" sz="2400" dirty="0"/>
              <a:t>المنافسة الحادة.</a:t>
            </a:r>
          </a:p>
          <a:p>
            <a:pPr lvl="4" algn="just">
              <a:defRPr/>
            </a:pPr>
            <a:r>
              <a:rPr lang="ar-SA" sz="2400" dirty="0"/>
              <a:t>تغير رغبات وأذوق واتجاهات المستهلكين</a:t>
            </a:r>
          </a:p>
          <a:p>
            <a:pPr lvl="4" algn="just">
              <a:defRPr/>
            </a:pPr>
            <a:r>
              <a:rPr lang="ar-SA" sz="2400" dirty="0"/>
              <a:t>اضطراب أوضاع المنظمة نتيجة ظروف اقتصادية طارئة</a:t>
            </a:r>
          </a:p>
          <a:p>
            <a:endParaRPr lang="ar-SA" dirty="0"/>
          </a:p>
        </p:txBody>
      </p:sp>
    </p:spTree>
    <p:extLst>
      <p:ext uri="{BB962C8B-B14F-4D97-AF65-F5344CB8AC3E}">
        <p14:creationId xmlns:p14="http://schemas.microsoft.com/office/powerpoint/2010/main" val="3252281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التسعير بهدف تعظيم الأرباح</a:t>
            </a:r>
            <a:endParaRPr lang="ar-SA" dirty="0"/>
          </a:p>
        </p:txBody>
      </p:sp>
      <p:sp>
        <p:nvSpPr>
          <p:cNvPr id="3" name="عنصر نائب للمحتوى 2"/>
          <p:cNvSpPr>
            <a:spLocks noGrp="1"/>
          </p:cNvSpPr>
          <p:nvPr>
            <p:ph idx="1"/>
          </p:nvPr>
        </p:nvSpPr>
        <p:spPr/>
        <p:txBody>
          <a:bodyPr/>
          <a:lstStyle/>
          <a:p>
            <a:pPr algn="just"/>
            <a:r>
              <a:rPr lang="ar-SA" dirty="0"/>
              <a:t>من الأهداف الهامة للشركات هو تعظيم الأرباح الحالية وكذلك زيادة التدفقات </a:t>
            </a:r>
            <a:r>
              <a:rPr lang="ar-SA" dirty="0" err="1"/>
              <a:t>النقدية..وهذا</a:t>
            </a:r>
            <a:r>
              <a:rPr lang="ar-SA" dirty="0"/>
              <a:t> أسلوب سهل التطبيق عمليا لأنه يرتبط بكمية المبيعات المتوقعة وتكاليف هذه المبيعات والنسبة التي تريدها المنظمة كهامش ربحي مناسب.</a:t>
            </a:r>
          </a:p>
          <a:p>
            <a:pPr algn="just"/>
            <a:r>
              <a:rPr lang="ar-SA" dirty="0" smtClean="0"/>
              <a:t>وقد </a:t>
            </a:r>
            <a:r>
              <a:rPr lang="ar-SA" dirty="0"/>
              <a:t>يكون الهامش الربحي موحدا أي لجميع انواع السلع التي تنتجها المنظمة وقد يتم تخصيص هامش ربحي محدد لكل نوع من انواع السلع بحث تتمكن المنظمة  في النهاية من تحقيق الهدف التسعيري النهائي</a:t>
            </a:r>
            <a:endParaRPr lang="en-US" dirty="0">
              <a:cs typeface="Arial" panose="020B0604020202020204" pitchFamily="34" charset="0"/>
            </a:endParaRPr>
          </a:p>
        </p:txBody>
      </p:sp>
    </p:spTree>
    <p:extLst>
      <p:ext uri="{BB962C8B-B14F-4D97-AF65-F5344CB8AC3E}">
        <p14:creationId xmlns:p14="http://schemas.microsoft.com/office/powerpoint/2010/main" val="2321517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3- التسعير بهدف زيادة الحصة السوقية</a:t>
            </a:r>
            <a:endParaRPr lang="ar-SA" dirty="0"/>
          </a:p>
        </p:txBody>
      </p:sp>
      <p:sp>
        <p:nvSpPr>
          <p:cNvPr id="3" name="عنصر نائب للمحتوى 2"/>
          <p:cNvSpPr>
            <a:spLocks noGrp="1"/>
          </p:cNvSpPr>
          <p:nvPr>
            <p:ph idx="1"/>
          </p:nvPr>
        </p:nvSpPr>
        <p:spPr/>
        <p:txBody>
          <a:bodyPr/>
          <a:lstStyle/>
          <a:p>
            <a:pPr>
              <a:defRPr/>
            </a:pPr>
            <a:r>
              <a:rPr lang="ar-SA" dirty="0"/>
              <a:t>والمقصود هنا أن الشركة تريد أن تحقق الريادة في الحصة السوقية وذلك عن طريق تخفيض الأسعار، وهذا سيؤدي إلى زيادة نسبة مبيعات الشركة قياساً إلى مبيعات المنافسين من نفس السلعة. </a:t>
            </a:r>
          </a:p>
          <a:p>
            <a:pPr marL="0" indent="0">
              <a:buNone/>
              <a:defRPr/>
            </a:pPr>
            <a:r>
              <a:rPr lang="ar-SA" dirty="0"/>
              <a:t>ومثال على ذلك ..في مجال أجهزة الحاسوب مثلا لجأت جميع الشركات القائدة إلى تخفيض  أسعارها أملا في الاستحواذ والإبقاء على نصيب </a:t>
            </a:r>
            <a:r>
              <a:rPr lang="ar-SA" dirty="0" err="1"/>
              <a:t>أكبر</a:t>
            </a:r>
            <a:r>
              <a:rPr lang="ar-SA" dirty="0" err="1" smtClean="0"/>
              <a:t>من</a:t>
            </a:r>
            <a:r>
              <a:rPr lang="ar-SA" dirty="0" smtClean="0"/>
              <a:t> السوق.</a:t>
            </a:r>
            <a:endParaRPr lang="ar-SA" dirty="0"/>
          </a:p>
        </p:txBody>
      </p:sp>
    </p:spTree>
    <p:extLst>
      <p:ext uri="{BB962C8B-B14F-4D97-AF65-F5344CB8AC3E}">
        <p14:creationId xmlns:p14="http://schemas.microsoft.com/office/powerpoint/2010/main" val="136555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4- التسعير بهدف قيادة الجودة</a:t>
            </a:r>
            <a:endParaRPr lang="ar-SA" dirty="0"/>
          </a:p>
        </p:txBody>
      </p:sp>
      <p:sp>
        <p:nvSpPr>
          <p:cNvPr id="3" name="عنصر نائب للمحتوى 2"/>
          <p:cNvSpPr>
            <a:spLocks noGrp="1"/>
          </p:cNvSpPr>
          <p:nvPr>
            <p:ph idx="1"/>
          </p:nvPr>
        </p:nvSpPr>
        <p:spPr/>
        <p:txBody>
          <a:bodyPr/>
          <a:lstStyle/>
          <a:p>
            <a:pPr marL="0" indent="0" algn="just">
              <a:buFont typeface="Wingdings" panose="05000000000000000000" pitchFamily="2" charset="2"/>
              <a:buNone/>
              <a:defRPr/>
            </a:pPr>
            <a:r>
              <a:rPr lang="ar-SA" dirty="0"/>
              <a:t>بعض الشركات تريد أن تكون هي الرائدة أو قائدة السوق بحيث تقدم أجود المنتجات وعليه يمكن أن تحدد السعر الذي يحقق لها ذلك. وغالبا ما تكون أسعار مثل هذه السلع عالية لتغطية تكاليف البحث والتطوير وايضا تكاليف الإنتاج المرتفعة بحكم جودة المنتج ورقي المواد الداخلة في إنتاجه وأيضا للمحافظة على منزلة مميزة للسلعة أ الخدمة في أذهان العملاء.</a:t>
            </a:r>
          </a:p>
          <a:p>
            <a:pPr marL="0" indent="0" algn="just">
              <a:buFont typeface="Wingdings" panose="05000000000000000000" pitchFamily="2" charset="2"/>
              <a:buNone/>
              <a:defRPr/>
            </a:pPr>
            <a:r>
              <a:rPr lang="ar-SA" dirty="0" smtClean="0"/>
              <a:t>عادة </a:t>
            </a:r>
            <a:r>
              <a:rPr lang="ar-SA" dirty="0"/>
              <a:t>ما يكون هذا الهدف متبع من قبل شركات تصنيع الأجهزة الإلكترونية وكذلك الأجهزة الكهربائية المتطورة(مثل صناعة أجهزة التلفزيون المسطحة أو أجهزة الحاسب الآلي)وكذلك السلع الكمالية ذات العلامات التجارية الراسخة(مثل العطور والملابس </a:t>
            </a:r>
            <a:r>
              <a:rPr lang="ar-SA" dirty="0" err="1"/>
              <a:t>المنتقاه</a:t>
            </a:r>
            <a:r>
              <a:rPr lang="ar-SA" dirty="0"/>
              <a:t>)..أي أن هذا الهدف يلائم بالدرجة الأساسية شركات العلامات التجارية المشهورة والشركات الالكترونية.</a:t>
            </a:r>
          </a:p>
          <a:p>
            <a:endParaRPr lang="ar-SA" dirty="0"/>
          </a:p>
        </p:txBody>
      </p:sp>
    </p:spTree>
    <p:extLst>
      <p:ext uri="{BB962C8B-B14F-4D97-AF65-F5344CB8AC3E}">
        <p14:creationId xmlns:p14="http://schemas.microsoft.com/office/powerpoint/2010/main" val="243355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5- التسعير للحفاظ على الوضع الراهن</a:t>
            </a:r>
            <a:endParaRPr lang="ar-SA" dirty="0"/>
          </a:p>
        </p:txBody>
      </p:sp>
      <p:sp>
        <p:nvSpPr>
          <p:cNvPr id="3" name="عنصر نائب للمحتوى 2"/>
          <p:cNvSpPr>
            <a:spLocks noGrp="1"/>
          </p:cNvSpPr>
          <p:nvPr>
            <p:ph idx="1"/>
          </p:nvPr>
        </p:nvSpPr>
        <p:spPr/>
        <p:txBody>
          <a:bodyPr>
            <a:normAutofit/>
          </a:bodyPr>
          <a:lstStyle/>
          <a:p>
            <a:r>
              <a:rPr lang="ar-SA" dirty="0"/>
              <a:t>بعض المنظمات تكون قانعة بوضعها </a:t>
            </a:r>
            <a:r>
              <a:rPr lang="ar-SA" dirty="0" err="1"/>
              <a:t>الراهن،ولا</a:t>
            </a:r>
            <a:r>
              <a:rPr lang="ar-SA" dirty="0"/>
              <a:t> تتطلع للتورط في سياسات تسعيرية قد تحملها </a:t>
            </a:r>
            <a:r>
              <a:rPr lang="ar-SA" dirty="0" err="1"/>
              <a:t>المخاطر.في</a:t>
            </a:r>
            <a:r>
              <a:rPr lang="ar-SA" dirty="0"/>
              <a:t> هذه الحالة تكون الشركة في وضع مثالي بالنسبة لها من حيث السعر والمبيعات ولا تطمح لما هو أكثر, وبالتالي يكون الهدف من التسعير في هذه الحالة هو الحفاظ على الوضع الراهن..</a:t>
            </a:r>
          </a:p>
          <a:p>
            <a:pPr marL="0" indent="0">
              <a:buNone/>
            </a:pPr>
            <a:r>
              <a:rPr lang="ar-SA" smtClean="0"/>
              <a:t>ويناسب </a:t>
            </a:r>
            <a:r>
              <a:rPr lang="ar-SA" dirty="0"/>
              <a:t>هذا الهدف في عدد من الحالات والظروف مثل:</a:t>
            </a:r>
          </a:p>
          <a:p>
            <a:r>
              <a:rPr lang="ar-SA" dirty="0"/>
              <a:t>عدم الرغبة في الدخول بمواجهة مباشرة مع المنافسة الشديدة.</a:t>
            </a:r>
          </a:p>
          <a:p>
            <a:r>
              <a:rPr lang="ar-SA" dirty="0"/>
              <a:t>عندما تكون الأسعار والسوق الكلية مستقرة نسبيا</a:t>
            </a:r>
          </a:p>
          <a:p>
            <a:r>
              <a:rPr lang="ar-SA" dirty="0"/>
              <a:t>عندما تكون السلع نمطية الى حد كبير ويصعب تمييزها بخصائص مميزة.</a:t>
            </a:r>
          </a:p>
        </p:txBody>
      </p:sp>
    </p:spTree>
    <p:extLst>
      <p:ext uri="{BB962C8B-B14F-4D97-AF65-F5344CB8AC3E}">
        <p14:creationId xmlns:p14="http://schemas.microsoft.com/office/powerpoint/2010/main" val="397507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رموز العملات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8_TF02895262" id="{EAD8A00F-1460-4C84-85FC-5626C8E5C3A4}" vid="{2A7B5268-D2C7-483D-AD21-7EE0E069BBA6}"/>
    </a:ext>
  </a:extLst>
</a:theme>
</file>

<file path=ppt/theme/theme2.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لرموز العملات (شاشة عريضة)</Template>
  <TotalTime>39</TotalTime>
  <Words>462</Words>
  <Application>Microsoft Office PowerPoint</Application>
  <PresentationFormat>مخصص</PresentationFormat>
  <Paragraphs>32</Paragraphs>
  <Slides>7</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7</vt:i4>
      </vt:variant>
    </vt:vector>
  </HeadingPairs>
  <TitlesOfParts>
    <vt:vector size="11" baseType="lpstr">
      <vt:lpstr>Arial</vt:lpstr>
      <vt:lpstr>Tahoma</vt:lpstr>
      <vt:lpstr>Wingdings</vt:lpstr>
      <vt:lpstr>رموز العملات 16×9</vt:lpstr>
      <vt:lpstr>عرض تقديمي في PowerPoint</vt:lpstr>
      <vt:lpstr>أهداف التسعير</vt:lpstr>
      <vt:lpstr>1- التسعير من أجل البقاء</vt:lpstr>
      <vt:lpstr>2- التسعير بهدف تعظيم الأرباح</vt:lpstr>
      <vt:lpstr>3- التسعير بهدف زيادة الحصة السوقية</vt:lpstr>
      <vt:lpstr>4- التسعير بهدف قيادة الجودة</vt:lpstr>
      <vt:lpstr>5- التسعير للحفاظ على الوضع الراهن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4</cp:revision>
  <dcterms:created xsi:type="dcterms:W3CDTF">2019-08-28T19:08:39Z</dcterms:created>
  <dcterms:modified xsi:type="dcterms:W3CDTF">2019-08-28T19:48:04Z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