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1" r:id="rId5"/>
    <p:sldId id="260"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0" d="100"/>
          <a:sy n="50" d="100"/>
        </p:scale>
        <p:origin x="-123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62C1AD-B811-4A13-9900-70E0EFFCF70F}" type="doc">
      <dgm:prSet loTypeId="urn:microsoft.com/office/officeart/2005/8/layout/cycle5" loCatId="cycle" qsTypeId="urn:microsoft.com/office/officeart/2005/8/quickstyle/simple1" qsCatId="simple" csTypeId="urn:microsoft.com/office/officeart/2005/8/colors/accent6_5" csCatId="accent6" phldr="1"/>
      <dgm:spPr/>
      <dgm:t>
        <a:bodyPr/>
        <a:lstStyle/>
        <a:p>
          <a:pPr rtl="1"/>
          <a:endParaRPr lang="ar-SA"/>
        </a:p>
      </dgm:t>
    </dgm:pt>
    <dgm:pt modelId="{3677A988-3063-4428-9B33-561E263CD1FA}">
      <dgm:prSet phldrT="[نص]"/>
      <dgm:spPr/>
      <dgm:t>
        <a:bodyPr/>
        <a:lstStyle/>
        <a:p>
          <a:pPr rtl="1"/>
          <a:r>
            <a:rPr lang="ar-SA" dirty="0" smtClean="0"/>
            <a:t>1- تحديد الأهداف</a:t>
          </a:r>
          <a:endParaRPr lang="ar-SA" dirty="0"/>
        </a:p>
      </dgm:t>
    </dgm:pt>
    <dgm:pt modelId="{5A295249-F286-44CB-A2F8-A175818440DD}" type="parTrans" cxnId="{7AC07601-0930-4D2A-B1C2-7A420A1C6597}">
      <dgm:prSet/>
      <dgm:spPr/>
      <dgm:t>
        <a:bodyPr/>
        <a:lstStyle/>
        <a:p>
          <a:pPr rtl="1"/>
          <a:endParaRPr lang="ar-SA"/>
        </a:p>
      </dgm:t>
    </dgm:pt>
    <dgm:pt modelId="{CA37C233-0528-4029-90FA-54C0CD6AF8D3}" type="sibTrans" cxnId="{7AC07601-0930-4D2A-B1C2-7A420A1C6597}">
      <dgm:prSet/>
      <dgm:spPr/>
      <dgm:t>
        <a:bodyPr/>
        <a:lstStyle/>
        <a:p>
          <a:pPr rtl="1"/>
          <a:endParaRPr lang="ar-SA"/>
        </a:p>
      </dgm:t>
    </dgm:pt>
    <dgm:pt modelId="{A0B833C2-9EF4-4515-8CB1-FC26F7B8F262}">
      <dgm:prSet phldrT="[نص]"/>
      <dgm:spPr/>
      <dgm:t>
        <a:bodyPr/>
        <a:lstStyle/>
        <a:p>
          <a:pPr rtl="1"/>
          <a:r>
            <a:rPr lang="ar-SA" dirty="0" smtClean="0"/>
            <a:t>2- جمع المعلومات</a:t>
          </a:r>
          <a:endParaRPr lang="ar-SA" dirty="0"/>
        </a:p>
      </dgm:t>
    </dgm:pt>
    <dgm:pt modelId="{1AF436E6-0256-4B05-A9DB-7CDE1D637AB9}" type="parTrans" cxnId="{303928B2-F28E-44BC-8318-C1D2DFBD1F31}">
      <dgm:prSet/>
      <dgm:spPr/>
      <dgm:t>
        <a:bodyPr/>
        <a:lstStyle/>
        <a:p>
          <a:pPr rtl="1"/>
          <a:endParaRPr lang="ar-SA"/>
        </a:p>
      </dgm:t>
    </dgm:pt>
    <dgm:pt modelId="{FA9882B1-4676-4D8B-8946-D595E61E9FF9}" type="sibTrans" cxnId="{303928B2-F28E-44BC-8318-C1D2DFBD1F31}">
      <dgm:prSet/>
      <dgm:spPr/>
      <dgm:t>
        <a:bodyPr/>
        <a:lstStyle/>
        <a:p>
          <a:pPr rtl="1"/>
          <a:endParaRPr lang="ar-SA"/>
        </a:p>
      </dgm:t>
    </dgm:pt>
    <dgm:pt modelId="{EA3EEA4F-6114-40E2-8F89-A7A11FB7B175}">
      <dgm:prSet phldrT="[نص]"/>
      <dgm:spPr/>
      <dgm:t>
        <a:bodyPr/>
        <a:lstStyle/>
        <a:p>
          <a:pPr rtl="1"/>
          <a:r>
            <a:rPr lang="ar-SA" dirty="0" smtClean="0"/>
            <a:t>3- وضع </a:t>
          </a:r>
          <a:r>
            <a:rPr lang="ar-SA" dirty="0" err="1" smtClean="0"/>
            <a:t>الإفتراضات</a:t>
          </a:r>
          <a:endParaRPr lang="ar-SA" dirty="0"/>
        </a:p>
      </dgm:t>
    </dgm:pt>
    <dgm:pt modelId="{B8C6D6FE-20B2-4231-83DD-566FA220AB40}" type="parTrans" cxnId="{3CE187B9-9E7B-42DD-A3C0-C1F4A3FB96B4}">
      <dgm:prSet/>
      <dgm:spPr/>
      <dgm:t>
        <a:bodyPr/>
        <a:lstStyle/>
        <a:p>
          <a:pPr rtl="1"/>
          <a:endParaRPr lang="ar-SA"/>
        </a:p>
      </dgm:t>
    </dgm:pt>
    <dgm:pt modelId="{21FDEBB7-0E65-44C8-8766-556EEFA34006}" type="sibTrans" cxnId="{3CE187B9-9E7B-42DD-A3C0-C1F4A3FB96B4}">
      <dgm:prSet/>
      <dgm:spPr/>
      <dgm:t>
        <a:bodyPr/>
        <a:lstStyle/>
        <a:p>
          <a:pPr rtl="1"/>
          <a:endParaRPr lang="ar-SA"/>
        </a:p>
      </dgm:t>
    </dgm:pt>
    <dgm:pt modelId="{A71F8772-3C24-4CB3-AB01-DBB9A7E30260}">
      <dgm:prSet phldrT="[نص]"/>
      <dgm:spPr/>
      <dgm:t>
        <a:bodyPr/>
        <a:lstStyle/>
        <a:p>
          <a:pPr rtl="1"/>
          <a:r>
            <a:rPr lang="ar-SA" dirty="0" smtClean="0"/>
            <a:t>4- تحديد البدائل واختيار أحدها</a:t>
          </a:r>
          <a:endParaRPr lang="ar-SA" dirty="0"/>
        </a:p>
      </dgm:t>
    </dgm:pt>
    <dgm:pt modelId="{1F3A26F3-2655-4E23-9E84-EE4C029C564E}" type="parTrans" cxnId="{B7D20EE1-2BE6-49BF-8AFC-B80CC6E9D6E6}">
      <dgm:prSet/>
      <dgm:spPr/>
      <dgm:t>
        <a:bodyPr/>
        <a:lstStyle/>
        <a:p>
          <a:pPr rtl="1"/>
          <a:endParaRPr lang="ar-SA"/>
        </a:p>
      </dgm:t>
    </dgm:pt>
    <dgm:pt modelId="{8EF4366A-8D9D-45B8-B40C-259F44C5488F}" type="sibTrans" cxnId="{B7D20EE1-2BE6-49BF-8AFC-B80CC6E9D6E6}">
      <dgm:prSet/>
      <dgm:spPr/>
      <dgm:t>
        <a:bodyPr/>
        <a:lstStyle/>
        <a:p>
          <a:pPr rtl="1"/>
          <a:endParaRPr lang="ar-SA"/>
        </a:p>
      </dgm:t>
    </dgm:pt>
    <dgm:pt modelId="{83CC6B16-1B4A-4760-98A6-EF2223768A74}">
      <dgm:prSet phldrT="[نص]"/>
      <dgm:spPr/>
      <dgm:t>
        <a:bodyPr/>
        <a:lstStyle/>
        <a:p>
          <a:pPr rtl="1"/>
          <a:r>
            <a:rPr lang="ar-SA" dirty="0" smtClean="0"/>
            <a:t>5- التنفيذ والتقويم</a:t>
          </a:r>
          <a:endParaRPr lang="ar-SA" dirty="0"/>
        </a:p>
      </dgm:t>
    </dgm:pt>
    <dgm:pt modelId="{446DB00E-12A3-45F0-BA14-E55D6DE59A19}" type="parTrans" cxnId="{54A55E87-F161-4DC5-9870-E02E51F44010}">
      <dgm:prSet/>
      <dgm:spPr/>
      <dgm:t>
        <a:bodyPr/>
        <a:lstStyle/>
        <a:p>
          <a:pPr rtl="1"/>
          <a:endParaRPr lang="ar-SA"/>
        </a:p>
      </dgm:t>
    </dgm:pt>
    <dgm:pt modelId="{87E3E4ED-9036-4EA7-8260-12934C68984D}" type="sibTrans" cxnId="{54A55E87-F161-4DC5-9870-E02E51F44010}">
      <dgm:prSet/>
      <dgm:spPr/>
      <dgm:t>
        <a:bodyPr/>
        <a:lstStyle/>
        <a:p>
          <a:pPr rtl="1"/>
          <a:endParaRPr lang="ar-SA"/>
        </a:p>
      </dgm:t>
    </dgm:pt>
    <dgm:pt modelId="{6216A56B-7587-47AE-A34C-0A529D918521}" type="pres">
      <dgm:prSet presAssocID="{EA62C1AD-B811-4A13-9900-70E0EFFCF70F}" presName="cycle" presStyleCnt="0">
        <dgm:presLayoutVars>
          <dgm:dir/>
          <dgm:resizeHandles val="exact"/>
        </dgm:presLayoutVars>
      </dgm:prSet>
      <dgm:spPr/>
      <dgm:t>
        <a:bodyPr/>
        <a:lstStyle/>
        <a:p>
          <a:pPr rtl="1"/>
          <a:endParaRPr lang="ar-SA"/>
        </a:p>
      </dgm:t>
    </dgm:pt>
    <dgm:pt modelId="{BAF132DD-3504-4B37-B75C-39C190A85900}" type="pres">
      <dgm:prSet presAssocID="{3677A988-3063-4428-9B33-561E263CD1FA}" presName="node" presStyleLbl="node1" presStyleIdx="0" presStyleCnt="5">
        <dgm:presLayoutVars>
          <dgm:bulletEnabled val="1"/>
        </dgm:presLayoutVars>
      </dgm:prSet>
      <dgm:spPr/>
      <dgm:t>
        <a:bodyPr/>
        <a:lstStyle/>
        <a:p>
          <a:pPr rtl="1"/>
          <a:endParaRPr lang="ar-SA"/>
        </a:p>
      </dgm:t>
    </dgm:pt>
    <dgm:pt modelId="{D94C4CC7-EB2C-4026-8E06-EA0D99BD6D7D}" type="pres">
      <dgm:prSet presAssocID="{3677A988-3063-4428-9B33-561E263CD1FA}" presName="spNode" presStyleCnt="0"/>
      <dgm:spPr/>
    </dgm:pt>
    <dgm:pt modelId="{E67DDD6C-9852-4801-935A-176C69975FD1}" type="pres">
      <dgm:prSet presAssocID="{CA37C233-0528-4029-90FA-54C0CD6AF8D3}" presName="sibTrans" presStyleLbl="sibTrans1D1" presStyleIdx="0" presStyleCnt="5"/>
      <dgm:spPr/>
      <dgm:t>
        <a:bodyPr/>
        <a:lstStyle/>
        <a:p>
          <a:pPr rtl="1"/>
          <a:endParaRPr lang="ar-SA"/>
        </a:p>
      </dgm:t>
    </dgm:pt>
    <dgm:pt modelId="{D923546D-1997-4DB0-AFB9-DFDAD83D58B8}" type="pres">
      <dgm:prSet presAssocID="{A0B833C2-9EF4-4515-8CB1-FC26F7B8F262}" presName="node" presStyleLbl="node1" presStyleIdx="1" presStyleCnt="5">
        <dgm:presLayoutVars>
          <dgm:bulletEnabled val="1"/>
        </dgm:presLayoutVars>
      </dgm:prSet>
      <dgm:spPr/>
      <dgm:t>
        <a:bodyPr/>
        <a:lstStyle/>
        <a:p>
          <a:pPr rtl="1"/>
          <a:endParaRPr lang="ar-SA"/>
        </a:p>
      </dgm:t>
    </dgm:pt>
    <dgm:pt modelId="{FED9A12B-929C-4CA5-A927-C00780B674BA}" type="pres">
      <dgm:prSet presAssocID="{A0B833C2-9EF4-4515-8CB1-FC26F7B8F262}" presName="spNode" presStyleCnt="0"/>
      <dgm:spPr/>
    </dgm:pt>
    <dgm:pt modelId="{D490821A-8BF0-4D50-B2B2-42D14FD08BA1}" type="pres">
      <dgm:prSet presAssocID="{FA9882B1-4676-4D8B-8946-D595E61E9FF9}" presName="sibTrans" presStyleLbl="sibTrans1D1" presStyleIdx="1" presStyleCnt="5"/>
      <dgm:spPr/>
      <dgm:t>
        <a:bodyPr/>
        <a:lstStyle/>
        <a:p>
          <a:pPr rtl="1"/>
          <a:endParaRPr lang="ar-SA"/>
        </a:p>
      </dgm:t>
    </dgm:pt>
    <dgm:pt modelId="{FDE34F7D-C67B-417B-8B0B-64544D2A0628}" type="pres">
      <dgm:prSet presAssocID="{EA3EEA4F-6114-40E2-8F89-A7A11FB7B175}" presName="node" presStyleLbl="node1" presStyleIdx="2" presStyleCnt="5">
        <dgm:presLayoutVars>
          <dgm:bulletEnabled val="1"/>
        </dgm:presLayoutVars>
      </dgm:prSet>
      <dgm:spPr/>
      <dgm:t>
        <a:bodyPr/>
        <a:lstStyle/>
        <a:p>
          <a:pPr rtl="1"/>
          <a:endParaRPr lang="ar-SA"/>
        </a:p>
      </dgm:t>
    </dgm:pt>
    <dgm:pt modelId="{35C8993E-ED47-4BD4-8E9D-D7299937B8C9}" type="pres">
      <dgm:prSet presAssocID="{EA3EEA4F-6114-40E2-8F89-A7A11FB7B175}" presName="spNode" presStyleCnt="0"/>
      <dgm:spPr/>
    </dgm:pt>
    <dgm:pt modelId="{3890B0F4-8554-442F-B12C-7330AF644900}" type="pres">
      <dgm:prSet presAssocID="{21FDEBB7-0E65-44C8-8766-556EEFA34006}" presName="sibTrans" presStyleLbl="sibTrans1D1" presStyleIdx="2" presStyleCnt="5"/>
      <dgm:spPr/>
      <dgm:t>
        <a:bodyPr/>
        <a:lstStyle/>
        <a:p>
          <a:pPr rtl="1"/>
          <a:endParaRPr lang="ar-SA"/>
        </a:p>
      </dgm:t>
    </dgm:pt>
    <dgm:pt modelId="{343BA6B8-DDC3-464D-B6AD-80AF1A02A8F7}" type="pres">
      <dgm:prSet presAssocID="{A71F8772-3C24-4CB3-AB01-DBB9A7E30260}" presName="node" presStyleLbl="node1" presStyleIdx="3" presStyleCnt="5">
        <dgm:presLayoutVars>
          <dgm:bulletEnabled val="1"/>
        </dgm:presLayoutVars>
      </dgm:prSet>
      <dgm:spPr/>
      <dgm:t>
        <a:bodyPr/>
        <a:lstStyle/>
        <a:p>
          <a:pPr rtl="1"/>
          <a:endParaRPr lang="ar-SA"/>
        </a:p>
      </dgm:t>
    </dgm:pt>
    <dgm:pt modelId="{81927D1C-AB13-42E7-9517-6861F5D74BF4}" type="pres">
      <dgm:prSet presAssocID="{A71F8772-3C24-4CB3-AB01-DBB9A7E30260}" presName="spNode" presStyleCnt="0"/>
      <dgm:spPr/>
    </dgm:pt>
    <dgm:pt modelId="{8458A00C-01D9-4DBB-8600-943381CB3BD9}" type="pres">
      <dgm:prSet presAssocID="{8EF4366A-8D9D-45B8-B40C-259F44C5488F}" presName="sibTrans" presStyleLbl="sibTrans1D1" presStyleIdx="3" presStyleCnt="5"/>
      <dgm:spPr/>
      <dgm:t>
        <a:bodyPr/>
        <a:lstStyle/>
        <a:p>
          <a:pPr rtl="1"/>
          <a:endParaRPr lang="ar-SA"/>
        </a:p>
      </dgm:t>
    </dgm:pt>
    <dgm:pt modelId="{0B6BBA8B-4C42-4117-B966-5A20C1AE35FB}" type="pres">
      <dgm:prSet presAssocID="{83CC6B16-1B4A-4760-98A6-EF2223768A74}" presName="node" presStyleLbl="node1" presStyleIdx="4" presStyleCnt="5">
        <dgm:presLayoutVars>
          <dgm:bulletEnabled val="1"/>
        </dgm:presLayoutVars>
      </dgm:prSet>
      <dgm:spPr/>
      <dgm:t>
        <a:bodyPr/>
        <a:lstStyle/>
        <a:p>
          <a:pPr rtl="1"/>
          <a:endParaRPr lang="ar-SA"/>
        </a:p>
      </dgm:t>
    </dgm:pt>
    <dgm:pt modelId="{AC5021C1-89A0-42F4-BC8D-772DB7F821E1}" type="pres">
      <dgm:prSet presAssocID="{83CC6B16-1B4A-4760-98A6-EF2223768A74}" presName="spNode" presStyleCnt="0"/>
      <dgm:spPr/>
    </dgm:pt>
    <dgm:pt modelId="{7A6F0038-32F4-4B31-B46C-83097F27C71F}" type="pres">
      <dgm:prSet presAssocID="{87E3E4ED-9036-4EA7-8260-12934C68984D}" presName="sibTrans" presStyleLbl="sibTrans1D1" presStyleIdx="4" presStyleCnt="5"/>
      <dgm:spPr/>
      <dgm:t>
        <a:bodyPr/>
        <a:lstStyle/>
        <a:p>
          <a:pPr rtl="1"/>
          <a:endParaRPr lang="ar-SA"/>
        </a:p>
      </dgm:t>
    </dgm:pt>
  </dgm:ptLst>
  <dgm:cxnLst>
    <dgm:cxn modelId="{53009B9C-38BC-4822-A30B-E70A150CB91D}" type="presOf" srcId="{EA3EEA4F-6114-40E2-8F89-A7A11FB7B175}" destId="{FDE34F7D-C67B-417B-8B0B-64544D2A0628}" srcOrd="0" destOrd="0" presId="urn:microsoft.com/office/officeart/2005/8/layout/cycle5"/>
    <dgm:cxn modelId="{A355C29B-A4F7-4814-B401-C4601514CF64}" type="presOf" srcId="{8EF4366A-8D9D-45B8-B40C-259F44C5488F}" destId="{8458A00C-01D9-4DBB-8600-943381CB3BD9}" srcOrd="0" destOrd="0" presId="urn:microsoft.com/office/officeart/2005/8/layout/cycle5"/>
    <dgm:cxn modelId="{2DDED31A-2B23-4C70-849F-D2CE416E2FCA}" type="presOf" srcId="{A0B833C2-9EF4-4515-8CB1-FC26F7B8F262}" destId="{D923546D-1997-4DB0-AFB9-DFDAD83D58B8}" srcOrd="0" destOrd="0" presId="urn:microsoft.com/office/officeart/2005/8/layout/cycle5"/>
    <dgm:cxn modelId="{54A55E87-F161-4DC5-9870-E02E51F44010}" srcId="{EA62C1AD-B811-4A13-9900-70E0EFFCF70F}" destId="{83CC6B16-1B4A-4760-98A6-EF2223768A74}" srcOrd="4" destOrd="0" parTransId="{446DB00E-12A3-45F0-BA14-E55D6DE59A19}" sibTransId="{87E3E4ED-9036-4EA7-8260-12934C68984D}"/>
    <dgm:cxn modelId="{7CFCE942-60DE-4F67-8104-AE3BDC1C070E}" type="presOf" srcId="{FA9882B1-4676-4D8B-8946-D595E61E9FF9}" destId="{D490821A-8BF0-4D50-B2B2-42D14FD08BA1}" srcOrd="0" destOrd="0" presId="urn:microsoft.com/office/officeart/2005/8/layout/cycle5"/>
    <dgm:cxn modelId="{B7D20EE1-2BE6-49BF-8AFC-B80CC6E9D6E6}" srcId="{EA62C1AD-B811-4A13-9900-70E0EFFCF70F}" destId="{A71F8772-3C24-4CB3-AB01-DBB9A7E30260}" srcOrd="3" destOrd="0" parTransId="{1F3A26F3-2655-4E23-9E84-EE4C029C564E}" sibTransId="{8EF4366A-8D9D-45B8-B40C-259F44C5488F}"/>
    <dgm:cxn modelId="{A4EF521B-C436-4360-94FE-7912474CDD3B}" type="presOf" srcId="{EA62C1AD-B811-4A13-9900-70E0EFFCF70F}" destId="{6216A56B-7587-47AE-A34C-0A529D918521}" srcOrd="0" destOrd="0" presId="urn:microsoft.com/office/officeart/2005/8/layout/cycle5"/>
    <dgm:cxn modelId="{55581664-EB76-4C88-8545-1933C50CCA7A}" type="presOf" srcId="{83CC6B16-1B4A-4760-98A6-EF2223768A74}" destId="{0B6BBA8B-4C42-4117-B966-5A20C1AE35FB}" srcOrd="0" destOrd="0" presId="urn:microsoft.com/office/officeart/2005/8/layout/cycle5"/>
    <dgm:cxn modelId="{3CE187B9-9E7B-42DD-A3C0-C1F4A3FB96B4}" srcId="{EA62C1AD-B811-4A13-9900-70E0EFFCF70F}" destId="{EA3EEA4F-6114-40E2-8F89-A7A11FB7B175}" srcOrd="2" destOrd="0" parTransId="{B8C6D6FE-20B2-4231-83DD-566FA220AB40}" sibTransId="{21FDEBB7-0E65-44C8-8766-556EEFA34006}"/>
    <dgm:cxn modelId="{7AC07601-0930-4D2A-B1C2-7A420A1C6597}" srcId="{EA62C1AD-B811-4A13-9900-70E0EFFCF70F}" destId="{3677A988-3063-4428-9B33-561E263CD1FA}" srcOrd="0" destOrd="0" parTransId="{5A295249-F286-44CB-A2F8-A175818440DD}" sibTransId="{CA37C233-0528-4029-90FA-54C0CD6AF8D3}"/>
    <dgm:cxn modelId="{AAAE364E-C948-4F3D-AC29-E448B1B8205A}" type="presOf" srcId="{87E3E4ED-9036-4EA7-8260-12934C68984D}" destId="{7A6F0038-32F4-4B31-B46C-83097F27C71F}" srcOrd="0" destOrd="0" presId="urn:microsoft.com/office/officeart/2005/8/layout/cycle5"/>
    <dgm:cxn modelId="{80E9165A-FF14-4204-A811-5D0F0A1CF641}" type="presOf" srcId="{CA37C233-0528-4029-90FA-54C0CD6AF8D3}" destId="{E67DDD6C-9852-4801-935A-176C69975FD1}" srcOrd="0" destOrd="0" presId="urn:microsoft.com/office/officeart/2005/8/layout/cycle5"/>
    <dgm:cxn modelId="{073FDAAF-E655-499C-9662-E85BAA1CFC38}" type="presOf" srcId="{21FDEBB7-0E65-44C8-8766-556EEFA34006}" destId="{3890B0F4-8554-442F-B12C-7330AF644900}" srcOrd="0" destOrd="0" presId="urn:microsoft.com/office/officeart/2005/8/layout/cycle5"/>
    <dgm:cxn modelId="{303928B2-F28E-44BC-8318-C1D2DFBD1F31}" srcId="{EA62C1AD-B811-4A13-9900-70E0EFFCF70F}" destId="{A0B833C2-9EF4-4515-8CB1-FC26F7B8F262}" srcOrd="1" destOrd="0" parTransId="{1AF436E6-0256-4B05-A9DB-7CDE1D637AB9}" sibTransId="{FA9882B1-4676-4D8B-8946-D595E61E9FF9}"/>
    <dgm:cxn modelId="{C01D6E10-C525-4F41-8489-602DFAC2858D}" type="presOf" srcId="{A71F8772-3C24-4CB3-AB01-DBB9A7E30260}" destId="{343BA6B8-DDC3-464D-B6AD-80AF1A02A8F7}" srcOrd="0" destOrd="0" presId="urn:microsoft.com/office/officeart/2005/8/layout/cycle5"/>
    <dgm:cxn modelId="{09AA2CF8-1FD6-45D0-8D6B-3DAB240DC9A0}" type="presOf" srcId="{3677A988-3063-4428-9B33-561E263CD1FA}" destId="{BAF132DD-3504-4B37-B75C-39C190A85900}" srcOrd="0" destOrd="0" presId="urn:microsoft.com/office/officeart/2005/8/layout/cycle5"/>
    <dgm:cxn modelId="{FBC6AE2B-BFB8-46F4-9644-D0364D8F31A6}" type="presParOf" srcId="{6216A56B-7587-47AE-A34C-0A529D918521}" destId="{BAF132DD-3504-4B37-B75C-39C190A85900}" srcOrd="0" destOrd="0" presId="urn:microsoft.com/office/officeart/2005/8/layout/cycle5"/>
    <dgm:cxn modelId="{A8B48561-5F7D-4525-A6CD-6896B7873C2E}" type="presParOf" srcId="{6216A56B-7587-47AE-A34C-0A529D918521}" destId="{D94C4CC7-EB2C-4026-8E06-EA0D99BD6D7D}" srcOrd="1" destOrd="0" presId="urn:microsoft.com/office/officeart/2005/8/layout/cycle5"/>
    <dgm:cxn modelId="{657B1B8D-3166-4CCF-86B0-24725B6E5A88}" type="presParOf" srcId="{6216A56B-7587-47AE-A34C-0A529D918521}" destId="{E67DDD6C-9852-4801-935A-176C69975FD1}" srcOrd="2" destOrd="0" presId="urn:microsoft.com/office/officeart/2005/8/layout/cycle5"/>
    <dgm:cxn modelId="{97F8FF67-22DB-43F7-9A8B-0637530E53F0}" type="presParOf" srcId="{6216A56B-7587-47AE-A34C-0A529D918521}" destId="{D923546D-1997-4DB0-AFB9-DFDAD83D58B8}" srcOrd="3" destOrd="0" presId="urn:microsoft.com/office/officeart/2005/8/layout/cycle5"/>
    <dgm:cxn modelId="{3B87EB94-8A6E-47DD-B647-30C378D7216D}" type="presParOf" srcId="{6216A56B-7587-47AE-A34C-0A529D918521}" destId="{FED9A12B-929C-4CA5-A927-C00780B674BA}" srcOrd="4" destOrd="0" presId="urn:microsoft.com/office/officeart/2005/8/layout/cycle5"/>
    <dgm:cxn modelId="{DD472094-CA86-4FD0-8612-D2D95F85F8DD}" type="presParOf" srcId="{6216A56B-7587-47AE-A34C-0A529D918521}" destId="{D490821A-8BF0-4D50-B2B2-42D14FD08BA1}" srcOrd="5" destOrd="0" presId="urn:microsoft.com/office/officeart/2005/8/layout/cycle5"/>
    <dgm:cxn modelId="{CD225AEB-8639-41C7-BB1D-EBF4994C45BC}" type="presParOf" srcId="{6216A56B-7587-47AE-A34C-0A529D918521}" destId="{FDE34F7D-C67B-417B-8B0B-64544D2A0628}" srcOrd="6" destOrd="0" presId="urn:microsoft.com/office/officeart/2005/8/layout/cycle5"/>
    <dgm:cxn modelId="{8B01EFE9-29FC-4279-AB6D-98B66B5E0456}" type="presParOf" srcId="{6216A56B-7587-47AE-A34C-0A529D918521}" destId="{35C8993E-ED47-4BD4-8E9D-D7299937B8C9}" srcOrd="7" destOrd="0" presId="urn:microsoft.com/office/officeart/2005/8/layout/cycle5"/>
    <dgm:cxn modelId="{3679F4DB-DF34-4659-AC75-4B34EBAE3ECD}" type="presParOf" srcId="{6216A56B-7587-47AE-A34C-0A529D918521}" destId="{3890B0F4-8554-442F-B12C-7330AF644900}" srcOrd="8" destOrd="0" presId="urn:microsoft.com/office/officeart/2005/8/layout/cycle5"/>
    <dgm:cxn modelId="{533A20B1-7CC1-4438-A839-0E750EB6CEBE}" type="presParOf" srcId="{6216A56B-7587-47AE-A34C-0A529D918521}" destId="{343BA6B8-DDC3-464D-B6AD-80AF1A02A8F7}" srcOrd="9" destOrd="0" presId="urn:microsoft.com/office/officeart/2005/8/layout/cycle5"/>
    <dgm:cxn modelId="{F7A7AF80-2070-46B5-B8A1-8B106B0ADD67}" type="presParOf" srcId="{6216A56B-7587-47AE-A34C-0A529D918521}" destId="{81927D1C-AB13-42E7-9517-6861F5D74BF4}" srcOrd="10" destOrd="0" presId="urn:microsoft.com/office/officeart/2005/8/layout/cycle5"/>
    <dgm:cxn modelId="{63DF5797-0EC6-4167-849F-A9E441BA42B9}" type="presParOf" srcId="{6216A56B-7587-47AE-A34C-0A529D918521}" destId="{8458A00C-01D9-4DBB-8600-943381CB3BD9}" srcOrd="11" destOrd="0" presId="urn:microsoft.com/office/officeart/2005/8/layout/cycle5"/>
    <dgm:cxn modelId="{1E41FCB9-573C-4A23-807A-8C77D036541E}" type="presParOf" srcId="{6216A56B-7587-47AE-A34C-0A529D918521}" destId="{0B6BBA8B-4C42-4117-B966-5A20C1AE35FB}" srcOrd="12" destOrd="0" presId="urn:microsoft.com/office/officeart/2005/8/layout/cycle5"/>
    <dgm:cxn modelId="{55D2D0F3-2437-45F9-A72A-25BC492363C6}" type="presParOf" srcId="{6216A56B-7587-47AE-A34C-0A529D918521}" destId="{AC5021C1-89A0-42F4-BC8D-772DB7F821E1}" srcOrd="13" destOrd="0" presId="urn:microsoft.com/office/officeart/2005/8/layout/cycle5"/>
    <dgm:cxn modelId="{71E561E9-572B-4BBE-9F4D-001F004FADF1}" type="presParOf" srcId="{6216A56B-7587-47AE-A34C-0A529D918521}" destId="{7A6F0038-32F4-4B31-B46C-83097F27C71F}" srcOrd="14" destOrd="0" presId="urn:microsoft.com/office/officeart/2005/8/layout/cycle5"/>
  </dgm:cxnLst>
  <dgm:bg/>
  <dgm:whole/>
</dgm:dataModel>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F1A89247-2F74-4E4B-8D64-43A3652A7BD3}"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1A89247-2F74-4E4B-8D64-43A3652A7BD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1A89247-2F74-4E4B-8D64-43A3652A7BD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1A89247-2F74-4E4B-8D64-43A3652A7BD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1A89247-2F74-4E4B-8D64-43A3652A7BD3}"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1A89247-2F74-4E4B-8D64-43A3652A7BD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F1A89247-2F74-4E4B-8D64-43A3652A7BD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F1A89247-2F74-4E4B-8D64-43A3652A7BD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F1A89247-2F74-4E4B-8D64-43A3652A7BD3}"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1A89247-2F74-4E4B-8D64-43A3652A7BD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D796A922-AC53-4C1F-BA08-C719876A31ED}" type="datetimeFigureOut">
              <a:rPr lang="ar-SA" smtClean="0"/>
              <a:pPr/>
              <a:t>26/04/35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1A89247-2F74-4E4B-8D64-43A3652A7BD3}"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796A922-AC53-4C1F-BA08-C719876A31ED}" type="datetimeFigureOut">
              <a:rPr lang="ar-SA" smtClean="0"/>
              <a:pPr/>
              <a:t>26/04/35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1A89247-2F74-4E4B-8D64-43A3652A7BD3}"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dar100.wordpress.com/2013/0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ar-SA" dirty="0" smtClean="0"/>
              <a:t>الفصل الثالث:</a:t>
            </a:r>
            <a:endParaRPr lang="ar-SA" dirty="0"/>
          </a:p>
        </p:txBody>
      </p:sp>
      <p:sp>
        <p:nvSpPr>
          <p:cNvPr id="3" name="عنوان فرعي 2"/>
          <p:cNvSpPr>
            <a:spLocks noGrp="1"/>
          </p:cNvSpPr>
          <p:nvPr>
            <p:ph type="subTitle" idx="1"/>
          </p:nvPr>
        </p:nvSpPr>
        <p:spPr>
          <a:xfrm>
            <a:off x="-285784" y="2214554"/>
            <a:ext cx="7406640" cy="1752600"/>
          </a:xfrm>
        </p:spPr>
        <p:txBody>
          <a:bodyPr>
            <a:normAutofit/>
          </a:bodyPr>
          <a:lstStyle/>
          <a:p>
            <a:pPr algn="r"/>
            <a:r>
              <a:rPr lang="ar-SA" sz="6000" dirty="0" smtClean="0"/>
              <a:t>التخطيط</a:t>
            </a:r>
            <a:endParaRPr lang="ar-SA"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57290" y="214290"/>
            <a:ext cx="7215238" cy="5632311"/>
          </a:xfrm>
          <a:prstGeom prst="rect">
            <a:avLst/>
          </a:prstGeom>
        </p:spPr>
        <p:txBody>
          <a:bodyPr wrap="square">
            <a:spAutoFit/>
          </a:bodyPr>
          <a:lstStyle/>
          <a:p>
            <a:r>
              <a:rPr lang="ar-SA" b="1" dirty="0" smtClean="0"/>
              <a:t>حالة عملية :</a:t>
            </a:r>
            <a:br>
              <a:rPr lang="ar-SA" b="1" dirty="0" smtClean="0"/>
            </a:br>
            <a:r>
              <a:rPr lang="ar-SA" b="1" dirty="0" smtClean="0"/>
              <a:t>في اليوم الأول من المادة أخبر الأستاذ الجامعي طلابه أن درجات المادة ستكون على النحو التالي: 50٪ من الدرجة تخصص </a:t>
            </a:r>
            <a:r>
              <a:rPr lang="ar-SA" b="1" dirty="0" err="1" smtClean="0"/>
              <a:t>للإختبارات</a:t>
            </a:r>
            <a:r>
              <a:rPr lang="ar-SA" b="1" dirty="0" smtClean="0"/>
              <a:t> الثلاثة التي ستوزع على مدار الفصل, 50 ٪ من الدرجة ستخصص للبحث الذي يلزم كل طالب القيام </a:t>
            </a:r>
            <a:r>
              <a:rPr lang="ar-SA" b="1" dirty="0" err="1" smtClean="0"/>
              <a:t>به</a:t>
            </a:r>
            <a:r>
              <a:rPr lang="ar-SA" b="1" dirty="0" smtClean="0"/>
              <a:t> وتسليمه في نهاية الفصل. وقد أخبر الأستاذ طلابه بموضوع البحث ومعاييره, شعر الطالب (فالح) بالسعادة الغامرة لأن الحصول على درجة مرتفعة في المادة أصبح شبه مضمونا. فالقيام بالبحث سيضمن 50٪ من الدرجة. وبالإمكان الإبداع فيه لأن الوقت كان متاحا , فهو مطلوب في الأسبوع الأخير من الفصل. ولأن الطالب فالح في العشرين من عمره, بدا له أن الأسبوع الأخير من الفصل بعيد جداً. لكن ذلك الأسبوع البعيد سرعان ما تحول إلى أسوأ أسبوع في حياة الطالب الجامعي الجديد فالح. لقد </a:t>
            </a:r>
            <a:r>
              <a:rPr lang="ar-SA" b="1" dirty="0" err="1" smtClean="0"/>
              <a:t>إضطر</a:t>
            </a:r>
            <a:r>
              <a:rPr lang="ar-SA" b="1" dirty="0" smtClean="0"/>
              <a:t> للسهر المتواصل خلال ذلك الأسبوع في محاولة منه لإنهاء البحث. ثم أصيب بوعكة صحية نتيجة للسهر جعلته يتغيب عن </a:t>
            </a:r>
            <a:r>
              <a:rPr lang="ar-SA" b="1" dirty="0" err="1" smtClean="0"/>
              <a:t>الإختبار</a:t>
            </a:r>
            <a:r>
              <a:rPr lang="ar-SA" b="1" dirty="0" smtClean="0"/>
              <a:t> الأخير. إلا أنه </a:t>
            </a:r>
            <a:r>
              <a:rPr lang="ar-SA" b="1" dirty="0" err="1" smtClean="0"/>
              <a:t>إستطاع</a:t>
            </a:r>
            <a:r>
              <a:rPr lang="ar-SA" b="1" dirty="0" smtClean="0"/>
              <a:t> إنهاء بحث ضعيف لم يحصل على درجة مناسبة.</a:t>
            </a:r>
            <a:br>
              <a:rPr lang="ar-SA" b="1" dirty="0" smtClean="0"/>
            </a:br>
            <a:r>
              <a:rPr lang="ar-SA" b="1" dirty="0" smtClean="0"/>
              <a:t/>
            </a:r>
            <a:br>
              <a:rPr lang="ar-SA" b="1" dirty="0" smtClean="0"/>
            </a:br>
            <a:r>
              <a:rPr lang="ar-SA" b="1" dirty="0" smtClean="0"/>
              <a:t>أسئلة للمناقشة :</a:t>
            </a:r>
            <a:br>
              <a:rPr lang="ar-SA" b="1" dirty="0" smtClean="0"/>
            </a:br>
            <a:r>
              <a:rPr lang="ar-SA" b="1" dirty="0" smtClean="0"/>
              <a:t>1. ما الذي أدى لحدوث المشكلة؟:</a:t>
            </a:r>
            <a:br>
              <a:rPr lang="ar-SA" b="1" dirty="0" smtClean="0"/>
            </a:br>
            <a:r>
              <a:rPr lang="ar-SA" b="1" dirty="0" smtClean="0"/>
              <a:t>• دور الطالب</a:t>
            </a:r>
            <a:br>
              <a:rPr lang="ar-SA" b="1" dirty="0" smtClean="0"/>
            </a:br>
            <a:r>
              <a:rPr lang="ar-SA" b="1" dirty="0" smtClean="0"/>
              <a:t>• دور الأستاذ</a:t>
            </a:r>
            <a:br>
              <a:rPr lang="ar-SA" b="1" dirty="0" smtClean="0"/>
            </a:br>
            <a:r>
              <a:rPr lang="ar-SA" b="1" dirty="0" smtClean="0"/>
              <a:t>2. كيف يمكن أن تتحول الأمور العادية إلى أزمة؟</a:t>
            </a:r>
            <a:br>
              <a:rPr lang="ar-SA" b="1" dirty="0" smtClean="0"/>
            </a:br>
            <a:r>
              <a:rPr lang="ar-SA" b="1" dirty="0" smtClean="0"/>
              <a:t>3. كيف يمكن أن تتحول الأزمة إلى أمر تحت السيطرة؟</a:t>
            </a:r>
            <a:br>
              <a:rPr lang="ar-SA" b="1" dirty="0" smtClean="0"/>
            </a:br>
            <a:r>
              <a:rPr lang="ar-SA" b="1" dirty="0" smtClean="0"/>
              <a:t>4. ما هي المبادئ التي خالفها الطالب فالح في ما يتعلق بالتخطيط؟</a:t>
            </a:r>
            <a:endParaRPr lang="ar-SA"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مدخل:</a:t>
            </a:r>
            <a:endParaRPr lang="ar-SA" dirty="0"/>
          </a:p>
        </p:txBody>
      </p:sp>
      <p:sp>
        <p:nvSpPr>
          <p:cNvPr id="3" name="عنصر نائب للمحتوى 2"/>
          <p:cNvSpPr>
            <a:spLocks noGrp="1"/>
          </p:cNvSpPr>
          <p:nvPr>
            <p:ph idx="1"/>
          </p:nvPr>
        </p:nvSpPr>
        <p:spPr/>
        <p:txBody>
          <a:bodyPr/>
          <a:lstStyle/>
          <a:p>
            <a:r>
              <a:rPr lang="ar-SA" dirty="0" err="1" smtClean="0"/>
              <a:t>قررتي</a:t>
            </a:r>
            <a:r>
              <a:rPr lang="ar-SA" dirty="0" smtClean="0"/>
              <a:t> أنتي وعائلتك الذهاب في رحلة لقضاء الإجازة , </a:t>
            </a:r>
            <a:r>
              <a:rPr lang="ar-SA" dirty="0" err="1" smtClean="0"/>
              <a:t>ماهي</a:t>
            </a:r>
            <a:r>
              <a:rPr lang="ar-SA" dirty="0" smtClean="0"/>
              <a:t> الخطوات التي </a:t>
            </a:r>
            <a:r>
              <a:rPr lang="ar-SA" dirty="0" err="1" smtClean="0"/>
              <a:t>ستتبعيها</a:t>
            </a:r>
            <a:r>
              <a:rPr lang="ar-SA" dirty="0" smtClean="0"/>
              <a:t> منذ بداية ظهور الفكرة وحتى تنفيذها.....</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من النقاش السابق يمكننا تعريف التخطيط بأنه:</a:t>
            </a:r>
            <a:endParaRPr lang="ar-SA" dirty="0"/>
          </a:p>
        </p:txBody>
      </p:sp>
      <p:sp>
        <p:nvSpPr>
          <p:cNvPr id="3" name="عنصر نائب للمحتوى 2"/>
          <p:cNvSpPr>
            <a:spLocks noGrp="1"/>
          </p:cNvSpPr>
          <p:nvPr>
            <p:ph idx="1"/>
          </p:nvPr>
        </p:nvSpPr>
        <p:spPr/>
        <p:txBody>
          <a:bodyPr/>
          <a:lstStyle/>
          <a:p>
            <a:r>
              <a:rPr lang="ar-SA" dirty="0" smtClean="0"/>
              <a:t>عملية ذهنية مستقبلية تشمل تحديد الأهداف المراد انجازها والفترة الزمنية اللازمة لذلك وأفضل السبل لإنجازها</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57290" y="571480"/>
            <a:ext cx="7498080" cy="3582990"/>
          </a:xfrm>
        </p:spPr>
        <p:txBody>
          <a:bodyPr>
            <a:normAutofit fontScale="90000"/>
          </a:bodyPr>
          <a:lstStyle/>
          <a:p>
            <a:pPr algn="r"/>
            <a:r>
              <a:rPr lang="ar-SA" dirty="0" smtClean="0"/>
              <a:t>تطبيق (1)</a:t>
            </a:r>
            <a:br>
              <a:rPr lang="ar-SA" dirty="0" smtClean="0"/>
            </a:br>
            <a:r>
              <a:rPr lang="ar-SA" sz="4000" dirty="0" smtClean="0"/>
              <a:t>في بداية الفصل الدراسي تم توزيع الخطة الدراسية للمقرر باعتبارها مخطط لإنهاء متطلبات المقرر موزعة على الفصل الدراسي ....</a:t>
            </a:r>
            <a:r>
              <a:rPr lang="ar-SA" dirty="0" smtClean="0"/>
              <a:t/>
            </a:r>
            <a:br>
              <a:rPr lang="ar-SA" dirty="0" smtClean="0"/>
            </a:br>
            <a:r>
              <a:rPr lang="ar-SA" dirty="0" smtClean="0"/>
              <a:t>بناءً عليه استنتجي فوائد التخطيط</a:t>
            </a:r>
            <a:br>
              <a:rPr lang="ar-SA" dirty="0" smtClean="0"/>
            </a:br>
            <a:r>
              <a:rPr lang="ar-SA" dirty="0" smtClean="0"/>
              <a:t/>
            </a:r>
            <a:br>
              <a:rPr lang="ar-SA" dirty="0" smtClean="0"/>
            </a:br>
            <a:endParaRPr lang="ar-SA" dirty="0"/>
          </a:p>
        </p:txBody>
      </p:sp>
      <p:pic>
        <p:nvPicPr>
          <p:cNvPr id="4" name="عنصر نائب للمحتوى 3" descr="untitled.bmp"/>
          <p:cNvPicPr>
            <a:picLocks noGrp="1" noChangeAspect="1"/>
          </p:cNvPicPr>
          <p:nvPr>
            <p:ph idx="1"/>
          </p:nvPr>
        </p:nvPicPr>
        <p:blipFill>
          <a:blip r:embed="rId2"/>
          <a:stretch>
            <a:fillRect/>
          </a:stretch>
        </p:blipFill>
        <p:spPr>
          <a:xfrm>
            <a:off x="1000100" y="3571876"/>
            <a:ext cx="8143900" cy="3286124"/>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1071546"/>
            <a:ext cx="7498080" cy="3071834"/>
          </a:xfrm>
        </p:spPr>
        <p:txBody>
          <a:bodyPr/>
          <a:lstStyle/>
          <a:p>
            <a:pPr algn="r"/>
            <a:r>
              <a:rPr lang="ar-SA" dirty="0" smtClean="0"/>
              <a:t>أنواع التخطيط</a:t>
            </a:r>
            <a:br>
              <a:rPr lang="ar-SA" dirty="0" smtClean="0"/>
            </a:br>
            <a:r>
              <a:rPr lang="ar-SA" dirty="0" smtClean="0"/>
              <a:t/>
            </a:r>
            <a:br>
              <a:rPr lang="ar-SA" dirty="0" smtClean="0"/>
            </a:br>
            <a:r>
              <a:rPr lang="ar-SA" dirty="0" smtClean="0"/>
              <a:t/>
            </a:r>
            <a:br>
              <a:rPr lang="ar-SA" dirty="0" smtClean="0"/>
            </a:br>
            <a:r>
              <a:rPr lang="ar-SA" sz="3600" dirty="0" smtClean="0"/>
              <a:t>حسب المستوى الإداري     حسب الفترة الزمنية</a:t>
            </a:r>
            <a:endParaRPr lang="ar-SA" sz="3600" dirty="0"/>
          </a:p>
        </p:txBody>
      </p:sp>
      <p:pic>
        <p:nvPicPr>
          <p:cNvPr id="4" name="عنصر نائب للمحتوى 3" descr="imagesCAJ98TXL.jpg"/>
          <p:cNvPicPr>
            <a:picLocks noGrp="1" noChangeAspect="1"/>
          </p:cNvPicPr>
          <p:nvPr>
            <p:ph idx="1"/>
          </p:nvPr>
        </p:nvPicPr>
        <p:blipFill>
          <a:blip r:embed="rId2"/>
          <a:stretch>
            <a:fillRect/>
          </a:stretch>
        </p:blipFill>
        <p:spPr>
          <a:xfrm>
            <a:off x="5500694" y="4071942"/>
            <a:ext cx="3214710" cy="1928826"/>
          </a:xfrm>
        </p:spPr>
      </p:pic>
      <p:pic>
        <p:nvPicPr>
          <p:cNvPr id="1025" name="Picture 1" descr="C:\Users\Samsung\Pictures\imagesCA8CJAJ2.jpg"/>
          <p:cNvPicPr>
            <a:picLocks noChangeAspect="1" noChangeArrowheads="1"/>
          </p:cNvPicPr>
          <p:nvPr/>
        </p:nvPicPr>
        <p:blipFill>
          <a:blip r:embed="rId3"/>
          <a:srcRect/>
          <a:stretch>
            <a:fillRect/>
          </a:stretch>
        </p:blipFill>
        <p:spPr bwMode="auto">
          <a:xfrm>
            <a:off x="1785918" y="4143380"/>
            <a:ext cx="3071834" cy="192882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sz="1100" dirty="0" smtClean="0"/>
          </a:p>
          <a:p>
            <a:r>
              <a:rPr lang="ar-SA" sz="1100" dirty="0" smtClean="0"/>
              <a:t>المصدر: الشهري, 27 فبراير 2013,</a:t>
            </a:r>
            <a:r>
              <a:rPr lang="en-US" sz="1100" dirty="0" smtClean="0"/>
              <a:t> </a:t>
            </a:r>
            <a:r>
              <a:rPr lang="en-US" sz="1100" dirty="0" smtClean="0">
                <a:hlinkClick r:id="rId2"/>
              </a:rPr>
              <a:t>http://dar100.wordpress.com/2013/02/</a:t>
            </a:r>
            <a:r>
              <a:rPr lang="en-US" sz="1100" dirty="0" smtClean="0"/>
              <a:t> </a:t>
            </a:r>
            <a:r>
              <a:rPr lang="ar-SA" sz="1100" dirty="0" smtClean="0"/>
              <a:t> </a:t>
            </a:r>
            <a:endParaRPr lang="ar-SA" sz="1100" dirty="0"/>
          </a:p>
        </p:txBody>
      </p:sp>
      <p:pic>
        <p:nvPicPr>
          <p:cNvPr id="18435" name="Picture 3" descr="C:\Users\Samsung\Pictures\screen-shot-2013-03-01-at-5-44-39-am.png"/>
          <p:cNvPicPr>
            <a:picLocks noChangeAspect="1" noChangeArrowheads="1"/>
          </p:cNvPicPr>
          <p:nvPr/>
        </p:nvPicPr>
        <p:blipFill>
          <a:blip r:embed="rId3"/>
          <a:srcRect/>
          <a:stretch>
            <a:fillRect/>
          </a:stretch>
        </p:blipFill>
        <p:spPr bwMode="auto">
          <a:xfrm>
            <a:off x="1000100" y="214290"/>
            <a:ext cx="7929618" cy="53578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عناصر التخطيط</a:t>
            </a:r>
            <a:endParaRPr lang="ar-SA" dirty="0"/>
          </a:p>
        </p:txBody>
      </p:sp>
      <p:pic>
        <p:nvPicPr>
          <p:cNvPr id="4" name="عنصر نائب للمحتوى 3" descr="yourcolor-Management-of-school.jpg"/>
          <p:cNvPicPr>
            <a:picLocks noGrp="1" noChangeAspect="1"/>
          </p:cNvPicPr>
          <p:nvPr>
            <p:ph idx="1"/>
          </p:nvPr>
        </p:nvPicPr>
        <p:blipFill>
          <a:blip r:embed="rId2"/>
          <a:stretch>
            <a:fillRect/>
          </a:stretch>
        </p:blipFill>
        <p:spPr>
          <a:xfrm>
            <a:off x="1571604" y="1817370"/>
            <a:ext cx="7215238" cy="482634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خطوات التخطيط</a:t>
            </a:r>
            <a:endParaRPr lang="ar-SA" dirty="0"/>
          </a:p>
        </p:txBody>
      </p:sp>
      <p:graphicFrame>
        <p:nvGraphicFramePr>
          <p:cNvPr id="6" name="عنصر نائب للمحتوى 5"/>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معوقات التخطيط الفعال</a:t>
            </a:r>
            <a:endParaRPr lang="ar-SA" dirty="0"/>
          </a:p>
        </p:txBody>
      </p:sp>
      <p:sp>
        <p:nvSpPr>
          <p:cNvPr id="3" name="عنصر نائب للمحتوى 2"/>
          <p:cNvSpPr>
            <a:spLocks noGrp="1"/>
          </p:cNvSpPr>
          <p:nvPr>
            <p:ph idx="1"/>
          </p:nvPr>
        </p:nvSpPr>
        <p:spPr/>
        <p:txBody>
          <a:bodyPr/>
          <a:lstStyle/>
          <a:p>
            <a:pPr>
              <a:buNone/>
            </a:pPr>
            <a:r>
              <a:rPr lang="ar-SA" dirty="0" smtClean="0"/>
              <a:t>تطبيق عملي:</a:t>
            </a:r>
          </a:p>
          <a:p>
            <a:pPr>
              <a:buNone/>
            </a:pPr>
            <a:r>
              <a:rPr lang="ar-SA" dirty="0" smtClean="0"/>
              <a:t>            حالة دراسية (الطالب فالح)</a:t>
            </a:r>
          </a:p>
        </p:txBody>
      </p:sp>
      <p:pic>
        <p:nvPicPr>
          <p:cNvPr id="4" name="Picture 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143108" y="2643182"/>
            <a:ext cx="5715040" cy="403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99</TotalTime>
  <Words>104</Words>
  <Application>Microsoft Office PowerPoint</Application>
  <PresentationFormat>عرض على الشاشة (3:4)‏</PresentationFormat>
  <Paragraphs>28</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انقلاب</vt:lpstr>
      <vt:lpstr>الفصل الثالث:</vt:lpstr>
      <vt:lpstr>مدخل:</vt:lpstr>
      <vt:lpstr>من النقاش السابق يمكننا تعريف التخطيط بأنه:</vt:lpstr>
      <vt:lpstr>تطبيق (1) في بداية الفصل الدراسي تم توزيع الخطة الدراسية للمقرر باعتبارها مخطط لإنهاء متطلبات المقرر موزعة على الفصل الدراسي .... بناءً عليه استنتجي فوائد التخطيط  </vt:lpstr>
      <vt:lpstr>أنواع التخطيط   حسب المستوى الإداري     حسب الفترة الزمنية</vt:lpstr>
      <vt:lpstr>الشريحة 6</vt:lpstr>
      <vt:lpstr>عناصر التخطيط</vt:lpstr>
      <vt:lpstr>خطوات التخطيط</vt:lpstr>
      <vt:lpstr>معوقات التخطيط الفعال</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dc:title>
  <dc:creator>Samsung</dc:creator>
  <cp:lastModifiedBy>Samsung</cp:lastModifiedBy>
  <cp:revision>11</cp:revision>
  <dcterms:created xsi:type="dcterms:W3CDTF">2014-02-25T00:08:42Z</dcterms:created>
  <dcterms:modified xsi:type="dcterms:W3CDTF">2014-02-26T03:50:17Z</dcterms:modified>
</cp:coreProperties>
</file>