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4"/>
  </p:sldMasterIdLst>
  <p:notesMasterIdLst>
    <p:notesMasterId r:id="rId23"/>
  </p:notesMasterIdLst>
  <p:sldIdLst>
    <p:sldId id="272" r:id="rId5"/>
    <p:sldId id="271" r:id="rId6"/>
    <p:sldId id="273" r:id="rId7"/>
    <p:sldId id="257" r:id="rId8"/>
    <p:sldId id="258" r:id="rId9"/>
    <p:sldId id="259" r:id="rId10"/>
    <p:sldId id="274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576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8BD1DC-8F14-4BE5-A5BB-8421F7440FA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EF6B0EA-40A7-4E1B-968E-D21AAA45812E}">
      <dgm:prSet phldrT="[نص]"/>
      <dgm:spPr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قائمة المركز المالي </a:t>
          </a:r>
          <a:endParaRPr lang="ar-SA" b="1" dirty="0">
            <a:solidFill>
              <a:schemeClr val="tx1"/>
            </a:solidFill>
          </a:endParaRPr>
        </a:p>
      </dgm:t>
    </dgm:pt>
    <dgm:pt modelId="{66EA409E-1121-40F8-BD7A-4D1354AA8FB3}" type="par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C2105C5C-BBD8-482B-8D38-92675AA75478}" type="sib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4F124C13-D10C-402F-8A20-082A4BF600B3}">
      <dgm:prSet phldrT="[نص]" custT="1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A3D7A3-7475-445B-BA19-3B7BDA78682F}" type="par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43560BF9-2D7F-4DBC-8D7B-3880144CA2BC}" type="sib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71CF0E02-8613-484F-998F-5E38E2B71816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D07CAD-E1D3-4105-88F3-8DAE0AB78389}" type="par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B9265417-002D-45FB-A0E7-81EF76A8A389}" type="sib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51D3E430-D833-4BCF-B115-F48FBF330060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62F87B-B7B3-43FF-8B7C-11ED2EB8266A}" type="par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969C84BA-A0AE-4B26-BB56-5484286E6236}" type="sib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50B2F3C6-1B5E-4530-8875-7C9606E4359D}">
      <dgm:prSet phldrT="[نص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754F8-3570-4699-882B-8CAFD1DEA7A7}" type="par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40F77602-79DA-4006-9474-02557F54AEAB}" type="sib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C82FA49D-C6BD-4F75-BA5C-098AC0FEB54F}">
      <dgm:prSet phldrT="[نص]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087831-4E71-4D85-8C50-CFFCDE658FAF}" type="par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E50245EE-CE0C-4180-835E-B738CE6948CA}" type="sib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D96A8AFE-2B39-4112-B1C8-2CE217610149}">
      <dgm:prSet custT="1"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9B69ED-4B87-4BC6-A95A-4B53918F311E}" type="par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593B2BF1-5945-40EE-9AEB-DBCCC7E120D9}" type="sib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B4832B61-E172-43BA-90C3-F688678FAD98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F752DE-0D3F-4FB7-AC2F-329EA9FE3E79}" type="par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70F9361-0AF4-4531-913F-26D2D6840D5B}" type="sib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CE8C6B4-6EF9-47AE-87DA-8CDDA0B13721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66D3CB-EB94-4D1B-97B4-CBCCEB68AE48}" type="par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CD1DE047-D5EE-4AC7-8AE5-9CA438ABD3F7}" type="sib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FA9B0FD4-FDD4-4DC4-93E4-8B45E76C86E4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6252FD-89D5-4894-AD07-B74EEC53D579}" type="par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7E7BCFE4-F0EB-4FDE-96E3-7A320B726E75}" type="sib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3B1116A2-7B2E-4AD3-B3D8-CF4A2F4FCABD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BD0CE7-030F-421A-B9ED-AC4E2C564F17}" type="par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53812F0A-C6B6-48AD-BDCC-B99FB6BF06F2}" type="sib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8234A3C8-C8BA-45A6-986E-723BA853C223}" type="pres">
      <dgm:prSet presAssocID="{1A8BD1DC-8F14-4BE5-A5BB-8421F7440F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74A468A-50A4-48A4-BD6F-0ED327BB0731}" type="pres">
      <dgm:prSet presAssocID="{1EF6B0EA-40A7-4E1B-968E-D21AAA45812E}" presName="vertOne" presStyleCnt="0"/>
      <dgm:spPr/>
    </dgm:pt>
    <dgm:pt modelId="{F8CD19C4-2561-42B3-AEC6-FA13FB7DAE69}" type="pres">
      <dgm:prSet presAssocID="{1EF6B0EA-40A7-4E1B-968E-D21AAA45812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CFB857C-72E8-459A-B8AA-13F1CFCDF485}" type="pres">
      <dgm:prSet presAssocID="{1EF6B0EA-40A7-4E1B-968E-D21AAA45812E}" presName="parTransOne" presStyleCnt="0"/>
      <dgm:spPr/>
    </dgm:pt>
    <dgm:pt modelId="{0373C143-9753-44D5-8103-FF7EC65E58C6}" type="pres">
      <dgm:prSet presAssocID="{1EF6B0EA-40A7-4E1B-968E-D21AAA45812E}" presName="horzOne" presStyleCnt="0"/>
      <dgm:spPr/>
    </dgm:pt>
    <dgm:pt modelId="{1C72C475-CC36-473B-9430-E9FCD85FD65F}" type="pres">
      <dgm:prSet presAssocID="{D96A8AFE-2B39-4112-B1C8-2CE217610149}" presName="vertTwo" presStyleCnt="0"/>
      <dgm:spPr/>
    </dgm:pt>
    <dgm:pt modelId="{B0BBE484-1041-42E0-9EAD-04435F388B33}" type="pres">
      <dgm:prSet presAssocID="{D96A8AFE-2B39-4112-B1C8-2CE217610149}" presName="txTwo" presStyleLbl="node2" presStyleIdx="0" presStyleCnt="3" custScaleX="1454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44B4D9-77F8-4DC0-80A7-1829A7490361}" type="pres">
      <dgm:prSet presAssocID="{D96A8AFE-2B39-4112-B1C8-2CE217610149}" presName="parTransTwo" presStyleCnt="0"/>
      <dgm:spPr/>
    </dgm:pt>
    <dgm:pt modelId="{A026236E-D974-49D6-BEF8-D6AB0D9CBEA0}" type="pres">
      <dgm:prSet presAssocID="{D96A8AFE-2B39-4112-B1C8-2CE217610149}" presName="horzTwo" presStyleCnt="0"/>
      <dgm:spPr/>
    </dgm:pt>
    <dgm:pt modelId="{53E10113-73C2-47A3-8890-F68C79A60B21}" type="pres">
      <dgm:prSet presAssocID="{FA9B0FD4-FDD4-4DC4-93E4-8B45E76C86E4}" presName="vertThree" presStyleCnt="0"/>
      <dgm:spPr/>
    </dgm:pt>
    <dgm:pt modelId="{DC00E1B8-9B2A-4CBC-9A46-AD8DA9F292C0}" type="pres">
      <dgm:prSet presAssocID="{FA9B0FD4-FDD4-4DC4-93E4-8B45E76C86E4}" presName="txThree" presStyleLbl="node3" presStyleIdx="0" presStyleCnt="4" custScaleX="901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96282D-6C4D-46E7-ACE4-E17247F979FC}" type="pres">
      <dgm:prSet presAssocID="{FA9B0FD4-FDD4-4DC4-93E4-8B45E76C86E4}" presName="parTransThree" presStyleCnt="0"/>
      <dgm:spPr/>
    </dgm:pt>
    <dgm:pt modelId="{6AFAA418-44BE-4B7C-947C-CD10EF820245}" type="pres">
      <dgm:prSet presAssocID="{FA9B0FD4-FDD4-4DC4-93E4-8B45E76C86E4}" presName="horzThree" presStyleCnt="0"/>
      <dgm:spPr/>
    </dgm:pt>
    <dgm:pt modelId="{9782A314-7FAD-45CA-B9AB-A0D1985B26D7}" type="pres">
      <dgm:prSet presAssocID="{3B1116A2-7B2E-4AD3-B3D8-CF4A2F4FCABD}" presName="vertFour" presStyleCnt="0">
        <dgm:presLayoutVars>
          <dgm:chPref val="3"/>
        </dgm:presLayoutVars>
      </dgm:prSet>
      <dgm:spPr/>
    </dgm:pt>
    <dgm:pt modelId="{5CFC283E-6EE8-4666-A01C-E717E54B719E}" type="pres">
      <dgm:prSet presAssocID="{3B1116A2-7B2E-4AD3-B3D8-CF4A2F4FCABD}" presName="txFour" presStyleLbl="node4" presStyleIdx="0" presStyleCnt="3" custScaleX="891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1D9BD5-7809-4604-9E76-571C92921C1F}" type="pres">
      <dgm:prSet presAssocID="{3B1116A2-7B2E-4AD3-B3D8-CF4A2F4FCABD}" presName="horzFour" presStyleCnt="0"/>
      <dgm:spPr/>
    </dgm:pt>
    <dgm:pt modelId="{5F78F540-E9E9-4AAB-B9DC-D76D42DFE5BA}" type="pres">
      <dgm:prSet presAssocID="{593B2BF1-5945-40EE-9AEB-DBCCC7E120D9}" presName="sibSpaceTwo" presStyleCnt="0"/>
      <dgm:spPr/>
    </dgm:pt>
    <dgm:pt modelId="{2BCF7A71-7227-432E-93AB-0A850427E1BA}" type="pres">
      <dgm:prSet presAssocID="{4F124C13-D10C-402F-8A20-082A4BF600B3}" presName="vertTwo" presStyleCnt="0"/>
      <dgm:spPr/>
    </dgm:pt>
    <dgm:pt modelId="{F9ED5332-7112-401E-87D3-280862866759}" type="pres">
      <dgm:prSet presAssocID="{4F124C13-D10C-402F-8A20-082A4BF600B3}" presName="txTwo" presStyleLbl="node2" presStyleIdx="1" presStyleCnt="3" custScaleX="535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FF0A27-448F-4465-B67B-DA7F5D73FCB3}" type="pres">
      <dgm:prSet presAssocID="{4F124C13-D10C-402F-8A20-082A4BF600B3}" presName="parTransTwo" presStyleCnt="0"/>
      <dgm:spPr/>
    </dgm:pt>
    <dgm:pt modelId="{30E28943-8F0D-4351-B6A3-CAFAE7ED0AFE}" type="pres">
      <dgm:prSet presAssocID="{4F124C13-D10C-402F-8A20-082A4BF600B3}" presName="horzTwo" presStyleCnt="0"/>
      <dgm:spPr/>
    </dgm:pt>
    <dgm:pt modelId="{A87355BE-914D-4CC8-81E3-22874A7084A4}" type="pres">
      <dgm:prSet presAssocID="{71CF0E02-8613-484F-998F-5E38E2B71816}" presName="vertThree" presStyleCnt="0"/>
      <dgm:spPr/>
    </dgm:pt>
    <dgm:pt modelId="{5E0A8033-5833-410A-931E-933604B093B5}" type="pres">
      <dgm:prSet presAssocID="{71CF0E02-8613-484F-998F-5E38E2B71816}" presName="txThree" presStyleLbl="node3" presStyleIdx="1" presStyleCnt="4" custScaleX="85533" custLinFactY="20315" custLinFactNeighborX="3808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96FC46-2145-4616-9412-64BD9C519CA4}" type="pres">
      <dgm:prSet presAssocID="{71CF0E02-8613-484F-998F-5E38E2B71816}" presName="horzThree" presStyleCnt="0"/>
      <dgm:spPr/>
    </dgm:pt>
    <dgm:pt modelId="{5D5A8789-8712-48C2-BD3A-13B39C93EF7C}" type="pres">
      <dgm:prSet presAssocID="{B9265417-002D-45FB-A0E7-81EF76A8A389}" presName="sibSpaceThree" presStyleCnt="0"/>
      <dgm:spPr/>
    </dgm:pt>
    <dgm:pt modelId="{3A04AFD4-ED43-4B94-B5DF-62925EBAE7BA}" type="pres">
      <dgm:prSet presAssocID="{51D3E430-D833-4BCF-B115-F48FBF330060}" presName="vertThree" presStyleCnt="0"/>
      <dgm:spPr/>
    </dgm:pt>
    <dgm:pt modelId="{61B72373-CC99-496A-B058-BD81D1AE22D9}" type="pres">
      <dgm:prSet presAssocID="{51D3E430-D833-4BCF-B115-F48FBF330060}" presName="txThree" presStyleLbl="node3" presStyleIdx="2" presStyleCnt="4" custScaleX="80623" custLinFactNeighborX="-44521" custLinFactNeighborY="41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D2FFC7-8906-47F0-8F3E-D86394146BE9}" type="pres">
      <dgm:prSet presAssocID="{51D3E430-D833-4BCF-B115-F48FBF330060}" presName="horzThree" presStyleCnt="0"/>
      <dgm:spPr/>
    </dgm:pt>
    <dgm:pt modelId="{882560F7-2FE3-473C-9B3B-203B73CBE288}" type="pres">
      <dgm:prSet presAssocID="{43560BF9-2D7F-4DBC-8D7B-3880144CA2BC}" presName="sibSpaceTwo" presStyleCnt="0"/>
      <dgm:spPr/>
    </dgm:pt>
    <dgm:pt modelId="{6C3A71F1-E0C3-45A6-B24F-FBDDC4F7AAC8}" type="pres">
      <dgm:prSet presAssocID="{50B2F3C6-1B5E-4530-8875-7C9606E4359D}" presName="vertTwo" presStyleCnt="0"/>
      <dgm:spPr/>
    </dgm:pt>
    <dgm:pt modelId="{59D914B6-7995-444C-9114-F2FDE65298A4}" type="pres">
      <dgm:prSet presAssocID="{50B2F3C6-1B5E-4530-8875-7C9606E4359D}" presName="txTwo" presStyleLbl="node2" presStyleIdx="2" presStyleCnt="3" custLinFactNeighborX="-784" custLinFactNeighborY="244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6DFE09-909C-4775-BA04-0FB86F9AD5B9}" type="pres">
      <dgm:prSet presAssocID="{50B2F3C6-1B5E-4530-8875-7C9606E4359D}" presName="parTransTwo" presStyleCnt="0"/>
      <dgm:spPr/>
    </dgm:pt>
    <dgm:pt modelId="{75310E50-1F99-4590-A2C8-274F2C37EDC2}" type="pres">
      <dgm:prSet presAssocID="{50B2F3C6-1B5E-4530-8875-7C9606E4359D}" presName="horzTwo" presStyleCnt="0"/>
      <dgm:spPr/>
    </dgm:pt>
    <dgm:pt modelId="{1F70CFAD-0FBB-4222-8E9E-69EA9643E98B}" type="pres">
      <dgm:prSet presAssocID="{C82FA49D-C6BD-4F75-BA5C-098AC0FEB54F}" presName="vertThree" presStyleCnt="0"/>
      <dgm:spPr/>
    </dgm:pt>
    <dgm:pt modelId="{23E01B57-5DE3-4C11-A003-00FFFEF4E6D6}" type="pres">
      <dgm:prSet presAssocID="{C82FA49D-C6BD-4F75-BA5C-098AC0FEB54F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C9653-B659-4734-A421-0E1203517D0E}" type="pres">
      <dgm:prSet presAssocID="{C82FA49D-C6BD-4F75-BA5C-098AC0FEB54F}" presName="parTransThree" presStyleCnt="0"/>
      <dgm:spPr/>
    </dgm:pt>
    <dgm:pt modelId="{9D818F99-1646-4ACA-AF35-E502E8C9E558}" type="pres">
      <dgm:prSet presAssocID="{C82FA49D-C6BD-4F75-BA5C-098AC0FEB54F}" presName="horzThree" presStyleCnt="0"/>
      <dgm:spPr/>
    </dgm:pt>
    <dgm:pt modelId="{9FDF21F5-C7AA-4066-B121-60140F7FFB37}" type="pres">
      <dgm:prSet presAssocID="{B4832B61-E172-43BA-90C3-F688678FAD98}" presName="vertFour" presStyleCnt="0">
        <dgm:presLayoutVars>
          <dgm:chPref val="3"/>
        </dgm:presLayoutVars>
      </dgm:prSet>
      <dgm:spPr/>
    </dgm:pt>
    <dgm:pt modelId="{CCF3FFE7-F1FF-4505-83F4-BAFAFFAA58A7}" type="pres">
      <dgm:prSet presAssocID="{B4832B61-E172-43BA-90C3-F688678FAD98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2A330D-F23B-4C6E-BBC7-16A18CA87D9D}" type="pres">
      <dgm:prSet presAssocID="{B4832B61-E172-43BA-90C3-F688678FAD98}" presName="parTransFour" presStyleCnt="0"/>
      <dgm:spPr/>
    </dgm:pt>
    <dgm:pt modelId="{49790934-94D0-4E1C-9E7F-0F3A095249F8}" type="pres">
      <dgm:prSet presAssocID="{B4832B61-E172-43BA-90C3-F688678FAD98}" presName="horzFour" presStyleCnt="0"/>
      <dgm:spPr/>
    </dgm:pt>
    <dgm:pt modelId="{B49FD792-E5C6-481C-BAFD-C9428D3800D8}" type="pres">
      <dgm:prSet presAssocID="{2CE8C6B4-6EF9-47AE-87DA-8CDDA0B13721}" presName="vertFour" presStyleCnt="0">
        <dgm:presLayoutVars>
          <dgm:chPref val="3"/>
        </dgm:presLayoutVars>
      </dgm:prSet>
      <dgm:spPr/>
    </dgm:pt>
    <dgm:pt modelId="{2A0C9361-F91E-4074-8AC9-7A89DCE03990}" type="pres">
      <dgm:prSet presAssocID="{2CE8C6B4-6EF9-47AE-87DA-8CDDA0B13721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EFD094-5B82-467C-A3E5-D46932D71C84}" type="pres">
      <dgm:prSet presAssocID="{2CE8C6B4-6EF9-47AE-87DA-8CDDA0B13721}" presName="horzFour" presStyleCnt="0"/>
      <dgm:spPr/>
    </dgm:pt>
  </dgm:ptLst>
  <dgm:cxnLst>
    <dgm:cxn modelId="{D4D9016A-C53B-4B17-B798-856B9DA037C9}" type="presOf" srcId="{B4832B61-E172-43BA-90C3-F688678FAD98}" destId="{CCF3FFE7-F1FF-4505-83F4-BAFAFFAA58A7}" srcOrd="0" destOrd="0" presId="urn:microsoft.com/office/officeart/2005/8/layout/hierarchy4"/>
    <dgm:cxn modelId="{D0D2FE57-9385-4280-A935-7A7E3F010798}" type="presOf" srcId="{71CF0E02-8613-484F-998F-5E38E2B71816}" destId="{5E0A8033-5833-410A-931E-933604B093B5}" srcOrd="0" destOrd="0" presId="urn:microsoft.com/office/officeart/2005/8/layout/hierarchy4"/>
    <dgm:cxn modelId="{7F0151AD-F745-42D4-8175-1D10798BCBF0}" type="presOf" srcId="{50B2F3C6-1B5E-4530-8875-7C9606E4359D}" destId="{59D914B6-7995-444C-9114-F2FDE65298A4}" srcOrd="0" destOrd="0" presId="urn:microsoft.com/office/officeart/2005/8/layout/hierarchy4"/>
    <dgm:cxn modelId="{8B32E62B-488A-432D-A028-04FC5ADFCD01}" type="presOf" srcId="{FA9B0FD4-FDD4-4DC4-93E4-8B45E76C86E4}" destId="{DC00E1B8-9B2A-4CBC-9A46-AD8DA9F292C0}" srcOrd="0" destOrd="0" presId="urn:microsoft.com/office/officeart/2005/8/layout/hierarchy4"/>
    <dgm:cxn modelId="{6B102634-78AF-458C-891F-EFF6A8E72228}" srcId="{4F124C13-D10C-402F-8A20-082A4BF600B3}" destId="{71CF0E02-8613-484F-998F-5E38E2B71816}" srcOrd="0" destOrd="0" parTransId="{39D07CAD-E1D3-4105-88F3-8DAE0AB78389}" sibTransId="{B9265417-002D-45FB-A0E7-81EF76A8A389}"/>
    <dgm:cxn modelId="{AC915F4C-F71C-4E34-8C4D-BA8A02271110}" srcId="{1A8BD1DC-8F14-4BE5-A5BB-8421F7440FA3}" destId="{1EF6B0EA-40A7-4E1B-968E-D21AAA45812E}" srcOrd="0" destOrd="0" parTransId="{66EA409E-1121-40F8-BD7A-4D1354AA8FB3}" sibTransId="{C2105C5C-BBD8-482B-8D38-92675AA75478}"/>
    <dgm:cxn modelId="{D705CEA0-B3D0-4B0F-8EF1-D10349B55B83}" type="presOf" srcId="{51D3E430-D833-4BCF-B115-F48FBF330060}" destId="{61B72373-CC99-496A-B058-BD81D1AE22D9}" srcOrd="0" destOrd="0" presId="urn:microsoft.com/office/officeart/2005/8/layout/hierarchy4"/>
    <dgm:cxn modelId="{A2906DC3-3260-4954-90FF-E86C8EC9F9E3}" type="presOf" srcId="{1EF6B0EA-40A7-4E1B-968E-D21AAA45812E}" destId="{F8CD19C4-2561-42B3-AEC6-FA13FB7DAE69}" srcOrd="0" destOrd="0" presId="urn:microsoft.com/office/officeart/2005/8/layout/hierarchy4"/>
    <dgm:cxn modelId="{1014B206-5D42-45C4-9955-B389F07D9A4F}" type="presOf" srcId="{1A8BD1DC-8F14-4BE5-A5BB-8421F7440FA3}" destId="{8234A3C8-C8BA-45A6-986E-723BA853C223}" srcOrd="0" destOrd="0" presId="urn:microsoft.com/office/officeart/2005/8/layout/hierarchy4"/>
    <dgm:cxn modelId="{CAB5E3F0-8354-4746-9D5E-EB6D9BEA5AE6}" srcId="{FA9B0FD4-FDD4-4DC4-93E4-8B45E76C86E4}" destId="{3B1116A2-7B2E-4AD3-B3D8-CF4A2F4FCABD}" srcOrd="0" destOrd="0" parTransId="{A4BD0CE7-030F-421A-B9ED-AC4E2C564F17}" sibTransId="{53812F0A-C6B6-48AD-BDCC-B99FB6BF06F2}"/>
    <dgm:cxn modelId="{B24B3992-21A9-4223-B81F-A565C22F2D43}" srcId="{1EF6B0EA-40A7-4E1B-968E-D21AAA45812E}" destId="{4F124C13-D10C-402F-8A20-082A4BF600B3}" srcOrd="1" destOrd="0" parTransId="{7FA3D7A3-7475-445B-BA19-3B7BDA78682F}" sibTransId="{43560BF9-2D7F-4DBC-8D7B-3880144CA2BC}"/>
    <dgm:cxn modelId="{BA915F7B-91F2-4006-982C-407B2CD2C629}" srcId="{C82FA49D-C6BD-4F75-BA5C-098AC0FEB54F}" destId="{B4832B61-E172-43BA-90C3-F688678FAD98}" srcOrd="0" destOrd="0" parTransId="{E2F752DE-0D3F-4FB7-AC2F-329EA9FE3E79}" sibTransId="{270F9361-0AF4-4531-913F-26D2D6840D5B}"/>
    <dgm:cxn modelId="{3E76CBCA-4FE0-4AA4-BF8D-AC302B1270B0}" type="presOf" srcId="{C82FA49D-C6BD-4F75-BA5C-098AC0FEB54F}" destId="{23E01B57-5DE3-4C11-A003-00FFFEF4E6D6}" srcOrd="0" destOrd="0" presId="urn:microsoft.com/office/officeart/2005/8/layout/hierarchy4"/>
    <dgm:cxn modelId="{ECC8B449-47E7-4718-896F-D6CE6BB49696}" srcId="{1EF6B0EA-40A7-4E1B-968E-D21AAA45812E}" destId="{D96A8AFE-2B39-4112-B1C8-2CE217610149}" srcOrd="0" destOrd="0" parTransId="{DA9B69ED-4B87-4BC6-A95A-4B53918F311E}" sibTransId="{593B2BF1-5945-40EE-9AEB-DBCCC7E120D9}"/>
    <dgm:cxn modelId="{FB0625DB-4EA5-45E7-901D-EC2B3BC90889}" type="presOf" srcId="{2CE8C6B4-6EF9-47AE-87DA-8CDDA0B13721}" destId="{2A0C9361-F91E-4074-8AC9-7A89DCE03990}" srcOrd="0" destOrd="0" presId="urn:microsoft.com/office/officeart/2005/8/layout/hierarchy4"/>
    <dgm:cxn modelId="{2F22B1FF-9474-4BBA-A4F6-B0BC81743B0D}" type="presOf" srcId="{D96A8AFE-2B39-4112-B1C8-2CE217610149}" destId="{B0BBE484-1041-42E0-9EAD-04435F388B33}" srcOrd="0" destOrd="0" presId="urn:microsoft.com/office/officeart/2005/8/layout/hierarchy4"/>
    <dgm:cxn modelId="{290409FE-BFD9-4B8D-8D8C-81A206A801A4}" type="presOf" srcId="{3B1116A2-7B2E-4AD3-B3D8-CF4A2F4FCABD}" destId="{5CFC283E-6EE8-4666-A01C-E717E54B719E}" srcOrd="0" destOrd="0" presId="urn:microsoft.com/office/officeart/2005/8/layout/hierarchy4"/>
    <dgm:cxn modelId="{BFA920AE-BDA5-44F6-985B-4E216FEBBE87}" type="presOf" srcId="{4F124C13-D10C-402F-8A20-082A4BF600B3}" destId="{F9ED5332-7112-401E-87D3-280862866759}" srcOrd="0" destOrd="0" presId="urn:microsoft.com/office/officeart/2005/8/layout/hierarchy4"/>
    <dgm:cxn modelId="{4724FFE3-DC49-416B-B666-0444ACBB3F26}" srcId="{4F124C13-D10C-402F-8A20-082A4BF600B3}" destId="{51D3E430-D833-4BCF-B115-F48FBF330060}" srcOrd="1" destOrd="0" parTransId="{D062F87B-B7B3-43FF-8B7C-11ED2EB8266A}" sibTransId="{969C84BA-A0AE-4B26-BB56-5484286E6236}"/>
    <dgm:cxn modelId="{4F42F656-1D86-4507-8A19-35160BE9CD53}" srcId="{D96A8AFE-2B39-4112-B1C8-2CE217610149}" destId="{FA9B0FD4-FDD4-4DC4-93E4-8B45E76C86E4}" srcOrd="0" destOrd="0" parTransId="{7A6252FD-89D5-4894-AD07-B74EEC53D579}" sibTransId="{7E7BCFE4-F0EB-4FDE-96E3-7A320B726E75}"/>
    <dgm:cxn modelId="{FE7AFB49-BFC4-42B1-B829-ED632746D568}" srcId="{50B2F3C6-1B5E-4530-8875-7C9606E4359D}" destId="{C82FA49D-C6BD-4F75-BA5C-098AC0FEB54F}" srcOrd="0" destOrd="0" parTransId="{C0087831-4E71-4D85-8C50-CFFCDE658FAF}" sibTransId="{E50245EE-CE0C-4180-835E-B738CE6948CA}"/>
    <dgm:cxn modelId="{32CE8D65-60F9-47B0-9BE1-3C4CD73B8BB4}" srcId="{1EF6B0EA-40A7-4E1B-968E-D21AAA45812E}" destId="{50B2F3C6-1B5E-4530-8875-7C9606E4359D}" srcOrd="2" destOrd="0" parTransId="{0CB754F8-3570-4699-882B-8CAFD1DEA7A7}" sibTransId="{40F77602-79DA-4006-9474-02557F54AEAB}"/>
    <dgm:cxn modelId="{7C678DA8-42BF-4539-AF97-2431D75724BB}" srcId="{B4832B61-E172-43BA-90C3-F688678FAD98}" destId="{2CE8C6B4-6EF9-47AE-87DA-8CDDA0B13721}" srcOrd="0" destOrd="0" parTransId="{2266D3CB-EB94-4D1B-97B4-CBCCEB68AE48}" sibTransId="{CD1DE047-D5EE-4AC7-8AE5-9CA438ABD3F7}"/>
    <dgm:cxn modelId="{EC6CEF51-A3FE-4FB9-AE6C-58CBDD22BECF}" type="presParOf" srcId="{8234A3C8-C8BA-45A6-986E-723BA853C223}" destId="{774A468A-50A4-48A4-BD6F-0ED327BB0731}" srcOrd="0" destOrd="0" presId="urn:microsoft.com/office/officeart/2005/8/layout/hierarchy4"/>
    <dgm:cxn modelId="{785CC916-637D-4DAB-A23E-4AC0FFE077D4}" type="presParOf" srcId="{774A468A-50A4-48A4-BD6F-0ED327BB0731}" destId="{F8CD19C4-2561-42B3-AEC6-FA13FB7DAE69}" srcOrd="0" destOrd="0" presId="urn:microsoft.com/office/officeart/2005/8/layout/hierarchy4"/>
    <dgm:cxn modelId="{2DD4FAEE-67DE-47A0-BA16-2C0454D7235E}" type="presParOf" srcId="{774A468A-50A4-48A4-BD6F-0ED327BB0731}" destId="{ECFB857C-72E8-459A-B8AA-13F1CFCDF485}" srcOrd="1" destOrd="0" presId="urn:microsoft.com/office/officeart/2005/8/layout/hierarchy4"/>
    <dgm:cxn modelId="{C95C387A-859A-48E6-8C49-99FD12162659}" type="presParOf" srcId="{774A468A-50A4-48A4-BD6F-0ED327BB0731}" destId="{0373C143-9753-44D5-8103-FF7EC65E58C6}" srcOrd="2" destOrd="0" presId="urn:microsoft.com/office/officeart/2005/8/layout/hierarchy4"/>
    <dgm:cxn modelId="{37761B76-6D0A-4CDD-AA92-C6DD52147132}" type="presParOf" srcId="{0373C143-9753-44D5-8103-FF7EC65E58C6}" destId="{1C72C475-CC36-473B-9430-E9FCD85FD65F}" srcOrd="0" destOrd="0" presId="urn:microsoft.com/office/officeart/2005/8/layout/hierarchy4"/>
    <dgm:cxn modelId="{03F871A3-0738-4502-B6F6-EC8112E6D968}" type="presParOf" srcId="{1C72C475-CC36-473B-9430-E9FCD85FD65F}" destId="{B0BBE484-1041-42E0-9EAD-04435F388B33}" srcOrd="0" destOrd="0" presId="urn:microsoft.com/office/officeart/2005/8/layout/hierarchy4"/>
    <dgm:cxn modelId="{A853EFE4-0A93-46C6-B506-B9EEDF50D958}" type="presParOf" srcId="{1C72C475-CC36-473B-9430-E9FCD85FD65F}" destId="{FA44B4D9-77F8-4DC0-80A7-1829A7490361}" srcOrd="1" destOrd="0" presId="urn:microsoft.com/office/officeart/2005/8/layout/hierarchy4"/>
    <dgm:cxn modelId="{D74CEF49-A401-4CFE-AAEE-0F2A5DF80ED9}" type="presParOf" srcId="{1C72C475-CC36-473B-9430-E9FCD85FD65F}" destId="{A026236E-D974-49D6-BEF8-D6AB0D9CBEA0}" srcOrd="2" destOrd="0" presId="urn:microsoft.com/office/officeart/2005/8/layout/hierarchy4"/>
    <dgm:cxn modelId="{B28A4B5F-375C-4FEB-BDA9-8FA8E5FADE08}" type="presParOf" srcId="{A026236E-D974-49D6-BEF8-D6AB0D9CBEA0}" destId="{53E10113-73C2-47A3-8890-F68C79A60B21}" srcOrd="0" destOrd="0" presId="urn:microsoft.com/office/officeart/2005/8/layout/hierarchy4"/>
    <dgm:cxn modelId="{EE626EBC-BCD9-4C98-8E42-5949A6FD4232}" type="presParOf" srcId="{53E10113-73C2-47A3-8890-F68C79A60B21}" destId="{DC00E1B8-9B2A-4CBC-9A46-AD8DA9F292C0}" srcOrd="0" destOrd="0" presId="urn:microsoft.com/office/officeart/2005/8/layout/hierarchy4"/>
    <dgm:cxn modelId="{83A3E5DD-251A-4905-866C-C3FFB17E06EB}" type="presParOf" srcId="{53E10113-73C2-47A3-8890-F68C79A60B21}" destId="{6296282D-6C4D-46E7-ACE4-E17247F979FC}" srcOrd="1" destOrd="0" presId="urn:microsoft.com/office/officeart/2005/8/layout/hierarchy4"/>
    <dgm:cxn modelId="{F640DC59-9B0E-4ED5-AC57-59B6CF8977C4}" type="presParOf" srcId="{53E10113-73C2-47A3-8890-F68C79A60B21}" destId="{6AFAA418-44BE-4B7C-947C-CD10EF820245}" srcOrd="2" destOrd="0" presId="urn:microsoft.com/office/officeart/2005/8/layout/hierarchy4"/>
    <dgm:cxn modelId="{79D6350E-2922-4A20-8EC9-C1B29F42058D}" type="presParOf" srcId="{6AFAA418-44BE-4B7C-947C-CD10EF820245}" destId="{9782A314-7FAD-45CA-B9AB-A0D1985B26D7}" srcOrd="0" destOrd="0" presId="urn:microsoft.com/office/officeart/2005/8/layout/hierarchy4"/>
    <dgm:cxn modelId="{410B7A8A-8A5F-4985-80B3-9E4CDAE13F4B}" type="presParOf" srcId="{9782A314-7FAD-45CA-B9AB-A0D1985B26D7}" destId="{5CFC283E-6EE8-4666-A01C-E717E54B719E}" srcOrd="0" destOrd="0" presId="urn:microsoft.com/office/officeart/2005/8/layout/hierarchy4"/>
    <dgm:cxn modelId="{1E80ED8E-A0AB-4AE3-AB76-86C894006296}" type="presParOf" srcId="{9782A314-7FAD-45CA-B9AB-A0D1985B26D7}" destId="{5C1D9BD5-7809-4604-9E76-571C92921C1F}" srcOrd="1" destOrd="0" presId="urn:microsoft.com/office/officeart/2005/8/layout/hierarchy4"/>
    <dgm:cxn modelId="{FD065588-9BBF-4CF1-AD0F-4BF9BA4228E8}" type="presParOf" srcId="{0373C143-9753-44D5-8103-FF7EC65E58C6}" destId="{5F78F540-E9E9-4AAB-B9DC-D76D42DFE5BA}" srcOrd="1" destOrd="0" presId="urn:microsoft.com/office/officeart/2005/8/layout/hierarchy4"/>
    <dgm:cxn modelId="{5FB2FB31-9CD0-45D5-86D9-FC233971D906}" type="presParOf" srcId="{0373C143-9753-44D5-8103-FF7EC65E58C6}" destId="{2BCF7A71-7227-432E-93AB-0A850427E1BA}" srcOrd="2" destOrd="0" presId="urn:microsoft.com/office/officeart/2005/8/layout/hierarchy4"/>
    <dgm:cxn modelId="{6E9699BD-D2E6-4D49-92B9-35F8D66235D4}" type="presParOf" srcId="{2BCF7A71-7227-432E-93AB-0A850427E1BA}" destId="{F9ED5332-7112-401E-87D3-280862866759}" srcOrd="0" destOrd="0" presId="urn:microsoft.com/office/officeart/2005/8/layout/hierarchy4"/>
    <dgm:cxn modelId="{D60A58D4-B7B4-446E-8147-9AE46DE04488}" type="presParOf" srcId="{2BCF7A71-7227-432E-93AB-0A850427E1BA}" destId="{42FF0A27-448F-4465-B67B-DA7F5D73FCB3}" srcOrd="1" destOrd="0" presId="urn:microsoft.com/office/officeart/2005/8/layout/hierarchy4"/>
    <dgm:cxn modelId="{070BB17A-F55E-4E18-A3B4-33C43A1A1002}" type="presParOf" srcId="{2BCF7A71-7227-432E-93AB-0A850427E1BA}" destId="{30E28943-8F0D-4351-B6A3-CAFAE7ED0AFE}" srcOrd="2" destOrd="0" presId="urn:microsoft.com/office/officeart/2005/8/layout/hierarchy4"/>
    <dgm:cxn modelId="{B1C36F43-32EE-4764-8660-23C3DDCB693B}" type="presParOf" srcId="{30E28943-8F0D-4351-B6A3-CAFAE7ED0AFE}" destId="{A87355BE-914D-4CC8-81E3-22874A7084A4}" srcOrd="0" destOrd="0" presId="urn:microsoft.com/office/officeart/2005/8/layout/hierarchy4"/>
    <dgm:cxn modelId="{E72A2B6A-6F26-4760-98A2-6A74812F6B9F}" type="presParOf" srcId="{A87355BE-914D-4CC8-81E3-22874A7084A4}" destId="{5E0A8033-5833-410A-931E-933604B093B5}" srcOrd="0" destOrd="0" presId="urn:microsoft.com/office/officeart/2005/8/layout/hierarchy4"/>
    <dgm:cxn modelId="{C1CC1033-832B-4135-A9C5-CB780D500239}" type="presParOf" srcId="{A87355BE-914D-4CC8-81E3-22874A7084A4}" destId="{2A96FC46-2145-4616-9412-64BD9C519CA4}" srcOrd="1" destOrd="0" presId="urn:microsoft.com/office/officeart/2005/8/layout/hierarchy4"/>
    <dgm:cxn modelId="{39C1A02C-4DF4-4FC2-ADB5-4C03D99D3029}" type="presParOf" srcId="{30E28943-8F0D-4351-B6A3-CAFAE7ED0AFE}" destId="{5D5A8789-8712-48C2-BD3A-13B39C93EF7C}" srcOrd="1" destOrd="0" presId="urn:microsoft.com/office/officeart/2005/8/layout/hierarchy4"/>
    <dgm:cxn modelId="{83292493-273B-40F6-A99C-6D9C43518383}" type="presParOf" srcId="{30E28943-8F0D-4351-B6A3-CAFAE7ED0AFE}" destId="{3A04AFD4-ED43-4B94-B5DF-62925EBAE7BA}" srcOrd="2" destOrd="0" presId="urn:microsoft.com/office/officeart/2005/8/layout/hierarchy4"/>
    <dgm:cxn modelId="{E1DEBE13-C35E-46C2-BBCA-5E75CB5AA35F}" type="presParOf" srcId="{3A04AFD4-ED43-4B94-B5DF-62925EBAE7BA}" destId="{61B72373-CC99-496A-B058-BD81D1AE22D9}" srcOrd="0" destOrd="0" presId="urn:microsoft.com/office/officeart/2005/8/layout/hierarchy4"/>
    <dgm:cxn modelId="{3A3309CE-B063-40A4-A5C6-47AEC1283A87}" type="presParOf" srcId="{3A04AFD4-ED43-4B94-B5DF-62925EBAE7BA}" destId="{22D2FFC7-8906-47F0-8F3E-D86394146BE9}" srcOrd="1" destOrd="0" presId="urn:microsoft.com/office/officeart/2005/8/layout/hierarchy4"/>
    <dgm:cxn modelId="{190C2392-2831-47C0-A5DC-3F949C4CD9C8}" type="presParOf" srcId="{0373C143-9753-44D5-8103-FF7EC65E58C6}" destId="{882560F7-2FE3-473C-9B3B-203B73CBE288}" srcOrd="3" destOrd="0" presId="urn:microsoft.com/office/officeart/2005/8/layout/hierarchy4"/>
    <dgm:cxn modelId="{329F983E-0A81-4929-9E12-86A9E45B216A}" type="presParOf" srcId="{0373C143-9753-44D5-8103-FF7EC65E58C6}" destId="{6C3A71F1-E0C3-45A6-B24F-FBDDC4F7AAC8}" srcOrd="4" destOrd="0" presId="urn:microsoft.com/office/officeart/2005/8/layout/hierarchy4"/>
    <dgm:cxn modelId="{FEC6B6ED-8E77-47EB-B65D-DE10D5FFAD57}" type="presParOf" srcId="{6C3A71F1-E0C3-45A6-B24F-FBDDC4F7AAC8}" destId="{59D914B6-7995-444C-9114-F2FDE65298A4}" srcOrd="0" destOrd="0" presId="urn:microsoft.com/office/officeart/2005/8/layout/hierarchy4"/>
    <dgm:cxn modelId="{001EF98C-4120-4D75-A960-56CC55630EC4}" type="presParOf" srcId="{6C3A71F1-E0C3-45A6-B24F-FBDDC4F7AAC8}" destId="{2B6DFE09-909C-4775-BA04-0FB86F9AD5B9}" srcOrd="1" destOrd="0" presId="urn:microsoft.com/office/officeart/2005/8/layout/hierarchy4"/>
    <dgm:cxn modelId="{24C3A131-DD32-4AEC-9A4C-66D095C380B3}" type="presParOf" srcId="{6C3A71F1-E0C3-45A6-B24F-FBDDC4F7AAC8}" destId="{75310E50-1F99-4590-A2C8-274F2C37EDC2}" srcOrd="2" destOrd="0" presId="urn:microsoft.com/office/officeart/2005/8/layout/hierarchy4"/>
    <dgm:cxn modelId="{522540CA-77E7-446F-AAAC-490BC9D97AC9}" type="presParOf" srcId="{75310E50-1F99-4590-A2C8-274F2C37EDC2}" destId="{1F70CFAD-0FBB-4222-8E9E-69EA9643E98B}" srcOrd="0" destOrd="0" presId="urn:microsoft.com/office/officeart/2005/8/layout/hierarchy4"/>
    <dgm:cxn modelId="{1CE09579-C16E-46FB-BED4-CE37C25C5D81}" type="presParOf" srcId="{1F70CFAD-0FBB-4222-8E9E-69EA9643E98B}" destId="{23E01B57-5DE3-4C11-A003-00FFFEF4E6D6}" srcOrd="0" destOrd="0" presId="urn:microsoft.com/office/officeart/2005/8/layout/hierarchy4"/>
    <dgm:cxn modelId="{2FEE74D2-6CF7-4AFF-BD6D-6DE55B777DCD}" type="presParOf" srcId="{1F70CFAD-0FBB-4222-8E9E-69EA9643E98B}" destId="{CFCC9653-B659-4734-A421-0E1203517D0E}" srcOrd="1" destOrd="0" presId="urn:microsoft.com/office/officeart/2005/8/layout/hierarchy4"/>
    <dgm:cxn modelId="{2B3B8C8C-0996-4596-8CC3-1EE2840A8274}" type="presParOf" srcId="{1F70CFAD-0FBB-4222-8E9E-69EA9643E98B}" destId="{9D818F99-1646-4ACA-AF35-E502E8C9E558}" srcOrd="2" destOrd="0" presId="urn:microsoft.com/office/officeart/2005/8/layout/hierarchy4"/>
    <dgm:cxn modelId="{4F5C5B91-3381-4854-A570-192075BE37EA}" type="presParOf" srcId="{9D818F99-1646-4ACA-AF35-E502E8C9E558}" destId="{9FDF21F5-C7AA-4066-B121-60140F7FFB37}" srcOrd="0" destOrd="0" presId="urn:microsoft.com/office/officeart/2005/8/layout/hierarchy4"/>
    <dgm:cxn modelId="{FA74B1EE-69DB-4403-9FED-3A8C65A0A78E}" type="presParOf" srcId="{9FDF21F5-C7AA-4066-B121-60140F7FFB37}" destId="{CCF3FFE7-F1FF-4505-83F4-BAFAFFAA58A7}" srcOrd="0" destOrd="0" presId="urn:microsoft.com/office/officeart/2005/8/layout/hierarchy4"/>
    <dgm:cxn modelId="{1AD93018-3FED-40D5-9F26-EBAD6FB1CA2A}" type="presParOf" srcId="{9FDF21F5-C7AA-4066-B121-60140F7FFB37}" destId="{F72A330D-F23B-4C6E-BBC7-16A18CA87D9D}" srcOrd="1" destOrd="0" presId="urn:microsoft.com/office/officeart/2005/8/layout/hierarchy4"/>
    <dgm:cxn modelId="{FC2A6D86-5C82-4AE8-8467-54B064474E89}" type="presParOf" srcId="{9FDF21F5-C7AA-4066-B121-60140F7FFB37}" destId="{49790934-94D0-4E1C-9E7F-0F3A095249F8}" srcOrd="2" destOrd="0" presId="urn:microsoft.com/office/officeart/2005/8/layout/hierarchy4"/>
    <dgm:cxn modelId="{DCEE10DF-D6AA-46CE-AF5D-89649EBB2E96}" type="presParOf" srcId="{49790934-94D0-4E1C-9E7F-0F3A095249F8}" destId="{B49FD792-E5C6-481C-BAFD-C9428D3800D8}" srcOrd="0" destOrd="0" presId="urn:microsoft.com/office/officeart/2005/8/layout/hierarchy4"/>
    <dgm:cxn modelId="{58A6CCF3-7471-46C4-A389-F38889A0C76B}" type="presParOf" srcId="{B49FD792-E5C6-481C-BAFD-C9428D3800D8}" destId="{2A0C9361-F91E-4074-8AC9-7A89DCE03990}" srcOrd="0" destOrd="0" presId="urn:microsoft.com/office/officeart/2005/8/layout/hierarchy4"/>
    <dgm:cxn modelId="{43449588-EC74-4148-8329-A749EE83A130}" type="presParOf" srcId="{B49FD792-E5C6-481C-BAFD-C9428D3800D8}" destId="{DBEFD094-5B82-467C-A3E5-D46932D71C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8BD1DC-8F14-4BE5-A5BB-8421F7440FA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EF6B0EA-40A7-4E1B-968E-D21AAA45812E}">
      <dgm:prSet phldrT="[نص]"/>
      <dgm:spPr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قائمة المركز المالي </a:t>
          </a:r>
          <a:endParaRPr lang="ar-SA" b="1" dirty="0">
            <a:solidFill>
              <a:schemeClr val="tx1"/>
            </a:solidFill>
          </a:endParaRPr>
        </a:p>
      </dgm:t>
    </dgm:pt>
    <dgm:pt modelId="{66EA409E-1121-40F8-BD7A-4D1354AA8FB3}" type="par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C2105C5C-BBD8-482B-8D38-92675AA75478}" type="sib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4F124C13-D10C-402F-8A20-082A4BF600B3}">
      <dgm:prSet phldrT="[نص]" custT="1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A3D7A3-7475-445B-BA19-3B7BDA78682F}" type="par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43560BF9-2D7F-4DBC-8D7B-3880144CA2BC}" type="sib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71CF0E02-8613-484F-998F-5E38E2B71816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D07CAD-E1D3-4105-88F3-8DAE0AB78389}" type="par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B9265417-002D-45FB-A0E7-81EF76A8A389}" type="sib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51D3E430-D833-4BCF-B115-F48FBF330060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62F87B-B7B3-43FF-8B7C-11ED2EB8266A}" type="par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969C84BA-A0AE-4B26-BB56-5484286E6236}" type="sib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50B2F3C6-1B5E-4530-8875-7C9606E4359D}">
      <dgm:prSet phldrT="[نص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754F8-3570-4699-882B-8CAFD1DEA7A7}" type="par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40F77602-79DA-4006-9474-02557F54AEAB}" type="sib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C82FA49D-C6BD-4F75-BA5C-098AC0FEB54F}">
      <dgm:prSet phldrT="[نص]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087831-4E71-4D85-8C50-CFFCDE658FAF}" type="par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E50245EE-CE0C-4180-835E-B738CE6948CA}" type="sib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D96A8AFE-2B39-4112-B1C8-2CE217610149}">
      <dgm:prSet custT="1"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9B69ED-4B87-4BC6-A95A-4B53918F311E}" type="par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593B2BF1-5945-40EE-9AEB-DBCCC7E120D9}" type="sib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B4832B61-E172-43BA-90C3-F688678FAD98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F752DE-0D3F-4FB7-AC2F-329EA9FE3E79}" type="par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70F9361-0AF4-4531-913F-26D2D6840D5B}" type="sib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CE8C6B4-6EF9-47AE-87DA-8CDDA0B13721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66D3CB-EB94-4D1B-97B4-CBCCEB68AE48}" type="par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CD1DE047-D5EE-4AC7-8AE5-9CA438ABD3F7}" type="sib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FA9B0FD4-FDD4-4DC4-93E4-8B45E76C86E4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6252FD-89D5-4894-AD07-B74EEC53D579}" type="par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7E7BCFE4-F0EB-4FDE-96E3-7A320B726E75}" type="sib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3B1116A2-7B2E-4AD3-B3D8-CF4A2F4FCABD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BD0CE7-030F-421A-B9ED-AC4E2C564F17}" type="par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53812F0A-C6B6-48AD-BDCC-B99FB6BF06F2}" type="sib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8234A3C8-C8BA-45A6-986E-723BA853C223}" type="pres">
      <dgm:prSet presAssocID="{1A8BD1DC-8F14-4BE5-A5BB-8421F7440F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74A468A-50A4-48A4-BD6F-0ED327BB0731}" type="pres">
      <dgm:prSet presAssocID="{1EF6B0EA-40A7-4E1B-968E-D21AAA45812E}" presName="vertOne" presStyleCnt="0"/>
      <dgm:spPr/>
    </dgm:pt>
    <dgm:pt modelId="{F8CD19C4-2561-42B3-AEC6-FA13FB7DAE69}" type="pres">
      <dgm:prSet presAssocID="{1EF6B0EA-40A7-4E1B-968E-D21AAA45812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CFB857C-72E8-459A-B8AA-13F1CFCDF485}" type="pres">
      <dgm:prSet presAssocID="{1EF6B0EA-40A7-4E1B-968E-D21AAA45812E}" presName="parTransOne" presStyleCnt="0"/>
      <dgm:spPr/>
    </dgm:pt>
    <dgm:pt modelId="{0373C143-9753-44D5-8103-FF7EC65E58C6}" type="pres">
      <dgm:prSet presAssocID="{1EF6B0EA-40A7-4E1B-968E-D21AAA45812E}" presName="horzOne" presStyleCnt="0"/>
      <dgm:spPr/>
    </dgm:pt>
    <dgm:pt modelId="{1C72C475-CC36-473B-9430-E9FCD85FD65F}" type="pres">
      <dgm:prSet presAssocID="{D96A8AFE-2B39-4112-B1C8-2CE217610149}" presName="vertTwo" presStyleCnt="0"/>
      <dgm:spPr/>
    </dgm:pt>
    <dgm:pt modelId="{B0BBE484-1041-42E0-9EAD-04435F388B33}" type="pres">
      <dgm:prSet presAssocID="{D96A8AFE-2B39-4112-B1C8-2CE217610149}" presName="txTwo" presStyleLbl="node2" presStyleIdx="0" presStyleCnt="3" custScaleX="1454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44B4D9-77F8-4DC0-80A7-1829A7490361}" type="pres">
      <dgm:prSet presAssocID="{D96A8AFE-2B39-4112-B1C8-2CE217610149}" presName="parTransTwo" presStyleCnt="0"/>
      <dgm:spPr/>
    </dgm:pt>
    <dgm:pt modelId="{A026236E-D974-49D6-BEF8-D6AB0D9CBEA0}" type="pres">
      <dgm:prSet presAssocID="{D96A8AFE-2B39-4112-B1C8-2CE217610149}" presName="horzTwo" presStyleCnt="0"/>
      <dgm:spPr/>
    </dgm:pt>
    <dgm:pt modelId="{53E10113-73C2-47A3-8890-F68C79A60B21}" type="pres">
      <dgm:prSet presAssocID="{FA9B0FD4-FDD4-4DC4-93E4-8B45E76C86E4}" presName="vertThree" presStyleCnt="0"/>
      <dgm:spPr/>
    </dgm:pt>
    <dgm:pt modelId="{DC00E1B8-9B2A-4CBC-9A46-AD8DA9F292C0}" type="pres">
      <dgm:prSet presAssocID="{FA9B0FD4-FDD4-4DC4-93E4-8B45E76C86E4}" presName="txThree" presStyleLbl="node3" presStyleIdx="0" presStyleCnt="4" custScaleX="901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96282D-6C4D-46E7-ACE4-E17247F979FC}" type="pres">
      <dgm:prSet presAssocID="{FA9B0FD4-FDD4-4DC4-93E4-8B45E76C86E4}" presName="parTransThree" presStyleCnt="0"/>
      <dgm:spPr/>
    </dgm:pt>
    <dgm:pt modelId="{6AFAA418-44BE-4B7C-947C-CD10EF820245}" type="pres">
      <dgm:prSet presAssocID="{FA9B0FD4-FDD4-4DC4-93E4-8B45E76C86E4}" presName="horzThree" presStyleCnt="0"/>
      <dgm:spPr/>
    </dgm:pt>
    <dgm:pt modelId="{9782A314-7FAD-45CA-B9AB-A0D1985B26D7}" type="pres">
      <dgm:prSet presAssocID="{3B1116A2-7B2E-4AD3-B3D8-CF4A2F4FCABD}" presName="vertFour" presStyleCnt="0">
        <dgm:presLayoutVars>
          <dgm:chPref val="3"/>
        </dgm:presLayoutVars>
      </dgm:prSet>
      <dgm:spPr/>
    </dgm:pt>
    <dgm:pt modelId="{5CFC283E-6EE8-4666-A01C-E717E54B719E}" type="pres">
      <dgm:prSet presAssocID="{3B1116A2-7B2E-4AD3-B3D8-CF4A2F4FCABD}" presName="txFour" presStyleLbl="node4" presStyleIdx="0" presStyleCnt="3" custScaleX="891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1D9BD5-7809-4604-9E76-571C92921C1F}" type="pres">
      <dgm:prSet presAssocID="{3B1116A2-7B2E-4AD3-B3D8-CF4A2F4FCABD}" presName="horzFour" presStyleCnt="0"/>
      <dgm:spPr/>
    </dgm:pt>
    <dgm:pt modelId="{5F78F540-E9E9-4AAB-B9DC-D76D42DFE5BA}" type="pres">
      <dgm:prSet presAssocID="{593B2BF1-5945-40EE-9AEB-DBCCC7E120D9}" presName="sibSpaceTwo" presStyleCnt="0"/>
      <dgm:spPr/>
    </dgm:pt>
    <dgm:pt modelId="{2BCF7A71-7227-432E-93AB-0A850427E1BA}" type="pres">
      <dgm:prSet presAssocID="{4F124C13-D10C-402F-8A20-082A4BF600B3}" presName="vertTwo" presStyleCnt="0"/>
      <dgm:spPr/>
    </dgm:pt>
    <dgm:pt modelId="{F9ED5332-7112-401E-87D3-280862866759}" type="pres">
      <dgm:prSet presAssocID="{4F124C13-D10C-402F-8A20-082A4BF600B3}" presName="txTwo" presStyleLbl="node2" presStyleIdx="1" presStyleCnt="3" custScaleX="535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FF0A27-448F-4465-B67B-DA7F5D73FCB3}" type="pres">
      <dgm:prSet presAssocID="{4F124C13-D10C-402F-8A20-082A4BF600B3}" presName="parTransTwo" presStyleCnt="0"/>
      <dgm:spPr/>
    </dgm:pt>
    <dgm:pt modelId="{30E28943-8F0D-4351-B6A3-CAFAE7ED0AFE}" type="pres">
      <dgm:prSet presAssocID="{4F124C13-D10C-402F-8A20-082A4BF600B3}" presName="horzTwo" presStyleCnt="0"/>
      <dgm:spPr/>
    </dgm:pt>
    <dgm:pt modelId="{A87355BE-914D-4CC8-81E3-22874A7084A4}" type="pres">
      <dgm:prSet presAssocID="{71CF0E02-8613-484F-998F-5E38E2B71816}" presName="vertThree" presStyleCnt="0"/>
      <dgm:spPr/>
    </dgm:pt>
    <dgm:pt modelId="{5E0A8033-5833-410A-931E-933604B093B5}" type="pres">
      <dgm:prSet presAssocID="{71CF0E02-8613-484F-998F-5E38E2B71816}" presName="txThree" presStyleLbl="node3" presStyleIdx="1" presStyleCnt="4" custScaleX="85533" custLinFactY="20315" custLinFactNeighborX="3808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96FC46-2145-4616-9412-64BD9C519CA4}" type="pres">
      <dgm:prSet presAssocID="{71CF0E02-8613-484F-998F-5E38E2B71816}" presName="horzThree" presStyleCnt="0"/>
      <dgm:spPr/>
    </dgm:pt>
    <dgm:pt modelId="{5D5A8789-8712-48C2-BD3A-13B39C93EF7C}" type="pres">
      <dgm:prSet presAssocID="{B9265417-002D-45FB-A0E7-81EF76A8A389}" presName="sibSpaceThree" presStyleCnt="0"/>
      <dgm:spPr/>
    </dgm:pt>
    <dgm:pt modelId="{3A04AFD4-ED43-4B94-B5DF-62925EBAE7BA}" type="pres">
      <dgm:prSet presAssocID="{51D3E430-D833-4BCF-B115-F48FBF330060}" presName="vertThree" presStyleCnt="0"/>
      <dgm:spPr/>
    </dgm:pt>
    <dgm:pt modelId="{61B72373-CC99-496A-B058-BD81D1AE22D9}" type="pres">
      <dgm:prSet presAssocID="{51D3E430-D833-4BCF-B115-F48FBF330060}" presName="txThree" presStyleLbl="node3" presStyleIdx="2" presStyleCnt="4" custScaleX="80623" custLinFactNeighborX="-44521" custLinFactNeighborY="41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D2FFC7-8906-47F0-8F3E-D86394146BE9}" type="pres">
      <dgm:prSet presAssocID="{51D3E430-D833-4BCF-B115-F48FBF330060}" presName="horzThree" presStyleCnt="0"/>
      <dgm:spPr/>
    </dgm:pt>
    <dgm:pt modelId="{882560F7-2FE3-473C-9B3B-203B73CBE288}" type="pres">
      <dgm:prSet presAssocID="{43560BF9-2D7F-4DBC-8D7B-3880144CA2BC}" presName="sibSpaceTwo" presStyleCnt="0"/>
      <dgm:spPr/>
    </dgm:pt>
    <dgm:pt modelId="{6C3A71F1-E0C3-45A6-B24F-FBDDC4F7AAC8}" type="pres">
      <dgm:prSet presAssocID="{50B2F3C6-1B5E-4530-8875-7C9606E4359D}" presName="vertTwo" presStyleCnt="0"/>
      <dgm:spPr/>
    </dgm:pt>
    <dgm:pt modelId="{59D914B6-7995-444C-9114-F2FDE65298A4}" type="pres">
      <dgm:prSet presAssocID="{50B2F3C6-1B5E-4530-8875-7C9606E4359D}" presName="txTwo" presStyleLbl="node2" presStyleIdx="2" presStyleCnt="3" custLinFactNeighborX="-784" custLinFactNeighborY="244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6DFE09-909C-4775-BA04-0FB86F9AD5B9}" type="pres">
      <dgm:prSet presAssocID="{50B2F3C6-1B5E-4530-8875-7C9606E4359D}" presName="parTransTwo" presStyleCnt="0"/>
      <dgm:spPr/>
    </dgm:pt>
    <dgm:pt modelId="{75310E50-1F99-4590-A2C8-274F2C37EDC2}" type="pres">
      <dgm:prSet presAssocID="{50B2F3C6-1B5E-4530-8875-7C9606E4359D}" presName="horzTwo" presStyleCnt="0"/>
      <dgm:spPr/>
    </dgm:pt>
    <dgm:pt modelId="{1F70CFAD-0FBB-4222-8E9E-69EA9643E98B}" type="pres">
      <dgm:prSet presAssocID="{C82FA49D-C6BD-4F75-BA5C-098AC0FEB54F}" presName="vertThree" presStyleCnt="0"/>
      <dgm:spPr/>
    </dgm:pt>
    <dgm:pt modelId="{23E01B57-5DE3-4C11-A003-00FFFEF4E6D6}" type="pres">
      <dgm:prSet presAssocID="{C82FA49D-C6BD-4F75-BA5C-098AC0FEB54F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C9653-B659-4734-A421-0E1203517D0E}" type="pres">
      <dgm:prSet presAssocID="{C82FA49D-C6BD-4F75-BA5C-098AC0FEB54F}" presName="parTransThree" presStyleCnt="0"/>
      <dgm:spPr/>
    </dgm:pt>
    <dgm:pt modelId="{9D818F99-1646-4ACA-AF35-E502E8C9E558}" type="pres">
      <dgm:prSet presAssocID="{C82FA49D-C6BD-4F75-BA5C-098AC0FEB54F}" presName="horzThree" presStyleCnt="0"/>
      <dgm:spPr/>
    </dgm:pt>
    <dgm:pt modelId="{9FDF21F5-C7AA-4066-B121-60140F7FFB37}" type="pres">
      <dgm:prSet presAssocID="{B4832B61-E172-43BA-90C3-F688678FAD98}" presName="vertFour" presStyleCnt="0">
        <dgm:presLayoutVars>
          <dgm:chPref val="3"/>
        </dgm:presLayoutVars>
      </dgm:prSet>
      <dgm:spPr/>
    </dgm:pt>
    <dgm:pt modelId="{CCF3FFE7-F1FF-4505-83F4-BAFAFFAA58A7}" type="pres">
      <dgm:prSet presAssocID="{B4832B61-E172-43BA-90C3-F688678FAD98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2A330D-F23B-4C6E-BBC7-16A18CA87D9D}" type="pres">
      <dgm:prSet presAssocID="{B4832B61-E172-43BA-90C3-F688678FAD98}" presName="parTransFour" presStyleCnt="0"/>
      <dgm:spPr/>
    </dgm:pt>
    <dgm:pt modelId="{49790934-94D0-4E1C-9E7F-0F3A095249F8}" type="pres">
      <dgm:prSet presAssocID="{B4832B61-E172-43BA-90C3-F688678FAD98}" presName="horzFour" presStyleCnt="0"/>
      <dgm:spPr/>
    </dgm:pt>
    <dgm:pt modelId="{B49FD792-E5C6-481C-BAFD-C9428D3800D8}" type="pres">
      <dgm:prSet presAssocID="{2CE8C6B4-6EF9-47AE-87DA-8CDDA0B13721}" presName="vertFour" presStyleCnt="0">
        <dgm:presLayoutVars>
          <dgm:chPref val="3"/>
        </dgm:presLayoutVars>
      </dgm:prSet>
      <dgm:spPr/>
    </dgm:pt>
    <dgm:pt modelId="{2A0C9361-F91E-4074-8AC9-7A89DCE03990}" type="pres">
      <dgm:prSet presAssocID="{2CE8C6B4-6EF9-47AE-87DA-8CDDA0B13721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EFD094-5B82-467C-A3E5-D46932D71C84}" type="pres">
      <dgm:prSet presAssocID="{2CE8C6B4-6EF9-47AE-87DA-8CDDA0B13721}" presName="horzFour" presStyleCnt="0"/>
      <dgm:spPr/>
    </dgm:pt>
  </dgm:ptLst>
  <dgm:cxnLst>
    <dgm:cxn modelId="{0338DA58-B5C0-4C85-A39F-9BF781990305}" type="presOf" srcId="{B4832B61-E172-43BA-90C3-F688678FAD98}" destId="{CCF3FFE7-F1FF-4505-83F4-BAFAFFAA58A7}" srcOrd="0" destOrd="0" presId="urn:microsoft.com/office/officeart/2005/8/layout/hierarchy4"/>
    <dgm:cxn modelId="{B24B3992-21A9-4223-B81F-A565C22F2D43}" srcId="{1EF6B0EA-40A7-4E1B-968E-D21AAA45812E}" destId="{4F124C13-D10C-402F-8A20-082A4BF600B3}" srcOrd="1" destOrd="0" parTransId="{7FA3D7A3-7475-445B-BA19-3B7BDA78682F}" sibTransId="{43560BF9-2D7F-4DBC-8D7B-3880144CA2BC}"/>
    <dgm:cxn modelId="{4724FFE3-DC49-416B-B666-0444ACBB3F26}" srcId="{4F124C13-D10C-402F-8A20-082A4BF600B3}" destId="{51D3E430-D833-4BCF-B115-F48FBF330060}" srcOrd="1" destOrd="0" parTransId="{D062F87B-B7B3-43FF-8B7C-11ED2EB8266A}" sibTransId="{969C84BA-A0AE-4B26-BB56-5484286E6236}"/>
    <dgm:cxn modelId="{AC915F4C-F71C-4E34-8C4D-BA8A02271110}" srcId="{1A8BD1DC-8F14-4BE5-A5BB-8421F7440FA3}" destId="{1EF6B0EA-40A7-4E1B-968E-D21AAA45812E}" srcOrd="0" destOrd="0" parTransId="{66EA409E-1121-40F8-BD7A-4D1354AA8FB3}" sibTransId="{C2105C5C-BBD8-482B-8D38-92675AA75478}"/>
    <dgm:cxn modelId="{ECC8B449-47E7-4718-896F-D6CE6BB49696}" srcId="{1EF6B0EA-40A7-4E1B-968E-D21AAA45812E}" destId="{D96A8AFE-2B39-4112-B1C8-2CE217610149}" srcOrd="0" destOrd="0" parTransId="{DA9B69ED-4B87-4BC6-A95A-4B53918F311E}" sibTransId="{593B2BF1-5945-40EE-9AEB-DBCCC7E120D9}"/>
    <dgm:cxn modelId="{8EE37B11-4DA1-4BCB-8141-22444CFB2D61}" type="presOf" srcId="{1EF6B0EA-40A7-4E1B-968E-D21AAA45812E}" destId="{F8CD19C4-2561-42B3-AEC6-FA13FB7DAE69}" srcOrd="0" destOrd="0" presId="urn:microsoft.com/office/officeart/2005/8/layout/hierarchy4"/>
    <dgm:cxn modelId="{BA915F7B-91F2-4006-982C-407B2CD2C629}" srcId="{C82FA49D-C6BD-4F75-BA5C-098AC0FEB54F}" destId="{B4832B61-E172-43BA-90C3-F688678FAD98}" srcOrd="0" destOrd="0" parTransId="{E2F752DE-0D3F-4FB7-AC2F-329EA9FE3E79}" sibTransId="{270F9361-0AF4-4531-913F-26D2D6840D5B}"/>
    <dgm:cxn modelId="{32CE8D65-60F9-47B0-9BE1-3C4CD73B8BB4}" srcId="{1EF6B0EA-40A7-4E1B-968E-D21AAA45812E}" destId="{50B2F3C6-1B5E-4530-8875-7C9606E4359D}" srcOrd="2" destOrd="0" parTransId="{0CB754F8-3570-4699-882B-8CAFD1DEA7A7}" sibTransId="{40F77602-79DA-4006-9474-02557F54AEAB}"/>
    <dgm:cxn modelId="{7C678DA8-42BF-4539-AF97-2431D75724BB}" srcId="{B4832B61-E172-43BA-90C3-F688678FAD98}" destId="{2CE8C6B4-6EF9-47AE-87DA-8CDDA0B13721}" srcOrd="0" destOrd="0" parTransId="{2266D3CB-EB94-4D1B-97B4-CBCCEB68AE48}" sibTransId="{CD1DE047-D5EE-4AC7-8AE5-9CA438ABD3F7}"/>
    <dgm:cxn modelId="{EBBA5D5A-29ED-4FC4-BCF2-B7A02A4D6EA3}" type="presOf" srcId="{50B2F3C6-1B5E-4530-8875-7C9606E4359D}" destId="{59D914B6-7995-444C-9114-F2FDE65298A4}" srcOrd="0" destOrd="0" presId="urn:microsoft.com/office/officeart/2005/8/layout/hierarchy4"/>
    <dgm:cxn modelId="{30C784CD-67D0-40CF-AD04-9644CE80E420}" type="presOf" srcId="{FA9B0FD4-FDD4-4DC4-93E4-8B45E76C86E4}" destId="{DC00E1B8-9B2A-4CBC-9A46-AD8DA9F292C0}" srcOrd="0" destOrd="0" presId="urn:microsoft.com/office/officeart/2005/8/layout/hierarchy4"/>
    <dgm:cxn modelId="{9612FD46-D320-4232-8A13-A25086067136}" type="presOf" srcId="{51D3E430-D833-4BCF-B115-F48FBF330060}" destId="{61B72373-CC99-496A-B058-BD81D1AE22D9}" srcOrd="0" destOrd="0" presId="urn:microsoft.com/office/officeart/2005/8/layout/hierarchy4"/>
    <dgm:cxn modelId="{4F42F656-1D86-4507-8A19-35160BE9CD53}" srcId="{D96A8AFE-2B39-4112-B1C8-2CE217610149}" destId="{FA9B0FD4-FDD4-4DC4-93E4-8B45E76C86E4}" srcOrd="0" destOrd="0" parTransId="{7A6252FD-89D5-4894-AD07-B74EEC53D579}" sibTransId="{7E7BCFE4-F0EB-4FDE-96E3-7A320B726E75}"/>
    <dgm:cxn modelId="{CAB5E3F0-8354-4746-9D5E-EB6D9BEA5AE6}" srcId="{FA9B0FD4-FDD4-4DC4-93E4-8B45E76C86E4}" destId="{3B1116A2-7B2E-4AD3-B3D8-CF4A2F4FCABD}" srcOrd="0" destOrd="0" parTransId="{A4BD0CE7-030F-421A-B9ED-AC4E2C564F17}" sibTransId="{53812F0A-C6B6-48AD-BDCC-B99FB6BF06F2}"/>
    <dgm:cxn modelId="{FC6D7DA8-594F-4096-B722-B5E02B02A280}" type="presOf" srcId="{D96A8AFE-2B39-4112-B1C8-2CE217610149}" destId="{B0BBE484-1041-42E0-9EAD-04435F388B33}" srcOrd="0" destOrd="0" presId="urn:microsoft.com/office/officeart/2005/8/layout/hierarchy4"/>
    <dgm:cxn modelId="{FE7AFB49-BFC4-42B1-B829-ED632746D568}" srcId="{50B2F3C6-1B5E-4530-8875-7C9606E4359D}" destId="{C82FA49D-C6BD-4F75-BA5C-098AC0FEB54F}" srcOrd="0" destOrd="0" parTransId="{C0087831-4E71-4D85-8C50-CFFCDE658FAF}" sibTransId="{E50245EE-CE0C-4180-835E-B738CE6948CA}"/>
    <dgm:cxn modelId="{D8B0435B-1A67-4670-A55A-4487715A60D6}" type="presOf" srcId="{4F124C13-D10C-402F-8A20-082A4BF600B3}" destId="{F9ED5332-7112-401E-87D3-280862866759}" srcOrd="0" destOrd="0" presId="urn:microsoft.com/office/officeart/2005/8/layout/hierarchy4"/>
    <dgm:cxn modelId="{6B102634-78AF-458C-891F-EFF6A8E72228}" srcId="{4F124C13-D10C-402F-8A20-082A4BF600B3}" destId="{71CF0E02-8613-484F-998F-5E38E2B71816}" srcOrd="0" destOrd="0" parTransId="{39D07CAD-E1D3-4105-88F3-8DAE0AB78389}" sibTransId="{B9265417-002D-45FB-A0E7-81EF76A8A389}"/>
    <dgm:cxn modelId="{7409033F-67CF-4F3A-B2E2-2A5467F7831A}" type="presOf" srcId="{3B1116A2-7B2E-4AD3-B3D8-CF4A2F4FCABD}" destId="{5CFC283E-6EE8-4666-A01C-E717E54B719E}" srcOrd="0" destOrd="0" presId="urn:microsoft.com/office/officeart/2005/8/layout/hierarchy4"/>
    <dgm:cxn modelId="{4E419F98-0B2D-4780-A2FC-BCA2E8867046}" type="presOf" srcId="{C82FA49D-C6BD-4F75-BA5C-098AC0FEB54F}" destId="{23E01B57-5DE3-4C11-A003-00FFFEF4E6D6}" srcOrd="0" destOrd="0" presId="urn:microsoft.com/office/officeart/2005/8/layout/hierarchy4"/>
    <dgm:cxn modelId="{4C109BA3-05F1-4057-9A01-E8762F8B2860}" type="presOf" srcId="{2CE8C6B4-6EF9-47AE-87DA-8CDDA0B13721}" destId="{2A0C9361-F91E-4074-8AC9-7A89DCE03990}" srcOrd="0" destOrd="0" presId="urn:microsoft.com/office/officeart/2005/8/layout/hierarchy4"/>
    <dgm:cxn modelId="{FD34A85E-D29A-4445-BD70-A7A76BD9476D}" type="presOf" srcId="{71CF0E02-8613-484F-998F-5E38E2B71816}" destId="{5E0A8033-5833-410A-931E-933604B093B5}" srcOrd="0" destOrd="0" presId="urn:microsoft.com/office/officeart/2005/8/layout/hierarchy4"/>
    <dgm:cxn modelId="{80C16C3B-4F88-49B7-AF60-9299A406DB9F}" type="presOf" srcId="{1A8BD1DC-8F14-4BE5-A5BB-8421F7440FA3}" destId="{8234A3C8-C8BA-45A6-986E-723BA853C223}" srcOrd="0" destOrd="0" presId="urn:microsoft.com/office/officeart/2005/8/layout/hierarchy4"/>
    <dgm:cxn modelId="{A1C15A33-1240-44D6-965F-5BB84F1893E9}" type="presParOf" srcId="{8234A3C8-C8BA-45A6-986E-723BA853C223}" destId="{774A468A-50A4-48A4-BD6F-0ED327BB0731}" srcOrd="0" destOrd="0" presId="urn:microsoft.com/office/officeart/2005/8/layout/hierarchy4"/>
    <dgm:cxn modelId="{DB9F3FC0-232F-466D-B84F-E149364F85F4}" type="presParOf" srcId="{774A468A-50A4-48A4-BD6F-0ED327BB0731}" destId="{F8CD19C4-2561-42B3-AEC6-FA13FB7DAE69}" srcOrd="0" destOrd="0" presId="urn:microsoft.com/office/officeart/2005/8/layout/hierarchy4"/>
    <dgm:cxn modelId="{749FBDFB-81D4-4E34-BFE4-AD73EA69751D}" type="presParOf" srcId="{774A468A-50A4-48A4-BD6F-0ED327BB0731}" destId="{ECFB857C-72E8-459A-B8AA-13F1CFCDF485}" srcOrd="1" destOrd="0" presId="urn:microsoft.com/office/officeart/2005/8/layout/hierarchy4"/>
    <dgm:cxn modelId="{1551AAE8-60B2-471B-A5B7-9F3817283C2B}" type="presParOf" srcId="{774A468A-50A4-48A4-BD6F-0ED327BB0731}" destId="{0373C143-9753-44D5-8103-FF7EC65E58C6}" srcOrd="2" destOrd="0" presId="urn:microsoft.com/office/officeart/2005/8/layout/hierarchy4"/>
    <dgm:cxn modelId="{131DE3FA-AB85-4D95-99B5-3A6179EC9737}" type="presParOf" srcId="{0373C143-9753-44D5-8103-FF7EC65E58C6}" destId="{1C72C475-CC36-473B-9430-E9FCD85FD65F}" srcOrd="0" destOrd="0" presId="urn:microsoft.com/office/officeart/2005/8/layout/hierarchy4"/>
    <dgm:cxn modelId="{876E2C4F-5A8F-48D4-A222-B6E3611A1E9F}" type="presParOf" srcId="{1C72C475-CC36-473B-9430-E9FCD85FD65F}" destId="{B0BBE484-1041-42E0-9EAD-04435F388B33}" srcOrd="0" destOrd="0" presId="urn:microsoft.com/office/officeart/2005/8/layout/hierarchy4"/>
    <dgm:cxn modelId="{355808EA-CD4A-4194-9D0C-1A065490FC13}" type="presParOf" srcId="{1C72C475-CC36-473B-9430-E9FCD85FD65F}" destId="{FA44B4D9-77F8-4DC0-80A7-1829A7490361}" srcOrd="1" destOrd="0" presId="urn:microsoft.com/office/officeart/2005/8/layout/hierarchy4"/>
    <dgm:cxn modelId="{F53CBE4E-FB8C-473B-99E0-1B5165B835D2}" type="presParOf" srcId="{1C72C475-CC36-473B-9430-E9FCD85FD65F}" destId="{A026236E-D974-49D6-BEF8-D6AB0D9CBEA0}" srcOrd="2" destOrd="0" presId="urn:microsoft.com/office/officeart/2005/8/layout/hierarchy4"/>
    <dgm:cxn modelId="{04B9735D-5113-410F-B116-D0A1B16C213D}" type="presParOf" srcId="{A026236E-D974-49D6-BEF8-D6AB0D9CBEA0}" destId="{53E10113-73C2-47A3-8890-F68C79A60B21}" srcOrd="0" destOrd="0" presId="urn:microsoft.com/office/officeart/2005/8/layout/hierarchy4"/>
    <dgm:cxn modelId="{EA55A961-8940-4B79-A0B5-47BC832F59B9}" type="presParOf" srcId="{53E10113-73C2-47A3-8890-F68C79A60B21}" destId="{DC00E1B8-9B2A-4CBC-9A46-AD8DA9F292C0}" srcOrd="0" destOrd="0" presId="urn:microsoft.com/office/officeart/2005/8/layout/hierarchy4"/>
    <dgm:cxn modelId="{D674C4AE-C897-4D99-9E21-A18889ADB596}" type="presParOf" srcId="{53E10113-73C2-47A3-8890-F68C79A60B21}" destId="{6296282D-6C4D-46E7-ACE4-E17247F979FC}" srcOrd="1" destOrd="0" presId="urn:microsoft.com/office/officeart/2005/8/layout/hierarchy4"/>
    <dgm:cxn modelId="{2F2BFF38-F898-4B7A-BBED-E8451644123C}" type="presParOf" srcId="{53E10113-73C2-47A3-8890-F68C79A60B21}" destId="{6AFAA418-44BE-4B7C-947C-CD10EF820245}" srcOrd="2" destOrd="0" presId="urn:microsoft.com/office/officeart/2005/8/layout/hierarchy4"/>
    <dgm:cxn modelId="{FB7DA53C-BCD8-4DF7-979C-D34A369FDB2D}" type="presParOf" srcId="{6AFAA418-44BE-4B7C-947C-CD10EF820245}" destId="{9782A314-7FAD-45CA-B9AB-A0D1985B26D7}" srcOrd="0" destOrd="0" presId="urn:microsoft.com/office/officeart/2005/8/layout/hierarchy4"/>
    <dgm:cxn modelId="{5502FA74-CF38-4CC6-8C91-6BCD3442AAAE}" type="presParOf" srcId="{9782A314-7FAD-45CA-B9AB-A0D1985B26D7}" destId="{5CFC283E-6EE8-4666-A01C-E717E54B719E}" srcOrd="0" destOrd="0" presId="urn:microsoft.com/office/officeart/2005/8/layout/hierarchy4"/>
    <dgm:cxn modelId="{1B04C3EB-EA21-4F4E-8EC2-8ECA732AD281}" type="presParOf" srcId="{9782A314-7FAD-45CA-B9AB-A0D1985B26D7}" destId="{5C1D9BD5-7809-4604-9E76-571C92921C1F}" srcOrd="1" destOrd="0" presId="urn:microsoft.com/office/officeart/2005/8/layout/hierarchy4"/>
    <dgm:cxn modelId="{ADFD3201-BDF6-4E37-9A98-99D8E0EBF7BE}" type="presParOf" srcId="{0373C143-9753-44D5-8103-FF7EC65E58C6}" destId="{5F78F540-E9E9-4AAB-B9DC-D76D42DFE5BA}" srcOrd="1" destOrd="0" presId="urn:microsoft.com/office/officeart/2005/8/layout/hierarchy4"/>
    <dgm:cxn modelId="{A5E32D84-033E-43C5-8EAC-698328EDDA1C}" type="presParOf" srcId="{0373C143-9753-44D5-8103-FF7EC65E58C6}" destId="{2BCF7A71-7227-432E-93AB-0A850427E1BA}" srcOrd="2" destOrd="0" presId="urn:microsoft.com/office/officeart/2005/8/layout/hierarchy4"/>
    <dgm:cxn modelId="{785D5810-461A-4F35-BCD9-A39A35E44EC5}" type="presParOf" srcId="{2BCF7A71-7227-432E-93AB-0A850427E1BA}" destId="{F9ED5332-7112-401E-87D3-280862866759}" srcOrd="0" destOrd="0" presId="urn:microsoft.com/office/officeart/2005/8/layout/hierarchy4"/>
    <dgm:cxn modelId="{82EB70D5-63F4-4A0E-B172-D82161BF68D6}" type="presParOf" srcId="{2BCF7A71-7227-432E-93AB-0A850427E1BA}" destId="{42FF0A27-448F-4465-B67B-DA7F5D73FCB3}" srcOrd="1" destOrd="0" presId="urn:microsoft.com/office/officeart/2005/8/layout/hierarchy4"/>
    <dgm:cxn modelId="{EC70B37F-EBED-4207-94DA-3FF2F0ACDA56}" type="presParOf" srcId="{2BCF7A71-7227-432E-93AB-0A850427E1BA}" destId="{30E28943-8F0D-4351-B6A3-CAFAE7ED0AFE}" srcOrd="2" destOrd="0" presId="urn:microsoft.com/office/officeart/2005/8/layout/hierarchy4"/>
    <dgm:cxn modelId="{045C2574-E1BC-4233-BFF2-B3B4ABFDB2EA}" type="presParOf" srcId="{30E28943-8F0D-4351-B6A3-CAFAE7ED0AFE}" destId="{A87355BE-914D-4CC8-81E3-22874A7084A4}" srcOrd="0" destOrd="0" presId="urn:microsoft.com/office/officeart/2005/8/layout/hierarchy4"/>
    <dgm:cxn modelId="{2DFE2A00-3ACD-4CDA-9E2E-CC4298163FE0}" type="presParOf" srcId="{A87355BE-914D-4CC8-81E3-22874A7084A4}" destId="{5E0A8033-5833-410A-931E-933604B093B5}" srcOrd="0" destOrd="0" presId="urn:microsoft.com/office/officeart/2005/8/layout/hierarchy4"/>
    <dgm:cxn modelId="{D1B21185-588E-47F5-8DED-D83188838D35}" type="presParOf" srcId="{A87355BE-914D-4CC8-81E3-22874A7084A4}" destId="{2A96FC46-2145-4616-9412-64BD9C519CA4}" srcOrd="1" destOrd="0" presId="urn:microsoft.com/office/officeart/2005/8/layout/hierarchy4"/>
    <dgm:cxn modelId="{CCB2C67F-AE4A-487D-BE0E-FC3FA02DF07B}" type="presParOf" srcId="{30E28943-8F0D-4351-B6A3-CAFAE7ED0AFE}" destId="{5D5A8789-8712-48C2-BD3A-13B39C93EF7C}" srcOrd="1" destOrd="0" presId="urn:microsoft.com/office/officeart/2005/8/layout/hierarchy4"/>
    <dgm:cxn modelId="{89E95E02-1702-4EB3-B1F6-0A3CB5BA444D}" type="presParOf" srcId="{30E28943-8F0D-4351-B6A3-CAFAE7ED0AFE}" destId="{3A04AFD4-ED43-4B94-B5DF-62925EBAE7BA}" srcOrd="2" destOrd="0" presId="urn:microsoft.com/office/officeart/2005/8/layout/hierarchy4"/>
    <dgm:cxn modelId="{F1B42DBC-3A42-4747-A721-B9A04711105D}" type="presParOf" srcId="{3A04AFD4-ED43-4B94-B5DF-62925EBAE7BA}" destId="{61B72373-CC99-496A-B058-BD81D1AE22D9}" srcOrd="0" destOrd="0" presId="urn:microsoft.com/office/officeart/2005/8/layout/hierarchy4"/>
    <dgm:cxn modelId="{315ACDD5-E285-4929-96E0-A80E35176235}" type="presParOf" srcId="{3A04AFD4-ED43-4B94-B5DF-62925EBAE7BA}" destId="{22D2FFC7-8906-47F0-8F3E-D86394146BE9}" srcOrd="1" destOrd="0" presId="urn:microsoft.com/office/officeart/2005/8/layout/hierarchy4"/>
    <dgm:cxn modelId="{3B5996EB-2C48-4663-99B4-AA4161AA8EED}" type="presParOf" srcId="{0373C143-9753-44D5-8103-FF7EC65E58C6}" destId="{882560F7-2FE3-473C-9B3B-203B73CBE288}" srcOrd="3" destOrd="0" presId="urn:microsoft.com/office/officeart/2005/8/layout/hierarchy4"/>
    <dgm:cxn modelId="{28E589DA-70B3-4E59-87BA-C49637649782}" type="presParOf" srcId="{0373C143-9753-44D5-8103-FF7EC65E58C6}" destId="{6C3A71F1-E0C3-45A6-B24F-FBDDC4F7AAC8}" srcOrd="4" destOrd="0" presId="urn:microsoft.com/office/officeart/2005/8/layout/hierarchy4"/>
    <dgm:cxn modelId="{D932D482-4941-496D-BBEA-15625DC6C788}" type="presParOf" srcId="{6C3A71F1-E0C3-45A6-B24F-FBDDC4F7AAC8}" destId="{59D914B6-7995-444C-9114-F2FDE65298A4}" srcOrd="0" destOrd="0" presId="urn:microsoft.com/office/officeart/2005/8/layout/hierarchy4"/>
    <dgm:cxn modelId="{47DEB782-C114-45EB-939D-D15D3840771C}" type="presParOf" srcId="{6C3A71F1-E0C3-45A6-B24F-FBDDC4F7AAC8}" destId="{2B6DFE09-909C-4775-BA04-0FB86F9AD5B9}" srcOrd="1" destOrd="0" presId="urn:microsoft.com/office/officeart/2005/8/layout/hierarchy4"/>
    <dgm:cxn modelId="{B27A3A25-B02C-4504-8BFD-1B3B1A5BE0BC}" type="presParOf" srcId="{6C3A71F1-E0C3-45A6-B24F-FBDDC4F7AAC8}" destId="{75310E50-1F99-4590-A2C8-274F2C37EDC2}" srcOrd="2" destOrd="0" presId="urn:microsoft.com/office/officeart/2005/8/layout/hierarchy4"/>
    <dgm:cxn modelId="{AB9FAC52-709E-4CBB-9E4A-BD8BEA250EC7}" type="presParOf" srcId="{75310E50-1F99-4590-A2C8-274F2C37EDC2}" destId="{1F70CFAD-0FBB-4222-8E9E-69EA9643E98B}" srcOrd="0" destOrd="0" presId="urn:microsoft.com/office/officeart/2005/8/layout/hierarchy4"/>
    <dgm:cxn modelId="{23507CBC-B537-4F7B-A1F7-FA30D5B237BC}" type="presParOf" srcId="{1F70CFAD-0FBB-4222-8E9E-69EA9643E98B}" destId="{23E01B57-5DE3-4C11-A003-00FFFEF4E6D6}" srcOrd="0" destOrd="0" presId="urn:microsoft.com/office/officeart/2005/8/layout/hierarchy4"/>
    <dgm:cxn modelId="{8F317465-1D20-4731-9D21-C6DA9EF6BC1E}" type="presParOf" srcId="{1F70CFAD-0FBB-4222-8E9E-69EA9643E98B}" destId="{CFCC9653-B659-4734-A421-0E1203517D0E}" srcOrd="1" destOrd="0" presId="urn:microsoft.com/office/officeart/2005/8/layout/hierarchy4"/>
    <dgm:cxn modelId="{F7E3192C-C494-4E76-849D-25D6B2FDDC62}" type="presParOf" srcId="{1F70CFAD-0FBB-4222-8E9E-69EA9643E98B}" destId="{9D818F99-1646-4ACA-AF35-E502E8C9E558}" srcOrd="2" destOrd="0" presId="urn:microsoft.com/office/officeart/2005/8/layout/hierarchy4"/>
    <dgm:cxn modelId="{07626CEE-5780-4139-8A58-1621B488B5EE}" type="presParOf" srcId="{9D818F99-1646-4ACA-AF35-E502E8C9E558}" destId="{9FDF21F5-C7AA-4066-B121-60140F7FFB37}" srcOrd="0" destOrd="0" presId="urn:microsoft.com/office/officeart/2005/8/layout/hierarchy4"/>
    <dgm:cxn modelId="{D09EC1CA-6954-421D-952F-795901885264}" type="presParOf" srcId="{9FDF21F5-C7AA-4066-B121-60140F7FFB37}" destId="{CCF3FFE7-F1FF-4505-83F4-BAFAFFAA58A7}" srcOrd="0" destOrd="0" presId="urn:microsoft.com/office/officeart/2005/8/layout/hierarchy4"/>
    <dgm:cxn modelId="{137B95DF-8DA0-4F4A-A19B-AB8A1B22DFD1}" type="presParOf" srcId="{9FDF21F5-C7AA-4066-B121-60140F7FFB37}" destId="{F72A330D-F23B-4C6E-BBC7-16A18CA87D9D}" srcOrd="1" destOrd="0" presId="urn:microsoft.com/office/officeart/2005/8/layout/hierarchy4"/>
    <dgm:cxn modelId="{222C441A-19AA-4F2C-8691-2EEEA1D4FE7C}" type="presParOf" srcId="{9FDF21F5-C7AA-4066-B121-60140F7FFB37}" destId="{49790934-94D0-4E1C-9E7F-0F3A095249F8}" srcOrd="2" destOrd="0" presId="urn:microsoft.com/office/officeart/2005/8/layout/hierarchy4"/>
    <dgm:cxn modelId="{56F5B24D-FE5D-4A4A-A203-5E81849CA32B}" type="presParOf" srcId="{49790934-94D0-4E1C-9E7F-0F3A095249F8}" destId="{B49FD792-E5C6-481C-BAFD-C9428D3800D8}" srcOrd="0" destOrd="0" presId="urn:microsoft.com/office/officeart/2005/8/layout/hierarchy4"/>
    <dgm:cxn modelId="{9F121D2A-4CE8-4BCA-9F31-2D0A869E7C26}" type="presParOf" srcId="{B49FD792-E5C6-481C-BAFD-C9428D3800D8}" destId="{2A0C9361-F91E-4074-8AC9-7A89DCE03990}" srcOrd="0" destOrd="0" presId="urn:microsoft.com/office/officeart/2005/8/layout/hierarchy4"/>
    <dgm:cxn modelId="{649B44B3-DEB7-4DA3-A79F-F2E36C21EB94}" type="presParOf" srcId="{B49FD792-E5C6-481C-BAFD-C9428D3800D8}" destId="{DBEFD094-5B82-467C-A3E5-D46932D71C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A8BD1DC-8F14-4BE5-A5BB-8421F7440FA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EF6B0EA-40A7-4E1B-968E-D21AAA45812E}">
      <dgm:prSet phldrT="[نص]"/>
      <dgm:spPr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قائمة المركز المالي </a:t>
          </a:r>
          <a:endParaRPr lang="ar-SA" b="1" dirty="0">
            <a:solidFill>
              <a:schemeClr val="tx1"/>
            </a:solidFill>
          </a:endParaRPr>
        </a:p>
      </dgm:t>
    </dgm:pt>
    <dgm:pt modelId="{66EA409E-1121-40F8-BD7A-4D1354AA8FB3}" type="par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C2105C5C-BBD8-482B-8D38-92675AA75478}" type="sib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4F124C13-D10C-402F-8A20-082A4BF600B3}">
      <dgm:prSet phldrT="[نص]" custT="1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A3D7A3-7475-445B-BA19-3B7BDA78682F}" type="par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43560BF9-2D7F-4DBC-8D7B-3880144CA2BC}" type="sib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71CF0E02-8613-484F-998F-5E38E2B71816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D07CAD-E1D3-4105-88F3-8DAE0AB78389}" type="par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B9265417-002D-45FB-A0E7-81EF76A8A389}" type="sib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51D3E430-D833-4BCF-B115-F48FBF330060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62F87B-B7B3-43FF-8B7C-11ED2EB8266A}" type="par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969C84BA-A0AE-4B26-BB56-5484286E6236}" type="sib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50B2F3C6-1B5E-4530-8875-7C9606E4359D}">
      <dgm:prSet phldrT="[نص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754F8-3570-4699-882B-8CAFD1DEA7A7}" type="par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40F77602-79DA-4006-9474-02557F54AEAB}" type="sib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C82FA49D-C6BD-4F75-BA5C-098AC0FEB54F}">
      <dgm:prSet phldrT="[نص]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087831-4E71-4D85-8C50-CFFCDE658FAF}" type="par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E50245EE-CE0C-4180-835E-B738CE6948CA}" type="sib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D96A8AFE-2B39-4112-B1C8-2CE217610149}">
      <dgm:prSet custT="1"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9B69ED-4B87-4BC6-A95A-4B53918F311E}" type="par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593B2BF1-5945-40EE-9AEB-DBCCC7E120D9}" type="sib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B4832B61-E172-43BA-90C3-F688678FAD98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F752DE-0D3F-4FB7-AC2F-329EA9FE3E79}" type="par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70F9361-0AF4-4531-913F-26D2D6840D5B}" type="sib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CE8C6B4-6EF9-47AE-87DA-8CDDA0B13721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66D3CB-EB94-4D1B-97B4-CBCCEB68AE48}" type="par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CD1DE047-D5EE-4AC7-8AE5-9CA438ABD3F7}" type="sib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FA9B0FD4-FDD4-4DC4-93E4-8B45E76C86E4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6252FD-89D5-4894-AD07-B74EEC53D579}" type="par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7E7BCFE4-F0EB-4FDE-96E3-7A320B726E75}" type="sib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3B1116A2-7B2E-4AD3-B3D8-CF4A2F4FCABD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BD0CE7-030F-421A-B9ED-AC4E2C564F17}" type="par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53812F0A-C6B6-48AD-BDCC-B99FB6BF06F2}" type="sib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8234A3C8-C8BA-45A6-986E-723BA853C223}" type="pres">
      <dgm:prSet presAssocID="{1A8BD1DC-8F14-4BE5-A5BB-8421F7440F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74A468A-50A4-48A4-BD6F-0ED327BB0731}" type="pres">
      <dgm:prSet presAssocID="{1EF6B0EA-40A7-4E1B-968E-D21AAA45812E}" presName="vertOne" presStyleCnt="0"/>
      <dgm:spPr/>
    </dgm:pt>
    <dgm:pt modelId="{F8CD19C4-2561-42B3-AEC6-FA13FB7DAE69}" type="pres">
      <dgm:prSet presAssocID="{1EF6B0EA-40A7-4E1B-968E-D21AAA45812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CFB857C-72E8-459A-B8AA-13F1CFCDF485}" type="pres">
      <dgm:prSet presAssocID="{1EF6B0EA-40A7-4E1B-968E-D21AAA45812E}" presName="parTransOne" presStyleCnt="0"/>
      <dgm:spPr/>
    </dgm:pt>
    <dgm:pt modelId="{0373C143-9753-44D5-8103-FF7EC65E58C6}" type="pres">
      <dgm:prSet presAssocID="{1EF6B0EA-40A7-4E1B-968E-D21AAA45812E}" presName="horzOne" presStyleCnt="0"/>
      <dgm:spPr/>
    </dgm:pt>
    <dgm:pt modelId="{1C72C475-CC36-473B-9430-E9FCD85FD65F}" type="pres">
      <dgm:prSet presAssocID="{D96A8AFE-2B39-4112-B1C8-2CE217610149}" presName="vertTwo" presStyleCnt="0"/>
      <dgm:spPr/>
    </dgm:pt>
    <dgm:pt modelId="{B0BBE484-1041-42E0-9EAD-04435F388B33}" type="pres">
      <dgm:prSet presAssocID="{D96A8AFE-2B39-4112-B1C8-2CE217610149}" presName="txTwo" presStyleLbl="node2" presStyleIdx="0" presStyleCnt="3" custScaleX="1454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44B4D9-77F8-4DC0-80A7-1829A7490361}" type="pres">
      <dgm:prSet presAssocID="{D96A8AFE-2B39-4112-B1C8-2CE217610149}" presName="parTransTwo" presStyleCnt="0"/>
      <dgm:spPr/>
    </dgm:pt>
    <dgm:pt modelId="{A026236E-D974-49D6-BEF8-D6AB0D9CBEA0}" type="pres">
      <dgm:prSet presAssocID="{D96A8AFE-2B39-4112-B1C8-2CE217610149}" presName="horzTwo" presStyleCnt="0"/>
      <dgm:spPr/>
    </dgm:pt>
    <dgm:pt modelId="{53E10113-73C2-47A3-8890-F68C79A60B21}" type="pres">
      <dgm:prSet presAssocID="{FA9B0FD4-FDD4-4DC4-93E4-8B45E76C86E4}" presName="vertThree" presStyleCnt="0"/>
      <dgm:spPr/>
    </dgm:pt>
    <dgm:pt modelId="{DC00E1B8-9B2A-4CBC-9A46-AD8DA9F292C0}" type="pres">
      <dgm:prSet presAssocID="{FA9B0FD4-FDD4-4DC4-93E4-8B45E76C86E4}" presName="txThree" presStyleLbl="node3" presStyleIdx="0" presStyleCnt="4" custScaleX="901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96282D-6C4D-46E7-ACE4-E17247F979FC}" type="pres">
      <dgm:prSet presAssocID="{FA9B0FD4-FDD4-4DC4-93E4-8B45E76C86E4}" presName="parTransThree" presStyleCnt="0"/>
      <dgm:spPr/>
    </dgm:pt>
    <dgm:pt modelId="{6AFAA418-44BE-4B7C-947C-CD10EF820245}" type="pres">
      <dgm:prSet presAssocID="{FA9B0FD4-FDD4-4DC4-93E4-8B45E76C86E4}" presName="horzThree" presStyleCnt="0"/>
      <dgm:spPr/>
    </dgm:pt>
    <dgm:pt modelId="{9782A314-7FAD-45CA-B9AB-A0D1985B26D7}" type="pres">
      <dgm:prSet presAssocID="{3B1116A2-7B2E-4AD3-B3D8-CF4A2F4FCABD}" presName="vertFour" presStyleCnt="0">
        <dgm:presLayoutVars>
          <dgm:chPref val="3"/>
        </dgm:presLayoutVars>
      </dgm:prSet>
      <dgm:spPr/>
    </dgm:pt>
    <dgm:pt modelId="{5CFC283E-6EE8-4666-A01C-E717E54B719E}" type="pres">
      <dgm:prSet presAssocID="{3B1116A2-7B2E-4AD3-B3D8-CF4A2F4FCABD}" presName="txFour" presStyleLbl="node4" presStyleIdx="0" presStyleCnt="3" custScaleX="891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1D9BD5-7809-4604-9E76-571C92921C1F}" type="pres">
      <dgm:prSet presAssocID="{3B1116A2-7B2E-4AD3-B3D8-CF4A2F4FCABD}" presName="horzFour" presStyleCnt="0"/>
      <dgm:spPr/>
    </dgm:pt>
    <dgm:pt modelId="{5F78F540-E9E9-4AAB-B9DC-D76D42DFE5BA}" type="pres">
      <dgm:prSet presAssocID="{593B2BF1-5945-40EE-9AEB-DBCCC7E120D9}" presName="sibSpaceTwo" presStyleCnt="0"/>
      <dgm:spPr/>
    </dgm:pt>
    <dgm:pt modelId="{2BCF7A71-7227-432E-93AB-0A850427E1BA}" type="pres">
      <dgm:prSet presAssocID="{4F124C13-D10C-402F-8A20-082A4BF600B3}" presName="vertTwo" presStyleCnt="0"/>
      <dgm:spPr/>
    </dgm:pt>
    <dgm:pt modelId="{F9ED5332-7112-401E-87D3-280862866759}" type="pres">
      <dgm:prSet presAssocID="{4F124C13-D10C-402F-8A20-082A4BF600B3}" presName="txTwo" presStyleLbl="node2" presStyleIdx="1" presStyleCnt="3" custScaleX="535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FF0A27-448F-4465-B67B-DA7F5D73FCB3}" type="pres">
      <dgm:prSet presAssocID="{4F124C13-D10C-402F-8A20-082A4BF600B3}" presName="parTransTwo" presStyleCnt="0"/>
      <dgm:spPr/>
    </dgm:pt>
    <dgm:pt modelId="{30E28943-8F0D-4351-B6A3-CAFAE7ED0AFE}" type="pres">
      <dgm:prSet presAssocID="{4F124C13-D10C-402F-8A20-082A4BF600B3}" presName="horzTwo" presStyleCnt="0"/>
      <dgm:spPr/>
    </dgm:pt>
    <dgm:pt modelId="{A87355BE-914D-4CC8-81E3-22874A7084A4}" type="pres">
      <dgm:prSet presAssocID="{71CF0E02-8613-484F-998F-5E38E2B71816}" presName="vertThree" presStyleCnt="0"/>
      <dgm:spPr/>
    </dgm:pt>
    <dgm:pt modelId="{5E0A8033-5833-410A-931E-933604B093B5}" type="pres">
      <dgm:prSet presAssocID="{71CF0E02-8613-484F-998F-5E38E2B71816}" presName="txThree" presStyleLbl="node3" presStyleIdx="1" presStyleCnt="4" custScaleX="85533" custLinFactY="20315" custLinFactNeighborX="3808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96FC46-2145-4616-9412-64BD9C519CA4}" type="pres">
      <dgm:prSet presAssocID="{71CF0E02-8613-484F-998F-5E38E2B71816}" presName="horzThree" presStyleCnt="0"/>
      <dgm:spPr/>
    </dgm:pt>
    <dgm:pt modelId="{5D5A8789-8712-48C2-BD3A-13B39C93EF7C}" type="pres">
      <dgm:prSet presAssocID="{B9265417-002D-45FB-A0E7-81EF76A8A389}" presName="sibSpaceThree" presStyleCnt="0"/>
      <dgm:spPr/>
    </dgm:pt>
    <dgm:pt modelId="{3A04AFD4-ED43-4B94-B5DF-62925EBAE7BA}" type="pres">
      <dgm:prSet presAssocID="{51D3E430-D833-4BCF-B115-F48FBF330060}" presName="vertThree" presStyleCnt="0"/>
      <dgm:spPr/>
    </dgm:pt>
    <dgm:pt modelId="{61B72373-CC99-496A-B058-BD81D1AE22D9}" type="pres">
      <dgm:prSet presAssocID="{51D3E430-D833-4BCF-B115-F48FBF330060}" presName="txThree" presStyleLbl="node3" presStyleIdx="2" presStyleCnt="4" custScaleX="80623" custLinFactNeighborX="-44521" custLinFactNeighborY="41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D2FFC7-8906-47F0-8F3E-D86394146BE9}" type="pres">
      <dgm:prSet presAssocID="{51D3E430-D833-4BCF-B115-F48FBF330060}" presName="horzThree" presStyleCnt="0"/>
      <dgm:spPr/>
    </dgm:pt>
    <dgm:pt modelId="{882560F7-2FE3-473C-9B3B-203B73CBE288}" type="pres">
      <dgm:prSet presAssocID="{43560BF9-2D7F-4DBC-8D7B-3880144CA2BC}" presName="sibSpaceTwo" presStyleCnt="0"/>
      <dgm:spPr/>
    </dgm:pt>
    <dgm:pt modelId="{6C3A71F1-E0C3-45A6-B24F-FBDDC4F7AAC8}" type="pres">
      <dgm:prSet presAssocID="{50B2F3C6-1B5E-4530-8875-7C9606E4359D}" presName="vertTwo" presStyleCnt="0"/>
      <dgm:spPr/>
    </dgm:pt>
    <dgm:pt modelId="{59D914B6-7995-444C-9114-F2FDE65298A4}" type="pres">
      <dgm:prSet presAssocID="{50B2F3C6-1B5E-4530-8875-7C9606E4359D}" presName="txTwo" presStyleLbl="node2" presStyleIdx="2" presStyleCnt="3" custLinFactNeighborX="-784" custLinFactNeighborY="244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6DFE09-909C-4775-BA04-0FB86F9AD5B9}" type="pres">
      <dgm:prSet presAssocID="{50B2F3C6-1B5E-4530-8875-7C9606E4359D}" presName="parTransTwo" presStyleCnt="0"/>
      <dgm:spPr/>
    </dgm:pt>
    <dgm:pt modelId="{75310E50-1F99-4590-A2C8-274F2C37EDC2}" type="pres">
      <dgm:prSet presAssocID="{50B2F3C6-1B5E-4530-8875-7C9606E4359D}" presName="horzTwo" presStyleCnt="0"/>
      <dgm:spPr/>
    </dgm:pt>
    <dgm:pt modelId="{1F70CFAD-0FBB-4222-8E9E-69EA9643E98B}" type="pres">
      <dgm:prSet presAssocID="{C82FA49D-C6BD-4F75-BA5C-098AC0FEB54F}" presName="vertThree" presStyleCnt="0"/>
      <dgm:spPr/>
    </dgm:pt>
    <dgm:pt modelId="{23E01B57-5DE3-4C11-A003-00FFFEF4E6D6}" type="pres">
      <dgm:prSet presAssocID="{C82FA49D-C6BD-4F75-BA5C-098AC0FEB54F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C9653-B659-4734-A421-0E1203517D0E}" type="pres">
      <dgm:prSet presAssocID="{C82FA49D-C6BD-4F75-BA5C-098AC0FEB54F}" presName="parTransThree" presStyleCnt="0"/>
      <dgm:spPr/>
    </dgm:pt>
    <dgm:pt modelId="{9D818F99-1646-4ACA-AF35-E502E8C9E558}" type="pres">
      <dgm:prSet presAssocID="{C82FA49D-C6BD-4F75-BA5C-098AC0FEB54F}" presName="horzThree" presStyleCnt="0"/>
      <dgm:spPr/>
    </dgm:pt>
    <dgm:pt modelId="{9FDF21F5-C7AA-4066-B121-60140F7FFB37}" type="pres">
      <dgm:prSet presAssocID="{B4832B61-E172-43BA-90C3-F688678FAD98}" presName="vertFour" presStyleCnt="0">
        <dgm:presLayoutVars>
          <dgm:chPref val="3"/>
        </dgm:presLayoutVars>
      </dgm:prSet>
      <dgm:spPr/>
    </dgm:pt>
    <dgm:pt modelId="{CCF3FFE7-F1FF-4505-83F4-BAFAFFAA58A7}" type="pres">
      <dgm:prSet presAssocID="{B4832B61-E172-43BA-90C3-F688678FAD98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2A330D-F23B-4C6E-BBC7-16A18CA87D9D}" type="pres">
      <dgm:prSet presAssocID="{B4832B61-E172-43BA-90C3-F688678FAD98}" presName="parTransFour" presStyleCnt="0"/>
      <dgm:spPr/>
    </dgm:pt>
    <dgm:pt modelId="{49790934-94D0-4E1C-9E7F-0F3A095249F8}" type="pres">
      <dgm:prSet presAssocID="{B4832B61-E172-43BA-90C3-F688678FAD98}" presName="horzFour" presStyleCnt="0"/>
      <dgm:spPr/>
    </dgm:pt>
    <dgm:pt modelId="{B49FD792-E5C6-481C-BAFD-C9428D3800D8}" type="pres">
      <dgm:prSet presAssocID="{2CE8C6B4-6EF9-47AE-87DA-8CDDA0B13721}" presName="vertFour" presStyleCnt="0">
        <dgm:presLayoutVars>
          <dgm:chPref val="3"/>
        </dgm:presLayoutVars>
      </dgm:prSet>
      <dgm:spPr/>
    </dgm:pt>
    <dgm:pt modelId="{2A0C9361-F91E-4074-8AC9-7A89DCE03990}" type="pres">
      <dgm:prSet presAssocID="{2CE8C6B4-6EF9-47AE-87DA-8CDDA0B13721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EFD094-5B82-467C-A3E5-D46932D71C84}" type="pres">
      <dgm:prSet presAssocID="{2CE8C6B4-6EF9-47AE-87DA-8CDDA0B13721}" presName="horzFour" presStyleCnt="0"/>
      <dgm:spPr/>
    </dgm:pt>
  </dgm:ptLst>
  <dgm:cxnLst>
    <dgm:cxn modelId="{1BBD7B5E-1CDA-4041-8720-4A5EC6AFA9B2}" type="presOf" srcId="{3B1116A2-7B2E-4AD3-B3D8-CF4A2F4FCABD}" destId="{5CFC283E-6EE8-4666-A01C-E717E54B719E}" srcOrd="0" destOrd="0" presId="urn:microsoft.com/office/officeart/2005/8/layout/hierarchy4"/>
    <dgm:cxn modelId="{7F222776-7A4C-4B27-BBDF-48B5D102749D}" type="presOf" srcId="{1A8BD1DC-8F14-4BE5-A5BB-8421F7440FA3}" destId="{8234A3C8-C8BA-45A6-986E-723BA853C223}" srcOrd="0" destOrd="0" presId="urn:microsoft.com/office/officeart/2005/8/layout/hierarchy4"/>
    <dgm:cxn modelId="{6B102634-78AF-458C-891F-EFF6A8E72228}" srcId="{4F124C13-D10C-402F-8A20-082A4BF600B3}" destId="{71CF0E02-8613-484F-998F-5E38E2B71816}" srcOrd="0" destOrd="0" parTransId="{39D07CAD-E1D3-4105-88F3-8DAE0AB78389}" sibTransId="{B9265417-002D-45FB-A0E7-81EF76A8A389}"/>
    <dgm:cxn modelId="{A9FFD86A-F9B4-4E9D-93B8-ACE2FBC9EFE5}" type="presOf" srcId="{1EF6B0EA-40A7-4E1B-968E-D21AAA45812E}" destId="{F8CD19C4-2561-42B3-AEC6-FA13FB7DAE69}" srcOrd="0" destOrd="0" presId="urn:microsoft.com/office/officeart/2005/8/layout/hierarchy4"/>
    <dgm:cxn modelId="{AC915F4C-F71C-4E34-8C4D-BA8A02271110}" srcId="{1A8BD1DC-8F14-4BE5-A5BB-8421F7440FA3}" destId="{1EF6B0EA-40A7-4E1B-968E-D21AAA45812E}" srcOrd="0" destOrd="0" parTransId="{66EA409E-1121-40F8-BD7A-4D1354AA8FB3}" sibTransId="{C2105C5C-BBD8-482B-8D38-92675AA75478}"/>
    <dgm:cxn modelId="{675AE453-6055-47B8-B224-7352B1F46A9F}" type="presOf" srcId="{71CF0E02-8613-484F-998F-5E38E2B71816}" destId="{5E0A8033-5833-410A-931E-933604B093B5}" srcOrd="0" destOrd="0" presId="urn:microsoft.com/office/officeart/2005/8/layout/hierarchy4"/>
    <dgm:cxn modelId="{CAB5E3F0-8354-4746-9D5E-EB6D9BEA5AE6}" srcId="{FA9B0FD4-FDD4-4DC4-93E4-8B45E76C86E4}" destId="{3B1116A2-7B2E-4AD3-B3D8-CF4A2F4FCABD}" srcOrd="0" destOrd="0" parTransId="{A4BD0CE7-030F-421A-B9ED-AC4E2C564F17}" sibTransId="{53812F0A-C6B6-48AD-BDCC-B99FB6BF06F2}"/>
    <dgm:cxn modelId="{B24B3992-21A9-4223-B81F-A565C22F2D43}" srcId="{1EF6B0EA-40A7-4E1B-968E-D21AAA45812E}" destId="{4F124C13-D10C-402F-8A20-082A4BF600B3}" srcOrd="1" destOrd="0" parTransId="{7FA3D7A3-7475-445B-BA19-3B7BDA78682F}" sibTransId="{43560BF9-2D7F-4DBC-8D7B-3880144CA2BC}"/>
    <dgm:cxn modelId="{BA915F7B-91F2-4006-982C-407B2CD2C629}" srcId="{C82FA49D-C6BD-4F75-BA5C-098AC0FEB54F}" destId="{B4832B61-E172-43BA-90C3-F688678FAD98}" srcOrd="0" destOrd="0" parTransId="{E2F752DE-0D3F-4FB7-AC2F-329EA9FE3E79}" sibTransId="{270F9361-0AF4-4531-913F-26D2D6840D5B}"/>
    <dgm:cxn modelId="{2CC6EEB4-FC58-4B29-A196-AB2F38E0A643}" type="presOf" srcId="{4F124C13-D10C-402F-8A20-082A4BF600B3}" destId="{F9ED5332-7112-401E-87D3-280862866759}" srcOrd="0" destOrd="0" presId="urn:microsoft.com/office/officeart/2005/8/layout/hierarchy4"/>
    <dgm:cxn modelId="{ECC8B449-47E7-4718-896F-D6CE6BB49696}" srcId="{1EF6B0EA-40A7-4E1B-968E-D21AAA45812E}" destId="{D96A8AFE-2B39-4112-B1C8-2CE217610149}" srcOrd="0" destOrd="0" parTransId="{DA9B69ED-4B87-4BC6-A95A-4B53918F311E}" sibTransId="{593B2BF1-5945-40EE-9AEB-DBCCC7E120D9}"/>
    <dgm:cxn modelId="{A3D8EAC3-4739-4E34-94E9-C3444A59FD93}" type="presOf" srcId="{51D3E430-D833-4BCF-B115-F48FBF330060}" destId="{61B72373-CC99-496A-B058-BD81D1AE22D9}" srcOrd="0" destOrd="0" presId="urn:microsoft.com/office/officeart/2005/8/layout/hierarchy4"/>
    <dgm:cxn modelId="{BA126487-5080-4CDA-854F-13E436574B8B}" type="presOf" srcId="{50B2F3C6-1B5E-4530-8875-7C9606E4359D}" destId="{59D914B6-7995-444C-9114-F2FDE65298A4}" srcOrd="0" destOrd="0" presId="urn:microsoft.com/office/officeart/2005/8/layout/hierarchy4"/>
    <dgm:cxn modelId="{4724FFE3-DC49-416B-B666-0444ACBB3F26}" srcId="{4F124C13-D10C-402F-8A20-082A4BF600B3}" destId="{51D3E430-D833-4BCF-B115-F48FBF330060}" srcOrd="1" destOrd="0" parTransId="{D062F87B-B7B3-43FF-8B7C-11ED2EB8266A}" sibTransId="{969C84BA-A0AE-4B26-BB56-5484286E6236}"/>
    <dgm:cxn modelId="{632D9D4C-20DC-452D-8771-A026E2999776}" type="presOf" srcId="{B4832B61-E172-43BA-90C3-F688678FAD98}" destId="{CCF3FFE7-F1FF-4505-83F4-BAFAFFAA58A7}" srcOrd="0" destOrd="0" presId="urn:microsoft.com/office/officeart/2005/8/layout/hierarchy4"/>
    <dgm:cxn modelId="{4F42F656-1D86-4507-8A19-35160BE9CD53}" srcId="{D96A8AFE-2B39-4112-B1C8-2CE217610149}" destId="{FA9B0FD4-FDD4-4DC4-93E4-8B45E76C86E4}" srcOrd="0" destOrd="0" parTransId="{7A6252FD-89D5-4894-AD07-B74EEC53D579}" sibTransId="{7E7BCFE4-F0EB-4FDE-96E3-7A320B726E75}"/>
    <dgm:cxn modelId="{FE7AFB49-BFC4-42B1-B829-ED632746D568}" srcId="{50B2F3C6-1B5E-4530-8875-7C9606E4359D}" destId="{C82FA49D-C6BD-4F75-BA5C-098AC0FEB54F}" srcOrd="0" destOrd="0" parTransId="{C0087831-4E71-4D85-8C50-CFFCDE658FAF}" sibTransId="{E50245EE-CE0C-4180-835E-B738CE6948CA}"/>
    <dgm:cxn modelId="{F74045EB-C4C9-4FEE-B405-4733602797CF}" type="presOf" srcId="{2CE8C6B4-6EF9-47AE-87DA-8CDDA0B13721}" destId="{2A0C9361-F91E-4074-8AC9-7A89DCE03990}" srcOrd="0" destOrd="0" presId="urn:microsoft.com/office/officeart/2005/8/layout/hierarchy4"/>
    <dgm:cxn modelId="{32CE8D65-60F9-47B0-9BE1-3C4CD73B8BB4}" srcId="{1EF6B0EA-40A7-4E1B-968E-D21AAA45812E}" destId="{50B2F3C6-1B5E-4530-8875-7C9606E4359D}" srcOrd="2" destOrd="0" parTransId="{0CB754F8-3570-4699-882B-8CAFD1DEA7A7}" sibTransId="{40F77602-79DA-4006-9474-02557F54AEAB}"/>
    <dgm:cxn modelId="{7C678DA8-42BF-4539-AF97-2431D75724BB}" srcId="{B4832B61-E172-43BA-90C3-F688678FAD98}" destId="{2CE8C6B4-6EF9-47AE-87DA-8CDDA0B13721}" srcOrd="0" destOrd="0" parTransId="{2266D3CB-EB94-4D1B-97B4-CBCCEB68AE48}" sibTransId="{CD1DE047-D5EE-4AC7-8AE5-9CA438ABD3F7}"/>
    <dgm:cxn modelId="{96337111-D5D8-4900-A27F-87CDA55E8E33}" type="presOf" srcId="{FA9B0FD4-FDD4-4DC4-93E4-8B45E76C86E4}" destId="{DC00E1B8-9B2A-4CBC-9A46-AD8DA9F292C0}" srcOrd="0" destOrd="0" presId="urn:microsoft.com/office/officeart/2005/8/layout/hierarchy4"/>
    <dgm:cxn modelId="{1A98473C-4E7C-450C-AAB6-2875B990B268}" type="presOf" srcId="{C82FA49D-C6BD-4F75-BA5C-098AC0FEB54F}" destId="{23E01B57-5DE3-4C11-A003-00FFFEF4E6D6}" srcOrd="0" destOrd="0" presId="urn:microsoft.com/office/officeart/2005/8/layout/hierarchy4"/>
    <dgm:cxn modelId="{FB3CA203-A7CF-44DD-9B85-36E5E7BE7F28}" type="presOf" srcId="{D96A8AFE-2B39-4112-B1C8-2CE217610149}" destId="{B0BBE484-1041-42E0-9EAD-04435F388B33}" srcOrd="0" destOrd="0" presId="urn:microsoft.com/office/officeart/2005/8/layout/hierarchy4"/>
    <dgm:cxn modelId="{FD549804-DEB6-4B05-A03F-FAE0A0B7B580}" type="presParOf" srcId="{8234A3C8-C8BA-45A6-986E-723BA853C223}" destId="{774A468A-50A4-48A4-BD6F-0ED327BB0731}" srcOrd="0" destOrd="0" presId="urn:microsoft.com/office/officeart/2005/8/layout/hierarchy4"/>
    <dgm:cxn modelId="{521846DA-86A8-4C77-B32E-2345CC39BF00}" type="presParOf" srcId="{774A468A-50A4-48A4-BD6F-0ED327BB0731}" destId="{F8CD19C4-2561-42B3-AEC6-FA13FB7DAE69}" srcOrd="0" destOrd="0" presId="urn:microsoft.com/office/officeart/2005/8/layout/hierarchy4"/>
    <dgm:cxn modelId="{6F010500-805F-4484-AAA0-866D78E74D13}" type="presParOf" srcId="{774A468A-50A4-48A4-BD6F-0ED327BB0731}" destId="{ECFB857C-72E8-459A-B8AA-13F1CFCDF485}" srcOrd="1" destOrd="0" presId="urn:microsoft.com/office/officeart/2005/8/layout/hierarchy4"/>
    <dgm:cxn modelId="{13ECB808-E8BA-41C0-9FE0-1067DE4892E4}" type="presParOf" srcId="{774A468A-50A4-48A4-BD6F-0ED327BB0731}" destId="{0373C143-9753-44D5-8103-FF7EC65E58C6}" srcOrd="2" destOrd="0" presId="urn:microsoft.com/office/officeart/2005/8/layout/hierarchy4"/>
    <dgm:cxn modelId="{BDDB58F7-A9A2-44B4-85DC-B485C736F5B9}" type="presParOf" srcId="{0373C143-9753-44D5-8103-FF7EC65E58C6}" destId="{1C72C475-CC36-473B-9430-E9FCD85FD65F}" srcOrd="0" destOrd="0" presId="urn:microsoft.com/office/officeart/2005/8/layout/hierarchy4"/>
    <dgm:cxn modelId="{138FEC43-8981-446A-B05A-041DFEC0B650}" type="presParOf" srcId="{1C72C475-CC36-473B-9430-E9FCD85FD65F}" destId="{B0BBE484-1041-42E0-9EAD-04435F388B33}" srcOrd="0" destOrd="0" presId="urn:microsoft.com/office/officeart/2005/8/layout/hierarchy4"/>
    <dgm:cxn modelId="{8C87F9B4-BE5C-4F12-A881-F5776AB07112}" type="presParOf" srcId="{1C72C475-CC36-473B-9430-E9FCD85FD65F}" destId="{FA44B4D9-77F8-4DC0-80A7-1829A7490361}" srcOrd="1" destOrd="0" presId="urn:microsoft.com/office/officeart/2005/8/layout/hierarchy4"/>
    <dgm:cxn modelId="{9D64783F-319A-428E-BBCC-D80B8E98A2C4}" type="presParOf" srcId="{1C72C475-CC36-473B-9430-E9FCD85FD65F}" destId="{A026236E-D974-49D6-BEF8-D6AB0D9CBEA0}" srcOrd="2" destOrd="0" presId="urn:microsoft.com/office/officeart/2005/8/layout/hierarchy4"/>
    <dgm:cxn modelId="{50420835-53C2-4BC7-BA95-1B6301940A41}" type="presParOf" srcId="{A026236E-D974-49D6-BEF8-D6AB0D9CBEA0}" destId="{53E10113-73C2-47A3-8890-F68C79A60B21}" srcOrd="0" destOrd="0" presId="urn:microsoft.com/office/officeart/2005/8/layout/hierarchy4"/>
    <dgm:cxn modelId="{DC6B913E-BD02-4223-9AC2-C1DADD47B8C0}" type="presParOf" srcId="{53E10113-73C2-47A3-8890-F68C79A60B21}" destId="{DC00E1B8-9B2A-4CBC-9A46-AD8DA9F292C0}" srcOrd="0" destOrd="0" presId="urn:microsoft.com/office/officeart/2005/8/layout/hierarchy4"/>
    <dgm:cxn modelId="{C1DEC129-2C1B-4854-ADFD-7A41FFAD5CF7}" type="presParOf" srcId="{53E10113-73C2-47A3-8890-F68C79A60B21}" destId="{6296282D-6C4D-46E7-ACE4-E17247F979FC}" srcOrd="1" destOrd="0" presId="urn:microsoft.com/office/officeart/2005/8/layout/hierarchy4"/>
    <dgm:cxn modelId="{FD1F35C4-D0CA-4E26-952E-7AE8F6A47EB5}" type="presParOf" srcId="{53E10113-73C2-47A3-8890-F68C79A60B21}" destId="{6AFAA418-44BE-4B7C-947C-CD10EF820245}" srcOrd="2" destOrd="0" presId="urn:microsoft.com/office/officeart/2005/8/layout/hierarchy4"/>
    <dgm:cxn modelId="{687CB8EC-6D9D-4060-92D6-0E48611DF297}" type="presParOf" srcId="{6AFAA418-44BE-4B7C-947C-CD10EF820245}" destId="{9782A314-7FAD-45CA-B9AB-A0D1985B26D7}" srcOrd="0" destOrd="0" presId="urn:microsoft.com/office/officeart/2005/8/layout/hierarchy4"/>
    <dgm:cxn modelId="{A896315A-6191-479B-B284-FB2CA8FD564A}" type="presParOf" srcId="{9782A314-7FAD-45CA-B9AB-A0D1985B26D7}" destId="{5CFC283E-6EE8-4666-A01C-E717E54B719E}" srcOrd="0" destOrd="0" presId="urn:microsoft.com/office/officeart/2005/8/layout/hierarchy4"/>
    <dgm:cxn modelId="{9F8260E9-9AB1-4A24-BBC5-C1357511EB03}" type="presParOf" srcId="{9782A314-7FAD-45CA-B9AB-A0D1985B26D7}" destId="{5C1D9BD5-7809-4604-9E76-571C92921C1F}" srcOrd="1" destOrd="0" presId="urn:microsoft.com/office/officeart/2005/8/layout/hierarchy4"/>
    <dgm:cxn modelId="{4D717E4C-5B70-41DE-9124-B26D709FAB4A}" type="presParOf" srcId="{0373C143-9753-44D5-8103-FF7EC65E58C6}" destId="{5F78F540-E9E9-4AAB-B9DC-D76D42DFE5BA}" srcOrd="1" destOrd="0" presId="urn:microsoft.com/office/officeart/2005/8/layout/hierarchy4"/>
    <dgm:cxn modelId="{4A03821B-296A-46AF-BD93-F030DA3267F0}" type="presParOf" srcId="{0373C143-9753-44D5-8103-FF7EC65E58C6}" destId="{2BCF7A71-7227-432E-93AB-0A850427E1BA}" srcOrd="2" destOrd="0" presId="urn:microsoft.com/office/officeart/2005/8/layout/hierarchy4"/>
    <dgm:cxn modelId="{17651491-2707-430A-890B-24E83F31AC1B}" type="presParOf" srcId="{2BCF7A71-7227-432E-93AB-0A850427E1BA}" destId="{F9ED5332-7112-401E-87D3-280862866759}" srcOrd="0" destOrd="0" presId="urn:microsoft.com/office/officeart/2005/8/layout/hierarchy4"/>
    <dgm:cxn modelId="{14B922BF-CCFA-4797-BB87-A8AD2CF1F014}" type="presParOf" srcId="{2BCF7A71-7227-432E-93AB-0A850427E1BA}" destId="{42FF0A27-448F-4465-B67B-DA7F5D73FCB3}" srcOrd="1" destOrd="0" presId="urn:microsoft.com/office/officeart/2005/8/layout/hierarchy4"/>
    <dgm:cxn modelId="{20A40128-EF2E-447F-8F26-9DBF8AFD430A}" type="presParOf" srcId="{2BCF7A71-7227-432E-93AB-0A850427E1BA}" destId="{30E28943-8F0D-4351-B6A3-CAFAE7ED0AFE}" srcOrd="2" destOrd="0" presId="urn:microsoft.com/office/officeart/2005/8/layout/hierarchy4"/>
    <dgm:cxn modelId="{3C1B7432-162B-4EFA-B003-3F40B2318D2A}" type="presParOf" srcId="{30E28943-8F0D-4351-B6A3-CAFAE7ED0AFE}" destId="{A87355BE-914D-4CC8-81E3-22874A7084A4}" srcOrd="0" destOrd="0" presId="urn:microsoft.com/office/officeart/2005/8/layout/hierarchy4"/>
    <dgm:cxn modelId="{853CED5D-A954-4577-81D0-BA6F02B7C04D}" type="presParOf" srcId="{A87355BE-914D-4CC8-81E3-22874A7084A4}" destId="{5E0A8033-5833-410A-931E-933604B093B5}" srcOrd="0" destOrd="0" presId="urn:microsoft.com/office/officeart/2005/8/layout/hierarchy4"/>
    <dgm:cxn modelId="{5C522190-4AD7-444E-8AAD-2C6EC03449AB}" type="presParOf" srcId="{A87355BE-914D-4CC8-81E3-22874A7084A4}" destId="{2A96FC46-2145-4616-9412-64BD9C519CA4}" srcOrd="1" destOrd="0" presId="urn:microsoft.com/office/officeart/2005/8/layout/hierarchy4"/>
    <dgm:cxn modelId="{C991822F-AE0D-4550-A737-832711AE8920}" type="presParOf" srcId="{30E28943-8F0D-4351-B6A3-CAFAE7ED0AFE}" destId="{5D5A8789-8712-48C2-BD3A-13B39C93EF7C}" srcOrd="1" destOrd="0" presId="urn:microsoft.com/office/officeart/2005/8/layout/hierarchy4"/>
    <dgm:cxn modelId="{C9E3B884-A06C-4526-A17C-5D2419A78BBB}" type="presParOf" srcId="{30E28943-8F0D-4351-B6A3-CAFAE7ED0AFE}" destId="{3A04AFD4-ED43-4B94-B5DF-62925EBAE7BA}" srcOrd="2" destOrd="0" presId="urn:microsoft.com/office/officeart/2005/8/layout/hierarchy4"/>
    <dgm:cxn modelId="{F85864F4-0482-48F6-8220-13A86554765B}" type="presParOf" srcId="{3A04AFD4-ED43-4B94-B5DF-62925EBAE7BA}" destId="{61B72373-CC99-496A-B058-BD81D1AE22D9}" srcOrd="0" destOrd="0" presId="urn:microsoft.com/office/officeart/2005/8/layout/hierarchy4"/>
    <dgm:cxn modelId="{60E56DE8-5964-4352-B376-C0972ACB922A}" type="presParOf" srcId="{3A04AFD4-ED43-4B94-B5DF-62925EBAE7BA}" destId="{22D2FFC7-8906-47F0-8F3E-D86394146BE9}" srcOrd="1" destOrd="0" presId="urn:microsoft.com/office/officeart/2005/8/layout/hierarchy4"/>
    <dgm:cxn modelId="{28BFC2FF-842F-4215-83E6-AFAD4BFB2382}" type="presParOf" srcId="{0373C143-9753-44D5-8103-FF7EC65E58C6}" destId="{882560F7-2FE3-473C-9B3B-203B73CBE288}" srcOrd="3" destOrd="0" presId="urn:microsoft.com/office/officeart/2005/8/layout/hierarchy4"/>
    <dgm:cxn modelId="{CF3F06DE-73A8-4FFE-850A-7A9D58D674DC}" type="presParOf" srcId="{0373C143-9753-44D5-8103-FF7EC65E58C6}" destId="{6C3A71F1-E0C3-45A6-B24F-FBDDC4F7AAC8}" srcOrd="4" destOrd="0" presId="urn:microsoft.com/office/officeart/2005/8/layout/hierarchy4"/>
    <dgm:cxn modelId="{24401233-FCF7-4FED-A5F5-1C041390000C}" type="presParOf" srcId="{6C3A71F1-E0C3-45A6-B24F-FBDDC4F7AAC8}" destId="{59D914B6-7995-444C-9114-F2FDE65298A4}" srcOrd="0" destOrd="0" presId="urn:microsoft.com/office/officeart/2005/8/layout/hierarchy4"/>
    <dgm:cxn modelId="{565F3C5E-4554-46BF-A491-D2AB8113DA21}" type="presParOf" srcId="{6C3A71F1-E0C3-45A6-B24F-FBDDC4F7AAC8}" destId="{2B6DFE09-909C-4775-BA04-0FB86F9AD5B9}" srcOrd="1" destOrd="0" presId="urn:microsoft.com/office/officeart/2005/8/layout/hierarchy4"/>
    <dgm:cxn modelId="{570066AD-46A9-4887-BBD1-4E4F0C9C859A}" type="presParOf" srcId="{6C3A71F1-E0C3-45A6-B24F-FBDDC4F7AAC8}" destId="{75310E50-1F99-4590-A2C8-274F2C37EDC2}" srcOrd="2" destOrd="0" presId="urn:microsoft.com/office/officeart/2005/8/layout/hierarchy4"/>
    <dgm:cxn modelId="{388A3055-9D9C-447F-A4C7-0C75BD4CFECB}" type="presParOf" srcId="{75310E50-1F99-4590-A2C8-274F2C37EDC2}" destId="{1F70CFAD-0FBB-4222-8E9E-69EA9643E98B}" srcOrd="0" destOrd="0" presId="urn:microsoft.com/office/officeart/2005/8/layout/hierarchy4"/>
    <dgm:cxn modelId="{3D1692AC-86EF-4C6F-85C2-C9A5F969F83B}" type="presParOf" srcId="{1F70CFAD-0FBB-4222-8E9E-69EA9643E98B}" destId="{23E01B57-5DE3-4C11-A003-00FFFEF4E6D6}" srcOrd="0" destOrd="0" presId="urn:microsoft.com/office/officeart/2005/8/layout/hierarchy4"/>
    <dgm:cxn modelId="{2D8F7C66-5CE7-4081-A922-9ADEEA53EF36}" type="presParOf" srcId="{1F70CFAD-0FBB-4222-8E9E-69EA9643E98B}" destId="{CFCC9653-B659-4734-A421-0E1203517D0E}" srcOrd="1" destOrd="0" presId="urn:microsoft.com/office/officeart/2005/8/layout/hierarchy4"/>
    <dgm:cxn modelId="{8647BC3E-F965-4B19-93A8-A608145F68DE}" type="presParOf" srcId="{1F70CFAD-0FBB-4222-8E9E-69EA9643E98B}" destId="{9D818F99-1646-4ACA-AF35-E502E8C9E558}" srcOrd="2" destOrd="0" presId="urn:microsoft.com/office/officeart/2005/8/layout/hierarchy4"/>
    <dgm:cxn modelId="{9919C6A4-FCA5-4081-A4FC-FD918E52A3AD}" type="presParOf" srcId="{9D818F99-1646-4ACA-AF35-E502E8C9E558}" destId="{9FDF21F5-C7AA-4066-B121-60140F7FFB37}" srcOrd="0" destOrd="0" presId="urn:microsoft.com/office/officeart/2005/8/layout/hierarchy4"/>
    <dgm:cxn modelId="{A5116101-B9EA-4FE6-B8A9-572B99498C1C}" type="presParOf" srcId="{9FDF21F5-C7AA-4066-B121-60140F7FFB37}" destId="{CCF3FFE7-F1FF-4505-83F4-BAFAFFAA58A7}" srcOrd="0" destOrd="0" presId="urn:microsoft.com/office/officeart/2005/8/layout/hierarchy4"/>
    <dgm:cxn modelId="{0B14A189-F0FD-4CA7-A77C-5EFBD0DD4FD8}" type="presParOf" srcId="{9FDF21F5-C7AA-4066-B121-60140F7FFB37}" destId="{F72A330D-F23B-4C6E-BBC7-16A18CA87D9D}" srcOrd="1" destOrd="0" presId="urn:microsoft.com/office/officeart/2005/8/layout/hierarchy4"/>
    <dgm:cxn modelId="{F4468898-C872-4FB1-BF06-BDC3AFA63922}" type="presParOf" srcId="{9FDF21F5-C7AA-4066-B121-60140F7FFB37}" destId="{49790934-94D0-4E1C-9E7F-0F3A095249F8}" srcOrd="2" destOrd="0" presId="urn:microsoft.com/office/officeart/2005/8/layout/hierarchy4"/>
    <dgm:cxn modelId="{FD2F6C7B-F741-42EB-A489-787E1E10F2BD}" type="presParOf" srcId="{49790934-94D0-4E1C-9E7F-0F3A095249F8}" destId="{B49FD792-E5C6-481C-BAFD-C9428D3800D8}" srcOrd="0" destOrd="0" presId="urn:microsoft.com/office/officeart/2005/8/layout/hierarchy4"/>
    <dgm:cxn modelId="{DFA1C251-1F2D-4AF2-BD5D-B38F13A27647}" type="presParOf" srcId="{B49FD792-E5C6-481C-BAFD-C9428D3800D8}" destId="{2A0C9361-F91E-4074-8AC9-7A89DCE03990}" srcOrd="0" destOrd="0" presId="urn:microsoft.com/office/officeart/2005/8/layout/hierarchy4"/>
    <dgm:cxn modelId="{E2C99AB5-83E7-4D84-AF6F-150D28D0884A}" type="presParOf" srcId="{B49FD792-E5C6-481C-BAFD-C9428D3800D8}" destId="{DBEFD094-5B82-467C-A3E5-D46932D71C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8BD1DC-8F14-4BE5-A5BB-8421F7440FA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EF6B0EA-40A7-4E1B-968E-D21AAA45812E}">
      <dgm:prSet phldrT="[نص]"/>
      <dgm:spPr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قائمة المركز المالي </a:t>
          </a:r>
          <a:endParaRPr lang="ar-SA" b="1" dirty="0">
            <a:solidFill>
              <a:schemeClr val="tx1"/>
            </a:solidFill>
          </a:endParaRPr>
        </a:p>
      </dgm:t>
    </dgm:pt>
    <dgm:pt modelId="{66EA409E-1121-40F8-BD7A-4D1354AA8FB3}" type="par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C2105C5C-BBD8-482B-8D38-92675AA75478}" type="sib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4F124C13-D10C-402F-8A20-082A4BF600B3}">
      <dgm:prSet phldrT="[نص]" custT="1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A3D7A3-7475-445B-BA19-3B7BDA78682F}" type="par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43560BF9-2D7F-4DBC-8D7B-3880144CA2BC}" type="sib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71CF0E02-8613-484F-998F-5E38E2B71816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D07CAD-E1D3-4105-88F3-8DAE0AB78389}" type="par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B9265417-002D-45FB-A0E7-81EF76A8A389}" type="sib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51D3E430-D833-4BCF-B115-F48FBF330060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62F87B-B7B3-43FF-8B7C-11ED2EB8266A}" type="par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969C84BA-A0AE-4B26-BB56-5484286E6236}" type="sib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50B2F3C6-1B5E-4530-8875-7C9606E4359D}">
      <dgm:prSet phldrT="[نص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754F8-3570-4699-882B-8CAFD1DEA7A7}" type="par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40F77602-79DA-4006-9474-02557F54AEAB}" type="sib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C82FA49D-C6BD-4F75-BA5C-098AC0FEB54F}">
      <dgm:prSet phldrT="[نص]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087831-4E71-4D85-8C50-CFFCDE658FAF}" type="par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E50245EE-CE0C-4180-835E-B738CE6948CA}" type="sib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D96A8AFE-2B39-4112-B1C8-2CE217610149}">
      <dgm:prSet custT="1"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9B69ED-4B87-4BC6-A95A-4B53918F311E}" type="par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593B2BF1-5945-40EE-9AEB-DBCCC7E120D9}" type="sib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B4832B61-E172-43BA-90C3-F688678FAD98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F752DE-0D3F-4FB7-AC2F-329EA9FE3E79}" type="par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70F9361-0AF4-4531-913F-26D2D6840D5B}" type="sib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CE8C6B4-6EF9-47AE-87DA-8CDDA0B13721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66D3CB-EB94-4D1B-97B4-CBCCEB68AE48}" type="par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CD1DE047-D5EE-4AC7-8AE5-9CA438ABD3F7}" type="sib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FA9B0FD4-FDD4-4DC4-93E4-8B45E76C86E4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6252FD-89D5-4894-AD07-B74EEC53D579}" type="par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7E7BCFE4-F0EB-4FDE-96E3-7A320B726E75}" type="sib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3B1116A2-7B2E-4AD3-B3D8-CF4A2F4FCABD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BD0CE7-030F-421A-B9ED-AC4E2C564F17}" type="par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53812F0A-C6B6-48AD-BDCC-B99FB6BF06F2}" type="sib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8234A3C8-C8BA-45A6-986E-723BA853C223}" type="pres">
      <dgm:prSet presAssocID="{1A8BD1DC-8F14-4BE5-A5BB-8421F7440F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74A468A-50A4-48A4-BD6F-0ED327BB0731}" type="pres">
      <dgm:prSet presAssocID="{1EF6B0EA-40A7-4E1B-968E-D21AAA45812E}" presName="vertOne" presStyleCnt="0"/>
      <dgm:spPr/>
    </dgm:pt>
    <dgm:pt modelId="{F8CD19C4-2561-42B3-AEC6-FA13FB7DAE69}" type="pres">
      <dgm:prSet presAssocID="{1EF6B0EA-40A7-4E1B-968E-D21AAA45812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CFB857C-72E8-459A-B8AA-13F1CFCDF485}" type="pres">
      <dgm:prSet presAssocID="{1EF6B0EA-40A7-4E1B-968E-D21AAA45812E}" presName="parTransOne" presStyleCnt="0"/>
      <dgm:spPr/>
    </dgm:pt>
    <dgm:pt modelId="{0373C143-9753-44D5-8103-FF7EC65E58C6}" type="pres">
      <dgm:prSet presAssocID="{1EF6B0EA-40A7-4E1B-968E-D21AAA45812E}" presName="horzOne" presStyleCnt="0"/>
      <dgm:spPr/>
    </dgm:pt>
    <dgm:pt modelId="{1C72C475-CC36-473B-9430-E9FCD85FD65F}" type="pres">
      <dgm:prSet presAssocID="{D96A8AFE-2B39-4112-B1C8-2CE217610149}" presName="vertTwo" presStyleCnt="0"/>
      <dgm:spPr/>
    </dgm:pt>
    <dgm:pt modelId="{B0BBE484-1041-42E0-9EAD-04435F388B33}" type="pres">
      <dgm:prSet presAssocID="{D96A8AFE-2B39-4112-B1C8-2CE217610149}" presName="txTwo" presStyleLbl="node2" presStyleIdx="0" presStyleCnt="3" custScaleX="1454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44B4D9-77F8-4DC0-80A7-1829A7490361}" type="pres">
      <dgm:prSet presAssocID="{D96A8AFE-2B39-4112-B1C8-2CE217610149}" presName="parTransTwo" presStyleCnt="0"/>
      <dgm:spPr/>
    </dgm:pt>
    <dgm:pt modelId="{A026236E-D974-49D6-BEF8-D6AB0D9CBEA0}" type="pres">
      <dgm:prSet presAssocID="{D96A8AFE-2B39-4112-B1C8-2CE217610149}" presName="horzTwo" presStyleCnt="0"/>
      <dgm:spPr/>
    </dgm:pt>
    <dgm:pt modelId="{53E10113-73C2-47A3-8890-F68C79A60B21}" type="pres">
      <dgm:prSet presAssocID="{FA9B0FD4-FDD4-4DC4-93E4-8B45E76C86E4}" presName="vertThree" presStyleCnt="0"/>
      <dgm:spPr/>
    </dgm:pt>
    <dgm:pt modelId="{DC00E1B8-9B2A-4CBC-9A46-AD8DA9F292C0}" type="pres">
      <dgm:prSet presAssocID="{FA9B0FD4-FDD4-4DC4-93E4-8B45E76C86E4}" presName="txThree" presStyleLbl="node3" presStyleIdx="0" presStyleCnt="4" custScaleX="901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96282D-6C4D-46E7-ACE4-E17247F979FC}" type="pres">
      <dgm:prSet presAssocID="{FA9B0FD4-FDD4-4DC4-93E4-8B45E76C86E4}" presName="parTransThree" presStyleCnt="0"/>
      <dgm:spPr/>
    </dgm:pt>
    <dgm:pt modelId="{6AFAA418-44BE-4B7C-947C-CD10EF820245}" type="pres">
      <dgm:prSet presAssocID="{FA9B0FD4-FDD4-4DC4-93E4-8B45E76C86E4}" presName="horzThree" presStyleCnt="0"/>
      <dgm:spPr/>
    </dgm:pt>
    <dgm:pt modelId="{9782A314-7FAD-45CA-B9AB-A0D1985B26D7}" type="pres">
      <dgm:prSet presAssocID="{3B1116A2-7B2E-4AD3-B3D8-CF4A2F4FCABD}" presName="vertFour" presStyleCnt="0">
        <dgm:presLayoutVars>
          <dgm:chPref val="3"/>
        </dgm:presLayoutVars>
      </dgm:prSet>
      <dgm:spPr/>
    </dgm:pt>
    <dgm:pt modelId="{5CFC283E-6EE8-4666-A01C-E717E54B719E}" type="pres">
      <dgm:prSet presAssocID="{3B1116A2-7B2E-4AD3-B3D8-CF4A2F4FCABD}" presName="txFour" presStyleLbl="node4" presStyleIdx="0" presStyleCnt="3" custScaleX="891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1D9BD5-7809-4604-9E76-571C92921C1F}" type="pres">
      <dgm:prSet presAssocID="{3B1116A2-7B2E-4AD3-B3D8-CF4A2F4FCABD}" presName="horzFour" presStyleCnt="0"/>
      <dgm:spPr/>
    </dgm:pt>
    <dgm:pt modelId="{5F78F540-E9E9-4AAB-B9DC-D76D42DFE5BA}" type="pres">
      <dgm:prSet presAssocID="{593B2BF1-5945-40EE-9AEB-DBCCC7E120D9}" presName="sibSpaceTwo" presStyleCnt="0"/>
      <dgm:spPr/>
    </dgm:pt>
    <dgm:pt modelId="{2BCF7A71-7227-432E-93AB-0A850427E1BA}" type="pres">
      <dgm:prSet presAssocID="{4F124C13-D10C-402F-8A20-082A4BF600B3}" presName="vertTwo" presStyleCnt="0"/>
      <dgm:spPr/>
    </dgm:pt>
    <dgm:pt modelId="{F9ED5332-7112-401E-87D3-280862866759}" type="pres">
      <dgm:prSet presAssocID="{4F124C13-D10C-402F-8A20-082A4BF600B3}" presName="txTwo" presStyleLbl="node2" presStyleIdx="1" presStyleCnt="3" custScaleX="535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FF0A27-448F-4465-B67B-DA7F5D73FCB3}" type="pres">
      <dgm:prSet presAssocID="{4F124C13-D10C-402F-8A20-082A4BF600B3}" presName="parTransTwo" presStyleCnt="0"/>
      <dgm:spPr/>
    </dgm:pt>
    <dgm:pt modelId="{30E28943-8F0D-4351-B6A3-CAFAE7ED0AFE}" type="pres">
      <dgm:prSet presAssocID="{4F124C13-D10C-402F-8A20-082A4BF600B3}" presName="horzTwo" presStyleCnt="0"/>
      <dgm:spPr/>
    </dgm:pt>
    <dgm:pt modelId="{A87355BE-914D-4CC8-81E3-22874A7084A4}" type="pres">
      <dgm:prSet presAssocID="{71CF0E02-8613-484F-998F-5E38E2B71816}" presName="vertThree" presStyleCnt="0"/>
      <dgm:spPr/>
    </dgm:pt>
    <dgm:pt modelId="{5E0A8033-5833-410A-931E-933604B093B5}" type="pres">
      <dgm:prSet presAssocID="{71CF0E02-8613-484F-998F-5E38E2B71816}" presName="txThree" presStyleLbl="node3" presStyleIdx="1" presStyleCnt="4" custScaleX="85533" custLinFactY="20315" custLinFactNeighborX="3808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96FC46-2145-4616-9412-64BD9C519CA4}" type="pres">
      <dgm:prSet presAssocID="{71CF0E02-8613-484F-998F-5E38E2B71816}" presName="horzThree" presStyleCnt="0"/>
      <dgm:spPr/>
    </dgm:pt>
    <dgm:pt modelId="{5D5A8789-8712-48C2-BD3A-13B39C93EF7C}" type="pres">
      <dgm:prSet presAssocID="{B9265417-002D-45FB-A0E7-81EF76A8A389}" presName="sibSpaceThree" presStyleCnt="0"/>
      <dgm:spPr/>
    </dgm:pt>
    <dgm:pt modelId="{3A04AFD4-ED43-4B94-B5DF-62925EBAE7BA}" type="pres">
      <dgm:prSet presAssocID="{51D3E430-D833-4BCF-B115-F48FBF330060}" presName="vertThree" presStyleCnt="0"/>
      <dgm:spPr/>
    </dgm:pt>
    <dgm:pt modelId="{61B72373-CC99-496A-B058-BD81D1AE22D9}" type="pres">
      <dgm:prSet presAssocID="{51D3E430-D833-4BCF-B115-F48FBF330060}" presName="txThree" presStyleLbl="node3" presStyleIdx="2" presStyleCnt="4" custScaleX="80623" custLinFactNeighborX="-44521" custLinFactNeighborY="41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D2FFC7-8906-47F0-8F3E-D86394146BE9}" type="pres">
      <dgm:prSet presAssocID="{51D3E430-D833-4BCF-B115-F48FBF330060}" presName="horzThree" presStyleCnt="0"/>
      <dgm:spPr/>
    </dgm:pt>
    <dgm:pt modelId="{882560F7-2FE3-473C-9B3B-203B73CBE288}" type="pres">
      <dgm:prSet presAssocID="{43560BF9-2D7F-4DBC-8D7B-3880144CA2BC}" presName="sibSpaceTwo" presStyleCnt="0"/>
      <dgm:spPr/>
    </dgm:pt>
    <dgm:pt modelId="{6C3A71F1-E0C3-45A6-B24F-FBDDC4F7AAC8}" type="pres">
      <dgm:prSet presAssocID="{50B2F3C6-1B5E-4530-8875-7C9606E4359D}" presName="vertTwo" presStyleCnt="0"/>
      <dgm:spPr/>
    </dgm:pt>
    <dgm:pt modelId="{59D914B6-7995-444C-9114-F2FDE65298A4}" type="pres">
      <dgm:prSet presAssocID="{50B2F3C6-1B5E-4530-8875-7C9606E4359D}" presName="txTwo" presStyleLbl="node2" presStyleIdx="2" presStyleCnt="3" custLinFactNeighborX="-784" custLinFactNeighborY="244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6DFE09-909C-4775-BA04-0FB86F9AD5B9}" type="pres">
      <dgm:prSet presAssocID="{50B2F3C6-1B5E-4530-8875-7C9606E4359D}" presName="parTransTwo" presStyleCnt="0"/>
      <dgm:spPr/>
    </dgm:pt>
    <dgm:pt modelId="{75310E50-1F99-4590-A2C8-274F2C37EDC2}" type="pres">
      <dgm:prSet presAssocID="{50B2F3C6-1B5E-4530-8875-7C9606E4359D}" presName="horzTwo" presStyleCnt="0"/>
      <dgm:spPr/>
    </dgm:pt>
    <dgm:pt modelId="{1F70CFAD-0FBB-4222-8E9E-69EA9643E98B}" type="pres">
      <dgm:prSet presAssocID="{C82FA49D-C6BD-4F75-BA5C-098AC0FEB54F}" presName="vertThree" presStyleCnt="0"/>
      <dgm:spPr/>
    </dgm:pt>
    <dgm:pt modelId="{23E01B57-5DE3-4C11-A003-00FFFEF4E6D6}" type="pres">
      <dgm:prSet presAssocID="{C82FA49D-C6BD-4F75-BA5C-098AC0FEB54F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C9653-B659-4734-A421-0E1203517D0E}" type="pres">
      <dgm:prSet presAssocID="{C82FA49D-C6BD-4F75-BA5C-098AC0FEB54F}" presName="parTransThree" presStyleCnt="0"/>
      <dgm:spPr/>
    </dgm:pt>
    <dgm:pt modelId="{9D818F99-1646-4ACA-AF35-E502E8C9E558}" type="pres">
      <dgm:prSet presAssocID="{C82FA49D-C6BD-4F75-BA5C-098AC0FEB54F}" presName="horzThree" presStyleCnt="0"/>
      <dgm:spPr/>
    </dgm:pt>
    <dgm:pt modelId="{9FDF21F5-C7AA-4066-B121-60140F7FFB37}" type="pres">
      <dgm:prSet presAssocID="{B4832B61-E172-43BA-90C3-F688678FAD98}" presName="vertFour" presStyleCnt="0">
        <dgm:presLayoutVars>
          <dgm:chPref val="3"/>
        </dgm:presLayoutVars>
      </dgm:prSet>
      <dgm:spPr/>
    </dgm:pt>
    <dgm:pt modelId="{CCF3FFE7-F1FF-4505-83F4-BAFAFFAA58A7}" type="pres">
      <dgm:prSet presAssocID="{B4832B61-E172-43BA-90C3-F688678FAD98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2A330D-F23B-4C6E-BBC7-16A18CA87D9D}" type="pres">
      <dgm:prSet presAssocID="{B4832B61-E172-43BA-90C3-F688678FAD98}" presName="parTransFour" presStyleCnt="0"/>
      <dgm:spPr/>
    </dgm:pt>
    <dgm:pt modelId="{49790934-94D0-4E1C-9E7F-0F3A095249F8}" type="pres">
      <dgm:prSet presAssocID="{B4832B61-E172-43BA-90C3-F688678FAD98}" presName="horzFour" presStyleCnt="0"/>
      <dgm:spPr/>
    </dgm:pt>
    <dgm:pt modelId="{B49FD792-E5C6-481C-BAFD-C9428D3800D8}" type="pres">
      <dgm:prSet presAssocID="{2CE8C6B4-6EF9-47AE-87DA-8CDDA0B13721}" presName="vertFour" presStyleCnt="0">
        <dgm:presLayoutVars>
          <dgm:chPref val="3"/>
        </dgm:presLayoutVars>
      </dgm:prSet>
      <dgm:spPr/>
    </dgm:pt>
    <dgm:pt modelId="{2A0C9361-F91E-4074-8AC9-7A89DCE03990}" type="pres">
      <dgm:prSet presAssocID="{2CE8C6B4-6EF9-47AE-87DA-8CDDA0B13721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EFD094-5B82-467C-A3E5-D46932D71C84}" type="pres">
      <dgm:prSet presAssocID="{2CE8C6B4-6EF9-47AE-87DA-8CDDA0B13721}" presName="horzFour" presStyleCnt="0"/>
      <dgm:spPr/>
    </dgm:pt>
  </dgm:ptLst>
  <dgm:cxnLst>
    <dgm:cxn modelId="{1B9C3EC5-2495-4ACD-8BAF-8752E4BF0391}" type="presOf" srcId="{FA9B0FD4-FDD4-4DC4-93E4-8B45E76C86E4}" destId="{DC00E1B8-9B2A-4CBC-9A46-AD8DA9F292C0}" srcOrd="0" destOrd="0" presId="urn:microsoft.com/office/officeart/2005/8/layout/hierarchy4"/>
    <dgm:cxn modelId="{49606DB7-CD9B-4964-B429-89278399BFBA}" type="presOf" srcId="{2CE8C6B4-6EF9-47AE-87DA-8CDDA0B13721}" destId="{2A0C9361-F91E-4074-8AC9-7A89DCE03990}" srcOrd="0" destOrd="0" presId="urn:microsoft.com/office/officeart/2005/8/layout/hierarchy4"/>
    <dgm:cxn modelId="{6B102634-78AF-458C-891F-EFF6A8E72228}" srcId="{4F124C13-D10C-402F-8A20-082A4BF600B3}" destId="{71CF0E02-8613-484F-998F-5E38E2B71816}" srcOrd="0" destOrd="0" parTransId="{39D07CAD-E1D3-4105-88F3-8DAE0AB78389}" sibTransId="{B9265417-002D-45FB-A0E7-81EF76A8A389}"/>
    <dgm:cxn modelId="{AC915F4C-F71C-4E34-8C4D-BA8A02271110}" srcId="{1A8BD1DC-8F14-4BE5-A5BB-8421F7440FA3}" destId="{1EF6B0EA-40A7-4E1B-968E-D21AAA45812E}" srcOrd="0" destOrd="0" parTransId="{66EA409E-1121-40F8-BD7A-4D1354AA8FB3}" sibTransId="{C2105C5C-BBD8-482B-8D38-92675AA75478}"/>
    <dgm:cxn modelId="{047BC889-F93A-495E-B5A2-A495AA578ED1}" type="presOf" srcId="{51D3E430-D833-4BCF-B115-F48FBF330060}" destId="{61B72373-CC99-496A-B058-BD81D1AE22D9}" srcOrd="0" destOrd="0" presId="urn:microsoft.com/office/officeart/2005/8/layout/hierarchy4"/>
    <dgm:cxn modelId="{CAB5E3F0-8354-4746-9D5E-EB6D9BEA5AE6}" srcId="{FA9B0FD4-FDD4-4DC4-93E4-8B45E76C86E4}" destId="{3B1116A2-7B2E-4AD3-B3D8-CF4A2F4FCABD}" srcOrd="0" destOrd="0" parTransId="{A4BD0CE7-030F-421A-B9ED-AC4E2C564F17}" sibTransId="{53812F0A-C6B6-48AD-BDCC-B99FB6BF06F2}"/>
    <dgm:cxn modelId="{B24B3992-21A9-4223-B81F-A565C22F2D43}" srcId="{1EF6B0EA-40A7-4E1B-968E-D21AAA45812E}" destId="{4F124C13-D10C-402F-8A20-082A4BF600B3}" srcOrd="1" destOrd="0" parTransId="{7FA3D7A3-7475-445B-BA19-3B7BDA78682F}" sibTransId="{43560BF9-2D7F-4DBC-8D7B-3880144CA2BC}"/>
    <dgm:cxn modelId="{BA915F7B-91F2-4006-982C-407B2CD2C629}" srcId="{C82FA49D-C6BD-4F75-BA5C-098AC0FEB54F}" destId="{B4832B61-E172-43BA-90C3-F688678FAD98}" srcOrd="0" destOrd="0" parTransId="{E2F752DE-0D3F-4FB7-AC2F-329EA9FE3E79}" sibTransId="{270F9361-0AF4-4531-913F-26D2D6840D5B}"/>
    <dgm:cxn modelId="{488B1CF1-767C-486B-BF06-6379C08FF6E7}" type="presOf" srcId="{1EF6B0EA-40A7-4E1B-968E-D21AAA45812E}" destId="{F8CD19C4-2561-42B3-AEC6-FA13FB7DAE69}" srcOrd="0" destOrd="0" presId="urn:microsoft.com/office/officeart/2005/8/layout/hierarchy4"/>
    <dgm:cxn modelId="{2F0C0E58-3F39-45BF-A82D-EE9EFBC63DA0}" type="presOf" srcId="{D96A8AFE-2B39-4112-B1C8-2CE217610149}" destId="{B0BBE484-1041-42E0-9EAD-04435F388B33}" srcOrd="0" destOrd="0" presId="urn:microsoft.com/office/officeart/2005/8/layout/hierarchy4"/>
    <dgm:cxn modelId="{17EFC329-4A43-4E0C-8494-13C8E32C9FAA}" type="presOf" srcId="{71CF0E02-8613-484F-998F-5E38E2B71816}" destId="{5E0A8033-5833-410A-931E-933604B093B5}" srcOrd="0" destOrd="0" presId="urn:microsoft.com/office/officeart/2005/8/layout/hierarchy4"/>
    <dgm:cxn modelId="{ECC8B449-47E7-4718-896F-D6CE6BB49696}" srcId="{1EF6B0EA-40A7-4E1B-968E-D21AAA45812E}" destId="{D96A8AFE-2B39-4112-B1C8-2CE217610149}" srcOrd="0" destOrd="0" parTransId="{DA9B69ED-4B87-4BC6-A95A-4B53918F311E}" sibTransId="{593B2BF1-5945-40EE-9AEB-DBCCC7E120D9}"/>
    <dgm:cxn modelId="{565D1FC9-DC40-4CA7-A6A8-7B9CC55ADFB0}" type="presOf" srcId="{B4832B61-E172-43BA-90C3-F688678FAD98}" destId="{CCF3FFE7-F1FF-4505-83F4-BAFAFFAA58A7}" srcOrd="0" destOrd="0" presId="urn:microsoft.com/office/officeart/2005/8/layout/hierarchy4"/>
    <dgm:cxn modelId="{DBCAFF8A-AD02-458F-AEDE-92CA4753B600}" type="presOf" srcId="{C82FA49D-C6BD-4F75-BA5C-098AC0FEB54F}" destId="{23E01B57-5DE3-4C11-A003-00FFFEF4E6D6}" srcOrd="0" destOrd="0" presId="urn:microsoft.com/office/officeart/2005/8/layout/hierarchy4"/>
    <dgm:cxn modelId="{D3C90013-06A3-4B30-A46D-23925182B4FF}" type="presOf" srcId="{3B1116A2-7B2E-4AD3-B3D8-CF4A2F4FCABD}" destId="{5CFC283E-6EE8-4666-A01C-E717E54B719E}" srcOrd="0" destOrd="0" presId="urn:microsoft.com/office/officeart/2005/8/layout/hierarchy4"/>
    <dgm:cxn modelId="{8EFD8F84-9BF3-4994-9ED5-76BB2FCA6AA4}" type="presOf" srcId="{4F124C13-D10C-402F-8A20-082A4BF600B3}" destId="{F9ED5332-7112-401E-87D3-280862866759}" srcOrd="0" destOrd="0" presId="urn:microsoft.com/office/officeart/2005/8/layout/hierarchy4"/>
    <dgm:cxn modelId="{4724FFE3-DC49-416B-B666-0444ACBB3F26}" srcId="{4F124C13-D10C-402F-8A20-082A4BF600B3}" destId="{51D3E430-D833-4BCF-B115-F48FBF330060}" srcOrd="1" destOrd="0" parTransId="{D062F87B-B7B3-43FF-8B7C-11ED2EB8266A}" sibTransId="{969C84BA-A0AE-4B26-BB56-5484286E6236}"/>
    <dgm:cxn modelId="{5F30D5CC-0FF8-49E5-86BE-14C6782AADF8}" type="presOf" srcId="{50B2F3C6-1B5E-4530-8875-7C9606E4359D}" destId="{59D914B6-7995-444C-9114-F2FDE65298A4}" srcOrd="0" destOrd="0" presId="urn:microsoft.com/office/officeart/2005/8/layout/hierarchy4"/>
    <dgm:cxn modelId="{4F42F656-1D86-4507-8A19-35160BE9CD53}" srcId="{D96A8AFE-2B39-4112-B1C8-2CE217610149}" destId="{FA9B0FD4-FDD4-4DC4-93E4-8B45E76C86E4}" srcOrd="0" destOrd="0" parTransId="{7A6252FD-89D5-4894-AD07-B74EEC53D579}" sibTransId="{7E7BCFE4-F0EB-4FDE-96E3-7A320B726E75}"/>
    <dgm:cxn modelId="{B9E7CF25-B5A0-4AB8-8DFF-090486482A78}" type="presOf" srcId="{1A8BD1DC-8F14-4BE5-A5BB-8421F7440FA3}" destId="{8234A3C8-C8BA-45A6-986E-723BA853C223}" srcOrd="0" destOrd="0" presId="urn:microsoft.com/office/officeart/2005/8/layout/hierarchy4"/>
    <dgm:cxn modelId="{FE7AFB49-BFC4-42B1-B829-ED632746D568}" srcId="{50B2F3C6-1B5E-4530-8875-7C9606E4359D}" destId="{C82FA49D-C6BD-4F75-BA5C-098AC0FEB54F}" srcOrd="0" destOrd="0" parTransId="{C0087831-4E71-4D85-8C50-CFFCDE658FAF}" sibTransId="{E50245EE-CE0C-4180-835E-B738CE6948CA}"/>
    <dgm:cxn modelId="{32CE8D65-60F9-47B0-9BE1-3C4CD73B8BB4}" srcId="{1EF6B0EA-40A7-4E1B-968E-D21AAA45812E}" destId="{50B2F3C6-1B5E-4530-8875-7C9606E4359D}" srcOrd="2" destOrd="0" parTransId="{0CB754F8-3570-4699-882B-8CAFD1DEA7A7}" sibTransId="{40F77602-79DA-4006-9474-02557F54AEAB}"/>
    <dgm:cxn modelId="{7C678DA8-42BF-4539-AF97-2431D75724BB}" srcId="{B4832B61-E172-43BA-90C3-F688678FAD98}" destId="{2CE8C6B4-6EF9-47AE-87DA-8CDDA0B13721}" srcOrd="0" destOrd="0" parTransId="{2266D3CB-EB94-4D1B-97B4-CBCCEB68AE48}" sibTransId="{CD1DE047-D5EE-4AC7-8AE5-9CA438ABD3F7}"/>
    <dgm:cxn modelId="{3E0A38D6-51A8-4361-9717-5CA8B8BF2213}" type="presParOf" srcId="{8234A3C8-C8BA-45A6-986E-723BA853C223}" destId="{774A468A-50A4-48A4-BD6F-0ED327BB0731}" srcOrd="0" destOrd="0" presId="urn:microsoft.com/office/officeart/2005/8/layout/hierarchy4"/>
    <dgm:cxn modelId="{1A4F984E-A921-4C56-8C6C-1C2C0EC524C9}" type="presParOf" srcId="{774A468A-50A4-48A4-BD6F-0ED327BB0731}" destId="{F8CD19C4-2561-42B3-AEC6-FA13FB7DAE69}" srcOrd="0" destOrd="0" presId="urn:microsoft.com/office/officeart/2005/8/layout/hierarchy4"/>
    <dgm:cxn modelId="{D6764F7E-9DFF-4B7A-B2E2-41D03AC8FF83}" type="presParOf" srcId="{774A468A-50A4-48A4-BD6F-0ED327BB0731}" destId="{ECFB857C-72E8-459A-B8AA-13F1CFCDF485}" srcOrd="1" destOrd="0" presId="urn:microsoft.com/office/officeart/2005/8/layout/hierarchy4"/>
    <dgm:cxn modelId="{C4AA4730-B9A9-457B-A3A5-27B126BE4E16}" type="presParOf" srcId="{774A468A-50A4-48A4-BD6F-0ED327BB0731}" destId="{0373C143-9753-44D5-8103-FF7EC65E58C6}" srcOrd="2" destOrd="0" presId="urn:microsoft.com/office/officeart/2005/8/layout/hierarchy4"/>
    <dgm:cxn modelId="{5B6ED52F-9D7B-46FC-985A-3F5C4E9532C3}" type="presParOf" srcId="{0373C143-9753-44D5-8103-FF7EC65E58C6}" destId="{1C72C475-CC36-473B-9430-E9FCD85FD65F}" srcOrd="0" destOrd="0" presId="urn:microsoft.com/office/officeart/2005/8/layout/hierarchy4"/>
    <dgm:cxn modelId="{DC99F731-B354-433D-A36F-52AEEFC33F07}" type="presParOf" srcId="{1C72C475-CC36-473B-9430-E9FCD85FD65F}" destId="{B0BBE484-1041-42E0-9EAD-04435F388B33}" srcOrd="0" destOrd="0" presId="urn:microsoft.com/office/officeart/2005/8/layout/hierarchy4"/>
    <dgm:cxn modelId="{5EE6690C-6402-4102-A87F-2B33FEBDC2A1}" type="presParOf" srcId="{1C72C475-CC36-473B-9430-E9FCD85FD65F}" destId="{FA44B4D9-77F8-4DC0-80A7-1829A7490361}" srcOrd="1" destOrd="0" presId="urn:microsoft.com/office/officeart/2005/8/layout/hierarchy4"/>
    <dgm:cxn modelId="{F12E5225-1B44-4B1D-958C-628CC74EFDC9}" type="presParOf" srcId="{1C72C475-CC36-473B-9430-E9FCD85FD65F}" destId="{A026236E-D974-49D6-BEF8-D6AB0D9CBEA0}" srcOrd="2" destOrd="0" presId="urn:microsoft.com/office/officeart/2005/8/layout/hierarchy4"/>
    <dgm:cxn modelId="{FA6626FE-2FDF-467E-A5BB-B7539C05405C}" type="presParOf" srcId="{A026236E-D974-49D6-BEF8-D6AB0D9CBEA0}" destId="{53E10113-73C2-47A3-8890-F68C79A60B21}" srcOrd="0" destOrd="0" presId="urn:microsoft.com/office/officeart/2005/8/layout/hierarchy4"/>
    <dgm:cxn modelId="{34D5E177-BF6F-4EDC-AB16-E39787C0743E}" type="presParOf" srcId="{53E10113-73C2-47A3-8890-F68C79A60B21}" destId="{DC00E1B8-9B2A-4CBC-9A46-AD8DA9F292C0}" srcOrd="0" destOrd="0" presId="urn:microsoft.com/office/officeart/2005/8/layout/hierarchy4"/>
    <dgm:cxn modelId="{83BBFAE7-A5A5-47DB-A17C-03C4F00A03A1}" type="presParOf" srcId="{53E10113-73C2-47A3-8890-F68C79A60B21}" destId="{6296282D-6C4D-46E7-ACE4-E17247F979FC}" srcOrd="1" destOrd="0" presId="urn:microsoft.com/office/officeart/2005/8/layout/hierarchy4"/>
    <dgm:cxn modelId="{E4608D53-E304-40CD-A99A-82B83956820E}" type="presParOf" srcId="{53E10113-73C2-47A3-8890-F68C79A60B21}" destId="{6AFAA418-44BE-4B7C-947C-CD10EF820245}" srcOrd="2" destOrd="0" presId="urn:microsoft.com/office/officeart/2005/8/layout/hierarchy4"/>
    <dgm:cxn modelId="{8EF94363-DCA5-4B50-A21E-638383966D1F}" type="presParOf" srcId="{6AFAA418-44BE-4B7C-947C-CD10EF820245}" destId="{9782A314-7FAD-45CA-B9AB-A0D1985B26D7}" srcOrd="0" destOrd="0" presId="urn:microsoft.com/office/officeart/2005/8/layout/hierarchy4"/>
    <dgm:cxn modelId="{58928A41-7F26-4812-90C2-D26630A67FE3}" type="presParOf" srcId="{9782A314-7FAD-45CA-B9AB-A0D1985B26D7}" destId="{5CFC283E-6EE8-4666-A01C-E717E54B719E}" srcOrd="0" destOrd="0" presId="urn:microsoft.com/office/officeart/2005/8/layout/hierarchy4"/>
    <dgm:cxn modelId="{4D10E881-E8CF-4C53-A67E-5FB2ABEB0C14}" type="presParOf" srcId="{9782A314-7FAD-45CA-B9AB-A0D1985B26D7}" destId="{5C1D9BD5-7809-4604-9E76-571C92921C1F}" srcOrd="1" destOrd="0" presId="urn:microsoft.com/office/officeart/2005/8/layout/hierarchy4"/>
    <dgm:cxn modelId="{B0C13BB6-5EFE-46E4-9998-C2FB2FFB0E54}" type="presParOf" srcId="{0373C143-9753-44D5-8103-FF7EC65E58C6}" destId="{5F78F540-E9E9-4AAB-B9DC-D76D42DFE5BA}" srcOrd="1" destOrd="0" presId="urn:microsoft.com/office/officeart/2005/8/layout/hierarchy4"/>
    <dgm:cxn modelId="{0F550331-0237-43B1-ADD2-B495CFB522E1}" type="presParOf" srcId="{0373C143-9753-44D5-8103-FF7EC65E58C6}" destId="{2BCF7A71-7227-432E-93AB-0A850427E1BA}" srcOrd="2" destOrd="0" presId="urn:microsoft.com/office/officeart/2005/8/layout/hierarchy4"/>
    <dgm:cxn modelId="{363D5CA8-C50E-4F42-A62B-8E88D61C3D8D}" type="presParOf" srcId="{2BCF7A71-7227-432E-93AB-0A850427E1BA}" destId="{F9ED5332-7112-401E-87D3-280862866759}" srcOrd="0" destOrd="0" presId="urn:microsoft.com/office/officeart/2005/8/layout/hierarchy4"/>
    <dgm:cxn modelId="{41BAC9B7-EB0C-43D4-AD75-55F5F1EB378D}" type="presParOf" srcId="{2BCF7A71-7227-432E-93AB-0A850427E1BA}" destId="{42FF0A27-448F-4465-B67B-DA7F5D73FCB3}" srcOrd="1" destOrd="0" presId="urn:microsoft.com/office/officeart/2005/8/layout/hierarchy4"/>
    <dgm:cxn modelId="{00222535-7B28-43C0-8972-82884AA85561}" type="presParOf" srcId="{2BCF7A71-7227-432E-93AB-0A850427E1BA}" destId="{30E28943-8F0D-4351-B6A3-CAFAE7ED0AFE}" srcOrd="2" destOrd="0" presId="urn:microsoft.com/office/officeart/2005/8/layout/hierarchy4"/>
    <dgm:cxn modelId="{19F09936-6161-4980-A50F-D3EDD8083037}" type="presParOf" srcId="{30E28943-8F0D-4351-B6A3-CAFAE7ED0AFE}" destId="{A87355BE-914D-4CC8-81E3-22874A7084A4}" srcOrd="0" destOrd="0" presId="urn:microsoft.com/office/officeart/2005/8/layout/hierarchy4"/>
    <dgm:cxn modelId="{CB2851A3-6F3A-415C-BEEC-8D77A54E4355}" type="presParOf" srcId="{A87355BE-914D-4CC8-81E3-22874A7084A4}" destId="{5E0A8033-5833-410A-931E-933604B093B5}" srcOrd="0" destOrd="0" presId="urn:microsoft.com/office/officeart/2005/8/layout/hierarchy4"/>
    <dgm:cxn modelId="{09844E28-AE0E-475F-B4D5-EA5C014F7AAE}" type="presParOf" srcId="{A87355BE-914D-4CC8-81E3-22874A7084A4}" destId="{2A96FC46-2145-4616-9412-64BD9C519CA4}" srcOrd="1" destOrd="0" presId="urn:microsoft.com/office/officeart/2005/8/layout/hierarchy4"/>
    <dgm:cxn modelId="{7D06D27E-1124-4D10-AD8F-7115849BA078}" type="presParOf" srcId="{30E28943-8F0D-4351-B6A3-CAFAE7ED0AFE}" destId="{5D5A8789-8712-48C2-BD3A-13B39C93EF7C}" srcOrd="1" destOrd="0" presId="urn:microsoft.com/office/officeart/2005/8/layout/hierarchy4"/>
    <dgm:cxn modelId="{58DC1A24-6039-4A3A-8183-70140A663BC3}" type="presParOf" srcId="{30E28943-8F0D-4351-B6A3-CAFAE7ED0AFE}" destId="{3A04AFD4-ED43-4B94-B5DF-62925EBAE7BA}" srcOrd="2" destOrd="0" presId="urn:microsoft.com/office/officeart/2005/8/layout/hierarchy4"/>
    <dgm:cxn modelId="{DDF7757A-4AFF-48BB-9EA9-BAF1D91A769E}" type="presParOf" srcId="{3A04AFD4-ED43-4B94-B5DF-62925EBAE7BA}" destId="{61B72373-CC99-496A-B058-BD81D1AE22D9}" srcOrd="0" destOrd="0" presId="urn:microsoft.com/office/officeart/2005/8/layout/hierarchy4"/>
    <dgm:cxn modelId="{EC1CA637-CD9D-4128-A0E6-BE9EC510087D}" type="presParOf" srcId="{3A04AFD4-ED43-4B94-B5DF-62925EBAE7BA}" destId="{22D2FFC7-8906-47F0-8F3E-D86394146BE9}" srcOrd="1" destOrd="0" presId="urn:microsoft.com/office/officeart/2005/8/layout/hierarchy4"/>
    <dgm:cxn modelId="{CFD04298-9AE1-4B80-9B7F-77D5375F892B}" type="presParOf" srcId="{0373C143-9753-44D5-8103-FF7EC65E58C6}" destId="{882560F7-2FE3-473C-9B3B-203B73CBE288}" srcOrd="3" destOrd="0" presId="urn:microsoft.com/office/officeart/2005/8/layout/hierarchy4"/>
    <dgm:cxn modelId="{E2ADD18D-BB60-41F6-8488-6A94CA497444}" type="presParOf" srcId="{0373C143-9753-44D5-8103-FF7EC65E58C6}" destId="{6C3A71F1-E0C3-45A6-B24F-FBDDC4F7AAC8}" srcOrd="4" destOrd="0" presId="urn:microsoft.com/office/officeart/2005/8/layout/hierarchy4"/>
    <dgm:cxn modelId="{F8DEA814-396E-4450-8D7C-DF4FE988D88B}" type="presParOf" srcId="{6C3A71F1-E0C3-45A6-B24F-FBDDC4F7AAC8}" destId="{59D914B6-7995-444C-9114-F2FDE65298A4}" srcOrd="0" destOrd="0" presId="urn:microsoft.com/office/officeart/2005/8/layout/hierarchy4"/>
    <dgm:cxn modelId="{683AB092-1C32-4C93-B543-FB87FC94268F}" type="presParOf" srcId="{6C3A71F1-E0C3-45A6-B24F-FBDDC4F7AAC8}" destId="{2B6DFE09-909C-4775-BA04-0FB86F9AD5B9}" srcOrd="1" destOrd="0" presId="urn:microsoft.com/office/officeart/2005/8/layout/hierarchy4"/>
    <dgm:cxn modelId="{EA6CF75C-D489-4ABC-A6B3-849C068FE9C6}" type="presParOf" srcId="{6C3A71F1-E0C3-45A6-B24F-FBDDC4F7AAC8}" destId="{75310E50-1F99-4590-A2C8-274F2C37EDC2}" srcOrd="2" destOrd="0" presId="urn:microsoft.com/office/officeart/2005/8/layout/hierarchy4"/>
    <dgm:cxn modelId="{E55FBA3B-224D-4305-B869-996C415627F6}" type="presParOf" srcId="{75310E50-1F99-4590-A2C8-274F2C37EDC2}" destId="{1F70CFAD-0FBB-4222-8E9E-69EA9643E98B}" srcOrd="0" destOrd="0" presId="urn:microsoft.com/office/officeart/2005/8/layout/hierarchy4"/>
    <dgm:cxn modelId="{4EBD3E7B-16C1-491E-B4B3-EDB360784AAF}" type="presParOf" srcId="{1F70CFAD-0FBB-4222-8E9E-69EA9643E98B}" destId="{23E01B57-5DE3-4C11-A003-00FFFEF4E6D6}" srcOrd="0" destOrd="0" presId="urn:microsoft.com/office/officeart/2005/8/layout/hierarchy4"/>
    <dgm:cxn modelId="{2604A8D1-2051-4072-9FD1-EF53422658BF}" type="presParOf" srcId="{1F70CFAD-0FBB-4222-8E9E-69EA9643E98B}" destId="{CFCC9653-B659-4734-A421-0E1203517D0E}" srcOrd="1" destOrd="0" presId="urn:microsoft.com/office/officeart/2005/8/layout/hierarchy4"/>
    <dgm:cxn modelId="{92644309-4E03-4572-9F49-9C0921619047}" type="presParOf" srcId="{1F70CFAD-0FBB-4222-8E9E-69EA9643E98B}" destId="{9D818F99-1646-4ACA-AF35-E502E8C9E558}" srcOrd="2" destOrd="0" presId="urn:microsoft.com/office/officeart/2005/8/layout/hierarchy4"/>
    <dgm:cxn modelId="{E6E0CB79-32F6-4011-B7DC-3BEA38FC8170}" type="presParOf" srcId="{9D818F99-1646-4ACA-AF35-E502E8C9E558}" destId="{9FDF21F5-C7AA-4066-B121-60140F7FFB37}" srcOrd="0" destOrd="0" presId="urn:microsoft.com/office/officeart/2005/8/layout/hierarchy4"/>
    <dgm:cxn modelId="{C5B1A822-EC48-46D5-9E9B-9F881B20113F}" type="presParOf" srcId="{9FDF21F5-C7AA-4066-B121-60140F7FFB37}" destId="{CCF3FFE7-F1FF-4505-83F4-BAFAFFAA58A7}" srcOrd="0" destOrd="0" presId="urn:microsoft.com/office/officeart/2005/8/layout/hierarchy4"/>
    <dgm:cxn modelId="{E406A0DB-1834-4E98-AA67-163358F952B0}" type="presParOf" srcId="{9FDF21F5-C7AA-4066-B121-60140F7FFB37}" destId="{F72A330D-F23B-4C6E-BBC7-16A18CA87D9D}" srcOrd="1" destOrd="0" presId="urn:microsoft.com/office/officeart/2005/8/layout/hierarchy4"/>
    <dgm:cxn modelId="{B07F7352-A559-4881-A4F8-62822DD3DDF6}" type="presParOf" srcId="{9FDF21F5-C7AA-4066-B121-60140F7FFB37}" destId="{49790934-94D0-4E1C-9E7F-0F3A095249F8}" srcOrd="2" destOrd="0" presId="urn:microsoft.com/office/officeart/2005/8/layout/hierarchy4"/>
    <dgm:cxn modelId="{8C77EC9B-8711-44FD-BB84-D9DC55F38B25}" type="presParOf" srcId="{49790934-94D0-4E1C-9E7F-0F3A095249F8}" destId="{B49FD792-E5C6-481C-BAFD-C9428D3800D8}" srcOrd="0" destOrd="0" presId="urn:microsoft.com/office/officeart/2005/8/layout/hierarchy4"/>
    <dgm:cxn modelId="{70F3EB87-794C-4516-A384-5F53ADE546A0}" type="presParOf" srcId="{B49FD792-E5C6-481C-BAFD-C9428D3800D8}" destId="{2A0C9361-F91E-4074-8AC9-7A89DCE03990}" srcOrd="0" destOrd="0" presId="urn:microsoft.com/office/officeart/2005/8/layout/hierarchy4"/>
    <dgm:cxn modelId="{8B4F7ACD-E8F1-40E9-BA7F-554CE73B2D41}" type="presParOf" srcId="{B49FD792-E5C6-481C-BAFD-C9428D3800D8}" destId="{DBEFD094-5B82-467C-A3E5-D46932D71C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8BD1DC-8F14-4BE5-A5BB-8421F7440FA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EF6B0EA-40A7-4E1B-968E-D21AAA45812E}">
      <dgm:prSet phldrT="[نص]"/>
      <dgm:spPr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قائمة المركز المالي </a:t>
          </a:r>
          <a:endParaRPr lang="ar-SA" b="1" dirty="0">
            <a:solidFill>
              <a:schemeClr val="tx1"/>
            </a:solidFill>
          </a:endParaRPr>
        </a:p>
      </dgm:t>
    </dgm:pt>
    <dgm:pt modelId="{66EA409E-1121-40F8-BD7A-4D1354AA8FB3}" type="par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C2105C5C-BBD8-482B-8D38-92675AA75478}" type="sib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4F124C13-D10C-402F-8A20-082A4BF600B3}">
      <dgm:prSet phldrT="[نص]" custT="1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A3D7A3-7475-445B-BA19-3B7BDA78682F}" type="par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43560BF9-2D7F-4DBC-8D7B-3880144CA2BC}" type="sib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71CF0E02-8613-484F-998F-5E38E2B71816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D07CAD-E1D3-4105-88F3-8DAE0AB78389}" type="par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B9265417-002D-45FB-A0E7-81EF76A8A389}" type="sib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51D3E430-D833-4BCF-B115-F48FBF330060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متداولة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62F87B-B7B3-43FF-8B7C-11ED2EB8266A}" type="par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969C84BA-A0AE-4B26-BB56-5484286E6236}" type="sib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50B2F3C6-1B5E-4530-8875-7C9606E4359D}">
      <dgm:prSet phldrT="[نص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754F8-3570-4699-882B-8CAFD1DEA7A7}" type="par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40F77602-79DA-4006-9474-02557F54AEAB}" type="sib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C82FA49D-C6BD-4F75-BA5C-098AC0FEB54F}">
      <dgm:prSet phldrT="[نص]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087831-4E71-4D85-8C50-CFFCDE658FAF}" type="par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E50245EE-CE0C-4180-835E-B738CE6948CA}" type="sib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D96A8AFE-2B39-4112-B1C8-2CE217610149}">
      <dgm:prSet custT="1"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9B69ED-4B87-4BC6-A95A-4B53918F311E}" type="par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593B2BF1-5945-40EE-9AEB-DBCCC7E120D9}" type="sib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B4832B61-E172-43BA-90C3-F688678FAD98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F752DE-0D3F-4FB7-AC2F-329EA9FE3E79}" type="par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70F9361-0AF4-4531-913F-26D2D6840D5B}" type="sib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CE8C6B4-6EF9-47AE-87DA-8CDDA0B13721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66D3CB-EB94-4D1B-97B4-CBCCEB68AE48}" type="par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CD1DE047-D5EE-4AC7-8AE5-9CA438ABD3F7}" type="sib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FA9B0FD4-FDD4-4DC4-93E4-8B45E76C86E4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6252FD-89D5-4894-AD07-B74EEC53D579}" type="par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7E7BCFE4-F0EB-4FDE-96E3-7A320B726E75}" type="sib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3B1116A2-7B2E-4AD3-B3D8-CF4A2F4FCABD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BD0CE7-030F-421A-B9ED-AC4E2C564F17}" type="par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53812F0A-C6B6-48AD-BDCC-B99FB6BF06F2}" type="sib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8234A3C8-C8BA-45A6-986E-723BA853C223}" type="pres">
      <dgm:prSet presAssocID="{1A8BD1DC-8F14-4BE5-A5BB-8421F7440F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74A468A-50A4-48A4-BD6F-0ED327BB0731}" type="pres">
      <dgm:prSet presAssocID="{1EF6B0EA-40A7-4E1B-968E-D21AAA45812E}" presName="vertOne" presStyleCnt="0"/>
      <dgm:spPr/>
    </dgm:pt>
    <dgm:pt modelId="{F8CD19C4-2561-42B3-AEC6-FA13FB7DAE69}" type="pres">
      <dgm:prSet presAssocID="{1EF6B0EA-40A7-4E1B-968E-D21AAA45812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CFB857C-72E8-459A-B8AA-13F1CFCDF485}" type="pres">
      <dgm:prSet presAssocID="{1EF6B0EA-40A7-4E1B-968E-D21AAA45812E}" presName="parTransOne" presStyleCnt="0"/>
      <dgm:spPr/>
    </dgm:pt>
    <dgm:pt modelId="{0373C143-9753-44D5-8103-FF7EC65E58C6}" type="pres">
      <dgm:prSet presAssocID="{1EF6B0EA-40A7-4E1B-968E-D21AAA45812E}" presName="horzOne" presStyleCnt="0"/>
      <dgm:spPr/>
    </dgm:pt>
    <dgm:pt modelId="{1C72C475-CC36-473B-9430-E9FCD85FD65F}" type="pres">
      <dgm:prSet presAssocID="{D96A8AFE-2B39-4112-B1C8-2CE217610149}" presName="vertTwo" presStyleCnt="0"/>
      <dgm:spPr/>
    </dgm:pt>
    <dgm:pt modelId="{B0BBE484-1041-42E0-9EAD-04435F388B33}" type="pres">
      <dgm:prSet presAssocID="{D96A8AFE-2B39-4112-B1C8-2CE217610149}" presName="txTwo" presStyleLbl="node2" presStyleIdx="0" presStyleCnt="3" custScaleX="1454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44B4D9-77F8-4DC0-80A7-1829A7490361}" type="pres">
      <dgm:prSet presAssocID="{D96A8AFE-2B39-4112-B1C8-2CE217610149}" presName="parTransTwo" presStyleCnt="0"/>
      <dgm:spPr/>
    </dgm:pt>
    <dgm:pt modelId="{A026236E-D974-49D6-BEF8-D6AB0D9CBEA0}" type="pres">
      <dgm:prSet presAssocID="{D96A8AFE-2B39-4112-B1C8-2CE217610149}" presName="horzTwo" presStyleCnt="0"/>
      <dgm:spPr/>
    </dgm:pt>
    <dgm:pt modelId="{53E10113-73C2-47A3-8890-F68C79A60B21}" type="pres">
      <dgm:prSet presAssocID="{FA9B0FD4-FDD4-4DC4-93E4-8B45E76C86E4}" presName="vertThree" presStyleCnt="0"/>
      <dgm:spPr/>
    </dgm:pt>
    <dgm:pt modelId="{DC00E1B8-9B2A-4CBC-9A46-AD8DA9F292C0}" type="pres">
      <dgm:prSet presAssocID="{FA9B0FD4-FDD4-4DC4-93E4-8B45E76C86E4}" presName="txThree" presStyleLbl="node3" presStyleIdx="0" presStyleCnt="4" custScaleX="901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96282D-6C4D-46E7-ACE4-E17247F979FC}" type="pres">
      <dgm:prSet presAssocID="{FA9B0FD4-FDD4-4DC4-93E4-8B45E76C86E4}" presName="parTransThree" presStyleCnt="0"/>
      <dgm:spPr/>
    </dgm:pt>
    <dgm:pt modelId="{6AFAA418-44BE-4B7C-947C-CD10EF820245}" type="pres">
      <dgm:prSet presAssocID="{FA9B0FD4-FDD4-4DC4-93E4-8B45E76C86E4}" presName="horzThree" presStyleCnt="0"/>
      <dgm:spPr/>
    </dgm:pt>
    <dgm:pt modelId="{9782A314-7FAD-45CA-B9AB-A0D1985B26D7}" type="pres">
      <dgm:prSet presAssocID="{3B1116A2-7B2E-4AD3-B3D8-CF4A2F4FCABD}" presName="vertFour" presStyleCnt="0">
        <dgm:presLayoutVars>
          <dgm:chPref val="3"/>
        </dgm:presLayoutVars>
      </dgm:prSet>
      <dgm:spPr/>
    </dgm:pt>
    <dgm:pt modelId="{5CFC283E-6EE8-4666-A01C-E717E54B719E}" type="pres">
      <dgm:prSet presAssocID="{3B1116A2-7B2E-4AD3-B3D8-CF4A2F4FCABD}" presName="txFour" presStyleLbl="node4" presStyleIdx="0" presStyleCnt="3" custScaleX="891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1D9BD5-7809-4604-9E76-571C92921C1F}" type="pres">
      <dgm:prSet presAssocID="{3B1116A2-7B2E-4AD3-B3D8-CF4A2F4FCABD}" presName="horzFour" presStyleCnt="0"/>
      <dgm:spPr/>
    </dgm:pt>
    <dgm:pt modelId="{5F78F540-E9E9-4AAB-B9DC-D76D42DFE5BA}" type="pres">
      <dgm:prSet presAssocID="{593B2BF1-5945-40EE-9AEB-DBCCC7E120D9}" presName="sibSpaceTwo" presStyleCnt="0"/>
      <dgm:spPr/>
    </dgm:pt>
    <dgm:pt modelId="{2BCF7A71-7227-432E-93AB-0A850427E1BA}" type="pres">
      <dgm:prSet presAssocID="{4F124C13-D10C-402F-8A20-082A4BF600B3}" presName="vertTwo" presStyleCnt="0"/>
      <dgm:spPr/>
    </dgm:pt>
    <dgm:pt modelId="{F9ED5332-7112-401E-87D3-280862866759}" type="pres">
      <dgm:prSet presAssocID="{4F124C13-D10C-402F-8A20-082A4BF600B3}" presName="txTwo" presStyleLbl="node2" presStyleIdx="1" presStyleCnt="3" custScaleX="535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FF0A27-448F-4465-B67B-DA7F5D73FCB3}" type="pres">
      <dgm:prSet presAssocID="{4F124C13-D10C-402F-8A20-082A4BF600B3}" presName="parTransTwo" presStyleCnt="0"/>
      <dgm:spPr/>
    </dgm:pt>
    <dgm:pt modelId="{30E28943-8F0D-4351-B6A3-CAFAE7ED0AFE}" type="pres">
      <dgm:prSet presAssocID="{4F124C13-D10C-402F-8A20-082A4BF600B3}" presName="horzTwo" presStyleCnt="0"/>
      <dgm:spPr/>
    </dgm:pt>
    <dgm:pt modelId="{A87355BE-914D-4CC8-81E3-22874A7084A4}" type="pres">
      <dgm:prSet presAssocID="{71CF0E02-8613-484F-998F-5E38E2B71816}" presName="vertThree" presStyleCnt="0"/>
      <dgm:spPr/>
    </dgm:pt>
    <dgm:pt modelId="{5E0A8033-5833-410A-931E-933604B093B5}" type="pres">
      <dgm:prSet presAssocID="{71CF0E02-8613-484F-998F-5E38E2B71816}" presName="txThree" presStyleLbl="node3" presStyleIdx="1" presStyleCnt="4" custScaleX="85533" custLinFactY="20315" custLinFactNeighborX="3808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96FC46-2145-4616-9412-64BD9C519CA4}" type="pres">
      <dgm:prSet presAssocID="{71CF0E02-8613-484F-998F-5E38E2B71816}" presName="horzThree" presStyleCnt="0"/>
      <dgm:spPr/>
    </dgm:pt>
    <dgm:pt modelId="{5D5A8789-8712-48C2-BD3A-13B39C93EF7C}" type="pres">
      <dgm:prSet presAssocID="{B9265417-002D-45FB-A0E7-81EF76A8A389}" presName="sibSpaceThree" presStyleCnt="0"/>
      <dgm:spPr/>
    </dgm:pt>
    <dgm:pt modelId="{3A04AFD4-ED43-4B94-B5DF-62925EBAE7BA}" type="pres">
      <dgm:prSet presAssocID="{51D3E430-D833-4BCF-B115-F48FBF330060}" presName="vertThree" presStyleCnt="0"/>
      <dgm:spPr/>
    </dgm:pt>
    <dgm:pt modelId="{61B72373-CC99-496A-B058-BD81D1AE22D9}" type="pres">
      <dgm:prSet presAssocID="{51D3E430-D833-4BCF-B115-F48FBF330060}" presName="txThree" presStyleLbl="node3" presStyleIdx="2" presStyleCnt="4" custScaleX="80623" custLinFactNeighborX="-44521" custLinFactNeighborY="41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D2FFC7-8906-47F0-8F3E-D86394146BE9}" type="pres">
      <dgm:prSet presAssocID="{51D3E430-D833-4BCF-B115-F48FBF330060}" presName="horzThree" presStyleCnt="0"/>
      <dgm:spPr/>
    </dgm:pt>
    <dgm:pt modelId="{882560F7-2FE3-473C-9B3B-203B73CBE288}" type="pres">
      <dgm:prSet presAssocID="{43560BF9-2D7F-4DBC-8D7B-3880144CA2BC}" presName="sibSpaceTwo" presStyleCnt="0"/>
      <dgm:spPr/>
    </dgm:pt>
    <dgm:pt modelId="{6C3A71F1-E0C3-45A6-B24F-FBDDC4F7AAC8}" type="pres">
      <dgm:prSet presAssocID="{50B2F3C6-1B5E-4530-8875-7C9606E4359D}" presName="vertTwo" presStyleCnt="0"/>
      <dgm:spPr/>
    </dgm:pt>
    <dgm:pt modelId="{59D914B6-7995-444C-9114-F2FDE65298A4}" type="pres">
      <dgm:prSet presAssocID="{50B2F3C6-1B5E-4530-8875-7C9606E4359D}" presName="txTwo" presStyleLbl="node2" presStyleIdx="2" presStyleCnt="3" custLinFactNeighborX="-784" custLinFactNeighborY="244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6DFE09-909C-4775-BA04-0FB86F9AD5B9}" type="pres">
      <dgm:prSet presAssocID="{50B2F3C6-1B5E-4530-8875-7C9606E4359D}" presName="parTransTwo" presStyleCnt="0"/>
      <dgm:spPr/>
    </dgm:pt>
    <dgm:pt modelId="{75310E50-1F99-4590-A2C8-274F2C37EDC2}" type="pres">
      <dgm:prSet presAssocID="{50B2F3C6-1B5E-4530-8875-7C9606E4359D}" presName="horzTwo" presStyleCnt="0"/>
      <dgm:spPr/>
    </dgm:pt>
    <dgm:pt modelId="{1F70CFAD-0FBB-4222-8E9E-69EA9643E98B}" type="pres">
      <dgm:prSet presAssocID="{C82FA49D-C6BD-4F75-BA5C-098AC0FEB54F}" presName="vertThree" presStyleCnt="0"/>
      <dgm:spPr/>
    </dgm:pt>
    <dgm:pt modelId="{23E01B57-5DE3-4C11-A003-00FFFEF4E6D6}" type="pres">
      <dgm:prSet presAssocID="{C82FA49D-C6BD-4F75-BA5C-098AC0FEB54F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C9653-B659-4734-A421-0E1203517D0E}" type="pres">
      <dgm:prSet presAssocID="{C82FA49D-C6BD-4F75-BA5C-098AC0FEB54F}" presName="parTransThree" presStyleCnt="0"/>
      <dgm:spPr/>
    </dgm:pt>
    <dgm:pt modelId="{9D818F99-1646-4ACA-AF35-E502E8C9E558}" type="pres">
      <dgm:prSet presAssocID="{C82FA49D-C6BD-4F75-BA5C-098AC0FEB54F}" presName="horzThree" presStyleCnt="0"/>
      <dgm:spPr/>
    </dgm:pt>
    <dgm:pt modelId="{9FDF21F5-C7AA-4066-B121-60140F7FFB37}" type="pres">
      <dgm:prSet presAssocID="{B4832B61-E172-43BA-90C3-F688678FAD98}" presName="vertFour" presStyleCnt="0">
        <dgm:presLayoutVars>
          <dgm:chPref val="3"/>
        </dgm:presLayoutVars>
      </dgm:prSet>
      <dgm:spPr/>
    </dgm:pt>
    <dgm:pt modelId="{CCF3FFE7-F1FF-4505-83F4-BAFAFFAA58A7}" type="pres">
      <dgm:prSet presAssocID="{B4832B61-E172-43BA-90C3-F688678FAD98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2A330D-F23B-4C6E-BBC7-16A18CA87D9D}" type="pres">
      <dgm:prSet presAssocID="{B4832B61-E172-43BA-90C3-F688678FAD98}" presName="parTransFour" presStyleCnt="0"/>
      <dgm:spPr/>
    </dgm:pt>
    <dgm:pt modelId="{49790934-94D0-4E1C-9E7F-0F3A095249F8}" type="pres">
      <dgm:prSet presAssocID="{B4832B61-E172-43BA-90C3-F688678FAD98}" presName="horzFour" presStyleCnt="0"/>
      <dgm:spPr/>
    </dgm:pt>
    <dgm:pt modelId="{B49FD792-E5C6-481C-BAFD-C9428D3800D8}" type="pres">
      <dgm:prSet presAssocID="{2CE8C6B4-6EF9-47AE-87DA-8CDDA0B13721}" presName="vertFour" presStyleCnt="0">
        <dgm:presLayoutVars>
          <dgm:chPref val="3"/>
        </dgm:presLayoutVars>
      </dgm:prSet>
      <dgm:spPr/>
    </dgm:pt>
    <dgm:pt modelId="{2A0C9361-F91E-4074-8AC9-7A89DCE03990}" type="pres">
      <dgm:prSet presAssocID="{2CE8C6B4-6EF9-47AE-87DA-8CDDA0B13721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EFD094-5B82-467C-A3E5-D46932D71C84}" type="pres">
      <dgm:prSet presAssocID="{2CE8C6B4-6EF9-47AE-87DA-8CDDA0B13721}" presName="horzFour" presStyleCnt="0"/>
      <dgm:spPr/>
    </dgm:pt>
  </dgm:ptLst>
  <dgm:cxnLst>
    <dgm:cxn modelId="{BA915F7B-91F2-4006-982C-407B2CD2C629}" srcId="{C82FA49D-C6BD-4F75-BA5C-098AC0FEB54F}" destId="{B4832B61-E172-43BA-90C3-F688678FAD98}" srcOrd="0" destOrd="0" parTransId="{E2F752DE-0D3F-4FB7-AC2F-329EA9FE3E79}" sibTransId="{270F9361-0AF4-4531-913F-26D2D6840D5B}"/>
    <dgm:cxn modelId="{51B911EC-0990-4CA4-AEA3-2E59270A3BA4}" type="presOf" srcId="{50B2F3C6-1B5E-4530-8875-7C9606E4359D}" destId="{59D914B6-7995-444C-9114-F2FDE65298A4}" srcOrd="0" destOrd="0" presId="urn:microsoft.com/office/officeart/2005/8/layout/hierarchy4"/>
    <dgm:cxn modelId="{4724FFE3-DC49-416B-B666-0444ACBB3F26}" srcId="{4F124C13-D10C-402F-8A20-082A4BF600B3}" destId="{51D3E430-D833-4BCF-B115-F48FBF330060}" srcOrd="1" destOrd="0" parTransId="{D062F87B-B7B3-43FF-8B7C-11ED2EB8266A}" sibTransId="{969C84BA-A0AE-4B26-BB56-5484286E6236}"/>
    <dgm:cxn modelId="{6C4F2E61-5867-48DA-9E5E-45C865575FDF}" type="presOf" srcId="{71CF0E02-8613-484F-998F-5E38E2B71816}" destId="{5E0A8033-5833-410A-931E-933604B093B5}" srcOrd="0" destOrd="0" presId="urn:microsoft.com/office/officeart/2005/8/layout/hierarchy4"/>
    <dgm:cxn modelId="{FC571F94-7ED7-463C-8C44-6829A58B1F86}" type="presOf" srcId="{2CE8C6B4-6EF9-47AE-87DA-8CDDA0B13721}" destId="{2A0C9361-F91E-4074-8AC9-7A89DCE03990}" srcOrd="0" destOrd="0" presId="urn:microsoft.com/office/officeart/2005/8/layout/hierarchy4"/>
    <dgm:cxn modelId="{ECC8B449-47E7-4718-896F-D6CE6BB49696}" srcId="{1EF6B0EA-40A7-4E1B-968E-D21AAA45812E}" destId="{D96A8AFE-2B39-4112-B1C8-2CE217610149}" srcOrd="0" destOrd="0" parTransId="{DA9B69ED-4B87-4BC6-A95A-4B53918F311E}" sibTransId="{593B2BF1-5945-40EE-9AEB-DBCCC7E120D9}"/>
    <dgm:cxn modelId="{201990B4-FE34-407B-9FEB-DBF82E565389}" type="presOf" srcId="{3B1116A2-7B2E-4AD3-B3D8-CF4A2F4FCABD}" destId="{5CFC283E-6EE8-4666-A01C-E717E54B719E}" srcOrd="0" destOrd="0" presId="urn:microsoft.com/office/officeart/2005/8/layout/hierarchy4"/>
    <dgm:cxn modelId="{54F811F7-6F4A-4CC7-B38A-607A6A4374E2}" type="presOf" srcId="{C82FA49D-C6BD-4F75-BA5C-098AC0FEB54F}" destId="{23E01B57-5DE3-4C11-A003-00FFFEF4E6D6}" srcOrd="0" destOrd="0" presId="urn:microsoft.com/office/officeart/2005/8/layout/hierarchy4"/>
    <dgm:cxn modelId="{32CE8D65-60F9-47B0-9BE1-3C4CD73B8BB4}" srcId="{1EF6B0EA-40A7-4E1B-968E-D21AAA45812E}" destId="{50B2F3C6-1B5E-4530-8875-7C9606E4359D}" srcOrd="2" destOrd="0" parTransId="{0CB754F8-3570-4699-882B-8CAFD1DEA7A7}" sibTransId="{40F77602-79DA-4006-9474-02557F54AEAB}"/>
    <dgm:cxn modelId="{409DB3CC-C69D-4390-935F-68D22A3BA747}" type="presOf" srcId="{1A8BD1DC-8F14-4BE5-A5BB-8421F7440FA3}" destId="{8234A3C8-C8BA-45A6-986E-723BA853C223}" srcOrd="0" destOrd="0" presId="urn:microsoft.com/office/officeart/2005/8/layout/hierarchy4"/>
    <dgm:cxn modelId="{7C678DA8-42BF-4539-AF97-2431D75724BB}" srcId="{B4832B61-E172-43BA-90C3-F688678FAD98}" destId="{2CE8C6B4-6EF9-47AE-87DA-8CDDA0B13721}" srcOrd="0" destOrd="0" parTransId="{2266D3CB-EB94-4D1B-97B4-CBCCEB68AE48}" sibTransId="{CD1DE047-D5EE-4AC7-8AE5-9CA438ABD3F7}"/>
    <dgm:cxn modelId="{B24B3992-21A9-4223-B81F-A565C22F2D43}" srcId="{1EF6B0EA-40A7-4E1B-968E-D21AAA45812E}" destId="{4F124C13-D10C-402F-8A20-082A4BF600B3}" srcOrd="1" destOrd="0" parTransId="{7FA3D7A3-7475-445B-BA19-3B7BDA78682F}" sibTransId="{43560BF9-2D7F-4DBC-8D7B-3880144CA2BC}"/>
    <dgm:cxn modelId="{88F35B2C-4C3C-4857-ABBD-B77ECC36A484}" type="presOf" srcId="{D96A8AFE-2B39-4112-B1C8-2CE217610149}" destId="{B0BBE484-1041-42E0-9EAD-04435F388B33}" srcOrd="0" destOrd="0" presId="urn:microsoft.com/office/officeart/2005/8/layout/hierarchy4"/>
    <dgm:cxn modelId="{352A0C1B-9CBB-42A2-8A2B-F78DC0988B95}" type="presOf" srcId="{B4832B61-E172-43BA-90C3-F688678FAD98}" destId="{CCF3FFE7-F1FF-4505-83F4-BAFAFFAA58A7}" srcOrd="0" destOrd="0" presId="urn:microsoft.com/office/officeart/2005/8/layout/hierarchy4"/>
    <dgm:cxn modelId="{FE7AFB49-BFC4-42B1-B829-ED632746D568}" srcId="{50B2F3C6-1B5E-4530-8875-7C9606E4359D}" destId="{C82FA49D-C6BD-4F75-BA5C-098AC0FEB54F}" srcOrd="0" destOrd="0" parTransId="{C0087831-4E71-4D85-8C50-CFFCDE658FAF}" sibTransId="{E50245EE-CE0C-4180-835E-B738CE6948CA}"/>
    <dgm:cxn modelId="{6AE0009E-222F-42B6-B4D8-51F7FA851E42}" type="presOf" srcId="{1EF6B0EA-40A7-4E1B-968E-D21AAA45812E}" destId="{F8CD19C4-2561-42B3-AEC6-FA13FB7DAE69}" srcOrd="0" destOrd="0" presId="urn:microsoft.com/office/officeart/2005/8/layout/hierarchy4"/>
    <dgm:cxn modelId="{364E16D3-D0F8-4C98-B051-EEB241F4CDBA}" type="presOf" srcId="{51D3E430-D833-4BCF-B115-F48FBF330060}" destId="{61B72373-CC99-496A-B058-BD81D1AE22D9}" srcOrd="0" destOrd="0" presId="urn:microsoft.com/office/officeart/2005/8/layout/hierarchy4"/>
    <dgm:cxn modelId="{4F42F656-1D86-4507-8A19-35160BE9CD53}" srcId="{D96A8AFE-2B39-4112-B1C8-2CE217610149}" destId="{FA9B0FD4-FDD4-4DC4-93E4-8B45E76C86E4}" srcOrd="0" destOrd="0" parTransId="{7A6252FD-89D5-4894-AD07-B74EEC53D579}" sibTransId="{7E7BCFE4-F0EB-4FDE-96E3-7A320B726E75}"/>
    <dgm:cxn modelId="{A3ACB2EB-0FDD-45F4-B389-67C4FBD8FFC6}" type="presOf" srcId="{4F124C13-D10C-402F-8A20-082A4BF600B3}" destId="{F9ED5332-7112-401E-87D3-280862866759}" srcOrd="0" destOrd="0" presId="urn:microsoft.com/office/officeart/2005/8/layout/hierarchy4"/>
    <dgm:cxn modelId="{AC915F4C-F71C-4E34-8C4D-BA8A02271110}" srcId="{1A8BD1DC-8F14-4BE5-A5BB-8421F7440FA3}" destId="{1EF6B0EA-40A7-4E1B-968E-D21AAA45812E}" srcOrd="0" destOrd="0" parTransId="{66EA409E-1121-40F8-BD7A-4D1354AA8FB3}" sibTransId="{C2105C5C-BBD8-482B-8D38-92675AA75478}"/>
    <dgm:cxn modelId="{CAB5E3F0-8354-4746-9D5E-EB6D9BEA5AE6}" srcId="{FA9B0FD4-FDD4-4DC4-93E4-8B45E76C86E4}" destId="{3B1116A2-7B2E-4AD3-B3D8-CF4A2F4FCABD}" srcOrd="0" destOrd="0" parTransId="{A4BD0CE7-030F-421A-B9ED-AC4E2C564F17}" sibTransId="{53812F0A-C6B6-48AD-BDCC-B99FB6BF06F2}"/>
    <dgm:cxn modelId="{6B102634-78AF-458C-891F-EFF6A8E72228}" srcId="{4F124C13-D10C-402F-8A20-082A4BF600B3}" destId="{71CF0E02-8613-484F-998F-5E38E2B71816}" srcOrd="0" destOrd="0" parTransId="{39D07CAD-E1D3-4105-88F3-8DAE0AB78389}" sibTransId="{B9265417-002D-45FB-A0E7-81EF76A8A389}"/>
    <dgm:cxn modelId="{7B87F54C-8A22-4785-A854-7E64A304F1E0}" type="presOf" srcId="{FA9B0FD4-FDD4-4DC4-93E4-8B45E76C86E4}" destId="{DC00E1B8-9B2A-4CBC-9A46-AD8DA9F292C0}" srcOrd="0" destOrd="0" presId="urn:microsoft.com/office/officeart/2005/8/layout/hierarchy4"/>
    <dgm:cxn modelId="{317F2C7A-CB01-4C92-A906-018FF83F68CE}" type="presParOf" srcId="{8234A3C8-C8BA-45A6-986E-723BA853C223}" destId="{774A468A-50A4-48A4-BD6F-0ED327BB0731}" srcOrd="0" destOrd="0" presId="urn:microsoft.com/office/officeart/2005/8/layout/hierarchy4"/>
    <dgm:cxn modelId="{35C3C500-34CA-4EE8-8063-D9658316B10C}" type="presParOf" srcId="{774A468A-50A4-48A4-BD6F-0ED327BB0731}" destId="{F8CD19C4-2561-42B3-AEC6-FA13FB7DAE69}" srcOrd="0" destOrd="0" presId="urn:microsoft.com/office/officeart/2005/8/layout/hierarchy4"/>
    <dgm:cxn modelId="{3CE1C83B-0983-4698-83C6-4CB28E42F870}" type="presParOf" srcId="{774A468A-50A4-48A4-BD6F-0ED327BB0731}" destId="{ECFB857C-72E8-459A-B8AA-13F1CFCDF485}" srcOrd="1" destOrd="0" presId="urn:microsoft.com/office/officeart/2005/8/layout/hierarchy4"/>
    <dgm:cxn modelId="{645ABF23-CC25-45F1-B953-4FE61D38DA7F}" type="presParOf" srcId="{774A468A-50A4-48A4-BD6F-0ED327BB0731}" destId="{0373C143-9753-44D5-8103-FF7EC65E58C6}" srcOrd="2" destOrd="0" presId="urn:microsoft.com/office/officeart/2005/8/layout/hierarchy4"/>
    <dgm:cxn modelId="{83D666E2-D236-4E44-8890-B3F2DD1D1050}" type="presParOf" srcId="{0373C143-9753-44D5-8103-FF7EC65E58C6}" destId="{1C72C475-CC36-473B-9430-E9FCD85FD65F}" srcOrd="0" destOrd="0" presId="urn:microsoft.com/office/officeart/2005/8/layout/hierarchy4"/>
    <dgm:cxn modelId="{3BDE3321-9502-495D-91B4-1D211507B438}" type="presParOf" srcId="{1C72C475-CC36-473B-9430-E9FCD85FD65F}" destId="{B0BBE484-1041-42E0-9EAD-04435F388B33}" srcOrd="0" destOrd="0" presId="urn:microsoft.com/office/officeart/2005/8/layout/hierarchy4"/>
    <dgm:cxn modelId="{8DE811AC-4590-43A6-8CA3-C44004FF0FD5}" type="presParOf" srcId="{1C72C475-CC36-473B-9430-E9FCD85FD65F}" destId="{FA44B4D9-77F8-4DC0-80A7-1829A7490361}" srcOrd="1" destOrd="0" presId="urn:microsoft.com/office/officeart/2005/8/layout/hierarchy4"/>
    <dgm:cxn modelId="{67FEE8C4-6A5D-445D-8116-3B677E43AAA2}" type="presParOf" srcId="{1C72C475-CC36-473B-9430-E9FCD85FD65F}" destId="{A026236E-D974-49D6-BEF8-D6AB0D9CBEA0}" srcOrd="2" destOrd="0" presId="urn:microsoft.com/office/officeart/2005/8/layout/hierarchy4"/>
    <dgm:cxn modelId="{C8460B66-A2DD-4846-9F40-6D12AEB09AB2}" type="presParOf" srcId="{A026236E-D974-49D6-BEF8-D6AB0D9CBEA0}" destId="{53E10113-73C2-47A3-8890-F68C79A60B21}" srcOrd="0" destOrd="0" presId="urn:microsoft.com/office/officeart/2005/8/layout/hierarchy4"/>
    <dgm:cxn modelId="{8EB04666-7D4B-4610-AF07-F14AD68CEFA8}" type="presParOf" srcId="{53E10113-73C2-47A3-8890-F68C79A60B21}" destId="{DC00E1B8-9B2A-4CBC-9A46-AD8DA9F292C0}" srcOrd="0" destOrd="0" presId="urn:microsoft.com/office/officeart/2005/8/layout/hierarchy4"/>
    <dgm:cxn modelId="{F4A7B1F9-7AB5-4D27-94EE-3B1CCCD017CC}" type="presParOf" srcId="{53E10113-73C2-47A3-8890-F68C79A60B21}" destId="{6296282D-6C4D-46E7-ACE4-E17247F979FC}" srcOrd="1" destOrd="0" presId="urn:microsoft.com/office/officeart/2005/8/layout/hierarchy4"/>
    <dgm:cxn modelId="{330673B1-343D-4C4A-903A-A4732BB9B66E}" type="presParOf" srcId="{53E10113-73C2-47A3-8890-F68C79A60B21}" destId="{6AFAA418-44BE-4B7C-947C-CD10EF820245}" srcOrd="2" destOrd="0" presId="urn:microsoft.com/office/officeart/2005/8/layout/hierarchy4"/>
    <dgm:cxn modelId="{77174BD3-D4C0-4671-AE09-BDCE307E0DFF}" type="presParOf" srcId="{6AFAA418-44BE-4B7C-947C-CD10EF820245}" destId="{9782A314-7FAD-45CA-B9AB-A0D1985B26D7}" srcOrd="0" destOrd="0" presId="urn:microsoft.com/office/officeart/2005/8/layout/hierarchy4"/>
    <dgm:cxn modelId="{761C3400-C7D1-42FA-AE1A-3BA598E2F315}" type="presParOf" srcId="{9782A314-7FAD-45CA-B9AB-A0D1985B26D7}" destId="{5CFC283E-6EE8-4666-A01C-E717E54B719E}" srcOrd="0" destOrd="0" presId="urn:microsoft.com/office/officeart/2005/8/layout/hierarchy4"/>
    <dgm:cxn modelId="{A9953D64-248D-4616-9619-695A1288D5BE}" type="presParOf" srcId="{9782A314-7FAD-45CA-B9AB-A0D1985B26D7}" destId="{5C1D9BD5-7809-4604-9E76-571C92921C1F}" srcOrd="1" destOrd="0" presId="urn:microsoft.com/office/officeart/2005/8/layout/hierarchy4"/>
    <dgm:cxn modelId="{326C4B8E-7CE8-4968-91D4-DC91874F0A15}" type="presParOf" srcId="{0373C143-9753-44D5-8103-FF7EC65E58C6}" destId="{5F78F540-E9E9-4AAB-B9DC-D76D42DFE5BA}" srcOrd="1" destOrd="0" presId="urn:microsoft.com/office/officeart/2005/8/layout/hierarchy4"/>
    <dgm:cxn modelId="{F79E1D13-12F4-4894-85C3-8CE44FAA4622}" type="presParOf" srcId="{0373C143-9753-44D5-8103-FF7EC65E58C6}" destId="{2BCF7A71-7227-432E-93AB-0A850427E1BA}" srcOrd="2" destOrd="0" presId="urn:microsoft.com/office/officeart/2005/8/layout/hierarchy4"/>
    <dgm:cxn modelId="{57796A94-4936-4628-842D-97889BF63242}" type="presParOf" srcId="{2BCF7A71-7227-432E-93AB-0A850427E1BA}" destId="{F9ED5332-7112-401E-87D3-280862866759}" srcOrd="0" destOrd="0" presId="urn:microsoft.com/office/officeart/2005/8/layout/hierarchy4"/>
    <dgm:cxn modelId="{5BD5F104-4C0E-43C7-AFBE-17782B7CFCA3}" type="presParOf" srcId="{2BCF7A71-7227-432E-93AB-0A850427E1BA}" destId="{42FF0A27-448F-4465-B67B-DA7F5D73FCB3}" srcOrd="1" destOrd="0" presId="urn:microsoft.com/office/officeart/2005/8/layout/hierarchy4"/>
    <dgm:cxn modelId="{F2395239-3D28-4C65-A296-902C9733A6A9}" type="presParOf" srcId="{2BCF7A71-7227-432E-93AB-0A850427E1BA}" destId="{30E28943-8F0D-4351-B6A3-CAFAE7ED0AFE}" srcOrd="2" destOrd="0" presId="urn:microsoft.com/office/officeart/2005/8/layout/hierarchy4"/>
    <dgm:cxn modelId="{653ED702-C806-42DD-96AE-BC9D2D7F36A6}" type="presParOf" srcId="{30E28943-8F0D-4351-B6A3-CAFAE7ED0AFE}" destId="{A87355BE-914D-4CC8-81E3-22874A7084A4}" srcOrd="0" destOrd="0" presId="urn:microsoft.com/office/officeart/2005/8/layout/hierarchy4"/>
    <dgm:cxn modelId="{9E484873-2EC7-4E20-873C-C1349DBA8B03}" type="presParOf" srcId="{A87355BE-914D-4CC8-81E3-22874A7084A4}" destId="{5E0A8033-5833-410A-931E-933604B093B5}" srcOrd="0" destOrd="0" presId="urn:microsoft.com/office/officeart/2005/8/layout/hierarchy4"/>
    <dgm:cxn modelId="{DF29FF49-23B6-4E7F-8C3C-673D95CCFCFE}" type="presParOf" srcId="{A87355BE-914D-4CC8-81E3-22874A7084A4}" destId="{2A96FC46-2145-4616-9412-64BD9C519CA4}" srcOrd="1" destOrd="0" presId="urn:microsoft.com/office/officeart/2005/8/layout/hierarchy4"/>
    <dgm:cxn modelId="{47CCBFE5-2E63-4F72-8898-621A1683104A}" type="presParOf" srcId="{30E28943-8F0D-4351-B6A3-CAFAE7ED0AFE}" destId="{5D5A8789-8712-48C2-BD3A-13B39C93EF7C}" srcOrd="1" destOrd="0" presId="urn:microsoft.com/office/officeart/2005/8/layout/hierarchy4"/>
    <dgm:cxn modelId="{41F8B4F7-D883-422A-8108-FF4CE79BCC1A}" type="presParOf" srcId="{30E28943-8F0D-4351-B6A3-CAFAE7ED0AFE}" destId="{3A04AFD4-ED43-4B94-B5DF-62925EBAE7BA}" srcOrd="2" destOrd="0" presId="urn:microsoft.com/office/officeart/2005/8/layout/hierarchy4"/>
    <dgm:cxn modelId="{4BD92AC3-C138-4B8F-A12A-828AAB9F326C}" type="presParOf" srcId="{3A04AFD4-ED43-4B94-B5DF-62925EBAE7BA}" destId="{61B72373-CC99-496A-B058-BD81D1AE22D9}" srcOrd="0" destOrd="0" presId="urn:microsoft.com/office/officeart/2005/8/layout/hierarchy4"/>
    <dgm:cxn modelId="{2F3CD10C-EA42-4F57-87E1-2E06CBF09C54}" type="presParOf" srcId="{3A04AFD4-ED43-4B94-B5DF-62925EBAE7BA}" destId="{22D2FFC7-8906-47F0-8F3E-D86394146BE9}" srcOrd="1" destOrd="0" presId="urn:microsoft.com/office/officeart/2005/8/layout/hierarchy4"/>
    <dgm:cxn modelId="{CF28E76D-7231-4489-9850-74E16861FA86}" type="presParOf" srcId="{0373C143-9753-44D5-8103-FF7EC65E58C6}" destId="{882560F7-2FE3-473C-9B3B-203B73CBE288}" srcOrd="3" destOrd="0" presId="urn:microsoft.com/office/officeart/2005/8/layout/hierarchy4"/>
    <dgm:cxn modelId="{B39EF80D-6709-4CA3-BDB1-276451097B1D}" type="presParOf" srcId="{0373C143-9753-44D5-8103-FF7EC65E58C6}" destId="{6C3A71F1-E0C3-45A6-B24F-FBDDC4F7AAC8}" srcOrd="4" destOrd="0" presId="urn:microsoft.com/office/officeart/2005/8/layout/hierarchy4"/>
    <dgm:cxn modelId="{8677D820-BD77-4FC1-866B-EF41A3779D97}" type="presParOf" srcId="{6C3A71F1-E0C3-45A6-B24F-FBDDC4F7AAC8}" destId="{59D914B6-7995-444C-9114-F2FDE65298A4}" srcOrd="0" destOrd="0" presId="urn:microsoft.com/office/officeart/2005/8/layout/hierarchy4"/>
    <dgm:cxn modelId="{6C42AFC2-A45D-4B57-8958-A47A36C6FB0E}" type="presParOf" srcId="{6C3A71F1-E0C3-45A6-B24F-FBDDC4F7AAC8}" destId="{2B6DFE09-909C-4775-BA04-0FB86F9AD5B9}" srcOrd="1" destOrd="0" presId="urn:microsoft.com/office/officeart/2005/8/layout/hierarchy4"/>
    <dgm:cxn modelId="{DEE190B9-D01B-4A82-98DE-0C831AA23369}" type="presParOf" srcId="{6C3A71F1-E0C3-45A6-B24F-FBDDC4F7AAC8}" destId="{75310E50-1F99-4590-A2C8-274F2C37EDC2}" srcOrd="2" destOrd="0" presId="urn:microsoft.com/office/officeart/2005/8/layout/hierarchy4"/>
    <dgm:cxn modelId="{9485D9EF-FB4A-4415-9766-C6DC3798CD34}" type="presParOf" srcId="{75310E50-1F99-4590-A2C8-274F2C37EDC2}" destId="{1F70CFAD-0FBB-4222-8E9E-69EA9643E98B}" srcOrd="0" destOrd="0" presId="urn:microsoft.com/office/officeart/2005/8/layout/hierarchy4"/>
    <dgm:cxn modelId="{E3F328F5-1CF6-4D76-A5D4-B8BCF49AC872}" type="presParOf" srcId="{1F70CFAD-0FBB-4222-8E9E-69EA9643E98B}" destId="{23E01B57-5DE3-4C11-A003-00FFFEF4E6D6}" srcOrd="0" destOrd="0" presId="urn:microsoft.com/office/officeart/2005/8/layout/hierarchy4"/>
    <dgm:cxn modelId="{03236B01-F360-434D-9D97-1EA048BB96F6}" type="presParOf" srcId="{1F70CFAD-0FBB-4222-8E9E-69EA9643E98B}" destId="{CFCC9653-B659-4734-A421-0E1203517D0E}" srcOrd="1" destOrd="0" presId="urn:microsoft.com/office/officeart/2005/8/layout/hierarchy4"/>
    <dgm:cxn modelId="{55EA3BB0-600A-44DA-9AFE-6B3A30A027FC}" type="presParOf" srcId="{1F70CFAD-0FBB-4222-8E9E-69EA9643E98B}" destId="{9D818F99-1646-4ACA-AF35-E502E8C9E558}" srcOrd="2" destOrd="0" presId="urn:microsoft.com/office/officeart/2005/8/layout/hierarchy4"/>
    <dgm:cxn modelId="{63A99165-00C9-4654-BEB5-EDD67FE166A2}" type="presParOf" srcId="{9D818F99-1646-4ACA-AF35-E502E8C9E558}" destId="{9FDF21F5-C7AA-4066-B121-60140F7FFB37}" srcOrd="0" destOrd="0" presId="urn:microsoft.com/office/officeart/2005/8/layout/hierarchy4"/>
    <dgm:cxn modelId="{9D918F64-2862-4E87-B2F1-A9D859699369}" type="presParOf" srcId="{9FDF21F5-C7AA-4066-B121-60140F7FFB37}" destId="{CCF3FFE7-F1FF-4505-83F4-BAFAFFAA58A7}" srcOrd="0" destOrd="0" presId="urn:microsoft.com/office/officeart/2005/8/layout/hierarchy4"/>
    <dgm:cxn modelId="{EF84C8AF-B83C-4667-B66A-C0872073E293}" type="presParOf" srcId="{9FDF21F5-C7AA-4066-B121-60140F7FFB37}" destId="{F72A330D-F23B-4C6E-BBC7-16A18CA87D9D}" srcOrd="1" destOrd="0" presId="urn:microsoft.com/office/officeart/2005/8/layout/hierarchy4"/>
    <dgm:cxn modelId="{EC3AECF7-AAA7-4802-B82E-C0246DD664B2}" type="presParOf" srcId="{9FDF21F5-C7AA-4066-B121-60140F7FFB37}" destId="{49790934-94D0-4E1C-9E7F-0F3A095249F8}" srcOrd="2" destOrd="0" presId="urn:microsoft.com/office/officeart/2005/8/layout/hierarchy4"/>
    <dgm:cxn modelId="{9B9A2066-C4CB-44EA-BBD0-B16849D92E3C}" type="presParOf" srcId="{49790934-94D0-4E1C-9E7F-0F3A095249F8}" destId="{B49FD792-E5C6-481C-BAFD-C9428D3800D8}" srcOrd="0" destOrd="0" presId="urn:microsoft.com/office/officeart/2005/8/layout/hierarchy4"/>
    <dgm:cxn modelId="{7038AB28-B974-4FE5-A112-80DD642F6C2F}" type="presParOf" srcId="{B49FD792-E5C6-481C-BAFD-C9428D3800D8}" destId="{2A0C9361-F91E-4074-8AC9-7A89DCE03990}" srcOrd="0" destOrd="0" presId="urn:microsoft.com/office/officeart/2005/8/layout/hierarchy4"/>
    <dgm:cxn modelId="{5468758D-6DED-4359-852C-8D915563DE1E}" type="presParOf" srcId="{B49FD792-E5C6-481C-BAFD-C9428D3800D8}" destId="{DBEFD094-5B82-467C-A3E5-D46932D71C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8BD1DC-8F14-4BE5-A5BB-8421F7440FA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EF6B0EA-40A7-4E1B-968E-D21AAA45812E}">
      <dgm:prSet phldrT="[نص]"/>
      <dgm:spPr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قائمة المركز المالي </a:t>
          </a:r>
          <a:endParaRPr lang="ar-SA" b="1" dirty="0">
            <a:solidFill>
              <a:schemeClr val="tx1"/>
            </a:solidFill>
          </a:endParaRPr>
        </a:p>
      </dgm:t>
    </dgm:pt>
    <dgm:pt modelId="{66EA409E-1121-40F8-BD7A-4D1354AA8FB3}" type="par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C2105C5C-BBD8-482B-8D38-92675AA75478}" type="sib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4F124C13-D10C-402F-8A20-082A4BF600B3}">
      <dgm:prSet phldrT="[نص]" custT="1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A3D7A3-7475-445B-BA19-3B7BDA78682F}" type="par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43560BF9-2D7F-4DBC-8D7B-3880144CA2BC}" type="sib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71CF0E02-8613-484F-998F-5E38E2B71816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D07CAD-E1D3-4105-88F3-8DAE0AB78389}" type="par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B9265417-002D-45FB-A0E7-81EF76A8A389}" type="sib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51D3E430-D833-4BCF-B115-F48FBF330060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متداولة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62F87B-B7B3-43FF-8B7C-11ED2EB8266A}" type="par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969C84BA-A0AE-4B26-BB56-5484286E6236}" type="sib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50B2F3C6-1B5E-4530-8875-7C9606E4359D}">
      <dgm:prSet phldrT="[نص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754F8-3570-4699-882B-8CAFD1DEA7A7}" type="par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40F77602-79DA-4006-9474-02557F54AEAB}" type="sib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C82FA49D-C6BD-4F75-BA5C-098AC0FEB54F}">
      <dgm:prSet phldrT="[نص]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087831-4E71-4D85-8C50-CFFCDE658FAF}" type="par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E50245EE-CE0C-4180-835E-B738CE6948CA}" type="sib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D96A8AFE-2B39-4112-B1C8-2CE217610149}">
      <dgm:prSet custT="1"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9B69ED-4B87-4BC6-A95A-4B53918F311E}" type="par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593B2BF1-5945-40EE-9AEB-DBCCC7E120D9}" type="sib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B4832B61-E172-43BA-90C3-F688678FAD98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F752DE-0D3F-4FB7-AC2F-329EA9FE3E79}" type="par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70F9361-0AF4-4531-913F-26D2D6840D5B}" type="sib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CE8C6B4-6EF9-47AE-87DA-8CDDA0B13721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66D3CB-EB94-4D1B-97B4-CBCCEB68AE48}" type="par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CD1DE047-D5EE-4AC7-8AE5-9CA438ABD3F7}" type="sib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FA9B0FD4-FDD4-4DC4-93E4-8B45E76C86E4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6252FD-89D5-4894-AD07-B74EEC53D579}" type="par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7E7BCFE4-F0EB-4FDE-96E3-7A320B726E75}" type="sib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3B1116A2-7B2E-4AD3-B3D8-CF4A2F4FCABD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BD0CE7-030F-421A-B9ED-AC4E2C564F17}" type="par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53812F0A-C6B6-48AD-BDCC-B99FB6BF06F2}" type="sib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8234A3C8-C8BA-45A6-986E-723BA853C223}" type="pres">
      <dgm:prSet presAssocID="{1A8BD1DC-8F14-4BE5-A5BB-8421F7440F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74A468A-50A4-48A4-BD6F-0ED327BB0731}" type="pres">
      <dgm:prSet presAssocID="{1EF6B0EA-40A7-4E1B-968E-D21AAA45812E}" presName="vertOne" presStyleCnt="0"/>
      <dgm:spPr/>
    </dgm:pt>
    <dgm:pt modelId="{F8CD19C4-2561-42B3-AEC6-FA13FB7DAE69}" type="pres">
      <dgm:prSet presAssocID="{1EF6B0EA-40A7-4E1B-968E-D21AAA45812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CFB857C-72E8-459A-B8AA-13F1CFCDF485}" type="pres">
      <dgm:prSet presAssocID="{1EF6B0EA-40A7-4E1B-968E-D21AAA45812E}" presName="parTransOne" presStyleCnt="0"/>
      <dgm:spPr/>
    </dgm:pt>
    <dgm:pt modelId="{0373C143-9753-44D5-8103-FF7EC65E58C6}" type="pres">
      <dgm:prSet presAssocID="{1EF6B0EA-40A7-4E1B-968E-D21AAA45812E}" presName="horzOne" presStyleCnt="0"/>
      <dgm:spPr/>
    </dgm:pt>
    <dgm:pt modelId="{1C72C475-CC36-473B-9430-E9FCD85FD65F}" type="pres">
      <dgm:prSet presAssocID="{D96A8AFE-2B39-4112-B1C8-2CE217610149}" presName="vertTwo" presStyleCnt="0"/>
      <dgm:spPr/>
    </dgm:pt>
    <dgm:pt modelId="{B0BBE484-1041-42E0-9EAD-04435F388B33}" type="pres">
      <dgm:prSet presAssocID="{D96A8AFE-2B39-4112-B1C8-2CE217610149}" presName="txTwo" presStyleLbl="node2" presStyleIdx="0" presStyleCnt="3" custScaleX="1454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44B4D9-77F8-4DC0-80A7-1829A7490361}" type="pres">
      <dgm:prSet presAssocID="{D96A8AFE-2B39-4112-B1C8-2CE217610149}" presName="parTransTwo" presStyleCnt="0"/>
      <dgm:spPr/>
    </dgm:pt>
    <dgm:pt modelId="{A026236E-D974-49D6-BEF8-D6AB0D9CBEA0}" type="pres">
      <dgm:prSet presAssocID="{D96A8AFE-2B39-4112-B1C8-2CE217610149}" presName="horzTwo" presStyleCnt="0"/>
      <dgm:spPr/>
    </dgm:pt>
    <dgm:pt modelId="{53E10113-73C2-47A3-8890-F68C79A60B21}" type="pres">
      <dgm:prSet presAssocID="{FA9B0FD4-FDD4-4DC4-93E4-8B45E76C86E4}" presName="vertThree" presStyleCnt="0"/>
      <dgm:spPr/>
    </dgm:pt>
    <dgm:pt modelId="{DC00E1B8-9B2A-4CBC-9A46-AD8DA9F292C0}" type="pres">
      <dgm:prSet presAssocID="{FA9B0FD4-FDD4-4DC4-93E4-8B45E76C86E4}" presName="txThree" presStyleLbl="node3" presStyleIdx="0" presStyleCnt="4" custScaleX="901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96282D-6C4D-46E7-ACE4-E17247F979FC}" type="pres">
      <dgm:prSet presAssocID="{FA9B0FD4-FDD4-4DC4-93E4-8B45E76C86E4}" presName="parTransThree" presStyleCnt="0"/>
      <dgm:spPr/>
    </dgm:pt>
    <dgm:pt modelId="{6AFAA418-44BE-4B7C-947C-CD10EF820245}" type="pres">
      <dgm:prSet presAssocID="{FA9B0FD4-FDD4-4DC4-93E4-8B45E76C86E4}" presName="horzThree" presStyleCnt="0"/>
      <dgm:spPr/>
    </dgm:pt>
    <dgm:pt modelId="{9782A314-7FAD-45CA-B9AB-A0D1985B26D7}" type="pres">
      <dgm:prSet presAssocID="{3B1116A2-7B2E-4AD3-B3D8-CF4A2F4FCABD}" presName="vertFour" presStyleCnt="0">
        <dgm:presLayoutVars>
          <dgm:chPref val="3"/>
        </dgm:presLayoutVars>
      </dgm:prSet>
      <dgm:spPr/>
    </dgm:pt>
    <dgm:pt modelId="{5CFC283E-6EE8-4666-A01C-E717E54B719E}" type="pres">
      <dgm:prSet presAssocID="{3B1116A2-7B2E-4AD3-B3D8-CF4A2F4FCABD}" presName="txFour" presStyleLbl="node4" presStyleIdx="0" presStyleCnt="3" custScaleX="891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1D9BD5-7809-4604-9E76-571C92921C1F}" type="pres">
      <dgm:prSet presAssocID="{3B1116A2-7B2E-4AD3-B3D8-CF4A2F4FCABD}" presName="horzFour" presStyleCnt="0"/>
      <dgm:spPr/>
    </dgm:pt>
    <dgm:pt modelId="{5F78F540-E9E9-4AAB-B9DC-D76D42DFE5BA}" type="pres">
      <dgm:prSet presAssocID="{593B2BF1-5945-40EE-9AEB-DBCCC7E120D9}" presName="sibSpaceTwo" presStyleCnt="0"/>
      <dgm:spPr/>
    </dgm:pt>
    <dgm:pt modelId="{2BCF7A71-7227-432E-93AB-0A850427E1BA}" type="pres">
      <dgm:prSet presAssocID="{4F124C13-D10C-402F-8A20-082A4BF600B3}" presName="vertTwo" presStyleCnt="0"/>
      <dgm:spPr/>
    </dgm:pt>
    <dgm:pt modelId="{F9ED5332-7112-401E-87D3-280862866759}" type="pres">
      <dgm:prSet presAssocID="{4F124C13-D10C-402F-8A20-082A4BF600B3}" presName="txTwo" presStyleLbl="node2" presStyleIdx="1" presStyleCnt="3" custScaleX="535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FF0A27-448F-4465-B67B-DA7F5D73FCB3}" type="pres">
      <dgm:prSet presAssocID="{4F124C13-D10C-402F-8A20-082A4BF600B3}" presName="parTransTwo" presStyleCnt="0"/>
      <dgm:spPr/>
    </dgm:pt>
    <dgm:pt modelId="{30E28943-8F0D-4351-B6A3-CAFAE7ED0AFE}" type="pres">
      <dgm:prSet presAssocID="{4F124C13-D10C-402F-8A20-082A4BF600B3}" presName="horzTwo" presStyleCnt="0"/>
      <dgm:spPr/>
    </dgm:pt>
    <dgm:pt modelId="{A87355BE-914D-4CC8-81E3-22874A7084A4}" type="pres">
      <dgm:prSet presAssocID="{71CF0E02-8613-484F-998F-5E38E2B71816}" presName="vertThree" presStyleCnt="0"/>
      <dgm:spPr/>
    </dgm:pt>
    <dgm:pt modelId="{5E0A8033-5833-410A-931E-933604B093B5}" type="pres">
      <dgm:prSet presAssocID="{71CF0E02-8613-484F-998F-5E38E2B71816}" presName="txThree" presStyleLbl="node3" presStyleIdx="1" presStyleCnt="4" custScaleX="85533" custLinFactY="20315" custLinFactNeighborX="3808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96FC46-2145-4616-9412-64BD9C519CA4}" type="pres">
      <dgm:prSet presAssocID="{71CF0E02-8613-484F-998F-5E38E2B71816}" presName="horzThree" presStyleCnt="0"/>
      <dgm:spPr/>
    </dgm:pt>
    <dgm:pt modelId="{5D5A8789-8712-48C2-BD3A-13B39C93EF7C}" type="pres">
      <dgm:prSet presAssocID="{B9265417-002D-45FB-A0E7-81EF76A8A389}" presName="sibSpaceThree" presStyleCnt="0"/>
      <dgm:spPr/>
    </dgm:pt>
    <dgm:pt modelId="{3A04AFD4-ED43-4B94-B5DF-62925EBAE7BA}" type="pres">
      <dgm:prSet presAssocID="{51D3E430-D833-4BCF-B115-F48FBF330060}" presName="vertThree" presStyleCnt="0"/>
      <dgm:spPr/>
    </dgm:pt>
    <dgm:pt modelId="{61B72373-CC99-496A-B058-BD81D1AE22D9}" type="pres">
      <dgm:prSet presAssocID="{51D3E430-D833-4BCF-B115-F48FBF330060}" presName="txThree" presStyleLbl="node3" presStyleIdx="2" presStyleCnt="4" custScaleX="80623" custLinFactNeighborX="-44521" custLinFactNeighborY="41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D2FFC7-8906-47F0-8F3E-D86394146BE9}" type="pres">
      <dgm:prSet presAssocID="{51D3E430-D833-4BCF-B115-F48FBF330060}" presName="horzThree" presStyleCnt="0"/>
      <dgm:spPr/>
    </dgm:pt>
    <dgm:pt modelId="{882560F7-2FE3-473C-9B3B-203B73CBE288}" type="pres">
      <dgm:prSet presAssocID="{43560BF9-2D7F-4DBC-8D7B-3880144CA2BC}" presName="sibSpaceTwo" presStyleCnt="0"/>
      <dgm:spPr/>
    </dgm:pt>
    <dgm:pt modelId="{6C3A71F1-E0C3-45A6-B24F-FBDDC4F7AAC8}" type="pres">
      <dgm:prSet presAssocID="{50B2F3C6-1B5E-4530-8875-7C9606E4359D}" presName="vertTwo" presStyleCnt="0"/>
      <dgm:spPr/>
    </dgm:pt>
    <dgm:pt modelId="{59D914B6-7995-444C-9114-F2FDE65298A4}" type="pres">
      <dgm:prSet presAssocID="{50B2F3C6-1B5E-4530-8875-7C9606E4359D}" presName="txTwo" presStyleLbl="node2" presStyleIdx="2" presStyleCnt="3" custLinFactNeighborX="-784" custLinFactNeighborY="244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6DFE09-909C-4775-BA04-0FB86F9AD5B9}" type="pres">
      <dgm:prSet presAssocID="{50B2F3C6-1B5E-4530-8875-7C9606E4359D}" presName="parTransTwo" presStyleCnt="0"/>
      <dgm:spPr/>
    </dgm:pt>
    <dgm:pt modelId="{75310E50-1F99-4590-A2C8-274F2C37EDC2}" type="pres">
      <dgm:prSet presAssocID="{50B2F3C6-1B5E-4530-8875-7C9606E4359D}" presName="horzTwo" presStyleCnt="0"/>
      <dgm:spPr/>
    </dgm:pt>
    <dgm:pt modelId="{1F70CFAD-0FBB-4222-8E9E-69EA9643E98B}" type="pres">
      <dgm:prSet presAssocID="{C82FA49D-C6BD-4F75-BA5C-098AC0FEB54F}" presName="vertThree" presStyleCnt="0"/>
      <dgm:spPr/>
    </dgm:pt>
    <dgm:pt modelId="{23E01B57-5DE3-4C11-A003-00FFFEF4E6D6}" type="pres">
      <dgm:prSet presAssocID="{C82FA49D-C6BD-4F75-BA5C-098AC0FEB54F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C9653-B659-4734-A421-0E1203517D0E}" type="pres">
      <dgm:prSet presAssocID="{C82FA49D-C6BD-4F75-BA5C-098AC0FEB54F}" presName="parTransThree" presStyleCnt="0"/>
      <dgm:spPr/>
    </dgm:pt>
    <dgm:pt modelId="{9D818F99-1646-4ACA-AF35-E502E8C9E558}" type="pres">
      <dgm:prSet presAssocID="{C82FA49D-C6BD-4F75-BA5C-098AC0FEB54F}" presName="horzThree" presStyleCnt="0"/>
      <dgm:spPr/>
    </dgm:pt>
    <dgm:pt modelId="{9FDF21F5-C7AA-4066-B121-60140F7FFB37}" type="pres">
      <dgm:prSet presAssocID="{B4832B61-E172-43BA-90C3-F688678FAD98}" presName="vertFour" presStyleCnt="0">
        <dgm:presLayoutVars>
          <dgm:chPref val="3"/>
        </dgm:presLayoutVars>
      </dgm:prSet>
      <dgm:spPr/>
    </dgm:pt>
    <dgm:pt modelId="{CCF3FFE7-F1FF-4505-83F4-BAFAFFAA58A7}" type="pres">
      <dgm:prSet presAssocID="{B4832B61-E172-43BA-90C3-F688678FAD98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2A330D-F23B-4C6E-BBC7-16A18CA87D9D}" type="pres">
      <dgm:prSet presAssocID="{B4832B61-E172-43BA-90C3-F688678FAD98}" presName="parTransFour" presStyleCnt="0"/>
      <dgm:spPr/>
    </dgm:pt>
    <dgm:pt modelId="{49790934-94D0-4E1C-9E7F-0F3A095249F8}" type="pres">
      <dgm:prSet presAssocID="{B4832B61-E172-43BA-90C3-F688678FAD98}" presName="horzFour" presStyleCnt="0"/>
      <dgm:spPr/>
    </dgm:pt>
    <dgm:pt modelId="{B49FD792-E5C6-481C-BAFD-C9428D3800D8}" type="pres">
      <dgm:prSet presAssocID="{2CE8C6B4-6EF9-47AE-87DA-8CDDA0B13721}" presName="vertFour" presStyleCnt="0">
        <dgm:presLayoutVars>
          <dgm:chPref val="3"/>
        </dgm:presLayoutVars>
      </dgm:prSet>
      <dgm:spPr/>
    </dgm:pt>
    <dgm:pt modelId="{2A0C9361-F91E-4074-8AC9-7A89DCE03990}" type="pres">
      <dgm:prSet presAssocID="{2CE8C6B4-6EF9-47AE-87DA-8CDDA0B13721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EFD094-5B82-467C-A3E5-D46932D71C84}" type="pres">
      <dgm:prSet presAssocID="{2CE8C6B4-6EF9-47AE-87DA-8CDDA0B13721}" presName="horzFour" presStyleCnt="0"/>
      <dgm:spPr/>
    </dgm:pt>
  </dgm:ptLst>
  <dgm:cxnLst>
    <dgm:cxn modelId="{59B0B2DF-B3B9-45EE-B2D0-33D02CCD893A}" type="presOf" srcId="{D96A8AFE-2B39-4112-B1C8-2CE217610149}" destId="{B0BBE484-1041-42E0-9EAD-04435F388B33}" srcOrd="0" destOrd="0" presId="urn:microsoft.com/office/officeart/2005/8/layout/hierarchy4"/>
    <dgm:cxn modelId="{6B102634-78AF-458C-891F-EFF6A8E72228}" srcId="{4F124C13-D10C-402F-8A20-082A4BF600B3}" destId="{71CF0E02-8613-484F-998F-5E38E2B71816}" srcOrd="0" destOrd="0" parTransId="{39D07CAD-E1D3-4105-88F3-8DAE0AB78389}" sibTransId="{B9265417-002D-45FB-A0E7-81EF76A8A389}"/>
    <dgm:cxn modelId="{AC915F4C-F71C-4E34-8C4D-BA8A02271110}" srcId="{1A8BD1DC-8F14-4BE5-A5BB-8421F7440FA3}" destId="{1EF6B0EA-40A7-4E1B-968E-D21AAA45812E}" srcOrd="0" destOrd="0" parTransId="{66EA409E-1121-40F8-BD7A-4D1354AA8FB3}" sibTransId="{C2105C5C-BBD8-482B-8D38-92675AA75478}"/>
    <dgm:cxn modelId="{70CE659A-E603-456B-8725-C0892C901D9C}" type="presOf" srcId="{1A8BD1DC-8F14-4BE5-A5BB-8421F7440FA3}" destId="{8234A3C8-C8BA-45A6-986E-723BA853C223}" srcOrd="0" destOrd="0" presId="urn:microsoft.com/office/officeart/2005/8/layout/hierarchy4"/>
    <dgm:cxn modelId="{69825A3F-EFF2-431C-A7A6-20D59454D217}" type="presOf" srcId="{FA9B0FD4-FDD4-4DC4-93E4-8B45E76C86E4}" destId="{DC00E1B8-9B2A-4CBC-9A46-AD8DA9F292C0}" srcOrd="0" destOrd="0" presId="urn:microsoft.com/office/officeart/2005/8/layout/hierarchy4"/>
    <dgm:cxn modelId="{CAB5E3F0-8354-4746-9D5E-EB6D9BEA5AE6}" srcId="{FA9B0FD4-FDD4-4DC4-93E4-8B45E76C86E4}" destId="{3B1116A2-7B2E-4AD3-B3D8-CF4A2F4FCABD}" srcOrd="0" destOrd="0" parTransId="{A4BD0CE7-030F-421A-B9ED-AC4E2C564F17}" sibTransId="{53812F0A-C6B6-48AD-BDCC-B99FB6BF06F2}"/>
    <dgm:cxn modelId="{B24B3992-21A9-4223-B81F-A565C22F2D43}" srcId="{1EF6B0EA-40A7-4E1B-968E-D21AAA45812E}" destId="{4F124C13-D10C-402F-8A20-082A4BF600B3}" srcOrd="1" destOrd="0" parTransId="{7FA3D7A3-7475-445B-BA19-3B7BDA78682F}" sibTransId="{43560BF9-2D7F-4DBC-8D7B-3880144CA2BC}"/>
    <dgm:cxn modelId="{BA915F7B-91F2-4006-982C-407B2CD2C629}" srcId="{C82FA49D-C6BD-4F75-BA5C-098AC0FEB54F}" destId="{B4832B61-E172-43BA-90C3-F688678FAD98}" srcOrd="0" destOrd="0" parTransId="{E2F752DE-0D3F-4FB7-AC2F-329EA9FE3E79}" sibTransId="{270F9361-0AF4-4531-913F-26D2D6840D5B}"/>
    <dgm:cxn modelId="{53C06023-480F-4AF3-BA21-EFF6EA9F0912}" type="presOf" srcId="{51D3E430-D833-4BCF-B115-F48FBF330060}" destId="{61B72373-CC99-496A-B058-BD81D1AE22D9}" srcOrd="0" destOrd="0" presId="urn:microsoft.com/office/officeart/2005/8/layout/hierarchy4"/>
    <dgm:cxn modelId="{21AD16E8-BC4C-4A6F-A9F1-AD6836A882F5}" type="presOf" srcId="{4F124C13-D10C-402F-8A20-082A4BF600B3}" destId="{F9ED5332-7112-401E-87D3-280862866759}" srcOrd="0" destOrd="0" presId="urn:microsoft.com/office/officeart/2005/8/layout/hierarchy4"/>
    <dgm:cxn modelId="{8964BD94-B4E6-4C94-8687-F7B191423F1A}" type="presOf" srcId="{2CE8C6B4-6EF9-47AE-87DA-8CDDA0B13721}" destId="{2A0C9361-F91E-4074-8AC9-7A89DCE03990}" srcOrd="0" destOrd="0" presId="urn:microsoft.com/office/officeart/2005/8/layout/hierarchy4"/>
    <dgm:cxn modelId="{5E4D05A0-C0C0-4E5F-A46D-476A158F3E2A}" type="presOf" srcId="{50B2F3C6-1B5E-4530-8875-7C9606E4359D}" destId="{59D914B6-7995-444C-9114-F2FDE65298A4}" srcOrd="0" destOrd="0" presId="urn:microsoft.com/office/officeart/2005/8/layout/hierarchy4"/>
    <dgm:cxn modelId="{9D25CE11-D5EF-4750-833D-6D2F09BC354C}" type="presOf" srcId="{3B1116A2-7B2E-4AD3-B3D8-CF4A2F4FCABD}" destId="{5CFC283E-6EE8-4666-A01C-E717E54B719E}" srcOrd="0" destOrd="0" presId="urn:microsoft.com/office/officeart/2005/8/layout/hierarchy4"/>
    <dgm:cxn modelId="{ECC8B449-47E7-4718-896F-D6CE6BB49696}" srcId="{1EF6B0EA-40A7-4E1B-968E-D21AAA45812E}" destId="{D96A8AFE-2B39-4112-B1C8-2CE217610149}" srcOrd="0" destOrd="0" parTransId="{DA9B69ED-4B87-4BC6-A95A-4B53918F311E}" sibTransId="{593B2BF1-5945-40EE-9AEB-DBCCC7E120D9}"/>
    <dgm:cxn modelId="{3DCB02E7-26AF-4910-8121-A41BEB43134C}" type="presOf" srcId="{1EF6B0EA-40A7-4E1B-968E-D21AAA45812E}" destId="{F8CD19C4-2561-42B3-AEC6-FA13FB7DAE69}" srcOrd="0" destOrd="0" presId="urn:microsoft.com/office/officeart/2005/8/layout/hierarchy4"/>
    <dgm:cxn modelId="{70B18604-1A1F-4CBD-8F50-8AB6C355B285}" type="presOf" srcId="{71CF0E02-8613-484F-998F-5E38E2B71816}" destId="{5E0A8033-5833-410A-931E-933604B093B5}" srcOrd="0" destOrd="0" presId="urn:microsoft.com/office/officeart/2005/8/layout/hierarchy4"/>
    <dgm:cxn modelId="{90B82045-361A-4A52-A83C-DAEA908F6541}" type="presOf" srcId="{C82FA49D-C6BD-4F75-BA5C-098AC0FEB54F}" destId="{23E01B57-5DE3-4C11-A003-00FFFEF4E6D6}" srcOrd="0" destOrd="0" presId="urn:microsoft.com/office/officeart/2005/8/layout/hierarchy4"/>
    <dgm:cxn modelId="{D6BBDDF4-B0E5-4A8C-AD08-21A258865202}" type="presOf" srcId="{B4832B61-E172-43BA-90C3-F688678FAD98}" destId="{CCF3FFE7-F1FF-4505-83F4-BAFAFFAA58A7}" srcOrd="0" destOrd="0" presId="urn:microsoft.com/office/officeart/2005/8/layout/hierarchy4"/>
    <dgm:cxn modelId="{4724FFE3-DC49-416B-B666-0444ACBB3F26}" srcId="{4F124C13-D10C-402F-8A20-082A4BF600B3}" destId="{51D3E430-D833-4BCF-B115-F48FBF330060}" srcOrd="1" destOrd="0" parTransId="{D062F87B-B7B3-43FF-8B7C-11ED2EB8266A}" sibTransId="{969C84BA-A0AE-4B26-BB56-5484286E6236}"/>
    <dgm:cxn modelId="{4F42F656-1D86-4507-8A19-35160BE9CD53}" srcId="{D96A8AFE-2B39-4112-B1C8-2CE217610149}" destId="{FA9B0FD4-FDD4-4DC4-93E4-8B45E76C86E4}" srcOrd="0" destOrd="0" parTransId="{7A6252FD-89D5-4894-AD07-B74EEC53D579}" sibTransId="{7E7BCFE4-F0EB-4FDE-96E3-7A320B726E75}"/>
    <dgm:cxn modelId="{FE7AFB49-BFC4-42B1-B829-ED632746D568}" srcId="{50B2F3C6-1B5E-4530-8875-7C9606E4359D}" destId="{C82FA49D-C6BD-4F75-BA5C-098AC0FEB54F}" srcOrd="0" destOrd="0" parTransId="{C0087831-4E71-4D85-8C50-CFFCDE658FAF}" sibTransId="{E50245EE-CE0C-4180-835E-B738CE6948CA}"/>
    <dgm:cxn modelId="{32CE8D65-60F9-47B0-9BE1-3C4CD73B8BB4}" srcId="{1EF6B0EA-40A7-4E1B-968E-D21AAA45812E}" destId="{50B2F3C6-1B5E-4530-8875-7C9606E4359D}" srcOrd="2" destOrd="0" parTransId="{0CB754F8-3570-4699-882B-8CAFD1DEA7A7}" sibTransId="{40F77602-79DA-4006-9474-02557F54AEAB}"/>
    <dgm:cxn modelId="{7C678DA8-42BF-4539-AF97-2431D75724BB}" srcId="{B4832B61-E172-43BA-90C3-F688678FAD98}" destId="{2CE8C6B4-6EF9-47AE-87DA-8CDDA0B13721}" srcOrd="0" destOrd="0" parTransId="{2266D3CB-EB94-4D1B-97B4-CBCCEB68AE48}" sibTransId="{CD1DE047-D5EE-4AC7-8AE5-9CA438ABD3F7}"/>
    <dgm:cxn modelId="{8C75FCDF-1539-4185-828F-B7D927997C42}" type="presParOf" srcId="{8234A3C8-C8BA-45A6-986E-723BA853C223}" destId="{774A468A-50A4-48A4-BD6F-0ED327BB0731}" srcOrd="0" destOrd="0" presId="urn:microsoft.com/office/officeart/2005/8/layout/hierarchy4"/>
    <dgm:cxn modelId="{396D9A65-4E50-44BE-A90F-0777FAA17434}" type="presParOf" srcId="{774A468A-50A4-48A4-BD6F-0ED327BB0731}" destId="{F8CD19C4-2561-42B3-AEC6-FA13FB7DAE69}" srcOrd="0" destOrd="0" presId="urn:microsoft.com/office/officeart/2005/8/layout/hierarchy4"/>
    <dgm:cxn modelId="{2180BE37-F9B5-430F-BAD7-74018B7EFFCF}" type="presParOf" srcId="{774A468A-50A4-48A4-BD6F-0ED327BB0731}" destId="{ECFB857C-72E8-459A-B8AA-13F1CFCDF485}" srcOrd="1" destOrd="0" presId="urn:microsoft.com/office/officeart/2005/8/layout/hierarchy4"/>
    <dgm:cxn modelId="{57C415D7-C4CC-4861-8808-18B995702ECD}" type="presParOf" srcId="{774A468A-50A4-48A4-BD6F-0ED327BB0731}" destId="{0373C143-9753-44D5-8103-FF7EC65E58C6}" srcOrd="2" destOrd="0" presId="urn:microsoft.com/office/officeart/2005/8/layout/hierarchy4"/>
    <dgm:cxn modelId="{8DF2CDA3-34EB-4959-BA50-86006A38A5BB}" type="presParOf" srcId="{0373C143-9753-44D5-8103-FF7EC65E58C6}" destId="{1C72C475-CC36-473B-9430-E9FCD85FD65F}" srcOrd="0" destOrd="0" presId="urn:microsoft.com/office/officeart/2005/8/layout/hierarchy4"/>
    <dgm:cxn modelId="{F973365C-9606-41A8-B5AB-87B65DE0741F}" type="presParOf" srcId="{1C72C475-CC36-473B-9430-E9FCD85FD65F}" destId="{B0BBE484-1041-42E0-9EAD-04435F388B33}" srcOrd="0" destOrd="0" presId="urn:microsoft.com/office/officeart/2005/8/layout/hierarchy4"/>
    <dgm:cxn modelId="{0D924CBE-3357-4365-92A9-645F847C3F4C}" type="presParOf" srcId="{1C72C475-CC36-473B-9430-E9FCD85FD65F}" destId="{FA44B4D9-77F8-4DC0-80A7-1829A7490361}" srcOrd="1" destOrd="0" presId="urn:microsoft.com/office/officeart/2005/8/layout/hierarchy4"/>
    <dgm:cxn modelId="{53195703-BCD5-4E88-9BA3-3E163660C768}" type="presParOf" srcId="{1C72C475-CC36-473B-9430-E9FCD85FD65F}" destId="{A026236E-D974-49D6-BEF8-D6AB0D9CBEA0}" srcOrd="2" destOrd="0" presId="urn:microsoft.com/office/officeart/2005/8/layout/hierarchy4"/>
    <dgm:cxn modelId="{8C452ACC-088B-4C3E-9360-D82EFC53707C}" type="presParOf" srcId="{A026236E-D974-49D6-BEF8-D6AB0D9CBEA0}" destId="{53E10113-73C2-47A3-8890-F68C79A60B21}" srcOrd="0" destOrd="0" presId="urn:microsoft.com/office/officeart/2005/8/layout/hierarchy4"/>
    <dgm:cxn modelId="{E471156B-5D4C-433E-A319-2A6E1EBB3475}" type="presParOf" srcId="{53E10113-73C2-47A3-8890-F68C79A60B21}" destId="{DC00E1B8-9B2A-4CBC-9A46-AD8DA9F292C0}" srcOrd="0" destOrd="0" presId="urn:microsoft.com/office/officeart/2005/8/layout/hierarchy4"/>
    <dgm:cxn modelId="{F2E6EC41-9E79-442B-AD59-DD351EEF029D}" type="presParOf" srcId="{53E10113-73C2-47A3-8890-F68C79A60B21}" destId="{6296282D-6C4D-46E7-ACE4-E17247F979FC}" srcOrd="1" destOrd="0" presId="urn:microsoft.com/office/officeart/2005/8/layout/hierarchy4"/>
    <dgm:cxn modelId="{85E8F532-8047-40CA-88B7-1740A69AD33A}" type="presParOf" srcId="{53E10113-73C2-47A3-8890-F68C79A60B21}" destId="{6AFAA418-44BE-4B7C-947C-CD10EF820245}" srcOrd="2" destOrd="0" presId="urn:microsoft.com/office/officeart/2005/8/layout/hierarchy4"/>
    <dgm:cxn modelId="{18A842F4-8837-4930-8B75-DDEF999EA2F3}" type="presParOf" srcId="{6AFAA418-44BE-4B7C-947C-CD10EF820245}" destId="{9782A314-7FAD-45CA-B9AB-A0D1985B26D7}" srcOrd="0" destOrd="0" presId="urn:microsoft.com/office/officeart/2005/8/layout/hierarchy4"/>
    <dgm:cxn modelId="{F28FA3CB-AFF8-4D4B-A761-219D875BB366}" type="presParOf" srcId="{9782A314-7FAD-45CA-B9AB-A0D1985B26D7}" destId="{5CFC283E-6EE8-4666-A01C-E717E54B719E}" srcOrd="0" destOrd="0" presId="urn:microsoft.com/office/officeart/2005/8/layout/hierarchy4"/>
    <dgm:cxn modelId="{4B9796AB-3D5C-48F6-B764-2E61EF819A07}" type="presParOf" srcId="{9782A314-7FAD-45CA-B9AB-A0D1985B26D7}" destId="{5C1D9BD5-7809-4604-9E76-571C92921C1F}" srcOrd="1" destOrd="0" presId="urn:microsoft.com/office/officeart/2005/8/layout/hierarchy4"/>
    <dgm:cxn modelId="{FBFE8387-E632-4D6A-B578-33EC0A366C77}" type="presParOf" srcId="{0373C143-9753-44D5-8103-FF7EC65E58C6}" destId="{5F78F540-E9E9-4AAB-B9DC-D76D42DFE5BA}" srcOrd="1" destOrd="0" presId="urn:microsoft.com/office/officeart/2005/8/layout/hierarchy4"/>
    <dgm:cxn modelId="{77D6D32B-E7B7-4CA0-BFA5-655113B34B14}" type="presParOf" srcId="{0373C143-9753-44D5-8103-FF7EC65E58C6}" destId="{2BCF7A71-7227-432E-93AB-0A850427E1BA}" srcOrd="2" destOrd="0" presId="urn:microsoft.com/office/officeart/2005/8/layout/hierarchy4"/>
    <dgm:cxn modelId="{BDA52E9B-1F7D-4C6E-A910-E09C5CFB8FEB}" type="presParOf" srcId="{2BCF7A71-7227-432E-93AB-0A850427E1BA}" destId="{F9ED5332-7112-401E-87D3-280862866759}" srcOrd="0" destOrd="0" presId="urn:microsoft.com/office/officeart/2005/8/layout/hierarchy4"/>
    <dgm:cxn modelId="{7A4B3D68-F740-4ECA-8E93-B41114A065ED}" type="presParOf" srcId="{2BCF7A71-7227-432E-93AB-0A850427E1BA}" destId="{42FF0A27-448F-4465-B67B-DA7F5D73FCB3}" srcOrd="1" destOrd="0" presId="urn:microsoft.com/office/officeart/2005/8/layout/hierarchy4"/>
    <dgm:cxn modelId="{D75C66A7-048F-478E-B265-146876A6A141}" type="presParOf" srcId="{2BCF7A71-7227-432E-93AB-0A850427E1BA}" destId="{30E28943-8F0D-4351-B6A3-CAFAE7ED0AFE}" srcOrd="2" destOrd="0" presId="urn:microsoft.com/office/officeart/2005/8/layout/hierarchy4"/>
    <dgm:cxn modelId="{D4430B62-42A4-497C-8BC8-0E7B821A3907}" type="presParOf" srcId="{30E28943-8F0D-4351-B6A3-CAFAE7ED0AFE}" destId="{A87355BE-914D-4CC8-81E3-22874A7084A4}" srcOrd="0" destOrd="0" presId="urn:microsoft.com/office/officeart/2005/8/layout/hierarchy4"/>
    <dgm:cxn modelId="{185DBE43-EB9D-4A21-8FC3-CF6CA1D02141}" type="presParOf" srcId="{A87355BE-914D-4CC8-81E3-22874A7084A4}" destId="{5E0A8033-5833-410A-931E-933604B093B5}" srcOrd="0" destOrd="0" presId="urn:microsoft.com/office/officeart/2005/8/layout/hierarchy4"/>
    <dgm:cxn modelId="{261B774A-C2D7-4F54-B61C-9954DBD4A0B9}" type="presParOf" srcId="{A87355BE-914D-4CC8-81E3-22874A7084A4}" destId="{2A96FC46-2145-4616-9412-64BD9C519CA4}" srcOrd="1" destOrd="0" presId="urn:microsoft.com/office/officeart/2005/8/layout/hierarchy4"/>
    <dgm:cxn modelId="{BD80A018-4895-4233-B8F0-04E6BC497A0E}" type="presParOf" srcId="{30E28943-8F0D-4351-B6A3-CAFAE7ED0AFE}" destId="{5D5A8789-8712-48C2-BD3A-13B39C93EF7C}" srcOrd="1" destOrd="0" presId="urn:microsoft.com/office/officeart/2005/8/layout/hierarchy4"/>
    <dgm:cxn modelId="{4C1ACCA3-E452-4B75-B512-117BD418EF84}" type="presParOf" srcId="{30E28943-8F0D-4351-B6A3-CAFAE7ED0AFE}" destId="{3A04AFD4-ED43-4B94-B5DF-62925EBAE7BA}" srcOrd="2" destOrd="0" presId="urn:microsoft.com/office/officeart/2005/8/layout/hierarchy4"/>
    <dgm:cxn modelId="{3B532BA2-51F0-4CF1-9AC0-C4905D4010C1}" type="presParOf" srcId="{3A04AFD4-ED43-4B94-B5DF-62925EBAE7BA}" destId="{61B72373-CC99-496A-B058-BD81D1AE22D9}" srcOrd="0" destOrd="0" presId="urn:microsoft.com/office/officeart/2005/8/layout/hierarchy4"/>
    <dgm:cxn modelId="{8FEB51DC-5DBB-4140-A8C1-F3E29B4F25C4}" type="presParOf" srcId="{3A04AFD4-ED43-4B94-B5DF-62925EBAE7BA}" destId="{22D2FFC7-8906-47F0-8F3E-D86394146BE9}" srcOrd="1" destOrd="0" presId="urn:microsoft.com/office/officeart/2005/8/layout/hierarchy4"/>
    <dgm:cxn modelId="{46774CAC-C078-4E25-86C5-16AF0C6FE96E}" type="presParOf" srcId="{0373C143-9753-44D5-8103-FF7EC65E58C6}" destId="{882560F7-2FE3-473C-9B3B-203B73CBE288}" srcOrd="3" destOrd="0" presId="urn:microsoft.com/office/officeart/2005/8/layout/hierarchy4"/>
    <dgm:cxn modelId="{5A1F4D2D-ABC1-4D59-933B-EFFD546272E7}" type="presParOf" srcId="{0373C143-9753-44D5-8103-FF7EC65E58C6}" destId="{6C3A71F1-E0C3-45A6-B24F-FBDDC4F7AAC8}" srcOrd="4" destOrd="0" presId="urn:microsoft.com/office/officeart/2005/8/layout/hierarchy4"/>
    <dgm:cxn modelId="{91423420-5101-4F69-BFAF-91243FBA3221}" type="presParOf" srcId="{6C3A71F1-E0C3-45A6-B24F-FBDDC4F7AAC8}" destId="{59D914B6-7995-444C-9114-F2FDE65298A4}" srcOrd="0" destOrd="0" presId="urn:microsoft.com/office/officeart/2005/8/layout/hierarchy4"/>
    <dgm:cxn modelId="{008A66FD-DDE8-4095-869F-6AAD3C048A64}" type="presParOf" srcId="{6C3A71F1-E0C3-45A6-B24F-FBDDC4F7AAC8}" destId="{2B6DFE09-909C-4775-BA04-0FB86F9AD5B9}" srcOrd="1" destOrd="0" presId="urn:microsoft.com/office/officeart/2005/8/layout/hierarchy4"/>
    <dgm:cxn modelId="{06FF9A16-4EE9-487C-B0C4-82D1FD6C8FE6}" type="presParOf" srcId="{6C3A71F1-E0C3-45A6-B24F-FBDDC4F7AAC8}" destId="{75310E50-1F99-4590-A2C8-274F2C37EDC2}" srcOrd="2" destOrd="0" presId="urn:microsoft.com/office/officeart/2005/8/layout/hierarchy4"/>
    <dgm:cxn modelId="{47A71ACD-D2C1-4766-90C1-892680A7FF16}" type="presParOf" srcId="{75310E50-1F99-4590-A2C8-274F2C37EDC2}" destId="{1F70CFAD-0FBB-4222-8E9E-69EA9643E98B}" srcOrd="0" destOrd="0" presId="urn:microsoft.com/office/officeart/2005/8/layout/hierarchy4"/>
    <dgm:cxn modelId="{DA742F93-2633-40D5-9018-4A87866E2D9E}" type="presParOf" srcId="{1F70CFAD-0FBB-4222-8E9E-69EA9643E98B}" destId="{23E01B57-5DE3-4C11-A003-00FFFEF4E6D6}" srcOrd="0" destOrd="0" presId="urn:microsoft.com/office/officeart/2005/8/layout/hierarchy4"/>
    <dgm:cxn modelId="{52A76DA9-FA8A-400C-950C-AA5044A7A9F1}" type="presParOf" srcId="{1F70CFAD-0FBB-4222-8E9E-69EA9643E98B}" destId="{CFCC9653-B659-4734-A421-0E1203517D0E}" srcOrd="1" destOrd="0" presId="urn:microsoft.com/office/officeart/2005/8/layout/hierarchy4"/>
    <dgm:cxn modelId="{267DD1D5-E877-4C94-B4A5-4805F178B068}" type="presParOf" srcId="{1F70CFAD-0FBB-4222-8E9E-69EA9643E98B}" destId="{9D818F99-1646-4ACA-AF35-E502E8C9E558}" srcOrd="2" destOrd="0" presId="urn:microsoft.com/office/officeart/2005/8/layout/hierarchy4"/>
    <dgm:cxn modelId="{473BEC08-EEBC-4BA0-87DC-E33C4B402CE6}" type="presParOf" srcId="{9D818F99-1646-4ACA-AF35-E502E8C9E558}" destId="{9FDF21F5-C7AA-4066-B121-60140F7FFB37}" srcOrd="0" destOrd="0" presId="urn:microsoft.com/office/officeart/2005/8/layout/hierarchy4"/>
    <dgm:cxn modelId="{4F998161-1778-4A9F-B721-9179708C2D9D}" type="presParOf" srcId="{9FDF21F5-C7AA-4066-B121-60140F7FFB37}" destId="{CCF3FFE7-F1FF-4505-83F4-BAFAFFAA58A7}" srcOrd="0" destOrd="0" presId="urn:microsoft.com/office/officeart/2005/8/layout/hierarchy4"/>
    <dgm:cxn modelId="{A296C155-ADF1-48D4-8636-772837E2B4A4}" type="presParOf" srcId="{9FDF21F5-C7AA-4066-B121-60140F7FFB37}" destId="{F72A330D-F23B-4C6E-BBC7-16A18CA87D9D}" srcOrd="1" destOrd="0" presId="urn:microsoft.com/office/officeart/2005/8/layout/hierarchy4"/>
    <dgm:cxn modelId="{DEE7904B-BFF0-4F96-AC39-8BCD6705C2D2}" type="presParOf" srcId="{9FDF21F5-C7AA-4066-B121-60140F7FFB37}" destId="{49790934-94D0-4E1C-9E7F-0F3A095249F8}" srcOrd="2" destOrd="0" presId="urn:microsoft.com/office/officeart/2005/8/layout/hierarchy4"/>
    <dgm:cxn modelId="{2FF88BEF-B1E8-49FC-B368-A44CEFBAD22E}" type="presParOf" srcId="{49790934-94D0-4E1C-9E7F-0F3A095249F8}" destId="{B49FD792-E5C6-481C-BAFD-C9428D3800D8}" srcOrd="0" destOrd="0" presId="urn:microsoft.com/office/officeart/2005/8/layout/hierarchy4"/>
    <dgm:cxn modelId="{AE428306-22A7-4E99-B48A-26150062BE56}" type="presParOf" srcId="{B49FD792-E5C6-481C-BAFD-C9428D3800D8}" destId="{2A0C9361-F91E-4074-8AC9-7A89DCE03990}" srcOrd="0" destOrd="0" presId="urn:microsoft.com/office/officeart/2005/8/layout/hierarchy4"/>
    <dgm:cxn modelId="{E554B8E0-CB09-491D-8C65-29634F6D1F30}" type="presParOf" srcId="{B49FD792-E5C6-481C-BAFD-C9428D3800D8}" destId="{DBEFD094-5B82-467C-A3E5-D46932D71C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A8BD1DC-8F14-4BE5-A5BB-8421F7440FA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1EF6B0EA-40A7-4E1B-968E-D21AAA45812E}">
      <dgm:prSet phldrT="[نص]"/>
      <dgm:spPr>
        <a:noFill/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</a:rPr>
            <a:t>قائمة المركز المالي </a:t>
          </a:r>
          <a:endParaRPr lang="ar-SA" b="1" dirty="0">
            <a:solidFill>
              <a:schemeClr val="tx1"/>
            </a:solidFill>
          </a:endParaRPr>
        </a:p>
      </dgm:t>
    </dgm:pt>
    <dgm:pt modelId="{66EA409E-1121-40F8-BD7A-4D1354AA8FB3}" type="par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C2105C5C-BBD8-482B-8D38-92675AA75478}" type="sibTrans" cxnId="{AC915F4C-F71C-4E34-8C4D-BA8A02271110}">
      <dgm:prSet/>
      <dgm:spPr/>
      <dgm:t>
        <a:bodyPr/>
        <a:lstStyle/>
        <a:p>
          <a:pPr rtl="1"/>
          <a:endParaRPr lang="ar-SA"/>
        </a:p>
      </dgm:t>
    </dgm:pt>
    <dgm:pt modelId="{4F124C13-D10C-402F-8A20-082A4BF600B3}">
      <dgm:prSet phldrT="[نص]" custT="1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A3D7A3-7475-445B-BA19-3B7BDA78682F}" type="par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43560BF9-2D7F-4DBC-8D7B-3880144CA2BC}" type="sibTrans" cxnId="{B24B3992-21A9-4223-B81F-A565C22F2D43}">
      <dgm:prSet/>
      <dgm:spPr/>
      <dgm:t>
        <a:bodyPr/>
        <a:lstStyle/>
        <a:p>
          <a:pPr rtl="1"/>
          <a:endParaRPr lang="ar-SA"/>
        </a:p>
      </dgm:t>
    </dgm:pt>
    <dgm:pt modelId="{71CF0E02-8613-484F-998F-5E38E2B71816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D07CAD-E1D3-4105-88F3-8DAE0AB78389}" type="par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B9265417-002D-45FB-A0E7-81EF76A8A389}" type="sibTrans" cxnId="{6B102634-78AF-458C-891F-EFF6A8E72228}">
      <dgm:prSet/>
      <dgm:spPr/>
      <dgm:t>
        <a:bodyPr/>
        <a:lstStyle/>
        <a:p>
          <a:pPr rtl="1"/>
          <a:endParaRPr lang="ar-SA"/>
        </a:p>
      </dgm:t>
    </dgm:pt>
    <dgm:pt modelId="{51D3E430-D833-4BCF-B115-F48FBF330060}">
      <dgm:prSet phldrT="[نص]"/>
      <dgm:spPr>
        <a:solidFill>
          <a:srgbClr val="FF66FF"/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متداولة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62F87B-B7B3-43FF-8B7C-11ED2EB8266A}" type="par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969C84BA-A0AE-4B26-BB56-5484286E6236}" type="sibTrans" cxnId="{4724FFE3-DC49-416B-B666-0444ACBB3F26}">
      <dgm:prSet/>
      <dgm:spPr/>
      <dgm:t>
        <a:bodyPr/>
        <a:lstStyle/>
        <a:p>
          <a:pPr rtl="1"/>
          <a:endParaRPr lang="ar-SA"/>
        </a:p>
      </dgm:t>
    </dgm:pt>
    <dgm:pt modelId="{50B2F3C6-1B5E-4530-8875-7C9606E4359D}">
      <dgm:prSet phldrT="[نص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CB754F8-3570-4699-882B-8CAFD1DEA7A7}" type="par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40F77602-79DA-4006-9474-02557F54AEAB}" type="sibTrans" cxnId="{32CE8D65-60F9-47B0-9BE1-3C4CD73B8BB4}">
      <dgm:prSet/>
      <dgm:spPr/>
      <dgm:t>
        <a:bodyPr/>
        <a:lstStyle/>
        <a:p>
          <a:pPr rtl="1"/>
          <a:endParaRPr lang="ar-SA"/>
        </a:p>
      </dgm:t>
    </dgm:pt>
    <dgm:pt modelId="{C82FA49D-C6BD-4F75-BA5C-098AC0FEB54F}">
      <dgm:prSet phldrT="[نص]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0087831-4E71-4D85-8C50-CFFCDE658FAF}" type="par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E50245EE-CE0C-4180-835E-B738CE6948CA}" type="sibTrans" cxnId="{FE7AFB49-BFC4-42B1-B829-ED632746D568}">
      <dgm:prSet/>
      <dgm:spPr/>
      <dgm:t>
        <a:bodyPr/>
        <a:lstStyle/>
        <a:p>
          <a:pPr rtl="1"/>
          <a:endParaRPr lang="ar-SA"/>
        </a:p>
      </dgm:t>
    </dgm:pt>
    <dgm:pt modelId="{D96A8AFE-2B39-4112-B1C8-2CE217610149}">
      <dgm:prSet custT="1"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sz="44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9B69ED-4B87-4BC6-A95A-4B53918F311E}" type="par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593B2BF1-5945-40EE-9AEB-DBCCC7E120D9}" type="sibTrans" cxnId="{ECC8B449-47E7-4718-896F-D6CE6BB49696}">
      <dgm:prSet/>
      <dgm:spPr/>
      <dgm:t>
        <a:bodyPr/>
        <a:lstStyle/>
        <a:p>
          <a:pPr rtl="1"/>
          <a:endParaRPr lang="ar-SA"/>
        </a:p>
      </dgm:t>
    </dgm:pt>
    <dgm:pt modelId="{B4832B61-E172-43BA-90C3-F688678FAD98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2F752DE-0D3F-4FB7-AC2F-329EA9FE3E79}" type="par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70F9361-0AF4-4531-913F-26D2D6840D5B}" type="sibTrans" cxnId="{BA915F7B-91F2-4006-982C-407B2CD2C629}">
      <dgm:prSet/>
      <dgm:spPr/>
      <dgm:t>
        <a:bodyPr/>
        <a:lstStyle/>
        <a:p>
          <a:pPr rtl="1"/>
          <a:endParaRPr lang="ar-SA"/>
        </a:p>
      </dgm:t>
    </dgm:pt>
    <dgm:pt modelId="{2CE8C6B4-6EF9-47AE-87DA-8CDDA0B13721}">
      <dgm:prSet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266D3CB-EB94-4D1B-97B4-CBCCEB68AE48}" type="par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CD1DE047-D5EE-4AC7-8AE5-9CA438ABD3F7}" type="sibTrans" cxnId="{7C678DA8-42BF-4539-AF97-2431D75724BB}">
      <dgm:prSet/>
      <dgm:spPr/>
      <dgm:t>
        <a:bodyPr/>
        <a:lstStyle/>
        <a:p>
          <a:pPr rtl="1"/>
          <a:endParaRPr lang="ar-SA"/>
        </a:p>
      </dgm:t>
    </dgm:pt>
    <dgm:pt modelId="{FA9B0FD4-FDD4-4DC4-93E4-8B45E76C86E4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6252FD-89D5-4894-AD07-B74EEC53D579}" type="par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7E7BCFE4-F0EB-4FDE-96E3-7A320B726E75}" type="sibTrans" cxnId="{4F42F656-1D86-4507-8A19-35160BE9CD53}">
      <dgm:prSet/>
      <dgm:spPr/>
      <dgm:t>
        <a:bodyPr/>
        <a:lstStyle/>
        <a:p>
          <a:pPr rtl="1"/>
          <a:endParaRPr lang="ar-SA"/>
        </a:p>
      </dgm:t>
    </dgm:pt>
    <dgm:pt modelId="{3B1116A2-7B2E-4AD3-B3D8-CF4A2F4FCABD}">
      <dgm:prSet/>
      <dgm:spPr>
        <a:solidFill>
          <a:srgbClr val="FFFF00">
            <a:alpha val="50000"/>
          </a:srgbClr>
        </a:solidFill>
        <a:ln>
          <a:solidFill>
            <a:schemeClr val="tx1"/>
          </a:solidFill>
        </a:ln>
      </dgm:spPr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BD0CE7-030F-421A-B9ED-AC4E2C564F17}" type="par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53812F0A-C6B6-48AD-BDCC-B99FB6BF06F2}" type="sibTrans" cxnId="{CAB5E3F0-8354-4746-9D5E-EB6D9BEA5AE6}">
      <dgm:prSet/>
      <dgm:spPr/>
      <dgm:t>
        <a:bodyPr/>
        <a:lstStyle/>
        <a:p>
          <a:pPr rtl="1"/>
          <a:endParaRPr lang="ar-SA"/>
        </a:p>
      </dgm:t>
    </dgm:pt>
    <dgm:pt modelId="{8234A3C8-C8BA-45A6-986E-723BA853C223}" type="pres">
      <dgm:prSet presAssocID="{1A8BD1DC-8F14-4BE5-A5BB-8421F7440FA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74A468A-50A4-48A4-BD6F-0ED327BB0731}" type="pres">
      <dgm:prSet presAssocID="{1EF6B0EA-40A7-4E1B-968E-D21AAA45812E}" presName="vertOne" presStyleCnt="0"/>
      <dgm:spPr/>
    </dgm:pt>
    <dgm:pt modelId="{F8CD19C4-2561-42B3-AEC6-FA13FB7DAE69}" type="pres">
      <dgm:prSet presAssocID="{1EF6B0EA-40A7-4E1B-968E-D21AAA45812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CFB857C-72E8-459A-B8AA-13F1CFCDF485}" type="pres">
      <dgm:prSet presAssocID="{1EF6B0EA-40A7-4E1B-968E-D21AAA45812E}" presName="parTransOne" presStyleCnt="0"/>
      <dgm:spPr/>
    </dgm:pt>
    <dgm:pt modelId="{0373C143-9753-44D5-8103-FF7EC65E58C6}" type="pres">
      <dgm:prSet presAssocID="{1EF6B0EA-40A7-4E1B-968E-D21AAA45812E}" presName="horzOne" presStyleCnt="0"/>
      <dgm:spPr/>
    </dgm:pt>
    <dgm:pt modelId="{1C72C475-CC36-473B-9430-E9FCD85FD65F}" type="pres">
      <dgm:prSet presAssocID="{D96A8AFE-2B39-4112-B1C8-2CE217610149}" presName="vertTwo" presStyleCnt="0"/>
      <dgm:spPr/>
    </dgm:pt>
    <dgm:pt modelId="{B0BBE484-1041-42E0-9EAD-04435F388B33}" type="pres">
      <dgm:prSet presAssocID="{D96A8AFE-2B39-4112-B1C8-2CE217610149}" presName="txTwo" presStyleLbl="node2" presStyleIdx="0" presStyleCnt="3" custScaleX="1454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A44B4D9-77F8-4DC0-80A7-1829A7490361}" type="pres">
      <dgm:prSet presAssocID="{D96A8AFE-2B39-4112-B1C8-2CE217610149}" presName="parTransTwo" presStyleCnt="0"/>
      <dgm:spPr/>
    </dgm:pt>
    <dgm:pt modelId="{A026236E-D974-49D6-BEF8-D6AB0D9CBEA0}" type="pres">
      <dgm:prSet presAssocID="{D96A8AFE-2B39-4112-B1C8-2CE217610149}" presName="horzTwo" presStyleCnt="0"/>
      <dgm:spPr/>
    </dgm:pt>
    <dgm:pt modelId="{53E10113-73C2-47A3-8890-F68C79A60B21}" type="pres">
      <dgm:prSet presAssocID="{FA9B0FD4-FDD4-4DC4-93E4-8B45E76C86E4}" presName="vertThree" presStyleCnt="0"/>
      <dgm:spPr/>
    </dgm:pt>
    <dgm:pt modelId="{DC00E1B8-9B2A-4CBC-9A46-AD8DA9F292C0}" type="pres">
      <dgm:prSet presAssocID="{FA9B0FD4-FDD4-4DC4-93E4-8B45E76C86E4}" presName="txThree" presStyleLbl="node3" presStyleIdx="0" presStyleCnt="4" custScaleX="9019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96282D-6C4D-46E7-ACE4-E17247F979FC}" type="pres">
      <dgm:prSet presAssocID="{FA9B0FD4-FDD4-4DC4-93E4-8B45E76C86E4}" presName="parTransThree" presStyleCnt="0"/>
      <dgm:spPr/>
    </dgm:pt>
    <dgm:pt modelId="{6AFAA418-44BE-4B7C-947C-CD10EF820245}" type="pres">
      <dgm:prSet presAssocID="{FA9B0FD4-FDD4-4DC4-93E4-8B45E76C86E4}" presName="horzThree" presStyleCnt="0"/>
      <dgm:spPr/>
    </dgm:pt>
    <dgm:pt modelId="{9782A314-7FAD-45CA-B9AB-A0D1985B26D7}" type="pres">
      <dgm:prSet presAssocID="{3B1116A2-7B2E-4AD3-B3D8-CF4A2F4FCABD}" presName="vertFour" presStyleCnt="0">
        <dgm:presLayoutVars>
          <dgm:chPref val="3"/>
        </dgm:presLayoutVars>
      </dgm:prSet>
      <dgm:spPr/>
    </dgm:pt>
    <dgm:pt modelId="{5CFC283E-6EE8-4666-A01C-E717E54B719E}" type="pres">
      <dgm:prSet presAssocID="{3B1116A2-7B2E-4AD3-B3D8-CF4A2F4FCABD}" presName="txFour" presStyleLbl="node4" presStyleIdx="0" presStyleCnt="3" custScaleX="8912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1D9BD5-7809-4604-9E76-571C92921C1F}" type="pres">
      <dgm:prSet presAssocID="{3B1116A2-7B2E-4AD3-B3D8-CF4A2F4FCABD}" presName="horzFour" presStyleCnt="0"/>
      <dgm:spPr/>
    </dgm:pt>
    <dgm:pt modelId="{5F78F540-E9E9-4AAB-B9DC-D76D42DFE5BA}" type="pres">
      <dgm:prSet presAssocID="{593B2BF1-5945-40EE-9AEB-DBCCC7E120D9}" presName="sibSpaceTwo" presStyleCnt="0"/>
      <dgm:spPr/>
    </dgm:pt>
    <dgm:pt modelId="{2BCF7A71-7227-432E-93AB-0A850427E1BA}" type="pres">
      <dgm:prSet presAssocID="{4F124C13-D10C-402F-8A20-082A4BF600B3}" presName="vertTwo" presStyleCnt="0"/>
      <dgm:spPr/>
    </dgm:pt>
    <dgm:pt modelId="{F9ED5332-7112-401E-87D3-280862866759}" type="pres">
      <dgm:prSet presAssocID="{4F124C13-D10C-402F-8A20-082A4BF600B3}" presName="txTwo" presStyleLbl="node2" presStyleIdx="1" presStyleCnt="3" custScaleX="535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2FF0A27-448F-4465-B67B-DA7F5D73FCB3}" type="pres">
      <dgm:prSet presAssocID="{4F124C13-D10C-402F-8A20-082A4BF600B3}" presName="parTransTwo" presStyleCnt="0"/>
      <dgm:spPr/>
    </dgm:pt>
    <dgm:pt modelId="{30E28943-8F0D-4351-B6A3-CAFAE7ED0AFE}" type="pres">
      <dgm:prSet presAssocID="{4F124C13-D10C-402F-8A20-082A4BF600B3}" presName="horzTwo" presStyleCnt="0"/>
      <dgm:spPr/>
    </dgm:pt>
    <dgm:pt modelId="{A87355BE-914D-4CC8-81E3-22874A7084A4}" type="pres">
      <dgm:prSet presAssocID="{71CF0E02-8613-484F-998F-5E38E2B71816}" presName="vertThree" presStyleCnt="0"/>
      <dgm:spPr/>
    </dgm:pt>
    <dgm:pt modelId="{5E0A8033-5833-410A-931E-933604B093B5}" type="pres">
      <dgm:prSet presAssocID="{71CF0E02-8613-484F-998F-5E38E2B71816}" presName="txThree" presStyleLbl="node3" presStyleIdx="1" presStyleCnt="4" custScaleX="85533" custLinFactY="20315" custLinFactNeighborX="38080" custLinFactNeighborY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A96FC46-2145-4616-9412-64BD9C519CA4}" type="pres">
      <dgm:prSet presAssocID="{71CF0E02-8613-484F-998F-5E38E2B71816}" presName="horzThree" presStyleCnt="0"/>
      <dgm:spPr/>
    </dgm:pt>
    <dgm:pt modelId="{5D5A8789-8712-48C2-BD3A-13B39C93EF7C}" type="pres">
      <dgm:prSet presAssocID="{B9265417-002D-45FB-A0E7-81EF76A8A389}" presName="sibSpaceThree" presStyleCnt="0"/>
      <dgm:spPr/>
    </dgm:pt>
    <dgm:pt modelId="{3A04AFD4-ED43-4B94-B5DF-62925EBAE7BA}" type="pres">
      <dgm:prSet presAssocID="{51D3E430-D833-4BCF-B115-F48FBF330060}" presName="vertThree" presStyleCnt="0"/>
      <dgm:spPr/>
    </dgm:pt>
    <dgm:pt modelId="{61B72373-CC99-496A-B058-BD81D1AE22D9}" type="pres">
      <dgm:prSet presAssocID="{51D3E430-D833-4BCF-B115-F48FBF330060}" presName="txThree" presStyleLbl="node3" presStyleIdx="2" presStyleCnt="4" custScaleX="80623" custLinFactNeighborX="-44521" custLinFactNeighborY="41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D2FFC7-8906-47F0-8F3E-D86394146BE9}" type="pres">
      <dgm:prSet presAssocID="{51D3E430-D833-4BCF-B115-F48FBF330060}" presName="horzThree" presStyleCnt="0"/>
      <dgm:spPr/>
    </dgm:pt>
    <dgm:pt modelId="{882560F7-2FE3-473C-9B3B-203B73CBE288}" type="pres">
      <dgm:prSet presAssocID="{43560BF9-2D7F-4DBC-8D7B-3880144CA2BC}" presName="sibSpaceTwo" presStyleCnt="0"/>
      <dgm:spPr/>
    </dgm:pt>
    <dgm:pt modelId="{6C3A71F1-E0C3-45A6-B24F-FBDDC4F7AAC8}" type="pres">
      <dgm:prSet presAssocID="{50B2F3C6-1B5E-4530-8875-7C9606E4359D}" presName="vertTwo" presStyleCnt="0"/>
      <dgm:spPr/>
    </dgm:pt>
    <dgm:pt modelId="{59D914B6-7995-444C-9114-F2FDE65298A4}" type="pres">
      <dgm:prSet presAssocID="{50B2F3C6-1B5E-4530-8875-7C9606E4359D}" presName="txTwo" presStyleLbl="node2" presStyleIdx="2" presStyleCnt="3" custLinFactNeighborX="-784" custLinFactNeighborY="2445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6DFE09-909C-4775-BA04-0FB86F9AD5B9}" type="pres">
      <dgm:prSet presAssocID="{50B2F3C6-1B5E-4530-8875-7C9606E4359D}" presName="parTransTwo" presStyleCnt="0"/>
      <dgm:spPr/>
    </dgm:pt>
    <dgm:pt modelId="{75310E50-1F99-4590-A2C8-274F2C37EDC2}" type="pres">
      <dgm:prSet presAssocID="{50B2F3C6-1B5E-4530-8875-7C9606E4359D}" presName="horzTwo" presStyleCnt="0"/>
      <dgm:spPr/>
    </dgm:pt>
    <dgm:pt modelId="{1F70CFAD-0FBB-4222-8E9E-69EA9643E98B}" type="pres">
      <dgm:prSet presAssocID="{C82FA49D-C6BD-4F75-BA5C-098AC0FEB54F}" presName="vertThree" presStyleCnt="0"/>
      <dgm:spPr/>
    </dgm:pt>
    <dgm:pt modelId="{23E01B57-5DE3-4C11-A003-00FFFEF4E6D6}" type="pres">
      <dgm:prSet presAssocID="{C82FA49D-C6BD-4F75-BA5C-098AC0FEB54F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FCC9653-B659-4734-A421-0E1203517D0E}" type="pres">
      <dgm:prSet presAssocID="{C82FA49D-C6BD-4F75-BA5C-098AC0FEB54F}" presName="parTransThree" presStyleCnt="0"/>
      <dgm:spPr/>
    </dgm:pt>
    <dgm:pt modelId="{9D818F99-1646-4ACA-AF35-E502E8C9E558}" type="pres">
      <dgm:prSet presAssocID="{C82FA49D-C6BD-4F75-BA5C-098AC0FEB54F}" presName="horzThree" presStyleCnt="0"/>
      <dgm:spPr/>
    </dgm:pt>
    <dgm:pt modelId="{9FDF21F5-C7AA-4066-B121-60140F7FFB37}" type="pres">
      <dgm:prSet presAssocID="{B4832B61-E172-43BA-90C3-F688678FAD98}" presName="vertFour" presStyleCnt="0">
        <dgm:presLayoutVars>
          <dgm:chPref val="3"/>
        </dgm:presLayoutVars>
      </dgm:prSet>
      <dgm:spPr/>
    </dgm:pt>
    <dgm:pt modelId="{CCF3FFE7-F1FF-4505-83F4-BAFAFFAA58A7}" type="pres">
      <dgm:prSet presAssocID="{B4832B61-E172-43BA-90C3-F688678FAD98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2A330D-F23B-4C6E-BBC7-16A18CA87D9D}" type="pres">
      <dgm:prSet presAssocID="{B4832B61-E172-43BA-90C3-F688678FAD98}" presName="parTransFour" presStyleCnt="0"/>
      <dgm:spPr/>
    </dgm:pt>
    <dgm:pt modelId="{49790934-94D0-4E1C-9E7F-0F3A095249F8}" type="pres">
      <dgm:prSet presAssocID="{B4832B61-E172-43BA-90C3-F688678FAD98}" presName="horzFour" presStyleCnt="0"/>
      <dgm:spPr/>
    </dgm:pt>
    <dgm:pt modelId="{B49FD792-E5C6-481C-BAFD-C9428D3800D8}" type="pres">
      <dgm:prSet presAssocID="{2CE8C6B4-6EF9-47AE-87DA-8CDDA0B13721}" presName="vertFour" presStyleCnt="0">
        <dgm:presLayoutVars>
          <dgm:chPref val="3"/>
        </dgm:presLayoutVars>
      </dgm:prSet>
      <dgm:spPr/>
    </dgm:pt>
    <dgm:pt modelId="{2A0C9361-F91E-4074-8AC9-7A89DCE03990}" type="pres">
      <dgm:prSet presAssocID="{2CE8C6B4-6EF9-47AE-87DA-8CDDA0B13721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BEFD094-5B82-467C-A3E5-D46932D71C84}" type="pres">
      <dgm:prSet presAssocID="{2CE8C6B4-6EF9-47AE-87DA-8CDDA0B13721}" presName="horzFour" presStyleCnt="0"/>
      <dgm:spPr/>
    </dgm:pt>
  </dgm:ptLst>
  <dgm:cxnLst>
    <dgm:cxn modelId="{CD7E638C-9176-42FF-8D4B-1C4C68BFC6C8}" type="presOf" srcId="{4F124C13-D10C-402F-8A20-082A4BF600B3}" destId="{F9ED5332-7112-401E-87D3-280862866759}" srcOrd="0" destOrd="0" presId="urn:microsoft.com/office/officeart/2005/8/layout/hierarchy4"/>
    <dgm:cxn modelId="{BA915F7B-91F2-4006-982C-407B2CD2C629}" srcId="{C82FA49D-C6BD-4F75-BA5C-098AC0FEB54F}" destId="{B4832B61-E172-43BA-90C3-F688678FAD98}" srcOrd="0" destOrd="0" parTransId="{E2F752DE-0D3F-4FB7-AC2F-329EA9FE3E79}" sibTransId="{270F9361-0AF4-4531-913F-26D2D6840D5B}"/>
    <dgm:cxn modelId="{BC786628-5348-4EB3-BB70-95A20B24C908}" type="presOf" srcId="{71CF0E02-8613-484F-998F-5E38E2B71816}" destId="{5E0A8033-5833-410A-931E-933604B093B5}" srcOrd="0" destOrd="0" presId="urn:microsoft.com/office/officeart/2005/8/layout/hierarchy4"/>
    <dgm:cxn modelId="{4724FFE3-DC49-416B-B666-0444ACBB3F26}" srcId="{4F124C13-D10C-402F-8A20-082A4BF600B3}" destId="{51D3E430-D833-4BCF-B115-F48FBF330060}" srcOrd="1" destOrd="0" parTransId="{D062F87B-B7B3-43FF-8B7C-11ED2EB8266A}" sibTransId="{969C84BA-A0AE-4B26-BB56-5484286E6236}"/>
    <dgm:cxn modelId="{ECC8B449-47E7-4718-896F-D6CE6BB49696}" srcId="{1EF6B0EA-40A7-4E1B-968E-D21AAA45812E}" destId="{D96A8AFE-2B39-4112-B1C8-2CE217610149}" srcOrd="0" destOrd="0" parTransId="{DA9B69ED-4B87-4BC6-A95A-4B53918F311E}" sibTransId="{593B2BF1-5945-40EE-9AEB-DBCCC7E120D9}"/>
    <dgm:cxn modelId="{F5510572-5737-4049-A790-5FC2443F6BAC}" type="presOf" srcId="{B4832B61-E172-43BA-90C3-F688678FAD98}" destId="{CCF3FFE7-F1FF-4505-83F4-BAFAFFAA58A7}" srcOrd="0" destOrd="0" presId="urn:microsoft.com/office/officeart/2005/8/layout/hierarchy4"/>
    <dgm:cxn modelId="{CE92A14F-00C8-4BE6-BDB9-17033ED88669}" type="presOf" srcId="{1A8BD1DC-8F14-4BE5-A5BB-8421F7440FA3}" destId="{8234A3C8-C8BA-45A6-986E-723BA853C223}" srcOrd="0" destOrd="0" presId="urn:microsoft.com/office/officeart/2005/8/layout/hierarchy4"/>
    <dgm:cxn modelId="{178D786B-EFF3-43DD-93B4-C9088649FADE}" type="presOf" srcId="{50B2F3C6-1B5E-4530-8875-7C9606E4359D}" destId="{59D914B6-7995-444C-9114-F2FDE65298A4}" srcOrd="0" destOrd="0" presId="urn:microsoft.com/office/officeart/2005/8/layout/hierarchy4"/>
    <dgm:cxn modelId="{607907E7-7BBE-4338-A1B1-9C1FFBB17200}" type="presOf" srcId="{1EF6B0EA-40A7-4E1B-968E-D21AAA45812E}" destId="{F8CD19C4-2561-42B3-AEC6-FA13FB7DAE69}" srcOrd="0" destOrd="0" presId="urn:microsoft.com/office/officeart/2005/8/layout/hierarchy4"/>
    <dgm:cxn modelId="{9DB77418-E5D3-466C-AB6F-FA9F016DF210}" type="presOf" srcId="{3B1116A2-7B2E-4AD3-B3D8-CF4A2F4FCABD}" destId="{5CFC283E-6EE8-4666-A01C-E717E54B719E}" srcOrd="0" destOrd="0" presId="urn:microsoft.com/office/officeart/2005/8/layout/hierarchy4"/>
    <dgm:cxn modelId="{32CE8D65-60F9-47B0-9BE1-3C4CD73B8BB4}" srcId="{1EF6B0EA-40A7-4E1B-968E-D21AAA45812E}" destId="{50B2F3C6-1B5E-4530-8875-7C9606E4359D}" srcOrd="2" destOrd="0" parTransId="{0CB754F8-3570-4699-882B-8CAFD1DEA7A7}" sibTransId="{40F77602-79DA-4006-9474-02557F54AEAB}"/>
    <dgm:cxn modelId="{1C7816EC-76F0-46AF-8D07-E8596DC498C2}" type="presOf" srcId="{2CE8C6B4-6EF9-47AE-87DA-8CDDA0B13721}" destId="{2A0C9361-F91E-4074-8AC9-7A89DCE03990}" srcOrd="0" destOrd="0" presId="urn:microsoft.com/office/officeart/2005/8/layout/hierarchy4"/>
    <dgm:cxn modelId="{7C678DA8-42BF-4539-AF97-2431D75724BB}" srcId="{B4832B61-E172-43BA-90C3-F688678FAD98}" destId="{2CE8C6B4-6EF9-47AE-87DA-8CDDA0B13721}" srcOrd="0" destOrd="0" parTransId="{2266D3CB-EB94-4D1B-97B4-CBCCEB68AE48}" sibTransId="{CD1DE047-D5EE-4AC7-8AE5-9CA438ABD3F7}"/>
    <dgm:cxn modelId="{B24B3992-21A9-4223-B81F-A565C22F2D43}" srcId="{1EF6B0EA-40A7-4E1B-968E-D21AAA45812E}" destId="{4F124C13-D10C-402F-8A20-082A4BF600B3}" srcOrd="1" destOrd="0" parTransId="{7FA3D7A3-7475-445B-BA19-3B7BDA78682F}" sibTransId="{43560BF9-2D7F-4DBC-8D7B-3880144CA2BC}"/>
    <dgm:cxn modelId="{CEF7B5A0-5732-4A61-9674-9AD0C405DB8E}" type="presOf" srcId="{51D3E430-D833-4BCF-B115-F48FBF330060}" destId="{61B72373-CC99-496A-B058-BD81D1AE22D9}" srcOrd="0" destOrd="0" presId="urn:microsoft.com/office/officeart/2005/8/layout/hierarchy4"/>
    <dgm:cxn modelId="{FE7AFB49-BFC4-42B1-B829-ED632746D568}" srcId="{50B2F3C6-1B5E-4530-8875-7C9606E4359D}" destId="{C82FA49D-C6BD-4F75-BA5C-098AC0FEB54F}" srcOrd="0" destOrd="0" parTransId="{C0087831-4E71-4D85-8C50-CFFCDE658FAF}" sibTransId="{E50245EE-CE0C-4180-835E-B738CE6948CA}"/>
    <dgm:cxn modelId="{80F465FF-FB10-4AC7-A2C2-5CFF72A3880F}" type="presOf" srcId="{D96A8AFE-2B39-4112-B1C8-2CE217610149}" destId="{B0BBE484-1041-42E0-9EAD-04435F388B33}" srcOrd="0" destOrd="0" presId="urn:microsoft.com/office/officeart/2005/8/layout/hierarchy4"/>
    <dgm:cxn modelId="{4F42F656-1D86-4507-8A19-35160BE9CD53}" srcId="{D96A8AFE-2B39-4112-B1C8-2CE217610149}" destId="{FA9B0FD4-FDD4-4DC4-93E4-8B45E76C86E4}" srcOrd="0" destOrd="0" parTransId="{7A6252FD-89D5-4894-AD07-B74EEC53D579}" sibTransId="{7E7BCFE4-F0EB-4FDE-96E3-7A320B726E75}"/>
    <dgm:cxn modelId="{F15ED405-4806-4F2B-8CCA-563AF915C905}" type="presOf" srcId="{FA9B0FD4-FDD4-4DC4-93E4-8B45E76C86E4}" destId="{DC00E1B8-9B2A-4CBC-9A46-AD8DA9F292C0}" srcOrd="0" destOrd="0" presId="urn:microsoft.com/office/officeart/2005/8/layout/hierarchy4"/>
    <dgm:cxn modelId="{AC915F4C-F71C-4E34-8C4D-BA8A02271110}" srcId="{1A8BD1DC-8F14-4BE5-A5BB-8421F7440FA3}" destId="{1EF6B0EA-40A7-4E1B-968E-D21AAA45812E}" srcOrd="0" destOrd="0" parTransId="{66EA409E-1121-40F8-BD7A-4D1354AA8FB3}" sibTransId="{C2105C5C-BBD8-482B-8D38-92675AA75478}"/>
    <dgm:cxn modelId="{CAB5E3F0-8354-4746-9D5E-EB6D9BEA5AE6}" srcId="{FA9B0FD4-FDD4-4DC4-93E4-8B45E76C86E4}" destId="{3B1116A2-7B2E-4AD3-B3D8-CF4A2F4FCABD}" srcOrd="0" destOrd="0" parTransId="{A4BD0CE7-030F-421A-B9ED-AC4E2C564F17}" sibTransId="{53812F0A-C6B6-48AD-BDCC-B99FB6BF06F2}"/>
    <dgm:cxn modelId="{6B102634-78AF-458C-891F-EFF6A8E72228}" srcId="{4F124C13-D10C-402F-8A20-082A4BF600B3}" destId="{71CF0E02-8613-484F-998F-5E38E2B71816}" srcOrd="0" destOrd="0" parTransId="{39D07CAD-E1D3-4105-88F3-8DAE0AB78389}" sibTransId="{B9265417-002D-45FB-A0E7-81EF76A8A389}"/>
    <dgm:cxn modelId="{27E42C71-F49B-4ED4-AFBE-452EEC1B0818}" type="presOf" srcId="{C82FA49D-C6BD-4F75-BA5C-098AC0FEB54F}" destId="{23E01B57-5DE3-4C11-A003-00FFFEF4E6D6}" srcOrd="0" destOrd="0" presId="urn:microsoft.com/office/officeart/2005/8/layout/hierarchy4"/>
    <dgm:cxn modelId="{A9E6C5B3-B5A6-400B-9039-3D815C4C23D4}" type="presParOf" srcId="{8234A3C8-C8BA-45A6-986E-723BA853C223}" destId="{774A468A-50A4-48A4-BD6F-0ED327BB0731}" srcOrd="0" destOrd="0" presId="urn:microsoft.com/office/officeart/2005/8/layout/hierarchy4"/>
    <dgm:cxn modelId="{014C5D37-4E93-4D49-9736-335492D5E7EC}" type="presParOf" srcId="{774A468A-50A4-48A4-BD6F-0ED327BB0731}" destId="{F8CD19C4-2561-42B3-AEC6-FA13FB7DAE69}" srcOrd="0" destOrd="0" presId="urn:microsoft.com/office/officeart/2005/8/layout/hierarchy4"/>
    <dgm:cxn modelId="{501C0E03-AD8B-44BC-9630-A7E346A3333D}" type="presParOf" srcId="{774A468A-50A4-48A4-BD6F-0ED327BB0731}" destId="{ECFB857C-72E8-459A-B8AA-13F1CFCDF485}" srcOrd="1" destOrd="0" presId="urn:microsoft.com/office/officeart/2005/8/layout/hierarchy4"/>
    <dgm:cxn modelId="{D7E3DC0A-2F74-4D65-B3D5-9AD604BA88F8}" type="presParOf" srcId="{774A468A-50A4-48A4-BD6F-0ED327BB0731}" destId="{0373C143-9753-44D5-8103-FF7EC65E58C6}" srcOrd="2" destOrd="0" presId="urn:microsoft.com/office/officeart/2005/8/layout/hierarchy4"/>
    <dgm:cxn modelId="{FAE08E4B-9B22-488E-B6E5-BE06E554ABBF}" type="presParOf" srcId="{0373C143-9753-44D5-8103-FF7EC65E58C6}" destId="{1C72C475-CC36-473B-9430-E9FCD85FD65F}" srcOrd="0" destOrd="0" presId="urn:microsoft.com/office/officeart/2005/8/layout/hierarchy4"/>
    <dgm:cxn modelId="{31BB39BA-5145-4C13-BFA4-875E855D6DA8}" type="presParOf" srcId="{1C72C475-CC36-473B-9430-E9FCD85FD65F}" destId="{B0BBE484-1041-42E0-9EAD-04435F388B33}" srcOrd="0" destOrd="0" presId="urn:microsoft.com/office/officeart/2005/8/layout/hierarchy4"/>
    <dgm:cxn modelId="{E25B79D5-91B8-4F65-914E-74A71BB97A7F}" type="presParOf" srcId="{1C72C475-CC36-473B-9430-E9FCD85FD65F}" destId="{FA44B4D9-77F8-4DC0-80A7-1829A7490361}" srcOrd="1" destOrd="0" presId="urn:microsoft.com/office/officeart/2005/8/layout/hierarchy4"/>
    <dgm:cxn modelId="{073247ED-1CC4-4BCA-B3B5-7060809DFA21}" type="presParOf" srcId="{1C72C475-CC36-473B-9430-E9FCD85FD65F}" destId="{A026236E-D974-49D6-BEF8-D6AB0D9CBEA0}" srcOrd="2" destOrd="0" presId="urn:microsoft.com/office/officeart/2005/8/layout/hierarchy4"/>
    <dgm:cxn modelId="{994B28F2-34F7-4989-B648-6E7B3D920C59}" type="presParOf" srcId="{A026236E-D974-49D6-BEF8-D6AB0D9CBEA0}" destId="{53E10113-73C2-47A3-8890-F68C79A60B21}" srcOrd="0" destOrd="0" presId="urn:microsoft.com/office/officeart/2005/8/layout/hierarchy4"/>
    <dgm:cxn modelId="{414667CB-751C-4FFA-9D8D-82D70ECF685B}" type="presParOf" srcId="{53E10113-73C2-47A3-8890-F68C79A60B21}" destId="{DC00E1B8-9B2A-4CBC-9A46-AD8DA9F292C0}" srcOrd="0" destOrd="0" presId="urn:microsoft.com/office/officeart/2005/8/layout/hierarchy4"/>
    <dgm:cxn modelId="{F0FCF638-D24C-45D9-B50E-BF39AFF8AA29}" type="presParOf" srcId="{53E10113-73C2-47A3-8890-F68C79A60B21}" destId="{6296282D-6C4D-46E7-ACE4-E17247F979FC}" srcOrd="1" destOrd="0" presId="urn:microsoft.com/office/officeart/2005/8/layout/hierarchy4"/>
    <dgm:cxn modelId="{BBE5A788-AD0F-4B20-9EC1-0CFFC83FA2E9}" type="presParOf" srcId="{53E10113-73C2-47A3-8890-F68C79A60B21}" destId="{6AFAA418-44BE-4B7C-947C-CD10EF820245}" srcOrd="2" destOrd="0" presId="urn:microsoft.com/office/officeart/2005/8/layout/hierarchy4"/>
    <dgm:cxn modelId="{465AF5C8-8F0E-4161-9292-B6CB28BB44B5}" type="presParOf" srcId="{6AFAA418-44BE-4B7C-947C-CD10EF820245}" destId="{9782A314-7FAD-45CA-B9AB-A0D1985B26D7}" srcOrd="0" destOrd="0" presId="urn:microsoft.com/office/officeart/2005/8/layout/hierarchy4"/>
    <dgm:cxn modelId="{12BD5C5F-9725-4A09-B299-C013BE631C08}" type="presParOf" srcId="{9782A314-7FAD-45CA-B9AB-A0D1985B26D7}" destId="{5CFC283E-6EE8-4666-A01C-E717E54B719E}" srcOrd="0" destOrd="0" presId="urn:microsoft.com/office/officeart/2005/8/layout/hierarchy4"/>
    <dgm:cxn modelId="{1529C17E-59E9-4A08-B1E4-D2734C766945}" type="presParOf" srcId="{9782A314-7FAD-45CA-B9AB-A0D1985B26D7}" destId="{5C1D9BD5-7809-4604-9E76-571C92921C1F}" srcOrd="1" destOrd="0" presId="urn:microsoft.com/office/officeart/2005/8/layout/hierarchy4"/>
    <dgm:cxn modelId="{ABB198C9-0F8D-4EB7-9743-2D509FB6BA00}" type="presParOf" srcId="{0373C143-9753-44D5-8103-FF7EC65E58C6}" destId="{5F78F540-E9E9-4AAB-B9DC-D76D42DFE5BA}" srcOrd="1" destOrd="0" presId="urn:microsoft.com/office/officeart/2005/8/layout/hierarchy4"/>
    <dgm:cxn modelId="{AC64E3AD-BAA2-4820-826B-8CC2A397B415}" type="presParOf" srcId="{0373C143-9753-44D5-8103-FF7EC65E58C6}" destId="{2BCF7A71-7227-432E-93AB-0A850427E1BA}" srcOrd="2" destOrd="0" presId="urn:microsoft.com/office/officeart/2005/8/layout/hierarchy4"/>
    <dgm:cxn modelId="{DEAB8B9F-D21F-4712-9FD5-997DEDFAC6A8}" type="presParOf" srcId="{2BCF7A71-7227-432E-93AB-0A850427E1BA}" destId="{F9ED5332-7112-401E-87D3-280862866759}" srcOrd="0" destOrd="0" presId="urn:microsoft.com/office/officeart/2005/8/layout/hierarchy4"/>
    <dgm:cxn modelId="{9BFDDE59-D7A9-4793-95F5-9521750CCCD5}" type="presParOf" srcId="{2BCF7A71-7227-432E-93AB-0A850427E1BA}" destId="{42FF0A27-448F-4465-B67B-DA7F5D73FCB3}" srcOrd="1" destOrd="0" presId="urn:microsoft.com/office/officeart/2005/8/layout/hierarchy4"/>
    <dgm:cxn modelId="{72C298E7-EC8D-40FA-A0FB-0E69264190FA}" type="presParOf" srcId="{2BCF7A71-7227-432E-93AB-0A850427E1BA}" destId="{30E28943-8F0D-4351-B6A3-CAFAE7ED0AFE}" srcOrd="2" destOrd="0" presId="urn:microsoft.com/office/officeart/2005/8/layout/hierarchy4"/>
    <dgm:cxn modelId="{BE4D2581-0740-457F-99D0-0FCA109BB381}" type="presParOf" srcId="{30E28943-8F0D-4351-B6A3-CAFAE7ED0AFE}" destId="{A87355BE-914D-4CC8-81E3-22874A7084A4}" srcOrd="0" destOrd="0" presId="urn:microsoft.com/office/officeart/2005/8/layout/hierarchy4"/>
    <dgm:cxn modelId="{D1A1ABA6-7AB1-498A-9754-6B27BE577781}" type="presParOf" srcId="{A87355BE-914D-4CC8-81E3-22874A7084A4}" destId="{5E0A8033-5833-410A-931E-933604B093B5}" srcOrd="0" destOrd="0" presId="urn:microsoft.com/office/officeart/2005/8/layout/hierarchy4"/>
    <dgm:cxn modelId="{3AAF299E-56F6-4293-A9F6-3CA275BE0A4D}" type="presParOf" srcId="{A87355BE-914D-4CC8-81E3-22874A7084A4}" destId="{2A96FC46-2145-4616-9412-64BD9C519CA4}" srcOrd="1" destOrd="0" presId="urn:microsoft.com/office/officeart/2005/8/layout/hierarchy4"/>
    <dgm:cxn modelId="{488DE545-5C4E-4286-BAE0-15300A67A8DA}" type="presParOf" srcId="{30E28943-8F0D-4351-B6A3-CAFAE7ED0AFE}" destId="{5D5A8789-8712-48C2-BD3A-13B39C93EF7C}" srcOrd="1" destOrd="0" presId="urn:microsoft.com/office/officeart/2005/8/layout/hierarchy4"/>
    <dgm:cxn modelId="{C1F4C7A8-8554-4C73-AD07-E4E32EC04F43}" type="presParOf" srcId="{30E28943-8F0D-4351-B6A3-CAFAE7ED0AFE}" destId="{3A04AFD4-ED43-4B94-B5DF-62925EBAE7BA}" srcOrd="2" destOrd="0" presId="urn:microsoft.com/office/officeart/2005/8/layout/hierarchy4"/>
    <dgm:cxn modelId="{1688CEE7-FB34-4E8A-8B76-3E41C99A6DDD}" type="presParOf" srcId="{3A04AFD4-ED43-4B94-B5DF-62925EBAE7BA}" destId="{61B72373-CC99-496A-B058-BD81D1AE22D9}" srcOrd="0" destOrd="0" presId="urn:microsoft.com/office/officeart/2005/8/layout/hierarchy4"/>
    <dgm:cxn modelId="{0C25E803-9745-4001-A2B3-4A9D706A2C07}" type="presParOf" srcId="{3A04AFD4-ED43-4B94-B5DF-62925EBAE7BA}" destId="{22D2FFC7-8906-47F0-8F3E-D86394146BE9}" srcOrd="1" destOrd="0" presId="urn:microsoft.com/office/officeart/2005/8/layout/hierarchy4"/>
    <dgm:cxn modelId="{AD4FAC63-E975-4B5C-B723-C7E259AFB367}" type="presParOf" srcId="{0373C143-9753-44D5-8103-FF7EC65E58C6}" destId="{882560F7-2FE3-473C-9B3B-203B73CBE288}" srcOrd="3" destOrd="0" presId="urn:microsoft.com/office/officeart/2005/8/layout/hierarchy4"/>
    <dgm:cxn modelId="{A062C8B8-5CA8-438C-9C40-11A4CADA1FE4}" type="presParOf" srcId="{0373C143-9753-44D5-8103-FF7EC65E58C6}" destId="{6C3A71F1-E0C3-45A6-B24F-FBDDC4F7AAC8}" srcOrd="4" destOrd="0" presId="urn:microsoft.com/office/officeart/2005/8/layout/hierarchy4"/>
    <dgm:cxn modelId="{14EE4352-000A-41BF-BC04-8945DCABA0F9}" type="presParOf" srcId="{6C3A71F1-E0C3-45A6-B24F-FBDDC4F7AAC8}" destId="{59D914B6-7995-444C-9114-F2FDE65298A4}" srcOrd="0" destOrd="0" presId="urn:microsoft.com/office/officeart/2005/8/layout/hierarchy4"/>
    <dgm:cxn modelId="{CDD1BD13-42EA-43CB-BA07-D7743C170430}" type="presParOf" srcId="{6C3A71F1-E0C3-45A6-B24F-FBDDC4F7AAC8}" destId="{2B6DFE09-909C-4775-BA04-0FB86F9AD5B9}" srcOrd="1" destOrd="0" presId="urn:microsoft.com/office/officeart/2005/8/layout/hierarchy4"/>
    <dgm:cxn modelId="{E51CFDC5-3600-42F0-8DE2-A7045A503683}" type="presParOf" srcId="{6C3A71F1-E0C3-45A6-B24F-FBDDC4F7AAC8}" destId="{75310E50-1F99-4590-A2C8-274F2C37EDC2}" srcOrd="2" destOrd="0" presId="urn:microsoft.com/office/officeart/2005/8/layout/hierarchy4"/>
    <dgm:cxn modelId="{52CD3F06-F724-46D9-9536-51422D225199}" type="presParOf" srcId="{75310E50-1F99-4590-A2C8-274F2C37EDC2}" destId="{1F70CFAD-0FBB-4222-8E9E-69EA9643E98B}" srcOrd="0" destOrd="0" presId="urn:microsoft.com/office/officeart/2005/8/layout/hierarchy4"/>
    <dgm:cxn modelId="{5A24B627-0FB3-4CFD-9A1B-1FE30CB714ED}" type="presParOf" srcId="{1F70CFAD-0FBB-4222-8E9E-69EA9643E98B}" destId="{23E01B57-5DE3-4C11-A003-00FFFEF4E6D6}" srcOrd="0" destOrd="0" presId="urn:microsoft.com/office/officeart/2005/8/layout/hierarchy4"/>
    <dgm:cxn modelId="{4A0949FD-4C0D-4359-B18C-318F174BE432}" type="presParOf" srcId="{1F70CFAD-0FBB-4222-8E9E-69EA9643E98B}" destId="{CFCC9653-B659-4734-A421-0E1203517D0E}" srcOrd="1" destOrd="0" presId="urn:microsoft.com/office/officeart/2005/8/layout/hierarchy4"/>
    <dgm:cxn modelId="{089969A7-7A13-4069-BA8A-DE44D9BFB967}" type="presParOf" srcId="{1F70CFAD-0FBB-4222-8E9E-69EA9643E98B}" destId="{9D818F99-1646-4ACA-AF35-E502E8C9E558}" srcOrd="2" destOrd="0" presId="urn:microsoft.com/office/officeart/2005/8/layout/hierarchy4"/>
    <dgm:cxn modelId="{6A676074-AF06-4628-8C56-D3A0407C093A}" type="presParOf" srcId="{9D818F99-1646-4ACA-AF35-E502E8C9E558}" destId="{9FDF21F5-C7AA-4066-B121-60140F7FFB37}" srcOrd="0" destOrd="0" presId="urn:microsoft.com/office/officeart/2005/8/layout/hierarchy4"/>
    <dgm:cxn modelId="{C153E3D8-B71C-4703-A5B2-9CAD8BB7D36A}" type="presParOf" srcId="{9FDF21F5-C7AA-4066-B121-60140F7FFB37}" destId="{CCF3FFE7-F1FF-4505-83F4-BAFAFFAA58A7}" srcOrd="0" destOrd="0" presId="urn:microsoft.com/office/officeart/2005/8/layout/hierarchy4"/>
    <dgm:cxn modelId="{B8422CE8-62FC-4A3A-AC7C-BE3A3E9B7ACE}" type="presParOf" srcId="{9FDF21F5-C7AA-4066-B121-60140F7FFB37}" destId="{F72A330D-F23B-4C6E-BBC7-16A18CA87D9D}" srcOrd="1" destOrd="0" presId="urn:microsoft.com/office/officeart/2005/8/layout/hierarchy4"/>
    <dgm:cxn modelId="{E5106C62-4FB6-44E6-9BA4-F64D4B7F5013}" type="presParOf" srcId="{9FDF21F5-C7AA-4066-B121-60140F7FFB37}" destId="{49790934-94D0-4E1C-9E7F-0F3A095249F8}" srcOrd="2" destOrd="0" presId="urn:microsoft.com/office/officeart/2005/8/layout/hierarchy4"/>
    <dgm:cxn modelId="{A5E9C84D-0D27-4D4A-BA4F-69BCD4BC042F}" type="presParOf" srcId="{49790934-94D0-4E1C-9E7F-0F3A095249F8}" destId="{B49FD792-E5C6-481C-BAFD-C9428D3800D8}" srcOrd="0" destOrd="0" presId="urn:microsoft.com/office/officeart/2005/8/layout/hierarchy4"/>
    <dgm:cxn modelId="{27989649-564D-47C9-8CF8-AA02B391904B}" type="presParOf" srcId="{B49FD792-E5C6-481C-BAFD-C9428D3800D8}" destId="{2A0C9361-F91E-4074-8AC9-7A89DCE03990}" srcOrd="0" destOrd="0" presId="urn:microsoft.com/office/officeart/2005/8/layout/hierarchy4"/>
    <dgm:cxn modelId="{E6B345A5-4C1C-4335-B40B-B1C25D729BAE}" type="presParOf" srcId="{B49FD792-E5C6-481C-BAFD-C9428D3800D8}" destId="{DBEFD094-5B82-467C-A3E5-D46932D71C8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19C4-2561-42B3-AEC6-FA13FB7DAE69}">
      <dsp:nvSpPr>
        <dsp:cNvPr id="0" name=""/>
        <dsp:cNvSpPr/>
      </dsp:nvSpPr>
      <dsp:spPr>
        <a:xfrm>
          <a:off x="3338" y="3679"/>
          <a:ext cx="8753619" cy="11776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b="1" kern="1200" dirty="0" smtClean="0">
              <a:solidFill>
                <a:schemeClr val="tx1"/>
              </a:solidFill>
            </a:rPr>
            <a:t>قائمة المركز المالي </a:t>
          </a:r>
          <a:endParaRPr lang="ar-SA" sz="5300" b="1" kern="1200" dirty="0">
            <a:solidFill>
              <a:schemeClr val="tx1"/>
            </a:solidFill>
          </a:endParaRPr>
        </a:p>
      </dsp:txBody>
      <dsp:txXfrm>
        <a:off x="37831" y="38172"/>
        <a:ext cx="8684633" cy="1108703"/>
      </dsp:txXfrm>
    </dsp:sp>
    <dsp:sp modelId="{B0BBE484-1041-42E0-9EAD-04435F388B33}">
      <dsp:nvSpPr>
        <dsp:cNvPr id="0" name=""/>
        <dsp:cNvSpPr/>
      </dsp:nvSpPr>
      <dsp:spPr>
        <a:xfrm>
          <a:off x="11882" y="1273591"/>
          <a:ext cx="293798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5" y="1308084"/>
        <a:ext cx="2868997" cy="1108703"/>
      </dsp:txXfrm>
    </dsp:sp>
    <dsp:sp modelId="{DC00E1B8-9B2A-4CBC-9A46-AD8DA9F292C0}">
      <dsp:nvSpPr>
        <dsp:cNvPr id="0" name=""/>
        <dsp:cNvSpPr/>
      </dsp:nvSpPr>
      <dsp:spPr>
        <a:xfrm>
          <a:off x="574707" y="2543503"/>
          <a:ext cx="181233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200" y="2577996"/>
        <a:ext cx="1743347" cy="1108703"/>
      </dsp:txXfrm>
    </dsp:sp>
    <dsp:sp modelId="{5CFC283E-6EE8-4666-A01C-E717E54B719E}">
      <dsp:nvSpPr>
        <dsp:cNvPr id="0" name=""/>
        <dsp:cNvSpPr/>
      </dsp:nvSpPr>
      <dsp:spPr>
        <a:xfrm>
          <a:off x="585438" y="3813415"/>
          <a:ext cx="1790872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9931" y="3847908"/>
        <a:ext cx="1721886" cy="1108703"/>
      </dsp:txXfrm>
    </dsp:sp>
    <dsp:sp modelId="{F9ED5332-7112-401E-87D3-280862866759}">
      <dsp:nvSpPr>
        <dsp:cNvPr id="0" name=""/>
        <dsp:cNvSpPr/>
      </dsp:nvSpPr>
      <dsp:spPr>
        <a:xfrm>
          <a:off x="3918342" y="1273591"/>
          <a:ext cx="1842293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2835" y="1308084"/>
        <a:ext cx="1773307" cy="1108703"/>
      </dsp:txXfrm>
    </dsp:sp>
    <dsp:sp modelId="{5E0A8033-5833-410A-931E-933604B093B5}">
      <dsp:nvSpPr>
        <dsp:cNvPr id="0" name=""/>
        <dsp:cNvSpPr/>
      </dsp:nvSpPr>
      <dsp:spPr>
        <a:xfrm>
          <a:off x="3888437" y="3960440"/>
          <a:ext cx="1727169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2930" y="3994933"/>
        <a:ext cx="1658183" cy="1108703"/>
      </dsp:txXfrm>
    </dsp:sp>
    <dsp:sp modelId="{61B72373-CC99-496A-B058-BD81D1AE22D9}">
      <dsp:nvSpPr>
        <dsp:cNvPr id="0" name=""/>
        <dsp:cNvSpPr/>
      </dsp:nvSpPr>
      <dsp:spPr>
        <a:xfrm>
          <a:off x="4032454" y="2592283"/>
          <a:ext cx="1628022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6947" y="2626776"/>
        <a:ext cx="1559036" cy="1108703"/>
      </dsp:txXfrm>
    </dsp:sp>
    <dsp:sp modelId="{59D914B6-7995-444C-9114-F2FDE65298A4}">
      <dsp:nvSpPr>
        <dsp:cNvPr id="0" name=""/>
        <dsp:cNvSpPr/>
      </dsp:nvSpPr>
      <dsp:spPr>
        <a:xfrm>
          <a:off x="6713280" y="1296144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47773" y="1330637"/>
        <a:ext cx="1950316" cy="1108703"/>
      </dsp:txXfrm>
    </dsp:sp>
    <dsp:sp modelId="{23E01B57-5DE3-4C11-A003-00FFFEF4E6D6}">
      <dsp:nvSpPr>
        <dsp:cNvPr id="0" name=""/>
        <dsp:cNvSpPr/>
      </dsp:nvSpPr>
      <dsp:spPr>
        <a:xfrm>
          <a:off x="6729111" y="2543503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2577996"/>
        <a:ext cx="1950316" cy="1108703"/>
      </dsp:txXfrm>
    </dsp:sp>
    <dsp:sp modelId="{CCF3FFE7-F1FF-4505-83F4-BAFAFFAA58A7}">
      <dsp:nvSpPr>
        <dsp:cNvPr id="0" name=""/>
        <dsp:cNvSpPr/>
      </dsp:nvSpPr>
      <dsp:spPr>
        <a:xfrm>
          <a:off x="6729111" y="3813415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3847908"/>
        <a:ext cx="1950316" cy="1108703"/>
      </dsp:txXfrm>
    </dsp:sp>
    <dsp:sp modelId="{2A0C9361-F91E-4074-8AC9-7A89DCE03990}">
      <dsp:nvSpPr>
        <dsp:cNvPr id="0" name=""/>
        <dsp:cNvSpPr/>
      </dsp:nvSpPr>
      <dsp:spPr>
        <a:xfrm>
          <a:off x="6729111" y="5083327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5117820"/>
        <a:ext cx="1950316" cy="11087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19C4-2561-42B3-AEC6-FA13FB7DAE69}">
      <dsp:nvSpPr>
        <dsp:cNvPr id="0" name=""/>
        <dsp:cNvSpPr/>
      </dsp:nvSpPr>
      <dsp:spPr>
        <a:xfrm>
          <a:off x="3338" y="3679"/>
          <a:ext cx="8753619" cy="11776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b="1" kern="1200" dirty="0" smtClean="0">
              <a:solidFill>
                <a:schemeClr val="tx1"/>
              </a:solidFill>
            </a:rPr>
            <a:t>قائمة المركز المالي </a:t>
          </a:r>
          <a:endParaRPr lang="ar-SA" sz="5300" b="1" kern="1200" dirty="0">
            <a:solidFill>
              <a:schemeClr val="tx1"/>
            </a:solidFill>
          </a:endParaRPr>
        </a:p>
      </dsp:txBody>
      <dsp:txXfrm>
        <a:off x="37831" y="38172"/>
        <a:ext cx="8684633" cy="1108703"/>
      </dsp:txXfrm>
    </dsp:sp>
    <dsp:sp modelId="{B0BBE484-1041-42E0-9EAD-04435F388B33}">
      <dsp:nvSpPr>
        <dsp:cNvPr id="0" name=""/>
        <dsp:cNvSpPr/>
      </dsp:nvSpPr>
      <dsp:spPr>
        <a:xfrm>
          <a:off x="11882" y="1273591"/>
          <a:ext cx="293798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5" y="1308084"/>
        <a:ext cx="2868997" cy="1108703"/>
      </dsp:txXfrm>
    </dsp:sp>
    <dsp:sp modelId="{DC00E1B8-9B2A-4CBC-9A46-AD8DA9F292C0}">
      <dsp:nvSpPr>
        <dsp:cNvPr id="0" name=""/>
        <dsp:cNvSpPr/>
      </dsp:nvSpPr>
      <dsp:spPr>
        <a:xfrm>
          <a:off x="574707" y="2543503"/>
          <a:ext cx="181233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200" y="2577996"/>
        <a:ext cx="1743347" cy="1108703"/>
      </dsp:txXfrm>
    </dsp:sp>
    <dsp:sp modelId="{5CFC283E-6EE8-4666-A01C-E717E54B719E}">
      <dsp:nvSpPr>
        <dsp:cNvPr id="0" name=""/>
        <dsp:cNvSpPr/>
      </dsp:nvSpPr>
      <dsp:spPr>
        <a:xfrm>
          <a:off x="585438" y="3813415"/>
          <a:ext cx="1790872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9931" y="3847908"/>
        <a:ext cx="1721886" cy="1108703"/>
      </dsp:txXfrm>
    </dsp:sp>
    <dsp:sp modelId="{F9ED5332-7112-401E-87D3-280862866759}">
      <dsp:nvSpPr>
        <dsp:cNvPr id="0" name=""/>
        <dsp:cNvSpPr/>
      </dsp:nvSpPr>
      <dsp:spPr>
        <a:xfrm>
          <a:off x="3918342" y="1273591"/>
          <a:ext cx="1842293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2835" y="1308084"/>
        <a:ext cx="1773307" cy="1108703"/>
      </dsp:txXfrm>
    </dsp:sp>
    <dsp:sp modelId="{5E0A8033-5833-410A-931E-933604B093B5}">
      <dsp:nvSpPr>
        <dsp:cNvPr id="0" name=""/>
        <dsp:cNvSpPr/>
      </dsp:nvSpPr>
      <dsp:spPr>
        <a:xfrm>
          <a:off x="3888437" y="3960440"/>
          <a:ext cx="1727169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2930" y="3994933"/>
        <a:ext cx="1658183" cy="1108703"/>
      </dsp:txXfrm>
    </dsp:sp>
    <dsp:sp modelId="{61B72373-CC99-496A-B058-BD81D1AE22D9}">
      <dsp:nvSpPr>
        <dsp:cNvPr id="0" name=""/>
        <dsp:cNvSpPr/>
      </dsp:nvSpPr>
      <dsp:spPr>
        <a:xfrm>
          <a:off x="4032454" y="2592283"/>
          <a:ext cx="1628022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6947" y="2626776"/>
        <a:ext cx="1559036" cy="1108703"/>
      </dsp:txXfrm>
    </dsp:sp>
    <dsp:sp modelId="{59D914B6-7995-444C-9114-F2FDE65298A4}">
      <dsp:nvSpPr>
        <dsp:cNvPr id="0" name=""/>
        <dsp:cNvSpPr/>
      </dsp:nvSpPr>
      <dsp:spPr>
        <a:xfrm>
          <a:off x="6713280" y="1296144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47773" y="1330637"/>
        <a:ext cx="1950316" cy="1108703"/>
      </dsp:txXfrm>
    </dsp:sp>
    <dsp:sp modelId="{23E01B57-5DE3-4C11-A003-00FFFEF4E6D6}">
      <dsp:nvSpPr>
        <dsp:cNvPr id="0" name=""/>
        <dsp:cNvSpPr/>
      </dsp:nvSpPr>
      <dsp:spPr>
        <a:xfrm>
          <a:off x="6729111" y="2543503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2577996"/>
        <a:ext cx="1950316" cy="1108703"/>
      </dsp:txXfrm>
    </dsp:sp>
    <dsp:sp modelId="{CCF3FFE7-F1FF-4505-83F4-BAFAFFAA58A7}">
      <dsp:nvSpPr>
        <dsp:cNvPr id="0" name=""/>
        <dsp:cNvSpPr/>
      </dsp:nvSpPr>
      <dsp:spPr>
        <a:xfrm>
          <a:off x="6729111" y="3813415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3847908"/>
        <a:ext cx="1950316" cy="1108703"/>
      </dsp:txXfrm>
    </dsp:sp>
    <dsp:sp modelId="{2A0C9361-F91E-4074-8AC9-7A89DCE03990}">
      <dsp:nvSpPr>
        <dsp:cNvPr id="0" name=""/>
        <dsp:cNvSpPr/>
      </dsp:nvSpPr>
      <dsp:spPr>
        <a:xfrm>
          <a:off x="6729111" y="5083327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5117820"/>
        <a:ext cx="1950316" cy="11087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19C4-2561-42B3-AEC6-FA13FB7DAE69}">
      <dsp:nvSpPr>
        <dsp:cNvPr id="0" name=""/>
        <dsp:cNvSpPr/>
      </dsp:nvSpPr>
      <dsp:spPr>
        <a:xfrm>
          <a:off x="3338" y="3679"/>
          <a:ext cx="8753619" cy="11776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b="1" kern="1200" dirty="0" smtClean="0">
              <a:solidFill>
                <a:schemeClr val="tx1"/>
              </a:solidFill>
            </a:rPr>
            <a:t>قائمة المركز المالي </a:t>
          </a:r>
          <a:endParaRPr lang="ar-SA" sz="5300" b="1" kern="1200" dirty="0">
            <a:solidFill>
              <a:schemeClr val="tx1"/>
            </a:solidFill>
          </a:endParaRPr>
        </a:p>
      </dsp:txBody>
      <dsp:txXfrm>
        <a:off x="37831" y="38172"/>
        <a:ext cx="8684633" cy="1108703"/>
      </dsp:txXfrm>
    </dsp:sp>
    <dsp:sp modelId="{B0BBE484-1041-42E0-9EAD-04435F388B33}">
      <dsp:nvSpPr>
        <dsp:cNvPr id="0" name=""/>
        <dsp:cNvSpPr/>
      </dsp:nvSpPr>
      <dsp:spPr>
        <a:xfrm>
          <a:off x="11882" y="1273591"/>
          <a:ext cx="293798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5" y="1308084"/>
        <a:ext cx="2868997" cy="1108703"/>
      </dsp:txXfrm>
    </dsp:sp>
    <dsp:sp modelId="{DC00E1B8-9B2A-4CBC-9A46-AD8DA9F292C0}">
      <dsp:nvSpPr>
        <dsp:cNvPr id="0" name=""/>
        <dsp:cNvSpPr/>
      </dsp:nvSpPr>
      <dsp:spPr>
        <a:xfrm>
          <a:off x="574707" y="2543503"/>
          <a:ext cx="181233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200" y="2577996"/>
        <a:ext cx="1743347" cy="1108703"/>
      </dsp:txXfrm>
    </dsp:sp>
    <dsp:sp modelId="{5CFC283E-6EE8-4666-A01C-E717E54B719E}">
      <dsp:nvSpPr>
        <dsp:cNvPr id="0" name=""/>
        <dsp:cNvSpPr/>
      </dsp:nvSpPr>
      <dsp:spPr>
        <a:xfrm>
          <a:off x="585438" y="3813415"/>
          <a:ext cx="1790872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9931" y="3847908"/>
        <a:ext cx="1721886" cy="1108703"/>
      </dsp:txXfrm>
    </dsp:sp>
    <dsp:sp modelId="{F9ED5332-7112-401E-87D3-280862866759}">
      <dsp:nvSpPr>
        <dsp:cNvPr id="0" name=""/>
        <dsp:cNvSpPr/>
      </dsp:nvSpPr>
      <dsp:spPr>
        <a:xfrm>
          <a:off x="3918342" y="1273591"/>
          <a:ext cx="1842293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2835" y="1308084"/>
        <a:ext cx="1773307" cy="1108703"/>
      </dsp:txXfrm>
    </dsp:sp>
    <dsp:sp modelId="{5E0A8033-5833-410A-931E-933604B093B5}">
      <dsp:nvSpPr>
        <dsp:cNvPr id="0" name=""/>
        <dsp:cNvSpPr/>
      </dsp:nvSpPr>
      <dsp:spPr>
        <a:xfrm>
          <a:off x="3888437" y="3960440"/>
          <a:ext cx="1727169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2930" y="3994933"/>
        <a:ext cx="1658183" cy="1108703"/>
      </dsp:txXfrm>
    </dsp:sp>
    <dsp:sp modelId="{61B72373-CC99-496A-B058-BD81D1AE22D9}">
      <dsp:nvSpPr>
        <dsp:cNvPr id="0" name=""/>
        <dsp:cNvSpPr/>
      </dsp:nvSpPr>
      <dsp:spPr>
        <a:xfrm>
          <a:off x="4032454" y="2592283"/>
          <a:ext cx="1628022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6947" y="2626776"/>
        <a:ext cx="1559036" cy="1108703"/>
      </dsp:txXfrm>
    </dsp:sp>
    <dsp:sp modelId="{59D914B6-7995-444C-9114-F2FDE65298A4}">
      <dsp:nvSpPr>
        <dsp:cNvPr id="0" name=""/>
        <dsp:cNvSpPr/>
      </dsp:nvSpPr>
      <dsp:spPr>
        <a:xfrm>
          <a:off x="6713280" y="1296144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47773" y="1330637"/>
        <a:ext cx="1950316" cy="1108703"/>
      </dsp:txXfrm>
    </dsp:sp>
    <dsp:sp modelId="{23E01B57-5DE3-4C11-A003-00FFFEF4E6D6}">
      <dsp:nvSpPr>
        <dsp:cNvPr id="0" name=""/>
        <dsp:cNvSpPr/>
      </dsp:nvSpPr>
      <dsp:spPr>
        <a:xfrm>
          <a:off x="6729111" y="2543503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2577996"/>
        <a:ext cx="1950316" cy="1108703"/>
      </dsp:txXfrm>
    </dsp:sp>
    <dsp:sp modelId="{CCF3FFE7-F1FF-4505-83F4-BAFAFFAA58A7}">
      <dsp:nvSpPr>
        <dsp:cNvPr id="0" name=""/>
        <dsp:cNvSpPr/>
      </dsp:nvSpPr>
      <dsp:spPr>
        <a:xfrm>
          <a:off x="6729111" y="3813415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3847908"/>
        <a:ext cx="1950316" cy="1108703"/>
      </dsp:txXfrm>
    </dsp:sp>
    <dsp:sp modelId="{2A0C9361-F91E-4074-8AC9-7A89DCE03990}">
      <dsp:nvSpPr>
        <dsp:cNvPr id="0" name=""/>
        <dsp:cNvSpPr/>
      </dsp:nvSpPr>
      <dsp:spPr>
        <a:xfrm>
          <a:off x="6729111" y="5083327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5117820"/>
        <a:ext cx="1950316" cy="1108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19C4-2561-42B3-AEC6-FA13FB7DAE69}">
      <dsp:nvSpPr>
        <dsp:cNvPr id="0" name=""/>
        <dsp:cNvSpPr/>
      </dsp:nvSpPr>
      <dsp:spPr>
        <a:xfrm>
          <a:off x="3338" y="3679"/>
          <a:ext cx="8753619" cy="11776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b="1" kern="1200" dirty="0" smtClean="0">
              <a:solidFill>
                <a:schemeClr val="tx1"/>
              </a:solidFill>
            </a:rPr>
            <a:t>قائمة المركز المالي </a:t>
          </a:r>
          <a:endParaRPr lang="ar-SA" sz="5300" b="1" kern="1200" dirty="0">
            <a:solidFill>
              <a:schemeClr val="tx1"/>
            </a:solidFill>
          </a:endParaRPr>
        </a:p>
      </dsp:txBody>
      <dsp:txXfrm>
        <a:off x="37831" y="38172"/>
        <a:ext cx="8684633" cy="1108703"/>
      </dsp:txXfrm>
    </dsp:sp>
    <dsp:sp modelId="{B0BBE484-1041-42E0-9EAD-04435F388B33}">
      <dsp:nvSpPr>
        <dsp:cNvPr id="0" name=""/>
        <dsp:cNvSpPr/>
      </dsp:nvSpPr>
      <dsp:spPr>
        <a:xfrm>
          <a:off x="11882" y="1273591"/>
          <a:ext cx="293798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5" y="1308084"/>
        <a:ext cx="2868997" cy="1108703"/>
      </dsp:txXfrm>
    </dsp:sp>
    <dsp:sp modelId="{DC00E1B8-9B2A-4CBC-9A46-AD8DA9F292C0}">
      <dsp:nvSpPr>
        <dsp:cNvPr id="0" name=""/>
        <dsp:cNvSpPr/>
      </dsp:nvSpPr>
      <dsp:spPr>
        <a:xfrm>
          <a:off x="574707" y="2543503"/>
          <a:ext cx="181233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200" y="2577996"/>
        <a:ext cx="1743347" cy="1108703"/>
      </dsp:txXfrm>
    </dsp:sp>
    <dsp:sp modelId="{5CFC283E-6EE8-4666-A01C-E717E54B719E}">
      <dsp:nvSpPr>
        <dsp:cNvPr id="0" name=""/>
        <dsp:cNvSpPr/>
      </dsp:nvSpPr>
      <dsp:spPr>
        <a:xfrm>
          <a:off x="585438" y="3813415"/>
          <a:ext cx="1790872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9931" y="3847908"/>
        <a:ext cx="1721886" cy="1108703"/>
      </dsp:txXfrm>
    </dsp:sp>
    <dsp:sp modelId="{F9ED5332-7112-401E-87D3-280862866759}">
      <dsp:nvSpPr>
        <dsp:cNvPr id="0" name=""/>
        <dsp:cNvSpPr/>
      </dsp:nvSpPr>
      <dsp:spPr>
        <a:xfrm>
          <a:off x="3918342" y="1273591"/>
          <a:ext cx="1842293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2835" y="1308084"/>
        <a:ext cx="1773307" cy="1108703"/>
      </dsp:txXfrm>
    </dsp:sp>
    <dsp:sp modelId="{5E0A8033-5833-410A-931E-933604B093B5}">
      <dsp:nvSpPr>
        <dsp:cNvPr id="0" name=""/>
        <dsp:cNvSpPr/>
      </dsp:nvSpPr>
      <dsp:spPr>
        <a:xfrm>
          <a:off x="3888437" y="3960440"/>
          <a:ext cx="1727169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2930" y="3994933"/>
        <a:ext cx="1658183" cy="1108703"/>
      </dsp:txXfrm>
    </dsp:sp>
    <dsp:sp modelId="{61B72373-CC99-496A-B058-BD81D1AE22D9}">
      <dsp:nvSpPr>
        <dsp:cNvPr id="0" name=""/>
        <dsp:cNvSpPr/>
      </dsp:nvSpPr>
      <dsp:spPr>
        <a:xfrm>
          <a:off x="4032454" y="2592283"/>
          <a:ext cx="1628022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6947" y="2626776"/>
        <a:ext cx="1559036" cy="1108703"/>
      </dsp:txXfrm>
    </dsp:sp>
    <dsp:sp modelId="{59D914B6-7995-444C-9114-F2FDE65298A4}">
      <dsp:nvSpPr>
        <dsp:cNvPr id="0" name=""/>
        <dsp:cNvSpPr/>
      </dsp:nvSpPr>
      <dsp:spPr>
        <a:xfrm>
          <a:off x="6713280" y="1296144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47773" y="1330637"/>
        <a:ext cx="1950316" cy="1108703"/>
      </dsp:txXfrm>
    </dsp:sp>
    <dsp:sp modelId="{23E01B57-5DE3-4C11-A003-00FFFEF4E6D6}">
      <dsp:nvSpPr>
        <dsp:cNvPr id="0" name=""/>
        <dsp:cNvSpPr/>
      </dsp:nvSpPr>
      <dsp:spPr>
        <a:xfrm>
          <a:off x="6729111" y="2543503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2577996"/>
        <a:ext cx="1950316" cy="1108703"/>
      </dsp:txXfrm>
    </dsp:sp>
    <dsp:sp modelId="{CCF3FFE7-F1FF-4505-83F4-BAFAFFAA58A7}">
      <dsp:nvSpPr>
        <dsp:cNvPr id="0" name=""/>
        <dsp:cNvSpPr/>
      </dsp:nvSpPr>
      <dsp:spPr>
        <a:xfrm>
          <a:off x="6729111" y="3813415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3847908"/>
        <a:ext cx="1950316" cy="1108703"/>
      </dsp:txXfrm>
    </dsp:sp>
    <dsp:sp modelId="{2A0C9361-F91E-4074-8AC9-7A89DCE03990}">
      <dsp:nvSpPr>
        <dsp:cNvPr id="0" name=""/>
        <dsp:cNvSpPr/>
      </dsp:nvSpPr>
      <dsp:spPr>
        <a:xfrm>
          <a:off x="6729111" y="5083327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5117820"/>
        <a:ext cx="1950316" cy="11087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19C4-2561-42B3-AEC6-FA13FB7DAE69}">
      <dsp:nvSpPr>
        <dsp:cNvPr id="0" name=""/>
        <dsp:cNvSpPr/>
      </dsp:nvSpPr>
      <dsp:spPr>
        <a:xfrm>
          <a:off x="3338" y="3679"/>
          <a:ext cx="8753619" cy="11776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b="1" kern="1200" dirty="0" smtClean="0">
              <a:solidFill>
                <a:schemeClr val="tx1"/>
              </a:solidFill>
            </a:rPr>
            <a:t>قائمة المركز المالي </a:t>
          </a:r>
          <a:endParaRPr lang="ar-SA" sz="5300" b="1" kern="1200" dirty="0">
            <a:solidFill>
              <a:schemeClr val="tx1"/>
            </a:solidFill>
          </a:endParaRPr>
        </a:p>
      </dsp:txBody>
      <dsp:txXfrm>
        <a:off x="37831" y="38172"/>
        <a:ext cx="8684633" cy="1108703"/>
      </dsp:txXfrm>
    </dsp:sp>
    <dsp:sp modelId="{B0BBE484-1041-42E0-9EAD-04435F388B33}">
      <dsp:nvSpPr>
        <dsp:cNvPr id="0" name=""/>
        <dsp:cNvSpPr/>
      </dsp:nvSpPr>
      <dsp:spPr>
        <a:xfrm>
          <a:off x="11882" y="1273591"/>
          <a:ext cx="293798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5" y="1308084"/>
        <a:ext cx="2868997" cy="1108703"/>
      </dsp:txXfrm>
    </dsp:sp>
    <dsp:sp modelId="{DC00E1B8-9B2A-4CBC-9A46-AD8DA9F292C0}">
      <dsp:nvSpPr>
        <dsp:cNvPr id="0" name=""/>
        <dsp:cNvSpPr/>
      </dsp:nvSpPr>
      <dsp:spPr>
        <a:xfrm>
          <a:off x="574707" y="2543503"/>
          <a:ext cx="181233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200" y="2577996"/>
        <a:ext cx="1743347" cy="1108703"/>
      </dsp:txXfrm>
    </dsp:sp>
    <dsp:sp modelId="{5CFC283E-6EE8-4666-A01C-E717E54B719E}">
      <dsp:nvSpPr>
        <dsp:cNvPr id="0" name=""/>
        <dsp:cNvSpPr/>
      </dsp:nvSpPr>
      <dsp:spPr>
        <a:xfrm>
          <a:off x="585438" y="3813415"/>
          <a:ext cx="1790872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9931" y="3847908"/>
        <a:ext cx="1721886" cy="1108703"/>
      </dsp:txXfrm>
    </dsp:sp>
    <dsp:sp modelId="{F9ED5332-7112-401E-87D3-280862866759}">
      <dsp:nvSpPr>
        <dsp:cNvPr id="0" name=""/>
        <dsp:cNvSpPr/>
      </dsp:nvSpPr>
      <dsp:spPr>
        <a:xfrm>
          <a:off x="3918342" y="1273591"/>
          <a:ext cx="1842293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2835" y="1308084"/>
        <a:ext cx="1773307" cy="1108703"/>
      </dsp:txXfrm>
    </dsp:sp>
    <dsp:sp modelId="{5E0A8033-5833-410A-931E-933604B093B5}">
      <dsp:nvSpPr>
        <dsp:cNvPr id="0" name=""/>
        <dsp:cNvSpPr/>
      </dsp:nvSpPr>
      <dsp:spPr>
        <a:xfrm>
          <a:off x="3888437" y="3960440"/>
          <a:ext cx="1727169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2930" y="3994933"/>
        <a:ext cx="1658183" cy="1108703"/>
      </dsp:txXfrm>
    </dsp:sp>
    <dsp:sp modelId="{61B72373-CC99-496A-B058-BD81D1AE22D9}">
      <dsp:nvSpPr>
        <dsp:cNvPr id="0" name=""/>
        <dsp:cNvSpPr/>
      </dsp:nvSpPr>
      <dsp:spPr>
        <a:xfrm>
          <a:off x="4032454" y="2592283"/>
          <a:ext cx="1628022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متداولة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6947" y="2626776"/>
        <a:ext cx="1559036" cy="1108703"/>
      </dsp:txXfrm>
    </dsp:sp>
    <dsp:sp modelId="{59D914B6-7995-444C-9114-F2FDE65298A4}">
      <dsp:nvSpPr>
        <dsp:cNvPr id="0" name=""/>
        <dsp:cNvSpPr/>
      </dsp:nvSpPr>
      <dsp:spPr>
        <a:xfrm>
          <a:off x="6713280" y="1296144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47773" y="1330637"/>
        <a:ext cx="1950316" cy="1108703"/>
      </dsp:txXfrm>
    </dsp:sp>
    <dsp:sp modelId="{23E01B57-5DE3-4C11-A003-00FFFEF4E6D6}">
      <dsp:nvSpPr>
        <dsp:cNvPr id="0" name=""/>
        <dsp:cNvSpPr/>
      </dsp:nvSpPr>
      <dsp:spPr>
        <a:xfrm>
          <a:off x="6729111" y="2543503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2577996"/>
        <a:ext cx="1950316" cy="1108703"/>
      </dsp:txXfrm>
    </dsp:sp>
    <dsp:sp modelId="{CCF3FFE7-F1FF-4505-83F4-BAFAFFAA58A7}">
      <dsp:nvSpPr>
        <dsp:cNvPr id="0" name=""/>
        <dsp:cNvSpPr/>
      </dsp:nvSpPr>
      <dsp:spPr>
        <a:xfrm>
          <a:off x="6729111" y="3813415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3847908"/>
        <a:ext cx="1950316" cy="1108703"/>
      </dsp:txXfrm>
    </dsp:sp>
    <dsp:sp modelId="{2A0C9361-F91E-4074-8AC9-7A89DCE03990}">
      <dsp:nvSpPr>
        <dsp:cNvPr id="0" name=""/>
        <dsp:cNvSpPr/>
      </dsp:nvSpPr>
      <dsp:spPr>
        <a:xfrm>
          <a:off x="6729111" y="5083327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5117820"/>
        <a:ext cx="1950316" cy="11087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19C4-2561-42B3-AEC6-FA13FB7DAE69}">
      <dsp:nvSpPr>
        <dsp:cNvPr id="0" name=""/>
        <dsp:cNvSpPr/>
      </dsp:nvSpPr>
      <dsp:spPr>
        <a:xfrm>
          <a:off x="3338" y="3679"/>
          <a:ext cx="8753619" cy="11776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b="1" kern="1200" dirty="0" smtClean="0">
              <a:solidFill>
                <a:schemeClr val="tx1"/>
              </a:solidFill>
            </a:rPr>
            <a:t>قائمة المركز المالي </a:t>
          </a:r>
          <a:endParaRPr lang="ar-SA" sz="5300" b="1" kern="1200" dirty="0">
            <a:solidFill>
              <a:schemeClr val="tx1"/>
            </a:solidFill>
          </a:endParaRPr>
        </a:p>
      </dsp:txBody>
      <dsp:txXfrm>
        <a:off x="37831" y="38172"/>
        <a:ext cx="8684633" cy="1108703"/>
      </dsp:txXfrm>
    </dsp:sp>
    <dsp:sp modelId="{B0BBE484-1041-42E0-9EAD-04435F388B33}">
      <dsp:nvSpPr>
        <dsp:cNvPr id="0" name=""/>
        <dsp:cNvSpPr/>
      </dsp:nvSpPr>
      <dsp:spPr>
        <a:xfrm>
          <a:off x="11882" y="1273591"/>
          <a:ext cx="293798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5" y="1308084"/>
        <a:ext cx="2868997" cy="1108703"/>
      </dsp:txXfrm>
    </dsp:sp>
    <dsp:sp modelId="{DC00E1B8-9B2A-4CBC-9A46-AD8DA9F292C0}">
      <dsp:nvSpPr>
        <dsp:cNvPr id="0" name=""/>
        <dsp:cNvSpPr/>
      </dsp:nvSpPr>
      <dsp:spPr>
        <a:xfrm>
          <a:off x="574707" y="2543503"/>
          <a:ext cx="181233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200" y="2577996"/>
        <a:ext cx="1743347" cy="1108703"/>
      </dsp:txXfrm>
    </dsp:sp>
    <dsp:sp modelId="{5CFC283E-6EE8-4666-A01C-E717E54B719E}">
      <dsp:nvSpPr>
        <dsp:cNvPr id="0" name=""/>
        <dsp:cNvSpPr/>
      </dsp:nvSpPr>
      <dsp:spPr>
        <a:xfrm>
          <a:off x="585438" y="3813415"/>
          <a:ext cx="1790872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9931" y="3847908"/>
        <a:ext cx="1721886" cy="1108703"/>
      </dsp:txXfrm>
    </dsp:sp>
    <dsp:sp modelId="{F9ED5332-7112-401E-87D3-280862866759}">
      <dsp:nvSpPr>
        <dsp:cNvPr id="0" name=""/>
        <dsp:cNvSpPr/>
      </dsp:nvSpPr>
      <dsp:spPr>
        <a:xfrm>
          <a:off x="3918342" y="1273591"/>
          <a:ext cx="1842293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2835" y="1308084"/>
        <a:ext cx="1773307" cy="1108703"/>
      </dsp:txXfrm>
    </dsp:sp>
    <dsp:sp modelId="{5E0A8033-5833-410A-931E-933604B093B5}">
      <dsp:nvSpPr>
        <dsp:cNvPr id="0" name=""/>
        <dsp:cNvSpPr/>
      </dsp:nvSpPr>
      <dsp:spPr>
        <a:xfrm>
          <a:off x="3888437" y="3960440"/>
          <a:ext cx="1727169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2930" y="3994933"/>
        <a:ext cx="1658183" cy="1108703"/>
      </dsp:txXfrm>
    </dsp:sp>
    <dsp:sp modelId="{61B72373-CC99-496A-B058-BD81D1AE22D9}">
      <dsp:nvSpPr>
        <dsp:cNvPr id="0" name=""/>
        <dsp:cNvSpPr/>
      </dsp:nvSpPr>
      <dsp:spPr>
        <a:xfrm>
          <a:off x="4032454" y="2592283"/>
          <a:ext cx="1628022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متداولة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6947" y="2626776"/>
        <a:ext cx="1559036" cy="1108703"/>
      </dsp:txXfrm>
    </dsp:sp>
    <dsp:sp modelId="{59D914B6-7995-444C-9114-F2FDE65298A4}">
      <dsp:nvSpPr>
        <dsp:cNvPr id="0" name=""/>
        <dsp:cNvSpPr/>
      </dsp:nvSpPr>
      <dsp:spPr>
        <a:xfrm>
          <a:off x="6713280" y="1296144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47773" y="1330637"/>
        <a:ext cx="1950316" cy="1108703"/>
      </dsp:txXfrm>
    </dsp:sp>
    <dsp:sp modelId="{23E01B57-5DE3-4C11-A003-00FFFEF4E6D6}">
      <dsp:nvSpPr>
        <dsp:cNvPr id="0" name=""/>
        <dsp:cNvSpPr/>
      </dsp:nvSpPr>
      <dsp:spPr>
        <a:xfrm>
          <a:off x="6729111" y="2543503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2577996"/>
        <a:ext cx="1950316" cy="1108703"/>
      </dsp:txXfrm>
    </dsp:sp>
    <dsp:sp modelId="{CCF3FFE7-F1FF-4505-83F4-BAFAFFAA58A7}">
      <dsp:nvSpPr>
        <dsp:cNvPr id="0" name=""/>
        <dsp:cNvSpPr/>
      </dsp:nvSpPr>
      <dsp:spPr>
        <a:xfrm>
          <a:off x="6729111" y="3813415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3847908"/>
        <a:ext cx="1950316" cy="1108703"/>
      </dsp:txXfrm>
    </dsp:sp>
    <dsp:sp modelId="{2A0C9361-F91E-4074-8AC9-7A89DCE03990}">
      <dsp:nvSpPr>
        <dsp:cNvPr id="0" name=""/>
        <dsp:cNvSpPr/>
      </dsp:nvSpPr>
      <dsp:spPr>
        <a:xfrm>
          <a:off x="6729111" y="5083327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5117820"/>
        <a:ext cx="1950316" cy="11087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D19C4-2561-42B3-AEC6-FA13FB7DAE69}">
      <dsp:nvSpPr>
        <dsp:cNvPr id="0" name=""/>
        <dsp:cNvSpPr/>
      </dsp:nvSpPr>
      <dsp:spPr>
        <a:xfrm>
          <a:off x="3338" y="3679"/>
          <a:ext cx="8753619" cy="1177689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300" b="1" kern="1200" dirty="0" smtClean="0">
              <a:solidFill>
                <a:schemeClr val="tx1"/>
              </a:solidFill>
            </a:rPr>
            <a:t>قائمة المركز المالي </a:t>
          </a:r>
          <a:endParaRPr lang="ar-SA" sz="5300" b="1" kern="1200" dirty="0">
            <a:solidFill>
              <a:schemeClr val="tx1"/>
            </a:solidFill>
          </a:endParaRPr>
        </a:p>
      </dsp:txBody>
      <dsp:txXfrm>
        <a:off x="37831" y="38172"/>
        <a:ext cx="8684633" cy="1108703"/>
      </dsp:txXfrm>
    </dsp:sp>
    <dsp:sp modelId="{B0BBE484-1041-42E0-9EAD-04435F388B33}">
      <dsp:nvSpPr>
        <dsp:cNvPr id="0" name=""/>
        <dsp:cNvSpPr/>
      </dsp:nvSpPr>
      <dsp:spPr>
        <a:xfrm>
          <a:off x="11882" y="1273591"/>
          <a:ext cx="293798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حقوق الملاك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375" y="1308084"/>
        <a:ext cx="2868997" cy="1108703"/>
      </dsp:txXfrm>
    </dsp:sp>
    <dsp:sp modelId="{DC00E1B8-9B2A-4CBC-9A46-AD8DA9F292C0}">
      <dsp:nvSpPr>
        <dsp:cNvPr id="0" name=""/>
        <dsp:cNvSpPr/>
      </dsp:nvSpPr>
      <dsp:spPr>
        <a:xfrm>
          <a:off x="574707" y="2543503"/>
          <a:ext cx="1812333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راس المال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9200" y="2577996"/>
        <a:ext cx="1743347" cy="1108703"/>
      </dsp:txXfrm>
    </dsp:sp>
    <dsp:sp modelId="{5CFC283E-6EE8-4666-A01C-E717E54B719E}">
      <dsp:nvSpPr>
        <dsp:cNvPr id="0" name=""/>
        <dsp:cNvSpPr/>
      </dsp:nvSpPr>
      <dsp:spPr>
        <a:xfrm>
          <a:off x="585438" y="3813415"/>
          <a:ext cx="1790872" cy="1177689"/>
        </a:xfrm>
        <a:prstGeom prst="roundRect">
          <a:avLst>
            <a:gd name="adj" fmla="val 10000"/>
          </a:avLst>
        </a:prstGeom>
        <a:solidFill>
          <a:srgbClr val="FFFF00">
            <a:alpha val="50000"/>
          </a:srgb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جاري المالك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9931" y="3847908"/>
        <a:ext cx="1721886" cy="1108703"/>
      </dsp:txXfrm>
    </dsp:sp>
    <dsp:sp modelId="{F9ED5332-7112-401E-87D3-280862866759}">
      <dsp:nvSpPr>
        <dsp:cNvPr id="0" name=""/>
        <dsp:cNvSpPr/>
      </dsp:nvSpPr>
      <dsp:spPr>
        <a:xfrm>
          <a:off x="3918342" y="1273591"/>
          <a:ext cx="1842293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52835" y="1308084"/>
        <a:ext cx="1773307" cy="1108703"/>
      </dsp:txXfrm>
    </dsp:sp>
    <dsp:sp modelId="{5E0A8033-5833-410A-931E-933604B093B5}">
      <dsp:nvSpPr>
        <dsp:cNvPr id="0" name=""/>
        <dsp:cNvSpPr/>
      </dsp:nvSpPr>
      <dsp:spPr>
        <a:xfrm>
          <a:off x="3888437" y="3960440"/>
          <a:ext cx="1727169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طويلة الأجل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922930" y="3994933"/>
        <a:ext cx="1658183" cy="1108703"/>
      </dsp:txXfrm>
    </dsp:sp>
    <dsp:sp modelId="{61B72373-CC99-496A-B058-BD81D1AE22D9}">
      <dsp:nvSpPr>
        <dsp:cNvPr id="0" name=""/>
        <dsp:cNvSpPr/>
      </dsp:nvSpPr>
      <dsp:spPr>
        <a:xfrm>
          <a:off x="4032454" y="2592283"/>
          <a:ext cx="1628022" cy="1177689"/>
        </a:xfrm>
        <a:prstGeom prst="roundRect">
          <a:avLst>
            <a:gd name="adj" fmla="val 10000"/>
          </a:avLst>
        </a:prstGeom>
        <a:solidFill>
          <a:srgbClr val="FF66FF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خصوم متداولة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66947" y="2626776"/>
        <a:ext cx="1559036" cy="1108703"/>
      </dsp:txXfrm>
    </dsp:sp>
    <dsp:sp modelId="{59D914B6-7995-444C-9114-F2FDE65298A4}">
      <dsp:nvSpPr>
        <dsp:cNvPr id="0" name=""/>
        <dsp:cNvSpPr/>
      </dsp:nvSpPr>
      <dsp:spPr>
        <a:xfrm>
          <a:off x="6713280" y="1296144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</a:t>
          </a:r>
          <a:endParaRPr lang="ar-SA" sz="4400" b="1" u="sng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47773" y="1330637"/>
        <a:ext cx="1950316" cy="1108703"/>
      </dsp:txXfrm>
    </dsp:sp>
    <dsp:sp modelId="{23E01B57-5DE3-4C11-A003-00FFFEF4E6D6}">
      <dsp:nvSpPr>
        <dsp:cNvPr id="0" name=""/>
        <dsp:cNvSpPr/>
      </dsp:nvSpPr>
      <dsp:spPr>
        <a:xfrm>
          <a:off x="6729111" y="2543503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متداوله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2577996"/>
        <a:ext cx="1950316" cy="1108703"/>
      </dsp:txXfrm>
    </dsp:sp>
    <dsp:sp modelId="{CCF3FFE7-F1FF-4505-83F4-BAFAFFAA58A7}">
      <dsp:nvSpPr>
        <dsp:cNvPr id="0" name=""/>
        <dsp:cNvSpPr/>
      </dsp:nvSpPr>
      <dsp:spPr>
        <a:xfrm>
          <a:off x="6729111" y="3813415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ثابته 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3847908"/>
        <a:ext cx="1950316" cy="1108703"/>
      </dsp:txXfrm>
    </dsp:sp>
    <dsp:sp modelId="{2A0C9361-F91E-4074-8AC9-7A89DCE03990}">
      <dsp:nvSpPr>
        <dsp:cNvPr id="0" name=""/>
        <dsp:cNvSpPr/>
      </dsp:nvSpPr>
      <dsp:spPr>
        <a:xfrm>
          <a:off x="6729111" y="5083327"/>
          <a:ext cx="2019302" cy="1177689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أصول غير ملموسه</a:t>
          </a:r>
          <a:endParaRPr lang="ar-SA" sz="2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63604" y="5117820"/>
        <a:ext cx="1950316" cy="1108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ED2EA3B-378D-41A0-9E93-7207358BBDCF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8537123-161F-4D5F-A835-11E754E9F8F1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6998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537123-161F-4D5F-A835-11E754E9F8F1}" type="slidenum">
              <a:rPr lang="ar-SA" smtClean="0"/>
              <a:pPr/>
              <a:t>6</a:t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dirty="0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14/04/35</a:t>
            </a:fld>
            <a:endParaRPr lang="ar-SA" dirty="0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 dirty="0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>
    <p:wipe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88808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الفصل الثالث </a:t>
            </a:r>
            <a:b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النظام المحاسبي : عناصره وكيفية استخدامه </a:t>
            </a:r>
            <a:endParaRPr lang="ar-SA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عنصر نائب للمحتوى 3" descr="a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3140968"/>
            <a:ext cx="4464496" cy="2592288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/>
        </p:nvGraphicFramePr>
        <p:xfrm>
          <a:off x="179512" y="404664"/>
          <a:ext cx="87602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سهم إلى اليمين 4"/>
          <p:cNvSpPr/>
          <p:nvPr/>
        </p:nvSpPr>
        <p:spPr>
          <a:xfrm>
            <a:off x="251520" y="4403365"/>
            <a:ext cx="6697519" cy="2454635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مادفعته المنشأه أو التزمت بدفعه لتحصل على منفعة ليس لها وجود مادي. 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/>
        </p:nvGraphicFramePr>
        <p:xfrm>
          <a:off x="179512" y="404664"/>
          <a:ext cx="87602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وسيلة شرح بيضاوية 3"/>
          <p:cNvSpPr/>
          <p:nvPr/>
        </p:nvSpPr>
        <p:spPr>
          <a:xfrm>
            <a:off x="3347864" y="1556792"/>
            <a:ext cx="3816424" cy="1476744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هي ماعلى المنشأة من التزامات يلزم تسديدها خلال سنه.</a:t>
            </a:r>
            <a:endParaRPr lang="ar-S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/>
        </p:nvGraphicFramePr>
        <p:xfrm>
          <a:off x="179512" y="404664"/>
          <a:ext cx="87602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وسيلة شرح بيضاوية 3"/>
          <p:cNvSpPr/>
          <p:nvPr/>
        </p:nvSpPr>
        <p:spPr>
          <a:xfrm>
            <a:off x="3275856" y="2996952"/>
            <a:ext cx="3816424" cy="1476744"/>
          </a:xfrm>
          <a:prstGeom prst="wedgeEllipse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مايجب على المنشأه دفعه للغير بعد مده تزيد في الغالب عن السنه.</a:t>
            </a:r>
            <a:endParaRPr lang="ar-S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/>
        </p:nvGraphicFramePr>
        <p:xfrm>
          <a:off x="179512" y="404664"/>
          <a:ext cx="87602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سهم إلى اليسار 5"/>
          <p:cNvSpPr/>
          <p:nvPr/>
        </p:nvSpPr>
        <p:spPr>
          <a:xfrm>
            <a:off x="2483768" y="2420888"/>
            <a:ext cx="4320480" cy="2160240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ماخصصه المالك او الملاك من أموالهم الخاصة للاستثمار في هذه المنشأة.</a:t>
            </a:r>
            <a:endParaRPr lang="ar-S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شكل قائمة المركز المالي </a:t>
            </a:r>
            <a:endParaRPr lang="ar-SA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عنصر نائب للمحتوى 3" descr="قائمة مركز مالي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916832"/>
            <a:ext cx="7416823" cy="4248472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2699792" y="908720"/>
            <a:ext cx="4248472" cy="1202432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قائمة الدخل </a:t>
            </a:r>
            <a:endParaRPr lang="ar-SA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5652120" y="3212976"/>
            <a:ext cx="2016224" cy="1296144"/>
          </a:xfrm>
          <a:prstGeom prst="ellipse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إيراد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1979712" y="3140968"/>
            <a:ext cx="1994520" cy="1368152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100000" t="100000"/>
            </a:path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مصروف</a:t>
            </a:r>
            <a:endParaRPr lang="ar-SA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سهم إلى اليمين 10"/>
          <p:cNvSpPr/>
          <p:nvPr/>
        </p:nvSpPr>
        <p:spPr>
          <a:xfrm rot="3659323">
            <a:off x="5827776" y="2472757"/>
            <a:ext cx="825971" cy="323556"/>
          </a:xfrm>
          <a:prstGeom prst="rightArrow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800000" scaled="0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2" name="سهم إلى اليمين 11"/>
          <p:cNvSpPr/>
          <p:nvPr/>
        </p:nvSpPr>
        <p:spPr>
          <a:xfrm rot="7096969">
            <a:off x="3053773" y="2474782"/>
            <a:ext cx="806346" cy="323556"/>
          </a:xfrm>
          <a:prstGeom prst="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8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2699792" y="908720"/>
            <a:ext cx="4248472" cy="1202432"/>
          </a:xfrm>
          <a:prstGeom prst="roundRect">
            <a:avLst/>
          </a:prstGeom>
          <a:noFill/>
          <a:ln w="50800" cmpd="sng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قائمة الدخل </a:t>
            </a:r>
            <a:endParaRPr lang="ar-SA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شكل بيضاوي 6"/>
          <p:cNvSpPr/>
          <p:nvPr/>
        </p:nvSpPr>
        <p:spPr>
          <a:xfrm>
            <a:off x="5436096" y="3212976"/>
            <a:ext cx="2592288" cy="1296144"/>
          </a:xfrm>
          <a:prstGeom prst="ellipse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100000" t="100000"/>
            </a:path>
            <a:tileRect r="-100000" b="-10000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إيراد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revenues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شكل بيضاوي 7"/>
          <p:cNvSpPr/>
          <p:nvPr/>
        </p:nvSpPr>
        <p:spPr>
          <a:xfrm>
            <a:off x="1403648" y="3140968"/>
            <a:ext cx="2570584" cy="1368152"/>
          </a:xfrm>
          <a:prstGeom prst="ellipse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rect">
              <a:fillToRect l="100000" t="100000"/>
            </a:path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مصروف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expenses</a:t>
            </a:r>
            <a:endParaRPr lang="ar-SA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سهم إلى اليمين 10"/>
          <p:cNvSpPr/>
          <p:nvPr/>
        </p:nvSpPr>
        <p:spPr>
          <a:xfrm rot="3659323">
            <a:off x="5827776" y="2472757"/>
            <a:ext cx="825971" cy="323556"/>
          </a:xfrm>
          <a:prstGeom prst="rightArrow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800000" scaled="0"/>
            <a:tileRect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2" name="سهم إلى اليمين 11"/>
          <p:cNvSpPr/>
          <p:nvPr/>
        </p:nvSpPr>
        <p:spPr>
          <a:xfrm rot="7096969">
            <a:off x="3053773" y="2474782"/>
            <a:ext cx="806346" cy="323556"/>
          </a:xfrm>
          <a:prstGeom prst="rightArrow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38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" name="زاوية مطوية 8"/>
          <p:cNvSpPr/>
          <p:nvPr/>
        </p:nvSpPr>
        <p:spPr>
          <a:xfrm>
            <a:off x="5292080" y="4653136"/>
            <a:ext cx="2808312" cy="1850504"/>
          </a:xfrm>
          <a:prstGeom prst="foldedCorner">
            <a:avLst/>
          </a:prstGeom>
          <a:solidFill>
            <a:srgbClr val="CC9900">
              <a:alpha val="24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أي زيادة في أصول المنشأة او نقص في خصومها ينتج عن غير استدانة أو استثمار مال جديد من قبل المالك .</a:t>
            </a:r>
            <a:endParaRPr lang="ar-S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زاوية مطوية 9"/>
          <p:cNvSpPr/>
          <p:nvPr/>
        </p:nvSpPr>
        <p:spPr>
          <a:xfrm>
            <a:off x="1259632" y="4653136"/>
            <a:ext cx="2808312" cy="1800200"/>
          </a:xfrm>
          <a:prstGeom prst="foldedCorner">
            <a:avLst/>
          </a:prstGeom>
          <a:solidFill>
            <a:srgbClr val="CC9900">
              <a:alpha val="23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كل نقص في أصول المنشأة أو زيادة في خصومها دون تسديد دين او إعادة استثمارات من قبل الملاك </a:t>
            </a:r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شكل قائمة الدخل </a:t>
            </a:r>
            <a:endParaRPr lang="ar-SA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عنصر نائب للمحتوى 3" descr="قائمة الدخل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988840"/>
            <a:ext cx="6768752" cy="3744416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ورقة عمل إعداد القوائم الماليه</a:t>
            </a:r>
            <a:endParaRPr lang="ar-SA" sz="4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ننقل أرصدة ميزان المراجعه الى ورقة العمل .</a:t>
            </a:r>
          </a:p>
          <a:p>
            <a:pPr>
              <a:buFont typeface="Wingdings" pitchFamily="2" charset="2"/>
              <a:buChar char="v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نجمع خانتي ميزان المراجعه للتأكد من تساويها .</a:t>
            </a:r>
          </a:p>
          <a:p>
            <a:pPr>
              <a:buFont typeface="Wingdings" pitchFamily="2" charset="2"/>
              <a:buChar char="v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ننقل أرصدة الحسابات الى خانتي قائمة الدخل وقائمة المركز المالي حسب علاقة كل حساب بهما.</a:t>
            </a:r>
          </a:p>
          <a:p>
            <a:pPr>
              <a:buFont typeface="Wingdings" pitchFamily="2" charset="2"/>
              <a:buChar char="v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نجمع أعمدة قائمة الدخل ونستخرج الفرق بين العمودين فإن  كان الفرق مدين يكون ربح وإن كان دائن يكون خساره.</a:t>
            </a:r>
          </a:p>
          <a:p>
            <a:pPr>
              <a:buFont typeface="Wingdings" pitchFamily="2" charset="2"/>
              <a:buChar char="v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ننقل (الربح) أو (الخساره)الى قائمة المركز المالي بعكس مكان وجوده في قائمة الدخل .</a:t>
            </a:r>
          </a:p>
          <a:p>
            <a:pPr>
              <a:buFont typeface="Wingdings" pitchFamily="2" charset="2"/>
              <a:buChar char="v"/>
            </a:pPr>
            <a:r>
              <a:rPr lang="ar-SA" sz="2800" dirty="0" smtClean="0">
                <a:latin typeface="Times New Roman" pitchFamily="18" charset="0"/>
                <a:cs typeface="Times New Roman" pitchFamily="18" charset="0"/>
              </a:rPr>
              <a:t>نجمع عناصر قائمة المركز المالي للتأكد من تساويهما. </a:t>
            </a:r>
            <a:endParaRPr lang="ar-S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يهدف هذا الفصل الى معرفة : </a:t>
            </a:r>
            <a:endParaRPr lang="ar-SA" sz="4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 w="50800" cmpd="dbl"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Font typeface="Wingdings" pitchFamily="2" charset="2"/>
              <a:buChar char="q"/>
            </a:pPr>
            <a:endParaRPr lang="ar-S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المرحله الأخيرة من الدوره المحاسبيه ”إعداد التقارير والقوائم المالية.</a:t>
            </a:r>
          </a:p>
          <a:p>
            <a:pPr>
              <a:buFont typeface="Wingdings" pitchFamily="2" charset="2"/>
              <a:buChar char="q"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إعداد قائمة المركز المالي مبوبه  وتعريف عناصرها .</a:t>
            </a:r>
          </a:p>
          <a:p>
            <a:pPr>
              <a:buFont typeface="Wingdings" pitchFamily="2" charset="2"/>
              <a:buChar char="q"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إعداد قائمة الدخل مبوبه  وتعريف عناصرها.</a:t>
            </a:r>
          </a:p>
          <a:p>
            <a:pPr>
              <a:buFont typeface="Wingdings" pitchFamily="2" charset="2"/>
              <a:buChar char="q"/>
            </a:pPr>
            <a:r>
              <a:rPr lang="ar-SA" sz="3200" b="1" dirty="0" smtClean="0">
                <a:latin typeface="Times New Roman" pitchFamily="18" charset="0"/>
                <a:cs typeface="Times New Roman" pitchFamily="18" charset="0"/>
              </a:rPr>
              <a:t>إعداد ورقة العمل بدون تسويات .</a:t>
            </a:r>
            <a:endParaRPr lang="ar-SA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305800" cy="5976664"/>
          </a:xfrm>
        </p:spPr>
        <p:txBody>
          <a:bodyPr>
            <a:normAutofit fontScale="90000"/>
          </a:bodyPr>
          <a:lstStyle/>
          <a:p>
            <a:pPr algn="r"/>
            <a:r>
              <a:rPr lang="ar-SA" sz="4400" dirty="0" smtClean="0"/>
              <a:t>لو عدنا الى تعريف المحاسبة لوجدنا أن من أهم أهدافها توصيل المعلومات المالية إلى أصحاب العلاقة ليستفيدوا منها في اتخاذ قراراتهم المالية .</a:t>
            </a:r>
            <a:br>
              <a:rPr lang="ar-SA" sz="4400" dirty="0" smtClean="0"/>
            </a:br>
            <a:r>
              <a:rPr lang="ar-SA" sz="4400" dirty="0" smtClean="0"/>
              <a:t>والتوصيل يتم في شكل تقارير مالية تتفق مع حاجة من أعد له التقرير .</a:t>
            </a:r>
            <a:br>
              <a:rPr lang="ar-SA" sz="4400" dirty="0" smtClean="0"/>
            </a:br>
            <a:r>
              <a:rPr lang="ar-SA" sz="4400" dirty="0" smtClean="0"/>
              <a:t>وذكرنا أن منها ماهو خاص وماهو عام وهو ما تعده المنشأة في نهاية سنتها المالية متعلقاً بمركزها المالي وبنتيجة عملياتها , وهي مايعرف بالتقارير المالية </a:t>
            </a:r>
            <a:br>
              <a:rPr lang="ar-SA" sz="4400" dirty="0" smtClean="0"/>
            </a:br>
            <a:r>
              <a:rPr lang="en-US" sz="4400" dirty="0" smtClean="0"/>
              <a:t>(financial statements)</a:t>
            </a:r>
            <a:r>
              <a:rPr lang="ar-SA" sz="4400" dirty="0" smtClean="0"/>
              <a:t> .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51650234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2483768" y="980728"/>
            <a:ext cx="4536504" cy="1706488"/>
          </a:xfrm>
          <a:prstGeom prst="ellipse">
            <a:avLst/>
          </a:prstGeom>
          <a:solidFill>
            <a:schemeClr val="bg2">
              <a:alpha val="2000"/>
            </a:schemeClr>
          </a:solidFill>
          <a:effectLst>
            <a:innerShdw blurRad="114300">
              <a:schemeClr val="bg2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التقارير الماليه </a:t>
            </a:r>
            <a:endParaRPr lang="ar-SA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خطط انسيابي: قرص ممغنط 6"/>
          <p:cNvSpPr/>
          <p:nvPr/>
        </p:nvSpPr>
        <p:spPr>
          <a:xfrm>
            <a:off x="5292080" y="4797152"/>
            <a:ext cx="3074640" cy="1800200"/>
          </a:xfrm>
          <a:prstGeom prst="flowChartMagneticDisk">
            <a:avLst/>
          </a:prstGeom>
          <a:solidFill>
            <a:schemeClr val="bg2">
              <a:lumMod val="50000"/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قائمة المركز المالي 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خطط انسيابي: قرص ممغنط 7"/>
          <p:cNvSpPr/>
          <p:nvPr/>
        </p:nvSpPr>
        <p:spPr>
          <a:xfrm>
            <a:off x="899592" y="4725144"/>
            <a:ext cx="3074640" cy="1800200"/>
          </a:xfrm>
          <a:prstGeom prst="flowChartMagneticDisk">
            <a:avLst/>
          </a:prstGeom>
          <a:solidFill>
            <a:schemeClr val="bg2">
              <a:lumMod val="50000"/>
              <a:alpha val="25000"/>
            </a:schemeClr>
          </a:solidFill>
          <a:effectLst>
            <a:outerShdw blurRad="50800" dist="50800" dir="5400000" algn="ctr" rotWithShape="0">
              <a:schemeClr val="bg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قائمة الدخل 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2483768" y="980728"/>
            <a:ext cx="4536504" cy="1706488"/>
          </a:xfrm>
          <a:prstGeom prst="ellipse">
            <a:avLst/>
          </a:prstGeom>
          <a:solidFill>
            <a:schemeClr val="bg2">
              <a:alpha val="2000"/>
            </a:schemeClr>
          </a:solidFill>
          <a:effectLst>
            <a:innerShdw blurRad="114300">
              <a:schemeClr val="bg2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التقارير الماليه </a:t>
            </a:r>
            <a:endParaRPr lang="ar-SA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مخطط انسيابي: قرص ممغنط 6"/>
          <p:cNvSpPr/>
          <p:nvPr/>
        </p:nvSpPr>
        <p:spPr>
          <a:xfrm>
            <a:off x="5292080" y="4797152"/>
            <a:ext cx="3074640" cy="1800200"/>
          </a:xfrm>
          <a:prstGeom prst="flowChartMagneticDisk">
            <a:avLst/>
          </a:prstGeom>
          <a:solidFill>
            <a:schemeClr val="bg2"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قائمة المركز المالي 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مخطط انسيابي: قرص ممغنط 7"/>
          <p:cNvSpPr/>
          <p:nvPr/>
        </p:nvSpPr>
        <p:spPr>
          <a:xfrm>
            <a:off x="899592" y="4725144"/>
            <a:ext cx="3074640" cy="1800200"/>
          </a:xfrm>
          <a:prstGeom prst="flowChartMagneticDisk">
            <a:avLst/>
          </a:prstGeom>
          <a:solidFill>
            <a:schemeClr val="bg2">
              <a:alpha val="25000"/>
            </a:schemeClr>
          </a:solidFill>
          <a:effectLst>
            <a:outerShdw blurRad="50800" dist="50800" dir="5400000" algn="ctr" rotWithShape="0">
              <a:schemeClr val="bg2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قائمة الدخل </a:t>
            </a:r>
            <a:endParaRPr lang="ar-SA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004048" y="3573016"/>
            <a:ext cx="385713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قائمه أو كشف أو تقرير يبين ماللمنشأه وماعليها في لحظه معينه.</a:t>
            </a:r>
            <a:endParaRPr lang="ar-S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467544" y="3356993"/>
            <a:ext cx="3600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latin typeface="Times New Roman" pitchFamily="18" charset="0"/>
                <a:cs typeface="Times New Roman" pitchFamily="18" charset="0"/>
              </a:rPr>
              <a:t>كشف أو قائمه أو تقرير تظهر نتيجة أعمال المنشأة خلال فتره معينه .</a:t>
            </a:r>
            <a:endParaRPr lang="ar-SA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/>
        </p:nvGraphicFramePr>
        <p:xfrm>
          <a:off x="179512" y="404664"/>
          <a:ext cx="87602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sz="8900" dirty="0" smtClean="0"/>
              <a:t>قائمة المركز المالي 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مستطيل 2"/>
          <p:cNvSpPr/>
          <p:nvPr/>
        </p:nvSpPr>
        <p:spPr>
          <a:xfrm>
            <a:off x="6516216" y="1485276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400" dirty="0" smtClean="0"/>
              <a:t>assets</a:t>
            </a:r>
            <a:endParaRPr lang="ar-SA" sz="4400" dirty="0"/>
          </a:p>
        </p:txBody>
      </p:sp>
      <p:sp>
        <p:nvSpPr>
          <p:cNvPr id="4" name="مستطيل 3"/>
          <p:cNvSpPr/>
          <p:nvPr/>
        </p:nvSpPr>
        <p:spPr>
          <a:xfrm>
            <a:off x="6668616" y="2667980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Current assets</a:t>
            </a:r>
            <a:endParaRPr lang="ar-SA" sz="3200" dirty="0"/>
          </a:p>
        </p:txBody>
      </p:sp>
      <p:sp>
        <p:nvSpPr>
          <p:cNvPr id="5" name="مستطيل 4"/>
          <p:cNvSpPr/>
          <p:nvPr/>
        </p:nvSpPr>
        <p:spPr>
          <a:xfrm>
            <a:off x="6228184" y="3717032"/>
            <a:ext cx="229287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Property , plant and equipment</a:t>
            </a:r>
            <a:endParaRPr lang="ar-SA" sz="2800" dirty="0"/>
          </a:p>
        </p:txBody>
      </p:sp>
      <p:sp>
        <p:nvSpPr>
          <p:cNvPr id="6" name="مستطيل 5"/>
          <p:cNvSpPr/>
          <p:nvPr/>
        </p:nvSpPr>
        <p:spPr>
          <a:xfrm>
            <a:off x="6660291" y="5337212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Intangible assets</a:t>
            </a:r>
            <a:endParaRPr lang="ar-SA" sz="2400" dirty="0"/>
          </a:p>
        </p:txBody>
      </p:sp>
      <p:sp>
        <p:nvSpPr>
          <p:cNvPr id="7" name="مستطيل 6"/>
          <p:cNvSpPr/>
          <p:nvPr/>
        </p:nvSpPr>
        <p:spPr>
          <a:xfrm>
            <a:off x="3779912" y="3933056"/>
            <a:ext cx="172819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Long term liabilities</a:t>
            </a:r>
            <a:endParaRPr lang="ar-SA" sz="2400" dirty="0"/>
          </a:p>
        </p:txBody>
      </p:sp>
      <p:sp>
        <p:nvSpPr>
          <p:cNvPr id="8" name="مستطيل 7"/>
          <p:cNvSpPr/>
          <p:nvPr/>
        </p:nvSpPr>
        <p:spPr>
          <a:xfrm>
            <a:off x="3779912" y="2734046"/>
            <a:ext cx="1728192" cy="982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/>
              <a:t>Short term liabilities</a:t>
            </a:r>
            <a:endParaRPr lang="ar-SA" sz="2400" dirty="0"/>
          </a:p>
        </p:txBody>
      </p:sp>
      <p:sp>
        <p:nvSpPr>
          <p:cNvPr id="9" name="مستطيل 8"/>
          <p:cNvSpPr/>
          <p:nvPr/>
        </p:nvSpPr>
        <p:spPr>
          <a:xfrm>
            <a:off x="3779912" y="1485276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liabilities</a:t>
            </a:r>
            <a:endParaRPr lang="ar-SA" sz="2800" dirty="0"/>
          </a:p>
        </p:txBody>
      </p:sp>
      <p:sp>
        <p:nvSpPr>
          <p:cNvPr id="10" name="مستطيل 9"/>
          <p:cNvSpPr/>
          <p:nvPr/>
        </p:nvSpPr>
        <p:spPr>
          <a:xfrm>
            <a:off x="581138" y="3861048"/>
            <a:ext cx="172819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dirty="0" smtClean="0"/>
              <a:t>Owner Gary</a:t>
            </a:r>
            <a:endParaRPr lang="ar-SA" sz="3200" dirty="0"/>
          </a:p>
        </p:txBody>
      </p:sp>
      <p:sp>
        <p:nvSpPr>
          <p:cNvPr id="11" name="مستطيل 10"/>
          <p:cNvSpPr/>
          <p:nvPr/>
        </p:nvSpPr>
        <p:spPr>
          <a:xfrm>
            <a:off x="611560" y="2667980"/>
            <a:ext cx="172819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4000" dirty="0" smtClean="0"/>
              <a:t>capital</a:t>
            </a:r>
            <a:endParaRPr lang="ar-SA" sz="4000" dirty="0"/>
          </a:p>
        </p:txBody>
      </p:sp>
      <p:sp>
        <p:nvSpPr>
          <p:cNvPr id="12" name="مستطيل 11"/>
          <p:cNvSpPr/>
          <p:nvPr/>
        </p:nvSpPr>
        <p:spPr>
          <a:xfrm>
            <a:off x="611560" y="1509936"/>
            <a:ext cx="1728192" cy="9109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Owners equity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1433832651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/>
        </p:nvGraphicFramePr>
        <p:xfrm>
          <a:off x="179512" y="404664"/>
          <a:ext cx="87602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سهم إلى اليمين 4"/>
          <p:cNvSpPr/>
          <p:nvPr/>
        </p:nvSpPr>
        <p:spPr>
          <a:xfrm>
            <a:off x="827584" y="1556792"/>
            <a:ext cx="6090976" cy="38164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النقديه أو الأصول الأخرى القابله للتحويل الى نقديه أو التي ستباع أو تستخدم في الإنتاج خلال دورة العمليات او السنه الماليه أيهما أطول.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رسم تخطيطي 2"/>
          <p:cNvGraphicFramePr/>
          <p:nvPr/>
        </p:nvGraphicFramePr>
        <p:xfrm>
          <a:off x="179512" y="404664"/>
          <a:ext cx="8760296" cy="6264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سهم إلى اليمين 4"/>
          <p:cNvSpPr/>
          <p:nvPr/>
        </p:nvSpPr>
        <p:spPr>
          <a:xfrm>
            <a:off x="827584" y="2780928"/>
            <a:ext cx="6090976" cy="381642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هي ماحازته المنشأة من مبان وأراض ومعدات وتجهيزات لاستخدامها في الإنتاج أو في تسهيل أمور العمليات التجارية </a:t>
            </a:r>
            <a:endParaRPr lang="ar-SA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20A9CB87BF5D49AC2E955A84E2BE79" ma:contentTypeVersion="0" ma:contentTypeDescription="Create a new document." ma:contentTypeScope="" ma:versionID="a0b85eb79d5bf01c017d2fc156d4f54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29BC69-3548-4793-8A60-5A550D345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24C3C95-796D-49B8-91D4-1F766A5C0B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FA72B0-1418-46B0-BA8F-1417457B29C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515</Words>
  <Application>Microsoft Office PowerPoint</Application>
  <PresentationFormat>عرض على الشاشة (3:4)‏</PresentationFormat>
  <Paragraphs>129</Paragraphs>
  <Slides>18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تدفق</vt:lpstr>
      <vt:lpstr>    الفصل الثالث  النظام المحاسبي : عناصره وكيفية استخدامه </vt:lpstr>
      <vt:lpstr>يهدف هذا الفصل الى معرفة : </vt:lpstr>
      <vt:lpstr>لو عدنا الى تعريف المحاسبة لوجدنا أن من أهم أهدافها توصيل المعلومات المالية إلى أصحاب العلاقة ليستفيدوا منها في اتخاذ قراراتهم المالية . والتوصيل يتم في شكل تقارير مالية تتفق مع حاجة من أعد له التقرير . وذكرنا أن منها ماهو خاص وماهو عام وهو ما تعده المنشأة في نهاية سنتها المالية متعلقاً بمركزها المالي وبنتيجة عملياتها , وهي مايعرف بالتقارير المالية  (financial statements) . </vt:lpstr>
      <vt:lpstr>عرض تقديمي في PowerPoint</vt:lpstr>
      <vt:lpstr>عرض تقديمي في PowerPoint</vt:lpstr>
      <vt:lpstr>عرض تقديمي في PowerPoint</vt:lpstr>
      <vt:lpstr>قائمة المركز المالي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شكل قائمة المركز المالي </vt:lpstr>
      <vt:lpstr>عرض تقديمي في PowerPoint</vt:lpstr>
      <vt:lpstr>عرض تقديمي في PowerPoint</vt:lpstr>
      <vt:lpstr>شكل قائمة الدخل </vt:lpstr>
      <vt:lpstr>ورقة عمل إعداد القوائم الماليه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dr.ahmed</dc:creator>
  <cp:lastModifiedBy>user</cp:lastModifiedBy>
  <cp:revision>33</cp:revision>
  <dcterms:created xsi:type="dcterms:W3CDTF">2012-09-15T09:13:18Z</dcterms:created>
  <dcterms:modified xsi:type="dcterms:W3CDTF">2014-02-14T17:55:38Z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0x010100E820A9CB87BF5D49AC2E955A84E2BE79</vt:lpwstr>
  </property>
</Properties>
</file>