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CC80F-AD59-4120-BCB8-552084E59B8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564D71E-8FF3-4D21-A8D2-7CD8126B15F1}">
      <dgm:prSet phldrT="[نص]"/>
      <dgm:spPr/>
      <dgm:t>
        <a:bodyPr/>
        <a:lstStyle/>
        <a:p>
          <a:pPr rtl="1"/>
          <a:r>
            <a:rPr lang="ar-SA" dirty="0" smtClean="0"/>
            <a:t>التنسيق</a:t>
          </a:r>
          <a:endParaRPr lang="ar-SA" dirty="0"/>
        </a:p>
      </dgm:t>
    </dgm:pt>
    <dgm:pt modelId="{A7525943-A281-46E2-868F-E3AC7F1A227A}" type="parTrans" cxnId="{BD878CAB-B9AA-41CD-833D-FC4D77204B58}">
      <dgm:prSet/>
      <dgm:spPr/>
      <dgm:t>
        <a:bodyPr/>
        <a:lstStyle/>
        <a:p>
          <a:pPr rtl="1"/>
          <a:endParaRPr lang="ar-SA"/>
        </a:p>
      </dgm:t>
    </dgm:pt>
    <dgm:pt modelId="{524136F2-3984-40B2-A82D-CC383AA274FC}" type="sibTrans" cxnId="{BD878CAB-B9AA-41CD-833D-FC4D77204B58}">
      <dgm:prSet/>
      <dgm:spPr/>
      <dgm:t>
        <a:bodyPr/>
        <a:lstStyle/>
        <a:p>
          <a:pPr rtl="1"/>
          <a:endParaRPr lang="ar-SA"/>
        </a:p>
      </dgm:t>
    </dgm:pt>
    <dgm:pt modelId="{9443CA7C-8BB8-4EE7-893F-5ED3E318C8FF}">
      <dgm:prSet phldrT="[نص]"/>
      <dgm:spPr/>
      <dgm:t>
        <a:bodyPr/>
        <a:lstStyle/>
        <a:p>
          <a:pPr rtl="1"/>
          <a:r>
            <a:rPr lang="ar-SA" dirty="0" smtClean="0"/>
            <a:t>التخطيط</a:t>
          </a:r>
          <a:endParaRPr lang="ar-SA" dirty="0"/>
        </a:p>
      </dgm:t>
    </dgm:pt>
    <dgm:pt modelId="{1D3C2BF7-FE65-4A05-BB1B-5AEA6D67A593}" type="parTrans" cxnId="{BE7E14D8-B320-4088-AD98-83D43DFE6992}">
      <dgm:prSet/>
      <dgm:spPr/>
      <dgm:t>
        <a:bodyPr/>
        <a:lstStyle/>
        <a:p>
          <a:pPr rtl="1"/>
          <a:endParaRPr lang="ar-SA"/>
        </a:p>
      </dgm:t>
    </dgm:pt>
    <dgm:pt modelId="{898AFA20-F515-44D7-B3C7-62EE731CFFE7}" type="sibTrans" cxnId="{BE7E14D8-B320-4088-AD98-83D43DFE6992}">
      <dgm:prSet/>
      <dgm:spPr/>
      <dgm:t>
        <a:bodyPr/>
        <a:lstStyle/>
        <a:p>
          <a:pPr rtl="1"/>
          <a:endParaRPr lang="ar-SA"/>
        </a:p>
      </dgm:t>
    </dgm:pt>
    <dgm:pt modelId="{4A481681-D2DA-4D38-8CC3-E559948419EB}">
      <dgm:prSet phldrT="[نص]"/>
      <dgm:spPr/>
      <dgm:t>
        <a:bodyPr/>
        <a:lstStyle/>
        <a:p>
          <a:pPr rtl="1"/>
          <a:r>
            <a:rPr lang="ar-SA" dirty="0" smtClean="0"/>
            <a:t>التوجيه</a:t>
          </a:r>
          <a:endParaRPr lang="ar-SA" dirty="0"/>
        </a:p>
      </dgm:t>
    </dgm:pt>
    <dgm:pt modelId="{C8F4ABA8-8706-45DB-8135-7AE0956CF2F5}" type="parTrans" cxnId="{5F67AC86-71ED-4270-934E-66479A50F081}">
      <dgm:prSet/>
      <dgm:spPr/>
      <dgm:t>
        <a:bodyPr/>
        <a:lstStyle/>
        <a:p>
          <a:pPr rtl="1"/>
          <a:endParaRPr lang="ar-SA"/>
        </a:p>
      </dgm:t>
    </dgm:pt>
    <dgm:pt modelId="{FAFE597E-67A9-4753-B9AC-D83DD031DEF8}" type="sibTrans" cxnId="{5F67AC86-71ED-4270-934E-66479A50F081}">
      <dgm:prSet/>
      <dgm:spPr/>
      <dgm:t>
        <a:bodyPr/>
        <a:lstStyle/>
        <a:p>
          <a:pPr rtl="1"/>
          <a:endParaRPr lang="ar-SA"/>
        </a:p>
      </dgm:t>
    </dgm:pt>
    <dgm:pt modelId="{2B7BAAAF-DFEE-4474-822D-A3D00C087697}">
      <dgm:prSet phldrT="[نص]"/>
      <dgm:spPr/>
      <dgm:t>
        <a:bodyPr/>
        <a:lstStyle/>
        <a:p>
          <a:pPr rtl="1"/>
          <a:r>
            <a:rPr lang="ar-SA" dirty="0" smtClean="0"/>
            <a:t>الرقابة</a:t>
          </a:r>
          <a:endParaRPr lang="ar-SA" dirty="0"/>
        </a:p>
      </dgm:t>
    </dgm:pt>
    <dgm:pt modelId="{BFDA77B0-375F-4671-AA0A-B3C60AD8999B}" type="parTrans" cxnId="{93A29F8B-2AA1-408E-9F98-2AD661605E6E}">
      <dgm:prSet/>
      <dgm:spPr/>
      <dgm:t>
        <a:bodyPr/>
        <a:lstStyle/>
        <a:p>
          <a:pPr rtl="1"/>
          <a:endParaRPr lang="ar-SA"/>
        </a:p>
      </dgm:t>
    </dgm:pt>
    <dgm:pt modelId="{A4E94533-DAFF-4C5E-8337-76B19037AE10}" type="sibTrans" cxnId="{93A29F8B-2AA1-408E-9F98-2AD661605E6E}">
      <dgm:prSet/>
      <dgm:spPr/>
      <dgm:t>
        <a:bodyPr/>
        <a:lstStyle/>
        <a:p>
          <a:pPr rtl="1"/>
          <a:endParaRPr lang="ar-SA"/>
        </a:p>
      </dgm:t>
    </dgm:pt>
    <dgm:pt modelId="{CB73868E-473F-41D3-BC4F-87BBBC855927}">
      <dgm:prSet phldrT="[نص]"/>
      <dgm:spPr/>
      <dgm:t>
        <a:bodyPr/>
        <a:lstStyle/>
        <a:p>
          <a:pPr rtl="1"/>
          <a:r>
            <a:rPr lang="ar-SA" dirty="0" smtClean="0"/>
            <a:t>التنظيم</a:t>
          </a:r>
          <a:endParaRPr lang="ar-SA" dirty="0"/>
        </a:p>
      </dgm:t>
    </dgm:pt>
    <dgm:pt modelId="{BE671A45-2D6D-4CBB-A917-9761C98A03E8}" type="parTrans" cxnId="{F6F8C7CD-1459-4A12-9F0E-4F451CE911EF}">
      <dgm:prSet/>
      <dgm:spPr/>
      <dgm:t>
        <a:bodyPr/>
        <a:lstStyle/>
        <a:p>
          <a:pPr rtl="1"/>
          <a:endParaRPr lang="ar-SA"/>
        </a:p>
      </dgm:t>
    </dgm:pt>
    <dgm:pt modelId="{3E12F5E0-6743-4152-9512-D23E704F46E1}" type="sibTrans" cxnId="{F6F8C7CD-1459-4A12-9F0E-4F451CE911EF}">
      <dgm:prSet/>
      <dgm:spPr/>
      <dgm:t>
        <a:bodyPr/>
        <a:lstStyle/>
        <a:p>
          <a:pPr rtl="1"/>
          <a:endParaRPr lang="ar-SA"/>
        </a:p>
      </dgm:t>
    </dgm:pt>
    <dgm:pt modelId="{78F4B971-E0E0-4CBD-B950-39D2D6E26DD9}" type="pres">
      <dgm:prSet presAssocID="{57CCC80F-AD59-4120-BCB8-552084E59B8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2C7B6A2-7BBD-47EA-BF2D-D91A097D3042}" type="pres">
      <dgm:prSet presAssocID="{7564D71E-8FF3-4D21-A8D2-7CD8126B15F1}" presName="centerShape" presStyleLbl="node0" presStyleIdx="0" presStyleCnt="1"/>
      <dgm:spPr/>
    </dgm:pt>
    <dgm:pt modelId="{FDF2D019-5519-4E03-AF48-46A0D6AD94FD}" type="pres">
      <dgm:prSet presAssocID="{9443CA7C-8BB8-4EE7-893F-5ED3E318C8FF}" presName="node" presStyleLbl="node1" presStyleIdx="0" presStyleCnt="4">
        <dgm:presLayoutVars>
          <dgm:bulletEnabled val="1"/>
        </dgm:presLayoutVars>
      </dgm:prSet>
      <dgm:spPr/>
    </dgm:pt>
    <dgm:pt modelId="{C2A8B6C3-7259-4E28-AFF7-D3E175920ECA}" type="pres">
      <dgm:prSet presAssocID="{9443CA7C-8BB8-4EE7-893F-5ED3E318C8FF}" presName="dummy" presStyleCnt="0"/>
      <dgm:spPr/>
    </dgm:pt>
    <dgm:pt modelId="{07711431-AA3E-43EE-953B-F860FA0DCBD1}" type="pres">
      <dgm:prSet presAssocID="{898AFA20-F515-44D7-B3C7-62EE731CFFE7}" presName="sibTrans" presStyleLbl="sibTrans2D1" presStyleIdx="0" presStyleCnt="4"/>
      <dgm:spPr/>
    </dgm:pt>
    <dgm:pt modelId="{C7312967-D3D2-4586-B7B0-1FF8C337F01F}" type="pres">
      <dgm:prSet presAssocID="{4A481681-D2DA-4D38-8CC3-E559948419EB}" presName="node" presStyleLbl="node1" presStyleIdx="1" presStyleCnt="4">
        <dgm:presLayoutVars>
          <dgm:bulletEnabled val="1"/>
        </dgm:presLayoutVars>
      </dgm:prSet>
      <dgm:spPr/>
    </dgm:pt>
    <dgm:pt modelId="{4E821B32-6B43-4027-9B07-B8BAC372F32F}" type="pres">
      <dgm:prSet presAssocID="{4A481681-D2DA-4D38-8CC3-E559948419EB}" presName="dummy" presStyleCnt="0"/>
      <dgm:spPr/>
    </dgm:pt>
    <dgm:pt modelId="{ABFB53CA-8147-4E35-9FC1-BD72B45C0F98}" type="pres">
      <dgm:prSet presAssocID="{FAFE597E-67A9-4753-B9AC-D83DD031DEF8}" presName="sibTrans" presStyleLbl="sibTrans2D1" presStyleIdx="1" presStyleCnt="4"/>
      <dgm:spPr/>
    </dgm:pt>
    <dgm:pt modelId="{D4A2F9D7-141F-4623-B545-07215DB1287C}" type="pres">
      <dgm:prSet presAssocID="{2B7BAAAF-DFEE-4474-822D-A3D00C087697}" presName="node" presStyleLbl="node1" presStyleIdx="2" presStyleCnt="4">
        <dgm:presLayoutVars>
          <dgm:bulletEnabled val="1"/>
        </dgm:presLayoutVars>
      </dgm:prSet>
      <dgm:spPr/>
    </dgm:pt>
    <dgm:pt modelId="{81D8BEC4-B798-4B42-8C0F-BFDA22357CBC}" type="pres">
      <dgm:prSet presAssocID="{2B7BAAAF-DFEE-4474-822D-A3D00C087697}" presName="dummy" presStyleCnt="0"/>
      <dgm:spPr/>
    </dgm:pt>
    <dgm:pt modelId="{5E13E171-F270-4E5B-9469-9BAFC125531E}" type="pres">
      <dgm:prSet presAssocID="{A4E94533-DAFF-4C5E-8337-76B19037AE10}" presName="sibTrans" presStyleLbl="sibTrans2D1" presStyleIdx="2" presStyleCnt="4"/>
      <dgm:spPr/>
    </dgm:pt>
    <dgm:pt modelId="{53D92397-E5A1-4288-AD1F-4A3CA3028FF7}" type="pres">
      <dgm:prSet presAssocID="{CB73868E-473F-41D3-BC4F-87BBBC85592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512F7A-C108-4777-89B5-ECCCF6370644}" type="pres">
      <dgm:prSet presAssocID="{CB73868E-473F-41D3-BC4F-87BBBC855927}" presName="dummy" presStyleCnt="0"/>
      <dgm:spPr/>
    </dgm:pt>
    <dgm:pt modelId="{3107B5F9-FC09-4A05-A62A-A8C8C18863D8}" type="pres">
      <dgm:prSet presAssocID="{3E12F5E0-6743-4152-9512-D23E704F46E1}" presName="sibTrans" presStyleLbl="sibTrans2D1" presStyleIdx="3" presStyleCnt="4"/>
      <dgm:spPr/>
    </dgm:pt>
  </dgm:ptLst>
  <dgm:cxnLst>
    <dgm:cxn modelId="{92B863DE-462D-4754-A3AA-42F0D9303997}" type="presOf" srcId="{3E12F5E0-6743-4152-9512-D23E704F46E1}" destId="{3107B5F9-FC09-4A05-A62A-A8C8C18863D8}" srcOrd="0" destOrd="0" presId="urn:microsoft.com/office/officeart/2005/8/layout/radial6"/>
    <dgm:cxn modelId="{C69A055C-A9F5-4D37-B0DF-228E60955FBB}" type="presOf" srcId="{2B7BAAAF-DFEE-4474-822D-A3D00C087697}" destId="{D4A2F9D7-141F-4623-B545-07215DB1287C}" srcOrd="0" destOrd="0" presId="urn:microsoft.com/office/officeart/2005/8/layout/radial6"/>
    <dgm:cxn modelId="{BD878CAB-B9AA-41CD-833D-FC4D77204B58}" srcId="{57CCC80F-AD59-4120-BCB8-552084E59B80}" destId="{7564D71E-8FF3-4D21-A8D2-7CD8126B15F1}" srcOrd="0" destOrd="0" parTransId="{A7525943-A281-46E2-868F-E3AC7F1A227A}" sibTransId="{524136F2-3984-40B2-A82D-CC383AA274FC}"/>
    <dgm:cxn modelId="{9E1BA237-3944-4A57-8963-B7D59FE784D5}" type="presOf" srcId="{CB73868E-473F-41D3-BC4F-87BBBC855927}" destId="{53D92397-E5A1-4288-AD1F-4A3CA3028FF7}" srcOrd="0" destOrd="0" presId="urn:microsoft.com/office/officeart/2005/8/layout/radial6"/>
    <dgm:cxn modelId="{45264579-C47E-4E83-9547-1512B0D34743}" type="presOf" srcId="{FAFE597E-67A9-4753-B9AC-D83DD031DEF8}" destId="{ABFB53CA-8147-4E35-9FC1-BD72B45C0F98}" srcOrd="0" destOrd="0" presId="urn:microsoft.com/office/officeart/2005/8/layout/radial6"/>
    <dgm:cxn modelId="{F6F8C7CD-1459-4A12-9F0E-4F451CE911EF}" srcId="{7564D71E-8FF3-4D21-A8D2-7CD8126B15F1}" destId="{CB73868E-473F-41D3-BC4F-87BBBC855927}" srcOrd="3" destOrd="0" parTransId="{BE671A45-2D6D-4CBB-A917-9761C98A03E8}" sibTransId="{3E12F5E0-6743-4152-9512-D23E704F46E1}"/>
    <dgm:cxn modelId="{552B0E28-1A7F-4903-9C60-69D3FE2D28A9}" type="presOf" srcId="{7564D71E-8FF3-4D21-A8D2-7CD8126B15F1}" destId="{42C7B6A2-7BBD-47EA-BF2D-D91A097D3042}" srcOrd="0" destOrd="0" presId="urn:microsoft.com/office/officeart/2005/8/layout/radial6"/>
    <dgm:cxn modelId="{5F67AC86-71ED-4270-934E-66479A50F081}" srcId="{7564D71E-8FF3-4D21-A8D2-7CD8126B15F1}" destId="{4A481681-D2DA-4D38-8CC3-E559948419EB}" srcOrd="1" destOrd="0" parTransId="{C8F4ABA8-8706-45DB-8135-7AE0956CF2F5}" sibTransId="{FAFE597E-67A9-4753-B9AC-D83DD031DEF8}"/>
    <dgm:cxn modelId="{BE7E14D8-B320-4088-AD98-83D43DFE6992}" srcId="{7564D71E-8FF3-4D21-A8D2-7CD8126B15F1}" destId="{9443CA7C-8BB8-4EE7-893F-5ED3E318C8FF}" srcOrd="0" destOrd="0" parTransId="{1D3C2BF7-FE65-4A05-BB1B-5AEA6D67A593}" sibTransId="{898AFA20-F515-44D7-B3C7-62EE731CFFE7}"/>
    <dgm:cxn modelId="{DE6E7797-77E0-4418-B57E-75A2FDAF450A}" type="presOf" srcId="{4A481681-D2DA-4D38-8CC3-E559948419EB}" destId="{C7312967-D3D2-4586-B7B0-1FF8C337F01F}" srcOrd="0" destOrd="0" presId="urn:microsoft.com/office/officeart/2005/8/layout/radial6"/>
    <dgm:cxn modelId="{93A29F8B-2AA1-408E-9F98-2AD661605E6E}" srcId="{7564D71E-8FF3-4D21-A8D2-7CD8126B15F1}" destId="{2B7BAAAF-DFEE-4474-822D-A3D00C087697}" srcOrd="2" destOrd="0" parTransId="{BFDA77B0-375F-4671-AA0A-B3C60AD8999B}" sibTransId="{A4E94533-DAFF-4C5E-8337-76B19037AE10}"/>
    <dgm:cxn modelId="{4A3F6C21-B19B-4FBB-BB37-B7B6C107731D}" type="presOf" srcId="{898AFA20-F515-44D7-B3C7-62EE731CFFE7}" destId="{07711431-AA3E-43EE-953B-F860FA0DCBD1}" srcOrd="0" destOrd="0" presId="urn:microsoft.com/office/officeart/2005/8/layout/radial6"/>
    <dgm:cxn modelId="{24C93F01-F77B-45CE-9906-F1C1E2F42AEB}" type="presOf" srcId="{57CCC80F-AD59-4120-BCB8-552084E59B80}" destId="{78F4B971-E0E0-4CBD-B950-39D2D6E26DD9}" srcOrd="0" destOrd="0" presId="urn:microsoft.com/office/officeart/2005/8/layout/radial6"/>
    <dgm:cxn modelId="{634A6713-1548-4A3F-A151-73AE28257FE4}" type="presOf" srcId="{9443CA7C-8BB8-4EE7-893F-5ED3E318C8FF}" destId="{FDF2D019-5519-4E03-AF48-46A0D6AD94FD}" srcOrd="0" destOrd="0" presId="urn:microsoft.com/office/officeart/2005/8/layout/radial6"/>
    <dgm:cxn modelId="{3A26B22B-24AE-4539-B605-CCAFE31B07AC}" type="presOf" srcId="{A4E94533-DAFF-4C5E-8337-76B19037AE10}" destId="{5E13E171-F270-4E5B-9469-9BAFC125531E}" srcOrd="0" destOrd="0" presId="urn:microsoft.com/office/officeart/2005/8/layout/radial6"/>
    <dgm:cxn modelId="{DFA901D0-D435-4F0B-832B-C7B3F5B159E3}" type="presParOf" srcId="{78F4B971-E0E0-4CBD-B950-39D2D6E26DD9}" destId="{42C7B6A2-7BBD-47EA-BF2D-D91A097D3042}" srcOrd="0" destOrd="0" presId="urn:microsoft.com/office/officeart/2005/8/layout/radial6"/>
    <dgm:cxn modelId="{1D0E1C52-10DA-4D5B-8457-6BCEE1DA4F7D}" type="presParOf" srcId="{78F4B971-E0E0-4CBD-B950-39D2D6E26DD9}" destId="{FDF2D019-5519-4E03-AF48-46A0D6AD94FD}" srcOrd="1" destOrd="0" presId="urn:microsoft.com/office/officeart/2005/8/layout/radial6"/>
    <dgm:cxn modelId="{E38DDE3C-5351-40E5-87A2-0CBBD0C339DA}" type="presParOf" srcId="{78F4B971-E0E0-4CBD-B950-39D2D6E26DD9}" destId="{C2A8B6C3-7259-4E28-AFF7-D3E175920ECA}" srcOrd="2" destOrd="0" presId="urn:microsoft.com/office/officeart/2005/8/layout/radial6"/>
    <dgm:cxn modelId="{1ADFEF2E-84FE-40F8-AA1C-4E127A7FD534}" type="presParOf" srcId="{78F4B971-E0E0-4CBD-B950-39D2D6E26DD9}" destId="{07711431-AA3E-43EE-953B-F860FA0DCBD1}" srcOrd="3" destOrd="0" presId="urn:microsoft.com/office/officeart/2005/8/layout/radial6"/>
    <dgm:cxn modelId="{4C2E3C81-FCF5-4563-9061-0B040096B560}" type="presParOf" srcId="{78F4B971-E0E0-4CBD-B950-39D2D6E26DD9}" destId="{C7312967-D3D2-4586-B7B0-1FF8C337F01F}" srcOrd="4" destOrd="0" presId="urn:microsoft.com/office/officeart/2005/8/layout/radial6"/>
    <dgm:cxn modelId="{B461F632-6055-4517-B2EC-0720199B9239}" type="presParOf" srcId="{78F4B971-E0E0-4CBD-B950-39D2D6E26DD9}" destId="{4E821B32-6B43-4027-9B07-B8BAC372F32F}" srcOrd="5" destOrd="0" presId="urn:microsoft.com/office/officeart/2005/8/layout/radial6"/>
    <dgm:cxn modelId="{24EB25BE-1573-422A-8657-47B1EE7C1D81}" type="presParOf" srcId="{78F4B971-E0E0-4CBD-B950-39D2D6E26DD9}" destId="{ABFB53CA-8147-4E35-9FC1-BD72B45C0F98}" srcOrd="6" destOrd="0" presId="urn:microsoft.com/office/officeart/2005/8/layout/radial6"/>
    <dgm:cxn modelId="{ED8C1F80-4A06-406B-A6A8-8D883026F6BC}" type="presParOf" srcId="{78F4B971-E0E0-4CBD-B950-39D2D6E26DD9}" destId="{D4A2F9D7-141F-4623-B545-07215DB1287C}" srcOrd="7" destOrd="0" presId="urn:microsoft.com/office/officeart/2005/8/layout/radial6"/>
    <dgm:cxn modelId="{31FF0729-EB3D-4A78-B5BB-23C6EADB3BE2}" type="presParOf" srcId="{78F4B971-E0E0-4CBD-B950-39D2D6E26DD9}" destId="{81D8BEC4-B798-4B42-8C0F-BFDA22357CBC}" srcOrd="8" destOrd="0" presId="urn:microsoft.com/office/officeart/2005/8/layout/radial6"/>
    <dgm:cxn modelId="{744C1852-2E8F-4D6B-B91D-873A1CA8B2E3}" type="presParOf" srcId="{78F4B971-E0E0-4CBD-B950-39D2D6E26DD9}" destId="{5E13E171-F270-4E5B-9469-9BAFC125531E}" srcOrd="9" destOrd="0" presId="urn:microsoft.com/office/officeart/2005/8/layout/radial6"/>
    <dgm:cxn modelId="{AEE8CAEC-684F-476C-B513-A09659D79639}" type="presParOf" srcId="{78F4B971-E0E0-4CBD-B950-39D2D6E26DD9}" destId="{53D92397-E5A1-4288-AD1F-4A3CA3028FF7}" srcOrd="10" destOrd="0" presId="urn:microsoft.com/office/officeart/2005/8/layout/radial6"/>
    <dgm:cxn modelId="{AB686558-5C91-44C4-A083-91316B72A33A}" type="presParOf" srcId="{78F4B971-E0E0-4CBD-B950-39D2D6E26DD9}" destId="{51512F7A-C108-4777-89B5-ECCCF6370644}" srcOrd="11" destOrd="0" presId="urn:microsoft.com/office/officeart/2005/8/layout/radial6"/>
    <dgm:cxn modelId="{3CA2215E-46D8-4A0A-9FC9-D6CCC2AB3621}" type="presParOf" srcId="{78F4B971-E0E0-4CBD-B950-39D2D6E26DD9}" destId="{3107B5F9-FC09-4A05-A62A-A8C8C18863D8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95406-2A74-4A29-AE42-42EB32286C0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475E0C1-A5CB-4DFC-BB4A-235DB3F88458}">
      <dgm:prSet phldrT="[نص]"/>
      <dgm:spPr/>
      <dgm:t>
        <a:bodyPr/>
        <a:lstStyle/>
        <a:p>
          <a:pPr rtl="1"/>
          <a:r>
            <a:rPr lang="ar-SA" dirty="0" smtClean="0"/>
            <a:t>زيادة حجم التنظيم وتعقده:</a:t>
          </a:r>
        </a:p>
        <a:p>
          <a:pPr rtl="1"/>
          <a:r>
            <a:rPr lang="ar-SA" dirty="0" smtClean="0"/>
            <a:t>- زيادة عدد </a:t>
          </a:r>
          <a:r>
            <a:rPr lang="ar-SA" dirty="0" err="1" smtClean="0"/>
            <a:t>المرؤسين</a:t>
          </a:r>
          <a:endParaRPr lang="ar-SA" dirty="0" smtClean="0"/>
        </a:p>
        <a:p>
          <a:pPr rtl="1"/>
          <a:r>
            <a:rPr lang="ar-SA" dirty="0" smtClean="0"/>
            <a:t>- ضعف نظام </a:t>
          </a:r>
          <a:r>
            <a:rPr lang="ar-SA" dirty="0" err="1" smtClean="0"/>
            <a:t>الأتصالات</a:t>
          </a:r>
          <a:endParaRPr lang="ar-SA" dirty="0"/>
        </a:p>
      </dgm:t>
    </dgm:pt>
    <dgm:pt modelId="{68E25060-B741-44CB-A2D1-020DB04F34AF}" type="parTrans" cxnId="{18535FBE-00DE-43AD-A8D2-10808E4B08F6}">
      <dgm:prSet/>
      <dgm:spPr/>
      <dgm:t>
        <a:bodyPr/>
        <a:lstStyle/>
        <a:p>
          <a:pPr rtl="1"/>
          <a:endParaRPr lang="ar-SA"/>
        </a:p>
      </dgm:t>
    </dgm:pt>
    <dgm:pt modelId="{41198121-8CED-45D7-B0E8-A2ADA1B20357}" type="sibTrans" cxnId="{18535FBE-00DE-43AD-A8D2-10808E4B08F6}">
      <dgm:prSet/>
      <dgm:spPr/>
      <dgm:t>
        <a:bodyPr/>
        <a:lstStyle/>
        <a:p>
          <a:pPr rtl="1"/>
          <a:endParaRPr lang="ar-SA"/>
        </a:p>
      </dgm:t>
    </dgm:pt>
    <dgm:pt modelId="{F68E7BC5-4550-4443-881F-8EA5AE50514C}">
      <dgm:prSet phldrT="[نص]"/>
      <dgm:spPr/>
      <dgm:t>
        <a:bodyPr/>
        <a:lstStyle/>
        <a:p>
          <a:pPr rtl="1"/>
          <a:r>
            <a:rPr lang="ar-SA" dirty="0" smtClean="0"/>
            <a:t>التخصص وتقسيم العمل :</a:t>
          </a:r>
        </a:p>
        <a:p>
          <a:pPr rtl="1"/>
          <a:r>
            <a:rPr lang="ar-SA" dirty="0" smtClean="0"/>
            <a:t>- الموارد النادرة</a:t>
          </a:r>
        </a:p>
        <a:p>
          <a:pPr rtl="1"/>
          <a:r>
            <a:rPr lang="ar-SA" dirty="0" smtClean="0"/>
            <a:t>- قنوات </a:t>
          </a:r>
          <a:r>
            <a:rPr lang="ar-SA" dirty="0" err="1" smtClean="0"/>
            <a:t>الأتصال</a:t>
          </a:r>
          <a:endParaRPr lang="ar-SA" dirty="0"/>
        </a:p>
      </dgm:t>
    </dgm:pt>
    <dgm:pt modelId="{86EBCCF9-4C96-46A4-A1C4-32C09CEA8751}" type="parTrans" cxnId="{8A39A85A-72C3-474D-8F1A-1E627B268C36}">
      <dgm:prSet/>
      <dgm:spPr/>
      <dgm:t>
        <a:bodyPr/>
        <a:lstStyle/>
        <a:p>
          <a:pPr rtl="1"/>
          <a:endParaRPr lang="ar-SA"/>
        </a:p>
      </dgm:t>
    </dgm:pt>
    <dgm:pt modelId="{98C32559-382E-4870-937C-F324ACF55770}" type="sibTrans" cxnId="{8A39A85A-72C3-474D-8F1A-1E627B268C36}">
      <dgm:prSet/>
      <dgm:spPr/>
      <dgm:t>
        <a:bodyPr/>
        <a:lstStyle/>
        <a:p>
          <a:pPr rtl="1"/>
          <a:endParaRPr lang="ar-SA"/>
        </a:p>
      </dgm:t>
    </dgm:pt>
    <dgm:pt modelId="{2F44AC95-EB29-41F6-80D7-1C8559D4E4FE}">
      <dgm:prSet phldrT="[نص]"/>
      <dgm:spPr/>
      <dgm:t>
        <a:bodyPr/>
        <a:lstStyle/>
        <a:p>
          <a:pPr rtl="1"/>
          <a:r>
            <a:rPr lang="ar-SA" dirty="0" smtClean="0"/>
            <a:t>عدم التوافق بين </a:t>
          </a:r>
          <a:r>
            <a:rPr lang="ar-SA" dirty="0" err="1" smtClean="0"/>
            <a:t>الأدارات</a:t>
          </a:r>
          <a:r>
            <a:rPr lang="ar-SA" dirty="0" smtClean="0"/>
            <a:t>:</a:t>
          </a:r>
        </a:p>
        <a:p>
          <a:pPr rtl="1"/>
          <a:r>
            <a:rPr lang="ar-SA" dirty="0" smtClean="0"/>
            <a:t>- الصراع والتنافر</a:t>
          </a:r>
        </a:p>
        <a:p>
          <a:pPr rtl="1"/>
          <a:r>
            <a:rPr lang="ar-SA" dirty="0" smtClean="0"/>
            <a:t>-عدم توحيد الجهود نحو تحقيق الهدف</a:t>
          </a:r>
          <a:endParaRPr lang="ar-SA" dirty="0"/>
        </a:p>
      </dgm:t>
    </dgm:pt>
    <dgm:pt modelId="{D6DC5D4D-2800-430E-85F8-C02EA19DC319}" type="parTrans" cxnId="{C9AADB6C-1F4E-40C9-8D09-05A6F5C43E5E}">
      <dgm:prSet/>
      <dgm:spPr/>
      <dgm:t>
        <a:bodyPr/>
        <a:lstStyle/>
        <a:p>
          <a:pPr rtl="1"/>
          <a:endParaRPr lang="ar-SA"/>
        </a:p>
      </dgm:t>
    </dgm:pt>
    <dgm:pt modelId="{E65ADE9F-1C94-4D01-9F89-E772592D9CB9}" type="sibTrans" cxnId="{C9AADB6C-1F4E-40C9-8D09-05A6F5C43E5E}">
      <dgm:prSet/>
      <dgm:spPr/>
      <dgm:t>
        <a:bodyPr/>
        <a:lstStyle/>
        <a:p>
          <a:pPr rtl="1"/>
          <a:endParaRPr lang="ar-SA"/>
        </a:p>
      </dgm:t>
    </dgm:pt>
    <dgm:pt modelId="{ED8671DA-1D98-4E83-BD85-2BE94716806F}">
      <dgm:prSet phldrT="[نص]"/>
      <dgm:spPr/>
      <dgm:t>
        <a:bodyPr/>
        <a:lstStyle/>
        <a:p>
          <a:pPr rtl="1"/>
          <a:r>
            <a:rPr lang="ar-SA" dirty="0" smtClean="0"/>
            <a:t>عدم تفهم </a:t>
          </a:r>
          <a:r>
            <a:rPr lang="ar-SA" dirty="0" err="1" smtClean="0"/>
            <a:t>الأدارة</a:t>
          </a:r>
          <a:r>
            <a:rPr lang="ar-SA" dirty="0" smtClean="0"/>
            <a:t> العليا لأهمية التنسيق:</a:t>
          </a:r>
        </a:p>
        <a:p>
          <a:pPr rtl="1"/>
          <a:r>
            <a:rPr lang="ar-SA" dirty="0" smtClean="0"/>
            <a:t>حجب المعلومة وبالتالي التعارض وتكرار الأعمال</a:t>
          </a:r>
        </a:p>
      </dgm:t>
    </dgm:pt>
    <dgm:pt modelId="{2FFCBB8E-1077-4032-8C7E-CF1C32F0D6E4}" type="parTrans" cxnId="{ED602D5D-2DC8-41DD-B7DC-A7710A9EADF5}">
      <dgm:prSet/>
      <dgm:spPr/>
      <dgm:t>
        <a:bodyPr/>
        <a:lstStyle/>
        <a:p>
          <a:pPr rtl="1"/>
          <a:endParaRPr lang="ar-SA"/>
        </a:p>
      </dgm:t>
    </dgm:pt>
    <dgm:pt modelId="{EBFCB96B-80D4-47C3-A948-C665F2B5FD05}" type="sibTrans" cxnId="{ED602D5D-2DC8-41DD-B7DC-A7710A9EADF5}">
      <dgm:prSet/>
      <dgm:spPr/>
      <dgm:t>
        <a:bodyPr/>
        <a:lstStyle/>
        <a:p>
          <a:pPr rtl="1"/>
          <a:endParaRPr lang="ar-SA"/>
        </a:p>
      </dgm:t>
    </dgm:pt>
    <dgm:pt modelId="{21DC0597-6E33-4606-90BD-965C6D2DF087}" type="pres">
      <dgm:prSet presAssocID="{8B195406-2A74-4A29-AE42-42EB32286C07}" presName="matrix" presStyleCnt="0">
        <dgm:presLayoutVars>
          <dgm:chMax val="1"/>
          <dgm:dir/>
          <dgm:resizeHandles val="exact"/>
        </dgm:presLayoutVars>
      </dgm:prSet>
      <dgm:spPr/>
    </dgm:pt>
    <dgm:pt modelId="{CE2F6A6A-4C58-4BBC-9D14-EDB7863067D0}" type="pres">
      <dgm:prSet presAssocID="{8B195406-2A74-4A29-AE42-42EB32286C07}" presName="diamond" presStyleLbl="bgShp" presStyleIdx="0" presStyleCnt="1"/>
      <dgm:spPr/>
    </dgm:pt>
    <dgm:pt modelId="{9F75FA2B-EE4F-4604-9403-4648B79F1963}" type="pres">
      <dgm:prSet presAssocID="{8B195406-2A74-4A29-AE42-42EB32286C0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06C6AA-A7BD-47CB-8A55-2AC024784E06}" type="pres">
      <dgm:prSet presAssocID="{8B195406-2A74-4A29-AE42-42EB32286C0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6D3A7DD-0F8D-4F1A-BBB7-2FEA4F031B54}" type="pres">
      <dgm:prSet presAssocID="{8B195406-2A74-4A29-AE42-42EB32286C0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047150F-FA79-48E1-AEAB-03FAA7BD1281}" type="pres">
      <dgm:prSet presAssocID="{8B195406-2A74-4A29-AE42-42EB32286C0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AE06032-1B33-448E-9C5D-FECF97D86FC1}" type="presOf" srcId="{8B195406-2A74-4A29-AE42-42EB32286C07}" destId="{21DC0597-6E33-4606-90BD-965C6D2DF087}" srcOrd="0" destOrd="0" presId="urn:microsoft.com/office/officeart/2005/8/layout/matrix3"/>
    <dgm:cxn modelId="{8A39A85A-72C3-474D-8F1A-1E627B268C36}" srcId="{8B195406-2A74-4A29-AE42-42EB32286C07}" destId="{F68E7BC5-4550-4443-881F-8EA5AE50514C}" srcOrd="1" destOrd="0" parTransId="{86EBCCF9-4C96-46A4-A1C4-32C09CEA8751}" sibTransId="{98C32559-382E-4870-937C-F324ACF55770}"/>
    <dgm:cxn modelId="{18535FBE-00DE-43AD-A8D2-10808E4B08F6}" srcId="{8B195406-2A74-4A29-AE42-42EB32286C07}" destId="{B475E0C1-A5CB-4DFC-BB4A-235DB3F88458}" srcOrd="0" destOrd="0" parTransId="{68E25060-B741-44CB-A2D1-020DB04F34AF}" sibTransId="{41198121-8CED-45D7-B0E8-A2ADA1B20357}"/>
    <dgm:cxn modelId="{0AB33E55-A0B3-4619-B5C7-63B6CDBD132C}" type="presOf" srcId="{ED8671DA-1D98-4E83-BD85-2BE94716806F}" destId="{F047150F-FA79-48E1-AEAB-03FAA7BD1281}" srcOrd="0" destOrd="0" presId="urn:microsoft.com/office/officeart/2005/8/layout/matrix3"/>
    <dgm:cxn modelId="{ED602D5D-2DC8-41DD-B7DC-A7710A9EADF5}" srcId="{8B195406-2A74-4A29-AE42-42EB32286C07}" destId="{ED8671DA-1D98-4E83-BD85-2BE94716806F}" srcOrd="3" destOrd="0" parTransId="{2FFCBB8E-1077-4032-8C7E-CF1C32F0D6E4}" sibTransId="{EBFCB96B-80D4-47C3-A948-C665F2B5FD05}"/>
    <dgm:cxn modelId="{C9AADB6C-1F4E-40C9-8D09-05A6F5C43E5E}" srcId="{8B195406-2A74-4A29-AE42-42EB32286C07}" destId="{2F44AC95-EB29-41F6-80D7-1C8559D4E4FE}" srcOrd="2" destOrd="0" parTransId="{D6DC5D4D-2800-430E-85F8-C02EA19DC319}" sibTransId="{E65ADE9F-1C94-4D01-9F89-E772592D9CB9}"/>
    <dgm:cxn modelId="{BBC5C706-E901-4836-B1D4-0EDB6FBEBF2C}" type="presOf" srcId="{F68E7BC5-4550-4443-881F-8EA5AE50514C}" destId="{FE06C6AA-A7BD-47CB-8A55-2AC024784E06}" srcOrd="0" destOrd="0" presId="urn:microsoft.com/office/officeart/2005/8/layout/matrix3"/>
    <dgm:cxn modelId="{DC42F752-36B6-4E44-BAE3-3B9974207EBA}" type="presOf" srcId="{2F44AC95-EB29-41F6-80D7-1C8559D4E4FE}" destId="{76D3A7DD-0F8D-4F1A-BBB7-2FEA4F031B54}" srcOrd="0" destOrd="0" presId="urn:microsoft.com/office/officeart/2005/8/layout/matrix3"/>
    <dgm:cxn modelId="{A90AFAB9-CCBA-43E7-B8C1-8CC25A13677C}" type="presOf" srcId="{B475E0C1-A5CB-4DFC-BB4A-235DB3F88458}" destId="{9F75FA2B-EE4F-4604-9403-4648B79F1963}" srcOrd="0" destOrd="0" presId="urn:microsoft.com/office/officeart/2005/8/layout/matrix3"/>
    <dgm:cxn modelId="{902CD370-25DD-42B1-9E4B-870B8C321FB9}" type="presParOf" srcId="{21DC0597-6E33-4606-90BD-965C6D2DF087}" destId="{CE2F6A6A-4C58-4BBC-9D14-EDB7863067D0}" srcOrd="0" destOrd="0" presId="urn:microsoft.com/office/officeart/2005/8/layout/matrix3"/>
    <dgm:cxn modelId="{F067FE70-3BC6-40B8-A08E-6E81DD8A638D}" type="presParOf" srcId="{21DC0597-6E33-4606-90BD-965C6D2DF087}" destId="{9F75FA2B-EE4F-4604-9403-4648B79F1963}" srcOrd="1" destOrd="0" presId="urn:microsoft.com/office/officeart/2005/8/layout/matrix3"/>
    <dgm:cxn modelId="{B91BECAC-94C5-4535-837D-2B737BB3A4D7}" type="presParOf" srcId="{21DC0597-6E33-4606-90BD-965C6D2DF087}" destId="{FE06C6AA-A7BD-47CB-8A55-2AC024784E06}" srcOrd="2" destOrd="0" presId="urn:microsoft.com/office/officeart/2005/8/layout/matrix3"/>
    <dgm:cxn modelId="{74724E2B-204F-4A3A-98B7-6394D96548C6}" type="presParOf" srcId="{21DC0597-6E33-4606-90BD-965C6D2DF087}" destId="{76D3A7DD-0F8D-4F1A-BBB7-2FEA4F031B54}" srcOrd="3" destOrd="0" presId="urn:microsoft.com/office/officeart/2005/8/layout/matrix3"/>
    <dgm:cxn modelId="{838AAA40-EAB0-478D-9474-514C69259B86}" type="presParOf" srcId="{21DC0597-6E33-4606-90BD-965C6D2DF087}" destId="{F047150F-FA79-48E1-AEAB-03FAA7BD1281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28745F-1747-4AC6-98B8-C7AA4E16C718}" type="datetimeFigureOut">
              <a:rPr lang="ar-SA" smtClean="0"/>
              <a:t>01/01/35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7FBC1E-EF26-4484-9992-7B122DA4510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السادس: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/>
              <a:t>التنسيق</a:t>
            </a:r>
            <a:endParaRPr lang="ar-SA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التنسيق: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الترتيب المنظم لجهود </a:t>
            </a:r>
            <a:r>
              <a:rPr lang="ar-SA" sz="4000" dirty="0" err="1" smtClean="0"/>
              <a:t>الجماعه</a:t>
            </a:r>
            <a:r>
              <a:rPr lang="ar-SA" sz="4000" dirty="0" smtClean="0"/>
              <a:t> لكي توحد هذه الجهود في التصرف والتنفيذ لتحقيق الهدف المحدد</a:t>
            </a:r>
            <a:endParaRPr lang="ar-SA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تطبيق 1: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3600" dirty="0" err="1" smtClean="0"/>
              <a:t>مالفرق</a:t>
            </a:r>
            <a:r>
              <a:rPr lang="ar-SA" sz="3600" dirty="0" smtClean="0"/>
              <a:t> بين التنسيق والتنظيم من وجهة نظرك؟</a:t>
            </a:r>
          </a:p>
          <a:p>
            <a:pPr>
              <a:buNone/>
            </a:pPr>
            <a:r>
              <a:rPr lang="ar-SA" sz="3600" dirty="0" err="1" smtClean="0"/>
              <a:t>مالفرق</a:t>
            </a:r>
            <a:r>
              <a:rPr lang="ar-SA" sz="3600" dirty="0" smtClean="0"/>
              <a:t> بين التنسيق والتعاون وأيها أشمل ؟</a:t>
            </a:r>
            <a:endParaRPr lang="ar-SA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شمولية وظيفة التنسيق: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هل ترى أن تضم وظيفة التنسيق إلى وظائف </a:t>
            </a:r>
            <a:r>
              <a:rPr lang="ar-SA" dirty="0" err="1" smtClean="0"/>
              <a:t>الأدارة</a:t>
            </a:r>
            <a:r>
              <a:rPr lang="ar-SA" dirty="0" smtClean="0"/>
              <a:t> الرئيسية أم أنها وظيفة مكملة لكل وظيفة إدارية </a:t>
            </a:r>
            <a:r>
              <a:rPr lang="ar-SA" dirty="0" err="1" smtClean="0"/>
              <a:t>ولاداعي</a:t>
            </a:r>
            <a:r>
              <a:rPr lang="ar-SA" dirty="0" smtClean="0"/>
              <a:t> لفصلها عن هذه الوظائف ؟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عوائق التنسيق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err="1" smtClean="0"/>
              <a:t>اساليب</a:t>
            </a:r>
            <a:r>
              <a:rPr lang="ar-SA" dirty="0" smtClean="0"/>
              <a:t> </a:t>
            </a:r>
            <a:r>
              <a:rPr lang="ar-SA" dirty="0" err="1" smtClean="0"/>
              <a:t>المستخدمه</a:t>
            </a:r>
            <a:r>
              <a:rPr lang="ar-SA" dirty="0" smtClean="0"/>
              <a:t> في التنسيق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تسلسل الأوامر</a:t>
            </a:r>
          </a:p>
          <a:p>
            <a:r>
              <a:rPr lang="ar-SA" dirty="0" smtClean="0"/>
              <a:t>القواعد </a:t>
            </a:r>
            <a:r>
              <a:rPr lang="ar-SA" dirty="0" err="1" smtClean="0"/>
              <a:t>والأجراءات</a:t>
            </a:r>
            <a:endParaRPr lang="ar-SA" dirty="0" smtClean="0"/>
          </a:p>
          <a:p>
            <a:r>
              <a:rPr lang="ar-SA" dirty="0" smtClean="0"/>
              <a:t>الأهداف</a:t>
            </a:r>
          </a:p>
          <a:p>
            <a:r>
              <a:rPr lang="ar-SA" dirty="0" smtClean="0"/>
              <a:t>استخدام المساعدين في التنسيق</a:t>
            </a:r>
          </a:p>
          <a:p>
            <a:r>
              <a:rPr lang="ar-SA" dirty="0" smtClean="0"/>
              <a:t>استخدام </a:t>
            </a:r>
            <a:r>
              <a:rPr lang="ar-SA" dirty="0" err="1" smtClean="0"/>
              <a:t>الأتصال</a:t>
            </a:r>
            <a:endParaRPr lang="ar-SA" dirty="0" smtClean="0"/>
          </a:p>
          <a:p>
            <a:r>
              <a:rPr lang="ar-SA" dirty="0" smtClean="0"/>
              <a:t>اللجان</a:t>
            </a:r>
          </a:p>
          <a:p>
            <a:r>
              <a:rPr lang="ar-SA" dirty="0" smtClean="0"/>
              <a:t>المشروعات</a:t>
            </a:r>
          </a:p>
          <a:p>
            <a:r>
              <a:rPr lang="ar-SA" dirty="0" smtClean="0"/>
              <a:t>المناقشات غير </a:t>
            </a:r>
            <a:r>
              <a:rPr lang="ar-SA" dirty="0" err="1" smtClean="0"/>
              <a:t>الرسميه</a:t>
            </a:r>
            <a:endParaRPr lang="ar-SA" dirty="0" smtClean="0"/>
          </a:p>
          <a:p>
            <a:r>
              <a:rPr lang="ar-SA" dirty="0" smtClean="0"/>
              <a:t>المنسق الخاص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طرق للوصول لتنسيق فعال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تبسيط التنظيم</a:t>
            </a:r>
          </a:p>
          <a:p>
            <a:r>
              <a:rPr lang="ar-SA" dirty="0" smtClean="0"/>
              <a:t>انسجام الخطط والبرامج وتكاملها</a:t>
            </a:r>
          </a:p>
          <a:p>
            <a:r>
              <a:rPr lang="ar-SA" dirty="0" smtClean="0"/>
              <a:t>تحسين وسائل </a:t>
            </a:r>
            <a:r>
              <a:rPr lang="ar-SA" dirty="0" err="1" smtClean="0"/>
              <a:t>الأتصال</a:t>
            </a:r>
            <a:endParaRPr lang="ar-SA" dirty="0" smtClean="0"/>
          </a:p>
          <a:p>
            <a:r>
              <a:rPr lang="ar-SA" dirty="0" smtClean="0"/>
              <a:t>تشجيع التنسيق والتعاون </a:t>
            </a:r>
            <a:r>
              <a:rPr lang="ar-SA" dirty="0" err="1" smtClean="0"/>
              <a:t>الأختياري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الواجب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سؤال رقم 7 </a:t>
            </a:r>
            <a:endParaRPr lang="ar-SA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167</Words>
  <Application>Microsoft Office PowerPoint</Application>
  <PresentationFormat>عرض على الشاشة (3:4)‏</PresentationFormat>
  <Paragraphs>45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وافر</vt:lpstr>
      <vt:lpstr>الفصل السادس:</vt:lpstr>
      <vt:lpstr>مفهوم التنسيق:</vt:lpstr>
      <vt:lpstr>تطبيق 1:</vt:lpstr>
      <vt:lpstr>شمولية وظيفة التنسيق:</vt:lpstr>
      <vt:lpstr>الشريحة 5</vt:lpstr>
      <vt:lpstr>عوائق التنسيق</vt:lpstr>
      <vt:lpstr>اساليب المستخدمه في التنسيق</vt:lpstr>
      <vt:lpstr>طرق للوصول لتنسيق فعال</vt:lpstr>
      <vt:lpstr>الواجب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السادس:</dc:title>
  <dc:creator>Samsung</dc:creator>
  <cp:lastModifiedBy>Samsung</cp:lastModifiedBy>
  <cp:revision>3</cp:revision>
  <dcterms:created xsi:type="dcterms:W3CDTF">2013-11-03T21:29:58Z</dcterms:created>
  <dcterms:modified xsi:type="dcterms:W3CDTF">2013-11-03T21:56:15Z</dcterms:modified>
</cp:coreProperties>
</file>