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5" d="100"/>
          <a:sy n="75" d="100"/>
        </p:scale>
        <p:origin x="12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EECDE-5F8B-4D18-A365-ACE345E0C109}" type="doc">
      <dgm:prSet loTypeId="urn:microsoft.com/office/officeart/2005/8/layout/radial3" loCatId="cycle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5E5BFD85-C73D-4C53-8C17-8B330D71543F}">
      <dgm:prSet phldrT="[نص]"/>
      <dgm:spPr/>
      <dgm:t>
        <a:bodyPr/>
        <a:lstStyle/>
        <a:p>
          <a:pPr rtl="1"/>
          <a:r>
            <a:rPr lang="ar-SA" dirty="0" smtClean="0"/>
            <a:t>اتخاذ </a:t>
          </a:r>
          <a:r>
            <a:rPr lang="ar-SA" dirty="0" err="1" smtClean="0"/>
            <a:t>القرارت</a:t>
          </a:r>
          <a:endParaRPr lang="ar-SA" dirty="0"/>
        </a:p>
      </dgm:t>
    </dgm:pt>
    <dgm:pt modelId="{37D2653B-5777-4A31-9407-16CF7C19D937}" type="parTrans" cxnId="{0FD0948D-6905-4C81-BE8C-57408E845461}">
      <dgm:prSet/>
      <dgm:spPr/>
      <dgm:t>
        <a:bodyPr/>
        <a:lstStyle/>
        <a:p>
          <a:pPr rtl="1"/>
          <a:endParaRPr lang="ar-SA"/>
        </a:p>
      </dgm:t>
    </dgm:pt>
    <dgm:pt modelId="{A961CFC9-119A-40B0-8643-09E02CFC1BB2}" type="sibTrans" cxnId="{0FD0948D-6905-4C81-BE8C-57408E845461}">
      <dgm:prSet/>
      <dgm:spPr/>
      <dgm:t>
        <a:bodyPr/>
        <a:lstStyle/>
        <a:p>
          <a:pPr rtl="1"/>
          <a:endParaRPr lang="ar-SA"/>
        </a:p>
      </dgm:t>
    </dgm:pt>
    <dgm:pt modelId="{2C82D9E3-3213-47D7-B495-6B7F91BDD54C}">
      <dgm:prSet phldrT="[نص]"/>
      <dgm:spPr/>
      <dgm:t>
        <a:bodyPr/>
        <a:lstStyle/>
        <a:p>
          <a:pPr rtl="1"/>
          <a:r>
            <a:rPr lang="ar-SA" dirty="0" smtClean="0"/>
            <a:t>الرقابة</a:t>
          </a:r>
          <a:endParaRPr lang="ar-SA" dirty="0"/>
        </a:p>
      </dgm:t>
    </dgm:pt>
    <dgm:pt modelId="{BD2EEA02-0A14-480A-B912-F668A037A052}" type="parTrans" cxnId="{5EB0D25F-464C-41CA-92D8-3BE528D5CD40}">
      <dgm:prSet/>
      <dgm:spPr/>
      <dgm:t>
        <a:bodyPr/>
        <a:lstStyle/>
        <a:p>
          <a:pPr rtl="1"/>
          <a:endParaRPr lang="ar-SA"/>
        </a:p>
      </dgm:t>
    </dgm:pt>
    <dgm:pt modelId="{76AB0410-3BE8-48D9-AC0A-48A75ED3BA56}" type="sibTrans" cxnId="{5EB0D25F-464C-41CA-92D8-3BE528D5CD40}">
      <dgm:prSet/>
      <dgm:spPr/>
      <dgm:t>
        <a:bodyPr/>
        <a:lstStyle/>
        <a:p>
          <a:pPr rtl="1"/>
          <a:endParaRPr lang="ar-SA"/>
        </a:p>
      </dgm:t>
    </dgm:pt>
    <dgm:pt modelId="{8FA21144-2112-43F5-A1B4-90F5DA8F925F}">
      <dgm:prSet phldrT="[نص]"/>
      <dgm:spPr/>
      <dgm:t>
        <a:bodyPr/>
        <a:lstStyle/>
        <a:p>
          <a:pPr rtl="1"/>
          <a:r>
            <a:rPr lang="ar-SA" dirty="0" smtClean="0"/>
            <a:t>التخطيط</a:t>
          </a:r>
          <a:endParaRPr lang="ar-SA" dirty="0"/>
        </a:p>
      </dgm:t>
    </dgm:pt>
    <dgm:pt modelId="{7410C77B-DEB3-42AB-A20C-1F7164DB2629}" type="parTrans" cxnId="{61FA37B6-A71A-4BCC-9A81-EF386FFF48AC}">
      <dgm:prSet/>
      <dgm:spPr/>
      <dgm:t>
        <a:bodyPr/>
        <a:lstStyle/>
        <a:p>
          <a:pPr rtl="1"/>
          <a:endParaRPr lang="ar-SA"/>
        </a:p>
      </dgm:t>
    </dgm:pt>
    <dgm:pt modelId="{BE2AA58A-9F6F-4485-95BC-1713820F9777}" type="sibTrans" cxnId="{61FA37B6-A71A-4BCC-9A81-EF386FFF48AC}">
      <dgm:prSet/>
      <dgm:spPr/>
      <dgm:t>
        <a:bodyPr/>
        <a:lstStyle/>
        <a:p>
          <a:pPr rtl="1"/>
          <a:endParaRPr lang="ar-SA"/>
        </a:p>
      </dgm:t>
    </dgm:pt>
    <dgm:pt modelId="{DEA9ABBB-E020-4BDB-95FA-2A831144212E}">
      <dgm:prSet phldrT="[نص]"/>
      <dgm:spPr/>
      <dgm:t>
        <a:bodyPr/>
        <a:lstStyle/>
        <a:p>
          <a:pPr rtl="1"/>
          <a:r>
            <a:rPr lang="ar-SA" dirty="0" smtClean="0"/>
            <a:t>التنظيم</a:t>
          </a:r>
          <a:endParaRPr lang="ar-SA" dirty="0"/>
        </a:p>
      </dgm:t>
    </dgm:pt>
    <dgm:pt modelId="{202155AF-C0B3-4C6E-8C7E-053ACB0D55F9}" type="parTrans" cxnId="{6A526A7B-35DB-4166-8AA1-813A5762D6E8}">
      <dgm:prSet/>
      <dgm:spPr/>
      <dgm:t>
        <a:bodyPr/>
        <a:lstStyle/>
        <a:p>
          <a:pPr rtl="1"/>
          <a:endParaRPr lang="ar-SA"/>
        </a:p>
      </dgm:t>
    </dgm:pt>
    <dgm:pt modelId="{07CF8B42-EEBA-4891-BD35-E8CE6E30204F}" type="sibTrans" cxnId="{6A526A7B-35DB-4166-8AA1-813A5762D6E8}">
      <dgm:prSet/>
      <dgm:spPr/>
      <dgm:t>
        <a:bodyPr/>
        <a:lstStyle/>
        <a:p>
          <a:pPr rtl="1"/>
          <a:endParaRPr lang="ar-SA"/>
        </a:p>
      </dgm:t>
    </dgm:pt>
    <dgm:pt modelId="{C2F36167-FB0B-42F5-9A2E-385C1FA808BE}">
      <dgm:prSet phldrT="[نص]"/>
      <dgm:spPr/>
      <dgm:t>
        <a:bodyPr/>
        <a:lstStyle/>
        <a:p>
          <a:pPr rtl="1"/>
          <a:r>
            <a:rPr lang="ar-SA" dirty="0" smtClean="0"/>
            <a:t>التوجيه</a:t>
          </a:r>
          <a:endParaRPr lang="ar-SA" dirty="0"/>
        </a:p>
      </dgm:t>
    </dgm:pt>
    <dgm:pt modelId="{8E766BDB-E218-469B-A1C7-E3778478CC34}" type="parTrans" cxnId="{CF2653F2-C171-4BBB-9EA4-611A86F7923C}">
      <dgm:prSet/>
      <dgm:spPr/>
      <dgm:t>
        <a:bodyPr/>
        <a:lstStyle/>
        <a:p>
          <a:pPr rtl="1"/>
          <a:endParaRPr lang="ar-SA"/>
        </a:p>
      </dgm:t>
    </dgm:pt>
    <dgm:pt modelId="{838D1BE5-74F5-48BE-A333-F093832564EE}" type="sibTrans" cxnId="{CF2653F2-C171-4BBB-9EA4-611A86F7923C}">
      <dgm:prSet/>
      <dgm:spPr/>
      <dgm:t>
        <a:bodyPr/>
        <a:lstStyle/>
        <a:p>
          <a:pPr rtl="1"/>
          <a:endParaRPr lang="ar-SA"/>
        </a:p>
      </dgm:t>
    </dgm:pt>
    <dgm:pt modelId="{6E404B96-FC20-4C86-8515-206CB071C3CD}" type="pres">
      <dgm:prSet presAssocID="{120EECDE-5F8B-4D18-A365-ACE345E0C109}" presName="composite" presStyleCnt="0">
        <dgm:presLayoutVars>
          <dgm:chMax val="1"/>
          <dgm:dir/>
          <dgm:resizeHandles val="exact"/>
        </dgm:presLayoutVars>
      </dgm:prSet>
      <dgm:spPr/>
    </dgm:pt>
    <dgm:pt modelId="{F799CE09-C4EA-40EE-8DB6-828BC3F778BC}" type="pres">
      <dgm:prSet presAssocID="{120EECDE-5F8B-4D18-A365-ACE345E0C109}" presName="radial" presStyleCnt="0">
        <dgm:presLayoutVars>
          <dgm:animLvl val="ctr"/>
        </dgm:presLayoutVars>
      </dgm:prSet>
      <dgm:spPr/>
    </dgm:pt>
    <dgm:pt modelId="{07A9E9CC-8B77-4FF4-BA50-646DB23690E5}" type="pres">
      <dgm:prSet presAssocID="{5E5BFD85-C73D-4C53-8C17-8B330D71543F}" presName="centerShape" presStyleLbl="vennNode1" presStyleIdx="0" presStyleCnt="5"/>
      <dgm:spPr/>
    </dgm:pt>
    <dgm:pt modelId="{C39BD9FE-55F5-4510-880F-02AB7E7FAF40}" type="pres">
      <dgm:prSet presAssocID="{2C82D9E3-3213-47D7-B495-6B7F91BDD54C}" presName="node" presStyleLbl="vennNode1" presStyleIdx="1" presStyleCnt="5">
        <dgm:presLayoutVars>
          <dgm:bulletEnabled val="1"/>
        </dgm:presLayoutVars>
      </dgm:prSet>
      <dgm:spPr/>
    </dgm:pt>
    <dgm:pt modelId="{25239B77-DC5D-4BA0-BE3F-48DA5A186FF9}" type="pres">
      <dgm:prSet presAssocID="{8FA21144-2112-43F5-A1B4-90F5DA8F925F}" presName="node" presStyleLbl="vennNode1" presStyleIdx="2" presStyleCnt="5">
        <dgm:presLayoutVars>
          <dgm:bulletEnabled val="1"/>
        </dgm:presLayoutVars>
      </dgm:prSet>
      <dgm:spPr/>
    </dgm:pt>
    <dgm:pt modelId="{213C0ADA-6177-41B7-B9C5-FEDF8DCEE6C5}" type="pres">
      <dgm:prSet presAssocID="{DEA9ABBB-E020-4BDB-95FA-2A831144212E}" presName="node" presStyleLbl="vennNode1" presStyleIdx="3" presStyleCnt="5">
        <dgm:presLayoutVars>
          <dgm:bulletEnabled val="1"/>
        </dgm:presLayoutVars>
      </dgm:prSet>
      <dgm:spPr/>
    </dgm:pt>
    <dgm:pt modelId="{E5A0727A-0F56-4501-8014-045992CA72F0}" type="pres">
      <dgm:prSet presAssocID="{C2F36167-FB0B-42F5-9A2E-385C1FA808BE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0FD0948D-6905-4C81-BE8C-57408E845461}" srcId="{120EECDE-5F8B-4D18-A365-ACE345E0C109}" destId="{5E5BFD85-C73D-4C53-8C17-8B330D71543F}" srcOrd="0" destOrd="0" parTransId="{37D2653B-5777-4A31-9407-16CF7C19D937}" sibTransId="{A961CFC9-119A-40B0-8643-09E02CFC1BB2}"/>
    <dgm:cxn modelId="{2C95E99C-17D2-4BDC-89D3-453E0C600B3A}" type="presOf" srcId="{2C82D9E3-3213-47D7-B495-6B7F91BDD54C}" destId="{C39BD9FE-55F5-4510-880F-02AB7E7FAF40}" srcOrd="0" destOrd="0" presId="urn:microsoft.com/office/officeart/2005/8/layout/radial3"/>
    <dgm:cxn modelId="{61FA37B6-A71A-4BCC-9A81-EF386FFF48AC}" srcId="{5E5BFD85-C73D-4C53-8C17-8B330D71543F}" destId="{8FA21144-2112-43F5-A1B4-90F5DA8F925F}" srcOrd="1" destOrd="0" parTransId="{7410C77B-DEB3-42AB-A20C-1F7164DB2629}" sibTransId="{BE2AA58A-9F6F-4485-95BC-1713820F9777}"/>
    <dgm:cxn modelId="{EB741E66-3C62-40C1-8521-0F74CBF5833D}" type="presOf" srcId="{DEA9ABBB-E020-4BDB-95FA-2A831144212E}" destId="{213C0ADA-6177-41B7-B9C5-FEDF8DCEE6C5}" srcOrd="0" destOrd="0" presId="urn:microsoft.com/office/officeart/2005/8/layout/radial3"/>
    <dgm:cxn modelId="{CF2653F2-C171-4BBB-9EA4-611A86F7923C}" srcId="{5E5BFD85-C73D-4C53-8C17-8B330D71543F}" destId="{C2F36167-FB0B-42F5-9A2E-385C1FA808BE}" srcOrd="3" destOrd="0" parTransId="{8E766BDB-E218-469B-A1C7-E3778478CC34}" sibTransId="{838D1BE5-74F5-48BE-A333-F093832564EE}"/>
    <dgm:cxn modelId="{9109576E-5F87-4B35-943E-A7450757964F}" type="presOf" srcId="{120EECDE-5F8B-4D18-A365-ACE345E0C109}" destId="{6E404B96-FC20-4C86-8515-206CB071C3CD}" srcOrd="0" destOrd="0" presId="urn:microsoft.com/office/officeart/2005/8/layout/radial3"/>
    <dgm:cxn modelId="{5EB0D25F-464C-41CA-92D8-3BE528D5CD40}" srcId="{5E5BFD85-C73D-4C53-8C17-8B330D71543F}" destId="{2C82D9E3-3213-47D7-B495-6B7F91BDD54C}" srcOrd="0" destOrd="0" parTransId="{BD2EEA02-0A14-480A-B912-F668A037A052}" sibTransId="{76AB0410-3BE8-48D9-AC0A-48A75ED3BA56}"/>
    <dgm:cxn modelId="{CA2007CA-171E-4196-ADBF-86EC51F47538}" type="presOf" srcId="{5E5BFD85-C73D-4C53-8C17-8B330D71543F}" destId="{07A9E9CC-8B77-4FF4-BA50-646DB23690E5}" srcOrd="0" destOrd="0" presId="urn:microsoft.com/office/officeart/2005/8/layout/radial3"/>
    <dgm:cxn modelId="{6A526A7B-35DB-4166-8AA1-813A5762D6E8}" srcId="{5E5BFD85-C73D-4C53-8C17-8B330D71543F}" destId="{DEA9ABBB-E020-4BDB-95FA-2A831144212E}" srcOrd="2" destOrd="0" parTransId="{202155AF-C0B3-4C6E-8C7E-053ACB0D55F9}" sibTransId="{07CF8B42-EEBA-4891-BD35-E8CE6E30204F}"/>
    <dgm:cxn modelId="{82E241A0-06D4-4B8E-A18D-5651C245E53E}" type="presOf" srcId="{C2F36167-FB0B-42F5-9A2E-385C1FA808BE}" destId="{E5A0727A-0F56-4501-8014-045992CA72F0}" srcOrd="0" destOrd="0" presId="urn:microsoft.com/office/officeart/2005/8/layout/radial3"/>
    <dgm:cxn modelId="{9E1F9913-0951-4B65-B042-FD4CB4A900F1}" type="presOf" srcId="{8FA21144-2112-43F5-A1B4-90F5DA8F925F}" destId="{25239B77-DC5D-4BA0-BE3F-48DA5A186FF9}" srcOrd="0" destOrd="0" presId="urn:microsoft.com/office/officeart/2005/8/layout/radial3"/>
    <dgm:cxn modelId="{2EF96035-8AB0-40BD-940B-89FBFF64C61A}" type="presParOf" srcId="{6E404B96-FC20-4C86-8515-206CB071C3CD}" destId="{F799CE09-C4EA-40EE-8DB6-828BC3F778BC}" srcOrd="0" destOrd="0" presId="urn:microsoft.com/office/officeart/2005/8/layout/radial3"/>
    <dgm:cxn modelId="{CB63F1D2-79AA-448E-8DDD-7996CAFEF206}" type="presParOf" srcId="{F799CE09-C4EA-40EE-8DB6-828BC3F778BC}" destId="{07A9E9CC-8B77-4FF4-BA50-646DB23690E5}" srcOrd="0" destOrd="0" presId="urn:microsoft.com/office/officeart/2005/8/layout/radial3"/>
    <dgm:cxn modelId="{E9000971-B893-4597-B833-D688E0481660}" type="presParOf" srcId="{F799CE09-C4EA-40EE-8DB6-828BC3F778BC}" destId="{C39BD9FE-55F5-4510-880F-02AB7E7FAF40}" srcOrd="1" destOrd="0" presId="urn:microsoft.com/office/officeart/2005/8/layout/radial3"/>
    <dgm:cxn modelId="{07A76414-9DB8-45D0-B23C-C3E3B32DDE81}" type="presParOf" srcId="{F799CE09-C4EA-40EE-8DB6-828BC3F778BC}" destId="{25239B77-DC5D-4BA0-BE3F-48DA5A186FF9}" srcOrd="2" destOrd="0" presId="urn:microsoft.com/office/officeart/2005/8/layout/radial3"/>
    <dgm:cxn modelId="{750D3F29-45C3-474B-9646-545402DCDD4B}" type="presParOf" srcId="{F799CE09-C4EA-40EE-8DB6-828BC3F778BC}" destId="{213C0ADA-6177-41B7-B9C5-FEDF8DCEE6C5}" srcOrd="3" destOrd="0" presId="urn:microsoft.com/office/officeart/2005/8/layout/radial3"/>
    <dgm:cxn modelId="{57007DD0-4D60-4684-B133-E538FE4ABFD0}" type="presParOf" srcId="{F799CE09-C4EA-40EE-8DB6-828BC3F778BC}" destId="{E5A0727A-0F56-4501-8014-045992CA72F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D24A8-8971-403F-9550-ABEDE135F10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DFF4238-FF76-44D1-9957-7524D81597CB}">
      <dgm:prSet phldrT="[نص]"/>
      <dgm:spPr/>
      <dgm:t>
        <a:bodyPr/>
        <a:lstStyle/>
        <a:p>
          <a:pPr rtl="1"/>
          <a:r>
            <a:rPr lang="ar-SA" dirty="0" smtClean="0"/>
            <a:t>الغير مبرمجة</a:t>
          </a:r>
          <a:endParaRPr lang="ar-SA" dirty="0"/>
        </a:p>
      </dgm:t>
    </dgm:pt>
    <dgm:pt modelId="{F5FEE13F-8663-48A6-B66F-9DC5AA388549}" type="parTrans" cxnId="{78EC6AC4-9EAE-40BF-94A3-26058041A2B6}">
      <dgm:prSet/>
      <dgm:spPr/>
      <dgm:t>
        <a:bodyPr/>
        <a:lstStyle/>
        <a:p>
          <a:pPr rtl="1"/>
          <a:endParaRPr lang="ar-SA"/>
        </a:p>
      </dgm:t>
    </dgm:pt>
    <dgm:pt modelId="{2E559C79-6C73-4DCA-BDAB-3EFFFBDBC101}" type="sibTrans" cxnId="{78EC6AC4-9EAE-40BF-94A3-26058041A2B6}">
      <dgm:prSet/>
      <dgm:spPr/>
      <dgm:t>
        <a:bodyPr/>
        <a:lstStyle/>
        <a:p>
          <a:pPr rtl="1"/>
          <a:endParaRPr lang="ar-SA"/>
        </a:p>
      </dgm:t>
    </dgm:pt>
    <dgm:pt modelId="{CA9A2FB0-4E09-4D8E-B514-59FF04CBD1E4}">
      <dgm:prSet phldrT="[نص]"/>
      <dgm:spPr/>
      <dgm:t>
        <a:bodyPr/>
        <a:lstStyle/>
        <a:p>
          <a:pPr rtl="1"/>
          <a:r>
            <a:rPr lang="ar-SA" dirty="0" smtClean="0"/>
            <a:t>قرارات غير روتينية عادة تكون جديدة وغير محددة بشكل واضح</a:t>
          </a:r>
          <a:endParaRPr lang="ar-SA" dirty="0"/>
        </a:p>
      </dgm:t>
    </dgm:pt>
    <dgm:pt modelId="{2150D786-3563-4F99-8C23-63D7ECAB600A}" type="parTrans" cxnId="{65EE8953-10F3-410F-B0BA-60E7D6472213}">
      <dgm:prSet/>
      <dgm:spPr/>
      <dgm:t>
        <a:bodyPr/>
        <a:lstStyle/>
        <a:p>
          <a:pPr rtl="1"/>
          <a:endParaRPr lang="ar-SA"/>
        </a:p>
      </dgm:t>
    </dgm:pt>
    <dgm:pt modelId="{A91406A4-CBD2-4D09-9C56-2D4424805F7A}" type="sibTrans" cxnId="{65EE8953-10F3-410F-B0BA-60E7D6472213}">
      <dgm:prSet/>
      <dgm:spPr/>
      <dgm:t>
        <a:bodyPr/>
        <a:lstStyle/>
        <a:p>
          <a:pPr rtl="1"/>
          <a:endParaRPr lang="ar-SA"/>
        </a:p>
      </dgm:t>
    </dgm:pt>
    <dgm:pt modelId="{3CBE8924-5591-408A-B0A6-6F23BB070331}">
      <dgm:prSet phldrT="[نص]"/>
      <dgm:spPr/>
      <dgm:t>
        <a:bodyPr/>
        <a:lstStyle/>
        <a:p>
          <a:pPr rtl="1"/>
          <a:r>
            <a:rPr lang="ar-SA" dirty="0" smtClean="0"/>
            <a:t>درجة المخاطرة والغموض عالية ودرجة التأكد منخفضة</a:t>
          </a:r>
          <a:endParaRPr lang="ar-SA" dirty="0"/>
        </a:p>
      </dgm:t>
    </dgm:pt>
    <dgm:pt modelId="{E2C0A626-D6BF-4DDA-ACB1-E29D0F1FD645}" type="parTrans" cxnId="{D70D2B7C-1EF7-43C3-B992-A4F428B0CF41}">
      <dgm:prSet/>
      <dgm:spPr/>
      <dgm:t>
        <a:bodyPr/>
        <a:lstStyle/>
        <a:p>
          <a:pPr rtl="1"/>
          <a:endParaRPr lang="ar-SA"/>
        </a:p>
      </dgm:t>
    </dgm:pt>
    <dgm:pt modelId="{165C4581-5609-4810-A65B-E5C7848D6361}" type="sibTrans" cxnId="{D70D2B7C-1EF7-43C3-B992-A4F428B0CF41}">
      <dgm:prSet/>
      <dgm:spPr/>
      <dgm:t>
        <a:bodyPr/>
        <a:lstStyle/>
        <a:p>
          <a:pPr rtl="1"/>
          <a:endParaRPr lang="ar-SA"/>
        </a:p>
      </dgm:t>
    </dgm:pt>
    <dgm:pt modelId="{E48B7DBD-0F47-4388-B95F-A7524B3E70CE}">
      <dgm:prSet phldrT="[نص]"/>
      <dgm:spPr/>
      <dgm:t>
        <a:bodyPr/>
        <a:lstStyle/>
        <a:p>
          <a:pPr rtl="1"/>
          <a:r>
            <a:rPr lang="ar-SA" dirty="0" smtClean="0"/>
            <a:t>المبرمجة</a:t>
          </a:r>
          <a:endParaRPr lang="ar-SA" dirty="0"/>
        </a:p>
      </dgm:t>
    </dgm:pt>
    <dgm:pt modelId="{A246ED7A-617C-43FA-B562-D12FD96D5C86}" type="parTrans" cxnId="{A1510CD3-D300-45C8-B471-579B22B4254B}">
      <dgm:prSet/>
      <dgm:spPr/>
      <dgm:t>
        <a:bodyPr/>
        <a:lstStyle/>
        <a:p>
          <a:pPr rtl="1"/>
          <a:endParaRPr lang="ar-SA"/>
        </a:p>
      </dgm:t>
    </dgm:pt>
    <dgm:pt modelId="{0DD96FD7-FAB3-4043-A9FF-39936F5B8214}" type="sibTrans" cxnId="{A1510CD3-D300-45C8-B471-579B22B4254B}">
      <dgm:prSet/>
      <dgm:spPr/>
      <dgm:t>
        <a:bodyPr/>
        <a:lstStyle/>
        <a:p>
          <a:pPr rtl="1"/>
          <a:endParaRPr lang="ar-SA"/>
        </a:p>
      </dgm:t>
    </dgm:pt>
    <dgm:pt modelId="{39CD15BA-0D15-4E6D-B8B3-E59611D40E22}">
      <dgm:prSet phldrT="[نص]"/>
      <dgm:spPr/>
      <dgm:t>
        <a:bodyPr/>
        <a:lstStyle/>
        <a:p>
          <a:pPr rtl="1"/>
          <a:r>
            <a:rPr lang="ar-SA" dirty="0" smtClean="0"/>
            <a:t>قرارات روتينية ومتكررة</a:t>
          </a:r>
          <a:endParaRPr lang="ar-SA" dirty="0"/>
        </a:p>
      </dgm:t>
    </dgm:pt>
    <dgm:pt modelId="{A4F3F0A9-C095-4C8B-9377-215BFEEC29CD}" type="parTrans" cxnId="{E0B6414B-796B-4879-8E0C-BF18CFA2AA0F}">
      <dgm:prSet/>
      <dgm:spPr/>
      <dgm:t>
        <a:bodyPr/>
        <a:lstStyle/>
        <a:p>
          <a:pPr rtl="1"/>
          <a:endParaRPr lang="ar-SA"/>
        </a:p>
      </dgm:t>
    </dgm:pt>
    <dgm:pt modelId="{912DC901-6EE7-46D9-ABE4-09B47E73D413}" type="sibTrans" cxnId="{E0B6414B-796B-4879-8E0C-BF18CFA2AA0F}">
      <dgm:prSet/>
      <dgm:spPr/>
      <dgm:t>
        <a:bodyPr/>
        <a:lstStyle/>
        <a:p>
          <a:pPr rtl="1"/>
          <a:endParaRPr lang="ar-SA"/>
        </a:p>
      </dgm:t>
    </dgm:pt>
    <dgm:pt modelId="{D1AAA863-EB8E-40C3-BBED-C4DBC3541104}">
      <dgm:prSet phldrT="[نص]"/>
      <dgm:spPr/>
      <dgm:t>
        <a:bodyPr/>
        <a:lstStyle/>
        <a:p>
          <a:pPr rtl="1"/>
          <a:r>
            <a:rPr lang="ar-SA" dirty="0" smtClean="0"/>
            <a:t>نسبة المخاطرة والغموض منخفضة ودرجة التأكد عالية</a:t>
          </a:r>
          <a:endParaRPr lang="ar-SA" dirty="0"/>
        </a:p>
      </dgm:t>
    </dgm:pt>
    <dgm:pt modelId="{EA36CD45-B196-419C-AD78-FE1E88F0B347}" type="parTrans" cxnId="{200C1B98-B044-4C34-AF2E-4F4F4C069326}">
      <dgm:prSet/>
      <dgm:spPr/>
      <dgm:t>
        <a:bodyPr/>
        <a:lstStyle/>
        <a:p>
          <a:pPr rtl="1"/>
          <a:endParaRPr lang="ar-SA"/>
        </a:p>
      </dgm:t>
    </dgm:pt>
    <dgm:pt modelId="{A7BC9EC2-DD6F-4EC8-95CB-B40AE0808FB9}" type="sibTrans" cxnId="{200C1B98-B044-4C34-AF2E-4F4F4C069326}">
      <dgm:prSet/>
      <dgm:spPr/>
      <dgm:t>
        <a:bodyPr/>
        <a:lstStyle/>
        <a:p>
          <a:pPr rtl="1"/>
          <a:endParaRPr lang="ar-SA"/>
        </a:p>
      </dgm:t>
    </dgm:pt>
    <dgm:pt modelId="{1B04A4D8-535B-41C9-8CA1-05C3CA93DD98}" type="pres">
      <dgm:prSet presAssocID="{59ED24A8-8971-403F-9550-ABEDE135F10A}" presName="list" presStyleCnt="0">
        <dgm:presLayoutVars>
          <dgm:dir/>
          <dgm:animLvl val="lvl"/>
        </dgm:presLayoutVars>
      </dgm:prSet>
      <dgm:spPr/>
    </dgm:pt>
    <dgm:pt modelId="{AB6B1E60-6EF2-408F-B3A7-99A0196905BE}" type="pres">
      <dgm:prSet presAssocID="{6DFF4238-FF76-44D1-9957-7524D81597CB}" presName="posSpace" presStyleCnt="0"/>
      <dgm:spPr/>
    </dgm:pt>
    <dgm:pt modelId="{6F030A8D-12FC-4CF9-BD55-28843F91BA21}" type="pres">
      <dgm:prSet presAssocID="{6DFF4238-FF76-44D1-9957-7524D81597CB}" presName="vertFlow" presStyleCnt="0"/>
      <dgm:spPr/>
    </dgm:pt>
    <dgm:pt modelId="{9B28A4E5-7929-4953-BD13-93EE9916C95A}" type="pres">
      <dgm:prSet presAssocID="{6DFF4238-FF76-44D1-9957-7524D81597CB}" presName="topSpace" presStyleCnt="0"/>
      <dgm:spPr/>
    </dgm:pt>
    <dgm:pt modelId="{81BDCE77-D11B-4458-B336-F77D7B2CC1E6}" type="pres">
      <dgm:prSet presAssocID="{6DFF4238-FF76-44D1-9957-7524D81597CB}" presName="firstComp" presStyleCnt="0"/>
      <dgm:spPr/>
    </dgm:pt>
    <dgm:pt modelId="{674EEE8F-6F01-4F34-9D34-9F4E7C3972BF}" type="pres">
      <dgm:prSet presAssocID="{6DFF4238-FF76-44D1-9957-7524D81597CB}" presName="firstChild" presStyleLbl="bgAccFollowNode1" presStyleIdx="0" presStyleCnt="4"/>
      <dgm:spPr/>
    </dgm:pt>
    <dgm:pt modelId="{2EB3CB0A-9BB3-40EE-8B3B-E7FB12E007CA}" type="pres">
      <dgm:prSet presAssocID="{6DFF4238-FF76-44D1-9957-7524D81597CB}" presName="firstChildTx" presStyleLbl="bgAccFollowNode1" presStyleIdx="0" presStyleCnt="4">
        <dgm:presLayoutVars>
          <dgm:bulletEnabled val="1"/>
        </dgm:presLayoutVars>
      </dgm:prSet>
      <dgm:spPr/>
    </dgm:pt>
    <dgm:pt modelId="{38320BC6-30D0-44E7-A404-6F955E45A24F}" type="pres">
      <dgm:prSet presAssocID="{3CBE8924-5591-408A-B0A6-6F23BB070331}" presName="comp" presStyleCnt="0"/>
      <dgm:spPr/>
    </dgm:pt>
    <dgm:pt modelId="{4DD4146F-75BF-45DB-96E7-095D5C0E4BB7}" type="pres">
      <dgm:prSet presAssocID="{3CBE8924-5591-408A-B0A6-6F23BB070331}" presName="child" presStyleLbl="bgAccFollowNode1" presStyleIdx="1" presStyleCnt="4"/>
      <dgm:spPr/>
    </dgm:pt>
    <dgm:pt modelId="{E73C4D48-A0D4-446C-A719-AB359845AC4E}" type="pres">
      <dgm:prSet presAssocID="{3CBE8924-5591-408A-B0A6-6F23BB070331}" presName="childTx" presStyleLbl="bgAccFollowNode1" presStyleIdx="1" presStyleCnt="4">
        <dgm:presLayoutVars>
          <dgm:bulletEnabled val="1"/>
        </dgm:presLayoutVars>
      </dgm:prSet>
      <dgm:spPr/>
    </dgm:pt>
    <dgm:pt modelId="{74ECFB16-F06C-4CD2-B797-3DF27B85F9A8}" type="pres">
      <dgm:prSet presAssocID="{6DFF4238-FF76-44D1-9957-7524D81597CB}" presName="negSpace" presStyleCnt="0"/>
      <dgm:spPr/>
    </dgm:pt>
    <dgm:pt modelId="{3FAC0999-7E63-4C20-A8A8-0EA121EB6752}" type="pres">
      <dgm:prSet presAssocID="{6DFF4238-FF76-44D1-9957-7524D81597CB}" presName="circle" presStyleLbl="node1" presStyleIdx="0" presStyleCnt="2"/>
      <dgm:spPr/>
      <dgm:t>
        <a:bodyPr/>
        <a:lstStyle/>
        <a:p>
          <a:pPr rtl="1"/>
          <a:endParaRPr lang="ar-SA"/>
        </a:p>
      </dgm:t>
    </dgm:pt>
    <dgm:pt modelId="{FA93F6E8-2DFE-4F63-977E-1A23ABC11AF2}" type="pres">
      <dgm:prSet presAssocID="{2E559C79-6C73-4DCA-BDAB-3EFFFBDBC101}" presName="transSpace" presStyleCnt="0"/>
      <dgm:spPr/>
    </dgm:pt>
    <dgm:pt modelId="{163D6EAF-62C4-4593-B6E2-4333095448A9}" type="pres">
      <dgm:prSet presAssocID="{E48B7DBD-0F47-4388-B95F-A7524B3E70CE}" presName="posSpace" presStyleCnt="0"/>
      <dgm:spPr/>
    </dgm:pt>
    <dgm:pt modelId="{8BB22E15-B607-45A2-AA27-FA6F3841E723}" type="pres">
      <dgm:prSet presAssocID="{E48B7DBD-0F47-4388-B95F-A7524B3E70CE}" presName="vertFlow" presStyleCnt="0"/>
      <dgm:spPr/>
    </dgm:pt>
    <dgm:pt modelId="{FD45EFC1-2AD3-4556-900B-CECA76CB0F56}" type="pres">
      <dgm:prSet presAssocID="{E48B7DBD-0F47-4388-B95F-A7524B3E70CE}" presName="topSpace" presStyleCnt="0"/>
      <dgm:spPr/>
    </dgm:pt>
    <dgm:pt modelId="{F478C720-642A-4FEB-95FF-CEE0E3896DAD}" type="pres">
      <dgm:prSet presAssocID="{E48B7DBD-0F47-4388-B95F-A7524B3E70CE}" presName="firstComp" presStyleCnt="0"/>
      <dgm:spPr/>
    </dgm:pt>
    <dgm:pt modelId="{1E586D06-FF51-4F93-8E29-5127F001B1EB}" type="pres">
      <dgm:prSet presAssocID="{E48B7DBD-0F47-4388-B95F-A7524B3E70CE}" presName="firstChild" presStyleLbl="bgAccFollowNode1" presStyleIdx="2" presStyleCnt="4"/>
      <dgm:spPr/>
      <dgm:t>
        <a:bodyPr/>
        <a:lstStyle/>
        <a:p>
          <a:pPr rtl="1"/>
          <a:endParaRPr lang="ar-SA"/>
        </a:p>
      </dgm:t>
    </dgm:pt>
    <dgm:pt modelId="{1961F426-4A2F-442D-8B54-DD3305F70FD8}" type="pres">
      <dgm:prSet presAssocID="{E48B7DBD-0F47-4388-B95F-A7524B3E70CE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56897E-83B9-4CB2-AF7D-798094CB9115}" type="pres">
      <dgm:prSet presAssocID="{D1AAA863-EB8E-40C3-BBED-C4DBC3541104}" presName="comp" presStyleCnt="0"/>
      <dgm:spPr/>
    </dgm:pt>
    <dgm:pt modelId="{21317904-14A3-4237-9693-00AB437E8DFA}" type="pres">
      <dgm:prSet presAssocID="{D1AAA863-EB8E-40C3-BBED-C4DBC3541104}" presName="child" presStyleLbl="bgAccFollowNode1" presStyleIdx="3" presStyleCnt="4"/>
      <dgm:spPr/>
      <dgm:t>
        <a:bodyPr/>
        <a:lstStyle/>
        <a:p>
          <a:pPr rtl="1"/>
          <a:endParaRPr lang="ar-SA"/>
        </a:p>
      </dgm:t>
    </dgm:pt>
    <dgm:pt modelId="{1BAE0E1C-5FED-4B1E-AD58-893E35AC9419}" type="pres">
      <dgm:prSet presAssocID="{D1AAA863-EB8E-40C3-BBED-C4DBC354110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1C0AD8-6D5E-4456-A4A9-B0371AF058F9}" type="pres">
      <dgm:prSet presAssocID="{E48B7DBD-0F47-4388-B95F-A7524B3E70CE}" presName="negSpace" presStyleCnt="0"/>
      <dgm:spPr/>
    </dgm:pt>
    <dgm:pt modelId="{4EFB8F87-0D7E-44DC-B1C7-FA79E7323B73}" type="pres">
      <dgm:prSet presAssocID="{E48B7DBD-0F47-4388-B95F-A7524B3E70CE}" presName="circle" presStyleLbl="node1" presStyleIdx="1" presStyleCnt="2"/>
      <dgm:spPr/>
    </dgm:pt>
  </dgm:ptLst>
  <dgm:cxnLst>
    <dgm:cxn modelId="{34367458-3A94-40ED-BCDB-6F63207C1A63}" type="presOf" srcId="{6DFF4238-FF76-44D1-9957-7524D81597CB}" destId="{3FAC0999-7E63-4C20-A8A8-0EA121EB6752}" srcOrd="0" destOrd="0" presId="urn:microsoft.com/office/officeart/2005/8/layout/hList9"/>
    <dgm:cxn modelId="{7891B58D-D6DD-4D36-9360-53B4CBF1D8EF}" type="presOf" srcId="{E48B7DBD-0F47-4388-B95F-A7524B3E70CE}" destId="{4EFB8F87-0D7E-44DC-B1C7-FA79E7323B73}" srcOrd="0" destOrd="0" presId="urn:microsoft.com/office/officeart/2005/8/layout/hList9"/>
    <dgm:cxn modelId="{D70D2B7C-1EF7-43C3-B992-A4F428B0CF41}" srcId="{6DFF4238-FF76-44D1-9957-7524D81597CB}" destId="{3CBE8924-5591-408A-B0A6-6F23BB070331}" srcOrd="1" destOrd="0" parTransId="{E2C0A626-D6BF-4DDA-ACB1-E29D0F1FD645}" sibTransId="{165C4581-5609-4810-A65B-E5C7848D6361}"/>
    <dgm:cxn modelId="{78EC6AC4-9EAE-40BF-94A3-26058041A2B6}" srcId="{59ED24A8-8971-403F-9550-ABEDE135F10A}" destId="{6DFF4238-FF76-44D1-9957-7524D81597CB}" srcOrd="0" destOrd="0" parTransId="{F5FEE13F-8663-48A6-B66F-9DC5AA388549}" sibTransId="{2E559C79-6C73-4DCA-BDAB-3EFFFBDBC101}"/>
    <dgm:cxn modelId="{18136042-ECF8-4E60-B12F-731B2F6A4E3D}" type="presOf" srcId="{39CD15BA-0D15-4E6D-B8B3-E59611D40E22}" destId="{1961F426-4A2F-442D-8B54-DD3305F70FD8}" srcOrd="1" destOrd="0" presId="urn:microsoft.com/office/officeart/2005/8/layout/hList9"/>
    <dgm:cxn modelId="{200C1B98-B044-4C34-AF2E-4F4F4C069326}" srcId="{E48B7DBD-0F47-4388-B95F-A7524B3E70CE}" destId="{D1AAA863-EB8E-40C3-BBED-C4DBC3541104}" srcOrd="1" destOrd="0" parTransId="{EA36CD45-B196-419C-AD78-FE1E88F0B347}" sibTransId="{A7BC9EC2-DD6F-4EC8-95CB-B40AE0808FB9}"/>
    <dgm:cxn modelId="{E3C0738A-A035-4F22-9C43-D4A7E17250EA}" type="presOf" srcId="{D1AAA863-EB8E-40C3-BBED-C4DBC3541104}" destId="{1BAE0E1C-5FED-4B1E-AD58-893E35AC9419}" srcOrd="1" destOrd="0" presId="urn:microsoft.com/office/officeart/2005/8/layout/hList9"/>
    <dgm:cxn modelId="{27836916-EEF6-4585-93D1-A44E923DB54A}" type="presOf" srcId="{D1AAA863-EB8E-40C3-BBED-C4DBC3541104}" destId="{21317904-14A3-4237-9693-00AB437E8DFA}" srcOrd="0" destOrd="0" presId="urn:microsoft.com/office/officeart/2005/8/layout/hList9"/>
    <dgm:cxn modelId="{56EAB918-089D-4E7E-815C-C5F109192DAB}" type="presOf" srcId="{CA9A2FB0-4E09-4D8E-B514-59FF04CBD1E4}" destId="{2EB3CB0A-9BB3-40EE-8B3B-E7FB12E007CA}" srcOrd="1" destOrd="0" presId="urn:microsoft.com/office/officeart/2005/8/layout/hList9"/>
    <dgm:cxn modelId="{A052A23F-735C-47C9-928C-6E809C810A20}" type="presOf" srcId="{3CBE8924-5591-408A-B0A6-6F23BB070331}" destId="{4DD4146F-75BF-45DB-96E7-095D5C0E4BB7}" srcOrd="0" destOrd="0" presId="urn:microsoft.com/office/officeart/2005/8/layout/hList9"/>
    <dgm:cxn modelId="{02EF3972-371D-4D60-B015-6308CB64D519}" type="presOf" srcId="{39CD15BA-0D15-4E6D-B8B3-E59611D40E22}" destId="{1E586D06-FF51-4F93-8E29-5127F001B1EB}" srcOrd="0" destOrd="0" presId="urn:microsoft.com/office/officeart/2005/8/layout/hList9"/>
    <dgm:cxn modelId="{FA578C22-EB95-4587-89A3-3A7A4B706C1A}" type="presOf" srcId="{CA9A2FB0-4E09-4D8E-B514-59FF04CBD1E4}" destId="{674EEE8F-6F01-4F34-9D34-9F4E7C3972BF}" srcOrd="0" destOrd="0" presId="urn:microsoft.com/office/officeart/2005/8/layout/hList9"/>
    <dgm:cxn modelId="{3E9F3E41-BFE5-439C-9F5F-81E57BC29193}" type="presOf" srcId="{3CBE8924-5591-408A-B0A6-6F23BB070331}" destId="{E73C4D48-A0D4-446C-A719-AB359845AC4E}" srcOrd="1" destOrd="0" presId="urn:microsoft.com/office/officeart/2005/8/layout/hList9"/>
    <dgm:cxn modelId="{65EE8953-10F3-410F-B0BA-60E7D6472213}" srcId="{6DFF4238-FF76-44D1-9957-7524D81597CB}" destId="{CA9A2FB0-4E09-4D8E-B514-59FF04CBD1E4}" srcOrd="0" destOrd="0" parTransId="{2150D786-3563-4F99-8C23-63D7ECAB600A}" sibTransId="{A91406A4-CBD2-4D09-9C56-2D4424805F7A}"/>
    <dgm:cxn modelId="{A1510CD3-D300-45C8-B471-579B22B4254B}" srcId="{59ED24A8-8971-403F-9550-ABEDE135F10A}" destId="{E48B7DBD-0F47-4388-B95F-A7524B3E70CE}" srcOrd="1" destOrd="0" parTransId="{A246ED7A-617C-43FA-B562-D12FD96D5C86}" sibTransId="{0DD96FD7-FAB3-4043-A9FF-39936F5B8214}"/>
    <dgm:cxn modelId="{E0B6414B-796B-4879-8E0C-BF18CFA2AA0F}" srcId="{E48B7DBD-0F47-4388-B95F-A7524B3E70CE}" destId="{39CD15BA-0D15-4E6D-B8B3-E59611D40E22}" srcOrd="0" destOrd="0" parTransId="{A4F3F0A9-C095-4C8B-9377-215BFEEC29CD}" sibTransId="{912DC901-6EE7-46D9-ABE4-09B47E73D413}"/>
    <dgm:cxn modelId="{9402DD45-F76D-4A8C-9BB1-74B5A0BB34E2}" type="presOf" srcId="{59ED24A8-8971-403F-9550-ABEDE135F10A}" destId="{1B04A4D8-535B-41C9-8CA1-05C3CA93DD98}" srcOrd="0" destOrd="0" presId="urn:microsoft.com/office/officeart/2005/8/layout/hList9"/>
    <dgm:cxn modelId="{8499F476-06BE-44FF-BDCF-B257CC5F4971}" type="presParOf" srcId="{1B04A4D8-535B-41C9-8CA1-05C3CA93DD98}" destId="{AB6B1E60-6EF2-408F-B3A7-99A0196905BE}" srcOrd="0" destOrd="0" presId="urn:microsoft.com/office/officeart/2005/8/layout/hList9"/>
    <dgm:cxn modelId="{E3F6238B-49C8-47CD-BD33-FE1C79C35BF8}" type="presParOf" srcId="{1B04A4D8-535B-41C9-8CA1-05C3CA93DD98}" destId="{6F030A8D-12FC-4CF9-BD55-28843F91BA21}" srcOrd="1" destOrd="0" presId="urn:microsoft.com/office/officeart/2005/8/layout/hList9"/>
    <dgm:cxn modelId="{C20D5574-8A5B-4B6D-9954-AA56F54E2482}" type="presParOf" srcId="{6F030A8D-12FC-4CF9-BD55-28843F91BA21}" destId="{9B28A4E5-7929-4953-BD13-93EE9916C95A}" srcOrd="0" destOrd="0" presId="urn:microsoft.com/office/officeart/2005/8/layout/hList9"/>
    <dgm:cxn modelId="{76D9D362-17F0-4E16-A236-399DF73C0F3D}" type="presParOf" srcId="{6F030A8D-12FC-4CF9-BD55-28843F91BA21}" destId="{81BDCE77-D11B-4458-B336-F77D7B2CC1E6}" srcOrd="1" destOrd="0" presId="urn:microsoft.com/office/officeart/2005/8/layout/hList9"/>
    <dgm:cxn modelId="{0D2FD6B3-8D3C-49F1-9C86-F21E79CA361A}" type="presParOf" srcId="{81BDCE77-D11B-4458-B336-F77D7B2CC1E6}" destId="{674EEE8F-6F01-4F34-9D34-9F4E7C3972BF}" srcOrd="0" destOrd="0" presId="urn:microsoft.com/office/officeart/2005/8/layout/hList9"/>
    <dgm:cxn modelId="{F4C9361A-09F9-476A-952E-600C9471B2BE}" type="presParOf" srcId="{81BDCE77-D11B-4458-B336-F77D7B2CC1E6}" destId="{2EB3CB0A-9BB3-40EE-8B3B-E7FB12E007CA}" srcOrd="1" destOrd="0" presId="urn:microsoft.com/office/officeart/2005/8/layout/hList9"/>
    <dgm:cxn modelId="{6ED58ACF-2946-43AF-9101-A78BAD6926F9}" type="presParOf" srcId="{6F030A8D-12FC-4CF9-BD55-28843F91BA21}" destId="{38320BC6-30D0-44E7-A404-6F955E45A24F}" srcOrd="2" destOrd="0" presId="urn:microsoft.com/office/officeart/2005/8/layout/hList9"/>
    <dgm:cxn modelId="{B8215EEB-90E4-4EC6-AA2F-BF223950439B}" type="presParOf" srcId="{38320BC6-30D0-44E7-A404-6F955E45A24F}" destId="{4DD4146F-75BF-45DB-96E7-095D5C0E4BB7}" srcOrd="0" destOrd="0" presId="urn:microsoft.com/office/officeart/2005/8/layout/hList9"/>
    <dgm:cxn modelId="{A45AFF82-8756-48E5-B4C0-278A1674EE2F}" type="presParOf" srcId="{38320BC6-30D0-44E7-A404-6F955E45A24F}" destId="{E73C4D48-A0D4-446C-A719-AB359845AC4E}" srcOrd="1" destOrd="0" presId="urn:microsoft.com/office/officeart/2005/8/layout/hList9"/>
    <dgm:cxn modelId="{49863DDF-B449-4B40-AF56-B7E2065054F0}" type="presParOf" srcId="{1B04A4D8-535B-41C9-8CA1-05C3CA93DD98}" destId="{74ECFB16-F06C-4CD2-B797-3DF27B85F9A8}" srcOrd="2" destOrd="0" presId="urn:microsoft.com/office/officeart/2005/8/layout/hList9"/>
    <dgm:cxn modelId="{CD394E1A-0156-44E0-90A5-4B11ED9A2B14}" type="presParOf" srcId="{1B04A4D8-535B-41C9-8CA1-05C3CA93DD98}" destId="{3FAC0999-7E63-4C20-A8A8-0EA121EB6752}" srcOrd="3" destOrd="0" presId="urn:microsoft.com/office/officeart/2005/8/layout/hList9"/>
    <dgm:cxn modelId="{B0F61068-1724-48BF-ACE5-23C666E0D244}" type="presParOf" srcId="{1B04A4D8-535B-41C9-8CA1-05C3CA93DD98}" destId="{FA93F6E8-2DFE-4F63-977E-1A23ABC11AF2}" srcOrd="4" destOrd="0" presId="urn:microsoft.com/office/officeart/2005/8/layout/hList9"/>
    <dgm:cxn modelId="{58B6D4E9-C920-4D5D-A211-4FB818434F6E}" type="presParOf" srcId="{1B04A4D8-535B-41C9-8CA1-05C3CA93DD98}" destId="{163D6EAF-62C4-4593-B6E2-4333095448A9}" srcOrd="5" destOrd="0" presId="urn:microsoft.com/office/officeart/2005/8/layout/hList9"/>
    <dgm:cxn modelId="{C522651B-8277-43D3-9EDB-0351846BF1C8}" type="presParOf" srcId="{1B04A4D8-535B-41C9-8CA1-05C3CA93DD98}" destId="{8BB22E15-B607-45A2-AA27-FA6F3841E723}" srcOrd="6" destOrd="0" presId="urn:microsoft.com/office/officeart/2005/8/layout/hList9"/>
    <dgm:cxn modelId="{89FCA2E1-DACD-4D1A-AB86-84CD45F08DD5}" type="presParOf" srcId="{8BB22E15-B607-45A2-AA27-FA6F3841E723}" destId="{FD45EFC1-2AD3-4556-900B-CECA76CB0F56}" srcOrd="0" destOrd="0" presId="urn:microsoft.com/office/officeart/2005/8/layout/hList9"/>
    <dgm:cxn modelId="{650A6A5F-540C-4DFE-B974-626B76B6BB33}" type="presParOf" srcId="{8BB22E15-B607-45A2-AA27-FA6F3841E723}" destId="{F478C720-642A-4FEB-95FF-CEE0E3896DAD}" srcOrd="1" destOrd="0" presId="urn:microsoft.com/office/officeart/2005/8/layout/hList9"/>
    <dgm:cxn modelId="{FCA9DD0C-D732-4C51-90EE-05587C9D3F39}" type="presParOf" srcId="{F478C720-642A-4FEB-95FF-CEE0E3896DAD}" destId="{1E586D06-FF51-4F93-8E29-5127F001B1EB}" srcOrd="0" destOrd="0" presId="urn:microsoft.com/office/officeart/2005/8/layout/hList9"/>
    <dgm:cxn modelId="{571F5DE2-3CBD-42A6-B225-E88D0EA42C03}" type="presParOf" srcId="{F478C720-642A-4FEB-95FF-CEE0E3896DAD}" destId="{1961F426-4A2F-442D-8B54-DD3305F70FD8}" srcOrd="1" destOrd="0" presId="urn:microsoft.com/office/officeart/2005/8/layout/hList9"/>
    <dgm:cxn modelId="{590E8689-29EF-45A0-957A-5736AC9AC7F4}" type="presParOf" srcId="{8BB22E15-B607-45A2-AA27-FA6F3841E723}" destId="{EB56897E-83B9-4CB2-AF7D-798094CB9115}" srcOrd="2" destOrd="0" presId="urn:microsoft.com/office/officeart/2005/8/layout/hList9"/>
    <dgm:cxn modelId="{32616261-EB2F-4D60-BFCC-36B0F0030E50}" type="presParOf" srcId="{EB56897E-83B9-4CB2-AF7D-798094CB9115}" destId="{21317904-14A3-4237-9693-00AB437E8DFA}" srcOrd="0" destOrd="0" presId="urn:microsoft.com/office/officeart/2005/8/layout/hList9"/>
    <dgm:cxn modelId="{18CC49CF-CBDA-45E1-A48E-B57E7D5AD810}" type="presParOf" srcId="{EB56897E-83B9-4CB2-AF7D-798094CB9115}" destId="{1BAE0E1C-5FED-4B1E-AD58-893E35AC9419}" srcOrd="1" destOrd="0" presId="urn:microsoft.com/office/officeart/2005/8/layout/hList9"/>
    <dgm:cxn modelId="{EFB496E6-9D29-469F-ABB8-B1A45C8ADD8D}" type="presParOf" srcId="{1B04A4D8-535B-41C9-8CA1-05C3CA93DD98}" destId="{1C1C0AD8-6D5E-4456-A4A9-B0371AF058F9}" srcOrd="7" destOrd="0" presId="urn:microsoft.com/office/officeart/2005/8/layout/hList9"/>
    <dgm:cxn modelId="{D21D2F1C-75F1-4B18-9B7D-9474866A9787}" type="presParOf" srcId="{1B04A4D8-535B-41C9-8CA1-05C3CA93DD98}" destId="{4EFB8F87-0D7E-44DC-B1C7-FA79E7323B7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372F3-4F1C-41A0-9A59-0DF5626698D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56515ED-8DC9-4939-B8A2-53E44C883CB3}">
      <dgm:prSet phldrT="[نص]"/>
      <dgm:spPr/>
      <dgm:t>
        <a:bodyPr/>
        <a:lstStyle/>
        <a:p>
          <a:pPr rtl="1"/>
          <a:r>
            <a:rPr lang="ar-SA" dirty="0" smtClean="0"/>
            <a:t>تحديد المشكلة</a:t>
          </a:r>
          <a:endParaRPr lang="ar-SA" dirty="0"/>
        </a:p>
      </dgm:t>
    </dgm:pt>
    <dgm:pt modelId="{059B8500-74AE-4973-909B-502628B350C1}" type="parTrans" cxnId="{F6929C37-3084-4561-B587-07AB8503A324}">
      <dgm:prSet/>
      <dgm:spPr/>
      <dgm:t>
        <a:bodyPr/>
        <a:lstStyle/>
        <a:p>
          <a:pPr rtl="1"/>
          <a:endParaRPr lang="ar-SA"/>
        </a:p>
      </dgm:t>
    </dgm:pt>
    <dgm:pt modelId="{1AA46261-AAC2-495B-AB96-9086BCCA5DC5}" type="sibTrans" cxnId="{F6929C37-3084-4561-B587-07AB8503A324}">
      <dgm:prSet/>
      <dgm:spPr/>
      <dgm:t>
        <a:bodyPr/>
        <a:lstStyle/>
        <a:p>
          <a:pPr rtl="1"/>
          <a:endParaRPr lang="ar-SA"/>
        </a:p>
      </dgm:t>
    </dgm:pt>
    <dgm:pt modelId="{551BFFE7-4B69-404E-909A-4B5F16026223}">
      <dgm:prSet phldrT="[نص]"/>
      <dgm:spPr/>
      <dgm:t>
        <a:bodyPr/>
        <a:lstStyle/>
        <a:p>
          <a:pPr rtl="1"/>
          <a:r>
            <a:rPr lang="ar-SA" dirty="0" smtClean="0"/>
            <a:t>جمع المعلومات</a:t>
          </a:r>
          <a:endParaRPr lang="ar-SA" dirty="0"/>
        </a:p>
      </dgm:t>
    </dgm:pt>
    <dgm:pt modelId="{85442312-CE4C-4870-A894-EB8D5E7CD7C2}" type="parTrans" cxnId="{9CD4718C-A71B-4EFA-8A39-4D20984727B0}">
      <dgm:prSet/>
      <dgm:spPr/>
      <dgm:t>
        <a:bodyPr/>
        <a:lstStyle/>
        <a:p>
          <a:pPr rtl="1"/>
          <a:endParaRPr lang="ar-SA"/>
        </a:p>
      </dgm:t>
    </dgm:pt>
    <dgm:pt modelId="{ABD79649-0434-4D89-BBFA-35B2478E1805}" type="sibTrans" cxnId="{9CD4718C-A71B-4EFA-8A39-4D20984727B0}">
      <dgm:prSet/>
      <dgm:spPr/>
      <dgm:t>
        <a:bodyPr/>
        <a:lstStyle/>
        <a:p>
          <a:pPr rtl="1"/>
          <a:endParaRPr lang="ar-SA"/>
        </a:p>
      </dgm:t>
    </dgm:pt>
    <dgm:pt modelId="{1D4F121A-6F85-43AE-8954-74C92A5A8163}">
      <dgm:prSet phldrT="[نص]"/>
      <dgm:spPr/>
      <dgm:t>
        <a:bodyPr/>
        <a:lstStyle/>
        <a:p>
          <a:pPr rtl="1"/>
          <a:r>
            <a:rPr lang="ar-SA" dirty="0" smtClean="0"/>
            <a:t>طرح البدائل</a:t>
          </a:r>
          <a:endParaRPr lang="ar-SA" dirty="0"/>
        </a:p>
      </dgm:t>
    </dgm:pt>
    <dgm:pt modelId="{750DCCFA-7737-4CCF-A6C0-5317EB2FD87F}" type="parTrans" cxnId="{56048BC3-8183-4B5F-88F4-037D00531AAD}">
      <dgm:prSet/>
      <dgm:spPr/>
      <dgm:t>
        <a:bodyPr/>
        <a:lstStyle/>
        <a:p>
          <a:pPr rtl="1"/>
          <a:endParaRPr lang="ar-SA"/>
        </a:p>
      </dgm:t>
    </dgm:pt>
    <dgm:pt modelId="{0E59A01B-6885-4EA6-ADFA-DB2511A04C70}" type="sibTrans" cxnId="{56048BC3-8183-4B5F-88F4-037D00531AAD}">
      <dgm:prSet/>
      <dgm:spPr/>
      <dgm:t>
        <a:bodyPr/>
        <a:lstStyle/>
        <a:p>
          <a:pPr rtl="1"/>
          <a:endParaRPr lang="ar-SA"/>
        </a:p>
      </dgm:t>
    </dgm:pt>
    <dgm:pt modelId="{DEB7D609-3A58-417F-8179-CF8564264B77}">
      <dgm:prSet phldrT="[نص]"/>
      <dgm:spPr/>
      <dgm:t>
        <a:bodyPr/>
        <a:lstStyle/>
        <a:p>
          <a:pPr rtl="1"/>
          <a:r>
            <a:rPr lang="ar-SA" dirty="0" smtClean="0"/>
            <a:t>تنفيذ الحل</a:t>
          </a:r>
          <a:endParaRPr lang="ar-SA" dirty="0"/>
        </a:p>
      </dgm:t>
    </dgm:pt>
    <dgm:pt modelId="{C83DA5A5-5CBF-4947-9486-30F45DB0B38C}" type="parTrans" cxnId="{FE971934-B906-4060-8DCF-9829D6531A19}">
      <dgm:prSet/>
      <dgm:spPr/>
      <dgm:t>
        <a:bodyPr/>
        <a:lstStyle/>
        <a:p>
          <a:pPr rtl="1"/>
          <a:endParaRPr lang="ar-SA"/>
        </a:p>
      </dgm:t>
    </dgm:pt>
    <dgm:pt modelId="{C6234105-33E1-4924-850E-B54B4E19F54B}" type="sibTrans" cxnId="{FE971934-B906-4060-8DCF-9829D6531A19}">
      <dgm:prSet/>
      <dgm:spPr/>
      <dgm:t>
        <a:bodyPr/>
        <a:lstStyle/>
        <a:p>
          <a:pPr rtl="1"/>
          <a:endParaRPr lang="ar-SA"/>
        </a:p>
      </dgm:t>
    </dgm:pt>
    <dgm:pt modelId="{DD00789E-2E3F-44BD-8895-AE6385C4C0DB}">
      <dgm:prSet phldrT="[نص]"/>
      <dgm:spPr/>
      <dgm:t>
        <a:bodyPr/>
        <a:lstStyle/>
        <a:p>
          <a:pPr rtl="1"/>
          <a:r>
            <a:rPr lang="ar-SA" dirty="0" smtClean="0"/>
            <a:t>متابعة التنفيذ</a:t>
          </a:r>
          <a:endParaRPr lang="ar-SA" dirty="0"/>
        </a:p>
      </dgm:t>
    </dgm:pt>
    <dgm:pt modelId="{104B5739-13FF-4A99-B562-0FF63F88255A}" type="parTrans" cxnId="{49028280-A8BC-4CCF-BC84-486202E57553}">
      <dgm:prSet/>
      <dgm:spPr/>
      <dgm:t>
        <a:bodyPr/>
        <a:lstStyle/>
        <a:p>
          <a:pPr rtl="1"/>
          <a:endParaRPr lang="ar-SA"/>
        </a:p>
      </dgm:t>
    </dgm:pt>
    <dgm:pt modelId="{09F86159-3337-495C-8B9B-14877172DE8E}" type="sibTrans" cxnId="{49028280-A8BC-4CCF-BC84-486202E57553}">
      <dgm:prSet/>
      <dgm:spPr/>
      <dgm:t>
        <a:bodyPr/>
        <a:lstStyle/>
        <a:p>
          <a:pPr rtl="1"/>
          <a:endParaRPr lang="ar-SA"/>
        </a:p>
      </dgm:t>
    </dgm:pt>
    <dgm:pt modelId="{6ECE4FAB-9308-4543-AE50-D9957302686A}" type="pres">
      <dgm:prSet presAssocID="{FE9372F3-4F1C-41A0-9A59-0DF5626698DB}" presName="cycle" presStyleCnt="0">
        <dgm:presLayoutVars>
          <dgm:dir/>
          <dgm:resizeHandles val="exact"/>
        </dgm:presLayoutVars>
      </dgm:prSet>
      <dgm:spPr/>
    </dgm:pt>
    <dgm:pt modelId="{8D6538B1-7B1D-47A2-8947-F34CD28BABBB}" type="pres">
      <dgm:prSet presAssocID="{156515ED-8DC9-4939-B8A2-53E44C883CB3}" presName="dummy" presStyleCnt="0"/>
      <dgm:spPr/>
    </dgm:pt>
    <dgm:pt modelId="{45C9617C-272D-4319-9575-A0362C837670}" type="pres">
      <dgm:prSet presAssocID="{156515ED-8DC9-4939-B8A2-53E44C883CB3}" presName="node" presStyleLbl="revTx" presStyleIdx="0" presStyleCnt="5">
        <dgm:presLayoutVars>
          <dgm:bulletEnabled val="1"/>
        </dgm:presLayoutVars>
      </dgm:prSet>
      <dgm:spPr/>
    </dgm:pt>
    <dgm:pt modelId="{BC97C2E0-E8B9-458C-9F4B-DF4C525A4B4E}" type="pres">
      <dgm:prSet presAssocID="{1AA46261-AAC2-495B-AB96-9086BCCA5DC5}" presName="sibTrans" presStyleLbl="node1" presStyleIdx="0" presStyleCnt="5"/>
      <dgm:spPr/>
    </dgm:pt>
    <dgm:pt modelId="{595F3D46-22EB-45DB-A376-686F482D205F}" type="pres">
      <dgm:prSet presAssocID="{551BFFE7-4B69-404E-909A-4B5F16026223}" presName="dummy" presStyleCnt="0"/>
      <dgm:spPr/>
    </dgm:pt>
    <dgm:pt modelId="{30DB22C5-BB2B-4759-8A19-FBEFDADA55F4}" type="pres">
      <dgm:prSet presAssocID="{551BFFE7-4B69-404E-909A-4B5F16026223}" presName="node" presStyleLbl="revTx" presStyleIdx="1" presStyleCnt="5">
        <dgm:presLayoutVars>
          <dgm:bulletEnabled val="1"/>
        </dgm:presLayoutVars>
      </dgm:prSet>
      <dgm:spPr/>
    </dgm:pt>
    <dgm:pt modelId="{C8B20FEB-CF74-4039-8618-36C6E27E2F08}" type="pres">
      <dgm:prSet presAssocID="{ABD79649-0434-4D89-BBFA-35B2478E1805}" presName="sibTrans" presStyleLbl="node1" presStyleIdx="1" presStyleCnt="5"/>
      <dgm:spPr/>
    </dgm:pt>
    <dgm:pt modelId="{30CE96BA-D24B-4554-8DBF-9F16CA157A92}" type="pres">
      <dgm:prSet presAssocID="{1D4F121A-6F85-43AE-8954-74C92A5A8163}" presName="dummy" presStyleCnt="0"/>
      <dgm:spPr/>
    </dgm:pt>
    <dgm:pt modelId="{149FCBCC-F807-4343-A722-6CFEEC5A3730}" type="pres">
      <dgm:prSet presAssocID="{1D4F121A-6F85-43AE-8954-74C92A5A8163}" presName="node" presStyleLbl="revTx" presStyleIdx="2" presStyleCnt="5">
        <dgm:presLayoutVars>
          <dgm:bulletEnabled val="1"/>
        </dgm:presLayoutVars>
      </dgm:prSet>
      <dgm:spPr/>
    </dgm:pt>
    <dgm:pt modelId="{D68204A1-E23D-47E4-A0B2-38EF3778043C}" type="pres">
      <dgm:prSet presAssocID="{0E59A01B-6885-4EA6-ADFA-DB2511A04C70}" presName="sibTrans" presStyleLbl="node1" presStyleIdx="2" presStyleCnt="5"/>
      <dgm:spPr/>
    </dgm:pt>
    <dgm:pt modelId="{21875A96-A3FD-4EFF-9A99-7C6E263BDFDB}" type="pres">
      <dgm:prSet presAssocID="{DEB7D609-3A58-417F-8179-CF8564264B77}" presName="dummy" presStyleCnt="0"/>
      <dgm:spPr/>
    </dgm:pt>
    <dgm:pt modelId="{5BD2796D-0A8E-4067-843C-4C92A6B16BC2}" type="pres">
      <dgm:prSet presAssocID="{DEB7D609-3A58-417F-8179-CF8564264B77}" presName="node" presStyleLbl="revTx" presStyleIdx="3" presStyleCnt="5">
        <dgm:presLayoutVars>
          <dgm:bulletEnabled val="1"/>
        </dgm:presLayoutVars>
      </dgm:prSet>
      <dgm:spPr/>
    </dgm:pt>
    <dgm:pt modelId="{CD80A33C-A00E-43C9-9004-1FDD8B02E990}" type="pres">
      <dgm:prSet presAssocID="{C6234105-33E1-4924-850E-B54B4E19F54B}" presName="sibTrans" presStyleLbl="node1" presStyleIdx="3" presStyleCnt="5"/>
      <dgm:spPr/>
    </dgm:pt>
    <dgm:pt modelId="{942AD0EA-F0A9-4D44-BD59-074D709A1AD3}" type="pres">
      <dgm:prSet presAssocID="{DD00789E-2E3F-44BD-8895-AE6385C4C0DB}" presName="dummy" presStyleCnt="0"/>
      <dgm:spPr/>
    </dgm:pt>
    <dgm:pt modelId="{800175E3-00C8-44CC-B023-5EA2BB4B874F}" type="pres">
      <dgm:prSet presAssocID="{DD00789E-2E3F-44BD-8895-AE6385C4C0DB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C932CC-36B6-47DE-AF17-B9BDEAFF7705}" type="pres">
      <dgm:prSet presAssocID="{09F86159-3337-495C-8B9B-14877172DE8E}" presName="sibTrans" presStyleLbl="node1" presStyleIdx="4" presStyleCnt="5"/>
      <dgm:spPr/>
    </dgm:pt>
  </dgm:ptLst>
  <dgm:cxnLst>
    <dgm:cxn modelId="{F6929C37-3084-4561-B587-07AB8503A324}" srcId="{FE9372F3-4F1C-41A0-9A59-0DF5626698DB}" destId="{156515ED-8DC9-4939-B8A2-53E44C883CB3}" srcOrd="0" destOrd="0" parTransId="{059B8500-74AE-4973-909B-502628B350C1}" sibTransId="{1AA46261-AAC2-495B-AB96-9086BCCA5DC5}"/>
    <dgm:cxn modelId="{E2021117-00BD-4120-9AF7-2B8B12D7E802}" type="presOf" srcId="{09F86159-3337-495C-8B9B-14877172DE8E}" destId="{66C932CC-36B6-47DE-AF17-B9BDEAFF7705}" srcOrd="0" destOrd="0" presId="urn:microsoft.com/office/officeart/2005/8/layout/cycle1"/>
    <dgm:cxn modelId="{2433E5DE-D8C1-4798-A18E-048A0A113B26}" type="presOf" srcId="{DEB7D609-3A58-417F-8179-CF8564264B77}" destId="{5BD2796D-0A8E-4067-843C-4C92A6B16BC2}" srcOrd="0" destOrd="0" presId="urn:microsoft.com/office/officeart/2005/8/layout/cycle1"/>
    <dgm:cxn modelId="{917D3411-AA88-4156-9C0E-4FAD1A2C415F}" type="presOf" srcId="{C6234105-33E1-4924-850E-B54B4E19F54B}" destId="{CD80A33C-A00E-43C9-9004-1FDD8B02E990}" srcOrd="0" destOrd="0" presId="urn:microsoft.com/office/officeart/2005/8/layout/cycle1"/>
    <dgm:cxn modelId="{FADD940E-1DA9-48A0-9387-B21B1E39583B}" type="presOf" srcId="{156515ED-8DC9-4939-B8A2-53E44C883CB3}" destId="{45C9617C-272D-4319-9575-A0362C837670}" srcOrd="0" destOrd="0" presId="urn:microsoft.com/office/officeart/2005/8/layout/cycle1"/>
    <dgm:cxn modelId="{56048BC3-8183-4B5F-88F4-037D00531AAD}" srcId="{FE9372F3-4F1C-41A0-9A59-0DF5626698DB}" destId="{1D4F121A-6F85-43AE-8954-74C92A5A8163}" srcOrd="2" destOrd="0" parTransId="{750DCCFA-7737-4CCF-A6C0-5317EB2FD87F}" sibTransId="{0E59A01B-6885-4EA6-ADFA-DB2511A04C70}"/>
    <dgm:cxn modelId="{49028280-A8BC-4CCF-BC84-486202E57553}" srcId="{FE9372F3-4F1C-41A0-9A59-0DF5626698DB}" destId="{DD00789E-2E3F-44BD-8895-AE6385C4C0DB}" srcOrd="4" destOrd="0" parTransId="{104B5739-13FF-4A99-B562-0FF63F88255A}" sibTransId="{09F86159-3337-495C-8B9B-14877172DE8E}"/>
    <dgm:cxn modelId="{0FE6DFDE-0999-4062-96A5-1E3F223D7E14}" type="presOf" srcId="{DD00789E-2E3F-44BD-8895-AE6385C4C0DB}" destId="{800175E3-00C8-44CC-B023-5EA2BB4B874F}" srcOrd="0" destOrd="0" presId="urn:microsoft.com/office/officeart/2005/8/layout/cycle1"/>
    <dgm:cxn modelId="{8558BD1D-DCD5-46AD-8F0F-97F552B154FD}" type="presOf" srcId="{ABD79649-0434-4D89-BBFA-35B2478E1805}" destId="{C8B20FEB-CF74-4039-8618-36C6E27E2F08}" srcOrd="0" destOrd="0" presId="urn:microsoft.com/office/officeart/2005/8/layout/cycle1"/>
    <dgm:cxn modelId="{62B81925-3AFA-45A6-8B17-90CEE15D0A38}" type="presOf" srcId="{551BFFE7-4B69-404E-909A-4B5F16026223}" destId="{30DB22C5-BB2B-4759-8A19-FBEFDADA55F4}" srcOrd="0" destOrd="0" presId="urn:microsoft.com/office/officeart/2005/8/layout/cycle1"/>
    <dgm:cxn modelId="{9CD4718C-A71B-4EFA-8A39-4D20984727B0}" srcId="{FE9372F3-4F1C-41A0-9A59-0DF5626698DB}" destId="{551BFFE7-4B69-404E-909A-4B5F16026223}" srcOrd="1" destOrd="0" parTransId="{85442312-CE4C-4870-A894-EB8D5E7CD7C2}" sibTransId="{ABD79649-0434-4D89-BBFA-35B2478E1805}"/>
    <dgm:cxn modelId="{1C992122-D2EC-4899-ACAC-48BF76B6EF41}" type="presOf" srcId="{FE9372F3-4F1C-41A0-9A59-0DF5626698DB}" destId="{6ECE4FAB-9308-4543-AE50-D9957302686A}" srcOrd="0" destOrd="0" presId="urn:microsoft.com/office/officeart/2005/8/layout/cycle1"/>
    <dgm:cxn modelId="{FE971934-B906-4060-8DCF-9829D6531A19}" srcId="{FE9372F3-4F1C-41A0-9A59-0DF5626698DB}" destId="{DEB7D609-3A58-417F-8179-CF8564264B77}" srcOrd="3" destOrd="0" parTransId="{C83DA5A5-5CBF-4947-9486-30F45DB0B38C}" sibTransId="{C6234105-33E1-4924-850E-B54B4E19F54B}"/>
    <dgm:cxn modelId="{FCADE6C7-3019-43E2-8218-072F45C271F0}" type="presOf" srcId="{1AA46261-AAC2-495B-AB96-9086BCCA5DC5}" destId="{BC97C2E0-E8B9-458C-9F4B-DF4C525A4B4E}" srcOrd="0" destOrd="0" presId="urn:microsoft.com/office/officeart/2005/8/layout/cycle1"/>
    <dgm:cxn modelId="{4B19DF0B-187C-4390-BAE0-01A8401E09B1}" type="presOf" srcId="{0E59A01B-6885-4EA6-ADFA-DB2511A04C70}" destId="{D68204A1-E23D-47E4-A0B2-38EF3778043C}" srcOrd="0" destOrd="0" presId="urn:microsoft.com/office/officeart/2005/8/layout/cycle1"/>
    <dgm:cxn modelId="{CF6EC3DE-22D6-4E13-A801-321879409F4C}" type="presOf" srcId="{1D4F121A-6F85-43AE-8954-74C92A5A8163}" destId="{149FCBCC-F807-4343-A722-6CFEEC5A3730}" srcOrd="0" destOrd="0" presId="urn:microsoft.com/office/officeart/2005/8/layout/cycle1"/>
    <dgm:cxn modelId="{609BDDAF-6DEB-4F69-85E3-2804625E1753}" type="presParOf" srcId="{6ECE4FAB-9308-4543-AE50-D9957302686A}" destId="{8D6538B1-7B1D-47A2-8947-F34CD28BABBB}" srcOrd="0" destOrd="0" presId="urn:microsoft.com/office/officeart/2005/8/layout/cycle1"/>
    <dgm:cxn modelId="{9BE5D68D-D1B2-4694-A977-A1BA9C5DC8FB}" type="presParOf" srcId="{6ECE4FAB-9308-4543-AE50-D9957302686A}" destId="{45C9617C-272D-4319-9575-A0362C837670}" srcOrd="1" destOrd="0" presId="urn:microsoft.com/office/officeart/2005/8/layout/cycle1"/>
    <dgm:cxn modelId="{6395AA78-5491-4DFF-B915-667F810A84E5}" type="presParOf" srcId="{6ECE4FAB-9308-4543-AE50-D9957302686A}" destId="{BC97C2E0-E8B9-458C-9F4B-DF4C525A4B4E}" srcOrd="2" destOrd="0" presId="urn:microsoft.com/office/officeart/2005/8/layout/cycle1"/>
    <dgm:cxn modelId="{A31A645C-29B6-43CD-BB8A-075F24CED902}" type="presParOf" srcId="{6ECE4FAB-9308-4543-AE50-D9957302686A}" destId="{595F3D46-22EB-45DB-A376-686F482D205F}" srcOrd="3" destOrd="0" presId="urn:microsoft.com/office/officeart/2005/8/layout/cycle1"/>
    <dgm:cxn modelId="{9A2903CC-3375-4EBE-8C02-6539AEF0498E}" type="presParOf" srcId="{6ECE4FAB-9308-4543-AE50-D9957302686A}" destId="{30DB22C5-BB2B-4759-8A19-FBEFDADA55F4}" srcOrd="4" destOrd="0" presId="urn:microsoft.com/office/officeart/2005/8/layout/cycle1"/>
    <dgm:cxn modelId="{D66C150D-8E5F-40C5-85E1-ACF0002A4CC8}" type="presParOf" srcId="{6ECE4FAB-9308-4543-AE50-D9957302686A}" destId="{C8B20FEB-CF74-4039-8618-36C6E27E2F08}" srcOrd="5" destOrd="0" presId="urn:microsoft.com/office/officeart/2005/8/layout/cycle1"/>
    <dgm:cxn modelId="{A4D32558-B1F6-40DE-9C03-EBE57204F519}" type="presParOf" srcId="{6ECE4FAB-9308-4543-AE50-D9957302686A}" destId="{30CE96BA-D24B-4554-8DBF-9F16CA157A92}" srcOrd="6" destOrd="0" presId="urn:microsoft.com/office/officeart/2005/8/layout/cycle1"/>
    <dgm:cxn modelId="{98AEE16C-71B8-485E-AF31-E05B7C434B05}" type="presParOf" srcId="{6ECE4FAB-9308-4543-AE50-D9957302686A}" destId="{149FCBCC-F807-4343-A722-6CFEEC5A3730}" srcOrd="7" destOrd="0" presId="urn:microsoft.com/office/officeart/2005/8/layout/cycle1"/>
    <dgm:cxn modelId="{1444AC60-91E7-467C-A3E1-2F1965C070B1}" type="presParOf" srcId="{6ECE4FAB-9308-4543-AE50-D9957302686A}" destId="{D68204A1-E23D-47E4-A0B2-38EF3778043C}" srcOrd="8" destOrd="0" presId="urn:microsoft.com/office/officeart/2005/8/layout/cycle1"/>
    <dgm:cxn modelId="{14D68704-3C5F-4D4C-9D78-148DF1A5882F}" type="presParOf" srcId="{6ECE4FAB-9308-4543-AE50-D9957302686A}" destId="{21875A96-A3FD-4EFF-9A99-7C6E263BDFDB}" srcOrd="9" destOrd="0" presId="urn:microsoft.com/office/officeart/2005/8/layout/cycle1"/>
    <dgm:cxn modelId="{4AB3EAF4-6237-479E-A9A0-12BBD1F5E927}" type="presParOf" srcId="{6ECE4FAB-9308-4543-AE50-D9957302686A}" destId="{5BD2796D-0A8E-4067-843C-4C92A6B16BC2}" srcOrd="10" destOrd="0" presId="urn:microsoft.com/office/officeart/2005/8/layout/cycle1"/>
    <dgm:cxn modelId="{D3BAAB13-7A71-490A-AA26-33735D7C878F}" type="presParOf" srcId="{6ECE4FAB-9308-4543-AE50-D9957302686A}" destId="{CD80A33C-A00E-43C9-9004-1FDD8B02E990}" srcOrd="11" destOrd="0" presId="urn:microsoft.com/office/officeart/2005/8/layout/cycle1"/>
    <dgm:cxn modelId="{CE407BC7-E447-43EE-81E0-84BB18C30C29}" type="presParOf" srcId="{6ECE4FAB-9308-4543-AE50-D9957302686A}" destId="{942AD0EA-F0A9-4D44-BD59-074D709A1AD3}" srcOrd="12" destOrd="0" presId="urn:microsoft.com/office/officeart/2005/8/layout/cycle1"/>
    <dgm:cxn modelId="{39BA481D-D975-4B89-9C8A-EF8AFF4B4E2D}" type="presParOf" srcId="{6ECE4FAB-9308-4543-AE50-D9957302686A}" destId="{800175E3-00C8-44CC-B023-5EA2BB4B874F}" srcOrd="13" destOrd="0" presId="urn:microsoft.com/office/officeart/2005/8/layout/cycle1"/>
    <dgm:cxn modelId="{123DE2A7-61F3-47D3-8B62-2A9BA63250A2}" type="presParOf" srcId="{6ECE4FAB-9308-4543-AE50-D9957302686A}" destId="{66C932CC-36B6-47DE-AF17-B9BDEAFF770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D86B0-64EF-4891-A4DB-333CC2F0349E}" type="doc">
      <dgm:prSet loTypeId="urn:microsoft.com/office/officeart/2009/3/layout/PlusandMinus" loCatId="relationship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C246198B-39A0-4D68-94DE-B11BA21FA7CB}">
      <dgm:prSet phldrT="[نص]"/>
      <dgm:spPr/>
      <dgm:t>
        <a:bodyPr/>
        <a:lstStyle/>
        <a:p>
          <a:pPr rtl="1"/>
          <a:r>
            <a:rPr lang="ar-SA" dirty="0" smtClean="0"/>
            <a:t>المزايا:</a:t>
          </a:r>
        </a:p>
        <a:p>
          <a:pPr rtl="1"/>
          <a:r>
            <a:rPr lang="ar-SA" dirty="0" smtClean="0"/>
            <a:t>-التأكيد على مبدأ الشورى.</a:t>
          </a:r>
        </a:p>
        <a:p>
          <a:pPr rtl="1"/>
          <a:r>
            <a:rPr lang="ar-SA" dirty="0" smtClean="0"/>
            <a:t>- الوصول الى قرارات افضل.</a:t>
          </a:r>
        </a:p>
        <a:p>
          <a:pPr rtl="1"/>
          <a:r>
            <a:rPr lang="ar-SA" dirty="0" smtClean="0"/>
            <a:t>-الوصول الى بدائل اكثر.</a:t>
          </a:r>
        </a:p>
        <a:p>
          <a:pPr rtl="1"/>
          <a:r>
            <a:rPr lang="ar-SA" dirty="0" smtClean="0"/>
            <a:t>- القبول.</a:t>
          </a:r>
        </a:p>
        <a:p>
          <a:pPr rtl="1"/>
          <a:r>
            <a:rPr lang="ar-SA" dirty="0" smtClean="0"/>
            <a:t>رفع الروح المعنوية.</a:t>
          </a:r>
        </a:p>
        <a:p>
          <a:pPr rtl="1"/>
          <a:endParaRPr lang="ar-SA" dirty="0"/>
        </a:p>
      </dgm:t>
    </dgm:pt>
    <dgm:pt modelId="{ED401CFD-3824-4F34-9268-80F10B163635}" type="parTrans" cxnId="{73C413C8-4C4E-45A0-8F7A-9769C38CCFA0}">
      <dgm:prSet/>
      <dgm:spPr/>
      <dgm:t>
        <a:bodyPr/>
        <a:lstStyle/>
        <a:p>
          <a:pPr rtl="1"/>
          <a:endParaRPr lang="ar-SA"/>
        </a:p>
      </dgm:t>
    </dgm:pt>
    <dgm:pt modelId="{0BCE2DF8-1788-4FCB-9491-64F1A5282E74}" type="sibTrans" cxnId="{73C413C8-4C4E-45A0-8F7A-9769C38CCFA0}">
      <dgm:prSet/>
      <dgm:spPr/>
      <dgm:t>
        <a:bodyPr/>
        <a:lstStyle/>
        <a:p>
          <a:pPr rtl="1"/>
          <a:endParaRPr lang="ar-SA"/>
        </a:p>
      </dgm:t>
    </dgm:pt>
    <dgm:pt modelId="{3F640B48-A06C-4A4C-91AC-4960EB1323AD}">
      <dgm:prSet phldrT="[نص]"/>
      <dgm:spPr/>
      <dgm:t>
        <a:bodyPr/>
        <a:lstStyle/>
        <a:p>
          <a:pPr rtl="1"/>
          <a:r>
            <a:rPr lang="ar-SA" dirty="0" smtClean="0"/>
            <a:t>العيوب:</a:t>
          </a:r>
        </a:p>
        <a:p>
          <a:pPr rtl="1"/>
          <a:r>
            <a:rPr lang="ar-SA" dirty="0" smtClean="0"/>
            <a:t>- استهلاك الوقت.</a:t>
          </a:r>
        </a:p>
        <a:p>
          <a:pPr rtl="1"/>
          <a:r>
            <a:rPr lang="ar-SA" dirty="0" smtClean="0"/>
            <a:t>الهيمنة من بعض الأعضاء.</a:t>
          </a:r>
        </a:p>
        <a:p>
          <a:pPr rtl="1"/>
          <a:r>
            <a:rPr lang="ar-SA" dirty="0" smtClean="0"/>
            <a:t>- التأثر بالتفكير الجماعي.</a:t>
          </a:r>
        </a:p>
        <a:p>
          <a:pPr rtl="1"/>
          <a:r>
            <a:rPr lang="ar-SA" dirty="0" smtClean="0"/>
            <a:t>- تشتت المسؤولية.</a:t>
          </a:r>
          <a:endParaRPr lang="ar-SA" dirty="0"/>
        </a:p>
      </dgm:t>
    </dgm:pt>
    <dgm:pt modelId="{937EC610-CF7F-4649-B431-87144F68080B}" type="parTrans" cxnId="{7FCD114C-6D9C-4CCA-9DB6-FDE4A923FCCC}">
      <dgm:prSet/>
      <dgm:spPr/>
      <dgm:t>
        <a:bodyPr/>
        <a:lstStyle/>
        <a:p>
          <a:pPr rtl="1"/>
          <a:endParaRPr lang="ar-SA"/>
        </a:p>
      </dgm:t>
    </dgm:pt>
    <dgm:pt modelId="{72BB9D38-46B0-4379-8D30-9E8647AF4629}" type="sibTrans" cxnId="{7FCD114C-6D9C-4CCA-9DB6-FDE4A923FCCC}">
      <dgm:prSet/>
      <dgm:spPr/>
      <dgm:t>
        <a:bodyPr/>
        <a:lstStyle/>
        <a:p>
          <a:pPr rtl="1"/>
          <a:endParaRPr lang="ar-SA"/>
        </a:p>
      </dgm:t>
    </dgm:pt>
    <dgm:pt modelId="{DD84B00E-3746-4632-B095-CF5356680D83}" type="pres">
      <dgm:prSet presAssocID="{C03D86B0-64EF-4891-A4DB-333CC2F0349E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AE965535-EF82-47A0-99FA-228935895ABD}" type="pres">
      <dgm:prSet presAssocID="{C03D86B0-64EF-4891-A4DB-333CC2F0349E}" presName="Background" presStyleLbl="bgImgPlace1" presStyleIdx="0" presStyleCnt="1"/>
      <dgm:spPr/>
    </dgm:pt>
    <dgm:pt modelId="{89E62887-A33E-48DD-99A9-6ACF26F1331D}" type="pres">
      <dgm:prSet presAssocID="{C03D86B0-64EF-4891-A4DB-333CC2F0349E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4D7AB92-6695-443B-91C1-B6F080A89833}" type="pres">
      <dgm:prSet presAssocID="{C03D86B0-64EF-4891-A4DB-333CC2F0349E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A219C3-FDFE-452D-BA2E-B4366106CACF}" type="pres">
      <dgm:prSet presAssocID="{C03D86B0-64EF-4891-A4DB-333CC2F0349E}" presName="Plus" presStyleLbl="alignNode1" presStyleIdx="0" presStyleCnt="2"/>
      <dgm:spPr/>
    </dgm:pt>
    <dgm:pt modelId="{4C108B7F-A4FA-4BCF-ABB2-12DF8A877924}" type="pres">
      <dgm:prSet presAssocID="{C03D86B0-64EF-4891-A4DB-333CC2F0349E}" presName="Minus" presStyleLbl="alignNode1" presStyleIdx="1" presStyleCnt="2"/>
      <dgm:spPr/>
    </dgm:pt>
    <dgm:pt modelId="{229E505F-A84B-4270-9304-17828CD10A7A}" type="pres">
      <dgm:prSet presAssocID="{C03D86B0-64EF-4891-A4DB-333CC2F0349E}" presName="Divider" presStyleLbl="parChTrans1D1" presStyleIdx="0" presStyleCnt="1"/>
      <dgm:spPr/>
    </dgm:pt>
  </dgm:ptLst>
  <dgm:cxnLst>
    <dgm:cxn modelId="{7FCD114C-6D9C-4CCA-9DB6-FDE4A923FCCC}" srcId="{C03D86B0-64EF-4891-A4DB-333CC2F0349E}" destId="{3F640B48-A06C-4A4C-91AC-4960EB1323AD}" srcOrd="1" destOrd="0" parTransId="{937EC610-CF7F-4649-B431-87144F68080B}" sibTransId="{72BB9D38-46B0-4379-8D30-9E8647AF4629}"/>
    <dgm:cxn modelId="{8CB61400-92DE-4121-B19F-71630F693F39}" type="presOf" srcId="{C03D86B0-64EF-4891-A4DB-333CC2F0349E}" destId="{DD84B00E-3746-4632-B095-CF5356680D83}" srcOrd="0" destOrd="0" presId="urn:microsoft.com/office/officeart/2009/3/layout/PlusandMinus"/>
    <dgm:cxn modelId="{2DF8F47D-EF8C-4C39-8742-7B8ED1CA8AA1}" type="presOf" srcId="{3F640B48-A06C-4A4C-91AC-4960EB1323AD}" destId="{64D7AB92-6695-443B-91C1-B6F080A89833}" srcOrd="0" destOrd="0" presId="urn:microsoft.com/office/officeart/2009/3/layout/PlusandMinus"/>
    <dgm:cxn modelId="{73C413C8-4C4E-45A0-8F7A-9769C38CCFA0}" srcId="{C03D86B0-64EF-4891-A4DB-333CC2F0349E}" destId="{C246198B-39A0-4D68-94DE-B11BA21FA7CB}" srcOrd="0" destOrd="0" parTransId="{ED401CFD-3824-4F34-9268-80F10B163635}" sibTransId="{0BCE2DF8-1788-4FCB-9491-64F1A5282E74}"/>
    <dgm:cxn modelId="{0AF7F220-1AF6-4BC4-8229-FDDB6D3F2137}" type="presOf" srcId="{C246198B-39A0-4D68-94DE-B11BA21FA7CB}" destId="{89E62887-A33E-48DD-99A9-6ACF26F1331D}" srcOrd="0" destOrd="0" presId="urn:microsoft.com/office/officeart/2009/3/layout/PlusandMinus"/>
    <dgm:cxn modelId="{F1FB133B-C763-4137-805E-539D0B2008C7}" type="presParOf" srcId="{DD84B00E-3746-4632-B095-CF5356680D83}" destId="{AE965535-EF82-47A0-99FA-228935895ABD}" srcOrd="0" destOrd="0" presId="urn:microsoft.com/office/officeart/2009/3/layout/PlusandMinus"/>
    <dgm:cxn modelId="{9419AB5E-8C0F-4743-9574-CDAF4F74E667}" type="presParOf" srcId="{DD84B00E-3746-4632-B095-CF5356680D83}" destId="{89E62887-A33E-48DD-99A9-6ACF26F1331D}" srcOrd="1" destOrd="0" presId="urn:microsoft.com/office/officeart/2009/3/layout/PlusandMinus"/>
    <dgm:cxn modelId="{B5291BE8-23EE-4E17-9DC9-E188F69B9953}" type="presParOf" srcId="{DD84B00E-3746-4632-B095-CF5356680D83}" destId="{64D7AB92-6695-443B-91C1-B6F080A89833}" srcOrd="2" destOrd="0" presId="urn:microsoft.com/office/officeart/2009/3/layout/PlusandMinus"/>
    <dgm:cxn modelId="{EC37C3E1-791B-4F29-98AE-BE983BB05EBF}" type="presParOf" srcId="{DD84B00E-3746-4632-B095-CF5356680D83}" destId="{48A219C3-FDFE-452D-BA2E-B4366106CACF}" srcOrd="3" destOrd="0" presId="urn:microsoft.com/office/officeart/2009/3/layout/PlusandMinus"/>
    <dgm:cxn modelId="{70B3140B-CFB8-4A6D-8DA5-ADBF73E53356}" type="presParOf" srcId="{DD84B00E-3746-4632-B095-CF5356680D83}" destId="{4C108B7F-A4FA-4BCF-ABB2-12DF8A877924}" srcOrd="4" destOrd="0" presId="urn:microsoft.com/office/officeart/2009/3/layout/PlusandMinus"/>
    <dgm:cxn modelId="{10982A3E-F5C6-4380-9D1E-2724C6598170}" type="presParOf" srcId="{DD84B00E-3746-4632-B095-CF5356680D83}" destId="{229E505F-A84B-4270-9304-17828CD10A7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55C6EB-6E4C-4946-A443-33F2AF3D20E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9CF5E20-483C-4607-949C-248CE9F321C0}">
      <dgm:prSet phldrT="[نص]"/>
      <dgm:spPr/>
      <dgm:t>
        <a:bodyPr/>
        <a:lstStyle/>
        <a:p>
          <a:pPr rtl="1"/>
          <a:r>
            <a:rPr lang="ar-SA" dirty="0" smtClean="0"/>
            <a:t>نظم مساندة القرار الجماعي</a:t>
          </a:r>
          <a:endParaRPr lang="ar-SA" dirty="0"/>
        </a:p>
      </dgm:t>
    </dgm:pt>
    <dgm:pt modelId="{349DF0A0-985B-4EF7-A889-B0152D08B495}" type="parTrans" cxnId="{51024A29-3610-462A-A7BC-F783D95978C3}">
      <dgm:prSet/>
      <dgm:spPr/>
    </dgm:pt>
    <dgm:pt modelId="{314AC3D2-AE16-4646-96B4-6B0ED3FEF4A6}" type="sibTrans" cxnId="{51024A29-3610-462A-A7BC-F783D95978C3}">
      <dgm:prSet/>
      <dgm:spPr/>
    </dgm:pt>
    <dgm:pt modelId="{50479A9E-A896-4411-B08B-FA21E4FB38B3}">
      <dgm:prSet phldrT="[نص]"/>
      <dgm:spPr/>
      <dgm:t>
        <a:bodyPr/>
        <a:lstStyle/>
        <a:p>
          <a:pPr rtl="1"/>
          <a:r>
            <a:rPr lang="ar-SA" dirty="0" smtClean="0"/>
            <a:t>نظام الخبرة</a:t>
          </a:r>
          <a:endParaRPr lang="ar-SA" dirty="0"/>
        </a:p>
      </dgm:t>
    </dgm:pt>
    <dgm:pt modelId="{466FE28D-9529-4420-B222-3B3A4587FF54}" type="parTrans" cxnId="{B002D9E4-0DA7-4526-A828-22D3B71C69BA}">
      <dgm:prSet/>
      <dgm:spPr/>
    </dgm:pt>
    <dgm:pt modelId="{64AFC7FF-8F7A-4F6A-8367-5147B74032AB}" type="sibTrans" cxnId="{B002D9E4-0DA7-4526-A828-22D3B71C69BA}">
      <dgm:prSet/>
      <dgm:spPr/>
    </dgm:pt>
    <dgm:pt modelId="{62B1AEFD-C850-4502-83A5-7B79CBB49EAC}">
      <dgm:prSet phldrT="[نص]"/>
      <dgm:spPr/>
      <dgm:t>
        <a:bodyPr/>
        <a:lstStyle/>
        <a:p>
          <a:pPr rtl="1"/>
          <a:r>
            <a:rPr lang="ar-SA" dirty="0" smtClean="0"/>
            <a:t>نظام مساندة المدير</a:t>
          </a:r>
          <a:endParaRPr lang="ar-SA" dirty="0"/>
        </a:p>
      </dgm:t>
    </dgm:pt>
    <dgm:pt modelId="{5B41BFD9-E4EA-4390-B6AF-23BC7F5FA117}" type="parTrans" cxnId="{1155AD8E-66FE-4548-95B2-F6082A0748DB}">
      <dgm:prSet/>
      <dgm:spPr/>
    </dgm:pt>
    <dgm:pt modelId="{AED73100-87B8-4818-9145-7BCF6AE1F00E}" type="sibTrans" cxnId="{1155AD8E-66FE-4548-95B2-F6082A0748DB}">
      <dgm:prSet/>
      <dgm:spPr/>
    </dgm:pt>
    <dgm:pt modelId="{CC59D5B1-2784-4D5B-8424-D13DC3AA880B}" type="pres">
      <dgm:prSet presAssocID="{7255C6EB-6E4C-4946-A443-33F2AF3D20E9}" presName="arrowDiagram" presStyleCnt="0">
        <dgm:presLayoutVars>
          <dgm:chMax val="5"/>
          <dgm:dir/>
          <dgm:resizeHandles val="exact"/>
        </dgm:presLayoutVars>
      </dgm:prSet>
      <dgm:spPr/>
    </dgm:pt>
    <dgm:pt modelId="{3B98DD81-797C-4B6B-A53C-5B28805CA0BE}" type="pres">
      <dgm:prSet presAssocID="{7255C6EB-6E4C-4946-A443-33F2AF3D20E9}" presName="arrow" presStyleLbl="bgShp" presStyleIdx="0" presStyleCnt="1"/>
      <dgm:spPr/>
    </dgm:pt>
    <dgm:pt modelId="{E44AD223-57B8-46AB-9BC8-15DBA9DCF391}" type="pres">
      <dgm:prSet presAssocID="{7255C6EB-6E4C-4946-A443-33F2AF3D20E9}" presName="arrowDiagram3" presStyleCnt="0"/>
      <dgm:spPr/>
    </dgm:pt>
    <dgm:pt modelId="{923FDBF0-C894-4730-B032-BABBEE78A52E}" type="pres">
      <dgm:prSet presAssocID="{F9CF5E20-483C-4607-949C-248CE9F321C0}" presName="bullet3a" presStyleLbl="node1" presStyleIdx="0" presStyleCnt="3"/>
      <dgm:spPr/>
    </dgm:pt>
    <dgm:pt modelId="{85A3EC1C-E06B-435A-9AC3-AFBE2BE6CBD5}" type="pres">
      <dgm:prSet presAssocID="{F9CF5E20-483C-4607-949C-248CE9F321C0}" presName="textBox3a" presStyleLbl="revTx" presStyleIdx="0" presStyleCnt="3">
        <dgm:presLayoutVars>
          <dgm:bulletEnabled val="1"/>
        </dgm:presLayoutVars>
      </dgm:prSet>
      <dgm:spPr/>
    </dgm:pt>
    <dgm:pt modelId="{225605D3-033B-4F57-8B2B-094916FA9A24}" type="pres">
      <dgm:prSet presAssocID="{50479A9E-A896-4411-B08B-FA21E4FB38B3}" presName="bullet3b" presStyleLbl="node1" presStyleIdx="1" presStyleCnt="3"/>
      <dgm:spPr/>
    </dgm:pt>
    <dgm:pt modelId="{4587E100-5C91-46E7-9A34-4D97FF097ED0}" type="pres">
      <dgm:prSet presAssocID="{50479A9E-A896-4411-B08B-FA21E4FB38B3}" presName="textBox3b" presStyleLbl="revTx" presStyleIdx="1" presStyleCnt="3">
        <dgm:presLayoutVars>
          <dgm:bulletEnabled val="1"/>
        </dgm:presLayoutVars>
      </dgm:prSet>
      <dgm:spPr/>
    </dgm:pt>
    <dgm:pt modelId="{2CA38429-B04E-44D8-8347-11762562FBFE}" type="pres">
      <dgm:prSet presAssocID="{62B1AEFD-C850-4502-83A5-7B79CBB49EAC}" presName="bullet3c" presStyleLbl="node1" presStyleIdx="2" presStyleCnt="3"/>
      <dgm:spPr/>
    </dgm:pt>
    <dgm:pt modelId="{9DA66161-75B4-4CCB-8471-D4A21AC10B27}" type="pres">
      <dgm:prSet presAssocID="{62B1AEFD-C850-4502-83A5-7B79CBB49EAC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1155AD8E-66FE-4548-95B2-F6082A0748DB}" srcId="{7255C6EB-6E4C-4946-A443-33F2AF3D20E9}" destId="{62B1AEFD-C850-4502-83A5-7B79CBB49EAC}" srcOrd="2" destOrd="0" parTransId="{5B41BFD9-E4EA-4390-B6AF-23BC7F5FA117}" sibTransId="{AED73100-87B8-4818-9145-7BCF6AE1F00E}"/>
    <dgm:cxn modelId="{B97F3B9A-B3FB-4446-92A1-B06D6473EE83}" type="presOf" srcId="{7255C6EB-6E4C-4946-A443-33F2AF3D20E9}" destId="{CC59D5B1-2784-4D5B-8424-D13DC3AA880B}" srcOrd="0" destOrd="0" presId="urn:microsoft.com/office/officeart/2005/8/layout/arrow2"/>
    <dgm:cxn modelId="{A7A3B61B-9095-4F09-8C04-9484080736C6}" type="presOf" srcId="{F9CF5E20-483C-4607-949C-248CE9F321C0}" destId="{85A3EC1C-E06B-435A-9AC3-AFBE2BE6CBD5}" srcOrd="0" destOrd="0" presId="urn:microsoft.com/office/officeart/2005/8/layout/arrow2"/>
    <dgm:cxn modelId="{55037568-38F6-45B4-B9CE-12293EEC0026}" type="presOf" srcId="{50479A9E-A896-4411-B08B-FA21E4FB38B3}" destId="{4587E100-5C91-46E7-9A34-4D97FF097ED0}" srcOrd="0" destOrd="0" presId="urn:microsoft.com/office/officeart/2005/8/layout/arrow2"/>
    <dgm:cxn modelId="{51024A29-3610-462A-A7BC-F783D95978C3}" srcId="{7255C6EB-6E4C-4946-A443-33F2AF3D20E9}" destId="{F9CF5E20-483C-4607-949C-248CE9F321C0}" srcOrd="0" destOrd="0" parTransId="{349DF0A0-985B-4EF7-A889-B0152D08B495}" sibTransId="{314AC3D2-AE16-4646-96B4-6B0ED3FEF4A6}"/>
    <dgm:cxn modelId="{B002D9E4-0DA7-4526-A828-22D3B71C69BA}" srcId="{7255C6EB-6E4C-4946-A443-33F2AF3D20E9}" destId="{50479A9E-A896-4411-B08B-FA21E4FB38B3}" srcOrd="1" destOrd="0" parTransId="{466FE28D-9529-4420-B222-3B3A4587FF54}" sibTransId="{64AFC7FF-8F7A-4F6A-8367-5147B74032AB}"/>
    <dgm:cxn modelId="{7778E666-1408-4371-84B2-9A421590B239}" type="presOf" srcId="{62B1AEFD-C850-4502-83A5-7B79CBB49EAC}" destId="{9DA66161-75B4-4CCB-8471-D4A21AC10B27}" srcOrd="0" destOrd="0" presId="urn:microsoft.com/office/officeart/2005/8/layout/arrow2"/>
    <dgm:cxn modelId="{A7988EA3-E689-4426-9572-68ACC42E66DC}" type="presParOf" srcId="{CC59D5B1-2784-4D5B-8424-D13DC3AA880B}" destId="{3B98DD81-797C-4B6B-A53C-5B28805CA0BE}" srcOrd="0" destOrd="0" presId="urn:microsoft.com/office/officeart/2005/8/layout/arrow2"/>
    <dgm:cxn modelId="{FEE68AF8-1810-49B0-A11C-D61CC7C68840}" type="presParOf" srcId="{CC59D5B1-2784-4D5B-8424-D13DC3AA880B}" destId="{E44AD223-57B8-46AB-9BC8-15DBA9DCF391}" srcOrd="1" destOrd="0" presId="urn:microsoft.com/office/officeart/2005/8/layout/arrow2"/>
    <dgm:cxn modelId="{7AA8EDF1-D1EB-4BF4-9EE6-8E4BAF0DF07C}" type="presParOf" srcId="{E44AD223-57B8-46AB-9BC8-15DBA9DCF391}" destId="{923FDBF0-C894-4730-B032-BABBEE78A52E}" srcOrd="0" destOrd="0" presId="urn:microsoft.com/office/officeart/2005/8/layout/arrow2"/>
    <dgm:cxn modelId="{566724BD-59A8-406D-B5A1-12ACB76E93ED}" type="presParOf" srcId="{E44AD223-57B8-46AB-9BC8-15DBA9DCF391}" destId="{85A3EC1C-E06B-435A-9AC3-AFBE2BE6CBD5}" srcOrd="1" destOrd="0" presId="urn:microsoft.com/office/officeart/2005/8/layout/arrow2"/>
    <dgm:cxn modelId="{6F16901B-610E-4A85-8F86-F60B8BE149D2}" type="presParOf" srcId="{E44AD223-57B8-46AB-9BC8-15DBA9DCF391}" destId="{225605D3-033B-4F57-8B2B-094916FA9A24}" srcOrd="2" destOrd="0" presId="urn:microsoft.com/office/officeart/2005/8/layout/arrow2"/>
    <dgm:cxn modelId="{C4A3B526-6BCC-435D-A626-43C4CADEA78F}" type="presParOf" srcId="{E44AD223-57B8-46AB-9BC8-15DBA9DCF391}" destId="{4587E100-5C91-46E7-9A34-4D97FF097ED0}" srcOrd="3" destOrd="0" presId="urn:microsoft.com/office/officeart/2005/8/layout/arrow2"/>
    <dgm:cxn modelId="{A3D0D289-682A-49B9-8447-B168D22B2E66}" type="presParOf" srcId="{E44AD223-57B8-46AB-9BC8-15DBA9DCF391}" destId="{2CA38429-B04E-44D8-8347-11762562FBFE}" srcOrd="4" destOrd="0" presId="urn:microsoft.com/office/officeart/2005/8/layout/arrow2"/>
    <dgm:cxn modelId="{0E40C5C0-36D6-4539-99FC-676AAE2E6688}" type="presParOf" srcId="{E44AD223-57B8-46AB-9BC8-15DBA9DCF391}" destId="{9DA66161-75B4-4CCB-8471-D4A21AC10B2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9E9CC-8B77-4FF4-BA50-646DB23690E5}">
      <dsp:nvSpPr>
        <dsp:cNvPr id="0" name=""/>
        <dsp:cNvSpPr/>
      </dsp:nvSpPr>
      <dsp:spPr>
        <a:xfrm>
          <a:off x="2859552" y="1007733"/>
          <a:ext cx="2510494" cy="251049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kern="1200" dirty="0" smtClean="0"/>
            <a:t>اتخاذ </a:t>
          </a:r>
          <a:r>
            <a:rPr lang="ar-SA" sz="5000" kern="1200" dirty="0" err="1" smtClean="0"/>
            <a:t>القرارت</a:t>
          </a:r>
          <a:endParaRPr lang="ar-SA" sz="5000" kern="1200" dirty="0"/>
        </a:p>
      </dsp:txBody>
      <dsp:txXfrm>
        <a:off x="3227205" y="1375386"/>
        <a:ext cx="1775188" cy="1775188"/>
      </dsp:txXfrm>
    </dsp:sp>
    <dsp:sp modelId="{C39BD9FE-55F5-4510-880F-02AB7E7FAF40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الرقابة</a:t>
          </a:r>
          <a:endParaRPr lang="ar-SA" sz="2500" kern="1200" dirty="0"/>
        </a:p>
      </dsp:txBody>
      <dsp:txXfrm>
        <a:off x="3671003" y="184275"/>
        <a:ext cx="887593" cy="887593"/>
      </dsp:txXfrm>
    </dsp:sp>
    <dsp:sp modelId="{25239B77-DC5D-4BA0-BE3F-48DA5A186FF9}">
      <dsp:nvSpPr>
        <dsp:cNvPr id="0" name=""/>
        <dsp:cNvSpPr/>
      </dsp:nvSpPr>
      <dsp:spPr>
        <a:xfrm>
          <a:off x="5122085" y="1635357"/>
          <a:ext cx="1255247" cy="12552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التخطيط</a:t>
          </a:r>
          <a:endParaRPr lang="ar-SA" sz="2500" kern="1200" dirty="0"/>
        </a:p>
      </dsp:txBody>
      <dsp:txXfrm>
        <a:off x="5305912" y="1819184"/>
        <a:ext cx="887593" cy="887593"/>
      </dsp:txXfrm>
    </dsp:sp>
    <dsp:sp modelId="{213C0ADA-6177-41B7-B9C5-FEDF8DCEE6C5}">
      <dsp:nvSpPr>
        <dsp:cNvPr id="0" name=""/>
        <dsp:cNvSpPr/>
      </dsp:nvSpPr>
      <dsp:spPr>
        <a:xfrm>
          <a:off x="3487176" y="3270266"/>
          <a:ext cx="1255247" cy="12552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التنظيم</a:t>
          </a:r>
          <a:endParaRPr lang="ar-SA" sz="2500" kern="1200" dirty="0"/>
        </a:p>
      </dsp:txBody>
      <dsp:txXfrm>
        <a:off x="3671003" y="3454093"/>
        <a:ext cx="887593" cy="887593"/>
      </dsp:txXfrm>
    </dsp:sp>
    <dsp:sp modelId="{E5A0727A-0F56-4501-8014-045992CA72F0}">
      <dsp:nvSpPr>
        <dsp:cNvPr id="0" name=""/>
        <dsp:cNvSpPr/>
      </dsp:nvSpPr>
      <dsp:spPr>
        <a:xfrm>
          <a:off x="1852267" y="1635357"/>
          <a:ext cx="1255247" cy="12552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التوجيه</a:t>
          </a:r>
          <a:endParaRPr lang="ar-SA" sz="2500" kern="1200" dirty="0"/>
        </a:p>
      </dsp:txBody>
      <dsp:txXfrm>
        <a:off x="2036094" y="1819184"/>
        <a:ext cx="887593" cy="887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EEE8F-6F01-4F34-9D34-9F4E7C3972BF}">
      <dsp:nvSpPr>
        <dsp:cNvPr id="0" name=""/>
        <dsp:cNvSpPr/>
      </dsp:nvSpPr>
      <dsp:spPr>
        <a:xfrm>
          <a:off x="1372671" y="891059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قرارات غير روتينية عادة تكون جديدة وغير محددة بشكل واضح</a:t>
          </a:r>
          <a:endParaRPr lang="ar-SA" sz="2500" kern="1200" dirty="0"/>
        </a:p>
      </dsp:txBody>
      <dsp:txXfrm>
        <a:off x="1783990" y="891059"/>
        <a:ext cx="2159426" cy="1714687"/>
      </dsp:txXfrm>
    </dsp:sp>
    <dsp:sp modelId="{4DD4146F-75BF-45DB-96E7-095D5C0E4BB7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درجة المخاطرة والغموض عالية ودرجة التأكد منخفضة</a:t>
          </a:r>
          <a:endParaRPr lang="ar-SA" sz="2500" kern="1200" dirty="0"/>
        </a:p>
      </dsp:txBody>
      <dsp:txXfrm>
        <a:off x="1783990" y="2605747"/>
        <a:ext cx="2159426" cy="1714687"/>
      </dsp:txXfrm>
    </dsp:sp>
    <dsp:sp modelId="{3FAC0999-7E63-4C20-A8A8-0EA121EB6752}">
      <dsp:nvSpPr>
        <dsp:cNvPr id="0" name=""/>
        <dsp:cNvSpPr/>
      </dsp:nvSpPr>
      <dsp:spPr>
        <a:xfrm>
          <a:off x="1607" y="205527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الغير مبرمجة</a:t>
          </a:r>
          <a:endParaRPr lang="ar-SA" sz="3300" kern="1200" dirty="0"/>
        </a:p>
      </dsp:txBody>
      <dsp:txXfrm>
        <a:off x="252592" y="456512"/>
        <a:ext cx="1211860" cy="1211860"/>
      </dsp:txXfrm>
    </dsp:sp>
    <dsp:sp modelId="{1E586D06-FF51-4F93-8E29-5127F001B1EB}">
      <dsp:nvSpPr>
        <dsp:cNvPr id="0" name=""/>
        <dsp:cNvSpPr/>
      </dsp:nvSpPr>
      <dsp:spPr>
        <a:xfrm>
          <a:off x="5657247" y="891059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قرارات روتينية ومتكررة</a:t>
          </a:r>
          <a:endParaRPr lang="ar-SA" sz="2500" kern="1200" dirty="0"/>
        </a:p>
      </dsp:txBody>
      <dsp:txXfrm>
        <a:off x="6068566" y="891059"/>
        <a:ext cx="2159426" cy="1714687"/>
      </dsp:txXfrm>
    </dsp:sp>
    <dsp:sp modelId="{21317904-14A3-4237-9693-00AB437E8DFA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نسبة المخاطرة والغموض منخفضة ودرجة التأكد عالية</a:t>
          </a:r>
          <a:endParaRPr lang="ar-SA" sz="2500" kern="1200" dirty="0"/>
        </a:p>
      </dsp:txBody>
      <dsp:txXfrm>
        <a:off x="6068566" y="2605747"/>
        <a:ext cx="2159426" cy="1714687"/>
      </dsp:txXfrm>
    </dsp:sp>
    <dsp:sp modelId="{4EFB8F87-0D7E-44DC-B1C7-FA79E7323B73}">
      <dsp:nvSpPr>
        <dsp:cNvPr id="0" name=""/>
        <dsp:cNvSpPr/>
      </dsp:nvSpPr>
      <dsp:spPr>
        <a:xfrm>
          <a:off x="4286183" y="205527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المبرمجة</a:t>
          </a:r>
          <a:endParaRPr lang="ar-SA" sz="3300" kern="1200" dirty="0"/>
        </a:p>
      </dsp:txBody>
      <dsp:txXfrm>
        <a:off x="4537168" y="456512"/>
        <a:ext cx="1211860" cy="1211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9617C-272D-4319-9575-A0362C837670}">
      <dsp:nvSpPr>
        <dsp:cNvPr id="0" name=""/>
        <dsp:cNvSpPr/>
      </dsp:nvSpPr>
      <dsp:spPr>
        <a:xfrm>
          <a:off x="4650257" y="33994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تحديد المشكلة</a:t>
          </a:r>
          <a:endParaRPr lang="ar-SA" sz="2600" kern="1200" dirty="0"/>
        </a:p>
      </dsp:txBody>
      <dsp:txXfrm>
        <a:off x="4650257" y="33994"/>
        <a:ext cx="1119113" cy="1119113"/>
      </dsp:txXfrm>
    </dsp:sp>
    <dsp:sp modelId="{BC97C2E0-E8B9-458C-9F4B-DF4C525A4B4E}">
      <dsp:nvSpPr>
        <dsp:cNvPr id="0" name=""/>
        <dsp:cNvSpPr/>
      </dsp:nvSpPr>
      <dsp:spPr>
        <a:xfrm>
          <a:off x="2015437" y="1346"/>
          <a:ext cx="4198725" cy="4198725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B22C5-BB2B-4759-8A19-FBEFDADA55F4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جمع المعلومات</a:t>
          </a:r>
          <a:endParaRPr lang="ar-SA" sz="2600" kern="1200" dirty="0"/>
        </a:p>
      </dsp:txBody>
      <dsp:txXfrm>
        <a:off x="5327014" y="2116836"/>
        <a:ext cx="1119113" cy="1119113"/>
      </dsp:txXfrm>
    </dsp:sp>
    <dsp:sp modelId="{C8B20FEB-CF74-4039-8618-36C6E27E2F08}">
      <dsp:nvSpPr>
        <dsp:cNvPr id="0" name=""/>
        <dsp:cNvSpPr/>
      </dsp:nvSpPr>
      <dsp:spPr>
        <a:xfrm>
          <a:off x="2015437" y="1346"/>
          <a:ext cx="4198725" cy="4198725"/>
        </a:xfrm>
        <a:prstGeom prst="circularArrow">
          <a:avLst>
            <a:gd name="adj1" fmla="val 5197"/>
            <a:gd name="adj2" fmla="val 335716"/>
            <a:gd name="adj3" fmla="val 4015528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CBCC-F807-4343-A722-6CFEEC5A3730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طرح البدائل</a:t>
          </a:r>
          <a:endParaRPr lang="ar-SA" sz="2600" kern="1200" dirty="0"/>
        </a:p>
      </dsp:txBody>
      <dsp:txXfrm>
        <a:off x="3555243" y="3404103"/>
        <a:ext cx="1119113" cy="1119113"/>
      </dsp:txXfrm>
    </dsp:sp>
    <dsp:sp modelId="{D68204A1-E23D-47E4-A0B2-38EF3778043C}">
      <dsp:nvSpPr>
        <dsp:cNvPr id="0" name=""/>
        <dsp:cNvSpPr/>
      </dsp:nvSpPr>
      <dsp:spPr>
        <a:xfrm>
          <a:off x="2015437" y="1346"/>
          <a:ext cx="4198725" cy="4198725"/>
        </a:xfrm>
        <a:prstGeom prst="circularArrow">
          <a:avLst>
            <a:gd name="adj1" fmla="val 5197"/>
            <a:gd name="adj2" fmla="val 335716"/>
            <a:gd name="adj3" fmla="val 8211613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2796D-0A8E-4067-843C-4C92A6B16BC2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تنفيذ الحل</a:t>
          </a:r>
          <a:endParaRPr lang="ar-SA" sz="2600" kern="1200" dirty="0"/>
        </a:p>
      </dsp:txBody>
      <dsp:txXfrm>
        <a:off x="1783472" y="2116836"/>
        <a:ext cx="1119113" cy="1119113"/>
      </dsp:txXfrm>
    </dsp:sp>
    <dsp:sp modelId="{CD80A33C-A00E-43C9-9004-1FDD8B02E990}">
      <dsp:nvSpPr>
        <dsp:cNvPr id="0" name=""/>
        <dsp:cNvSpPr/>
      </dsp:nvSpPr>
      <dsp:spPr>
        <a:xfrm>
          <a:off x="2015437" y="1346"/>
          <a:ext cx="4198725" cy="4198725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1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175E3-00C8-44CC-B023-5EA2BB4B874F}">
      <dsp:nvSpPr>
        <dsp:cNvPr id="0" name=""/>
        <dsp:cNvSpPr/>
      </dsp:nvSpPr>
      <dsp:spPr>
        <a:xfrm>
          <a:off x="2460228" y="33994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متابعة التنفيذ</a:t>
          </a:r>
          <a:endParaRPr lang="ar-SA" sz="2600" kern="1200" dirty="0"/>
        </a:p>
      </dsp:txBody>
      <dsp:txXfrm>
        <a:off x="2460228" y="33994"/>
        <a:ext cx="1119113" cy="1119113"/>
      </dsp:txXfrm>
    </dsp:sp>
    <dsp:sp modelId="{66C932CC-36B6-47DE-AF17-B9BDEAFF7705}">
      <dsp:nvSpPr>
        <dsp:cNvPr id="0" name=""/>
        <dsp:cNvSpPr/>
      </dsp:nvSpPr>
      <dsp:spPr>
        <a:xfrm>
          <a:off x="2015437" y="1346"/>
          <a:ext cx="4198725" cy="4198725"/>
        </a:xfrm>
        <a:prstGeom prst="circularArrow">
          <a:avLst>
            <a:gd name="adj1" fmla="val 5197"/>
            <a:gd name="adj2" fmla="val 335716"/>
            <a:gd name="adj3" fmla="val 16866514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65535-EF82-47A0-99FA-228935895ABD}">
      <dsp:nvSpPr>
        <dsp:cNvPr id="0" name=""/>
        <dsp:cNvSpPr/>
      </dsp:nvSpPr>
      <dsp:spPr>
        <a:xfrm>
          <a:off x="740663" y="783160"/>
          <a:ext cx="7159752" cy="3700116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62887-A33E-48DD-99A9-6ACF26F1331D}">
      <dsp:nvSpPr>
        <dsp:cNvPr id="0" name=""/>
        <dsp:cNvSpPr/>
      </dsp:nvSpPr>
      <dsp:spPr>
        <a:xfrm>
          <a:off x="954633" y="1215893"/>
          <a:ext cx="3324758" cy="316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المزايا: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-التأكيد على مبدأ الشورى.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 الوصول الى قرارات افضل.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-الوصول الى بدائل اكثر.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 القبول.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رفع الروح المعنوية.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500" kern="1200" dirty="0"/>
        </a:p>
      </dsp:txBody>
      <dsp:txXfrm>
        <a:off x="954633" y="1215893"/>
        <a:ext cx="3324758" cy="3165404"/>
      </dsp:txXfrm>
    </dsp:sp>
    <dsp:sp modelId="{64D7AB92-6695-443B-91C1-B6F080A89833}">
      <dsp:nvSpPr>
        <dsp:cNvPr id="0" name=""/>
        <dsp:cNvSpPr/>
      </dsp:nvSpPr>
      <dsp:spPr>
        <a:xfrm>
          <a:off x="4353458" y="1215893"/>
          <a:ext cx="3324758" cy="316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العيوب: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 استهلاك الوقت.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الهيمنة من بعض الأعضاء.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 التأثر بالتفكير الجماعي.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- تشتت المسؤولية.</a:t>
          </a:r>
          <a:endParaRPr lang="ar-SA" sz="2500" kern="1200" dirty="0"/>
        </a:p>
      </dsp:txBody>
      <dsp:txXfrm>
        <a:off x="4353458" y="1215893"/>
        <a:ext cx="3324758" cy="3165404"/>
      </dsp:txXfrm>
    </dsp:sp>
    <dsp:sp modelId="{48A219C3-FDFE-452D-BA2E-B4366106CACF}">
      <dsp:nvSpPr>
        <dsp:cNvPr id="0" name=""/>
        <dsp:cNvSpPr/>
      </dsp:nvSpPr>
      <dsp:spPr>
        <a:xfrm>
          <a:off x="0" y="42685"/>
          <a:ext cx="1399032" cy="1399032"/>
        </a:xfrm>
        <a:prstGeom prst="plus">
          <a:avLst>
            <a:gd name="adj" fmla="val 328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08B7F-A4FA-4BCF-ABB2-12DF8A877924}">
      <dsp:nvSpPr>
        <dsp:cNvPr id="0" name=""/>
        <dsp:cNvSpPr/>
      </dsp:nvSpPr>
      <dsp:spPr>
        <a:xfrm>
          <a:off x="6912864" y="545811"/>
          <a:ext cx="1316736" cy="451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E505F-A84B-4270-9304-17828CD10A7A}">
      <dsp:nvSpPr>
        <dsp:cNvPr id="0" name=""/>
        <dsp:cNvSpPr/>
      </dsp:nvSpPr>
      <dsp:spPr>
        <a:xfrm>
          <a:off x="4320539" y="1222661"/>
          <a:ext cx="822" cy="3023265"/>
        </a:xfrm>
        <a:prstGeom prst="line">
          <a:avLst/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8DD81-797C-4B6B-A53C-5B28805CA0BE}">
      <dsp:nvSpPr>
        <dsp:cNvPr id="0" name=""/>
        <dsp:cNvSpPr/>
      </dsp:nvSpPr>
      <dsp:spPr>
        <a:xfrm>
          <a:off x="494030" y="0"/>
          <a:ext cx="7241539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FDBF0-C894-4730-B032-BABBEE78A52E}">
      <dsp:nvSpPr>
        <dsp:cNvPr id="0" name=""/>
        <dsp:cNvSpPr/>
      </dsp:nvSpPr>
      <dsp:spPr>
        <a:xfrm>
          <a:off x="1413705" y="3123818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3EC1C-E06B-435A-9AC3-AFBE2BE6CBD5}">
      <dsp:nvSpPr>
        <dsp:cNvPr id="0" name=""/>
        <dsp:cNvSpPr/>
      </dsp:nvSpPr>
      <dsp:spPr>
        <a:xfrm>
          <a:off x="1507845" y="3217958"/>
          <a:ext cx="1687278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نظم مساندة القرار الجماعي</a:t>
          </a:r>
          <a:endParaRPr lang="ar-SA" sz="3300" kern="1200" dirty="0"/>
        </a:p>
      </dsp:txBody>
      <dsp:txXfrm>
        <a:off x="1507845" y="3217958"/>
        <a:ext cx="1687278" cy="1308003"/>
      </dsp:txXfrm>
    </dsp:sp>
    <dsp:sp modelId="{225605D3-033B-4F57-8B2B-094916FA9A24}">
      <dsp:nvSpPr>
        <dsp:cNvPr id="0" name=""/>
        <dsp:cNvSpPr/>
      </dsp:nvSpPr>
      <dsp:spPr>
        <a:xfrm>
          <a:off x="3075639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7E100-5C91-46E7-9A34-4D97FF097ED0}">
      <dsp:nvSpPr>
        <dsp:cNvPr id="0" name=""/>
        <dsp:cNvSpPr/>
      </dsp:nvSpPr>
      <dsp:spPr>
        <a:xfrm>
          <a:off x="3245815" y="2063838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نظام الخبرة</a:t>
          </a:r>
          <a:endParaRPr lang="ar-SA" sz="3300" kern="1200" dirty="0"/>
        </a:p>
      </dsp:txBody>
      <dsp:txXfrm>
        <a:off x="3245815" y="2063838"/>
        <a:ext cx="1737969" cy="2462123"/>
      </dsp:txXfrm>
    </dsp:sp>
    <dsp:sp modelId="{2CA38429-B04E-44D8-8347-11762562FBFE}">
      <dsp:nvSpPr>
        <dsp:cNvPr id="0" name=""/>
        <dsp:cNvSpPr/>
      </dsp:nvSpPr>
      <dsp:spPr>
        <a:xfrm>
          <a:off x="5074303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66161-75B4-4CCB-8471-D4A21AC10B27}">
      <dsp:nvSpPr>
        <dsp:cNvPr id="0" name=""/>
        <dsp:cNvSpPr/>
      </dsp:nvSpPr>
      <dsp:spPr>
        <a:xfrm>
          <a:off x="5309653" y="1380418"/>
          <a:ext cx="1737969" cy="314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نظام مساندة المدير</a:t>
          </a:r>
          <a:endParaRPr lang="ar-SA" sz="3300" kern="1200" dirty="0"/>
        </a:p>
      </dsp:txBody>
      <dsp:txXfrm>
        <a:off x="5309653" y="1380418"/>
        <a:ext cx="1737969" cy="3145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1"/>
          <a:lstStyle>
            <a:lvl1pPr algn="r" latinLnBrk="0">
              <a:defRPr lang="ar-SA" sz="1200"/>
            </a:lvl1pPr>
          </a:lstStyle>
          <a:p>
            <a:pPr algn="r" rtl="1"/>
            <a:fld id="{3842907C-D0AA-4C58-9F94-58B40AD65B29}" type="datetimeFigureOut">
              <a:pPr algn="r" rtl="1"/>
              <a:t>19/06/38</a:t>
            </a:fld>
            <a:endParaRPr lang="ar-SA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1" anchor="ctr"/>
          <a:lstStyle/>
          <a:p>
            <a:pPr algn="r" rtl="1"/>
            <a:endParaRPr lang="ar-SA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1" anchor="b"/>
          <a:lstStyle>
            <a:lvl1pPr algn="r" latinLnBrk="0">
              <a:defRPr lang="ar-SA" sz="1200"/>
            </a:lvl1pPr>
          </a:lstStyle>
          <a:p>
            <a:fld id="{1D76769E-C829-4283-B80E-CB90D995C291}" type="slidenum">
              <a:pPr algn="r"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345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2351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0777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098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052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9117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347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168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ar-SA" smtClean="0"/>
              <a:pPr algn="r" rtl="1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49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ar-SA"/>
          </a:p>
        </p:txBody>
      </p:sp>
      <p:sp>
        <p:nvSpPr>
          <p:cNvPr id="9" name="Shap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lang="ar-SA"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17" name="Shap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 latinLnBrk="0">
              <a:buNone/>
              <a:defRPr lang="ar-SA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algn="r" rtl="1"/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r" rtl="1"/>
              <a:endParaRPr lang="ar-SA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r" rtl="1"/>
              <a:endParaRPr lang="ar-SA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rtl="1"/>
              <a:endParaRPr lang="ar-SA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hap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ar-SA">
                <a:solidFill>
                  <a:srgbClr val="FFFFFF"/>
                </a:solidFill>
              </a:defRPr>
            </a:lvl1pPr>
            <a:extLst/>
          </a:lstStyle>
          <a:p>
            <a:pPr algn="r" rtl="1"/>
            <a:fld id="{E6E13C79-1C97-4B32-B2AE-1A69C169643E}" type="datetime2">
              <a:pPr algn="r" rtl="1"/>
              <a:t>الجمعة، 19/جمادى الثانية/1438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19" name="Shap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ar-SA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 rtl="1"/>
            <a:endParaRPr lang="ar-SA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hap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latinLnBrk="0">
              <a:defRPr lang="ar-SA"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pPr algn="r" rtl="1"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ctr" rtl="1"/>
            <a:fld id="{D10E14BF-C004-4398-9186-5EE680724D95}" type="datetime2">
              <a:pPr algn="ctr" rtl="1"/>
              <a:t>الجمعة، 19/جمادى الثانية/1438</a:t>
            </a:fld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ar-SA" sz="1400">
                <a:solidFill>
                  <a:schemeClr val="tx2">
                    <a:shade val="50000"/>
                  </a:schemeClr>
                </a:solidFill>
              </a:rPr>
              <a:pPr algn="r" rtl="1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ctr" rtl="1"/>
            <a:fld id="{D10E14BF-C004-4398-9186-5EE680724D95}" type="datetime2">
              <a:pPr algn="ctr" rtl="1"/>
              <a:t>الجمعة، 19/جمادى الثانية/1438</a:t>
            </a:fld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ar-SA" sz="1400">
                <a:solidFill>
                  <a:schemeClr val="tx2">
                    <a:shade val="50000"/>
                  </a:schemeClr>
                </a:solidFill>
              </a:rPr>
              <a:pPr algn="r" rtl="1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rtl="1"/>
            <a:fld id="{227FEF5B-F2CC-4EC5-8F1F-29A8BF9EFFA9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  <p:sp>
        <p:nvSpPr>
          <p:cNvPr id="7" name="Shape 6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lang="ar-SA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r" latinLnBrk="0">
              <a:buNone/>
              <a:defRPr lang="ar-SA" sz="2300">
                <a:solidFill>
                  <a:schemeClr val="tx1"/>
                </a:solidFill>
              </a:defRPr>
            </a:lvl1pPr>
            <a:lvl2pPr>
              <a:buNone/>
              <a:defRPr lang="ar-SA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ar-SA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rtl="1"/>
            <a:fld id="{5F4709C1-563D-4D9C-B702-B64C84A5A174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1"/>
            <a:endParaRPr lang="ar-SA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1"/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 algn="r" latinLnBrk="0">
              <a:defRPr lang="ar-SA" sz="2800"/>
            </a:lvl1pPr>
            <a:lvl2pPr>
              <a:defRPr lang="ar-SA" sz="2400"/>
            </a:lvl2pPr>
            <a:lvl3pPr>
              <a:defRPr lang="ar-SA" sz="2000"/>
            </a:lvl3pPr>
            <a:lvl4pPr>
              <a:defRPr lang="ar-SA" sz="1800"/>
            </a:lvl4pPr>
            <a:lvl5pPr>
              <a:defRPr lang="ar-SA" sz="18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 algn="r" latinLnBrk="0">
              <a:defRPr lang="ar-SA" sz="2800"/>
            </a:lvl1pPr>
            <a:lvl2pPr>
              <a:defRPr lang="ar-SA" sz="2400"/>
            </a:lvl2pPr>
            <a:lvl3pPr>
              <a:defRPr lang="ar-SA" sz="2000"/>
            </a:lvl3pPr>
            <a:lvl4pPr>
              <a:defRPr lang="ar-SA" sz="1800"/>
            </a:lvl4pPr>
            <a:lvl5pPr>
              <a:defRPr lang="ar-SA" sz="18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rtl="1"/>
            <a:fld id="{2E8303D9-A6EB-41FB-BF22-3F49E470997E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  <p:sp>
        <p:nvSpPr>
          <p:cNvPr id="8" name="Shape 7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algn="r" latinLnBrk="0">
              <a:defRPr lang="ar-SA"/>
            </a:lvl1pPr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algn="r" latinLnBrk="0">
              <a:buNone/>
              <a:defRPr lang="ar-SA" sz="2400" b="0">
                <a:solidFill>
                  <a:schemeClr val="bg1"/>
                </a:solidFill>
              </a:defRPr>
            </a:lvl1pPr>
            <a:lvl2pPr>
              <a:buNone/>
              <a:defRPr lang="ar-SA" sz="2000" b="1"/>
            </a:lvl2pPr>
            <a:lvl3pPr>
              <a:buNone/>
              <a:defRPr lang="ar-SA" sz="1800" b="1"/>
            </a:lvl3pPr>
            <a:lvl4pPr>
              <a:buNone/>
              <a:defRPr lang="ar-SA" sz="1600" b="1"/>
            </a:lvl4pPr>
            <a:lvl5pPr>
              <a:buNone/>
              <a:defRPr lang="ar-SA" sz="1600" b="1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algn="r" latinLnBrk="0">
              <a:buNone/>
              <a:defRPr lang="ar-SA" sz="2400" b="0">
                <a:solidFill>
                  <a:schemeClr val="bg1"/>
                </a:solidFill>
              </a:defRPr>
            </a:lvl1pPr>
            <a:lvl2pPr>
              <a:buNone/>
              <a:defRPr lang="ar-SA" sz="2000" b="1"/>
            </a:lvl2pPr>
            <a:lvl3pPr>
              <a:buNone/>
              <a:defRPr lang="ar-SA" sz="1800" b="1"/>
            </a:lvl3pPr>
            <a:lvl4pPr>
              <a:buNone/>
              <a:defRPr lang="ar-SA" sz="1600" b="1"/>
            </a:lvl4pPr>
            <a:lvl5pPr>
              <a:buNone/>
              <a:defRPr lang="ar-SA" sz="1600" b="1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 algn="r" latinLnBrk="0">
              <a:defRPr lang="ar-SA" sz="2400"/>
            </a:lvl1pPr>
            <a:lvl2pPr>
              <a:defRPr lang="ar-SA" sz="2000"/>
            </a:lvl2pPr>
            <a:lvl3pPr>
              <a:defRPr lang="ar-SA" sz="1800"/>
            </a:lvl3pPr>
            <a:lvl4pPr>
              <a:defRPr lang="ar-SA" sz="1600"/>
            </a:lvl4pPr>
            <a:lvl5pPr>
              <a:defRPr lang="ar-SA" sz="16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 algn="r" latinLnBrk="0">
              <a:spcBef>
                <a:spcPts val="0"/>
              </a:spcBef>
              <a:defRPr lang="ar-SA" sz="2400"/>
            </a:lvl1pPr>
            <a:lvl2pPr>
              <a:defRPr lang="ar-SA" sz="2000"/>
            </a:lvl2pPr>
            <a:lvl3pPr>
              <a:defRPr lang="ar-SA" sz="1800"/>
            </a:lvl3pPr>
            <a:lvl4pPr>
              <a:defRPr lang="ar-SA" sz="1600"/>
            </a:lvl4pPr>
            <a:lvl5pPr>
              <a:defRPr lang="ar-SA" sz="16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rtl="1"/>
            <a:fld id="{89BB0534-5698-4F62-9CFE-5DE61A073E78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rtl="1"/>
            <a:fld id="{084827A3-B249-4F87-AB1A-1E06AC1AA2A4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rtl="1"/>
            <a:fld id="{B1546142-29B2-49CC-BCC6-A3AD70B4960E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lang="ar-SA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 latinLnBrk="0">
              <a:buNone/>
              <a:defRPr lang="ar-SA" sz="1600"/>
            </a:lvl1pPr>
            <a:lvl2pPr>
              <a:buNone/>
              <a:defRPr lang="ar-SA" sz="1200"/>
            </a:lvl2pPr>
            <a:lvl3pPr>
              <a:buNone/>
              <a:defRPr lang="ar-SA" sz="1000"/>
            </a:lvl3pPr>
            <a:lvl4pPr>
              <a:buNone/>
              <a:defRPr lang="ar-SA" sz="900"/>
            </a:lvl4pPr>
            <a:lvl5pPr>
              <a:buNone/>
              <a:defRPr lang="ar-SA" sz="9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 algn="r" latinLnBrk="0">
              <a:defRPr lang="ar-SA" sz="3200"/>
            </a:lvl1pPr>
            <a:lvl2pPr>
              <a:defRPr lang="ar-SA" sz="2800"/>
            </a:lvl2pPr>
            <a:lvl3pPr>
              <a:defRPr lang="ar-SA" sz="2400"/>
            </a:lvl3pPr>
            <a:lvl4pPr>
              <a:defRPr lang="ar-SA" sz="2000"/>
            </a:lvl4pPr>
            <a:lvl5pPr>
              <a:defRPr lang="ar-SA" sz="20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r" rtl="1"/>
            <a:fld id="{E86C4691-4882-40A8-AF62-8CF6A18D40B2}" type="datetime2">
              <a:pPr algn="r" rtl="1"/>
              <a:t>الجمعة، 19/جمادى الثانية/1438</a:t>
            </a:fld>
            <a:endParaRPr lang="ar-SA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lang="ar-SA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pPr algn="r" rtl="1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ات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 latinLnBrk="0">
              <a:buNone/>
              <a:defRPr lang="ar-SA" sz="1400"/>
            </a:lvl1pPr>
            <a:lvl2pPr>
              <a:defRPr lang="ar-SA" sz="1200"/>
            </a:lvl2pPr>
            <a:lvl3pPr>
              <a:defRPr lang="ar-SA" sz="1000"/>
            </a:lvl3pPr>
            <a:lvl4pPr>
              <a:defRPr lang="ar-SA" sz="900"/>
            </a:lvl4pPr>
            <a:lvl5pPr>
              <a:defRPr lang="ar-SA" sz="900"/>
            </a:lvl5pPr>
            <a:extLst/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algn="r" latinLnBrk="0">
              <a:buNone/>
              <a:defRPr lang="ar-SA" sz="3200"/>
            </a:lvl1pPr>
            <a:extLst/>
          </a:lstStyle>
          <a:p>
            <a:pPr algn="r" rtl="1"/>
            <a:r>
              <a:rPr lang="ar-SA" smtClean="0"/>
              <a:t>انقر فوق الأيقونة لإضافة صورة</a:t>
            </a:r>
            <a:endParaRPr lang="ar-SA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ar-SA">
                <a:solidFill>
                  <a:schemeClr val="tx1"/>
                </a:solidFill>
              </a:defRPr>
            </a:lvl1pPr>
            <a:extLst/>
          </a:lstStyle>
          <a:p>
            <a:pPr algn="r" rtl="1"/>
            <a:fld id="{61C6776A-4DEC-47EE-8A49-2C150ECB5465}" type="datetime2">
              <a:pPr algn="r" rtl="1"/>
              <a:t>الجمعة، 19/جمادى الثانية/1438</a:t>
            </a:fld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 algn="r" latinLnBrk="0">
              <a:defRPr lang="ar-SA">
                <a:solidFill>
                  <a:schemeClr val="tx1"/>
                </a:solidFill>
              </a:defRPr>
            </a:lvl1pPr>
            <a:extLst/>
          </a:lstStyle>
          <a:p>
            <a:pPr algn="r" rtl="1"/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latinLnBrk="0">
              <a:defRPr lang="ar-SA"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pPr algn="r" rtl="1"/>
              <a:t>‹#›</a:t>
            </a:fld>
            <a:endParaRPr lang="ar-SA">
              <a:solidFill>
                <a:schemeClr val="tx1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lang="ar-SA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r" rtl="1"/>
            <a:endParaRPr lang="ar-SA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r" rtl="1"/>
            <a:endParaRPr lang="ar-SA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rtl="1"/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1"/>
            <a:endParaRPr lang="ar-SA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1"/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r" rtl="1"/>
            <a:endParaRPr lang="ar-SA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r" rtl="1"/>
            <a:endParaRPr lang="ar-SA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rtl="1"/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0" name="Rectangl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  <a:p>
            <a:pPr lvl="5" algn="r" rtl="1"/>
            <a:r>
              <a:rPr lang="ar-SA"/>
              <a:t>المستوى السادس</a:t>
            </a:r>
          </a:p>
          <a:p>
            <a:pPr lvl="6" algn="r" rtl="1"/>
            <a:r>
              <a:rPr lang="ar-SA"/>
              <a:t>المستوى السابع</a:t>
            </a:r>
          </a:p>
          <a:p>
            <a:pPr lvl="7" algn="r" rtl="1"/>
            <a:r>
              <a:rPr lang="ar-SA"/>
              <a:t>المستوى الثامن</a:t>
            </a:r>
          </a:p>
          <a:p>
            <a:pPr lvl="8" algn="r" rtl="1"/>
            <a:r>
              <a:rPr lang="ar-SA"/>
              <a:t>المستوى التاسع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ar-SA" sz="1000">
                <a:solidFill>
                  <a:schemeClr val="tx1"/>
                </a:solidFill>
              </a:defRPr>
            </a:lvl1pPr>
            <a:extLst/>
          </a:lstStyle>
          <a:p>
            <a:pPr algn="ctr" rtl="1"/>
            <a:fld id="{D10E14BF-C004-4398-9186-5EE680724D95}" type="datetime2">
              <a:pPr algn="ctr" rtl="1"/>
              <a:t>الجمعة، 19/جمادى الثانية/1438</a:t>
            </a:fld>
            <a:endParaRPr lang="ar-SA" sz="10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ar-SA" sz="1000">
                <a:solidFill>
                  <a:schemeClr val="tx1"/>
                </a:solidFill>
              </a:defRPr>
            </a:lvl1pPr>
            <a:extLst/>
          </a:lstStyle>
          <a:p>
            <a:pPr algn="r" rtl="1"/>
            <a:endParaRPr lang="ar-SA" sz="100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ar-SA"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ar-SA" sz="1400">
                <a:solidFill>
                  <a:schemeClr val="tx2">
                    <a:shade val="50000"/>
                  </a:schemeClr>
                </a:solidFill>
              </a:rPr>
              <a:pPr algn="r" rtl="1"/>
              <a:t>‹#›</a:t>
            </a:fld>
            <a:endParaRPr lang="ar-SA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r" rtl="1" eaLnBrk="1" latinLnBrk="0" hangingPunct="1">
        <a:spcBef>
          <a:spcPct val="0"/>
        </a:spcBef>
        <a:buNone/>
        <a:defRPr lang="ar-SA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ar-SA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ar-SA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ar-SA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ar-SA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ar-SA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 lang="ar-SA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اتخاذ </a:t>
            </a:r>
            <a:r>
              <a:rPr lang="ar-SA" dirty="0" err="1" smtClean="0"/>
              <a:t>القرارت</a:t>
            </a:r>
            <a:endParaRPr lang="ar-SA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محتويات الفصل</a:t>
            </a:r>
            <a:endParaRPr lang="ar-SA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مفهوم اتخاذ القرار</a:t>
            </a:r>
            <a:endParaRPr lang="ar-SA" dirty="0"/>
          </a:p>
          <a:p>
            <a:pPr algn="r" rtl="1"/>
            <a:r>
              <a:rPr lang="ar-SA" dirty="0" smtClean="0"/>
              <a:t>اتخاذ القرارات والعملية الإدارية</a:t>
            </a:r>
            <a:endParaRPr lang="ar-SA" dirty="0"/>
          </a:p>
          <a:p>
            <a:pPr algn="r" rtl="1"/>
            <a:r>
              <a:rPr lang="ar-SA" dirty="0" smtClean="0"/>
              <a:t>أنواع القرارات</a:t>
            </a:r>
            <a:endParaRPr lang="ar-SA" dirty="0"/>
          </a:p>
          <a:p>
            <a:pPr algn="r" rtl="1"/>
            <a:r>
              <a:rPr lang="ar-SA" dirty="0" smtClean="0"/>
              <a:t>خطوات اتخاذ القرار</a:t>
            </a:r>
            <a:endParaRPr lang="ar-SA" dirty="0"/>
          </a:p>
          <a:p>
            <a:pPr algn="r" rtl="1"/>
            <a:r>
              <a:rPr lang="ar-SA" dirty="0" smtClean="0"/>
              <a:t>الأسلوب الجماعي في اتخاذ القرار</a:t>
            </a:r>
            <a:endParaRPr lang="ar-SA" dirty="0"/>
          </a:p>
          <a:p>
            <a:pPr algn="r" rtl="1"/>
            <a:r>
              <a:rPr lang="ar-SA" dirty="0" smtClean="0"/>
              <a:t>الحاسب الآلي واتخاذ القرارات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مفهوم اتخاذ القرار</a:t>
            </a:r>
            <a:endParaRPr lang="ar-SA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عملية يتم بموجبها اختيار بديل للعمل من أجل حل مشكلة ما.</a:t>
            </a:r>
            <a:endParaRPr lang="ar-SA" dirty="0"/>
          </a:p>
          <a:p>
            <a:pPr marL="393192" lvl="1" indent="0" algn="r" rtl="1">
              <a:buNone/>
            </a:pPr>
            <a:endParaRPr lang="ar-SA" dirty="0"/>
          </a:p>
          <a:p>
            <a:pPr marL="393192" lvl="1" indent="0" algn="r" rtl="1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اتخاذ القرارات والعملية الإدارية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08909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أنواع القرارات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23966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نشاط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تحدثي عن قرار </a:t>
            </a:r>
            <a:r>
              <a:rPr lang="ar-SA" dirty="0" err="1" smtClean="0"/>
              <a:t>اتخذتيه</a:t>
            </a:r>
            <a:r>
              <a:rPr lang="ar-SA" dirty="0" smtClean="0"/>
              <a:t> سابقا , وماهي الخطوات التي </a:t>
            </a:r>
            <a:r>
              <a:rPr lang="ar-SA" dirty="0" err="1" smtClean="0"/>
              <a:t>اتبعتيها</a:t>
            </a:r>
            <a:r>
              <a:rPr lang="ar-SA" dirty="0" smtClean="0"/>
              <a:t> للوصول الى هذا القرار؟؟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خطوات اتخاذ القرار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502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الأسلوب الجماعي في اتخاذ القرارات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32859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6670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الحاسب الآلي واتخاذ </a:t>
            </a:r>
            <a:r>
              <a:rPr lang="ar-SA" dirty="0" err="1" smtClean="0"/>
              <a:t>القرارت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3245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39D6EB-AEDE-4B39-9D70-E72E98D3E1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عرض تقديمي عن الأفكار الإبداعية</Template>
  <TotalTime>0</TotalTime>
  <Words>184</Words>
  <Application>Microsoft Office PowerPoint</Application>
  <PresentationFormat>عرض على الشاشة (3:4)‏</PresentationFormat>
  <Paragraphs>55</Paragraphs>
  <Slides>9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ملتقى</vt:lpstr>
      <vt:lpstr>اتخاذ القرارت</vt:lpstr>
      <vt:lpstr>محتويات الفصل</vt:lpstr>
      <vt:lpstr>مفهوم اتخاذ القرار</vt:lpstr>
      <vt:lpstr>اتخاذ القرارات والعملية الإدارية</vt:lpstr>
      <vt:lpstr>أنواع القرارات</vt:lpstr>
      <vt:lpstr>نشاط</vt:lpstr>
      <vt:lpstr>خطوات اتخاذ القرار</vt:lpstr>
      <vt:lpstr>الأسلوب الجماعي في اتخاذ القرارات</vt:lpstr>
      <vt:lpstr>الحاسب الآلي واتخاذ القرارت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2017-03-17T13:52:53Z</dcterms:created>
  <dcterms:modified xsi:type="dcterms:W3CDTF">2017-03-17T14:26:38Z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