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291" r:id="rId2"/>
    <p:sldId id="296" r:id="rId3"/>
    <p:sldId id="279" r:id="rId4"/>
    <p:sldId id="292" r:id="rId5"/>
    <p:sldId id="281" r:id="rId6"/>
    <p:sldId id="282" r:id="rId7"/>
    <p:sldId id="283" r:id="rId8"/>
    <p:sldId id="284" r:id="rId9"/>
    <p:sldId id="285" r:id="rId10"/>
    <p:sldId id="286" r:id="rId11"/>
    <p:sldId id="287" r:id="rId12"/>
    <p:sldId id="259" r:id="rId13"/>
    <p:sldId id="258" r:id="rId14"/>
    <p:sldId id="260" r:id="rId15"/>
    <p:sldId id="262" r:id="rId16"/>
    <p:sldId id="261" r:id="rId17"/>
    <p:sldId id="264" r:id="rId18"/>
    <p:sldId id="263" r:id="rId19"/>
    <p:sldId id="266" r:id="rId20"/>
    <p:sldId id="269" r:id="rId21"/>
    <p:sldId id="297" r:id="rId22"/>
    <p:sldId id="268" r:id="rId23"/>
    <p:sldId id="270" r:id="rId24"/>
    <p:sldId id="271" r:id="rId25"/>
    <p:sldId id="272" r:id="rId26"/>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itchFamily="34" charset="0"/>
        <a:ea typeface="+mn-ea"/>
        <a:cs typeface="+mn-cs"/>
      </a:defRPr>
    </a:lvl5pPr>
    <a:lvl6pPr marL="2286000" algn="r" defTabSz="914400" rtl="1" eaLnBrk="1" latinLnBrk="0" hangingPunct="1">
      <a:defRPr kern="1200">
        <a:solidFill>
          <a:schemeClr val="tx1"/>
        </a:solidFill>
        <a:latin typeface="Gill Sans MT" pitchFamily="34" charset="0"/>
        <a:ea typeface="+mn-ea"/>
        <a:cs typeface="+mn-cs"/>
      </a:defRPr>
    </a:lvl6pPr>
    <a:lvl7pPr marL="2743200" algn="r" defTabSz="914400" rtl="1" eaLnBrk="1" latinLnBrk="0" hangingPunct="1">
      <a:defRPr kern="1200">
        <a:solidFill>
          <a:schemeClr val="tx1"/>
        </a:solidFill>
        <a:latin typeface="Gill Sans MT" pitchFamily="34" charset="0"/>
        <a:ea typeface="+mn-ea"/>
        <a:cs typeface="+mn-cs"/>
      </a:defRPr>
    </a:lvl7pPr>
    <a:lvl8pPr marL="3200400" algn="r" defTabSz="914400" rtl="1" eaLnBrk="1" latinLnBrk="0" hangingPunct="1">
      <a:defRPr kern="1200">
        <a:solidFill>
          <a:schemeClr val="tx1"/>
        </a:solidFill>
        <a:latin typeface="Gill Sans MT" pitchFamily="34" charset="0"/>
        <a:ea typeface="+mn-ea"/>
        <a:cs typeface="+mn-cs"/>
      </a:defRPr>
    </a:lvl8pPr>
    <a:lvl9pPr marL="3657600" algn="r" defTabSz="914400" rtl="1" eaLnBrk="1" latinLnBrk="0" hangingPunct="1">
      <a:defRPr kern="1200">
        <a:solidFill>
          <a:schemeClr val="tx1"/>
        </a:solidFill>
        <a:latin typeface="Gill Sans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B43"/>
    <a:srgbClr val="E3DE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4660"/>
  </p:normalViewPr>
  <p:slideViewPr>
    <p:cSldViewPr snapToGrid="0">
      <p:cViewPr varScale="1">
        <p:scale>
          <a:sx n="74" d="100"/>
          <a:sy n="74" d="100"/>
        </p:scale>
        <p:origin x="-63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image" Target="../media/image13.jpg"/></Relationships>
</file>

<file path=ppt/diagrams/_rels/data6.xml.rels><?xml version="1.0" encoding="UTF-8" standalone="yes"?>
<Relationships xmlns="http://schemas.openxmlformats.org/package/2006/relationships"><Relationship Id="rId1" Type="http://schemas.openxmlformats.org/officeDocument/2006/relationships/image" Target="../media/image5.png"/></Relationships>
</file>

<file path=ppt/diagrams/_rels/data7.xml.rels><?xml version="1.0" encoding="UTF-8" standalone="yes"?>
<Relationships xmlns="http://schemas.openxmlformats.org/package/2006/relationships"><Relationship Id="rId1" Type="http://schemas.openxmlformats.org/officeDocument/2006/relationships/image" Target="../media/image6.png"/></Relationships>
</file>

<file path=ppt/diagrams/_rels/data8.xml.rels><?xml version="1.0" encoding="UTF-8" standalone="yes"?>
<Relationships xmlns="http://schemas.openxmlformats.org/package/2006/relationships"><Relationship Id="rId1" Type="http://schemas.openxmlformats.org/officeDocument/2006/relationships/image" Target="../media/image6.png"/></Relationships>
</file>

<file path=ppt/diagrams/_rels/drawing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image" Target="../media/image13.jpg"/></Relationships>
</file>

<file path=ppt/diagrams/_rels/drawing6.xml.rels><?xml version="1.0" encoding="UTF-8" standalone="yes"?>
<Relationships xmlns="http://schemas.openxmlformats.org/package/2006/relationships"><Relationship Id="rId1" Type="http://schemas.openxmlformats.org/officeDocument/2006/relationships/image" Target="../media/image5.png"/></Relationships>
</file>

<file path=ppt/diagrams/_rels/drawing7.xml.rels><?xml version="1.0" encoding="UTF-8" standalone="yes"?>
<Relationships xmlns="http://schemas.openxmlformats.org/package/2006/relationships"><Relationship Id="rId1" Type="http://schemas.openxmlformats.org/officeDocument/2006/relationships/image" Target="../media/image6.png"/></Relationships>
</file>

<file path=ppt/diagrams/_rels/drawing8.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EBCA40-B277-40DC-B834-DDF305EE3ABF}" type="doc">
      <dgm:prSet loTypeId="urn:microsoft.com/office/officeart/2005/8/layout/venn3" loCatId="relationship" qsTypeId="urn:microsoft.com/office/officeart/2005/8/quickstyle/3d1" qsCatId="3D" csTypeId="urn:microsoft.com/office/officeart/2005/8/colors/colorful5" csCatId="colorful" phldr="1"/>
      <dgm:spPr/>
      <dgm:t>
        <a:bodyPr/>
        <a:lstStyle/>
        <a:p>
          <a:pPr rtl="1"/>
          <a:endParaRPr lang="ar-SA"/>
        </a:p>
      </dgm:t>
    </dgm:pt>
    <dgm:pt modelId="{2CE25600-874E-4FBF-809C-1F8D5C78D0A9}">
      <dgm:prSet phldrT="[Text]"/>
      <dgm:spPr>
        <a:solidFill>
          <a:schemeClr val="tx2">
            <a:lumMod val="50000"/>
            <a:lumOff val="50000"/>
            <a:alpha val="54000"/>
          </a:schemeClr>
        </a:solidFill>
      </dgm:spPr>
      <dgm:t>
        <a:bodyPr/>
        <a:lstStyle/>
        <a:p>
          <a:pPr rtl="1"/>
          <a:r>
            <a:rPr lang="ar-SA" b="0" dirty="0">
              <a:effectLst>
                <a:outerShdw blurRad="38100" dist="38100" dir="2700000" algn="tl">
                  <a:srgbClr val="000000">
                    <a:alpha val="43137"/>
                  </a:srgbClr>
                </a:outerShdw>
              </a:effectLst>
            </a:rPr>
            <a:t>الأسباب البيئية</a:t>
          </a:r>
        </a:p>
      </dgm:t>
    </dgm:pt>
    <dgm:pt modelId="{F5A31A86-4C53-4384-8F03-E5C8CBE323A5}" type="parTrans" cxnId="{95A0F59D-FEBD-4F16-B7D6-A85660183F43}">
      <dgm:prSet/>
      <dgm:spPr/>
      <dgm:t>
        <a:bodyPr/>
        <a:lstStyle/>
        <a:p>
          <a:pPr rtl="1"/>
          <a:endParaRPr lang="ar-SA"/>
        </a:p>
      </dgm:t>
    </dgm:pt>
    <dgm:pt modelId="{F35BBFCA-E792-4F89-892A-3A3B7AFE8F02}" type="sibTrans" cxnId="{95A0F59D-FEBD-4F16-B7D6-A85660183F43}">
      <dgm:prSet/>
      <dgm:spPr/>
      <dgm:t>
        <a:bodyPr/>
        <a:lstStyle/>
        <a:p>
          <a:pPr rtl="1"/>
          <a:endParaRPr lang="ar-SA"/>
        </a:p>
      </dgm:t>
    </dgm:pt>
    <dgm:pt modelId="{3B055384-EDC7-4027-B0E6-7FAFAA40DCDD}">
      <dgm:prSet phldrT="[Text]"/>
      <dgm:spPr>
        <a:solidFill>
          <a:srgbClr val="00B050">
            <a:alpha val="50000"/>
          </a:srgbClr>
        </a:solidFill>
      </dgm:spPr>
      <dgm:t>
        <a:bodyPr/>
        <a:lstStyle/>
        <a:p>
          <a:pPr rtl="1"/>
          <a:r>
            <a:rPr lang="ar-SA" dirty="0">
              <a:effectLst>
                <a:outerShdw blurRad="38100" dist="38100" dir="2700000" algn="tl">
                  <a:srgbClr val="000000">
                    <a:alpha val="43137"/>
                  </a:srgbClr>
                </a:outerShdw>
              </a:effectLst>
            </a:rPr>
            <a:t>الأسباب الوراثية</a:t>
          </a:r>
        </a:p>
      </dgm:t>
    </dgm:pt>
    <dgm:pt modelId="{6AEA5CAD-C4AF-45FB-9FAF-1E309CC11679}" type="parTrans" cxnId="{FDB616C6-19D7-4957-8A15-7754FA667E38}">
      <dgm:prSet/>
      <dgm:spPr/>
      <dgm:t>
        <a:bodyPr/>
        <a:lstStyle/>
        <a:p>
          <a:pPr rtl="1"/>
          <a:endParaRPr lang="ar-SA"/>
        </a:p>
      </dgm:t>
    </dgm:pt>
    <dgm:pt modelId="{2D8735A9-555C-44D5-AF48-CA217F841864}" type="sibTrans" cxnId="{FDB616C6-19D7-4957-8A15-7754FA667E38}">
      <dgm:prSet/>
      <dgm:spPr/>
      <dgm:t>
        <a:bodyPr/>
        <a:lstStyle/>
        <a:p>
          <a:pPr rtl="1"/>
          <a:endParaRPr lang="ar-SA"/>
        </a:p>
      </dgm:t>
    </dgm:pt>
    <dgm:pt modelId="{B698CEAE-B768-4E59-BA2F-9325B08FE279}">
      <dgm:prSet/>
      <dgm:spPr/>
      <dgm:t>
        <a:bodyPr/>
        <a:lstStyle/>
        <a:p>
          <a:pPr rtl="1"/>
          <a:r>
            <a:rPr lang="ar-SA" baseline="0" dirty="0">
              <a:effectLst>
                <a:outerShdw blurRad="38100" dist="38100" dir="2700000" algn="tl">
                  <a:srgbClr val="000000">
                    <a:alpha val="43137"/>
                  </a:srgbClr>
                </a:outerShdw>
              </a:effectLst>
            </a:rPr>
            <a:t>الأسباب العضوية والبيولوجية</a:t>
          </a:r>
        </a:p>
      </dgm:t>
    </dgm:pt>
    <dgm:pt modelId="{91DB19C3-519E-4912-9A1C-CDEBFE421966}" type="parTrans" cxnId="{E9B90F24-4749-4C12-A069-CA59E171F083}">
      <dgm:prSet/>
      <dgm:spPr/>
      <dgm:t>
        <a:bodyPr/>
        <a:lstStyle/>
        <a:p>
          <a:pPr rtl="1"/>
          <a:endParaRPr lang="ar-SA"/>
        </a:p>
      </dgm:t>
    </dgm:pt>
    <dgm:pt modelId="{4440CA07-DB39-4751-B7A9-158131CC70A0}" type="sibTrans" cxnId="{E9B90F24-4749-4C12-A069-CA59E171F083}">
      <dgm:prSet/>
      <dgm:spPr/>
      <dgm:t>
        <a:bodyPr/>
        <a:lstStyle/>
        <a:p>
          <a:pPr rtl="1"/>
          <a:endParaRPr lang="ar-SA"/>
        </a:p>
      </dgm:t>
    </dgm:pt>
    <dgm:pt modelId="{88CCA48C-9513-4191-BAA1-683857EC2478}" type="pres">
      <dgm:prSet presAssocID="{EEEBCA40-B277-40DC-B834-DDF305EE3ABF}" presName="Name0" presStyleCnt="0">
        <dgm:presLayoutVars>
          <dgm:dir val="rev"/>
          <dgm:resizeHandles val="exact"/>
        </dgm:presLayoutVars>
      </dgm:prSet>
      <dgm:spPr/>
      <dgm:t>
        <a:bodyPr/>
        <a:lstStyle/>
        <a:p>
          <a:pPr rtl="1"/>
          <a:endParaRPr lang="ar-SA"/>
        </a:p>
      </dgm:t>
    </dgm:pt>
    <dgm:pt modelId="{52F7E5A1-82D9-4885-AB16-278D4210A7B4}" type="pres">
      <dgm:prSet presAssocID="{2CE25600-874E-4FBF-809C-1F8D5C78D0A9}" presName="Name5" presStyleLbl="vennNode1" presStyleIdx="0" presStyleCnt="3">
        <dgm:presLayoutVars>
          <dgm:bulletEnabled val="1"/>
        </dgm:presLayoutVars>
      </dgm:prSet>
      <dgm:spPr/>
      <dgm:t>
        <a:bodyPr/>
        <a:lstStyle/>
        <a:p>
          <a:pPr rtl="1"/>
          <a:endParaRPr lang="ar-SA"/>
        </a:p>
      </dgm:t>
    </dgm:pt>
    <dgm:pt modelId="{CD36B3CA-2477-45F3-B5B6-1A9C071532D7}" type="pres">
      <dgm:prSet presAssocID="{F35BBFCA-E792-4F89-892A-3A3B7AFE8F02}" presName="space" presStyleCnt="0"/>
      <dgm:spPr/>
    </dgm:pt>
    <dgm:pt modelId="{7B7FD114-9D20-4428-A3D4-A0BC9801C63A}" type="pres">
      <dgm:prSet presAssocID="{3B055384-EDC7-4027-B0E6-7FAFAA40DCDD}" presName="Name5" presStyleLbl="vennNode1" presStyleIdx="1" presStyleCnt="3">
        <dgm:presLayoutVars>
          <dgm:bulletEnabled val="1"/>
        </dgm:presLayoutVars>
      </dgm:prSet>
      <dgm:spPr/>
      <dgm:t>
        <a:bodyPr/>
        <a:lstStyle/>
        <a:p>
          <a:pPr rtl="1"/>
          <a:endParaRPr lang="ar-SA"/>
        </a:p>
      </dgm:t>
    </dgm:pt>
    <dgm:pt modelId="{03E0F561-60E7-4A6F-B0D1-4EB24DACC46D}" type="pres">
      <dgm:prSet presAssocID="{2D8735A9-555C-44D5-AF48-CA217F841864}" presName="space" presStyleCnt="0"/>
      <dgm:spPr/>
    </dgm:pt>
    <dgm:pt modelId="{0096431F-7DD2-4372-B000-95EA39FB9997}" type="pres">
      <dgm:prSet presAssocID="{B698CEAE-B768-4E59-BA2F-9325B08FE279}" presName="Name5" presStyleLbl="vennNode1" presStyleIdx="2" presStyleCnt="3">
        <dgm:presLayoutVars>
          <dgm:bulletEnabled val="1"/>
        </dgm:presLayoutVars>
      </dgm:prSet>
      <dgm:spPr/>
      <dgm:t>
        <a:bodyPr/>
        <a:lstStyle/>
        <a:p>
          <a:pPr rtl="1"/>
          <a:endParaRPr lang="ar-SA"/>
        </a:p>
      </dgm:t>
    </dgm:pt>
  </dgm:ptLst>
  <dgm:cxnLst>
    <dgm:cxn modelId="{8BFCC67B-6DCE-49D8-8240-E4364BF85068}" type="presOf" srcId="{2CE25600-874E-4FBF-809C-1F8D5C78D0A9}" destId="{52F7E5A1-82D9-4885-AB16-278D4210A7B4}" srcOrd="0" destOrd="0" presId="urn:microsoft.com/office/officeart/2005/8/layout/venn3"/>
    <dgm:cxn modelId="{FDB616C6-19D7-4957-8A15-7754FA667E38}" srcId="{EEEBCA40-B277-40DC-B834-DDF305EE3ABF}" destId="{3B055384-EDC7-4027-B0E6-7FAFAA40DCDD}" srcOrd="1" destOrd="0" parTransId="{6AEA5CAD-C4AF-45FB-9FAF-1E309CC11679}" sibTransId="{2D8735A9-555C-44D5-AF48-CA217F841864}"/>
    <dgm:cxn modelId="{B2E22F1C-AAFC-4973-9E20-817F14C98358}" type="presOf" srcId="{3B055384-EDC7-4027-B0E6-7FAFAA40DCDD}" destId="{7B7FD114-9D20-4428-A3D4-A0BC9801C63A}" srcOrd="0" destOrd="0" presId="urn:microsoft.com/office/officeart/2005/8/layout/venn3"/>
    <dgm:cxn modelId="{7455CE3B-3E63-407D-982F-724E628B6B77}" type="presOf" srcId="{EEEBCA40-B277-40DC-B834-DDF305EE3ABF}" destId="{88CCA48C-9513-4191-BAA1-683857EC2478}" srcOrd="0" destOrd="0" presId="urn:microsoft.com/office/officeart/2005/8/layout/venn3"/>
    <dgm:cxn modelId="{E9B90F24-4749-4C12-A069-CA59E171F083}" srcId="{EEEBCA40-B277-40DC-B834-DDF305EE3ABF}" destId="{B698CEAE-B768-4E59-BA2F-9325B08FE279}" srcOrd="2" destOrd="0" parTransId="{91DB19C3-519E-4912-9A1C-CDEBFE421966}" sibTransId="{4440CA07-DB39-4751-B7A9-158131CC70A0}"/>
    <dgm:cxn modelId="{95A0F59D-FEBD-4F16-B7D6-A85660183F43}" srcId="{EEEBCA40-B277-40DC-B834-DDF305EE3ABF}" destId="{2CE25600-874E-4FBF-809C-1F8D5C78D0A9}" srcOrd="0" destOrd="0" parTransId="{F5A31A86-4C53-4384-8F03-E5C8CBE323A5}" sibTransId="{F35BBFCA-E792-4F89-892A-3A3B7AFE8F02}"/>
    <dgm:cxn modelId="{2DCD3494-D78D-4CD4-92C9-30E6E78B42AE}" type="presOf" srcId="{B698CEAE-B768-4E59-BA2F-9325B08FE279}" destId="{0096431F-7DD2-4372-B000-95EA39FB9997}" srcOrd="0" destOrd="0" presId="urn:microsoft.com/office/officeart/2005/8/layout/venn3"/>
    <dgm:cxn modelId="{D42F9627-8F14-4922-A89E-1BD20BE17761}" type="presParOf" srcId="{88CCA48C-9513-4191-BAA1-683857EC2478}" destId="{52F7E5A1-82D9-4885-AB16-278D4210A7B4}" srcOrd="0" destOrd="0" presId="urn:microsoft.com/office/officeart/2005/8/layout/venn3"/>
    <dgm:cxn modelId="{FE4433BB-EE86-4750-B2DF-FB41DAFAA397}" type="presParOf" srcId="{88CCA48C-9513-4191-BAA1-683857EC2478}" destId="{CD36B3CA-2477-45F3-B5B6-1A9C071532D7}" srcOrd="1" destOrd="0" presId="urn:microsoft.com/office/officeart/2005/8/layout/venn3"/>
    <dgm:cxn modelId="{515F09BD-996A-46BF-9AF9-9B911906B818}" type="presParOf" srcId="{88CCA48C-9513-4191-BAA1-683857EC2478}" destId="{7B7FD114-9D20-4428-A3D4-A0BC9801C63A}" srcOrd="2" destOrd="0" presId="urn:microsoft.com/office/officeart/2005/8/layout/venn3"/>
    <dgm:cxn modelId="{A31A1486-8C67-48C3-B7AA-33565294F635}" type="presParOf" srcId="{88CCA48C-9513-4191-BAA1-683857EC2478}" destId="{03E0F561-60E7-4A6F-B0D1-4EB24DACC46D}" srcOrd="3" destOrd="0" presId="urn:microsoft.com/office/officeart/2005/8/layout/venn3"/>
    <dgm:cxn modelId="{5C3313C8-D97F-4DD7-8BBF-E3551673E4B2}" type="presParOf" srcId="{88CCA48C-9513-4191-BAA1-683857EC2478}" destId="{0096431F-7DD2-4372-B000-95EA39FB9997}"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EF7C18-D378-4E8B-B5C2-C9F75AAB59B2}"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pPr rtl="1"/>
          <a:endParaRPr lang="ar-SA"/>
        </a:p>
      </dgm:t>
    </dgm:pt>
    <dgm:pt modelId="{C817BF86-36E9-45F7-81BC-61B27A2E30FD}">
      <dgm:prSet phldrT="[Text]" custT="1">
        <dgm:style>
          <a:lnRef idx="2">
            <a:schemeClr val="accent5"/>
          </a:lnRef>
          <a:fillRef idx="1">
            <a:schemeClr val="lt1"/>
          </a:fillRef>
          <a:effectRef idx="0">
            <a:schemeClr val="accent5"/>
          </a:effectRef>
          <a:fontRef idx="minor">
            <a:schemeClr val="dk1"/>
          </a:fontRef>
        </dgm:style>
      </dgm:prSet>
      <dgm:spPr>
        <a:solidFill>
          <a:schemeClr val="tx2">
            <a:lumMod val="10000"/>
            <a:lumOff val="90000"/>
          </a:schemeClr>
        </a:solidFill>
        <a:effectLst>
          <a:outerShdw blurRad="50800" dist="50800" dir="5400000" algn="ctr" rotWithShape="0">
            <a:schemeClr val="accent5">
              <a:lumMod val="20000"/>
              <a:lumOff val="80000"/>
            </a:schemeClr>
          </a:outerShdw>
        </a:effectLst>
      </dgm:spPr>
      <dgm:t>
        <a:bodyPr/>
        <a:lstStyle/>
        <a:p>
          <a:pPr rtl="1"/>
          <a:r>
            <a:rPr lang="ar-SA" sz="3200" b="1" dirty="0">
              <a:latin typeface="Segoe UI Light" panose="020B0502040204020203" pitchFamily="34" charset="0"/>
              <a:cs typeface="Segoe UI Light" panose="020B0502040204020203" pitchFamily="34" charset="0"/>
            </a:rPr>
            <a:t>أن يعاني الطفل من مشكلات في اللغة الاستقبالية واللغة التعبرية أو مشكلات من النوعين من اللغة .</a:t>
          </a:r>
        </a:p>
      </dgm:t>
    </dgm:pt>
    <dgm:pt modelId="{ACBDBF19-8009-4952-9547-382500F9D500}" type="parTrans" cxnId="{E9C553B5-F7E1-4AE5-B43A-0B6755F0C74B}">
      <dgm:prSet/>
      <dgm:spPr/>
      <dgm:t>
        <a:bodyPr/>
        <a:lstStyle/>
        <a:p>
          <a:pPr rtl="1"/>
          <a:endParaRPr lang="ar-SA"/>
        </a:p>
      </dgm:t>
    </dgm:pt>
    <dgm:pt modelId="{91B1A2CE-E1FB-47AE-ABC2-6ECAF6E6563B}" type="sibTrans" cxnId="{E9C553B5-F7E1-4AE5-B43A-0B6755F0C74B}">
      <dgm:prSet/>
      <dgm:spPr/>
      <dgm:t>
        <a:bodyPr/>
        <a:lstStyle/>
        <a:p>
          <a:pPr rtl="1"/>
          <a:endParaRPr lang="ar-SA"/>
        </a:p>
      </dgm:t>
    </dgm:pt>
    <dgm:pt modelId="{8C25D191-3F6C-4A0E-8C2C-1C98CAFB20AC}" type="pres">
      <dgm:prSet presAssocID="{1EEF7C18-D378-4E8B-B5C2-C9F75AAB59B2}" presName="layout" presStyleCnt="0">
        <dgm:presLayoutVars>
          <dgm:chMax/>
          <dgm:chPref/>
          <dgm:dir/>
          <dgm:animOne val="branch"/>
          <dgm:animLvl val="lvl"/>
          <dgm:resizeHandles/>
        </dgm:presLayoutVars>
      </dgm:prSet>
      <dgm:spPr/>
      <dgm:t>
        <a:bodyPr/>
        <a:lstStyle/>
        <a:p>
          <a:pPr rtl="1"/>
          <a:endParaRPr lang="ar-SA"/>
        </a:p>
      </dgm:t>
    </dgm:pt>
    <dgm:pt modelId="{4E96E058-9719-4B69-807F-26E805F3C8CD}" type="pres">
      <dgm:prSet presAssocID="{C817BF86-36E9-45F7-81BC-61B27A2E30FD}" presName="root" presStyleCnt="0">
        <dgm:presLayoutVars>
          <dgm:chMax/>
          <dgm:chPref val="4"/>
        </dgm:presLayoutVars>
      </dgm:prSet>
      <dgm:spPr/>
    </dgm:pt>
    <dgm:pt modelId="{64A3FBBB-7777-41CB-8FA1-4A4F452D09D3}" type="pres">
      <dgm:prSet presAssocID="{C817BF86-36E9-45F7-81BC-61B27A2E30FD}" presName="rootComposite" presStyleCnt="0">
        <dgm:presLayoutVars/>
      </dgm:prSet>
      <dgm:spPr/>
    </dgm:pt>
    <dgm:pt modelId="{01C8F87F-07D1-4C6D-A55D-F5E2F0DC3630}" type="pres">
      <dgm:prSet presAssocID="{C817BF86-36E9-45F7-81BC-61B27A2E30FD}" presName="rootText" presStyleLbl="node0" presStyleIdx="0" presStyleCnt="1" custScaleY="140614" custLinFactNeighborX="18590" custLinFactNeighborY="30656">
        <dgm:presLayoutVars>
          <dgm:chMax/>
          <dgm:chPref val="4"/>
        </dgm:presLayoutVars>
      </dgm:prSet>
      <dgm:spPr/>
      <dgm:t>
        <a:bodyPr/>
        <a:lstStyle/>
        <a:p>
          <a:pPr rtl="1"/>
          <a:endParaRPr lang="ar-SA"/>
        </a:p>
      </dgm:t>
    </dgm:pt>
    <dgm:pt modelId="{F78A15E0-9F9C-467D-B8E4-2ADA0EEE441C}" type="pres">
      <dgm:prSet presAssocID="{C817BF86-36E9-45F7-81BC-61B27A2E30FD}" presName="childShape" presStyleCnt="0">
        <dgm:presLayoutVars>
          <dgm:chMax val="0"/>
          <dgm:chPref val="0"/>
        </dgm:presLayoutVars>
      </dgm:prSet>
      <dgm:spPr/>
    </dgm:pt>
  </dgm:ptLst>
  <dgm:cxnLst>
    <dgm:cxn modelId="{B451D323-DE31-4BAC-971A-065B7F54F878}" type="presOf" srcId="{C817BF86-36E9-45F7-81BC-61B27A2E30FD}" destId="{01C8F87F-07D1-4C6D-A55D-F5E2F0DC3630}" srcOrd="0" destOrd="0" presId="urn:microsoft.com/office/officeart/2008/layout/PictureAccentList"/>
    <dgm:cxn modelId="{E4C25515-A71C-4131-82A2-49486A5D25B0}" type="presOf" srcId="{1EEF7C18-D378-4E8B-B5C2-C9F75AAB59B2}" destId="{8C25D191-3F6C-4A0E-8C2C-1C98CAFB20AC}" srcOrd="0" destOrd="0" presId="urn:microsoft.com/office/officeart/2008/layout/PictureAccentList"/>
    <dgm:cxn modelId="{E9C553B5-F7E1-4AE5-B43A-0B6755F0C74B}" srcId="{1EEF7C18-D378-4E8B-B5C2-C9F75AAB59B2}" destId="{C817BF86-36E9-45F7-81BC-61B27A2E30FD}" srcOrd="0" destOrd="0" parTransId="{ACBDBF19-8009-4952-9547-382500F9D500}" sibTransId="{91B1A2CE-E1FB-47AE-ABC2-6ECAF6E6563B}"/>
    <dgm:cxn modelId="{52BC443D-E90C-4395-96EE-CD0F59EB5CFA}" type="presParOf" srcId="{8C25D191-3F6C-4A0E-8C2C-1C98CAFB20AC}" destId="{4E96E058-9719-4B69-807F-26E805F3C8CD}" srcOrd="0" destOrd="0" presId="urn:microsoft.com/office/officeart/2008/layout/PictureAccentList"/>
    <dgm:cxn modelId="{76AD8941-B61D-46A3-A14A-1DDC82DA1379}" type="presParOf" srcId="{4E96E058-9719-4B69-807F-26E805F3C8CD}" destId="{64A3FBBB-7777-41CB-8FA1-4A4F452D09D3}" srcOrd="0" destOrd="0" presId="urn:microsoft.com/office/officeart/2008/layout/PictureAccentList"/>
    <dgm:cxn modelId="{48CD3EAA-B36F-4F4E-87FB-9863C08B6238}" type="presParOf" srcId="{64A3FBBB-7777-41CB-8FA1-4A4F452D09D3}" destId="{01C8F87F-07D1-4C6D-A55D-F5E2F0DC3630}" srcOrd="0" destOrd="0" presId="urn:microsoft.com/office/officeart/2008/layout/PictureAccentList"/>
    <dgm:cxn modelId="{AF7DA562-DF0D-4F9C-BC86-B8F2A3D9373E}" type="presParOf" srcId="{4E96E058-9719-4B69-807F-26E805F3C8CD}" destId="{F78A15E0-9F9C-467D-B8E4-2ADA0EEE441C}" srcOrd="1" destOrd="0" presId="urn:microsoft.com/office/officeart/2008/layout/PictureAccen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27E66F9-1E87-4117-A1EC-2C78A4D84A93}"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pPr rtl="1"/>
          <a:endParaRPr lang="ar-SA"/>
        </a:p>
      </dgm:t>
    </dgm:pt>
    <dgm:pt modelId="{002E27B8-2586-4210-A19B-5F6DAB9ABF3B}">
      <dgm:prSet phldrT="[Text]"/>
      <dgm:spPr>
        <a:solidFill>
          <a:schemeClr val="bg2">
            <a:lumMod val="90000"/>
          </a:schemeClr>
        </a:solidFill>
      </dgm:spPr>
      <dgm:t>
        <a:bodyPr/>
        <a:lstStyle/>
        <a:p>
          <a:pPr rtl="1"/>
          <a:r>
            <a:rPr lang="ar-SA" dirty="0">
              <a:solidFill>
                <a:schemeClr val="accent5">
                  <a:lumMod val="75000"/>
                </a:schemeClr>
              </a:solidFill>
            </a:rPr>
            <a:t>مثل / أخطاء تركيبية ونحوية أو حذف بعض الكلمات من التي يقولها ولاتكون متسسلة. </a:t>
          </a:r>
        </a:p>
      </dgm:t>
    </dgm:pt>
    <dgm:pt modelId="{9584D3B4-067F-41E3-A90C-29F39972C678}" type="parTrans" cxnId="{387F214F-4528-4760-88B9-91ADB5F911A3}">
      <dgm:prSet/>
      <dgm:spPr/>
      <dgm:t>
        <a:bodyPr/>
        <a:lstStyle/>
        <a:p>
          <a:pPr rtl="1"/>
          <a:endParaRPr lang="ar-SA"/>
        </a:p>
      </dgm:t>
    </dgm:pt>
    <dgm:pt modelId="{E1F560FF-C927-4240-8088-E1C78B830AB8}" type="sibTrans" cxnId="{387F214F-4528-4760-88B9-91ADB5F911A3}">
      <dgm:prSet/>
      <dgm:spPr/>
      <dgm:t>
        <a:bodyPr/>
        <a:lstStyle/>
        <a:p>
          <a:pPr rtl="1"/>
          <a:endParaRPr lang="ar-SA"/>
        </a:p>
      </dgm:t>
    </dgm:pt>
    <dgm:pt modelId="{B030E924-20E9-4012-82C0-5A35EC45DBB5}" type="pres">
      <dgm:prSet presAssocID="{127E66F9-1E87-4117-A1EC-2C78A4D84A93}" presName="layout" presStyleCnt="0">
        <dgm:presLayoutVars>
          <dgm:chMax/>
          <dgm:chPref/>
          <dgm:dir/>
          <dgm:animOne val="branch"/>
          <dgm:animLvl val="lvl"/>
          <dgm:resizeHandles/>
        </dgm:presLayoutVars>
      </dgm:prSet>
      <dgm:spPr/>
      <dgm:t>
        <a:bodyPr/>
        <a:lstStyle/>
        <a:p>
          <a:pPr rtl="1"/>
          <a:endParaRPr lang="ar-SA"/>
        </a:p>
      </dgm:t>
    </dgm:pt>
    <dgm:pt modelId="{F8F0E0D6-63FD-4883-A809-34C309DE2E56}" type="pres">
      <dgm:prSet presAssocID="{002E27B8-2586-4210-A19B-5F6DAB9ABF3B}" presName="root" presStyleCnt="0">
        <dgm:presLayoutVars>
          <dgm:chMax/>
          <dgm:chPref val="4"/>
        </dgm:presLayoutVars>
      </dgm:prSet>
      <dgm:spPr/>
    </dgm:pt>
    <dgm:pt modelId="{5AF1D490-51A3-4A51-9382-315AEB623A3C}" type="pres">
      <dgm:prSet presAssocID="{002E27B8-2586-4210-A19B-5F6DAB9ABF3B}" presName="rootComposite" presStyleCnt="0">
        <dgm:presLayoutVars/>
      </dgm:prSet>
      <dgm:spPr/>
    </dgm:pt>
    <dgm:pt modelId="{83590984-3F7E-4DA0-9921-001EFF1C54FE}" type="pres">
      <dgm:prSet presAssocID="{002E27B8-2586-4210-A19B-5F6DAB9ABF3B}" presName="rootText" presStyleLbl="node0" presStyleIdx="0" presStyleCnt="1">
        <dgm:presLayoutVars>
          <dgm:chMax/>
          <dgm:chPref val="4"/>
        </dgm:presLayoutVars>
      </dgm:prSet>
      <dgm:spPr/>
      <dgm:t>
        <a:bodyPr/>
        <a:lstStyle/>
        <a:p>
          <a:pPr rtl="1"/>
          <a:endParaRPr lang="ar-SA"/>
        </a:p>
      </dgm:t>
    </dgm:pt>
    <dgm:pt modelId="{E7F0E3FA-6C27-422D-B6F4-7396E9F96413}" type="pres">
      <dgm:prSet presAssocID="{002E27B8-2586-4210-A19B-5F6DAB9ABF3B}" presName="childShape" presStyleCnt="0">
        <dgm:presLayoutVars>
          <dgm:chMax val="0"/>
          <dgm:chPref val="0"/>
        </dgm:presLayoutVars>
      </dgm:prSet>
      <dgm:spPr/>
    </dgm:pt>
  </dgm:ptLst>
  <dgm:cxnLst>
    <dgm:cxn modelId="{0E13809E-026B-409B-9B2E-4A018A031939}" type="presOf" srcId="{002E27B8-2586-4210-A19B-5F6DAB9ABF3B}" destId="{83590984-3F7E-4DA0-9921-001EFF1C54FE}" srcOrd="0" destOrd="0" presId="urn:microsoft.com/office/officeart/2008/layout/PictureAccentList"/>
    <dgm:cxn modelId="{6701C2B1-A7AD-4A25-85EA-4BE041BECCA7}" type="presOf" srcId="{127E66F9-1E87-4117-A1EC-2C78A4D84A93}" destId="{B030E924-20E9-4012-82C0-5A35EC45DBB5}" srcOrd="0" destOrd="0" presId="urn:microsoft.com/office/officeart/2008/layout/PictureAccentList"/>
    <dgm:cxn modelId="{387F214F-4528-4760-88B9-91ADB5F911A3}" srcId="{127E66F9-1E87-4117-A1EC-2C78A4D84A93}" destId="{002E27B8-2586-4210-A19B-5F6DAB9ABF3B}" srcOrd="0" destOrd="0" parTransId="{9584D3B4-067F-41E3-A90C-29F39972C678}" sibTransId="{E1F560FF-C927-4240-8088-E1C78B830AB8}"/>
    <dgm:cxn modelId="{E6E66E09-6FDA-46D6-B5D3-D8EB7B7BC7C3}" type="presParOf" srcId="{B030E924-20E9-4012-82C0-5A35EC45DBB5}" destId="{F8F0E0D6-63FD-4883-A809-34C309DE2E56}" srcOrd="0" destOrd="0" presId="urn:microsoft.com/office/officeart/2008/layout/PictureAccentList"/>
    <dgm:cxn modelId="{EAE23D47-41E1-4BCA-A623-81791EC0CCA7}" type="presParOf" srcId="{F8F0E0D6-63FD-4883-A809-34C309DE2E56}" destId="{5AF1D490-51A3-4A51-9382-315AEB623A3C}" srcOrd="0" destOrd="0" presId="urn:microsoft.com/office/officeart/2008/layout/PictureAccentList"/>
    <dgm:cxn modelId="{83AA35DE-420B-4789-8003-5BFD42E874BC}" type="presParOf" srcId="{5AF1D490-51A3-4A51-9382-315AEB623A3C}" destId="{83590984-3F7E-4DA0-9921-001EFF1C54FE}" srcOrd="0" destOrd="0" presId="urn:microsoft.com/office/officeart/2008/layout/PictureAccentList"/>
    <dgm:cxn modelId="{EECE8C8E-9402-45C5-BD8C-AF7CEFF05EA0}" type="presParOf" srcId="{F8F0E0D6-63FD-4883-A809-34C309DE2E56}" destId="{E7F0E3FA-6C27-422D-B6F4-7396E9F96413}" srcOrd="1" destOrd="0" presId="urn:microsoft.com/office/officeart/2008/layout/PictureAccent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EEBCA40-B277-40DC-B834-DDF305EE3ABF}" type="doc">
      <dgm:prSet loTypeId="urn:microsoft.com/office/officeart/2005/8/layout/venn3" loCatId="relationship" qsTypeId="urn:microsoft.com/office/officeart/2005/8/quickstyle/3d1" qsCatId="3D" csTypeId="urn:microsoft.com/office/officeart/2005/8/colors/colorful5" csCatId="colorful" phldr="1"/>
      <dgm:spPr/>
      <dgm:t>
        <a:bodyPr/>
        <a:lstStyle/>
        <a:p>
          <a:pPr rtl="1"/>
          <a:endParaRPr lang="ar-SA"/>
        </a:p>
      </dgm:t>
    </dgm:pt>
    <dgm:pt modelId="{65146200-B1DA-434E-A1A9-E1A9CE43DFC5}">
      <dgm:prSet phldrT="[Text]"/>
      <dgm:spPr/>
      <dgm:t>
        <a:bodyPr/>
        <a:lstStyle/>
        <a:p>
          <a:pPr rtl="1"/>
          <a:r>
            <a:rPr lang="ar-SA" dirty="0">
              <a:effectLst>
                <a:outerShdw blurRad="38100" dist="38100" dir="2700000" algn="tl">
                  <a:srgbClr val="000000">
                    <a:alpha val="43137"/>
                  </a:srgbClr>
                </a:outerShdw>
              </a:effectLst>
            </a:rPr>
            <a:t>الخصائص الحركية</a:t>
          </a:r>
        </a:p>
      </dgm:t>
    </dgm:pt>
    <dgm:pt modelId="{245392A0-762D-4A36-971E-3E190723BBBF}" type="parTrans" cxnId="{47CECF09-B29A-4CD7-A84D-575254F104A1}">
      <dgm:prSet/>
      <dgm:spPr/>
      <dgm:t>
        <a:bodyPr/>
        <a:lstStyle/>
        <a:p>
          <a:pPr rtl="1"/>
          <a:endParaRPr lang="ar-SA"/>
        </a:p>
      </dgm:t>
    </dgm:pt>
    <dgm:pt modelId="{A59A2949-159C-489D-8870-BAB4C7FA7AFE}" type="sibTrans" cxnId="{47CECF09-B29A-4CD7-A84D-575254F104A1}">
      <dgm:prSet/>
      <dgm:spPr/>
      <dgm:t>
        <a:bodyPr/>
        <a:lstStyle/>
        <a:p>
          <a:pPr rtl="1"/>
          <a:endParaRPr lang="ar-SA"/>
        </a:p>
      </dgm:t>
    </dgm:pt>
    <dgm:pt modelId="{88CCA48C-9513-4191-BAA1-683857EC2478}" type="pres">
      <dgm:prSet presAssocID="{EEEBCA40-B277-40DC-B834-DDF305EE3ABF}" presName="Name0" presStyleCnt="0">
        <dgm:presLayoutVars>
          <dgm:dir val="rev"/>
          <dgm:resizeHandles val="exact"/>
        </dgm:presLayoutVars>
      </dgm:prSet>
      <dgm:spPr/>
      <dgm:t>
        <a:bodyPr/>
        <a:lstStyle/>
        <a:p>
          <a:pPr rtl="1"/>
          <a:endParaRPr lang="ar-SA"/>
        </a:p>
      </dgm:t>
    </dgm:pt>
    <dgm:pt modelId="{1F92A233-50D1-459A-A921-6E0D93D43737}" type="pres">
      <dgm:prSet presAssocID="{65146200-B1DA-434E-A1A9-E1A9CE43DFC5}" presName="Name5" presStyleLbl="vennNode1" presStyleIdx="0" presStyleCnt="1" custLinFactNeighborX="39440" custLinFactNeighborY="-7349">
        <dgm:presLayoutVars>
          <dgm:bulletEnabled val="1"/>
        </dgm:presLayoutVars>
      </dgm:prSet>
      <dgm:spPr/>
      <dgm:t>
        <a:bodyPr/>
        <a:lstStyle/>
        <a:p>
          <a:pPr rtl="1"/>
          <a:endParaRPr lang="ar-SA"/>
        </a:p>
      </dgm:t>
    </dgm:pt>
  </dgm:ptLst>
  <dgm:cxnLst>
    <dgm:cxn modelId="{47CECF09-B29A-4CD7-A84D-575254F104A1}" srcId="{EEEBCA40-B277-40DC-B834-DDF305EE3ABF}" destId="{65146200-B1DA-434E-A1A9-E1A9CE43DFC5}" srcOrd="0" destOrd="0" parTransId="{245392A0-762D-4A36-971E-3E190723BBBF}" sibTransId="{A59A2949-159C-489D-8870-BAB4C7FA7AFE}"/>
    <dgm:cxn modelId="{1318FCEF-8684-4D99-83A9-684131C2162C}" type="presOf" srcId="{65146200-B1DA-434E-A1A9-E1A9CE43DFC5}" destId="{1F92A233-50D1-459A-A921-6E0D93D43737}" srcOrd="0" destOrd="0" presId="urn:microsoft.com/office/officeart/2005/8/layout/venn3"/>
    <dgm:cxn modelId="{9373E8FF-BDA1-4ED7-9C2D-9EB5E228F9A7}" type="presOf" srcId="{EEEBCA40-B277-40DC-B834-DDF305EE3ABF}" destId="{88CCA48C-9513-4191-BAA1-683857EC2478}" srcOrd="0" destOrd="0" presId="urn:microsoft.com/office/officeart/2005/8/layout/venn3"/>
    <dgm:cxn modelId="{793F552B-F576-468F-B01F-509CCC8D5FB7}" type="presParOf" srcId="{88CCA48C-9513-4191-BAA1-683857EC2478}" destId="{1F92A233-50D1-459A-A921-6E0D93D43737}" srcOrd="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EEBCA40-B277-40DC-B834-DDF305EE3ABF}" type="doc">
      <dgm:prSet loTypeId="urn:microsoft.com/office/officeart/2005/8/layout/venn3" loCatId="relationship" qsTypeId="urn:microsoft.com/office/officeart/2005/8/quickstyle/3d1" qsCatId="3D" csTypeId="urn:microsoft.com/office/officeart/2005/8/colors/colorful5" csCatId="colorful" phldr="1"/>
      <dgm:spPr/>
      <dgm:t>
        <a:bodyPr/>
        <a:lstStyle/>
        <a:p>
          <a:pPr rtl="1"/>
          <a:endParaRPr lang="ar-SA"/>
        </a:p>
      </dgm:t>
    </dgm:pt>
    <dgm:pt modelId="{B698CEAE-B768-4E59-BA2F-9325B08FE279}">
      <dgm:prSet/>
      <dgm:spPr/>
      <dgm:t>
        <a:bodyPr/>
        <a:lstStyle/>
        <a:p>
          <a:pPr rtl="1"/>
          <a:r>
            <a:rPr lang="ar-SA" baseline="0" dirty="0">
              <a:effectLst>
                <a:outerShdw blurRad="38100" dist="38100" dir="2700000" algn="tl">
                  <a:srgbClr val="000000">
                    <a:alpha val="43137"/>
                  </a:srgbClr>
                </a:outerShdw>
              </a:effectLst>
            </a:rPr>
            <a:t>الخصائص الاجتماعية والسلوكية</a:t>
          </a:r>
        </a:p>
      </dgm:t>
    </dgm:pt>
    <dgm:pt modelId="{91DB19C3-519E-4912-9A1C-CDEBFE421966}" type="parTrans" cxnId="{E9B90F24-4749-4C12-A069-CA59E171F083}">
      <dgm:prSet/>
      <dgm:spPr/>
      <dgm:t>
        <a:bodyPr/>
        <a:lstStyle/>
        <a:p>
          <a:pPr rtl="1"/>
          <a:endParaRPr lang="ar-SA"/>
        </a:p>
      </dgm:t>
    </dgm:pt>
    <dgm:pt modelId="{4440CA07-DB39-4751-B7A9-158131CC70A0}" type="sibTrans" cxnId="{E9B90F24-4749-4C12-A069-CA59E171F083}">
      <dgm:prSet/>
      <dgm:spPr/>
      <dgm:t>
        <a:bodyPr/>
        <a:lstStyle/>
        <a:p>
          <a:pPr rtl="1"/>
          <a:endParaRPr lang="ar-SA"/>
        </a:p>
      </dgm:t>
    </dgm:pt>
    <dgm:pt modelId="{88CCA48C-9513-4191-BAA1-683857EC2478}" type="pres">
      <dgm:prSet presAssocID="{EEEBCA40-B277-40DC-B834-DDF305EE3ABF}" presName="Name0" presStyleCnt="0">
        <dgm:presLayoutVars>
          <dgm:dir val="rev"/>
          <dgm:resizeHandles val="exact"/>
        </dgm:presLayoutVars>
      </dgm:prSet>
      <dgm:spPr/>
      <dgm:t>
        <a:bodyPr/>
        <a:lstStyle/>
        <a:p>
          <a:pPr rtl="1"/>
          <a:endParaRPr lang="ar-SA"/>
        </a:p>
      </dgm:t>
    </dgm:pt>
    <dgm:pt modelId="{0096431F-7DD2-4372-B000-95EA39FB9997}" type="pres">
      <dgm:prSet presAssocID="{B698CEAE-B768-4E59-BA2F-9325B08FE279}" presName="Name5" presStyleLbl="vennNode1" presStyleIdx="0" presStyleCnt="1" custLinFactY="26741" custLinFactNeighborX="18042" custLinFactNeighborY="100000">
        <dgm:presLayoutVars>
          <dgm:bulletEnabled val="1"/>
        </dgm:presLayoutVars>
      </dgm:prSet>
      <dgm:spPr/>
      <dgm:t>
        <a:bodyPr/>
        <a:lstStyle/>
        <a:p>
          <a:pPr rtl="1"/>
          <a:endParaRPr lang="ar-SA"/>
        </a:p>
      </dgm:t>
    </dgm:pt>
  </dgm:ptLst>
  <dgm:cxnLst>
    <dgm:cxn modelId="{D9AA7179-C299-4BEB-B525-3F110230412C}" type="presOf" srcId="{B698CEAE-B768-4E59-BA2F-9325B08FE279}" destId="{0096431F-7DD2-4372-B000-95EA39FB9997}" srcOrd="0" destOrd="0" presId="urn:microsoft.com/office/officeart/2005/8/layout/venn3"/>
    <dgm:cxn modelId="{1D775928-2C72-4150-A4A5-5066847E5352}" type="presOf" srcId="{EEEBCA40-B277-40DC-B834-DDF305EE3ABF}" destId="{88CCA48C-9513-4191-BAA1-683857EC2478}" srcOrd="0" destOrd="0" presId="urn:microsoft.com/office/officeart/2005/8/layout/venn3"/>
    <dgm:cxn modelId="{E9B90F24-4749-4C12-A069-CA59E171F083}" srcId="{EEEBCA40-B277-40DC-B834-DDF305EE3ABF}" destId="{B698CEAE-B768-4E59-BA2F-9325B08FE279}" srcOrd="0" destOrd="0" parTransId="{91DB19C3-519E-4912-9A1C-CDEBFE421966}" sibTransId="{4440CA07-DB39-4751-B7A9-158131CC70A0}"/>
    <dgm:cxn modelId="{A963033D-C0D3-425C-A028-21D396EBA978}" type="presParOf" srcId="{88CCA48C-9513-4191-BAA1-683857EC2478}" destId="{0096431F-7DD2-4372-B000-95EA39FB9997}" srcOrd="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C13B122-EFF8-4D25-869D-1DA11DA36CEB}" type="doc">
      <dgm:prSet loTypeId="urn:microsoft.com/office/officeart/2005/8/layout/default" loCatId="list" qsTypeId="urn:microsoft.com/office/officeart/2005/8/quickstyle/simple5" qsCatId="simple" csTypeId="urn:microsoft.com/office/officeart/2005/8/colors/colorful5" csCatId="colorful" phldr="1"/>
      <dgm:spPr/>
      <dgm:t>
        <a:bodyPr/>
        <a:lstStyle/>
        <a:p>
          <a:pPr rtl="1"/>
          <a:endParaRPr lang="ar-SA"/>
        </a:p>
      </dgm:t>
    </dgm:pt>
    <dgm:pt modelId="{3E0A9C61-B540-4113-9CCC-77DF4A477099}">
      <dgm:prSet phldrT="[Text]"/>
      <dgm:spPr/>
      <dgm:t>
        <a:bodyPr/>
        <a:lstStyle/>
        <a:p>
          <a:pPr rtl="1"/>
          <a:r>
            <a:rPr lang="ar-SA" dirty="0"/>
            <a:t>الاضطرابات الانفعالية	</a:t>
          </a:r>
        </a:p>
      </dgm:t>
    </dgm:pt>
    <dgm:pt modelId="{C3CAEAEE-A5E0-4B0B-8A9F-A6EF185D48B5}" type="parTrans" cxnId="{815E37FE-C4CB-4F42-BEF9-EF33417540B7}">
      <dgm:prSet/>
      <dgm:spPr/>
      <dgm:t>
        <a:bodyPr/>
        <a:lstStyle/>
        <a:p>
          <a:pPr rtl="1"/>
          <a:endParaRPr lang="ar-SA"/>
        </a:p>
      </dgm:t>
    </dgm:pt>
    <dgm:pt modelId="{9BCAD55F-7DE5-4B2D-9B5D-18B5DA12B418}" type="sibTrans" cxnId="{815E37FE-C4CB-4F42-BEF9-EF33417540B7}">
      <dgm:prSet/>
      <dgm:spPr/>
      <dgm:t>
        <a:bodyPr/>
        <a:lstStyle/>
        <a:p>
          <a:pPr rtl="1"/>
          <a:endParaRPr lang="ar-SA"/>
        </a:p>
      </dgm:t>
    </dgm:pt>
    <dgm:pt modelId="{C59065DA-9458-4FCC-BF97-E6DCF888E3C6}">
      <dgm:prSet phldrT="[Text]"/>
      <dgm:spPr/>
      <dgm:t>
        <a:bodyPr/>
        <a:lstStyle/>
        <a:p>
          <a:pPr rtl="1"/>
          <a:r>
            <a:rPr lang="ar-SA" dirty="0"/>
            <a:t>اضطرابات في الانتباه</a:t>
          </a:r>
        </a:p>
      </dgm:t>
    </dgm:pt>
    <dgm:pt modelId="{D3002DEB-6A14-463E-A0D2-26F7E94CA477}" type="parTrans" cxnId="{90C46754-16D4-461F-8405-DDD56B4D4170}">
      <dgm:prSet/>
      <dgm:spPr/>
      <dgm:t>
        <a:bodyPr/>
        <a:lstStyle/>
        <a:p>
          <a:pPr rtl="1"/>
          <a:endParaRPr lang="ar-SA"/>
        </a:p>
      </dgm:t>
    </dgm:pt>
    <dgm:pt modelId="{970D1E47-EC4E-4DDE-BDF2-BABDF874F4C4}" type="sibTrans" cxnId="{90C46754-16D4-461F-8405-DDD56B4D4170}">
      <dgm:prSet/>
      <dgm:spPr/>
      <dgm:t>
        <a:bodyPr/>
        <a:lstStyle/>
        <a:p>
          <a:pPr rtl="1"/>
          <a:endParaRPr lang="ar-SA"/>
        </a:p>
      </dgm:t>
    </dgm:pt>
    <dgm:pt modelId="{9612AFC9-2472-4BE4-9B37-A2AC0BCDE065}">
      <dgm:prSet phldrT="[Text]"/>
      <dgm:spPr/>
      <dgm:t>
        <a:bodyPr/>
        <a:lstStyle/>
        <a:p>
          <a:pPr rtl="1"/>
          <a:r>
            <a:rPr lang="ar-SA" dirty="0"/>
            <a:t>الاندفاعية</a:t>
          </a:r>
        </a:p>
      </dgm:t>
    </dgm:pt>
    <dgm:pt modelId="{1C5DCA35-8E17-4AB7-9946-6EA3439EBDD0}" type="parTrans" cxnId="{21C93652-AE07-4B63-A336-10DE810BB11D}">
      <dgm:prSet/>
      <dgm:spPr/>
      <dgm:t>
        <a:bodyPr/>
        <a:lstStyle/>
        <a:p>
          <a:pPr rtl="1"/>
          <a:endParaRPr lang="ar-SA"/>
        </a:p>
      </dgm:t>
    </dgm:pt>
    <dgm:pt modelId="{95F1F6DD-2DD6-4B6D-8443-412406D5BEF6}" type="sibTrans" cxnId="{21C93652-AE07-4B63-A336-10DE810BB11D}">
      <dgm:prSet/>
      <dgm:spPr/>
      <dgm:t>
        <a:bodyPr/>
        <a:lstStyle/>
        <a:p>
          <a:pPr rtl="1"/>
          <a:endParaRPr lang="ar-SA"/>
        </a:p>
      </dgm:t>
    </dgm:pt>
    <dgm:pt modelId="{1949AA1D-7437-4F87-94FD-061D3C607393}">
      <dgm:prSet phldrT="[Text]"/>
      <dgm:spPr/>
      <dgm:t>
        <a:bodyPr/>
        <a:lstStyle/>
        <a:p>
          <a:pPr rtl="1"/>
          <a:r>
            <a:rPr lang="ar-SA" dirty="0"/>
            <a:t>دلالات عصبية وظيفية</a:t>
          </a:r>
        </a:p>
      </dgm:t>
    </dgm:pt>
    <dgm:pt modelId="{8DC6799B-8F37-44D7-9549-0FF373C93810}" type="parTrans" cxnId="{77F515F2-F24B-4EEF-B350-EDA05FC21C73}">
      <dgm:prSet/>
      <dgm:spPr/>
      <dgm:t>
        <a:bodyPr/>
        <a:lstStyle/>
        <a:p>
          <a:pPr rtl="1"/>
          <a:endParaRPr lang="ar-SA"/>
        </a:p>
      </dgm:t>
    </dgm:pt>
    <dgm:pt modelId="{BE1E0A40-90DD-49D2-8DEC-134C096ED037}" type="sibTrans" cxnId="{77F515F2-F24B-4EEF-B350-EDA05FC21C73}">
      <dgm:prSet/>
      <dgm:spPr/>
      <dgm:t>
        <a:bodyPr/>
        <a:lstStyle/>
        <a:p>
          <a:pPr rtl="1"/>
          <a:endParaRPr lang="ar-SA"/>
        </a:p>
      </dgm:t>
    </dgm:pt>
    <dgm:pt modelId="{9CBCAC6A-B558-4AAC-A065-86DCFEF30587}">
      <dgm:prSet phldrT="[Text]"/>
      <dgm:spPr/>
      <dgm:t>
        <a:bodyPr/>
        <a:lstStyle/>
        <a:p>
          <a:pPr rtl="1"/>
          <a:r>
            <a:rPr lang="ar-SA" dirty="0"/>
            <a:t>صعوبة في الإدراك </a:t>
          </a:r>
        </a:p>
      </dgm:t>
    </dgm:pt>
    <dgm:pt modelId="{54864078-BFB4-4D1A-BC3E-C936098C0ECB}" type="parTrans" cxnId="{26429FF3-9898-4B03-9365-F1AB98036B15}">
      <dgm:prSet/>
      <dgm:spPr/>
      <dgm:t>
        <a:bodyPr/>
        <a:lstStyle/>
        <a:p>
          <a:pPr rtl="1"/>
          <a:endParaRPr lang="ar-SA"/>
        </a:p>
      </dgm:t>
    </dgm:pt>
    <dgm:pt modelId="{B45499FA-01ED-46AB-BD1A-ABBA92194E3C}" type="sibTrans" cxnId="{26429FF3-9898-4B03-9365-F1AB98036B15}">
      <dgm:prSet/>
      <dgm:spPr/>
      <dgm:t>
        <a:bodyPr/>
        <a:lstStyle/>
        <a:p>
          <a:pPr rtl="1"/>
          <a:endParaRPr lang="ar-SA"/>
        </a:p>
      </dgm:t>
    </dgm:pt>
    <dgm:pt modelId="{99588A3D-B0CB-4260-8433-1C5D02D45147}">
      <dgm:prSet/>
      <dgm:spPr/>
      <dgm:t>
        <a:bodyPr/>
        <a:lstStyle/>
        <a:p>
          <a:pPr rtl="1"/>
          <a:r>
            <a:rPr lang="ar-SA" dirty="0"/>
            <a:t>اضطرابات الإدراك الحركي</a:t>
          </a:r>
        </a:p>
      </dgm:t>
    </dgm:pt>
    <dgm:pt modelId="{D8B2FE79-219D-4830-8FB2-6AC4EF616B30}" type="parTrans" cxnId="{30367982-ED56-4AEF-8127-D46BD901843E}">
      <dgm:prSet/>
      <dgm:spPr/>
      <dgm:t>
        <a:bodyPr/>
        <a:lstStyle/>
        <a:p>
          <a:pPr rtl="1"/>
          <a:endParaRPr lang="ar-SA"/>
        </a:p>
      </dgm:t>
    </dgm:pt>
    <dgm:pt modelId="{16F0091C-0192-4142-B8FB-044A1B754D53}" type="sibTrans" cxnId="{30367982-ED56-4AEF-8127-D46BD901843E}">
      <dgm:prSet/>
      <dgm:spPr/>
      <dgm:t>
        <a:bodyPr/>
        <a:lstStyle/>
        <a:p>
          <a:pPr rtl="1"/>
          <a:endParaRPr lang="ar-SA"/>
        </a:p>
      </dgm:t>
    </dgm:pt>
    <dgm:pt modelId="{230778FB-A793-45FF-B962-49C7886AD7C9}">
      <dgm:prSet/>
      <dgm:spPr/>
      <dgm:t>
        <a:bodyPr/>
        <a:lstStyle/>
        <a:p>
          <a:pPr rtl="1"/>
          <a:r>
            <a:rPr lang="ar-SA" dirty="0"/>
            <a:t>الإفراط في النشاط</a:t>
          </a:r>
        </a:p>
      </dgm:t>
    </dgm:pt>
    <dgm:pt modelId="{B408A128-89E7-4F5D-94F0-799D40341E3A}" type="parTrans" cxnId="{7B017232-FFF7-4937-B6A3-EA3D1B5FC90B}">
      <dgm:prSet/>
      <dgm:spPr/>
      <dgm:t>
        <a:bodyPr/>
        <a:lstStyle/>
        <a:p>
          <a:pPr rtl="1"/>
          <a:endParaRPr lang="ar-SA"/>
        </a:p>
      </dgm:t>
    </dgm:pt>
    <dgm:pt modelId="{B838CC8F-8C1A-4D82-BCA6-7DE3901D073B}" type="sibTrans" cxnId="{7B017232-FFF7-4937-B6A3-EA3D1B5FC90B}">
      <dgm:prSet/>
      <dgm:spPr/>
      <dgm:t>
        <a:bodyPr/>
        <a:lstStyle/>
        <a:p>
          <a:pPr rtl="1"/>
          <a:endParaRPr lang="ar-SA"/>
        </a:p>
      </dgm:t>
    </dgm:pt>
    <dgm:pt modelId="{03A50BAF-2AE8-49BC-A5C3-A322D21D9C46}">
      <dgm:prSet/>
      <dgm:spPr/>
      <dgm:t>
        <a:bodyPr/>
        <a:lstStyle/>
        <a:p>
          <a:pPr rtl="1"/>
          <a:r>
            <a:rPr lang="ar-SA" dirty="0"/>
            <a:t>اضطرابات في الذاكرة والتفكير </a:t>
          </a:r>
        </a:p>
      </dgm:t>
    </dgm:pt>
    <dgm:pt modelId="{99241B49-CD70-44C6-BB6C-94E9BE1D466A}" type="parTrans" cxnId="{EC15F365-255C-4670-BFB4-53AC1AD0DA1D}">
      <dgm:prSet/>
      <dgm:spPr/>
      <dgm:t>
        <a:bodyPr/>
        <a:lstStyle/>
        <a:p>
          <a:pPr rtl="1"/>
          <a:endParaRPr lang="ar-SA"/>
        </a:p>
      </dgm:t>
    </dgm:pt>
    <dgm:pt modelId="{411D37AC-A9F5-4DED-B4F9-820924BCACB4}" type="sibTrans" cxnId="{EC15F365-255C-4670-BFB4-53AC1AD0DA1D}">
      <dgm:prSet/>
      <dgm:spPr/>
      <dgm:t>
        <a:bodyPr/>
        <a:lstStyle/>
        <a:p>
          <a:pPr rtl="1"/>
          <a:endParaRPr lang="ar-SA"/>
        </a:p>
      </dgm:t>
    </dgm:pt>
    <dgm:pt modelId="{688FE3E5-8E7A-4C82-B2D1-50F1EEA8638A}" type="pres">
      <dgm:prSet presAssocID="{AC13B122-EFF8-4D25-869D-1DA11DA36CEB}" presName="diagram" presStyleCnt="0">
        <dgm:presLayoutVars>
          <dgm:dir/>
          <dgm:resizeHandles val="exact"/>
        </dgm:presLayoutVars>
      </dgm:prSet>
      <dgm:spPr/>
      <dgm:t>
        <a:bodyPr/>
        <a:lstStyle/>
        <a:p>
          <a:pPr rtl="1"/>
          <a:endParaRPr lang="ar-SA"/>
        </a:p>
      </dgm:t>
    </dgm:pt>
    <dgm:pt modelId="{10D27282-E97D-449A-AB1F-7B9DFC2A6A69}" type="pres">
      <dgm:prSet presAssocID="{3E0A9C61-B540-4113-9CCC-77DF4A477099}" presName="node" presStyleLbl="node1" presStyleIdx="0" presStyleCnt="8">
        <dgm:presLayoutVars>
          <dgm:bulletEnabled val="1"/>
        </dgm:presLayoutVars>
      </dgm:prSet>
      <dgm:spPr/>
      <dgm:t>
        <a:bodyPr/>
        <a:lstStyle/>
        <a:p>
          <a:pPr rtl="1"/>
          <a:endParaRPr lang="ar-SA"/>
        </a:p>
      </dgm:t>
    </dgm:pt>
    <dgm:pt modelId="{8A6849F2-C190-48C3-A952-9F04DDD7CEDA}" type="pres">
      <dgm:prSet presAssocID="{9BCAD55F-7DE5-4B2D-9B5D-18B5DA12B418}" presName="sibTrans" presStyleCnt="0"/>
      <dgm:spPr/>
    </dgm:pt>
    <dgm:pt modelId="{1DF02A28-2618-490F-AA90-AD353EACA4A5}" type="pres">
      <dgm:prSet presAssocID="{99588A3D-B0CB-4260-8433-1C5D02D45147}" presName="node" presStyleLbl="node1" presStyleIdx="1" presStyleCnt="8">
        <dgm:presLayoutVars>
          <dgm:bulletEnabled val="1"/>
        </dgm:presLayoutVars>
      </dgm:prSet>
      <dgm:spPr/>
      <dgm:t>
        <a:bodyPr/>
        <a:lstStyle/>
        <a:p>
          <a:pPr rtl="1"/>
          <a:endParaRPr lang="ar-SA"/>
        </a:p>
      </dgm:t>
    </dgm:pt>
    <dgm:pt modelId="{1BD26DA4-EEAF-4383-A6B7-909781B1D378}" type="pres">
      <dgm:prSet presAssocID="{16F0091C-0192-4142-B8FB-044A1B754D53}" presName="sibTrans" presStyleCnt="0"/>
      <dgm:spPr/>
    </dgm:pt>
    <dgm:pt modelId="{7C9CD933-DAFA-4A0D-8F1F-0C01DA4CD70F}" type="pres">
      <dgm:prSet presAssocID="{230778FB-A793-45FF-B962-49C7886AD7C9}" presName="node" presStyleLbl="node1" presStyleIdx="2" presStyleCnt="8">
        <dgm:presLayoutVars>
          <dgm:bulletEnabled val="1"/>
        </dgm:presLayoutVars>
      </dgm:prSet>
      <dgm:spPr/>
      <dgm:t>
        <a:bodyPr/>
        <a:lstStyle/>
        <a:p>
          <a:pPr rtl="1"/>
          <a:endParaRPr lang="ar-SA"/>
        </a:p>
      </dgm:t>
    </dgm:pt>
    <dgm:pt modelId="{691A09B3-BFE1-4DAB-B612-EAC51436F8CD}" type="pres">
      <dgm:prSet presAssocID="{B838CC8F-8C1A-4D82-BCA6-7DE3901D073B}" presName="sibTrans" presStyleCnt="0"/>
      <dgm:spPr/>
    </dgm:pt>
    <dgm:pt modelId="{FA3D3BE2-96D8-489A-97F2-ABAC46F76909}" type="pres">
      <dgm:prSet presAssocID="{03A50BAF-2AE8-49BC-A5C3-A322D21D9C46}" presName="node" presStyleLbl="node1" presStyleIdx="3" presStyleCnt="8">
        <dgm:presLayoutVars>
          <dgm:bulletEnabled val="1"/>
        </dgm:presLayoutVars>
      </dgm:prSet>
      <dgm:spPr/>
      <dgm:t>
        <a:bodyPr/>
        <a:lstStyle/>
        <a:p>
          <a:pPr rtl="1"/>
          <a:endParaRPr lang="ar-SA"/>
        </a:p>
      </dgm:t>
    </dgm:pt>
    <dgm:pt modelId="{9471A6DB-72D6-4368-BD27-2E4B203813FB}" type="pres">
      <dgm:prSet presAssocID="{411D37AC-A9F5-4DED-B4F9-820924BCACB4}" presName="sibTrans" presStyleCnt="0"/>
      <dgm:spPr/>
    </dgm:pt>
    <dgm:pt modelId="{B05E8FC5-5921-4C43-B57C-8208628CEE31}" type="pres">
      <dgm:prSet presAssocID="{C59065DA-9458-4FCC-BF97-E6DCF888E3C6}" presName="node" presStyleLbl="node1" presStyleIdx="4" presStyleCnt="8">
        <dgm:presLayoutVars>
          <dgm:bulletEnabled val="1"/>
        </dgm:presLayoutVars>
      </dgm:prSet>
      <dgm:spPr/>
      <dgm:t>
        <a:bodyPr/>
        <a:lstStyle/>
        <a:p>
          <a:pPr rtl="1"/>
          <a:endParaRPr lang="ar-SA"/>
        </a:p>
      </dgm:t>
    </dgm:pt>
    <dgm:pt modelId="{95E89885-C8D1-454D-B72D-7486E5AC9BCD}" type="pres">
      <dgm:prSet presAssocID="{970D1E47-EC4E-4DDE-BDF2-BABDF874F4C4}" presName="sibTrans" presStyleCnt="0"/>
      <dgm:spPr/>
    </dgm:pt>
    <dgm:pt modelId="{81413B58-F0B3-497B-81DD-C159F1FD7B72}" type="pres">
      <dgm:prSet presAssocID="{9612AFC9-2472-4BE4-9B37-A2AC0BCDE065}" presName="node" presStyleLbl="node1" presStyleIdx="5" presStyleCnt="8">
        <dgm:presLayoutVars>
          <dgm:bulletEnabled val="1"/>
        </dgm:presLayoutVars>
      </dgm:prSet>
      <dgm:spPr/>
      <dgm:t>
        <a:bodyPr/>
        <a:lstStyle/>
        <a:p>
          <a:pPr rtl="1"/>
          <a:endParaRPr lang="ar-SA"/>
        </a:p>
      </dgm:t>
    </dgm:pt>
    <dgm:pt modelId="{A3F9279C-EE60-488E-B9BE-353D9DC43822}" type="pres">
      <dgm:prSet presAssocID="{95F1F6DD-2DD6-4B6D-8443-412406D5BEF6}" presName="sibTrans" presStyleCnt="0"/>
      <dgm:spPr/>
    </dgm:pt>
    <dgm:pt modelId="{8C8A563D-2328-4F82-99C1-1BE1821AD6A1}" type="pres">
      <dgm:prSet presAssocID="{1949AA1D-7437-4F87-94FD-061D3C607393}" presName="node" presStyleLbl="node1" presStyleIdx="6" presStyleCnt="8">
        <dgm:presLayoutVars>
          <dgm:bulletEnabled val="1"/>
        </dgm:presLayoutVars>
      </dgm:prSet>
      <dgm:spPr/>
      <dgm:t>
        <a:bodyPr/>
        <a:lstStyle/>
        <a:p>
          <a:pPr rtl="1"/>
          <a:endParaRPr lang="ar-SA"/>
        </a:p>
      </dgm:t>
    </dgm:pt>
    <dgm:pt modelId="{30B427E0-1839-4572-B264-7F6F6D6CCA80}" type="pres">
      <dgm:prSet presAssocID="{BE1E0A40-90DD-49D2-8DEC-134C096ED037}" presName="sibTrans" presStyleCnt="0"/>
      <dgm:spPr/>
    </dgm:pt>
    <dgm:pt modelId="{76F02055-AC59-45A9-9939-ADC61F795E1F}" type="pres">
      <dgm:prSet presAssocID="{9CBCAC6A-B558-4AAC-A065-86DCFEF30587}" presName="node" presStyleLbl="node1" presStyleIdx="7" presStyleCnt="8">
        <dgm:presLayoutVars>
          <dgm:bulletEnabled val="1"/>
        </dgm:presLayoutVars>
      </dgm:prSet>
      <dgm:spPr/>
      <dgm:t>
        <a:bodyPr/>
        <a:lstStyle/>
        <a:p>
          <a:pPr rtl="1"/>
          <a:endParaRPr lang="ar-SA"/>
        </a:p>
      </dgm:t>
    </dgm:pt>
  </dgm:ptLst>
  <dgm:cxnLst>
    <dgm:cxn modelId="{7B017232-FFF7-4937-B6A3-EA3D1B5FC90B}" srcId="{AC13B122-EFF8-4D25-869D-1DA11DA36CEB}" destId="{230778FB-A793-45FF-B962-49C7886AD7C9}" srcOrd="2" destOrd="0" parTransId="{B408A128-89E7-4F5D-94F0-799D40341E3A}" sibTransId="{B838CC8F-8C1A-4D82-BCA6-7DE3901D073B}"/>
    <dgm:cxn modelId="{815E37FE-C4CB-4F42-BEF9-EF33417540B7}" srcId="{AC13B122-EFF8-4D25-869D-1DA11DA36CEB}" destId="{3E0A9C61-B540-4113-9CCC-77DF4A477099}" srcOrd="0" destOrd="0" parTransId="{C3CAEAEE-A5E0-4B0B-8A9F-A6EF185D48B5}" sibTransId="{9BCAD55F-7DE5-4B2D-9B5D-18B5DA12B418}"/>
    <dgm:cxn modelId="{EC15F365-255C-4670-BFB4-53AC1AD0DA1D}" srcId="{AC13B122-EFF8-4D25-869D-1DA11DA36CEB}" destId="{03A50BAF-2AE8-49BC-A5C3-A322D21D9C46}" srcOrd="3" destOrd="0" parTransId="{99241B49-CD70-44C6-BB6C-94E9BE1D466A}" sibTransId="{411D37AC-A9F5-4DED-B4F9-820924BCACB4}"/>
    <dgm:cxn modelId="{A456A004-473D-41AB-AB3D-3F55B7B03C3B}" type="presOf" srcId="{9612AFC9-2472-4BE4-9B37-A2AC0BCDE065}" destId="{81413B58-F0B3-497B-81DD-C159F1FD7B72}" srcOrd="0" destOrd="0" presId="urn:microsoft.com/office/officeart/2005/8/layout/default"/>
    <dgm:cxn modelId="{5A88B97F-9069-44CE-94DE-703DE0965FBF}" type="presOf" srcId="{3E0A9C61-B540-4113-9CCC-77DF4A477099}" destId="{10D27282-E97D-449A-AB1F-7B9DFC2A6A69}" srcOrd="0" destOrd="0" presId="urn:microsoft.com/office/officeart/2005/8/layout/default"/>
    <dgm:cxn modelId="{77F515F2-F24B-4EEF-B350-EDA05FC21C73}" srcId="{AC13B122-EFF8-4D25-869D-1DA11DA36CEB}" destId="{1949AA1D-7437-4F87-94FD-061D3C607393}" srcOrd="6" destOrd="0" parTransId="{8DC6799B-8F37-44D7-9549-0FF373C93810}" sibTransId="{BE1E0A40-90DD-49D2-8DEC-134C096ED037}"/>
    <dgm:cxn modelId="{26429FF3-9898-4B03-9365-F1AB98036B15}" srcId="{AC13B122-EFF8-4D25-869D-1DA11DA36CEB}" destId="{9CBCAC6A-B558-4AAC-A065-86DCFEF30587}" srcOrd="7" destOrd="0" parTransId="{54864078-BFB4-4D1A-BC3E-C936098C0ECB}" sibTransId="{B45499FA-01ED-46AB-BD1A-ABBA92194E3C}"/>
    <dgm:cxn modelId="{3ABC174F-9E23-4033-AF30-2013AC23C2E6}" type="presOf" srcId="{9CBCAC6A-B558-4AAC-A065-86DCFEF30587}" destId="{76F02055-AC59-45A9-9939-ADC61F795E1F}" srcOrd="0" destOrd="0" presId="urn:microsoft.com/office/officeart/2005/8/layout/default"/>
    <dgm:cxn modelId="{30367982-ED56-4AEF-8127-D46BD901843E}" srcId="{AC13B122-EFF8-4D25-869D-1DA11DA36CEB}" destId="{99588A3D-B0CB-4260-8433-1C5D02D45147}" srcOrd="1" destOrd="0" parTransId="{D8B2FE79-219D-4830-8FB2-6AC4EF616B30}" sibTransId="{16F0091C-0192-4142-B8FB-044A1B754D53}"/>
    <dgm:cxn modelId="{3F9E83C6-3AD9-4CFA-A400-DEB62E83E7B9}" type="presOf" srcId="{99588A3D-B0CB-4260-8433-1C5D02D45147}" destId="{1DF02A28-2618-490F-AA90-AD353EACA4A5}" srcOrd="0" destOrd="0" presId="urn:microsoft.com/office/officeart/2005/8/layout/default"/>
    <dgm:cxn modelId="{90C46754-16D4-461F-8405-DDD56B4D4170}" srcId="{AC13B122-EFF8-4D25-869D-1DA11DA36CEB}" destId="{C59065DA-9458-4FCC-BF97-E6DCF888E3C6}" srcOrd="4" destOrd="0" parTransId="{D3002DEB-6A14-463E-A0D2-26F7E94CA477}" sibTransId="{970D1E47-EC4E-4DDE-BDF2-BABDF874F4C4}"/>
    <dgm:cxn modelId="{855431A5-280E-4E97-82D3-2533E79C15AA}" type="presOf" srcId="{03A50BAF-2AE8-49BC-A5C3-A322D21D9C46}" destId="{FA3D3BE2-96D8-489A-97F2-ABAC46F76909}" srcOrd="0" destOrd="0" presId="urn:microsoft.com/office/officeart/2005/8/layout/default"/>
    <dgm:cxn modelId="{A801F68E-22EE-4C1A-8B2D-C18F411D4AC6}" type="presOf" srcId="{1949AA1D-7437-4F87-94FD-061D3C607393}" destId="{8C8A563D-2328-4F82-99C1-1BE1821AD6A1}" srcOrd="0" destOrd="0" presId="urn:microsoft.com/office/officeart/2005/8/layout/default"/>
    <dgm:cxn modelId="{414B8D3D-CB31-425D-A5E6-642EFD9E85AF}" type="presOf" srcId="{AC13B122-EFF8-4D25-869D-1DA11DA36CEB}" destId="{688FE3E5-8E7A-4C82-B2D1-50F1EEA8638A}" srcOrd="0" destOrd="0" presId="urn:microsoft.com/office/officeart/2005/8/layout/default"/>
    <dgm:cxn modelId="{2A835365-2D9D-4F6F-AF6C-632C4AEEA5DD}" type="presOf" srcId="{C59065DA-9458-4FCC-BF97-E6DCF888E3C6}" destId="{B05E8FC5-5921-4C43-B57C-8208628CEE31}" srcOrd="0" destOrd="0" presId="urn:microsoft.com/office/officeart/2005/8/layout/default"/>
    <dgm:cxn modelId="{DEE87A0E-E00D-42A2-BB25-F4DBD9F84D22}" type="presOf" srcId="{230778FB-A793-45FF-B962-49C7886AD7C9}" destId="{7C9CD933-DAFA-4A0D-8F1F-0C01DA4CD70F}" srcOrd="0" destOrd="0" presId="urn:microsoft.com/office/officeart/2005/8/layout/default"/>
    <dgm:cxn modelId="{21C93652-AE07-4B63-A336-10DE810BB11D}" srcId="{AC13B122-EFF8-4D25-869D-1DA11DA36CEB}" destId="{9612AFC9-2472-4BE4-9B37-A2AC0BCDE065}" srcOrd="5" destOrd="0" parTransId="{1C5DCA35-8E17-4AB7-9946-6EA3439EBDD0}" sibTransId="{95F1F6DD-2DD6-4B6D-8443-412406D5BEF6}"/>
    <dgm:cxn modelId="{8E6029B5-BA4B-4576-B5C5-D8697EE34933}" type="presParOf" srcId="{688FE3E5-8E7A-4C82-B2D1-50F1EEA8638A}" destId="{10D27282-E97D-449A-AB1F-7B9DFC2A6A69}" srcOrd="0" destOrd="0" presId="urn:microsoft.com/office/officeart/2005/8/layout/default"/>
    <dgm:cxn modelId="{D56EBC5F-DD8F-48FF-AED5-F98C274D9553}" type="presParOf" srcId="{688FE3E5-8E7A-4C82-B2D1-50F1EEA8638A}" destId="{8A6849F2-C190-48C3-A952-9F04DDD7CEDA}" srcOrd="1" destOrd="0" presId="urn:microsoft.com/office/officeart/2005/8/layout/default"/>
    <dgm:cxn modelId="{791A8A74-BB36-45F1-83EC-97B690563DBB}" type="presParOf" srcId="{688FE3E5-8E7A-4C82-B2D1-50F1EEA8638A}" destId="{1DF02A28-2618-490F-AA90-AD353EACA4A5}" srcOrd="2" destOrd="0" presId="urn:microsoft.com/office/officeart/2005/8/layout/default"/>
    <dgm:cxn modelId="{F083AFB0-1C7D-4635-AE16-869C9A429C37}" type="presParOf" srcId="{688FE3E5-8E7A-4C82-B2D1-50F1EEA8638A}" destId="{1BD26DA4-EEAF-4383-A6B7-909781B1D378}" srcOrd="3" destOrd="0" presId="urn:microsoft.com/office/officeart/2005/8/layout/default"/>
    <dgm:cxn modelId="{6859783B-8F4B-4F87-9010-61C1EF9FC6D1}" type="presParOf" srcId="{688FE3E5-8E7A-4C82-B2D1-50F1EEA8638A}" destId="{7C9CD933-DAFA-4A0D-8F1F-0C01DA4CD70F}" srcOrd="4" destOrd="0" presId="urn:microsoft.com/office/officeart/2005/8/layout/default"/>
    <dgm:cxn modelId="{D82BB567-5270-4A4F-BC50-53021F1BF80E}" type="presParOf" srcId="{688FE3E5-8E7A-4C82-B2D1-50F1EEA8638A}" destId="{691A09B3-BFE1-4DAB-B612-EAC51436F8CD}" srcOrd="5" destOrd="0" presId="urn:microsoft.com/office/officeart/2005/8/layout/default"/>
    <dgm:cxn modelId="{E15ABE3D-146F-4FAA-83EA-049B8AB4AC3A}" type="presParOf" srcId="{688FE3E5-8E7A-4C82-B2D1-50F1EEA8638A}" destId="{FA3D3BE2-96D8-489A-97F2-ABAC46F76909}" srcOrd="6" destOrd="0" presId="urn:microsoft.com/office/officeart/2005/8/layout/default"/>
    <dgm:cxn modelId="{1E85579F-1A9A-4A9A-968D-76CA2D790672}" type="presParOf" srcId="{688FE3E5-8E7A-4C82-B2D1-50F1EEA8638A}" destId="{9471A6DB-72D6-4368-BD27-2E4B203813FB}" srcOrd="7" destOrd="0" presId="urn:microsoft.com/office/officeart/2005/8/layout/default"/>
    <dgm:cxn modelId="{50CDC492-BF4C-44B3-8BD6-1DB5A6FEB6F3}" type="presParOf" srcId="{688FE3E5-8E7A-4C82-B2D1-50F1EEA8638A}" destId="{B05E8FC5-5921-4C43-B57C-8208628CEE31}" srcOrd="8" destOrd="0" presId="urn:microsoft.com/office/officeart/2005/8/layout/default"/>
    <dgm:cxn modelId="{E649DC08-51E7-4B49-8DF4-71CB54E77F3D}" type="presParOf" srcId="{688FE3E5-8E7A-4C82-B2D1-50F1EEA8638A}" destId="{95E89885-C8D1-454D-B72D-7486E5AC9BCD}" srcOrd="9" destOrd="0" presId="urn:microsoft.com/office/officeart/2005/8/layout/default"/>
    <dgm:cxn modelId="{53EE9678-EB1C-4D9B-8CA9-DCA42AD20EDB}" type="presParOf" srcId="{688FE3E5-8E7A-4C82-B2D1-50F1EEA8638A}" destId="{81413B58-F0B3-497B-81DD-C159F1FD7B72}" srcOrd="10" destOrd="0" presId="urn:microsoft.com/office/officeart/2005/8/layout/default"/>
    <dgm:cxn modelId="{788C09AC-10B3-4524-9581-771EFC4070D4}" type="presParOf" srcId="{688FE3E5-8E7A-4C82-B2D1-50F1EEA8638A}" destId="{A3F9279C-EE60-488E-B9BE-353D9DC43822}" srcOrd="11" destOrd="0" presId="urn:microsoft.com/office/officeart/2005/8/layout/default"/>
    <dgm:cxn modelId="{5BA226DC-FD6E-4C4B-980E-6187F90DA2AF}" type="presParOf" srcId="{688FE3E5-8E7A-4C82-B2D1-50F1EEA8638A}" destId="{8C8A563D-2328-4F82-99C1-1BE1821AD6A1}" srcOrd="12" destOrd="0" presId="urn:microsoft.com/office/officeart/2005/8/layout/default"/>
    <dgm:cxn modelId="{F5DD0F74-0F07-42FD-9E90-AB60785C3E5A}" type="presParOf" srcId="{688FE3E5-8E7A-4C82-B2D1-50F1EEA8638A}" destId="{30B427E0-1839-4572-B264-7F6F6D6CCA80}" srcOrd="13" destOrd="0" presId="urn:microsoft.com/office/officeart/2005/8/layout/default"/>
    <dgm:cxn modelId="{C9B9235D-AF28-440A-8BB1-AF5EF973802C}" type="presParOf" srcId="{688FE3E5-8E7A-4C82-B2D1-50F1EEA8638A}" destId="{76F02055-AC59-45A9-9939-ADC61F795E1F}" srcOrd="1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75CF5DC-D075-4C09-85EB-CD012E4ADD58}" type="doc">
      <dgm:prSet loTypeId="urn:microsoft.com/office/officeart/2005/8/layout/pList1" loCatId="list" qsTypeId="urn:microsoft.com/office/officeart/2005/8/quickstyle/simple1" qsCatId="simple" csTypeId="urn:microsoft.com/office/officeart/2005/8/colors/accent1_2" csCatId="accent1" phldr="1"/>
      <dgm:spPr/>
      <dgm:t>
        <a:bodyPr/>
        <a:lstStyle/>
        <a:p>
          <a:pPr rtl="1"/>
          <a:endParaRPr lang="ar-SA"/>
        </a:p>
      </dgm:t>
    </dgm:pt>
    <dgm:pt modelId="{8FCBE464-3266-4C89-B150-942A2309FA28}">
      <dgm:prSet phldrT="[Text]"/>
      <dgm:spPr/>
      <dgm:t>
        <a:bodyPr/>
        <a:lstStyle/>
        <a:p>
          <a:pPr rtl="1"/>
          <a:r>
            <a:rPr lang="ar-SA" dirty="0">
              <a:solidFill>
                <a:srgbClr val="00B050"/>
              </a:solidFill>
              <a:effectLst>
                <a:outerShdw blurRad="38100" dist="38100" dir="2700000" algn="tl">
                  <a:srgbClr val="000000">
                    <a:alpha val="43137"/>
                  </a:srgbClr>
                </a:outerShdw>
              </a:effectLst>
            </a:rPr>
            <a:t>الاتجاه النفس تربوي</a:t>
          </a:r>
        </a:p>
      </dgm:t>
    </dgm:pt>
    <dgm:pt modelId="{0F0042F5-454F-48B5-B33E-6F7BB433620D}" type="parTrans" cxnId="{20166BF7-E35D-4C69-B9DE-B73035C005E4}">
      <dgm:prSet/>
      <dgm:spPr/>
      <dgm:t>
        <a:bodyPr/>
        <a:lstStyle/>
        <a:p>
          <a:pPr rtl="1"/>
          <a:endParaRPr lang="ar-SA"/>
        </a:p>
      </dgm:t>
    </dgm:pt>
    <dgm:pt modelId="{307C9181-51DA-463D-A8FC-8B6074A743BF}" type="sibTrans" cxnId="{20166BF7-E35D-4C69-B9DE-B73035C005E4}">
      <dgm:prSet/>
      <dgm:spPr/>
      <dgm:t>
        <a:bodyPr/>
        <a:lstStyle/>
        <a:p>
          <a:pPr rtl="1"/>
          <a:endParaRPr lang="ar-SA"/>
        </a:p>
      </dgm:t>
    </dgm:pt>
    <dgm:pt modelId="{63DC1966-4996-4068-9CF7-CE89E6905B45}">
      <dgm:prSet phldrT="[Text]"/>
      <dgm:spPr/>
      <dgm:t>
        <a:bodyPr/>
        <a:lstStyle/>
        <a:p>
          <a:pPr rtl="1"/>
          <a:r>
            <a:rPr lang="ar-SA" dirty="0">
              <a:solidFill>
                <a:srgbClr val="002060"/>
              </a:solidFill>
              <a:effectLst>
                <a:outerShdw blurRad="38100" dist="38100" dir="2700000" algn="tl">
                  <a:srgbClr val="000000">
                    <a:alpha val="43137"/>
                  </a:srgbClr>
                </a:outerShdw>
              </a:effectLst>
            </a:rPr>
            <a:t>الاتجاه الطبي</a:t>
          </a:r>
        </a:p>
      </dgm:t>
    </dgm:pt>
    <dgm:pt modelId="{1F5442C9-49AE-4587-80BB-807F06FF104F}" type="parTrans" cxnId="{C7D23E7B-8E78-4A6A-A990-F46BD7C53C79}">
      <dgm:prSet/>
      <dgm:spPr/>
      <dgm:t>
        <a:bodyPr/>
        <a:lstStyle/>
        <a:p>
          <a:pPr rtl="1"/>
          <a:endParaRPr lang="ar-SA"/>
        </a:p>
      </dgm:t>
    </dgm:pt>
    <dgm:pt modelId="{26557EB0-3418-45A6-8C81-460872DF1699}" type="sibTrans" cxnId="{C7D23E7B-8E78-4A6A-A990-F46BD7C53C79}">
      <dgm:prSet/>
      <dgm:spPr/>
      <dgm:t>
        <a:bodyPr/>
        <a:lstStyle/>
        <a:p>
          <a:pPr rtl="1"/>
          <a:endParaRPr lang="ar-SA"/>
        </a:p>
      </dgm:t>
    </dgm:pt>
    <dgm:pt modelId="{DDB060C0-2CE9-4763-A413-0934B6C76CA1}" type="pres">
      <dgm:prSet presAssocID="{C75CF5DC-D075-4C09-85EB-CD012E4ADD58}" presName="Name0" presStyleCnt="0">
        <dgm:presLayoutVars>
          <dgm:dir/>
          <dgm:resizeHandles val="exact"/>
        </dgm:presLayoutVars>
      </dgm:prSet>
      <dgm:spPr/>
      <dgm:t>
        <a:bodyPr/>
        <a:lstStyle/>
        <a:p>
          <a:pPr rtl="1"/>
          <a:endParaRPr lang="ar-SA"/>
        </a:p>
      </dgm:t>
    </dgm:pt>
    <dgm:pt modelId="{101D6BFD-370B-4A05-AA24-169D3CB1C975}" type="pres">
      <dgm:prSet presAssocID="{8FCBE464-3266-4C89-B150-942A2309FA28}" presName="compNode" presStyleCnt="0"/>
      <dgm:spPr/>
    </dgm:pt>
    <dgm:pt modelId="{A1AE22E8-A46D-43F7-8B61-F38C40F4BEBD}" type="pres">
      <dgm:prSet presAssocID="{8FCBE464-3266-4C89-B150-942A2309FA28}" presName="pict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dgm:spPr>
    </dgm:pt>
    <dgm:pt modelId="{84215A49-0BEC-44BD-BBCB-30423FB9F779}" type="pres">
      <dgm:prSet presAssocID="{8FCBE464-3266-4C89-B150-942A2309FA28}" presName="textRect" presStyleLbl="revTx" presStyleIdx="0" presStyleCnt="2">
        <dgm:presLayoutVars>
          <dgm:bulletEnabled val="1"/>
        </dgm:presLayoutVars>
      </dgm:prSet>
      <dgm:spPr/>
      <dgm:t>
        <a:bodyPr/>
        <a:lstStyle/>
        <a:p>
          <a:pPr rtl="1"/>
          <a:endParaRPr lang="ar-SA"/>
        </a:p>
      </dgm:t>
    </dgm:pt>
    <dgm:pt modelId="{CF82C045-771A-4F42-B428-66F4D176261E}" type="pres">
      <dgm:prSet presAssocID="{307C9181-51DA-463D-A8FC-8B6074A743BF}" presName="sibTrans" presStyleLbl="sibTrans2D1" presStyleIdx="0" presStyleCnt="0"/>
      <dgm:spPr/>
      <dgm:t>
        <a:bodyPr/>
        <a:lstStyle/>
        <a:p>
          <a:pPr rtl="1"/>
          <a:endParaRPr lang="ar-SA"/>
        </a:p>
      </dgm:t>
    </dgm:pt>
    <dgm:pt modelId="{6AABF30C-2A26-40AB-98E4-96AF3D3142DD}" type="pres">
      <dgm:prSet presAssocID="{63DC1966-4996-4068-9CF7-CE89E6905B45}" presName="compNode" presStyleCnt="0"/>
      <dgm:spPr/>
    </dgm:pt>
    <dgm:pt modelId="{08826B7F-54EB-47A1-A12B-3AED182188A3}" type="pres">
      <dgm:prSet presAssocID="{63DC1966-4996-4068-9CF7-CE89E6905B45}" presName="pictRect" presStyleLbl="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t="-22000" b="-22000"/>
          </a:stretch>
        </a:blipFill>
      </dgm:spPr>
    </dgm:pt>
    <dgm:pt modelId="{9E0A6760-9307-4D02-A8F2-554B7687F67B}" type="pres">
      <dgm:prSet presAssocID="{63DC1966-4996-4068-9CF7-CE89E6905B45}" presName="textRect" presStyleLbl="revTx" presStyleIdx="1" presStyleCnt="2">
        <dgm:presLayoutVars>
          <dgm:bulletEnabled val="1"/>
        </dgm:presLayoutVars>
      </dgm:prSet>
      <dgm:spPr/>
      <dgm:t>
        <a:bodyPr/>
        <a:lstStyle/>
        <a:p>
          <a:pPr rtl="1"/>
          <a:endParaRPr lang="ar-SA"/>
        </a:p>
      </dgm:t>
    </dgm:pt>
  </dgm:ptLst>
  <dgm:cxnLst>
    <dgm:cxn modelId="{3B45135A-105C-4C1A-8F89-7E900BDBA548}" type="presOf" srcId="{C75CF5DC-D075-4C09-85EB-CD012E4ADD58}" destId="{DDB060C0-2CE9-4763-A413-0934B6C76CA1}" srcOrd="0" destOrd="0" presId="urn:microsoft.com/office/officeart/2005/8/layout/pList1"/>
    <dgm:cxn modelId="{20166BF7-E35D-4C69-B9DE-B73035C005E4}" srcId="{C75CF5DC-D075-4C09-85EB-CD012E4ADD58}" destId="{8FCBE464-3266-4C89-B150-942A2309FA28}" srcOrd="0" destOrd="0" parTransId="{0F0042F5-454F-48B5-B33E-6F7BB433620D}" sibTransId="{307C9181-51DA-463D-A8FC-8B6074A743BF}"/>
    <dgm:cxn modelId="{AE481466-731E-47F3-B490-A9165B171C83}" type="presOf" srcId="{307C9181-51DA-463D-A8FC-8B6074A743BF}" destId="{CF82C045-771A-4F42-B428-66F4D176261E}" srcOrd="0" destOrd="0" presId="urn:microsoft.com/office/officeart/2005/8/layout/pList1"/>
    <dgm:cxn modelId="{8DA72DED-586E-4559-BBC8-754659AFEB51}" type="presOf" srcId="{63DC1966-4996-4068-9CF7-CE89E6905B45}" destId="{9E0A6760-9307-4D02-A8F2-554B7687F67B}" srcOrd="0" destOrd="0" presId="urn:microsoft.com/office/officeart/2005/8/layout/pList1"/>
    <dgm:cxn modelId="{8A0B03BE-BD38-429E-AF75-0CCAC35E8C3C}" type="presOf" srcId="{8FCBE464-3266-4C89-B150-942A2309FA28}" destId="{84215A49-0BEC-44BD-BBCB-30423FB9F779}" srcOrd="0" destOrd="0" presId="urn:microsoft.com/office/officeart/2005/8/layout/pList1"/>
    <dgm:cxn modelId="{C7D23E7B-8E78-4A6A-A990-F46BD7C53C79}" srcId="{C75CF5DC-D075-4C09-85EB-CD012E4ADD58}" destId="{63DC1966-4996-4068-9CF7-CE89E6905B45}" srcOrd="1" destOrd="0" parTransId="{1F5442C9-49AE-4587-80BB-807F06FF104F}" sibTransId="{26557EB0-3418-45A6-8C81-460872DF1699}"/>
    <dgm:cxn modelId="{B06F3912-F191-4EFD-A751-B35A4B604BE7}" type="presParOf" srcId="{DDB060C0-2CE9-4763-A413-0934B6C76CA1}" destId="{101D6BFD-370B-4A05-AA24-169D3CB1C975}" srcOrd="0" destOrd="0" presId="urn:microsoft.com/office/officeart/2005/8/layout/pList1"/>
    <dgm:cxn modelId="{E7A5B631-D9FB-45A3-89E7-2F709FC51EE2}" type="presParOf" srcId="{101D6BFD-370B-4A05-AA24-169D3CB1C975}" destId="{A1AE22E8-A46D-43F7-8B61-F38C40F4BEBD}" srcOrd="0" destOrd="0" presId="urn:microsoft.com/office/officeart/2005/8/layout/pList1"/>
    <dgm:cxn modelId="{4A074287-EB86-4CB2-B6CE-A3B331980992}" type="presParOf" srcId="{101D6BFD-370B-4A05-AA24-169D3CB1C975}" destId="{84215A49-0BEC-44BD-BBCB-30423FB9F779}" srcOrd="1" destOrd="0" presId="urn:microsoft.com/office/officeart/2005/8/layout/pList1"/>
    <dgm:cxn modelId="{19998EAE-EAF6-40F3-ADC2-BB8015C43201}" type="presParOf" srcId="{DDB060C0-2CE9-4763-A413-0934B6C76CA1}" destId="{CF82C045-771A-4F42-B428-66F4D176261E}" srcOrd="1" destOrd="0" presId="urn:microsoft.com/office/officeart/2005/8/layout/pList1"/>
    <dgm:cxn modelId="{2284EFF5-5080-4271-8C14-51F8845E0DAC}" type="presParOf" srcId="{DDB060C0-2CE9-4763-A413-0934B6C76CA1}" destId="{6AABF30C-2A26-40AB-98E4-96AF3D3142DD}" srcOrd="2" destOrd="0" presId="urn:microsoft.com/office/officeart/2005/8/layout/pList1"/>
    <dgm:cxn modelId="{0A1BFEBF-1A10-4654-9200-8D68F3ECD48C}" type="presParOf" srcId="{6AABF30C-2A26-40AB-98E4-96AF3D3142DD}" destId="{08826B7F-54EB-47A1-A12B-3AED182188A3}" srcOrd="0" destOrd="0" presId="urn:microsoft.com/office/officeart/2005/8/layout/pList1"/>
    <dgm:cxn modelId="{1884E2BE-A360-4372-9275-7CE96E7C9FFF}" type="presParOf" srcId="{6AABF30C-2A26-40AB-98E4-96AF3D3142DD}" destId="{9E0A6760-9307-4D02-A8F2-554B7687F67B}"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25E09C6-8FA6-ED41-BA97-B3BF2C342856}" type="doc">
      <dgm:prSet loTypeId="urn:microsoft.com/office/officeart/2005/8/layout/hierarchy1" loCatId="" qsTypeId="urn:microsoft.com/office/officeart/2005/8/quickstyle/simple4" qsCatId="simple" csTypeId="urn:microsoft.com/office/officeart/2005/8/colors/colorful3" csCatId="colorful" phldr="1"/>
      <dgm:spPr/>
      <dgm:t>
        <a:bodyPr/>
        <a:lstStyle/>
        <a:p>
          <a:endParaRPr lang="en-US"/>
        </a:p>
      </dgm:t>
    </dgm:pt>
    <dgm:pt modelId="{28D441EB-855A-FB45-B083-A4631E5A9235}">
      <dgm:prSet phldrT="[Text]"/>
      <dgm:spPr/>
      <dgm:t>
        <a:bodyPr/>
        <a:lstStyle/>
        <a:p>
          <a:r>
            <a:rPr lang="en-US" dirty="0" err="1"/>
            <a:t>الاتجاه</a:t>
          </a:r>
          <a:r>
            <a:rPr lang="en-US" dirty="0"/>
            <a:t> </a:t>
          </a:r>
          <a:r>
            <a:rPr lang="en-US" dirty="0" err="1"/>
            <a:t>النفس</a:t>
          </a:r>
          <a:r>
            <a:rPr lang="en-US" dirty="0"/>
            <a:t> </a:t>
          </a:r>
          <a:r>
            <a:rPr lang="en-US" dirty="0" err="1"/>
            <a:t>تربوي</a:t>
          </a:r>
          <a:endParaRPr lang="en-US" dirty="0"/>
        </a:p>
      </dgm:t>
    </dgm:pt>
    <dgm:pt modelId="{A2560010-229B-514C-9CE8-4F93797FB018}" type="parTrans" cxnId="{1845C0D4-52E5-EA4E-A9F7-5BB84E9EFB3C}">
      <dgm:prSet/>
      <dgm:spPr/>
      <dgm:t>
        <a:bodyPr/>
        <a:lstStyle/>
        <a:p>
          <a:endParaRPr lang="en-US"/>
        </a:p>
      </dgm:t>
    </dgm:pt>
    <dgm:pt modelId="{AA34B221-1392-D24B-9E14-3CF39BE36CE8}" type="sibTrans" cxnId="{1845C0D4-52E5-EA4E-A9F7-5BB84E9EFB3C}">
      <dgm:prSet/>
      <dgm:spPr/>
      <dgm:t>
        <a:bodyPr/>
        <a:lstStyle/>
        <a:p>
          <a:endParaRPr lang="en-US"/>
        </a:p>
      </dgm:t>
    </dgm:pt>
    <dgm:pt modelId="{E629996E-447B-764E-8D7E-CA0038989F36}">
      <dgm:prSet phldrT="[Text]"/>
      <dgm:spPr/>
      <dgm:t>
        <a:bodyPr/>
        <a:lstStyle/>
        <a:p>
          <a:r>
            <a:rPr lang="en-US" dirty="0" err="1"/>
            <a:t>التدريب</a:t>
          </a:r>
          <a:r>
            <a:rPr lang="en-US" dirty="0"/>
            <a:t> </a:t>
          </a:r>
          <a:r>
            <a:rPr lang="en-US" dirty="0" err="1"/>
            <a:t>على</a:t>
          </a:r>
          <a:r>
            <a:rPr lang="en-US" dirty="0"/>
            <a:t> </a:t>
          </a:r>
          <a:r>
            <a:rPr lang="en-US" dirty="0" err="1"/>
            <a:t>المهارات</a:t>
          </a:r>
          <a:endParaRPr lang="en-US" dirty="0"/>
        </a:p>
      </dgm:t>
    </dgm:pt>
    <dgm:pt modelId="{17A25BD5-2805-7F4D-A917-8D73BE149437}" type="parTrans" cxnId="{1D237159-C61F-2140-8DEB-CA274BAC0311}">
      <dgm:prSet/>
      <dgm:spPr/>
      <dgm:t>
        <a:bodyPr/>
        <a:lstStyle/>
        <a:p>
          <a:endParaRPr lang="en-US"/>
        </a:p>
      </dgm:t>
    </dgm:pt>
    <dgm:pt modelId="{0A00150F-4160-8F4F-89E6-D3E7DCC12424}" type="sibTrans" cxnId="{1D237159-C61F-2140-8DEB-CA274BAC0311}">
      <dgm:prSet/>
      <dgm:spPr/>
      <dgm:t>
        <a:bodyPr/>
        <a:lstStyle/>
        <a:p>
          <a:endParaRPr lang="en-US"/>
        </a:p>
      </dgm:t>
    </dgm:pt>
    <dgm:pt modelId="{11BBD131-79AD-1942-9DFA-BD669DF8B1FF}">
      <dgm:prSet phldrT="[Text]"/>
      <dgm:spPr/>
      <dgm:t>
        <a:bodyPr/>
        <a:lstStyle/>
        <a:p>
          <a:r>
            <a:rPr lang="en-US" dirty="0" err="1"/>
            <a:t>التدريب</a:t>
          </a:r>
          <a:r>
            <a:rPr lang="en-US" dirty="0"/>
            <a:t> </a:t>
          </a:r>
          <a:r>
            <a:rPr lang="en-US" dirty="0" err="1"/>
            <a:t>باستخدام</a:t>
          </a:r>
          <a:r>
            <a:rPr lang="en-US" dirty="0"/>
            <a:t> </a:t>
          </a:r>
          <a:r>
            <a:rPr lang="en-US" dirty="0" err="1"/>
            <a:t>الحواس</a:t>
          </a:r>
          <a:r>
            <a:rPr lang="en-US" dirty="0"/>
            <a:t> </a:t>
          </a:r>
          <a:r>
            <a:rPr lang="en-US" dirty="0" err="1"/>
            <a:t>المتعددة</a:t>
          </a:r>
          <a:endParaRPr lang="en-US" dirty="0"/>
        </a:p>
      </dgm:t>
    </dgm:pt>
    <dgm:pt modelId="{241940EA-6A13-194C-B022-D1D86C71C94A}" type="parTrans" cxnId="{A7CE01FB-A7C0-DE48-B3C8-AFD61B6AB4E1}">
      <dgm:prSet/>
      <dgm:spPr/>
      <dgm:t>
        <a:bodyPr/>
        <a:lstStyle/>
        <a:p>
          <a:endParaRPr lang="en-US"/>
        </a:p>
      </dgm:t>
    </dgm:pt>
    <dgm:pt modelId="{A533CF21-DE72-EF41-A233-DBE54C3FC1C1}" type="sibTrans" cxnId="{A7CE01FB-A7C0-DE48-B3C8-AFD61B6AB4E1}">
      <dgm:prSet/>
      <dgm:spPr/>
      <dgm:t>
        <a:bodyPr/>
        <a:lstStyle/>
        <a:p>
          <a:endParaRPr lang="en-US"/>
        </a:p>
      </dgm:t>
    </dgm:pt>
    <dgm:pt modelId="{3C88C9FA-781A-B246-8AAD-300C22C878F5}">
      <dgm:prSet phldrT="[Text]"/>
      <dgm:spPr/>
      <dgm:t>
        <a:bodyPr/>
        <a:lstStyle/>
        <a:p>
          <a:r>
            <a:rPr lang="en-US" dirty="0" err="1"/>
            <a:t>التدريب</a:t>
          </a:r>
          <a:r>
            <a:rPr lang="en-US" dirty="0"/>
            <a:t> </a:t>
          </a:r>
          <a:r>
            <a:rPr lang="en-US" dirty="0" err="1"/>
            <a:t>النفس</a:t>
          </a:r>
          <a:r>
            <a:rPr lang="en-US" dirty="0"/>
            <a:t> </a:t>
          </a:r>
          <a:r>
            <a:rPr lang="en-US" dirty="0" err="1"/>
            <a:t>لغوي</a:t>
          </a:r>
          <a:endParaRPr lang="en-US" dirty="0"/>
        </a:p>
      </dgm:t>
    </dgm:pt>
    <dgm:pt modelId="{49E99C1D-2DD3-624E-B084-93D283431AB5}" type="parTrans" cxnId="{FD7A2211-DD48-1149-BD8A-67D2158DEF0D}">
      <dgm:prSet/>
      <dgm:spPr/>
      <dgm:t>
        <a:bodyPr/>
        <a:lstStyle/>
        <a:p>
          <a:endParaRPr lang="en-US"/>
        </a:p>
      </dgm:t>
    </dgm:pt>
    <dgm:pt modelId="{3947A5F5-C773-5F48-B2DE-077BBC02CF44}" type="sibTrans" cxnId="{FD7A2211-DD48-1149-BD8A-67D2158DEF0D}">
      <dgm:prSet/>
      <dgm:spPr/>
      <dgm:t>
        <a:bodyPr/>
        <a:lstStyle/>
        <a:p>
          <a:endParaRPr lang="en-US"/>
        </a:p>
      </dgm:t>
    </dgm:pt>
    <dgm:pt modelId="{BF2D1E73-1901-4243-91F9-77F3E6DEA3BC}">
      <dgm:prSet phldrT="[Text]"/>
      <dgm:spPr/>
      <dgm:t>
        <a:bodyPr/>
        <a:lstStyle/>
        <a:p>
          <a:r>
            <a:rPr lang="en-US" dirty="0" err="1"/>
            <a:t>الجمع</a:t>
          </a:r>
          <a:r>
            <a:rPr lang="en-US" dirty="0"/>
            <a:t> </a:t>
          </a:r>
          <a:r>
            <a:rPr lang="en-US" dirty="0" err="1"/>
            <a:t>بين</a:t>
          </a:r>
          <a:r>
            <a:rPr lang="en-US" dirty="0"/>
            <a:t> </a:t>
          </a:r>
          <a:r>
            <a:rPr lang="en-US" dirty="0" err="1"/>
            <a:t>الطريقتين</a:t>
          </a:r>
          <a:endParaRPr lang="en-US" dirty="0"/>
        </a:p>
      </dgm:t>
    </dgm:pt>
    <dgm:pt modelId="{EE42DCBC-ABC8-B741-9375-DF9C21BE65BB}" type="parTrans" cxnId="{43A60B59-9470-B240-9AAF-28299216F6CE}">
      <dgm:prSet/>
      <dgm:spPr/>
      <dgm:t>
        <a:bodyPr/>
        <a:lstStyle/>
        <a:p>
          <a:endParaRPr lang="en-US"/>
        </a:p>
      </dgm:t>
    </dgm:pt>
    <dgm:pt modelId="{458661DF-7414-F848-8B1A-9B79D683A686}" type="sibTrans" cxnId="{43A60B59-9470-B240-9AAF-28299216F6CE}">
      <dgm:prSet/>
      <dgm:spPr/>
      <dgm:t>
        <a:bodyPr/>
        <a:lstStyle/>
        <a:p>
          <a:endParaRPr lang="en-US"/>
        </a:p>
      </dgm:t>
    </dgm:pt>
    <dgm:pt modelId="{D1F42A2E-C871-4442-9FD6-81009EE02724}">
      <dgm:prSet phldrT="[Text]"/>
      <dgm:spPr/>
      <dgm:t>
        <a:bodyPr/>
        <a:lstStyle/>
        <a:p>
          <a:r>
            <a:rPr lang="en-US" dirty="0" err="1"/>
            <a:t>التدريب</a:t>
          </a:r>
          <a:r>
            <a:rPr lang="en-US" dirty="0"/>
            <a:t> </a:t>
          </a:r>
          <a:r>
            <a:rPr lang="en-US" dirty="0" err="1"/>
            <a:t>على</a:t>
          </a:r>
          <a:r>
            <a:rPr lang="en-US" dirty="0"/>
            <a:t> </a:t>
          </a:r>
          <a:r>
            <a:rPr lang="en-US" dirty="0" err="1"/>
            <a:t>العمليات</a:t>
          </a:r>
          <a:endParaRPr lang="en-US" dirty="0"/>
        </a:p>
      </dgm:t>
    </dgm:pt>
    <dgm:pt modelId="{AED4585D-D06A-A349-9F13-D0E792E527C9}" type="parTrans" cxnId="{04606BD5-B505-E149-8BD9-66EDC6BDA6A6}">
      <dgm:prSet/>
      <dgm:spPr/>
      <dgm:t>
        <a:bodyPr/>
        <a:lstStyle/>
        <a:p>
          <a:endParaRPr lang="en-US"/>
        </a:p>
      </dgm:t>
    </dgm:pt>
    <dgm:pt modelId="{FC440A25-58ED-9546-836E-07F9D2CAECE9}" type="sibTrans" cxnId="{04606BD5-B505-E149-8BD9-66EDC6BDA6A6}">
      <dgm:prSet/>
      <dgm:spPr/>
      <dgm:t>
        <a:bodyPr/>
        <a:lstStyle/>
        <a:p>
          <a:endParaRPr lang="en-US"/>
        </a:p>
      </dgm:t>
    </dgm:pt>
    <dgm:pt modelId="{6E251F93-5597-5241-ABB2-EF3FE50CF38F}">
      <dgm:prSet phldrT="[Text]"/>
      <dgm:spPr/>
      <dgm:t>
        <a:bodyPr/>
        <a:lstStyle/>
        <a:p>
          <a:r>
            <a:rPr lang="en-US" dirty="0" err="1"/>
            <a:t>التدريب</a:t>
          </a:r>
          <a:r>
            <a:rPr lang="en-US" dirty="0"/>
            <a:t> </a:t>
          </a:r>
          <a:r>
            <a:rPr lang="en-US" dirty="0" err="1"/>
            <a:t>المعرفي</a:t>
          </a:r>
          <a:endParaRPr lang="en-US" dirty="0"/>
        </a:p>
      </dgm:t>
    </dgm:pt>
    <dgm:pt modelId="{641AA8F4-019C-C744-828A-955F880C0959}" type="parTrans" cxnId="{A91D7307-2ECB-F64C-B1F9-C33EE39335D6}">
      <dgm:prSet/>
      <dgm:spPr/>
      <dgm:t>
        <a:bodyPr/>
        <a:lstStyle/>
        <a:p>
          <a:endParaRPr lang="en-US"/>
        </a:p>
      </dgm:t>
    </dgm:pt>
    <dgm:pt modelId="{F870DAFA-9530-C34D-BDFF-DAEEDFB8DAFF}" type="sibTrans" cxnId="{A91D7307-2ECB-F64C-B1F9-C33EE39335D6}">
      <dgm:prSet/>
      <dgm:spPr/>
      <dgm:t>
        <a:bodyPr/>
        <a:lstStyle/>
        <a:p>
          <a:endParaRPr lang="en-US"/>
        </a:p>
      </dgm:t>
    </dgm:pt>
    <dgm:pt modelId="{7025BFD2-3F8E-7B43-93FC-4F32DDAD01F7}" type="pres">
      <dgm:prSet presAssocID="{825E09C6-8FA6-ED41-BA97-B3BF2C342856}" presName="hierChild1" presStyleCnt="0">
        <dgm:presLayoutVars>
          <dgm:chPref val="1"/>
          <dgm:dir/>
          <dgm:animOne val="branch"/>
          <dgm:animLvl val="lvl"/>
          <dgm:resizeHandles/>
        </dgm:presLayoutVars>
      </dgm:prSet>
      <dgm:spPr/>
      <dgm:t>
        <a:bodyPr/>
        <a:lstStyle/>
        <a:p>
          <a:pPr rtl="1"/>
          <a:endParaRPr lang="ar-SA"/>
        </a:p>
      </dgm:t>
    </dgm:pt>
    <dgm:pt modelId="{FC9F369F-B40B-D04B-B15B-7AF9924A32AD}" type="pres">
      <dgm:prSet presAssocID="{28D441EB-855A-FB45-B083-A4631E5A9235}" presName="hierRoot1" presStyleCnt="0"/>
      <dgm:spPr/>
    </dgm:pt>
    <dgm:pt modelId="{136E19E7-CCE0-B546-91A8-B86C8CB4C5DB}" type="pres">
      <dgm:prSet presAssocID="{28D441EB-855A-FB45-B083-A4631E5A9235}" presName="composite" presStyleCnt="0"/>
      <dgm:spPr/>
    </dgm:pt>
    <dgm:pt modelId="{8E0064DE-9CB7-9449-BC0E-B68D2D243227}" type="pres">
      <dgm:prSet presAssocID="{28D441EB-855A-FB45-B083-A4631E5A9235}" presName="background" presStyleLbl="node0" presStyleIdx="0" presStyleCnt="1"/>
      <dgm:spPr/>
    </dgm:pt>
    <dgm:pt modelId="{315060FF-DE02-C148-83BD-139D74A074D5}" type="pres">
      <dgm:prSet presAssocID="{28D441EB-855A-FB45-B083-A4631E5A9235}" presName="text" presStyleLbl="fgAcc0" presStyleIdx="0" presStyleCnt="1" custAng="0">
        <dgm:presLayoutVars>
          <dgm:chPref val="3"/>
        </dgm:presLayoutVars>
      </dgm:prSet>
      <dgm:spPr/>
      <dgm:t>
        <a:bodyPr/>
        <a:lstStyle/>
        <a:p>
          <a:pPr rtl="1"/>
          <a:endParaRPr lang="ar-SA"/>
        </a:p>
      </dgm:t>
    </dgm:pt>
    <dgm:pt modelId="{0FB701A1-39B8-B34A-91DE-50859F427397}" type="pres">
      <dgm:prSet presAssocID="{28D441EB-855A-FB45-B083-A4631E5A9235}" presName="hierChild2" presStyleCnt="0"/>
      <dgm:spPr/>
    </dgm:pt>
    <dgm:pt modelId="{68C6B864-07A4-B041-B70E-13544EEF970D}" type="pres">
      <dgm:prSet presAssocID="{17A25BD5-2805-7F4D-A917-8D73BE149437}" presName="Name10" presStyleLbl="parChTrans1D2" presStyleIdx="0" presStyleCnt="3"/>
      <dgm:spPr/>
      <dgm:t>
        <a:bodyPr/>
        <a:lstStyle/>
        <a:p>
          <a:pPr rtl="1"/>
          <a:endParaRPr lang="ar-SA"/>
        </a:p>
      </dgm:t>
    </dgm:pt>
    <dgm:pt modelId="{A5211C2B-7BA2-5F4C-8A58-20B4F9E5A967}" type="pres">
      <dgm:prSet presAssocID="{E629996E-447B-764E-8D7E-CA0038989F36}" presName="hierRoot2" presStyleCnt="0"/>
      <dgm:spPr/>
    </dgm:pt>
    <dgm:pt modelId="{FE539CF1-3510-BD4E-B8B9-C4590B226D88}" type="pres">
      <dgm:prSet presAssocID="{E629996E-447B-764E-8D7E-CA0038989F36}" presName="composite2" presStyleCnt="0"/>
      <dgm:spPr/>
    </dgm:pt>
    <dgm:pt modelId="{312F20A5-A4CA-2E49-8ADE-04232E613972}" type="pres">
      <dgm:prSet presAssocID="{E629996E-447B-764E-8D7E-CA0038989F36}" presName="background2" presStyleLbl="node2" presStyleIdx="0" presStyleCnt="3"/>
      <dgm:spPr/>
    </dgm:pt>
    <dgm:pt modelId="{78D085EF-D5CD-1D4C-886A-444A9559159E}" type="pres">
      <dgm:prSet presAssocID="{E629996E-447B-764E-8D7E-CA0038989F36}" presName="text2" presStyleLbl="fgAcc2" presStyleIdx="0" presStyleCnt="3">
        <dgm:presLayoutVars>
          <dgm:chPref val="3"/>
        </dgm:presLayoutVars>
      </dgm:prSet>
      <dgm:spPr/>
      <dgm:t>
        <a:bodyPr/>
        <a:lstStyle/>
        <a:p>
          <a:pPr rtl="1"/>
          <a:endParaRPr lang="ar-SA"/>
        </a:p>
      </dgm:t>
    </dgm:pt>
    <dgm:pt modelId="{8B7C3829-2525-A84E-A4A5-A0B68AB8E336}" type="pres">
      <dgm:prSet presAssocID="{E629996E-447B-764E-8D7E-CA0038989F36}" presName="hierChild3" presStyleCnt="0"/>
      <dgm:spPr/>
    </dgm:pt>
    <dgm:pt modelId="{38C08352-D332-6E4D-B771-30CAA3768950}" type="pres">
      <dgm:prSet presAssocID="{AED4585D-D06A-A349-9F13-D0E792E527C9}" presName="Name10" presStyleLbl="parChTrans1D2" presStyleIdx="1" presStyleCnt="3"/>
      <dgm:spPr/>
      <dgm:t>
        <a:bodyPr/>
        <a:lstStyle/>
        <a:p>
          <a:pPr rtl="1"/>
          <a:endParaRPr lang="ar-SA"/>
        </a:p>
      </dgm:t>
    </dgm:pt>
    <dgm:pt modelId="{0675AB00-F295-7543-A7D3-74B2DED31603}" type="pres">
      <dgm:prSet presAssocID="{D1F42A2E-C871-4442-9FD6-81009EE02724}" presName="hierRoot2" presStyleCnt="0"/>
      <dgm:spPr/>
    </dgm:pt>
    <dgm:pt modelId="{52BA2878-A87D-654B-ABEB-30D674C38FC4}" type="pres">
      <dgm:prSet presAssocID="{D1F42A2E-C871-4442-9FD6-81009EE02724}" presName="composite2" presStyleCnt="0"/>
      <dgm:spPr/>
    </dgm:pt>
    <dgm:pt modelId="{E61FD515-EBD9-2344-A3D1-3C90CD9B4BD0}" type="pres">
      <dgm:prSet presAssocID="{D1F42A2E-C871-4442-9FD6-81009EE02724}" presName="background2" presStyleLbl="node2" presStyleIdx="1" presStyleCnt="3"/>
      <dgm:spPr/>
    </dgm:pt>
    <dgm:pt modelId="{A9ADAFA1-6C24-294D-B565-142F4D414835}" type="pres">
      <dgm:prSet presAssocID="{D1F42A2E-C871-4442-9FD6-81009EE02724}" presName="text2" presStyleLbl="fgAcc2" presStyleIdx="1" presStyleCnt="3">
        <dgm:presLayoutVars>
          <dgm:chPref val="3"/>
        </dgm:presLayoutVars>
      </dgm:prSet>
      <dgm:spPr/>
      <dgm:t>
        <a:bodyPr/>
        <a:lstStyle/>
        <a:p>
          <a:pPr rtl="1"/>
          <a:endParaRPr lang="ar-SA"/>
        </a:p>
      </dgm:t>
    </dgm:pt>
    <dgm:pt modelId="{FD153E65-C883-E548-9178-6DDD1A3B12CB}" type="pres">
      <dgm:prSet presAssocID="{D1F42A2E-C871-4442-9FD6-81009EE02724}" presName="hierChild3" presStyleCnt="0"/>
      <dgm:spPr/>
    </dgm:pt>
    <dgm:pt modelId="{0107C44F-DFCA-A742-AA1F-3C0A62DDEEE6}" type="pres">
      <dgm:prSet presAssocID="{241940EA-6A13-194C-B022-D1D86C71C94A}" presName="Name17" presStyleLbl="parChTrans1D3" presStyleIdx="0" presStyleCnt="3"/>
      <dgm:spPr/>
      <dgm:t>
        <a:bodyPr/>
        <a:lstStyle/>
        <a:p>
          <a:pPr rtl="1"/>
          <a:endParaRPr lang="ar-SA"/>
        </a:p>
      </dgm:t>
    </dgm:pt>
    <dgm:pt modelId="{9E9C6FCD-B0F7-1D41-BEAC-AADBA721D443}" type="pres">
      <dgm:prSet presAssocID="{11BBD131-79AD-1942-9DFA-BD669DF8B1FF}" presName="hierRoot3" presStyleCnt="0"/>
      <dgm:spPr/>
    </dgm:pt>
    <dgm:pt modelId="{4D54644F-4E6A-FD4A-A572-632038B52707}" type="pres">
      <dgm:prSet presAssocID="{11BBD131-79AD-1942-9DFA-BD669DF8B1FF}" presName="composite3" presStyleCnt="0"/>
      <dgm:spPr/>
    </dgm:pt>
    <dgm:pt modelId="{04D57061-445E-6642-B7C8-55370DEF62F7}" type="pres">
      <dgm:prSet presAssocID="{11BBD131-79AD-1942-9DFA-BD669DF8B1FF}" presName="background3" presStyleLbl="node3" presStyleIdx="0" presStyleCnt="3"/>
      <dgm:spPr/>
    </dgm:pt>
    <dgm:pt modelId="{26E596B8-C005-1D4D-959C-F61A6C6B9DA0}" type="pres">
      <dgm:prSet presAssocID="{11BBD131-79AD-1942-9DFA-BD669DF8B1FF}" presName="text3" presStyleLbl="fgAcc3" presStyleIdx="0" presStyleCnt="3">
        <dgm:presLayoutVars>
          <dgm:chPref val="3"/>
        </dgm:presLayoutVars>
      </dgm:prSet>
      <dgm:spPr/>
      <dgm:t>
        <a:bodyPr/>
        <a:lstStyle/>
        <a:p>
          <a:pPr rtl="1"/>
          <a:endParaRPr lang="ar-SA"/>
        </a:p>
      </dgm:t>
    </dgm:pt>
    <dgm:pt modelId="{D34A668A-5F10-7740-93B9-0623EECBE05C}" type="pres">
      <dgm:prSet presAssocID="{11BBD131-79AD-1942-9DFA-BD669DF8B1FF}" presName="hierChild4" presStyleCnt="0"/>
      <dgm:spPr/>
    </dgm:pt>
    <dgm:pt modelId="{1EC52D40-A4AE-B747-B5AE-D3A790A11AA4}" type="pres">
      <dgm:prSet presAssocID="{641AA8F4-019C-C744-828A-955F880C0959}" presName="Name17" presStyleLbl="parChTrans1D3" presStyleIdx="1" presStyleCnt="3"/>
      <dgm:spPr/>
      <dgm:t>
        <a:bodyPr/>
        <a:lstStyle/>
        <a:p>
          <a:pPr rtl="1"/>
          <a:endParaRPr lang="ar-SA"/>
        </a:p>
      </dgm:t>
    </dgm:pt>
    <dgm:pt modelId="{92D09DD9-A0C8-974D-AF91-994A0CAE97F3}" type="pres">
      <dgm:prSet presAssocID="{6E251F93-5597-5241-ABB2-EF3FE50CF38F}" presName="hierRoot3" presStyleCnt="0"/>
      <dgm:spPr/>
    </dgm:pt>
    <dgm:pt modelId="{C19B86D2-89CF-8A44-A182-0D34791D6387}" type="pres">
      <dgm:prSet presAssocID="{6E251F93-5597-5241-ABB2-EF3FE50CF38F}" presName="composite3" presStyleCnt="0"/>
      <dgm:spPr/>
    </dgm:pt>
    <dgm:pt modelId="{86F308D2-586E-3C44-90FF-5626A9F85216}" type="pres">
      <dgm:prSet presAssocID="{6E251F93-5597-5241-ABB2-EF3FE50CF38F}" presName="background3" presStyleLbl="node3" presStyleIdx="1" presStyleCnt="3"/>
      <dgm:spPr/>
    </dgm:pt>
    <dgm:pt modelId="{10859159-B96C-1E48-91C6-030C0FC82086}" type="pres">
      <dgm:prSet presAssocID="{6E251F93-5597-5241-ABB2-EF3FE50CF38F}" presName="text3" presStyleLbl="fgAcc3" presStyleIdx="1" presStyleCnt="3">
        <dgm:presLayoutVars>
          <dgm:chPref val="3"/>
        </dgm:presLayoutVars>
      </dgm:prSet>
      <dgm:spPr/>
      <dgm:t>
        <a:bodyPr/>
        <a:lstStyle/>
        <a:p>
          <a:pPr rtl="1"/>
          <a:endParaRPr lang="ar-SA"/>
        </a:p>
      </dgm:t>
    </dgm:pt>
    <dgm:pt modelId="{2358E504-F4F2-074C-AF21-8795588E5405}" type="pres">
      <dgm:prSet presAssocID="{6E251F93-5597-5241-ABB2-EF3FE50CF38F}" presName="hierChild4" presStyleCnt="0"/>
      <dgm:spPr/>
    </dgm:pt>
    <dgm:pt modelId="{67E3ED8F-A0EE-C140-8427-C2C6DEF946FE}" type="pres">
      <dgm:prSet presAssocID="{49E99C1D-2DD3-624E-B084-93D283431AB5}" presName="Name17" presStyleLbl="parChTrans1D3" presStyleIdx="2" presStyleCnt="3"/>
      <dgm:spPr/>
      <dgm:t>
        <a:bodyPr/>
        <a:lstStyle/>
        <a:p>
          <a:pPr rtl="1"/>
          <a:endParaRPr lang="ar-SA"/>
        </a:p>
      </dgm:t>
    </dgm:pt>
    <dgm:pt modelId="{83106EC9-D420-9540-BB90-06093F808ADD}" type="pres">
      <dgm:prSet presAssocID="{3C88C9FA-781A-B246-8AAD-300C22C878F5}" presName="hierRoot3" presStyleCnt="0"/>
      <dgm:spPr/>
    </dgm:pt>
    <dgm:pt modelId="{462ABC5C-2275-5C4E-A45E-39340CDD9A58}" type="pres">
      <dgm:prSet presAssocID="{3C88C9FA-781A-B246-8AAD-300C22C878F5}" presName="composite3" presStyleCnt="0"/>
      <dgm:spPr/>
    </dgm:pt>
    <dgm:pt modelId="{6469B8F8-7933-A641-94B2-B6FF3771F8E5}" type="pres">
      <dgm:prSet presAssocID="{3C88C9FA-781A-B246-8AAD-300C22C878F5}" presName="background3" presStyleLbl="node3" presStyleIdx="2" presStyleCnt="3"/>
      <dgm:spPr/>
    </dgm:pt>
    <dgm:pt modelId="{7C9446D0-35DA-EE4A-960C-1C7976EED172}" type="pres">
      <dgm:prSet presAssocID="{3C88C9FA-781A-B246-8AAD-300C22C878F5}" presName="text3" presStyleLbl="fgAcc3" presStyleIdx="2" presStyleCnt="3">
        <dgm:presLayoutVars>
          <dgm:chPref val="3"/>
        </dgm:presLayoutVars>
      </dgm:prSet>
      <dgm:spPr/>
      <dgm:t>
        <a:bodyPr/>
        <a:lstStyle/>
        <a:p>
          <a:pPr rtl="1"/>
          <a:endParaRPr lang="ar-SA"/>
        </a:p>
      </dgm:t>
    </dgm:pt>
    <dgm:pt modelId="{BFC17E8B-45CC-AF45-97CF-3A43C99EC5AB}" type="pres">
      <dgm:prSet presAssocID="{3C88C9FA-781A-B246-8AAD-300C22C878F5}" presName="hierChild4" presStyleCnt="0"/>
      <dgm:spPr/>
    </dgm:pt>
    <dgm:pt modelId="{3AE099A8-8E4A-1D4F-A05B-ED72F2063B86}" type="pres">
      <dgm:prSet presAssocID="{EE42DCBC-ABC8-B741-9375-DF9C21BE65BB}" presName="Name10" presStyleLbl="parChTrans1D2" presStyleIdx="2" presStyleCnt="3"/>
      <dgm:spPr/>
      <dgm:t>
        <a:bodyPr/>
        <a:lstStyle/>
        <a:p>
          <a:pPr rtl="1"/>
          <a:endParaRPr lang="ar-SA"/>
        </a:p>
      </dgm:t>
    </dgm:pt>
    <dgm:pt modelId="{6F048DA8-D726-FF4B-8B53-C3C65E63BC02}" type="pres">
      <dgm:prSet presAssocID="{BF2D1E73-1901-4243-91F9-77F3E6DEA3BC}" presName="hierRoot2" presStyleCnt="0"/>
      <dgm:spPr/>
    </dgm:pt>
    <dgm:pt modelId="{8FAA0E31-A40D-AD40-821B-EC5290096887}" type="pres">
      <dgm:prSet presAssocID="{BF2D1E73-1901-4243-91F9-77F3E6DEA3BC}" presName="composite2" presStyleCnt="0"/>
      <dgm:spPr/>
    </dgm:pt>
    <dgm:pt modelId="{9A710A21-5782-7540-B405-BB24BC8EC619}" type="pres">
      <dgm:prSet presAssocID="{BF2D1E73-1901-4243-91F9-77F3E6DEA3BC}" presName="background2" presStyleLbl="node2" presStyleIdx="2" presStyleCnt="3"/>
      <dgm:spPr/>
    </dgm:pt>
    <dgm:pt modelId="{1DFD59AF-25D1-DC4A-B4E9-762F55E7B88B}" type="pres">
      <dgm:prSet presAssocID="{BF2D1E73-1901-4243-91F9-77F3E6DEA3BC}" presName="text2" presStyleLbl="fgAcc2" presStyleIdx="2" presStyleCnt="3">
        <dgm:presLayoutVars>
          <dgm:chPref val="3"/>
        </dgm:presLayoutVars>
      </dgm:prSet>
      <dgm:spPr/>
      <dgm:t>
        <a:bodyPr/>
        <a:lstStyle/>
        <a:p>
          <a:pPr rtl="1"/>
          <a:endParaRPr lang="ar-SA"/>
        </a:p>
      </dgm:t>
    </dgm:pt>
    <dgm:pt modelId="{95C6E526-7B6F-DA46-8290-99CCC34745AB}" type="pres">
      <dgm:prSet presAssocID="{BF2D1E73-1901-4243-91F9-77F3E6DEA3BC}" presName="hierChild3" presStyleCnt="0"/>
      <dgm:spPr/>
    </dgm:pt>
  </dgm:ptLst>
  <dgm:cxnLst>
    <dgm:cxn modelId="{A91D7307-2ECB-F64C-B1F9-C33EE39335D6}" srcId="{D1F42A2E-C871-4442-9FD6-81009EE02724}" destId="{6E251F93-5597-5241-ABB2-EF3FE50CF38F}" srcOrd="1" destOrd="0" parTransId="{641AA8F4-019C-C744-828A-955F880C0959}" sibTransId="{F870DAFA-9530-C34D-BDFF-DAEEDFB8DAFF}"/>
    <dgm:cxn modelId="{F045E32E-DF35-4DF2-88CF-271FD1A7E3AE}" type="presOf" srcId="{49E99C1D-2DD3-624E-B084-93D283431AB5}" destId="{67E3ED8F-A0EE-C140-8427-C2C6DEF946FE}" srcOrd="0" destOrd="0" presId="urn:microsoft.com/office/officeart/2005/8/layout/hierarchy1"/>
    <dgm:cxn modelId="{04606BD5-B505-E149-8BD9-66EDC6BDA6A6}" srcId="{28D441EB-855A-FB45-B083-A4631E5A9235}" destId="{D1F42A2E-C871-4442-9FD6-81009EE02724}" srcOrd="1" destOrd="0" parTransId="{AED4585D-D06A-A349-9F13-D0E792E527C9}" sibTransId="{FC440A25-58ED-9546-836E-07F9D2CAECE9}"/>
    <dgm:cxn modelId="{DCAEDF4C-E237-4182-8885-91C74750C2BD}" type="presOf" srcId="{E629996E-447B-764E-8D7E-CA0038989F36}" destId="{78D085EF-D5CD-1D4C-886A-444A9559159E}" srcOrd="0" destOrd="0" presId="urn:microsoft.com/office/officeart/2005/8/layout/hierarchy1"/>
    <dgm:cxn modelId="{79460E45-0F96-43DA-A086-253163616C7D}" type="presOf" srcId="{641AA8F4-019C-C744-828A-955F880C0959}" destId="{1EC52D40-A4AE-B747-B5AE-D3A790A11AA4}" srcOrd="0" destOrd="0" presId="urn:microsoft.com/office/officeart/2005/8/layout/hierarchy1"/>
    <dgm:cxn modelId="{A7CE01FB-A7C0-DE48-B3C8-AFD61B6AB4E1}" srcId="{D1F42A2E-C871-4442-9FD6-81009EE02724}" destId="{11BBD131-79AD-1942-9DFA-BD669DF8B1FF}" srcOrd="0" destOrd="0" parTransId="{241940EA-6A13-194C-B022-D1D86C71C94A}" sibTransId="{A533CF21-DE72-EF41-A233-DBE54C3FC1C1}"/>
    <dgm:cxn modelId="{B3DCC5B5-3B66-4937-9CDF-2EC0F9BAD234}" type="presOf" srcId="{3C88C9FA-781A-B246-8AAD-300C22C878F5}" destId="{7C9446D0-35DA-EE4A-960C-1C7976EED172}" srcOrd="0" destOrd="0" presId="urn:microsoft.com/office/officeart/2005/8/layout/hierarchy1"/>
    <dgm:cxn modelId="{2514A0AD-172C-423D-A6F5-132B20E6FBDD}" type="presOf" srcId="{11BBD131-79AD-1942-9DFA-BD669DF8B1FF}" destId="{26E596B8-C005-1D4D-959C-F61A6C6B9DA0}" srcOrd="0" destOrd="0" presId="urn:microsoft.com/office/officeart/2005/8/layout/hierarchy1"/>
    <dgm:cxn modelId="{4220F4F0-DBF0-4A8A-94DB-78F226C4E03E}" type="presOf" srcId="{AED4585D-D06A-A349-9F13-D0E792E527C9}" destId="{38C08352-D332-6E4D-B771-30CAA3768950}" srcOrd="0" destOrd="0" presId="urn:microsoft.com/office/officeart/2005/8/layout/hierarchy1"/>
    <dgm:cxn modelId="{3D564519-040B-4233-AD55-5558DDDA3FBB}" type="presOf" srcId="{241940EA-6A13-194C-B022-D1D86C71C94A}" destId="{0107C44F-DFCA-A742-AA1F-3C0A62DDEEE6}" srcOrd="0" destOrd="0" presId="urn:microsoft.com/office/officeart/2005/8/layout/hierarchy1"/>
    <dgm:cxn modelId="{FD7A2211-DD48-1149-BD8A-67D2158DEF0D}" srcId="{D1F42A2E-C871-4442-9FD6-81009EE02724}" destId="{3C88C9FA-781A-B246-8AAD-300C22C878F5}" srcOrd="2" destOrd="0" parTransId="{49E99C1D-2DD3-624E-B084-93D283431AB5}" sibTransId="{3947A5F5-C773-5F48-B2DE-077BBC02CF44}"/>
    <dgm:cxn modelId="{43A60B59-9470-B240-9AAF-28299216F6CE}" srcId="{28D441EB-855A-FB45-B083-A4631E5A9235}" destId="{BF2D1E73-1901-4243-91F9-77F3E6DEA3BC}" srcOrd="2" destOrd="0" parTransId="{EE42DCBC-ABC8-B741-9375-DF9C21BE65BB}" sibTransId="{458661DF-7414-F848-8B1A-9B79D683A686}"/>
    <dgm:cxn modelId="{361FB7F8-308E-4A31-8DAF-2A497F129933}" type="presOf" srcId="{EE42DCBC-ABC8-B741-9375-DF9C21BE65BB}" destId="{3AE099A8-8E4A-1D4F-A05B-ED72F2063B86}" srcOrd="0" destOrd="0" presId="urn:microsoft.com/office/officeart/2005/8/layout/hierarchy1"/>
    <dgm:cxn modelId="{AC83A0C7-FE93-43DA-8D27-AFFE3811CB7F}" type="presOf" srcId="{28D441EB-855A-FB45-B083-A4631E5A9235}" destId="{315060FF-DE02-C148-83BD-139D74A074D5}" srcOrd="0" destOrd="0" presId="urn:microsoft.com/office/officeart/2005/8/layout/hierarchy1"/>
    <dgm:cxn modelId="{1845C0D4-52E5-EA4E-A9F7-5BB84E9EFB3C}" srcId="{825E09C6-8FA6-ED41-BA97-B3BF2C342856}" destId="{28D441EB-855A-FB45-B083-A4631E5A9235}" srcOrd="0" destOrd="0" parTransId="{A2560010-229B-514C-9CE8-4F93797FB018}" sibTransId="{AA34B221-1392-D24B-9E14-3CF39BE36CE8}"/>
    <dgm:cxn modelId="{3FB63C17-AAAF-4C60-94C1-631A11FB01B5}" type="presOf" srcId="{D1F42A2E-C871-4442-9FD6-81009EE02724}" destId="{A9ADAFA1-6C24-294D-B565-142F4D414835}" srcOrd="0" destOrd="0" presId="urn:microsoft.com/office/officeart/2005/8/layout/hierarchy1"/>
    <dgm:cxn modelId="{16E1C2CC-A388-4109-8115-7856FF426756}" type="presOf" srcId="{825E09C6-8FA6-ED41-BA97-B3BF2C342856}" destId="{7025BFD2-3F8E-7B43-93FC-4F32DDAD01F7}" srcOrd="0" destOrd="0" presId="urn:microsoft.com/office/officeart/2005/8/layout/hierarchy1"/>
    <dgm:cxn modelId="{1D237159-C61F-2140-8DEB-CA274BAC0311}" srcId="{28D441EB-855A-FB45-B083-A4631E5A9235}" destId="{E629996E-447B-764E-8D7E-CA0038989F36}" srcOrd="0" destOrd="0" parTransId="{17A25BD5-2805-7F4D-A917-8D73BE149437}" sibTransId="{0A00150F-4160-8F4F-89E6-D3E7DCC12424}"/>
    <dgm:cxn modelId="{9B5C0E45-DEFB-43CB-8EE8-3369BA136AAA}" type="presOf" srcId="{6E251F93-5597-5241-ABB2-EF3FE50CF38F}" destId="{10859159-B96C-1E48-91C6-030C0FC82086}" srcOrd="0" destOrd="0" presId="urn:microsoft.com/office/officeart/2005/8/layout/hierarchy1"/>
    <dgm:cxn modelId="{AEA6B2D5-0651-4A10-9809-9DC06591869B}" type="presOf" srcId="{BF2D1E73-1901-4243-91F9-77F3E6DEA3BC}" destId="{1DFD59AF-25D1-DC4A-B4E9-762F55E7B88B}" srcOrd="0" destOrd="0" presId="urn:microsoft.com/office/officeart/2005/8/layout/hierarchy1"/>
    <dgm:cxn modelId="{EAB43D5A-F148-4996-B453-6B97A6F60E3F}" type="presOf" srcId="{17A25BD5-2805-7F4D-A917-8D73BE149437}" destId="{68C6B864-07A4-B041-B70E-13544EEF970D}" srcOrd="0" destOrd="0" presId="urn:microsoft.com/office/officeart/2005/8/layout/hierarchy1"/>
    <dgm:cxn modelId="{D36CC0F2-B6FA-40AF-96B8-E82193124507}" type="presParOf" srcId="{7025BFD2-3F8E-7B43-93FC-4F32DDAD01F7}" destId="{FC9F369F-B40B-D04B-B15B-7AF9924A32AD}" srcOrd="0" destOrd="0" presId="urn:microsoft.com/office/officeart/2005/8/layout/hierarchy1"/>
    <dgm:cxn modelId="{25438DF4-34AA-4AF9-9378-FFE84BE0BAB4}" type="presParOf" srcId="{FC9F369F-B40B-D04B-B15B-7AF9924A32AD}" destId="{136E19E7-CCE0-B546-91A8-B86C8CB4C5DB}" srcOrd="0" destOrd="0" presId="urn:microsoft.com/office/officeart/2005/8/layout/hierarchy1"/>
    <dgm:cxn modelId="{3353332C-49ED-4B63-8DA8-EB33A2D0A68E}" type="presParOf" srcId="{136E19E7-CCE0-B546-91A8-B86C8CB4C5DB}" destId="{8E0064DE-9CB7-9449-BC0E-B68D2D243227}" srcOrd="0" destOrd="0" presId="urn:microsoft.com/office/officeart/2005/8/layout/hierarchy1"/>
    <dgm:cxn modelId="{4CDA83AD-5DFC-4C4E-BF8D-EB71FB23EACA}" type="presParOf" srcId="{136E19E7-CCE0-B546-91A8-B86C8CB4C5DB}" destId="{315060FF-DE02-C148-83BD-139D74A074D5}" srcOrd="1" destOrd="0" presId="urn:microsoft.com/office/officeart/2005/8/layout/hierarchy1"/>
    <dgm:cxn modelId="{E58B3E82-622D-422C-AEFA-5C487D04B41C}" type="presParOf" srcId="{FC9F369F-B40B-D04B-B15B-7AF9924A32AD}" destId="{0FB701A1-39B8-B34A-91DE-50859F427397}" srcOrd="1" destOrd="0" presId="urn:microsoft.com/office/officeart/2005/8/layout/hierarchy1"/>
    <dgm:cxn modelId="{40C409FD-DA6B-4DEA-9A6E-F54FADE9D1AE}" type="presParOf" srcId="{0FB701A1-39B8-B34A-91DE-50859F427397}" destId="{68C6B864-07A4-B041-B70E-13544EEF970D}" srcOrd="0" destOrd="0" presId="urn:microsoft.com/office/officeart/2005/8/layout/hierarchy1"/>
    <dgm:cxn modelId="{18BBA9C2-A596-47E7-8D6A-B2F622D5C6E7}" type="presParOf" srcId="{0FB701A1-39B8-B34A-91DE-50859F427397}" destId="{A5211C2B-7BA2-5F4C-8A58-20B4F9E5A967}" srcOrd="1" destOrd="0" presId="urn:microsoft.com/office/officeart/2005/8/layout/hierarchy1"/>
    <dgm:cxn modelId="{214F85A3-49AB-4F5D-9CED-5E911F8F4722}" type="presParOf" srcId="{A5211C2B-7BA2-5F4C-8A58-20B4F9E5A967}" destId="{FE539CF1-3510-BD4E-B8B9-C4590B226D88}" srcOrd="0" destOrd="0" presId="urn:microsoft.com/office/officeart/2005/8/layout/hierarchy1"/>
    <dgm:cxn modelId="{C78A5FB4-5C8B-4F85-9E9B-C27B9C50C291}" type="presParOf" srcId="{FE539CF1-3510-BD4E-B8B9-C4590B226D88}" destId="{312F20A5-A4CA-2E49-8ADE-04232E613972}" srcOrd="0" destOrd="0" presId="urn:microsoft.com/office/officeart/2005/8/layout/hierarchy1"/>
    <dgm:cxn modelId="{44DDAD11-6C87-474E-AA38-136ADBB1BD4B}" type="presParOf" srcId="{FE539CF1-3510-BD4E-B8B9-C4590B226D88}" destId="{78D085EF-D5CD-1D4C-886A-444A9559159E}" srcOrd="1" destOrd="0" presId="urn:microsoft.com/office/officeart/2005/8/layout/hierarchy1"/>
    <dgm:cxn modelId="{79055210-9E3E-407B-8D38-495FA8BDBE88}" type="presParOf" srcId="{A5211C2B-7BA2-5F4C-8A58-20B4F9E5A967}" destId="{8B7C3829-2525-A84E-A4A5-A0B68AB8E336}" srcOrd="1" destOrd="0" presId="urn:microsoft.com/office/officeart/2005/8/layout/hierarchy1"/>
    <dgm:cxn modelId="{56892C0B-1612-4F58-9987-5DBE2CB2C1F4}" type="presParOf" srcId="{0FB701A1-39B8-B34A-91DE-50859F427397}" destId="{38C08352-D332-6E4D-B771-30CAA3768950}" srcOrd="2" destOrd="0" presId="urn:microsoft.com/office/officeart/2005/8/layout/hierarchy1"/>
    <dgm:cxn modelId="{3B0BD890-C7C8-4EDB-A13D-047EB812A0E8}" type="presParOf" srcId="{0FB701A1-39B8-B34A-91DE-50859F427397}" destId="{0675AB00-F295-7543-A7D3-74B2DED31603}" srcOrd="3" destOrd="0" presId="urn:microsoft.com/office/officeart/2005/8/layout/hierarchy1"/>
    <dgm:cxn modelId="{6930FE4E-9073-471E-A128-958EC689C8F6}" type="presParOf" srcId="{0675AB00-F295-7543-A7D3-74B2DED31603}" destId="{52BA2878-A87D-654B-ABEB-30D674C38FC4}" srcOrd="0" destOrd="0" presId="urn:microsoft.com/office/officeart/2005/8/layout/hierarchy1"/>
    <dgm:cxn modelId="{ECA924BA-0FD6-4519-97C2-4A3784CE605F}" type="presParOf" srcId="{52BA2878-A87D-654B-ABEB-30D674C38FC4}" destId="{E61FD515-EBD9-2344-A3D1-3C90CD9B4BD0}" srcOrd="0" destOrd="0" presId="urn:microsoft.com/office/officeart/2005/8/layout/hierarchy1"/>
    <dgm:cxn modelId="{6580BFD9-8424-4F51-8038-D4D942F059E1}" type="presParOf" srcId="{52BA2878-A87D-654B-ABEB-30D674C38FC4}" destId="{A9ADAFA1-6C24-294D-B565-142F4D414835}" srcOrd="1" destOrd="0" presId="urn:microsoft.com/office/officeart/2005/8/layout/hierarchy1"/>
    <dgm:cxn modelId="{BC067121-4FF5-4194-8E8E-E8E860213EDE}" type="presParOf" srcId="{0675AB00-F295-7543-A7D3-74B2DED31603}" destId="{FD153E65-C883-E548-9178-6DDD1A3B12CB}" srcOrd="1" destOrd="0" presId="urn:microsoft.com/office/officeart/2005/8/layout/hierarchy1"/>
    <dgm:cxn modelId="{BBDD0FC6-98A9-40EB-9BE0-6EA335A5061C}" type="presParOf" srcId="{FD153E65-C883-E548-9178-6DDD1A3B12CB}" destId="{0107C44F-DFCA-A742-AA1F-3C0A62DDEEE6}" srcOrd="0" destOrd="0" presId="urn:microsoft.com/office/officeart/2005/8/layout/hierarchy1"/>
    <dgm:cxn modelId="{7B17D60B-B2D5-4548-9515-F3A9E4551AA9}" type="presParOf" srcId="{FD153E65-C883-E548-9178-6DDD1A3B12CB}" destId="{9E9C6FCD-B0F7-1D41-BEAC-AADBA721D443}" srcOrd="1" destOrd="0" presId="urn:microsoft.com/office/officeart/2005/8/layout/hierarchy1"/>
    <dgm:cxn modelId="{C7BB06F2-A69A-4413-A59A-4FFEB87AD55C}" type="presParOf" srcId="{9E9C6FCD-B0F7-1D41-BEAC-AADBA721D443}" destId="{4D54644F-4E6A-FD4A-A572-632038B52707}" srcOrd="0" destOrd="0" presId="urn:microsoft.com/office/officeart/2005/8/layout/hierarchy1"/>
    <dgm:cxn modelId="{EF492637-07B1-41C7-9613-062743D3BAA6}" type="presParOf" srcId="{4D54644F-4E6A-FD4A-A572-632038B52707}" destId="{04D57061-445E-6642-B7C8-55370DEF62F7}" srcOrd="0" destOrd="0" presId="urn:microsoft.com/office/officeart/2005/8/layout/hierarchy1"/>
    <dgm:cxn modelId="{A45D54BD-FE62-4275-BE1C-B78E4ECD7689}" type="presParOf" srcId="{4D54644F-4E6A-FD4A-A572-632038B52707}" destId="{26E596B8-C005-1D4D-959C-F61A6C6B9DA0}" srcOrd="1" destOrd="0" presId="urn:microsoft.com/office/officeart/2005/8/layout/hierarchy1"/>
    <dgm:cxn modelId="{57C731B8-E5C0-43EF-A55F-7D2E74484BB3}" type="presParOf" srcId="{9E9C6FCD-B0F7-1D41-BEAC-AADBA721D443}" destId="{D34A668A-5F10-7740-93B9-0623EECBE05C}" srcOrd="1" destOrd="0" presId="urn:microsoft.com/office/officeart/2005/8/layout/hierarchy1"/>
    <dgm:cxn modelId="{01807017-B22A-45D2-8297-1DCC6BD82E3B}" type="presParOf" srcId="{FD153E65-C883-E548-9178-6DDD1A3B12CB}" destId="{1EC52D40-A4AE-B747-B5AE-D3A790A11AA4}" srcOrd="2" destOrd="0" presId="urn:microsoft.com/office/officeart/2005/8/layout/hierarchy1"/>
    <dgm:cxn modelId="{78DEA887-161C-4FEA-9D18-DD96A2273B46}" type="presParOf" srcId="{FD153E65-C883-E548-9178-6DDD1A3B12CB}" destId="{92D09DD9-A0C8-974D-AF91-994A0CAE97F3}" srcOrd="3" destOrd="0" presId="urn:microsoft.com/office/officeart/2005/8/layout/hierarchy1"/>
    <dgm:cxn modelId="{E04E02F3-784D-41AC-893D-9E0BDB9E4FB3}" type="presParOf" srcId="{92D09DD9-A0C8-974D-AF91-994A0CAE97F3}" destId="{C19B86D2-89CF-8A44-A182-0D34791D6387}" srcOrd="0" destOrd="0" presId="urn:microsoft.com/office/officeart/2005/8/layout/hierarchy1"/>
    <dgm:cxn modelId="{2DB82BAE-9B85-4AD0-B817-3940F0646D46}" type="presParOf" srcId="{C19B86D2-89CF-8A44-A182-0D34791D6387}" destId="{86F308D2-586E-3C44-90FF-5626A9F85216}" srcOrd="0" destOrd="0" presId="urn:microsoft.com/office/officeart/2005/8/layout/hierarchy1"/>
    <dgm:cxn modelId="{9CD4B411-07B3-4704-805D-2E5B262A565E}" type="presParOf" srcId="{C19B86D2-89CF-8A44-A182-0D34791D6387}" destId="{10859159-B96C-1E48-91C6-030C0FC82086}" srcOrd="1" destOrd="0" presId="urn:microsoft.com/office/officeart/2005/8/layout/hierarchy1"/>
    <dgm:cxn modelId="{55BE505B-36FC-41D4-9F17-BD7CCEAFFA8E}" type="presParOf" srcId="{92D09DD9-A0C8-974D-AF91-994A0CAE97F3}" destId="{2358E504-F4F2-074C-AF21-8795588E5405}" srcOrd="1" destOrd="0" presId="urn:microsoft.com/office/officeart/2005/8/layout/hierarchy1"/>
    <dgm:cxn modelId="{AEB6B187-304F-4B21-A00B-685EF9FB4B93}" type="presParOf" srcId="{FD153E65-C883-E548-9178-6DDD1A3B12CB}" destId="{67E3ED8F-A0EE-C140-8427-C2C6DEF946FE}" srcOrd="4" destOrd="0" presId="urn:microsoft.com/office/officeart/2005/8/layout/hierarchy1"/>
    <dgm:cxn modelId="{B3695EF3-FDE3-41F8-AB99-6752747B6B65}" type="presParOf" srcId="{FD153E65-C883-E548-9178-6DDD1A3B12CB}" destId="{83106EC9-D420-9540-BB90-06093F808ADD}" srcOrd="5" destOrd="0" presId="urn:microsoft.com/office/officeart/2005/8/layout/hierarchy1"/>
    <dgm:cxn modelId="{DEBED594-6B23-4DE2-AAED-BFC31083781A}" type="presParOf" srcId="{83106EC9-D420-9540-BB90-06093F808ADD}" destId="{462ABC5C-2275-5C4E-A45E-39340CDD9A58}" srcOrd="0" destOrd="0" presId="urn:microsoft.com/office/officeart/2005/8/layout/hierarchy1"/>
    <dgm:cxn modelId="{1BE935FF-5DDA-4AA8-8133-0E1E565C6372}" type="presParOf" srcId="{462ABC5C-2275-5C4E-A45E-39340CDD9A58}" destId="{6469B8F8-7933-A641-94B2-B6FF3771F8E5}" srcOrd="0" destOrd="0" presId="urn:microsoft.com/office/officeart/2005/8/layout/hierarchy1"/>
    <dgm:cxn modelId="{0B99281B-DD3C-476A-89BA-EC106A9225EE}" type="presParOf" srcId="{462ABC5C-2275-5C4E-A45E-39340CDD9A58}" destId="{7C9446D0-35DA-EE4A-960C-1C7976EED172}" srcOrd="1" destOrd="0" presId="urn:microsoft.com/office/officeart/2005/8/layout/hierarchy1"/>
    <dgm:cxn modelId="{F50CDB5A-21E8-4498-AC67-19974309E74E}" type="presParOf" srcId="{83106EC9-D420-9540-BB90-06093F808ADD}" destId="{BFC17E8B-45CC-AF45-97CF-3A43C99EC5AB}" srcOrd="1" destOrd="0" presId="urn:microsoft.com/office/officeart/2005/8/layout/hierarchy1"/>
    <dgm:cxn modelId="{75CCA453-B261-4269-B194-208849BACC21}" type="presParOf" srcId="{0FB701A1-39B8-B34A-91DE-50859F427397}" destId="{3AE099A8-8E4A-1D4F-A05B-ED72F2063B86}" srcOrd="4" destOrd="0" presId="urn:microsoft.com/office/officeart/2005/8/layout/hierarchy1"/>
    <dgm:cxn modelId="{257F8C7B-8630-4B10-8CC6-5F2F4C61D69E}" type="presParOf" srcId="{0FB701A1-39B8-B34A-91DE-50859F427397}" destId="{6F048DA8-D726-FF4B-8B53-C3C65E63BC02}" srcOrd="5" destOrd="0" presId="urn:microsoft.com/office/officeart/2005/8/layout/hierarchy1"/>
    <dgm:cxn modelId="{26D2C6E3-0E1C-4229-AFCF-E7383C2512FA}" type="presParOf" srcId="{6F048DA8-D726-FF4B-8B53-C3C65E63BC02}" destId="{8FAA0E31-A40D-AD40-821B-EC5290096887}" srcOrd="0" destOrd="0" presId="urn:microsoft.com/office/officeart/2005/8/layout/hierarchy1"/>
    <dgm:cxn modelId="{550AD69E-287F-446E-8E45-82E2641A28C0}" type="presParOf" srcId="{8FAA0E31-A40D-AD40-821B-EC5290096887}" destId="{9A710A21-5782-7540-B405-BB24BC8EC619}" srcOrd="0" destOrd="0" presId="urn:microsoft.com/office/officeart/2005/8/layout/hierarchy1"/>
    <dgm:cxn modelId="{978B87AE-CB4E-4BD5-81BC-EFA218463B50}" type="presParOf" srcId="{8FAA0E31-A40D-AD40-821B-EC5290096887}" destId="{1DFD59AF-25D1-DC4A-B4E9-762F55E7B88B}" srcOrd="1" destOrd="0" presId="urn:microsoft.com/office/officeart/2005/8/layout/hierarchy1"/>
    <dgm:cxn modelId="{D0AF5DB9-48E2-4BE2-A957-41D26248FA07}" type="presParOf" srcId="{6F048DA8-D726-FF4B-8B53-C3C65E63BC02}" destId="{95C6E526-7B6F-DA46-8290-99CCC34745A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13B122-EFF8-4D25-869D-1DA11DA36CEB}" type="doc">
      <dgm:prSet loTypeId="urn:microsoft.com/office/officeart/2005/8/layout/default" loCatId="list" qsTypeId="urn:microsoft.com/office/officeart/2005/8/quickstyle/simple5" qsCatId="simple" csTypeId="urn:microsoft.com/office/officeart/2005/8/colors/colorful5" csCatId="colorful" phldr="1"/>
      <dgm:spPr/>
      <dgm:t>
        <a:bodyPr/>
        <a:lstStyle/>
        <a:p>
          <a:pPr rtl="1"/>
          <a:endParaRPr lang="ar-SA"/>
        </a:p>
      </dgm:t>
    </dgm:pt>
    <dgm:pt modelId="{3E0A9C61-B540-4113-9CCC-77DF4A477099}">
      <dgm:prSet phldrT="[Text]"/>
      <dgm:spPr/>
      <dgm:t>
        <a:bodyPr/>
        <a:lstStyle/>
        <a:p>
          <a:pPr rtl="1"/>
          <a:r>
            <a:rPr lang="ar-SA" dirty="0"/>
            <a:t>اختبارات العمليات النفسية.	</a:t>
          </a:r>
        </a:p>
      </dgm:t>
    </dgm:pt>
    <dgm:pt modelId="{C3CAEAEE-A5E0-4B0B-8A9F-A6EF185D48B5}" type="parTrans" cxnId="{815E37FE-C4CB-4F42-BEF9-EF33417540B7}">
      <dgm:prSet/>
      <dgm:spPr/>
      <dgm:t>
        <a:bodyPr/>
        <a:lstStyle/>
        <a:p>
          <a:pPr rtl="1"/>
          <a:endParaRPr lang="ar-SA"/>
        </a:p>
      </dgm:t>
    </dgm:pt>
    <dgm:pt modelId="{9BCAD55F-7DE5-4B2D-9B5D-18B5DA12B418}" type="sibTrans" cxnId="{815E37FE-C4CB-4F42-BEF9-EF33417540B7}">
      <dgm:prSet/>
      <dgm:spPr/>
      <dgm:t>
        <a:bodyPr/>
        <a:lstStyle/>
        <a:p>
          <a:pPr rtl="1"/>
          <a:endParaRPr lang="ar-SA"/>
        </a:p>
      </dgm:t>
    </dgm:pt>
    <dgm:pt modelId="{C59065DA-9458-4FCC-BF97-E6DCF888E3C6}">
      <dgm:prSet phldrT="[Text]"/>
      <dgm:spPr/>
      <dgm:t>
        <a:bodyPr/>
        <a:lstStyle/>
        <a:p>
          <a:pPr rtl="1"/>
          <a:r>
            <a:rPr lang="ar-SA" dirty="0"/>
            <a:t>الاختبارات المعيارية المرجع.</a:t>
          </a:r>
        </a:p>
      </dgm:t>
    </dgm:pt>
    <dgm:pt modelId="{D3002DEB-6A14-463E-A0D2-26F7E94CA477}" type="parTrans" cxnId="{90C46754-16D4-461F-8405-DDD56B4D4170}">
      <dgm:prSet/>
      <dgm:spPr/>
      <dgm:t>
        <a:bodyPr/>
        <a:lstStyle/>
        <a:p>
          <a:pPr rtl="1"/>
          <a:endParaRPr lang="ar-SA"/>
        </a:p>
      </dgm:t>
    </dgm:pt>
    <dgm:pt modelId="{970D1E47-EC4E-4DDE-BDF2-BABDF874F4C4}" type="sibTrans" cxnId="{90C46754-16D4-461F-8405-DDD56B4D4170}">
      <dgm:prSet/>
      <dgm:spPr/>
      <dgm:t>
        <a:bodyPr/>
        <a:lstStyle/>
        <a:p>
          <a:pPr rtl="1"/>
          <a:endParaRPr lang="ar-SA"/>
        </a:p>
      </dgm:t>
    </dgm:pt>
    <dgm:pt modelId="{1949AA1D-7437-4F87-94FD-061D3C607393}">
      <dgm:prSet phldrT="[Text]"/>
      <dgm:spPr/>
      <dgm:t>
        <a:bodyPr/>
        <a:lstStyle/>
        <a:p>
          <a:pPr rtl="1"/>
          <a:r>
            <a:rPr lang="ar-SA" dirty="0"/>
            <a:t>القياس اليومي المباشر</a:t>
          </a:r>
        </a:p>
      </dgm:t>
    </dgm:pt>
    <dgm:pt modelId="{8DC6799B-8F37-44D7-9549-0FF373C93810}" type="parTrans" cxnId="{77F515F2-F24B-4EEF-B350-EDA05FC21C73}">
      <dgm:prSet/>
      <dgm:spPr/>
      <dgm:t>
        <a:bodyPr/>
        <a:lstStyle/>
        <a:p>
          <a:pPr rtl="1"/>
          <a:endParaRPr lang="ar-SA"/>
        </a:p>
      </dgm:t>
    </dgm:pt>
    <dgm:pt modelId="{BE1E0A40-90DD-49D2-8DEC-134C096ED037}" type="sibTrans" cxnId="{77F515F2-F24B-4EEF-B350-EDA05FC21C73}">
      <dgm:prSet/>
      <dgm:spPr/>
      <dgm:t>
        <a:bodyPr/>
        <a:lstStyle/>
        <a:p>
          <a:pPr rtl="1"/>
          <a:endParaRPr lang="ar-SA"/>
        </a:p>
      </dgm:t>
    </dgm:pt>
    <dgm:pt modelId="{9CBCAC6A-B558-4AAC-A065-86DCFEF30587}">
      <dgm:prSet phldrT="[Text]"/>
      <dgm:spPr/>
      <dgm:t>
        <a:bodyPr/>
        <a:lstStyle/>
        <a:p>
          <a:pPr rtl="1"/>
          <a:r>
            <a:rPr lang="ar-SA" dirty="0"/>
            <a:t>اختبارات محكية المرجع</a:t>
          </a:r>
        </a:p>
      </dgm:t>
    </dgm:pt>
    <dgm:pt modelId="{54864078-BFB4-4D1A-BC3E-C936098C0ECB}" type="parTrans" cxnId="{26429FF3-9898-4B03-9365-F1AB98036B15}">
      <dgm:prSet/>
      <dgm:spPr/>
      <dgm:t>
        <a:bodyPr/>
        <a:lstStyle/>
        <a:p>
          <a:pPr rtl="1"/>
          <a:endParaRPr lang="ar-SA"/>
        </a:p>
      </dgm:t>
    </dgm:pt>
    <dgm:pt modelId="{B45499FA-01ED-46AB-BD1A-ABBA92194E3C}" type="sibTrans" cxnId="{26429FF3-9898-4B03-9365-F1AB98036B15}">
      <dgm:prSet/>
      <dgm:spPr/>
      <dgm:t>
        <a:bodyPr/>
        <a:lstStyle/>
        <a:p>
          <a:pPr rtl="1"/>
          <a:endParaRPr lang="ar-SA"/>
        </a:p>
      </dgm:t>
    </dgm:pt>
    <dgm:pt modelId="{99588A3D-B0CB-4260-8433-1C5D02D45147}">
      <dgm:prSet/>
      <dgm:spPr/>
      <dgm:t>
        <a:bodyPr/>
        <a:lstStyle/>
        <a:p>
          <a:pPr rtl="1"/>
          <a:endParaRPr lang="ar-SA" dirty="0"/>
        </a:p>
        <a:p>
          <a:pPr rtl="1"/>
          <a:r>
            <a:rPr lang="ar-SA" dirty="0"/>
            <a:t>اختبارات القراءة الغير رسمية.</a:t>
          </a:r>
          <a:endParaRPr lang="en-US" dirty="0"/>
        </a:p>
        <a:p>
          <a:pPr rtl="1"/>
          <a:endParaRPr lang="ar-SA" dirty="0"/>
        </a:p>
      </dgm:t>
    </dgm:pt>
    <dgm:pt modelId="{D8B2FE79-219D-4830-8FB2-6AC4EF616B30}" type="parTrans" cxnId="{30367982-ED56-4AEF-8127-D46BD901843E}">
      <dgm:prSet/>
      <dgm:spPr/>
      <dgm:t>
        <a:bodyPr/>
        <a:lstStyle/>
        <a:p>
          <a:pPr rtl="1"/>
          <a:endParaRPr lang="ar-SA"/>
        </a:p>
      </dgm:t>
    </dgm:pt>
    <dgm:pt modelId="{16F0091C-0192-4142-B8FB-044A1B754D53}" type="sibTrans" cxnId="{30367982-ED56-4AEF-8127-D46BD901843E}">
      <dgm:prSet/>
      <dgm:spPr/>
      <dgm:t>
        <a:bodyPr/>
        <a:lstStyle/>
        <a:p>
          <a:pPr rtl="1"/>
          <a:endParaRPr lang="ar-SA"/>
        </a:p>
      </dgm:t>
    </dgm:pt>
    <dgm:pt modelId="{688FE3E5-8E7A-4C82-B2D1-50F1EEA8638A}" type="pres">
      <dgm:prSet presAssocID="{AC13B122-EFF8-4D25-869D-1DA11DA36CEB}" presName="diagram" presStyleCnt="0">
        <dgm:presLayoutVars>
          <dgm:dir/>
          <dgm:resizeHandles val="exact"/>
        </dgm:presLayoutVars>
      </dgm:prSet>
      <dgm:spPr/>
      <dgm:t>
        <a:bodyPr/>
        <a:lstStyle/>
        <a:p>
          <a:pPr rtl="1"/>
          <a:endParaRPr lang="ar-SA"/>
        </a:p>
      </dgm:t>
    </dgm:pt>
    <dgm:pt modelId="{10D27282-E97D-449A-AB1F-7B9DFC2A6A69}" type="pres">
      <dgm:prSet presAssocID="{3E0A9C61-B540-4113-9CCC-77DF4A477099}" presName="node" presStyleLbl="node1" presStyleIdx="0" presStyleCnt="5">
        <dgm:presLayoutVars>
          <dgm:bulletEnabled val="1"/>
        </dgm:presLayoutVars>
      </dgm:prSet>
      <dgm:spPr/>
      <dgm:t>
        <a:bodyPr/>
        <a:lstStyle/>
        <a:p>
          <a:pPr rtl="1"/>
          <a:endParaRPr lang="ar-SA"/>
        </a:p>
      </dgm:t>
    </dgm:pt>
    <dgm:pt modelId="{8A6849F2-C190-48C3-A952-9F04DDD7CEDA}" type="pres">
      <dgm:prSet presAssocID="{9BCAD55F-7DE5-4B2D-9B5D-18B5DA12B418}" presName="sibTrans" presStyleCnt="0"/>
      <dgm:spPr/>
    </dgm:pt>
    <dgm:pt modelId="{1DF02A28-2618-490F-AA90-AD353EACA4A5}" type="pres">
      <dgm:prSet presAssocID="{99588A3D-B0CB-4260-8433-1C5D02D45147}" presName="node" presStyleLbl="node1" presStyleIdx="1" presStyleCnt="5">
        <dgm:presLayoutVars>
          <dgm:bulletEnabled val="1"/>
        </dgm:presLayoutVars>
      </dgm:prSet>
      <dgm:spPr/>
      <dgm:t>
        <a:bodyPr/>
        <a:lstStyle/>
        <a:p>
          <a:pPr rtl="1"/>
          <a:endParaRPr lang="ar-SA"/>
        </a:p>
      </dgm:t>
    </dgm:pt>
    <dgm:pt modelId="{1BD26DA4-EEAF-4383-A6B7-909781B1D378}" type="pres">
      <dgm:prSet presAssocID="{16F0091C-0192-4142-B8FB-044A1B754D53}" presName="sibTrans" presStyleCnt="0"/>
      <dgm:spPr/>
    </dgm:pt>
    <dgm:pt modelId="{B05E8FC5-5921-4C43-B57C-8208628CEE31}" type="pres">
      <dgm:prSet presAssocID="{C59065DA-9458-4FCC-BF97-E6DCF888E3C6}" presName="node" presStyleLbl="node1" presStyleIdx="2" presStyleCnt="5">
        <dgm:presLayoutVars>
          <dgm:bulletEnabled val="1"/>
        </dgm:presLayoutVars>
      </dgm:prSet>
      <dgm:spPr/>
      <dgm:t>
        <a:bodyPr/>
        <a:lstStyle/>
        <a:p>
          <a:pPr rtl="1"/>
          <a:endParaRPr lang="ar-SA"/>
        </a:p>
      </dgm:t>
    </dgm:pt>
    <dgm:pt modelId="{95E89885-C8D1-454D-B72D-7486E5AC9BCD}" type="pres">
      <dgm:prSet presAssocID="{970D1E47-EC4E-4DDE-BDF2-BABDF874F4C4}" presName="sibTrans" presStyleCnt="0"/>
      <dgm:spPr/>
    </dgm:pt>
    <dgm:pt modelId="{8C8A563D-2328-4F82-99C1-1BE1821AD6A1}" type="pres">
      <dgm:prSet presAssocID="{1949AA1D-7437-4F87-94FD-061D3C607393}" presName="node" presStyleLbl="node1" presStyleIdx="3" presStyleCnt="5">
        <dgm:presLayoutVars>
          <dgm:bulletEnabled val="1"/>
        </dgm:presLayoutVars>
      </dgm:prSet>
      <dgm:spPr/>
      <dgm:t>
        <a:bodyPr/>
        <a:lstStyle/>
        <a:p>
          <a:pPr rtl="1"/>
          <a:endParaRPr lang="ar-SA"/>
        </a:p>
      </dgm:t>
    </dgm:pt>
    <dgm:pt modelId="{30B427E0-1839-4572-B264-7F6F6D6CCA80}" type="pres">
      <dgm:prSet presAssocID="{BE1E0A40-90DD-49D2-8DEC-134C096ED037}" presName="sibTrans" presStyleCnt="0"/>
      <dgm:spPr/>
    </dgm:pt>
    <dgm:pt modelId="{76F02055-AC59-45A9-9939-ADC61F795E1F}" type="pres">
      <dgm:prSet presAssocID="{9CBCAC6A-B558-4AAC-A065-86DCFEF30587}" presName="node" presStyleLbl="node1" presStyleIdx="4" presStyleCnt="5">
        <dgm:presLayoutVars>
          <dgm:bulletEnabled val="1"/>
        </dgm:presLayoutVars>
      </dgm:prSet>
      <dgm:spPr/>
      <dgm:t>
        <a:bodyPr/>
        <a:lstStyle/>
        <a:p>
          <a:pPr rtl="1"/>
          <a:endParaRPr lang="ar-SA"/>
        </a:p>
      </dgm:t>
    </dgm:pt>
  </dgm:ptLst>
  <dgm:cxnLst>
    <dgm:cxn modelId="{815E37FE-C4CB-4F42-BEF9-EF33417540B7}" srcId="{AC13B122-EFF8-4D25-869D-1DA11DA36CEB}" destId="{3E0A9C61-B540-4113-9CCC-77DF4A477099}" srcOrd="0" destOrd="0" parTransId="{C3CAEAEE-A5E0-4B0B-8A9F-A6EF185D48B5}" sibTransId="{9BCAD55F-7DE5-4B2D-9B5D-18B5DA12B418}"/>
    <dgm:cxn modelId="{006D527A-C5B4-42D8-9F5F-3951C5CC9026}" type="presOf" srcId="{AC13B122-EFF8-4D25-869D-1DA11DA36CEB}" destId="{688FE3E5-8E7A-4C82-B2D1-50F1EEA8638A}" srcOrd="0" destOrd="0" presId="urn:microsoft.com/office/officeart/2005/8/layout/default"/>
    <dgm:cxn modelId="{A1F1495F-D7BF-4C23-83EF-9237F6D86DD7}" type="presOf" srcId="{99588A3D-B0CB-4260-8433-1C5D02D45147}" destId="{1DF02A28-2618-490F-AA90-AD353EACA4A5}" srcOrd="0" destOrd="0" presId="urn:microsoft.com/office/officeart/2005/8/layout/default"/>
    <dgm:cxn modelId="{DEADE760-00D9-4923-8B73-01B56EC429F9}" type="presOf" srcId="{C59065DA-9458-4FCC-BF97-E6DCF888E3C6}" destId="{B05E8FC5-5921-4C43-B57C-8208628CEE31}" srcOrd="0" destOrd="0" presId="urn:microsoft.com/office/officeart/2005/8/layout/default"/>
    <dgm:cxn modelId="{77F515F2-F24B-4EEF-B350-EDA05FC21C73}" srcId="{AC13B122-EFF8-4D25-869D-1DA11DA36CEB}" destId="{1949AA1D-7437-4F87-94FD-061D3C607393}" srcOrd="3" destOrd="0" parTransId="{8DC6799B-8F37-44D7-9549-0FF373C93810}" sibTransId="{BE1E0A40-90DD-49D2-8DEC-134C096ED037}"/>
    <dgm:cxn modelId="{26429FF3-9898-4B03-9365-F1AB98036B15}" srcId="{AC13B122-EFF8-4D25-869D-1DA11DA36CEB}" destId="{9CBCAC6A-B558-4AAC-A065-86DCFEF30587}" srcOrd="4" destOrd="0" parTransId="{54864078-BFB4-4D1A-BC3E-C936098C0ECB}" sibTransId="{B45499FA-01ED-46AB-BD1A-ABBA92194E3C}"/>
    <dgm:cxn modelId="{94125059-6D7E-482A-A510-10E6DC4D4CC5}" type="presOf" srcId="{9CBCAC6A-B558-4AAC-A065-86DCFEF30587}" destId="{76F02055-AC59-45A9-9939-ADC61F795E1F}" srcOrd="0" destOrd="0" presId="urn:microsoft.com/office/officeart/2005/8/layout/default"/>
    <dgm:cxn modelId="{442B6982-08F4-43B0-9997-7834B4ED2663}" type="presOf" srcId="{3E0A9C61-B540-4113-9CCC-77DF4A477099}" destId="{10D27282-E97D-449A-AB1F-7B9DFC2A6A69}" srcOrd="0" destOrd="0" presId="urn:microsoft.com/office/officeart/2005/8/layout/default"/>
    <dgm:cxn modelId="{30367982-ED56-4AEF-8127-D46BD901843E}" srcId="{AC13B122-EFF8-4D25-869D-1DA11DA36CEB}" destId="{99588A3D-B0CB-4260-8433-1C5D02D45147}" srcOrd="1" destOrd="0" parTransId="{D8B2FE79-219D-4830-8FB2-6AC4EF616B30}" sibTransId="{16F0091C-0192-4142-B8FB-044A1B754D53}"/>
    <dgm:cxn modelId="{90C46754-16D4-461F-8405-DDD56B4D4170}" srcId="{AC13B122-EFF8-4D25-869D-1DA11DA36CEB}" destId="{C59065DA-9458-4FCC-BF97-E6DCF888E3C6}" srcOrd="2" destOrd="0" parTransId="{D3002DEB-6A14-463E-A0D2-26F7E94CA477}" sibTransId="{970D1E47-EC4E-4DDE-BDF2-BABDF874F4C4}"/>
    <dgm:cxn modelId="{BA4A05A2-7191-4FA6-A025-93891E8740C1}" type="presOf" srcId="{1949AA1D-7437-4F87-94FD-061D3C607393}" destId="{8C8A563D-2328-4F82-99C1-1BE1821AD6A1}" srcOrd="0" destOrd="0" presId="urn:microsoft.com/office/officeart/2005/8/layout/default"/>
    <dgm:cxn modelId="{31D22E87-3EB0-496E-89CA-B9AC796468CA}" type="presParOf" srcId="{688FE3E5-8E7A-4C82-B2D1-50F1EEA8638A}" destId="{10D27282-E97D-449A-AB1F-7B9DFC2A6A69}" srcOrd="0" destOrd="0" presId="urn:microsoft.com/office/officeart/2005/8/layout/default"/>
    <dgm:cxn modelId="{3F1189E8-ECA4-47B7-A8E3-E680E1D7F983}" type="presParOf" srcId="{688FE3E5-8E7A-4C82-B2D1-50F1EEA8638A}" destId="{8A6849F2-C190-48C3-A952-9F04DDD7CEDA}" srcOrd="1" destOrd="0" presId="urn:microsoft.com/office/officeart/2005/8/layout/default"/>
    <dgm:cxn modelId="{6AAB54B5-3FEE-48B5-A104-A42E53393E6C}" type="presParOf" srcId="{688FE3E5-8E7A-4C82-B2D1-50F1EEA8638A}" destId="{1DF02A28-2618-490F-AA90-AD353EACA4A5}" srcOrd="2" destOrd="0" presId="urn:microsoft.com/office/officeart/2005/8/layout/default"/>
    <dgm:cxn modelId="{CFDDE583-094A-444F-B59F-BD26C1D1EDB7}" type="presParOf" srcId="{688FE3E5-8E7A-4C82-B2D1-50F1EEA8638A}" destId="{1BD26DA4-EEAF-4383-A6B7-909781B1D378}" srcOrd="3" destOrd="0" presId="urn:microsoft.com/office/officeart/2005/8/layout/default"/>
    <dgm:cxn modelId="{28162B4B-BD4B-4A5F-8381-B636427F564F}" type="presParOf" srcId="{688FE3E5-8E7A-4C82-B2D1-50F1EEA8638A}" destId="{B05E8FC5-5921-4C43-B57C-8208628CEE31}" srcOrd="4" destOrd="0" presId="urn:microsoft.com/office/officeart/2005/8/layout/default"/>
    <dgm:cxn modelId="{D5C7EE28-3504-4489-98E5-4B269D8DA8E7}" type="presParOf" srcId="{688FE3E5-8E7A-4C82-B2D1-50F1EEA8638A}" destId="{95E89885-C8D1-454D-B72D-7486E5AC9BCD}" srcOrd="5" destOrd="0" presId="urn:microsoft.com/office/officeart/2005/8/layout/default"/>
    <dgm:cxn modelId="{4E0E2503-6C19-4824-8B3A-08ED36DFC99C}" type="presParOf" srcId="{688FE3E5-8E7A-4C82-B2D1-50F1EEA8638A}" destId="{8C8A563D-2328-4F82-99C1-1BE1821AD6A1}" srcOrd="6" destOrd="0" presId="urn:microsoft.com/office/officeart/2005/8/layout/default"/>
    <dgm:cxn modelId="{5AD55E7E-34AF-4141-AA3B-46B8545089FE}" type="presParOf" srcId="{688FE3E5-8E7A-4C82-B2D1-50F1EEA8638A}" destId="{30B427E0-1839-4572-B264-7F6F6D6CCA80}" srcOrd="7" destOrd="0" presId="urn:microsoft.com/office/officeart/2005/8/layout/default"/>
    <dgm:cxn modelId="{FF933E08-B16E-406C-8236-02C12E0DC794}" type="presParOf" srcId="{688FE3E5-8E7A-4C82-B2D1-50F1EEA8638A}" destId="{76F02055-AC59-45A9-9939-ADC61F795E1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EBCA40-B277-40DC-B834-DDF305EE3ABF}" type="doc">
      <dgm:prSet loTypeId="urn:microsoft.com/office/officeart/2005/8/layout/venn3" loCatId="relationship" qsTypeId="urn:microsoft.com/office/officeart/2005/8/quickstyle/3d1" qsCatId="3D" csTypeId="urn:microsoft.com/office/officeart/2005/8/colors/colorful5" csCatId="colorful" phldr="1"/>
      <dgm:spPr/>
      <dgm:t>
        <a:bodyPr/>
        <a:lstStyle/>
        <a:p>
          <a:pPr rtl="1"/>
          <a:endParaRPr lang="ar-SA"/>
        </a:p>
      </dgm:t>
    </dgm:pt>
    <dgm:pt modelId="{65146200-B1DA-434E-A1A9-E1A9CE43DFC5}">
      <dgm:prSet phldrT="[Text]"/>
      <dgm:spPr/>
      <dgm:t>
        <a:bodyPr/>
        <a:lstStyle/>
        <a:p>
          <a:pPr rtl="1"/>
          <a:r>
            <a:rPr lang="ar-SA" dirty="0">
              <a:effectLst>
                <a:outerShdw blurRad="38100" dist="38100" dir="2700000" algn="tl">
                  <a:srgbClr val="000000">
                    <a:alpha val="43137"/>
                  </a:srgbClr>
                </a:outerShdw>
              </a:effectLst>
            </a:rPr>
            <a:t>الخصائص الحركية</a:t>
          </a:r>
        </a:p>
      </dgm:t>
    </dgm:pt>
    <dgm:pt modelId="{245392A0-762D-4A36-971E-3E190723BBBF}" type="parTrans" cxnId="{47CECF09-B29A-4CD7-A84D-575254F104A1}">
      <dgm:prSet/>
      <dgm:spPr/>
      <dgm:t>
        <a:bodyPr/>
        <a:lstStyle/>
        <a:p>
          <a:pPr rtl="1"/>
          <a:endParaRPr lang="ar-SA"/>
        </a:p>
      </dgm:t>
    </dgm:pt>
    <dgm:pt modelId="{A59A2949-159C-489D-8870-BAB4C7FA7AFE}" type="sibTrans" cxnId="{47CECF09-B29A-4CD7-A84D-575254F104A1}">
      <dgm:prSet/>
      <dgm:spPr/>
      <dgm:t>
        <a:bodyPr/>
        <a:lstStyle/>
        <a:p>
          <a:pPr rtl="1"/>
          <a:endParaRPr lang="ar-SA"/>
        </a:p>
      </dgm:t>
    </dgm:pt>
    <dgm:pt modelId="{2CE25600-874E-4FBF-809C-1F8D5C78D0A9}">
      <dgm:prSet phldrT="[Text]"/>
      <dgm:spPr>
        <a:solidFill>
          <a:schemeClr val="tx2">
            <a:lumMod val="50000"/>
            <a:lumOff val="50000"/>
            <a:alpha val="54000"/>
          </a:schemeClr>
        </a:solidFill>
      </dgm:spPr>
      <dgm:t>
        <a:bodyPr/>
        <a:lstStyle/>
        <a:p>
          <a:pPr rtl="1"/>
          <a:r>
            <a:rPr lang="ar-SA" b="0" dirty="0">
              <a:effectLst>
                <a:outerShdw blurRad="38100" dist="38100" dir="2700000" algn="tl">
                  <a:srgbClr val="000000">
                    <a:alpha val="43137"/>
                  </a:srgbClr>
                </a:outerShdw>
              </a:effectLst>
            </a:rPr>
            <a:t>الخصائص اللغوية</a:t>
          </a:r>
        </a:p>
      </dgm:t>
    </dgm:pt>
    <dgm:pt modelId="{F5A31A86-4C53-4384-8F03-E5C8CBE323A5}" type="parTrans" cxnId="{95A0F59D-FEBD-4F16-B7D6-A85660183F43}">
      <dgm:prSet/>
      <dgm:spPr/>
      <dgm:t>
        <a:bodyPr/>
        <a:lstStyle/>
        <a:p>
          <a:pPr rtl="1"/>
          <a:endParaRPr lang="ar-SA"/>
        </a:p>
      </dgm:t>
    </dgm:pt>
    <dgm:pt modelId="{F35BBFCA-E792-4F89-892A-3A3B7AFE8F02}" type="sibTrans" cxnId="{95A0F59D-FEBD-4F16-B7D6-A85660183F43}">
      <dgm:prSet/>
      <dgm:spPr/>
      <dgm:t>
        <a:bodyPr/>
        <a:lstStyle/>
        <a:p>
          <a:pPr rtl="1"/>
          <a:endParaRPr lang="ar-SA"/>
        </a:p>
      </dgm:t>
    </dgm:pt>
    <dgm:pt modelId="{3B055384-EDC7-4027-B0E6-7FAFAA40DCDD}">
      <dgm:prSet phldrT="[Text]"/>
      <dgm:spPr>
        <a:solidFill>
          <a:srgbClr val="00B050">
            <a:alpha val="50000"/>
          </a:srgbClr>
        </a:solidFill>
      </dgm:spPr>
      <dgm:t>
        <a:bodyPr/>
        <a:lstStyle/>
        <a:p>
          <a:pPr rtl="1"/>
          <a:r>
            <a:rPr lang="ar-SA" dirty="0">
              <a:effectLst>
                <a:outerShdw blurRad="38100" dist="38100" dir="2700000" algn="tl">
                  <a:srgbClr val="000000">
                    <a:alpha val="43137"/>
                  </a:srgbClr>
                </a:outerShdw>
              </a:effectLst>
            </a:rPr>
            <a:t>الخصائص المعرفية</a:t>
          </a:r>
        </a:p>
      </dgm:t>
    </dgm:pt>
    <dgm:pt modelId="{6AEA5CAD-C4AF-45FB-9FAF-1E309CC11679}" type="parTrans" cxnId="{FDB616C6-19D7-4957-8A15-7754FA667E38}">
      <dgm:prSet/>
      <dgm:spPr/>
      <dgm:t>
        <a:bodyPr/>
        <a:lstStyle/>
        <a:p>
          <a:pPr rtl="1"/>
          <a:endParaRPr lang="ar-SA"/>
        </a:p>
      </dgm:t>
    </dgm:pt>
    <dgm:pt modelId="{2D8735A9-555C-44D5-AF48-CA217F841864}" type="sibTrans" cxnId="{FDB616C6-19D7-4957-8A15-7754FA667E38}">
      <dgm:prSet/>
      <dgm:spPr/>
      <dgm:t>
        <a:bodyPr/>
        <a:lstStyle/>
        <a:p>
          <a:pPr rtl="1"/>
          <a:endParaRPr lang="ar-SA"/>
        </a:p>
      </dgm:t>
    </dgm:pt>
    <dgm:pt modelId="{B698CEAE-B768-4E59-BA2F-9325B08FE279}">
      <dgm:prSet/>
      <dgm:spPr/>
      <dgm:t>
        <a:bodyPr/>
        <a:lstStyle/>
        <a:p>
          <a:pPr rtl="1"/>
          <a:r>
            <a:rPr lang="ar-SA" baseline="0" dirty="0">
              <a:effectLst>
                <a:outerShdw blurRad="38100" dist="38100" dir="2700000" algn="tl">
                  <a:srgbClr val="000000">
                    <a:alpha val="43137"/>
                  </a:srgbClr>
                </a:outerShdw>
              </a:effectLst>
            </a:rPr>
            <a:t>الخصائص الاجتماعية والسلوكية</a:t>
          </a:r>
        </a:p>
      </dgm:t>
    </dgm:pt>
    <dgm:pt modelId="{91DB19C3-519E-4912-9A1C-CDEBFE421966}" type="parTrans" cxnId="{E9B90F24-4749-4C12-A069-CA59E171F083}">
      <dgm:prSet/>
      <dgm:spPr/>
      <dgm:t>
        <a:bodyPr/>
        <a:lstStyle/>
        <a:p>
          <a:pPr rtl="1"/>
          <a:endParaRPr lang="ar-SA"/>
        </a:p>
      </dgm:t>
    </dgm:pt>
    <dgm:pt modelId="{4440CA07-DB39-4751-B7A9-158131CC70A0}" type="sibTrans" cxnId="{E9B90F24-4749-4C12-A069-CA59E171F083}">
      <dgm:prSet/>
      <dgm:spPr/>
      <dgm:t>
        <a:bodyPr/>
        <a:lstStyle/>
        <a:p>
          <a:pPr rtl="1"/>
          <a:endParaRPr lang="ar-SA"/>
        </a:p>
      </dgm:t>
    </dgm:pt>
    <dgm:pt modelId="{88CCA48C-9513-4191-BAA1-683857EC2478}" type="pres">
      <dgm:prSet presAssocID="{EEEBCA40-B277-40DC-B834-DDF305EE3ABF}" presName="Name0" presStyleCnt="0">
        <dgm:presLayoutVars>
          <dgm:dir val="rev"/>
          <dgm:resizeHandles val="exact"/>
        </dgm:presLayoutVars>
      </dgm:prSet>
      <dgm:spPr/>
      <dgm:t>
        <a:bodyPr/>
        <a:lstStyle/>
        <a:p>
          <a:pPr rtl="1"/>
          <a:endParaRPr lang="ar-SA"/>
        </a:p>
      </dgm:t>
    </dgm:pt>
    <dgm:pt modelId="{1F92A233-50D1-459A-A921-6E0D93D43737}" type="pres">
      <dgm:prSet presAssocID="{65146200-B1DA-434E-A1A9-E1A9CE43DFC5}" presName="Name5" presStyleLbl="vennNode1" presStyleIdx="0" presStyleCnt="4">
        <dgm:presLayoutVars>
          <dgm:bulletEnabled val="1"/>
        </dgm:presLayoutVars>
      </dgm:prSet>
      <dgm:spPr/>
      <dgm:t>
        <a:bodyPr/>
        <a:lstStyle/>
        <a:p>
          <a:pPr rtl="1"/>
          <a:endParaRPr lang="ar-SA"/>
        </a:p>
      </dgm:t>
    </dgm:pt>
    <dgm:pt modelId="{C1D61286-8738-4902-B157-783A0F3E7251}" type="pres">
      <dgm:prSet presAssocID="{A59A2949-159C-489D-8870-BAB4C7FA7AFE}" presName="space" presStyleCnt="0"/>
      <dgm:spPr/>
    </dgm:pt>
    <dgm:pt modelId="{52F7E5A1-82D9-4885-AB16-278D4210A7B4}" type="pres">
      <dgm:prSet presAssocID="{2CE25600-874E-4FBF-809C-1F8D5C78D0A9}" presName="Name5" presStyleLbl="vennNode1" presStyleIdx="1" presStyleCnt="4">
        <dgm:presLayoutVars>
          <dgm:bulletEnabled val="1"/>
        </dgm:presLayoutVars>
      </dgm:prSet>
      <dgm:spPr/>
      <dgm:t>
        <a:bodyPr/>
        <a:lstStyle/>
        <a:p>
          <a:pPr rtl="1"/>
          <a:endParaRPr lang="ar-SA"/>
        </a:p>
      </dgm:t>
    </dgm:pt>
    <dgm:pt modelId="{CD36B3CA-2477-45F3-B5B6-1A9C071532D7}" type="pres">
      <dgm:prSet presAssocID="{F35BBFCA-E792-4F89-892A-3A3B7AFE8F02}" presName="space" presStyleCnt="0"/>
      <dgm:spPr/>
    </dgm:pt>
    <dgm:pt modelId="{7B7FD114-9D20-4428-A3D4-A0BC9801C63A}" type="pres">
      <dgm:prSet presAssocID="{3B055384-EDC7-4027-B0E6-7FAFAA40DCDD}" presName="Name5" presStyleLbl="vennNode1" presStyleIdx="2" presStyleCnt="4">
        <dgm:presLayoutVars>
          <dgm:bulletEnabled val="1"/>
        </dgm:presLayoutVars>
      </dgm:prSet>
      <dgm:spPr/>
      <dgm:t>
        <a:bodyPr/>
        <a:lstStyle/>
        <a:p>
          <a:pPr rtl="1"/>
          <a:endParaRPr lang="ar-SA"/>
        </a:p>
      </dgm:t>
    </dgm:pt>
    <dgm:pt modelId="{03E0F561-60E7-4A6F-B0D1-4EB24DACC46D}" type="pres">
      <dgm:prSet presAssocID="{2D8735A9-555C-44D5-AF48-CA217F841864}" presName="space" presStyleCnt="0"/>
      <dgm:spPr/>
    </dgm:pt>
    <dgm:pt modelId="{0096431F-7DD2-4372-B000-95EA39FB9997}" type="pres">
      <dgm:prSet presAssocID="{B698CEAE-B768-4E59-BA2F-9325B08FE279}" presName="Name5" presStyleLbl="vennNode1" presStyleIdx="3" presStyleCnt="4">
        <dgm:presLayoutVars>
          <dgm:bulletEnabled val="1"/>
        </dgm:presLayoutVars>
      </dgm:prSet>
      <dgm:spPr/>
      <dgm:t>
        <a:bodyPr/>
        <a:lstStyle/>
        <a:p>
          <a:pPr rtl="1"/>
          <a:endParaRPr lang="ar-SA"/>
        </a:p>
      </dgm:t>
    </dgm:pt>
  </dgm:ptLst>
  <dgm:cxnLst>
    <dgm:cxn modelId="{BB42CF53-45A3-4304-9DEF-B9BB30DC541D}" type="presOf" srcId="{B698CEAE-B768-4E59-BA2F-9325B08FE279}" destId="{0096431F-7DD2-4372-B000-95EA39FB9997}" srcOrd="0" destOrd="0" presId="urn:microsoft.com/office/officeart/2005/8/layout/venn3"/>
    <dgm:cxn modelId="{B4FAEE65-402C-45AF-B75D-91A31E7EA8DC}" type="presOf" srcId="{65146200-B1DA-434E-A1A9-E1A9CE43DFC5}" destId="{1F92A233-50D1-459A-A921-6E0D93D43737}" srcOrd="0" destOrd="0" presId="urn:microsoft.com/office/officeart/2005/8/layout/venn3"/>
    <dgm:cxn modelId="{47CECF09-B29A-4CD7-A84D-575254F104A1}" srcId="{EEEBCA40-B277-40DC-B834-DDF305EE3ABF}" destId="{65146200-B1DA-434E-A1A9-E1A9CE43DFC5}" srcOrd="0" destOrd="0" parTransId="{245392A0-762D-4A36-971E-3E190723BBBF}" sibTransId="{A59A2949-159C-489D-8870-BAB4C7FA7AFE}"/>
    <dgm:cxn modelId="{EBAF6CB0-28E0-4674-82B2-215584A9CF6D}" type="presOf" srcId="{2CE25600-874E-4FBF-809C-1F8D5C78D0A9}" destId="{52F7E5A1-82D9-4885-AB16-278D4210A7B4}" srcOrd="0" destOrd="0" presId="urn:microsoft.com/office/officeart/2005/8/layout/venn3"/>
    <dgm:cxn modelId="{FDB616C6-19D7-4957-8A15-7754FA667E38}" srcId="{EEEBCA40-B277-40DC-B834-DDF305EE3ABF}" destId="{3B055384-EDC7-4027-B0E6-7FAFAA40DCDD}" srcOrd="2" destOrd="0" parTransId="{6AEA5CAD-C4AF-45FB-9FAF-1E309CC11679}" sibTransId="{2D8735A9-555C-44D5-AF48-CA217F841864}"/>
    <dgm:cxn modelId="{E9B90F24-4749-4C12-A069-CA59E171F083}" srcId="{EEEBCA40-B277-40DC-B834-DDF305EE3ABF}" destId="{B698CEAE-B768-4E59-BA2F-9325B08FE279}" srcOrd="3" destOrd="0" parTransId="{91DB19C3-519E-4912-9A1C-CDEBFE421966}" sibTransId="{4440CA07-DB39-4751-B7A9-158131CC70A0}"/>
    <dgm:cxn modelId="{95A0F59D-FEBD-4F16-B7D6-A85660183F43}" srcId="{EEEBCA40-B277-40DC-B834-DDF305EE3ABF}" destId="{2CE25600-874E-4FBF-809C-1F8D5C78D0A9}" srcOrd="1" destOrd="0" parTransId="{F5A31A86-4C53-4384-8F03-E5C8CBE323A5}" sibTransId="{F35BBFCA-E792-4F89-892A-3A3B7AFE8F02}"/>
    <dgm:cxn modelId="{8AFF90DF-419C-4534-8C23-599853740CA2}" type="presOf" srcId="{EEEBCA40-B277-40DC-B834-DDF305EE3ABF}" destId="{88CCA48C-9513-4191-BAA1-683857EC2478}" srcOrd="0" destOrd="0" presId="urn:microsoft.com/office/officeart/2005/8/layout/venn3"/>
    <dgm:cxn modelId="{92527587-C0C9-40C1-B847-FD4C25FADBEB}" type="presOf" srcId="{3B055384-EDC7-4027-B0E6-7FAFAA40DCDD}" destId="{7B7FD114-9D20-4428-A3D4-A0BC9801C63A}" srcOrd="0" destOrd="0" presId="urn:microsoft.com/office/officeart/2005/8/layout/venn3"/>
    <dgm:cxn modelId="{E15C03C7-5737-460C-826B-948E8CA13DCE}" type="presParOf" srcId="{88CCA48C-9513-4191-BAA1-683857EC2478}" destId="{1F92A233-50D1-459A-A921-6E0D93D43737}" srcOrd="0" destOrd="0" presId="urn:microsoft.com/office/officeart/2005/8/layout/venn3"/>
    <dgm:cxn modelId="{850F54D1-8007-4179-9AD8-FF3EA791DD0F}" type="presParOf" srcId="{88CCA48C-9513-4191-BAA1-683857EC2478}" destId="{C1D61286-8738-4902-B157-783A0F3E7251}" srcOrd="1" destOrd="0" presId="urn:microsoft.com/office/officeart/2005/8/layout/venn3"/>
    <dgm:cxn modelId="{3AA34D80-145C-48FE-9ADB-801E30A066E6}" type="presParOf" srcId="{88CCA48C-9513-4191-BAA1-683857EC2478}" destId="{52F7E5A1-82D9-4885-AB16-278D4210A7B4}" srcOrd="2" destOrd="0" presId="urn:microsoft.com/office/officeart/2005/8/layout/venn3"/>
    <dgm:cxn modelId="{F5D63A68-4E20-4127-80B9-B487823BDBED}" type="presParOf" srcId="{88CCA48C-9513-4191-BAA1-683857EC2478}" destId="{CD36B3CA-2477-45F3-B5B6-1A9C071532D7}" srcOrd="3" destOrd="0" presId="urn:microsoft.com/office/officeart/2005/8/layout/venn3"/>
    <dgm:cxn modelId="{B6D382B8-B96C-4319-BC41-2C822F28894B}" type="presParOf" srcId="{88CCA48C-9513-4191-BAA1-683857EC2478}" destId="{7B7FD114-9D20-4428-A3D4-A0BC9801C63A}" srcOrd="4" destOrd="0" presId="urn:microsoft.com/office/officeart/2005/8/layout/venn3"/>
    <dgm:cxn modelId="{1023282D-F6CE-405B-8A04-33359E869D7C}" type="presParOf" srcId="{88CCA48C-9513-4191-BAA1-683857EC2478}" destId="{03E0F561-60E7-4A6F-B0D1-4EB24DACC46D}" srcOrd="5" destOrd="0" presId="urn:microsoft.com/office/officeart/2005/8/layout/venn3"/>
    <dgm:cxn modelId="{028B4389-95B3-4293-A295-92CCDB2015AA}" type="presParOf" srcId="{88CCA48C-9513-4191-BAA1-683857EC2478}" destId="{0096431F-7DD2-4372-B000-95EA39FB9997}"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EBCA40-B277-40DC-B834-DDF305EE3ABF}" type="doc">
      <dgm:prSet loTypeId="urn:microsoft.com/office/officeart/2005/8/layout/venn3" loCatId="relationship" qsTypeId="urn:microsoft.com/office/officeart/2005/8/quickstyle/3d1" qsCatId="3D" csTypeId="urn:microsoft.com/office/officeart/2005/8/colors/colorful5" csCatId="colorful" phldr="1"/>
      <dgm:spPr/>
      <dgm:t>
        <a:bodyPr/>
        <a:lstStyle/>
        <a:p>
          <a:pPr rtl="1"/>
          <a:endParaRPr lang="ar-SA"/>
        </a:p>
      </dgm:t>
    </dgm:pt>
    <dgm:pt modelId="{3B055384-EDC7-4027-B0E6-7FAFAA40DCDD}">
      <dgm:prSet phldrT="[Text]"/>
      <dgm:spPr>
        <a:solidFill>
          <a:srgbClr val="00B050">
            <a:alpha val="50000"/>
          </a:srgbClr>
        </a:solidFill>
      </dgm:spPr>
      <dgm:t>
        <a:bodyPr/>
        <a:lstStyle/>
        <a:p>
          <a:pPr rtl="1"/>
          <a:r>
            <a:rPr lang="ar-SA" dirty="0">
              <a:effectLst>
                <a:outerShdw blurRad="38100" dist="38100" dir="2700000" algn="tl">
                  <a:srgbClr val="000000">
                    <a:alpha val="43137"/>
                  </a:srgbClr>
                </a:outerShdw>
              </a:effectLst>
            </a:rPr>
            <a:t>الخصائص المعرفية</a:t>
          </a:r>
        </a:p>
      </dgm:t>
    </dgm:pt>
    <dgm:pt modelId="{6AEA5CAD-C4AF-45FB-9FAF-1E309CC11679}" type="parTrans" cxnId="{FDB616C6-19D7-4957-8A15-7754FA667E38}">
      <dgm:prSet/>
      <dgm:spPr/>
      <dgm:t>
        <a:bodyPr/>
        <a:lstStyle/>
        <a:p>
          <a:pPr rtl="1"/>
          <a:endParaRPr lang="ar-SA"/>
        </a:p>
      </dgm:t>
    </dgm:pt>
    <dgm:pt modelId="{2D8735A9-555C-44D5-AF48-CA217F841864}" type="sibTrans" cxnId="{FDB616C6-19D7-4957-8A15-7754FA667E38}">
      <dgm:prSet/>
      <dgm:spPr/>
      <dgm:t>
        <a:bodyPr/>
        <a:lstStyle/>
        <a:p>
          <a:pPr rtl="1"/>
          <a:endParaRPr lang="ar-SA"/>
        </a:p>
      </dgm:t>
    </dgm:pt>
    <dgm:pt modelId="{88CCA48C-9513-4191-BAA1-683857EC2478}" type="pres">
      <dgm:prSet presAssocID="{EEEBCA40-B277-40DC-B834-DDF305EE3ABF}" presName="Name0" presStyleCnt="0">
        <dgm:presLayoutVars>
          <dgm:dir/>
          <dgm:resizeHandles val="exact"/>
        </dgm:presLayoutVars>
      </dgm:prSet>
      <dgm:spPr/>
      <dgm:t>
        <a:bodyPr/>
        <a:lstStyle/>
        <a:p>
          <a:pPr rtl="1"/>
          <a:endParaRPr lang="ar-SA"/>
        </a:p>
      </dgm:t>
    </dgm:pt>
    <dgm:pt modelId="{7B7FD114-9D20-4428-A3D4-A0BC9801C63A}" type="pres">
      <dgm:prSet presAssocID="{3B055384-EDC7-4027-B0E6-7FAFAA40DCDD}" presName="Name5" presStyleLbl="vennNode1" presStyleIdx="0" presStyleCnt="1">
        <dgm:presLayoutVars>
          <dgm:bulletEnabled val="1"/>
        </dgm:presLayoutVars>
      </dgm:prSet>
      <dgm:spPr/>
      <dgm:t>
        <a:bodyPr/>
        <a:lstStyle/>
        <a:p>
          <a:pPr rtl="1"/>
          <a:endParaRPr lang="ar-SA"/>
        </a:p>
      </dgm:t>
    </dgm:pt>
  </dgm:ptLst>
  <dgm:cxnLst>
    <dgm:cxn modelId="{FDB616C6-19D7-4957-8A15-7754FA667E38}" srcId="{EEEBCA40-B277-40DC-B834-DDF305EE3ABF}" destId="{3B055384-EDC7-4027-B0E6-7FAFAA40DCDD}" srcOrd="0" destOrd="0" parTransId="{6AEA5CAD-C4AF-45FB-9FAF-1E309CC11679}" sibTransId="{2D8735A9-555C-44D5-AF48-CA217F841864}"/>
    <dgm:cxn modelId="{288AF895-5F92-42FC-B0BD-10A296040888}" type="presOf" srcId="{3B055384-EDC7-4027-B0E6-7FAFAA40DCDD}" destId="{7B7FD114-9D20-4428-A3D4-A0BC9801C63A}" srcOrd="0" destOrd="0" presId="urn:microsoft.com/office/officeart/2005/8/layout/venn3"/>
    <dgm:cxn modelId="{5844E686-5770-4C08-8445-70B73FEC263B}" type="presOf" srcId="{EEEBCA40-B277-40DC-B834-DDF305EE3ABF}" destId="{88CCA48C-9513-4191-BAA1-683857EC2478}" srcOrd="0" destOrd="0" presId="urn:microsoft.com/office/officeart/2005/8/layout/venn3"/>
    <dgm:cxn modelId="{4957D9F7-15CC-4110-A57A-3E394633CF3D}" type="presParOf" srcId="{88CCA48C-9513-4191-BAA1-683857EC2478}" destId="{7B7FD114-9D20-4428-A3D4-A0BC9801C63A}" srcOrd="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2E9DFC-7570-46CC-8660-D46C1CCD29C7}" type="doc">
      <dgm:prSet loTypeId="urn:microsoft.com/office/officeart/2005/8/layout/hierarchy4" loCatId="hierarchy" qsTypeId="urn:microsoft.com/office/officeart/2005/8/quickstyle/simple1" qsCatId="simple" csTypeId="urn:microsoft.com/office/officeart/2005/8/colors/accent1_1" csCatId="accent1" phldr="1"/>
      <dgm:spPr/>
      <dgm:t>
        <a:bodyPr/>
        <a:lstStyle/>
        <a:p>
          <a:pPr rtl="1"/>
          <a:endParaRPr lang="ar-SA"/>
        </a:p>
      </dgm:t>
    </dgm:pt>
    <dgm:pt modelId="{6C673569-41E1-4800-845D-ADF752958175}">
      <dgm:prSet phldrT="[Text]" custT="1"/>
      <dgm:spPr>
        <a:effectLst>
          <a:glow rad="127000">
            <a:schemeClr val="accent4">
              <a:lumMod val="40000"/>
              <a:lumOff val="60000"/>
            </a:schemeClr>
          </a:glow>
        </a:effectLst>
      </dgm:spPr>
      <dgm:t>
        <a:bodyPr/>
        <a:lstStyle/>
        <a:p>
          <a:pPr algn="ctr" rtl="1"/>
          <a:r>
            <a:rPr lang="ar-SA" sz="36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Segoe UI Light" panose="020B0502040204020203" pitchFamily="34" charset="0"/>
              <a:cs typeface="Segoe UI Light" panose="020B0502040204020203" pitchFamily="34" charset="0"/>
            </a:rPr>
            <a:t>تتمثل في إنخفاض الأداء بشكل واضح في واحدة أو أكثر من المهارات الأكادمية الأساسية كالقراءة والكتابة و الحساب </a:t>
          </a:r>
        </a:p>
      </dgm:t>
    </dgm:pt>
    <dgm:pt modelId="{31AEBAC9-EDAB-4793-9847-C9484C1286DB}" type="parTrans" cxnId="{CDFA8C7D-FE66-4ACB-8DCE-52A40316D5B7}">
      <dgm:prSet/>
      <dgm:spPr/>
      <dgm:t>
        <a:bodyPr/>
        <a:lstStyle/>
        <a:p>
          <a:pPr rtl="1"/>
          <a:endParaRPr lang="ar-SA"/>
        </a:p>
      </dgm:t>
    </dgm:pt>
    <dgm:pt modelId="{B6A89E2D-1091-467B-ACC8-B5F5D1E20244}" type="sibTrans" cxnId="{CDFA8C7D-FE66-4ACB-8DCE-52A40316D5B7}">
      <dgm:prSet/>
      <dgm:spPr/>
      <dgm:t>
        <a:bodyPr/>
        <a:lstStyle/>
        <a:p>
          <a:pPr rtl="1"/>
          <a:endParaRPr lang="ar-SA"/>
        </a:p>
      </dgm:t>
    </dgm:pt>
    <dgm:pt modelId="{9B6149DD-EDF0-4AE4-829D-46651EDAF727}" type="pres">
      <dgm:prSet presAssocID="{A12E9DFC-7570-46CC-8660-D46C1CCD29C7}" presName="Name0" presStyleCnt="0">
        <dgm:presLayoutVars>
          <dgm:chPref val="1"/>
          <dgm:dir/>
          <dgm:animOne val="branch"/>
          <dgm:animLvl val="lvl"/>
          <dgm:resizeHandles/>
        </dgm:presLayoutVars>
      </dgm:prSet>
      <dgm:spPr/>
      <dgm:t>
        <a:bodyPr/>
        <a:lstStyle/>
        <a:p>
          <a:pPr rtl="1"/>
          <a:endParaRPr lang="ar-SA"/>
        </a:p>
      </dgm:t>
    </dgm:pt>
    <dgm:pt modelId="{9060E5CF-855C-4F91-924A-1416A3F7A1EF}" type="pres">
      <dgm:prSet presAssocID="{6C673569-41E1-4800-845D-ADF752958175}" presName="vertOne" presStyleCnt="0"/>
      <dgm:spPr/>
    </dgm:pt>
    <dgm:pt modelId="{480E98FC-2CE4-47B3-8E7D-34383FC73DB8}" type="pres">
      <dgm:prSet presAssocID="{6C673569-41E1-4800-845D-ADF752958175}" presName="txOne" presStyleLbl="node0" presStyleIdx="0" presStyleCnt="1" custAng="0" custScaleY="73157" custLinFactNeighborX="1083" custLinFactNeighborY="6360">
        <dgm:presLayoutVars>
          <dgm:chPref val="3"/>
        </dgm:presLayoutVars>
      </dgm:prSet>
      <dgm:spPr/>
      <dgm:t>
        <a:bodyPr/>
        <a:lstStyle/>
        <a:p>
          <a:pPr rtl="1"/>
          <a:endParaRPr lang="ar-SA"/>
        </a:p>
      </dgm:t>
    </dgm:pt>
    <dgm:pt modelId="{29BD2A26-0F22-48A6-A7D7-DB7361331AC5}" type="pres">
      <dgm:prSet presAssocID="{6C673569-41E1-4800-845D-ADF752958175}" presName="horzOne" presStyleCnt="0"/>
      <dgm:spPr/>
    </dgm:pt>
  </dgm:ptLst>
  <dgm:cxnLst>
    <dgm:cxn modelId="{67FBBF6D-4C92-4E90-AC56-C5188638EA1B}" type="presOf" srcId="{6C673569-41E1-4800-845D-ADF752958175}" destId="{480E98FC-2CE4-47B3-8E7D-34383FC73DB8}" srcOrd="0" destOrd="0" presId="urn:microsoft.com/office/officeart/2005/8/layout/hierarchy4"/>
    <dgm:cxn modelId="{D1DF4294-3ECA-4FDA-89D6-D6BC03E99F7A}" type="presOf" srcId="{A12E9DFC-7570-46CC-8660-D46C1CCD29C7}" destId="{9B6149DD-EDF0-4AE4-829D-46651EDAF727}" srcOrd="0" destOrd="0" presId="urn:microsoft.com/office/officeart/2005/8/layout/hierarchy4"/>
    <dgm:cxn modelId="{CDFA8C7D-FE66-4ACB-8DCE-52A40316D5B7}" srcId="{A12E9DFC-7570-46CC-8660-D46C1CCD29C7}" destId="{6C673569-41E1-4800-845D-ADF752958175}" srcOrd="0" destOrd="0" parTransId="{31AEBAC9-EDAB-4793-9847-C9484C1286DB}" sibTransId="{B6A89E2D-1091-467B-ACC8-B5F5D1E20244}"/>
    <dgm:cxn modelId="{D7EFBAF0-B49D-4E64-BC0B-06B739FD716A}" type="presParOf" srcId="{9B6149DD-EDF0-4AE4-829D-46651EDAF727}" destId="{9060E5CF-855C-4F91-924A-1416A3F7A1EF}" srcOrd="0" destOrd="0" presId="urn:microsoft.com/office/officeart/2005/8/layout/hierarchy4"/>
    <dgm:cxn modelId="{D4153688-6581-4D20-BFC2-3A037F0E5B2E}" type="presParOf" srcId="{9060E5CF-855C-4F91-924A-1416A3F7A1EF}" destId="{480E98FC-2CE4-47B3-8E7D-34383FC73DB8}" srcOrd="0" destOrd="0" presId="urn:microsoft.com/office/officeart/2005/8/layout/hierarchy4"/>
    <dgm:cxn modelId="{62D9A408-2582-4BEA-AA88-E2D9D42589F1}" type="presParOf" srcId="{9060E5CF-855C-4F91-924A-1416A3F7A1EF}" destId="{29BD2A26-0F22-48A6-A7D7-DB7361331AC5}"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B3470D-6465-47A1-A165-6BA1E969FB5F}" type="doc">
      <dgm:prSet loTypeId="urn:microsoft.com/office/officeart/2009/3/layout/SnapshotPictureList" loCatId="picture" qsTypeId="urn:microsoft.com/office/officeart/2005/8/quickstyle/simple1" qsCatId="simple" csTypeId="urn:microsoft.com/office/officeart/2005/8/colors/accent1_2" csCatId="accent1" phldr="1"/>
      <dgm:spPr/>
      <dgm:t>
        <a:bodyPr/>
        <a:lstStyle/>
        <a:p>
          <a:pPr rtl="1"/>
          <a:endParaRPr lang="ar-SA"/>
        </a:p>
      </dgm:t>
    </dgm:pt>
    <dgm:pt modelId="{D6FC6532-0CC8-43FD-9BD0-5DBF313598C4}">
      <dgm:prSet phldrT="[Text]" custT="1"/>
      <dgm:spPr>
        <a:ln>
          <a:solidFill>
            <a:srgbClr val="FFC000"/>
          </a:solidFill>
        </a:ln>
      </dgm:spPr>
      <dgm:t>
        <a:bodyPr/>
        <a:lstStyle/>
        <a:p>
          <a:pPr algn="ctr" rtl="1"/>
          <a:r>
            <a:rPr lang="ar-SA" sz="3200" b="1" dirty="0">
              <a:effectLst>
                <a:outerShdw blurRad="38100" dist="38100" dir="2700000" algn="tl">
                  <a:srgbClr val="000000">
                    <a:alpha val="43137"/>
                  </a:srgbClr>
                </a:outerShdw>
              </a:effectLst>
            </a:rPr>
            <a:t>مظاهر الصعوبات الخاصة في القراءة</a:t>
          </a:r>
        </a:p>
      </dgm:t>
    </dgm:pt>
    <dgm:pt modelId="{F9094D74-1F77-416C-B3E2-2301F30A1367}" type="parTrans" cxnId="{919902CF-0973-4371-AFFA-FA7C83CFC164}">
      <dgm:prSet/>
      <dgm:spPr/>
      <dgm:t>
        <a:bodyPr/>
        <a:lstStyle/>
        <a:p>
          <a:pPr rtl="1"/>
          <a:endParaRPr lang="ar-SA"/>
        </a:p>
      </dgm:t>
    </dgm:pt>
    <dgm:pt modelId="{C986C87D-FE08-46DA-B73C-64B663852912}" type="sibTrans" cxnId="{919902CF-0973-4371-AFFA-FA7C83CFC164}">
      <dgm:prSet/>
      <dgm:spPr/>
      <dgm:t>
        <a:bodyPr/>
        <a:lstStyle/>
        <a:p>
          <a:pPr rtl="1"/>
          <a:endParaRPr lang="ar-SA"/>
        </a:p>
      </dgm:t>
    </dgm:pt>
    <dgm:pt modelId="{0BBDD1C9-ACC1-47E6-A9E9-ECF39611B5C1}" type="pres">
      <dgm:prSet presAssocID="{9DB3470D-6465-47A1-A165-6BA1E969FB5F}" presName="Name0" presStyleCnt="0">
        <dgm:presLayoutVars>
          <dgm:chMax/>
          <dgm:chPref/>
          <dgm:dir/>
          <dgm:animLvl val="lvl"/>
        </dgm:presLayoutVars>
      </dgm:prSet>
      <dgm:spPr/>
      <dgm:t>
        <a:bodyPr/>
        <a:lstStyle/>
        <a:p>
          <a:pPr rtl="1"/>
          <a:endParaRPr lang="ar-SA"/>
        </a:p>
      </dgm:t>
    </dgm:pt>
    <dgm:pt modelId="{AC9504E5-E116-4571-B4F7-B31D4BCE3EAC}" type="pres">
      <dgm:prSet presAssocID="{D6FC6532-0CC8-43FD-9BD0-5DBF313598C4}" presName="composite" presStyleCnt="0"/>
      <dgm:spPr/>
    </dgm:pt>
    <dgm:pt modelId="{0E5AC1A6-06AF-43BB-AB87-AC4D24469FA2}" type="pres">
      <dgm:prSet presAssocID="{D6FC6532-0CC8-43FD-9BD0-5DBF313598C4}" presName="ParentAccentShape" presStyleLbl="trBgShp" presStyleIdx="0" presStyleCnt="1"/>
      <dgm:spPr/>
    </dgm:pt>
    <dgm:pt modelId="{52EB69A0-26FF-4D48-8F11-28BFA438846B}" type="pres">
      <dgm:prSet presAssocID="{D6FC6532-0CC8-43FD-9BD0-5DBF313598C4}" presName="ParentText" presStyleLbl="revTx" presStyleIdx="0" presStyleCnt="2" custScaleX="75052" custScaleY="156663" custLinFactY="-84781" custLinFactNeighborX="-27020" custLinFactNeighborY="-100000">
        <dgm:presLayoutVars>
          <dgm:chMax val="1"/>
          <dgm:chPref val="1"/>
          <dgm:bulletEnabled val="1"/>
        </dgm:presLayoutVars>
      </dgm:prSet>
      <dgm:spPr/>
      <dgm:t>
        <a:bodyPr/>
        <a:lstStyle/>
        <a:p>
          <a:pPr rtl="1"/>
          <a:endParaRPr lang="ar-SA"/>
        </a:p>
      </dgm:t>
    </dgm:pt>
    <dgm:pt modelId="{9B4B0F37-DB5C-4531-BF1D-A707D14F438E}" type="pres">
      <dgm:prSet presAssocID="{D6FC6532-0CC8-43FD-9BD0-5DBF313598C4}" presName="ChildText" presStyleLbl="revTx" presStyleIdx="1" presStyleCnt="2" custScaleX="203531">
        <dgm:presLayoutVars>
          <dgm:chMax val="0"/>
          <dgm:chPref val="0"/>
        </dgm:presLayoutVars>
      </dgm:prSet>
      <dgm:spPr/>
    </dgm:pt>
    <dgm:pt modelId="{65105424-A88A-4CC3-8E78-7E3C314A2D4C}" type="pres">
      <dgm:prSet presAssocID="{D6FC6532-0CC8-43FD-9BD0-5DBF313598C4}" presName="ChildAccentShape" presStyleLbl="trBgShp" presStyleIdx="0" presStyleCnt="1"/>
      <dgm:spPr/>
    </dgm:pt>
    <dgm:pt modelId="{4282BF96-546D-43EB-A092-DB5A662C183C}" type="pres">
      <dgm:prSet presAssocID="{D6FC6532-0CC8-43FD-9BD0-5DBF313598C4}" presName="Image" presStyleLbl="alignImgPlace1" presStyleIdx="0" presStyleCnt="1" custScaleX="70101" custScaleY="67198" custLinFactY="-49290" custLinFactNeighborX="-75971" custLinFactNeighborY="-100000"/>
      <dgm:spPr>
        <a:blipFill>
          <a:blip xmlns:r="http://schemas.openxmlformats.org/officeDocument/2006/relationships" r:embed="rId1">
            <a:extLst>
              <a:ext uri="{28A0092B-C50C-407E-A947-70E740481C1C}">
                <a14:useLocalDpi xmlns:a14="http://schemas.microsoft.com/office/drawing/2010/main" val="0"/>
              </a:ext>
            </a:extLst>
          </a:blip>
          <a:srcRect/>
          <a:stretch>
            <a:fillRect l="-4000" r="-4000"/>
          </a:stretch>
        </a:blipFill>
      </dgm:spPr>
    </dgm:pt>
  </dgm:ptLst>
  <dgm:cxnLst>
    <dgm:cxn modelId="{6E624DAA-6A6D-4035-BBB2-5C800B34E320}" type="presOf" srcId="{D6FC6532-0CC8-43FD-9BD0-5DBF313598C4}" destId="{52EB69A0-26FF-4D48-8F11-28BFA438846B}" srcOrd="0" destOrd="0" presId="urn:microsoft.com/office/officeart/2009/3/layout/SnapshotPictureList"/>
    <dgm:cxn modelId="{919902CF-0973-4371-AFFA-FA7C83CFC164}" srcId="{9DB3470D-6465-47A1-A165-6BA1E969FB5F}" destId="{D6FC6532-0CC8-43FD-9BD0-5DBF313598C4}" srcOrd="0" destOrd="0" parTransId="{F9094D74-1F77-416C-B3E2-2301F30A1367}" sibTransId="{C986C87D-FE08-46DA-B73C-64B663852912}"/>
    <dgm:cxn modelId="{F364E8B4-A593-4C5B-BFE6-C831333BE4BE}" type="presOf" srcId="{9DB3470D-6465-47A1-A165-6BA1E969FB5F}" destId="{0BBDD1C9-ACC1-47E6-A9E9-ECF39611B5C1}" srcOrd="0" destOrd="0" presId="urn:microsoft.com/office/officeart/2009/3/layout/SnapshotPictureList"/>
    <dgm:cxn modelId="{D12854E0-CD5D-4111-9C84-F49FDB2CF863}" type="presParOf" srcId="{0BBDD1C9-ACC1-47E6-A9E9-ECF39611B5C1}" destId="{AC9504E5-E116-4571-B4F7-B31D4BCE3EAC}" srcOrd="0" destOrd="0" presId="urn:microsoft.com/office/officeart/2009/3/layout/SnapshotPictureList"/>
    <dgm:cxn modelId="{2743B6AA-D8A3-4AF4-9D27-91F882187CDB}" type="presParOf" srcId="{AC9504E5-E116-4571-B4F7-B31D4BCE3EAC}" destId="{0E5AC1A6-06AF-43BB-AB87-AC4D24469FA2}" srcOrd="0" destOrd="0" presId="urn:microsoft.com/office/officeart/2009/3/layout/SnapshotPictureList"/>
    <dgm:cxn modelId="{4891A327-4DC4-4AEB-BEDE-FDA237AD18A3}" type="presParOf" srcId="{AC9504E5-E116-4571-B4F7-B31D4BCE3EAC}" destId="{52EB69A0-26FF-4D48-8F11-28BFA438846B}" srcOrd="1" destOrd="0" presId="urn:microsoft.com/office/officeart/2009/3/layout/SnapshotPictureList"/>
    <dgm:cxn modelId="{9A858FCD-8DC2-4BCD-B343-4B83C617F9B3}" type="presParOf" srcId="{AC9504E5-E116-4571-B4F7-B31D4BCE3EAC}" destId="{9B4B0F37-DB5C-4531-BF1D-A707D14F438E}" srcOrd="2" destOrd="0" presId="urn:microsoft.com/office/officeart/2009/3/layout/SnapshotPictureList"/>
    <dgm:cxn modelId="{97F14429-7717-43E1-9EB8-0F3409458979}" type="presParOf" srcId="{AC9504E5-E116-4571-B4F7-B31D4BCE3EAC}" destId="{65105424-A88A-4CC3-8E78-7E3C314A2D4C}" srcOrd="3" destOrd="0" presId="urn:microsoft.com/office/officeart/2009/3/layout/SnapshotPictureList"/>
    <dgm:cxn modelId="{1E2687A7-3C24-4765-9F1F-AEFFE1F46C6D}" type="presParOf" srcId="{AC9504E5-E116-4571-B4F7-B31D4BCE3EAC}" destId="{4282BF96-546D-43EB-A092-DB5A662C183C}" srcOrd="4" destOrd="0" presId="urn:microsoft.com/office/officeart/2009/3/layout/Snapshot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AF3D51-E8C2-4B71-8128-1D733C77B7BA}" type="doc">
      <dgm:prSet loTypeId="urn:microsoft.com/office/officeart/2009/3/layout/SnapshotPictureList" loCatId="picture" qsTypeId="urn:microsoft.com/office/officeart/2005/8/quickstyle/simple1" qsCatId="simple" csTypeId="urn:microsoft.com/office/officeart/2005/8/colors/accent1_2" csCatId="accent1" phldr="1"/>
      <dgm:spPr/>
      <dgm:t>
        <a:bodyPr/>
        <a:lstStyle/>
        <a:p>
          <a:pPr rtl="1"/>
          <a:endParaRPr lang="ar-SA"/>
        </a:p>
      </dgm:t>
    </dgm:pt>
    <dgm:pt modelId="{919FB5FF-68CE-429D-A0E1-E70B259E64C8}">
      <dgm:prSet phldrT="[Text]" custT="1"/>
      <dgm:spPr>
        <a:ln>
          <a:solidFill>
            <a:schemeClr val="accent2">
              <a:lumMod val="60000"/>
              <a:lumOff val="40000"/>
            </a:schemeClr>
          </a:solidFill>
        </a:ln>
      </dgm:spPr>
      <dgm:t>
        <a:bodyPr/>
        <a:lstStyle/>
        <a:p>
          <a:pPr rtl="1"/>
          <a:r>
            <a:rPr lang="ar-SA" sz="2800" b="1" dirty="0"/>
            <a:t>مظاهر الصعوبات الخاصة بالكتابة</a:t>
          </a:r>
        </a:p>
      </dgm:t>
    </dgm:pt>
    <dgm:pt modelId="{98E6C626-A58C-40F7-8D5D-32DEB3C01A09}" type="parTrans" cxnId="{6143C5CE-18D6-4540-B788-12BDB764BF36}">
      <dgm:prSet/>
      <dgm:spPr/>
      <dgm:t>
        <a:bodyPr/>
        <a:lstStyle/>
        <a:p>
          <a:pPr rtl="1"/>
          <a:endParaRPr lang="ar-SA"/>
        </a:p>
      </dgm:t>
    </dgm:pt>
    <dgm:pt modelId="{29454916-53F5-468A-93EA-61F4B23FC15D}" type="sibTrans" cxnId="{6143C5CE-18D6-4540-B788-12BDB764BF36}">
      <dgm:prSet/>
      <dgm:spPr/>
      <dgm:t>
        <a:bodyPr/>
        <a:lstStyle/>
        <a:p>
          <a:pPr rtl="1"/>
          <a:endParaRPr lang="ar-SA"/>
        </a:p>
      </dgm:t>
    </dgm:pt>
    <dgm:pt modelId="{15553B0D-9283-4C96-A10E-494CD4A5EAD0}" type="pres">
      <dgm:prSet presAssocID="{31AF3D51-E8C2-4B71-8128-1D733C77B7BA}" presName="Name0" presStyleCnt="0">
        <dgm:presLayoutVars>
          <dgm:chMax/>
          <dgm:chPref/>
          <dgm:dir/>
          <dgm:animLvl val="lvl"/>
        </dgm:presLayoutVars>
      </dgm:prSet>
      <dgm:spPr/>
      <dgm:t>
        <a:bodyPr/>
        <a:lstStyle/>
        <a:p>
          <a:pPr rtl="1"/>
          <a:endParaRPr lang="ar-SA"/>
        </a:p>
      </dgm:t>
    </dgm:pt>
    <dgm:pt modelId="{75DF73C3-D27B-4C59-BD41-C86D0BAF2E4A}" type="pres">
      <dgm:prSet presAssocID="{919FB5FF-68CE-429D-A0E1-E70B259E64C8}" presName="composite" presStyleCnt="0"/>
      <dgm:spPr/>
    </dgm:pt>
    <dgm:pt modelId="{B77B384F-01AB-4B03-8DED-16B2E80B23E8}" type="pres">
      <dgm:prSet presAssocID="{919FB5FF-68CE-429D-A0E1-E70B259E64C8}" presName="ParentAccentShape" presStyleLbl="trBgShp" presStyleIdx="0" presStyleCnt="1"/>
      <dgm:spPr/>
    </dgm:pt>
    <dgm:pt modelId="{92232D6B-BF5E-475A-AAEA-0210FE2B0B26}" type="pres">
      <dgm:prSet presAssocID="{919FB5FF-68CE-429D-A0E1-E70B259E64C8}" presName="ParentText" presStyleLbl="revTx" presStyleIdx="0" presStyleCnt="2" custLinFactY="-100000" custLinFactNeighborX="-18749" custLinFactNeighborY="-114869">
        <dgm:presLayoutVars>
          <dgm:chMax val="1"/>
          <dgm:chPref val="1"/>
          <dgm:bulletEnabled val="1"/>
        </dgm:presLayoutVars>
      </dgm:prSet>
      <dgm:spPr/>
      <dgm:t>
        <a:bodyPr/>
        <a:lstStyle/>
        <a:p>
          <a:pPr rtl="1"/>
          <a:endParaRPr lang="ar-SA"/>
        </a:p>
      </dgm:t>
    </dgm:pt>
    <dgm:pt modelId="{0A69DB1D-12ED-48EA-A16B-18343412A065}" type="pres">
      <dgm:prSet presAssocID="{919FB5FF-68CE-429D-A0E1-E70B259E64C8}" presName="ChildText" presStyleLbl="revTx" presStyleIdx="1" presStyleCnt="2">
        <dgm:presLayoutVars>
          <dgm:chMax val="0"/>
          <dgm:chPref val="0"/>
        </dgm:presLayoutVars>
      </dgm:prSet>
      <dgm:spPr/>
    </dgm:pt>
    <dgm:pt modelId="{692FD0C2-C5B1-40AF-84BA-6F8D7DEF2122}" type="pres">
      <dgm:prSet presAssocID="{919FB5FF-68CE-429D-A0E1-E70B259E64C8}" presName="ChildAccentShape" presStyleLbl="trBgShp" presStyleIdx="0" presStyleCnt="1"/>
      <dgm:spPr/>
    </dgm:pt>
    <dgm:pt modelId="{E198F131-B9EC-4122-83F7-7D7ED9FB54E9}" type="pres">
      <dgm:prSet presAssocID="{919FB5FF-68CE-429D-A0E1-E70B259E64C8}" presName="Image" presStyleLbl="alignImgPlace1" presStyleIdx="0" presStyleCnt="1" custScaleX="61108" custScaleY="68122" custLinFactNeighborX="-29405" custLinFactNeighborY="-8207"/>
      <dgm:spPr>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dgm:spPr>
    </dgm:pt>
  </dgm:ptLst>
  <dgm:cxnLst>
    <dgm:cxn modelId="{6143C5CE-18D6-4540-B788-12BDB764BF36}" srcId="{31AF3D51-E8C2-4B71-8128-1D733C77B7BA}" destId="{919FB5FF-68CE-429D-A0E1-E70B259E64C8}" srcOrd="0" destOrd="0" parTransId="{98E6C626-A58C-40F7-8D5D-32DEB3C01A09}" sibTransId="{29454916-53F5-468A-93EA-61F4B23FC15D}"/>
    <dgm:cxn modelId="{DDE86C73-C79A-49FB-98F7-083102718741}" type="presOf" srcId="{919FB5FF-68CE-429D-A0E1-E70B259E64C8}" destId="{92232D6B-BF5E-475A-AAEA-0210FE2B0B26}" srcOrd="0" destOrd="0" presId="urn:microsoft.com/office/officeart/2009/3/layout/SnapshotPictureList"/>
    <dgm:cxn modelId="{C6008145-5C72-48CD-BDB0-32D14CF0DBE3}" type="presOf" srcId="{31AF3D51-E8C2-4B71-8128-1D733C77B7BA}" destId="{15553B0D-9283-4C96-A10E-494CD4A5EAD0}" srcOrd="0" destOrd="0" presId="urn:microsoft.com/office/officeart/2009/3/layout/SnapshotPictureList"/>
    <dgm:cxn modelId="{745797E4-0C51-4B3F-8E05-61E9353B30C6}" type="presParOf" srcId="{15553B0D-9283-4C96-A10E-494CD4A5EAD0}" destId="{75DF73C3-D27B-4C59-BD41-C86D0BAF2E4A}" srcOrd="0" destOrd="0" presId="urn:microsoft.com/office/officeart/2009/3/layout/SnapshotPictureList"/>
    <dgm:cxn modelId="{5693DB55-D3FB-40D0-9690-3DEE5F51A981}" type="presParOf" srcId="{75DF73C3-D27B-4C59-BD41-C86D0BAF2E4A}" destId="{B77B384F-01AB-4B03-8DED-16B2E80B23E8}" srcOrd="0" destOrd="0" presId="urn:microsoft.com/office/officeart/2009/3/layout/SnapshotPictureList"/>
    <dgm:cxn modelId="{89FC78A3-91C6-4F12-9CF4-66C8EDD2A793}" type="presParOf" srcId="{75DF73C3-D27B-4C59-BD41-C86D0BAF2E4A}" destId="{92232D6B-BF5E-475A-AAEA-0210FE2B0B26}" srcOrd="1" destOrd="0" presId="urn:microsoft.com/office/officeart/2009/3/layout/SnapshotPictureList"/>
    <dgm:cxn modelId="{B96A1332-9C76-46AA-A703-03267AD0A2D1}" type="presParOf" srcId="{75DF73C3-D27B-4C59-BD41-C86D0BAF2E4A}" destId="{0A69DB1D-12ED-48EA-A16B-18343412A065}" srcOrd="2" destOrd="0" presId="urn:microsoft.com/office/officeart/2009/3/layout/SnapshotPictureList"/>
    <dgm:cxn modelId="{845E58C1-8285-4855-A6CE-E838C23A95F3}" type="presParOf" srcId="{75DF73C3-D27B-4C59-BD41-C86D0BAF2E4A}" destId="{692FD0C2-C5B1-40AF-84BA-6F8D7DEF2122}" srcOrd="3" destOrd="0" presId="urn:microsoft.com/office/officeart/2009/3/layout/SnapshotPictureList"/>
    <dgm:cxn modelId="{7E3E0817-7FE5-4C0E-8BF4-C8E13F43AEC1}" type="presParOf" srcId="{75DF73C3-D27B-4C59-BD41-C86D0BAF2E4A}" destId="{E198F131-B9EC-4122-83F7-7D7ED9FB54E9}" srcOrd="4" destOrd="0" presId="urn:microsoft.com/office/officeart/2009/3/layout/Snapshot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AF3D51-E8C2-4B71-8128-1D733C77B7BA}" type="doc">
      <dgm:prSet loTypeId="urn:microsoft.com/office/officeart/2009/3/layout/SnapshotPictureList" loCatId="picture" qsTypeId="urn:microsoft.com/office/officeart/2005/8/quickstyle/3d1" qsCatId="3D" csTypeId="urn:microsoft.com/office/officeart/2005/8/colors/accent1_2" csCatId="accent1" phldr="1"/>
      <dgm:spPr/>
      <dgm:t>
        <a:bodyPr/>
        <a:lstStyle/>
        <a:p>
          <a:pPr rtl="1"/>
          <a:endParaRPr lang="ar-SA"/>
        </a:p>
      </dgm:t>
    </dgm:pt>
    <dgm:pt modelId="{919FB5FF-68CE-429D-A0E1-E70B259E64C8}">
      <dgm:prSet phldrT="[Text]" custT="1"/>
      <dgm:spPr/>
      <dgm:t>
        <a:bodyPr/>
        <a:lstStyle/>
        <a:p>
          <a:pPr rtl="1"/>
          <a:r>
            <a:rPr lang="ar-SA" sz="2800" b="1" dirty="0"/>
            <a:t>مثال /الصعوبات الخاصة بالكتابة</a:t>
          </a:r>
        </a:p>
      </dgm:t>
    </dgm:pt>
    <dgm:pt modelId="{98E6C626-A58C-40F7-8D5D-32DEB3C01A09}" type="parTrans" cxnId="{6143C5CE-18D6-4540-B788-12BDB764BF36}">
      <dgm:prSet/>
      <dgm:spPr/>
      <dgm:t>
        <a:bodyPr/>
        <a:lstStyle/>
        <a:p>
          <a:pPr rtl="1"/>
          <a:endParaRPr lang="ar-SA"/>
        </a:p>
      </dgm:t>
    </dgm:pt>
    <dgm:pt modelId="{29454916-53F5-468A-93EA-61F4B23FC15D}" type="sibTrans" cxnId="{6143C5CE-18D6-4540-B788-12BDB764BF36}">
      <dgm:prSet/>
      <dgm:spPr/>
      <dgm:t>
        <a:bodyPr/>
        <a:lstStyle/>
        <a:p>
          <a:pPr rtl="1"/>
          <a:endParaRPr lang="ar-SA"/>
        </a:p>
      </dgm:t>
    </dgm:pt>
    <dgm:pt modelId="{15553B0D-9283-4C96-A10E-494CD4A5EAD0}" type="pres">
      <dgm:prSet presAssocID="{31AF3D51-E8C2-4B71-8128-1D733C77B7BA}" presName="Name0" presStyleCnt="0">
        <dgm:presLayoutVars>
          <dgm:chMax/>
          <dgm:chPref/>
          <dgm:dir/>
          <dgm:animLvl val="lvl"/>
        </dgm:presLayoutVars>
      </dgm:prSet>
      <dgm:spPr/>
      <dgm:t>
        <a:bodyPr/>
        <a:lstStyle/>
        <a:p>
          <a:pPr rtl="1"/>
          <a:endParaRPr lang="ar-SA"/>
        </a:p>
      </dgm:t>
    </dgm:pt>
    <dgm:pt modelId="{75DF73C3-D27B-4C59-BD41-C86D0BAF2E4A}" type="pres">
      <dgm:prSet presAssocID="{919FB5FF-68CE-429D-A0E1-E70B259E64C8}" presName="composite" presStyleCnt="0"/>
      <dgm:spPr/>
    </dgm:pt>
    <dgm:pt modelId="{B77B384F-01AB-4B03-8DED-16B2E80B23E8}" type="pres">
      <dgm:prSet presAssocID="{919FB5FF-68CE-429D-A0E1-E70B259E64C8}" presName="ParentAccentShape" presStyleLbl="trBgShp" presStyleIdx="0" presStyleCnt="1"/>
      <dgm:spPr/>
    </dgm:pt>
    <dgm:pt modelId="{92232D6B-BF5E-475A-AAEA-0210FE2B0B26}" type="pres">
      <dgm:prSet presAssocID="{919FB5FF-68CE-429D-A0E1-E70B259E64C8}" presName="ParentText" presStyleLbl="revTx" presStyleIdx="0" presStyleCnt="2" custLinFactY="-373864" custLinFactNeighborX="50401" custLinFactNeighborY="-400000">
        <dgm:presLayoutVars>
          <dgm:chMax val="1"/>
          <dgm:chPref val="1"/>
          <dgm:bulletEnabled val="1"/>
        </dgm:presLayoutVars>
      </dgm:prSet>
      <dgm:spPr/>
      <dgm:t>
        <a:bodyPr/>
        <a:lstStyle/>
        <a:p>
          <a:pPr rtl="1"/>
          <a:endParaRPr lang="ar-SA"/>
        </a:p>
      </dgm:t>
    </dgm:pt>
    <dgm:pt modelId="{0A69DB1D-12ED-48EA-A16B-18343412A065}" type="pres">
      <dgm:prSet presAssocID="{919FB5FF-68CE-429D-A0E1-E70B259E64C8}" presName="ChildText" presStyleLbl="revTx" presStyleIdx="1" presStyleCnt="2">
        <dgm:presLayoutVars>
          <dgm:chMax val="0"/>
          <dgm:chPref val="0"/>
        </dgm:presLayoutVars>
      </dgm:prSet>
      <dgm:spPr/>
    </dgm:pt>
    <dgm:pt modelId="{692FD0C2-C5B1-40AF-84BA-6F8D7DEF2122}" type="pres">
      <dgm:prSet presAssocID="{919FB5FF-68CE-429D-A0E1-E70B259E64C8}" presName="ChildAccentShape" presStyleLbl="trBgShp" presStyleIdx="0" presStyleCnt="1"/>
      <dgm:spPr/>
    </dgm:pt>
    <dgm:pt modelId="{E198F131-B9EC-4122-83F7-7D7ED9FB54E9}" type="pres">
      <dgm:prSet presAssocID="{919FB5FF-68CE-429D-A0E1-E70B259E64C8}" presName="Image" presStyleLbl="alignImgPlace1" presStyleIdx="0" presStyleCnt="1" custScaleX="57751" custScaleY="42655" custLinFactNeighborX="-19195" custLinFactNeighborY="-23964"/>
      <dgm:spPr>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dgm:spPr>
    </dgm:pt>
  </dgm:ptLst>
  <dgm:cxnLst>
    <dgm:cxn modelId="{6143C5CE-18D6-4540-B788-12BDB764BF36}" srcId="{31AF3D51-E8C2-4B71-8128-1D733C77B7BA}" destId="{919FB5FF-68CE-429D-A0E1-E70B259E64C8}" srcOrd="0" destOrd="0" parTransId="{98E6C626-A58C-40F7-8D5D-32DEB3C01A09}" sibTransId="{29454916-53F5-468A-93EA-61F4B23FC15D}"/>
    <dgm:cxn modelId="{089EF5A1-D82D-4158-A138-1B4007629724}" type="presOf" srcId="{31AF3D51-E8C2-4B71-8128-1D733C77B7BA}" destId="{15553B0D-9283-4C96-A10E-494CD4A5EAD0}" srcOrd="0" destOrd="0" presId="urn:microsoft.com/office/officeart/2009/3/layout/SnapshotPictureList"/>
    <dgm:cxn modelId="{C2FFB8E0-4F4A-4356-8893-97FC07C23EA9}" type="presOf" srcId="{919FB5FF-68CE-429D-A0E1-E70B259E64C8}" destId="{92232D6B-BF5E-475A-AAEA-0210FE2B0B26}" srcOrd="0" destOrd="0" presId="urn:microsoft.com/office/officeart/2009/3/layout/SnapshotPictureList"/>
    <dgm:cxn modelId="{93C23D0C-DDCF-4D50-BEA4-50B851F9E4B1}" type="presParOf" srcId="{15553B0D-9283-4C96-A10E-494CD4A5EAD0}" destId="{75DF73C3-D27B-4C59-BD41-C86D0BAF2E4A}" srcOrd="0" destOrd="0" presId="urn:microsoft.com/office/officeart/2009/3/layout/SnapshotPictureList"/>
    <dgm:cxn modelId="{2CA69FB7-990F-41E9-864F-D1E77139EEA7}" type="presParOf" srcId="{75DF73C3-D27B-4C59-BD41-C86D0BAF2E4A}" destId="{B77B384F-01AB-4B03-8DED-16B2E80B23E8}" srcOrd="0" destOrd="0" presId="urn:microsoft.com/office/officeart/2009/3/layout/SnapshotPictureList"/>
    <dgm:cxn modelId="{094F547F-2035-4276-B170-76655A0C2C66}" type="presParOf" srcId="{75DF73C3-D27B-4C59-BD41-C86D0BAF2E4A}" destId="{92232D6B-BF5E-475A-AAEA-0210FE2B0B26}" srcOrd="1" destOrd="0" presId="urn:microsoft.com/office/officeart/2009/3/layout/SnapshotPictureList"/>
    <dgm:cxn modelId="{FC29551B-DF4E-4760-B25C-43EF2F3274EF}" type="presParOf" srcId="{75DF73C3-D27B-4C59-BD41-C86D0BAF2E4A}" destId="{0A69DB1D-12ED-48EA-A16B-18343412A065}" srcOrd="2" destOrd="0" presId="urn:microsoft.com/office/officeart/2009/3/layout/SnapshotPictureList"/>
    <dgm:cxn modelId="{76F445B6-B74C-4B1F-A55B-977B852AB93C}" type="presParOf" srcId="{75DF73C3-D27B-4C59-BD41-C86D0BAF2E4A}" destId="{692FD0C2-C5B1-40AF-84BA-6F8D7DEF2122}" srcOrd="3" destOrd="0" presId="urn:microsoft.com/office/officeart/2009/3/layout/SnapshotPictureList"/>
    <dgm:cxn modelId="{691864B1-1A78-41C9-B733-60B43B8463B5}" type="presParOf" srcId="{75DF73C3-D27B-4C59-BD41-C86D0BAF2E4A}" destId="{E198F131-B9EC-4122-83F7-7D7ED9FB54E9}" srcOrd="4" destOrd="0" presId="urn:microsoft.com/office/officeart/2009/3/layout/Snapshot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EBCA40-B277-40DC-B834-DDF305EE3ABF}" type="doc">
      <dgm:prSet loTypeId="urn:microsoft.com/office/officeart/2005/8/layout/venn3" loCatId="relationship" qsTypeId="urn:microsoft.com/office/officeart/2005/8/quickstyle/3d1" qsCatId="3D" csTypeId="urn:microsoft.com/office/officeart/2005/8/colors/colorful5" csCatId="colorful" phldr="1"/>
      <dgm:spPr/>
      <dgm:t>
        <a:bodyPr/>
        <a:lstStyle/>
        <a:p>
          <a:pPr rtl="1"/>
          <a:endParaRPr lang="ar-SA"/>
        </a:p>
      </dgm:t>
    </dgm:pt>
    <dgm:pt modelId="{2CE25600-874E-4FBF-809C-1F8D5C78D0A9}">
      <dgm:prSet phldrT="[Text]"/>
      <dgm:spPr>
        <a:solidFill>
          <a:schemeClr val="tx2">
            <a:lumMod val="50000"/>
            <a:lumOff val="50000"/>
            <a:alpha val="54000"/>
          </a:schemeClr>
        </a:solidFill>
      </dgm:spPr>
      <dgm:t>
        <a:bodyPr/>
        <a:lstStyle/>
        <a:p>
          <a:pPr rtl="1"/>
          <a:r>
            <a:rPr lang="ar-SA" b="0" dirty="0">
              <a:effectLst>
                <a:outerShdw blurRad="38100" dist="38100" dir="2700000" algn="tl">
                  <a:srgbClr val="000000">
                    <a:alpha val="43137"/>
                  </a:srgbClr>
                </a:outerShdw>
              </a:effectLst>
            </a:rPr>
            <a:t>الخصائص اللغوية</a:t>
          </a:r>
        </a:p>
      </dgm:t>
    </dgm:pt>
    <dgm:pt modelId="{F5A31A86-4C53-4384-8F03-E5C8CBE323A5}" type="parTrans" cxnId="{95A0F59D-FEBD-4F16-B7D6-A85660183F43}">
      <dgm:prSet/>
      <dgm:spPr/>
      <dgm:t>
        <a:bodyPr/>
        <a:lstStyle/>
        <a:p>
          <a:pPr rtl="1"/>
          <a:endParaRPr lang="ar-SA"/>
        </a:p>
      </dgm:t>
    </dgm:pt>
    <dgm:pt modelId="{F35BBFCA-E792-4F89-892A-3A3B7AFE8F02}" type="sibTrans" cxnId="{95A0F59D-FEBD-4F16-B7D6-A85660183F43}">
      <dgm:prSet/>
      <dgm:spPr/>
      <dgm:t>
        <a:bodyPr/>
        <a:lstStyle/>
        <a:p>
          <a:pPr rtl="1"/>
          <a:endParaRPr lang="ar-SA"/>
        </a:p>
      </dgm:t>
    </dgm:pt>
    <dgm:pt modelId="{88CCA48C-9513-4191-BAA1-683857EC2478}" type="pres">
      <dgm:prSet presAssocID="{EEEBCA40-B277-40DC-B834-DDF305EE3ABF}" presName="Name0" presStyleCnt="0">
        <dgm:presLayoutVars>
          <dgm:dir/>
          <dgm:resizeHandles val="exact"/>
        </dgm:presLayoutVars>
      </dgm:prSet>
      <dgm:spPr/>
      <dgm:t>
        <a:bodyPr/>
        <a:lstStyle/>
        <a:p>
          <a:pPr rtl="1"/>
          <a:endParaRPr lang="ar-SA"/>
        </a:p>
      </dgm:t>
    </dgm:pt>
    <dgm:pt modelId="{52F7E5A1-82D9-4885-AB16-278D4210A7B4}" type="pres">
      <dgm:prSet presAssocID="{2CE25600-874E-4FBF-809C-1F8D5C78D0A9}" presName="Name5" presStyleLbl="vennNode1" presStyleIdx="0" presStyleCnt="1" custLinFactNeighborX="3980" custLinFactNeighborY="-8552">
        <dgm:presLayoutVars>
          <dgm:bulletEnabled val="1"/>
        </dgm:presLayoutVars>
      </dgm:prSet>
      <dgm:spPr/>
      <dgm:t>
        <a:bodyPr/>
        <a:lstStyle/>
        <a:p>
          <a:pPr rtl="1"/>
          <a:endParaRPr lang="ar-SA"/>
        </a:p>
      </dgm:t>
    </dgm:pt>
  </dgm:ptLst>
  <dgm:cxnLst>
    <dgm:cxn modelId="{6914F5E3-68C1-40D3-BFA7-B935E54F676E}" type="presOf" srcId="{EEEBCA40-B277-40DC-B834-DDF305EE3ABF}" destId="{88CCA48C-9513-4191-BAA1-683857EC2478}" srcOrd="0" destOrd="0" presId="urn:microsoft.com/office/officeart/2005/8/layout/venn3"/>
    <dgm:cxn modelId="{EA8A3E85-097E-48E3-991E-8C901CF8B990}" type="presOf" srcId="{2CE25600-874E-4FBF-809C-1F8D5C78D0A9}" destId="{52F7E5A1-82D9-4885-AB16-278D4210A7B4}" srcOrd="0" destOrd="0" presId="urn:microsoft.com/office/officeart/2005/8/layout/venn3"/>
    <dgm:cxn modelId="{95A0F59D-FEBD-4F16-B7D6-A85660183F43}" srcId="{EEEBCA40-B277-40DC-B834-DDF305EE3ABF}" destId="{2CE25600-874E-4FBF-809C-1F8D5C78D0A9}" srcOrd="0" destOrd="0" parTransId="{F5A31A86-4C53-4384-8F03-E5C8CBE323A5}" sibTransId="{F35BBFCA-E792-4F89-892A-3A3B7AFE8F02}"/>
    <dgm:cxn modelId="{6A32B9DA-3FCE-49E1-9857-B9F6A99958EE}" type="presParOf" srcId="{88CCA48C-9513-4191-BAA1-683857EC2478}" destId="{52F7E5A1-82D9-4885-AB16-278D4210A7B4}" srcOrd="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7E5A1-82D9-4885-AB16-278D4210A7B4}">
      <dsp:nvSpPr>
        <dsp:cNvPr id="0" name=""/>
        <dsp:cNvSpPr/>
      </dsp:nvSpPr>
      <dsp:spPr>
        <a:xfrm>
          <a:off x="6167569" y="308"/>
          <a:ext cx="3593482" cy="3593482"/>
        </a:xfrm>
        <a:prstGeom prst="ellipse">
          <a:avLst/>
        </a:prstGeom>
        <a:solidFill>
          <a:schemeClr val="tx2">
            <a:lumMod val="50000"/>
            <a:lumOff val="50000"/>
            <a:alpha val="540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97761" tIns="59690" rIns="197761" bIns="59690" numCol="1" spcCol="1270" anchor="ctr" anchorCtr="0">
          <a:noAutofit/>
        </a:bodyPr>
        <a:lstStyle/>
        <a:p>
          <a:pPr lvl="0" algn="ctr" defTabSz="2089150" rtl="1">
            <a:lnSpc>
              <a:spcPct val="90000"/>
            </a:lnSpc>
            <a:spcBef>
              <a:spcPct val="0"/>
            </a:spcBef>
            <a:spcAft>
              <a:spcPct val="35000"/>
            </a:spcAft>
          </a:pPr>
          <a:r>
            <a:rPr lang="ar-SA" sz="4700" b="0" kern="1200" dirty="0">
              <a:effectLst>
                <a:outerShdw blurRad="38100" dist="38100" dir="2700000" algn="tl">
                  <a:srgbClr val="000000">
                    <a:alpha val="43137"/>
                  </a:srgbClr>
                </a:outerShdw>
              </a:effectLst>
            </a:rPr>
            <a:t>الأسباب البيئية</a:t>
          </a:r>
        </a:p>
      </dsp:txBody>
      <dsp:txXfrm>
        <a:off x="6693822" y="526561"/>
        <a:ext cx="2540976" cy="2540976"/>
      </dsp:txXfrm>
    </dsp:sp>
    <dsp:sp modelId="{7B7FD114-9D20-4428-A3D4-A0BC9801C63A}">
      <dsp:nvSpPr>
        <dsp:cNvPr id="0" name=""/>
        <dsp:cNvSpPr/>
      </dsp:nvSpPr>
      <dsp:spPr>
        <a:xfrm>
          <a:off x="3292783" y="308"/>
          <a:ext cx="3593482" cy="3593482"/>
        </a:xfrm>
        <a:prstGeom prst="ellipse">
          <a:avLst/>
        </a:prstGeom>
        <a:solidFill>
          <a:srgbClr val="00B050">
            <a:alpha val="50000"/>
          </a:srgb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97761" tIns="59690" rIns="197761" bIns="59690" numCol="1" spcCol="1270" anchor="ctr" anchorCtr="0">
          <a:noAutofit/>
        </a:bodyPr>
        <a:lstStyle/>
        <a:p>
          <a:pPr lvl="0" algn="ctr" defTabSz="2089150" rtl="1">
            <a:lnSpc>
              <a:spcPct val="90000"/>
            </a:lnSpc>
            <a:spcBef>
              <a:spcPct val="0"/>
            </a:spcBef>
            <a:spcAft>
              <a:spcPct val="35000"/>
            </a:spcAft>
          </a:pPr>
          <a:r>
            <a:rPr lang="ar-SA" sz="4700" kern="1200" dirty="0">
              <a:effectLst>
                <a:outerShdw blurRad="38100" dist="38100" dir="2700000" algn="tl">
                  <a:srgbClr val="000000">
                    <a:alpha val="43137"/>
                  </a:srgbClr>
                </a:outerShdw>
              </a:effectLst>
            </a:rPr>
            <a:t>الأسباب الوراثية</a:t>
          </a:r>
        </a:p>
      </dsp:txBody>
      <dsp:txXfrm>
        <a:off x="3819036" y="526561"/>
        <a:ext cx="2540976" cy="2540976"/>
      </dsp:txXfrm>
    </dsp:sp>
    <dsp:sp modelId="{0096431F-7DD2-4372-B000-95EA39FB9997}">
      <dsp:nvSpPr>
        <dsp:cNvPr id="0" name=""/>
        <dsp:cNvSpPr/>
      </dsp:nvSpPr>
      <dsp:spPr>
        <a:xfrm>
          <a:off x="417997" y="308"/>
          <a:ext cx="3593482" cy="3593482"/>
        </a:xfrm>
        <a:prstGeom prst="ellipse">
          <a:avLst/>
        </a:prstGeom>
        <a:solidFill>
          <a:schemeClr val="accent5">
            <a:alpha val="50000"/>
            <a:hueOff val="19114684"/>
            <a:satOff val="-40837"/>
            <a:lumOff val="-17059"/>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97761" tIns="59690" rIns="197761" bIns="59690" numCol="1" spcCol="1270" anchor="ctr" anchorCtr="0">
          <a:noAutofit/>
        </a:bodyPr>
        <a:lstStyle/>
        <a:p>
          <a:pPr lvl="0" algn="ctr" defTabSz="2089150" rtl="1">
            <a:lnSpc>
              <a:spcPct val="90000"/>
            </a:lnSpc>
            <a:spcBef>
              <a:spcPct val="0"/>
            </a:spcBef>
            <a:spcAft>
              <a:spcPct val="35000"/>
            </a:spcAft>
          </a:pPr>
          <a:r>
            <a:rPr lang="ar-SA" sz="4700" kern="1200" baseline="0" dirty="0">
              <a:effectLst>
                <a:outerShdw blurRad="38100" dist="38100" dir="2700000" algn="tl">
                  <a:srgbClr val="000000">
                    <a:alpha val="43137"/>
                  </a:srgbClr>
                </a:outerShdw>
              </a:effectLst>
            </a:rPr>
            <a:t>الأسباب العضوية والبيولوجية</a:t>
          </a:r>
        </a:p>
      </dsp:txBody>
      <dsp:txXfrm>
        <a:off x="944250" y="526561"/>
        <a:ext cx="2540976" cy="25409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8F87F-07D1-4C6D-A55D-F5E2F0DC3630}">
      <dsp:nvSpPr>
        <dsp:cNvPr id="0" name=""/>
        <dsp:cNvSpPr/>
      </dsp:nvSpPr>
      <dsp:spPr>
        <a:xfrm>
          <a:off x="0" y="1704784"/>
          <a:ext cx="7924799" cy="1494967"/>
        </a:xfrm>
        <a:prstGeom prst="roundRect">
          <a:avLst>
            <a:gd name="adj" fmla="val 10000"/>
          </a:avLst>
        </a:prstGeom>
        <a:solidFill>
          <a:schemeClr val="tx2">
            <a:lumMod val="10000"/>
            <a:lumOff val="90000"/>
          </a:schemeClr>
        </a:solidFill>
        <a:ln w="25400" cap="flat" cmpd="sng" algn="ctr">
          <a:solidFill>
            <a:schemeClr val="accent5"/>
          </a:solidFill>
          <a:prstDash val="solid"/>
        </a:ln>
        <a:effectLst>
          <a:outerShdw blurRad="50800" dist="50800" dir="5400000" algn="ctr" rotWithShape="0">
            <a:schemeClr val="accent5">
              <a:lumMod val="20000"/>
              <a:lumOff val="80000"/>
            </a:schemeClr>
          </a:outerShdw>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ar-SA" sz="3200" b="1" kern="1200" dirty="0">
              <a:latin typeface="Segoe UI Light" panose="020B0502040204020203" pitchFamily="34" charset="0"/>
              <a:cs typeface="Segoe UI Light" panose="020B0502040204020203" pitchFamily="34" charset="0"/>
            </a:rPr>
            <a:t>أن يعاني الطفل من مشكلات في اللغة الاستقبالية واللغة التعبرية أو مشكلات من النوعين من اللغة .</a:t>
          </a:r>
        </a:p>
      </dsp:txBody>
      <dsp:txXfrm>
        <a:off x="43786" y="1748570"/>
        <a:ext cx="7837227" cy="140739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590984-3F7E-4DA0-9921-001EFF1C54FE}">
      <dsp:nvSpPr>
        <dsp:cNvPr id="0" name=""/>
        <dsp:cNvSpPr/>
      </dsp:nvSpPr>
      <dsp:spPr>
        <a:xfrm>
          <a:off x="0" y="1170214"/>
          <a:ext cx="8026400" cy="780143"/>
        </a:xfrm>
        <a:prstGeom prst="roundRect">
          <a:avLst>
            <a:gd name="adj" fmla="val 10000"/>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rtl="1">
            <a:lnSpc>
              <a:spcPct val="90000"/>
            </a:lnSpc>
            <a:spcBef>
              <a:spcPct val="0"/>
            </a:spcBef>
            <a:spcAft>
              <a:spcPct val="35000"/>
            </a:spcAft>
          </a:pPr>
          <a:r>
            <a:rPr lang="ar-SA" sz="2500" kern="1200" dirty="0">
              <a:solidFill>
                <a:schemeClr val="accent5">
                  <a:lumMod val="75000"/>
                </a:schemeClr>
              </a:solidFill>
            </a:rPr>
            <a:t>مثل / أخطاء تركيبية ونحوية أو حذف بعض الكلمات من التي يقولها ولاتكون متسسلة. </a:t>
          </a:r>
        </a:p>
      </dsp:txBody>
      <dsp:txXfrm>
        <a:off x="22850" y="1193064"/>
        <a:ext cx="7980700" cy="73444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2A233-50D1-459A-A921-6E0D93D43737}">
      <dsp:nvSpPr>
        <dsp:cNvPr id="0" name=""/>
        <dsp:cNvSpPr/>
      </dsp:nvSpPr>
      <dsp:spPr>
        <a:xfrm>
          <a:off x="1264784" y="0"/>
          <a:ext cx="2886301" cy="2886301"/>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8843" tIns="50800" rIns="158843" bIns="50800" numCol="1" spcCol="1270" anchor="ctr" anchorCtr="0">
          <a:noAutofit/>
        </a:bodyPr>
        <a:lstStyle/>
        <a:p>
          <a:pPr lvl="0" algn="ctr" defTabSz="1778000" rtl="1">
            <a:lnSpc>
              <a:spcPct val="90000"/>
            </a:lnSpc>
            <a:spcBef>
              <a:spcPct val="0"/>
            </a:spcBef>
            <a:spcAft>
              <a:spcPct val="35000"/>
            </a:spcAft>
          </a:pPr>
          <a:r>
            <a:rPr lang="ar-SA" sz="4000" kern="1200" dirty="0">
              <a:effectLst>
                <a:outerShdw blurRad="38100" dist="38100" dir="2700000" algn="tl">
                  <a:srgbClr val="000000">
                    <a:alpha val="43137"/>
                  </a:srgbClr>
                </a:outerShdw>
              </a:effectLst>
            </a:rPr>
            <a:t>الخصائص الحركية</a:t>
          </a:r>
        </a:p>
      </dsp:txBody>
      <dsp:txXfrm>
        <a:off x="1687473" y="422689"/>
        <a:ext cx="2040923" cy="204092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6431F-7DD2-4372-B000-95EA39FB9997}">
      <dsp:nvSpPr>
        <dsp:cNvPr id="0" name=""/>
        <dsp:cNvSpPr/>
      </dsp:nvSpPr>
      <dsp:spPr>
        <a:xfrm>
          <a:off x="0" y="317408"/>
          <a:ext cx="2667907" cy="266790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46824" tIns="46990" rIns="146824" bIns="46990" numCol="1" spcCol="1270" anchor="ctr" anchorCtr="0">
          <a:noAutofit/>
        </a:bodyPr>
        <a:lstStyle/>
        <a:p>
          <a:pPr lvl="0" algn="ctr" defTabSz="1644650" rtl="1">
            <a:lnSpc>
              <a:spcPct val="90000"/>
            </a:lnSpc>
            <a:spcBef>
              <a:spcPct val="0"/>
            </a:spcBef>
            <a:spcAft>
              <a:spcPct val="35000"/>
            </a:spcAft>
          </a:pPr>
          <a:r>
            <a:rPr lang="ar-SA" sz="3700" kern="1200" baseline="0" dirty="0">
              <a:effectLst>
                <a:outerShdw blurRad="38100" dist="38100" dir="2700000" algn="tl">
                  <a:srgbClr val="000000">
                    <a:alpha val="43137"/>
                  </a:srgbClr>
                </a:outerShdw>
              </a:effectLst>
            </a:rPr>
            <a:t>الخصائص الاجتماعية والسلوكية</a:t>
          </a:r>
        </a:p>
      </dsp:txBody>
      <dsp:txXfrm>
        <a:off x="390706" y="708114"/>
        <a:ext cx="1886495" cy="188649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27282-E97D-449A-AB1F-7B9DFC2A6A69}">
      <dsp:nvSpPr>
        <dsp:cNvPr id="0" name=""/>
        <dsp:cNvSpPr/>
      </dsp:nvSpPr>
      <dsp:spPr>
        <a:xfrm>
          <a:off x="253509" y="570"/>
          <a:ext cx="2441654" cy="1464992"/>
        </a:xfrm>
        <a:prstGeom prst="rect">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a:noFill/>
        </a:ln>
        <a:effectLst>
          <a:glow rad="50800">
            <a:schemeClr val="accent5">
              <a:hueOff val="0"/>
              <a:satOff val="0"/>
              <a:lumOff val="0"/>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0"/>
              <a:satOff val="0"/>
              <a:lumOff val="0"/>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a:t>الاضطرابات الانفعالية	</a:t>
          </a:r>
        </a:p>
      </dsp:txBody>
      <dsp:txXfrm>
        <a:off x="253509" y="570"/>
        <a:ext cx="2441654" cy="1464992"/>
      </dsp:txXfrm>
    </dsp:sp>
    <dsp:sp modelId="{1DF02A28-2618-490F-AA90-AD353EACA4A5}">
      <dsp:nvSpPr>
        <dsp:cNvPr id="0" name=""/>
        <dsp:cNvSpPr/>
      </dsp:nvSpPr>
      <dsp:spPr>
        <a:xfrm>
          <a:off x="2939329" y="570"/>
          <a:ext cx="2441654" cy="1464992"/>
        </a:xfrm>
        <a:prstGeom prst="rect">
          <a:avLst/>
        </a:prstGeom>
        <a:gradFill rotWithShape="0">
          <a:gsLst>
            <a:gs pos="0">
              <a:schemeClr val="accent5">
                <a:hueOff val="2730669"/>
                <a:satOff val="-5834"/>
                <a:lumOff val="-2437"/>
                <a:alphaOff val="0"/>
                <a:tint val="73000"/>
                <a:shade val="100000"/>
                <a:satMod val="150000"/>
              </a:schemeClr>
            </a:gs>
            <a:gs pos="25000">
              <a:schemeClr val="accent5">
                <a:hueOff val="2730669"/>
                <a:satOff val="-5834"/>
                <a:lumOff val="-2437"/>
                <a:alphaOff val="0"/>
                <a:tint val="96000"/>
                <a:shade val="80000"/>
                <a:satMod val="105000"/>
              </a:schemeClr>
            </a:gs>
            <a:gs pos="38000">
              <a:schemeClr val="accent5">
                <a:hueOff val="2730669"/>
                <a:satOff val="-5834"/>
                <a:lumOff val="-2437"/>
                <a:alphaOff val="0"/>
                <a:tint val="96000"/>
                <a:shade val="59000"/>
                <a:satMod val="120000"/>
              </a:schemeClr>
            </a:gs>
            <a:gs pos="55000">
              <a:schemeClr val="accent5">
                <a:hueOff val="2730669"/>
                <a:satOff val="-5834"/>
                <a:lumOff val="-2437"/>
                <a:alphaOff val="0"/>
                <a:tint val="100000"/>
                <a:shade val="57000"/>
                <a:satMod val="120000"/>
              </a:schemeClr>
            </a:gs>
            <a:gs pos="80000">
              <a:schemeClr val="accent5">
                <a:hueOff val="2730669"/>
                <a:satOff val="-5834"/>
                <a:lumOff val="-2437"/>
                <a:alphaOff val="0"/>
                <a:tint val="100000"/>
                <a:shade val="56000"/>
                <a:satMod val="145000"/>
              </a:schemeClr>
            </a:gs>
            <a:gs pos="88000">
              <a:schemeClr val="accent5">
                <a:hueOff val="2730669"/>
                <a:satOff val="-5834"/>
                <a:lumOff val="-2437"/>
                <a:alphaOff val="0"/>
                <a:tint val="100000"/>
                <a:shade val="63000"/>
                <a:satMod val="160000"/>
              </a:schemeClr>
            </a:gs>
            <a:gs pos="100000">
              <a:schemeClr val="accent5">
                <a:hueOff val="2730669"/>
                <a:satOff val="-5834"/>
                <a:lumOff val="-2437"/>
                <a:alphaOff val="0"/>
                <a:tint val="99000"/>
                <a:shade val="100000"/>
                <a:satMod val="155000"/>
              </a:schemeClr>
            </a:gs>
          </a:gsLst>
          <a:lin ang="5400000" scaled="0"/>
        </a:gradFill>
        <a:ln>
          <a:noFill/>
        </a:ln>
        <a:effectLst>
          <a:glow rad="50800">
            <a:schemeClr val="accent5">
              <a:hueOff val="2730669"/>
              <a:satOff val="-5834"/>
              <a:lumOff val="-2437"/>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2730669"/>
              <a:satOff val="-5834"/>
              <a:lumOff val="-2437"/>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a:t>اضطرابات الإدراك الحركي</a:t>
          </a:r>
        </a:p>
      </dsp:txBody>
      <dsp:txXfrm>
        <a:off x="2939329" y="570"/>
        <a:ext cx="2441654" cy="1464992"/>
      </dsp:txXfrm>
    </dsp:sp>
    <dsp:sp modelId="{7C9CD933-DAFA-4A0D-8F1F-0C01DA4CD70F}">
      <dsp:nvSpPr>
        <dsp:cNvPr id="0" name=""/>
        <dsp:cNvSpPr/>
      </dsp:nvSpPr>
      <dsp:spPr>
        <a:xfrm>
          <a:off x="5625149" y="570"/>
          <a:ext cx="2441654" cy="1464992"/>
        </a:xfrm>
        <a:prstGeom prst="rect">
          <a:avLst/>
        </a:prstGeom>
        <a:gradFill rotWithShape="0">
          <a:gsLst>
            <a:gs pos="0">
              <a:schemeClr val="accent5">
                <a:hueOff val="5461339"/>
                <a:satOff val="-11668"/>
                <a:lumOff val="-4874"/>
                <a:alphaOff val="0"/>
                <a:tint val="73000"/>
                <a:shade val="100000"/>
                <a:satMod val="150000"/>
              </a:schemeClr>
            </a:gs>
            <a:gs pos="25000">
              <a:schemeClr val="accent5">
                <a:hueOff val="5461339"/>
                <a:satOff val="-11668"/>
                <a:lumOff val="-4874"/>
                <a:alphaOff val="0"/>
                <a:tint val="96000"/>
                <a:shade val="80000"/>
                <a:satMod val="105000"/>
              </a:schemeClr>
            </a:gs>
            <a:gs pos="38000">
              <a:schemeClr val="accent5">
                <a:hueOff val="5461339"/>
                <a:satOff val="-11668"/>
                <a:lumOff val="-4874"/>
                <a:alphaOff val="0"/>
                <a:tint val="96000"/>
                <a:shade val="59000"/>
                <a:satMod val="120000"/>
              </a:schemeClr>
            </a:gs>
            <a:gs pos="55000">
              <a:schemeClr val="accent5">
                <a:hueOff val="5461339"/>
                <a:satOff val="-11668"/>
                <a:lumOff val="-4874"/>
                <a:alphaOff val="0"/>
                <a:tint val="100000"/>
                <a:shade val="57000"/>
                <a:satMod val="120000"/>
              </a:schemeClr>
            </a:gs>
            <a:gs pos="80000">
              <a:schemeClr val="accent5">
                <a:hueOff val="5461339"/>
                <a:satOff val="-11668"/>
                <a:lumOff val="-4874"/>
                <a:alphaOff val="0"/>
                <a:tint val="100000"/>
                <a:shade val="56000"/>
                <a:satMod val="145000"/>
              </a:schemeClr>
            </a:gs>
            <a:gs pos="88000">
              <a:schemeClr val="accent5">
                <a:hueOff val="5461339"/>
                <a:satOff val="-11668"/>
                <a:lumOff val="-4874"/>
                <a:alphaOff val="0"/>
                <a:tint val="100000"/>
                <a:shade val="63000"/>
                <a:satMod val="160000"/>
              </a:schemeClr>
            </a:gs>
            <a:gs pos="100000">
              <a:schemeClr val="accent5">
                <a:hueOff val="5461339"/>
                <a:satOff val="-11668"/>
                <a:lumOff val="-4874"/>
                <a:alphaOff val="0"/>
                <a:tint val="99000"/>
                <a:shade val="100000"/>
                <a:satMod val="155000"/>
              </a:schemeClr>
            </a:gs>
          </a:gsLst>
          <a:lin ang="5400000" scaled="0"/>
        </a:gradFill>
        <a:ln>
          <a:noFill/>
        </a:ln>
        <a:effectLst>
          <a:glow rad="50800">
            <a:schemeClr val="accent5">
              <a:hueOff val="5461339"/>
              <a:satOff val="-11668"/>
              <a:lumOff val="-4874"/>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5461339"/>
              <a:satOff val="-11668"/>
              <a:lumOff val="-4874"/>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a:t>الإفراط في النشاط</a:t>
          </a:r>
        </a:p>
      </dsp:txBody>
      <dsp:txXfrm>
        <a:off x="5625149" y="570"/>
        <a:ext cx="2441654" cy="1464992"/>
      </dsp:txXfrm>
    </dsp:sp>
    <dsp:sp modelId="{FA3D3BE2-96D8-489A-97F2-ABAC46F76909}">
      <dsp:nvSpPr>
        <dsp:cNvPr id="0" name=""/>
        <dsp:cNvSpPr/>
      </dsp:nvSpPr>
      <dsp:spPr>
        <a:xfrm>
          <a:off x="253509" y="1709729"/>
          <a:ext cx="2441654" cy="1464992"/>
        </a:xfrm>
        <a:prstGeom prst="rect">
          <a:avLst/>
        </a:prstGeom>
        <a:gradFill rotWithShape="0">
          <a:gsLst>
            <a:gs pos="0">
              <a:schemeClr val="accent5">
                <a:hueOff val="8192008"/>
                <a:satOff val="-17502"/>
                <a:lumOff val="-7311"/>
                <a:alphaOff val="0"/>
                <a:tint val="73000"/>
                <a:shade val="100000"/>
                <a:satMod val="150000"/>
              </a:schemeClr>
            </a:gs>
            <a:gs pos="25000">
              <a:schemeClr val="accent5">
                <a:hueOff val="8192008"/>
                <a:satOff val="-17502"/>
                <a:lumOff val="-7311"/>
                <a:alphaOff val="0"/>
                <a:tint val="96000"/>
                <a:shade val="80000"/>
                <a:satMod val="105000"/>
              </a:schemeClr>
            </a:gs>
            <a:gs pos="38000">
              <a:schemeClr val="accent5">
                <a:hueOff val="8192008"/>
                <a:satOff val="-17502"/>
                <a:lumOff val="-7311"/>
                <a:alphaOff val="0"/>
                <a:tint val="96000"/>
                <a:shade val="59000"/>
                <a:satMod val="120000"/>
              </a:schemeClr>
            </a:gs>
            <a:gs pos="55000">
              <a:schemeClr val="accent5">
                <a:hueOff val="8192008"/>
                <a:satOff val="-17502"/>
                <a:lumOff val="-7311"/>
                <a:alphaOff val="0"/>
                <a:tint val="100000"/>
                <a:shade val="57000"/>
                <a:satMod val="120000"/>
              </a:schemeClr>
            </a:gs>
            <a:gs pos="80000">
              <a:schemeClr val="accent5">
                <a:hueOff val="8192008"/>
                <a:satOff val="-17502"/>
                <a:lumOff val="-7311"/>
                <a:alphaOff val="0"/>
                <a:tint val="100000"/>
                <a:shade val="56000"/>
                <a:satMod val="145000"/>
              </a:schemeClr>
            </a:gs>
            <a:gs pos="88000">
              <a:schemeClr val="accent5">
                <a:hueOff val="8192008"/>
                <a:satOff val="-17502"/>
                <a:lumOff val="-7311"/>
                <a:alphaOff val="0"/>
                <a:tint val="100000"/>
                <a:shade val="63000"/>
                <a:satMod val="160000"/>
              </a:schemeClr>
            </a:gs>
            <a:gs pos="100000">
              <a:schemeClr val="accent5">
                <a:hueOff val="8192008"/>
                <a:satOff val="-17502"/>
                <a:lumOff val="-7311"/>
                <a:alphaOff val="0"/>
                <a:tint val="99000"/>
                <a:shade val="100000"/>
                <a:satMod val="155000"/>
              </a:schemeClr>
            </a:gs>
          </a:gsLst>
          <a:lin ang="5400000" scaled="0"/>
        </a:gradFill>
        <a:ln>
          <a:noFill/>
        </a:ln>
        <a:effectLst>
          <a:glow rad="50800">
            <a:schemeClr val="accent5">
              <a:hueOff val="8192008"/>
              <a:satOff val="-17502"/>
              <a:lumOff val="-7311"/>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8192008"/>
              <a:satOff val="-17502"/>
              <a:lumOff val="-7311"/>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a:t>اضطرابات في الذاكرة والتفكير </a:t>
          </a:r>
        </a:p>
      </dsp:txBody>
      <dsp:txXfrm>
        <a:off x="253509" y="1709729"/>
        <a:ext cx="2441654" cy="1464992"/>
      </dsp:txXfrm>
    </dsp:sp>
    <dsp:sp modelId="{B05E8FC5-5921-4C43-B57C-8208628CEE31}">
      <dsp:nvSpPr>
        <dsp:cNvPr id="0" name=""/>
        <dsp:cNvSpPr/>
      </dsp:nvSpPr>
      <dsp:spPr>
        <a:xfrm>
          <a:off x="2939329" y="1709729"/>
          <a:ext cx="2441654" cy="1464992"/>
        </a:xfrm>
        <a:prstGeom prst="rect">
          <a:avLst/>
        </a:prstGeom>
        <a:gradFill rotWithShape="0">
          <a:gsLst>
            <a:gs pos="0">
              <a:schemeClr val="accent5">
                <a:hueOff val="10922677"/>
                <a:satOff val="-23335"/>
                <a:lumOff val="-9748"/>
                <a:alphaOff val="0"/>
                <a:tint val="73000"/>
                <a:shade val="100000"/>
                <a:satMod val="150000"/>
              </a:schemeClr>
            </a:gs>
            <a:gs pos="25000">
              <a:schemeClr val="accent5">
                <a:hueOff val="10922677"/>
                <a:satOff val="-23335"/>
                <a:lumOff val="-9748"/>
                <a:alphaOff val="0"/>
                <a:tint val="96000"/>
                <a:shade val="80000"/>
                <a:satMod val="105000"/>
              </a:schemeClr>
            </a:gs>
            <a:gs pos="38000">
              <a:schemeClr val="accent5">
                <a:hueOff val="10922677"/>
                <a:satOff val="-23335"/>
                <a:lumOff val="-9748"/>
                <a:alphaOff val="0"/>
                <a:tint val="96000"/>
                <a:shade val="59000"/>
                <a:satMod val="120000"/>
              </a:schemeClr>
            </a:gs>
            <a:gs pos="55000">
              <a:schemeClr val="accent5">
                <a:hueOff val="10922677"/>
                <a:satOff val="-23335"/>
                <a:lumOff val="-9748"/>
                <a:alphaOff val="0"/>
                <a:tint val="100000"/>
                <a:shade val="57000"/>
                <a:satMod val="120000"/>
              </a:schemeClr>
            </a:gs>
            <a:gs pos="80000">
              <a:schemeClr val="accent5">
                <a:hueOff val="10922677"/>
                <a:satOff val="-23335"/>
                <a:lumOff val="-9748"/>
                <a:alphaOff val="0"/>
                <a:tint val="100000"/>
                <a:shade val="56000"/>
                <a:satMod val="145000"/>
              </a:schemeClr>
            </a:gs>
            <a:gs pos="88000">
              <a:schemeClr val="accent5">
                <a:hueOff val="10922677"/>
                <a:satOff val="-23335"/>
                <a:lumOff val="-9748"/>
                <a:alphaOff val="0"/>
                <a:tint val="100000"/>
                <a:shade val="63000"/>
                <a:satMod val="160000"/>
              </a:schemeClr>
            </a:gs>
            <a:gs pos="100000">
              <a:schemeClr val="accent5">
                <a:hueOff val="10922677"/>
                <a:satOff val="-23335"/>
                <a:lumOff val="-9748"/>
                <a:alphaOff val="0"/>
                <a:tint val="99000"/>
                <a:shade val="100000"/>
                <a:satMod val="155000"/>
              </a:schemeClr>
            </a:gs>
          </a:gsLst>
          <a:lin ang="5400000" scaled="0"/>
        </a:gradFill>
        <a:ln>
          <a:noFill/>
        </a:ln>
        <a:effectLst>
          <a:glow rad="50800">
            <a:schemeClr val="accent5">
              <a:hueOff val="10922677"/>
              <a:satOff val="-23335"/>
              <a:lumOff val="-9748"/>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10922677"/>
              <a:satOff val="-23335"/>
              <a:lumOff val="-9748"/>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a:t>اضطرابات في الانتباه</a:t>
          </a:r>
        </a:p>
      </dsp:txBody>
      <dsp:txXfrm>
        <a:off x="2939329" y="1709729"/>
        <a:ext cx="2441654" cy="1464992"/>
      </dsp:txXfrm>
    </dsp:sp>
    <dsp:sp modelId="{81413B58-F0B3-497B-81DD-C159F1FD7B72}">
      <dsp:nvSpPr>
        <dsp:cNvPr id="0" name=""/>
        <dsp:cNvSpPr/>
      </dsp:nvSpPr>
      <dsp:spPr>
        <a:xfrm>
          <a:off x="5625149" y="1709729"/>
          <a:ext cx="2441654" cy="1464992"/>
        </a:xfrm>
        <a:prstGeom prst="rect">
          <a:avLst/>
        </a:prstGeom>
        <a:gradFill rotWithShape="0">
          <a:gsLst>
            <a:gs pos="0">
              <a:schemeClr val="accent5">
                <a:hueOff val="13653346"/>
                <a:satOff val="-29169"/>
                <a:lumOff val="-12185"/>
                <a:alphaOff val="0"/>
                <a:tint val="73000"/>
                <a:shade val="100000"/>
                <a:satMod val="150000"/>
              </a:schemeClr>
            </a:gs>
            <a:gs pos="25000">
              <a:schemeClr val="accent5">
                <a:hueOff val="13653346"/>
                <a:satOff val="-29169"/>
                <a:lumOff val="-12185"/>
                <a:alphaOff val="0"/>
                <a:tint val="96000"/>
                <a:shade val="80000"/>
                <a:satMod val="105000"/>
              </a:schemeClr>
            </a:gs>
            <a:gs pos="38000">
              <a:schemeClr val="accent5">
                <a:hueOff val="13653346"/>
                <a:satOff val="-29169"/>
                <a:lumOff val="-12185"/>
                <a:alphaOff val="0"/>
                <a:tint val="96000"/>
                <a:shade val="59000"/>
                <a:satMod val="120000"/>
              </a:schemeClr>
            </a:gs>
            <a:gs pos="55000">
              <a:schemeClr val="accent5">
                <a:hueOff val="13653346"/>
                <a:satOff val="-29169"/>
                <a:lumOff val="-12185"/>
                <a:alphaOff val="0"/>
                <a:tint val="100000"/>
                <a:shade val="57000"/>
                <a:satMod val="120000"/>
              </a:schemeClr>
            </a:gs>
            <a:gs pos="80000">
              <a:schemeClr val="accent5">
                <a:hueOff val="13653346"/>
                <a:satOff val="-29169"/>
                <a:lumOff val="-12185"/>
                <a:alphaOff val="0"/>
                <a:tint val="100000"/>
                <a:shade val="56000"/>
                <a:satMod val="145000"/>
              </a:schemeClr>
            </a:gs>
            <a:gs pos="88000">
              <a:schemeClr val="accent5">
                <a:hueOff val="13653346"/>
                <a:satOff val="-29169"/>
                <a:lumOff val="-12185"/>
                <a:alphaOff val="0"/>
                <a:tint val="100000"/>
                <a:shade val="63000"/>
                <a:satMod val="160000"/>
              </a:schemeClr>
            </a:gs>
            <a:gs pos="100000">
              <a:schemeClr val="accent5">
                <a:hueOff val="13653346"/>
                <a:satOff val="-29169"/>
                <a:lumOff val="-12185"/>
                <a:alphaOff val="0"/>
                <a:tint val="99000"/>
                <a:shade val="100000"/>
                <a:satMod val="155000"/>
              </a:schemeClr>
            </a:gs>
          </a:gsLst>
          <a:lin ang="5400000" scaled="0"/>
        </a:gradFill>
        <a:ln>
          <a:noFill/>
        </a:ln>
        <a:effectLst>
          <a:glow rad="50800">
            <a:schemeClr val="accent5">
              <a:hueOff val="13653346"/>
              <a:satOff val="-29169"/>
              <a:lumOff val="-12185"/>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13653346"/>
              <a:satOff val="-29169"/>
              <a:lumOff val="-12185"/>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a:t>الاندفاعية</a:t>
          </a:r>
        </a:p>
      </dsp:txBody>
      <dsp:txXfrm>
        <a:off x="5625149" y="1709729"/>
        <a:ext cx="2441654" cy="1464992"/>
      </dsp:txXfrm>
    </dsp:sp>
    <dsp:sp modelId="{8C8A563D-2328-4F82-99C1-1BE1821AD6A1}">
      <dsp:nvSpPr>
        <dsp:cNvPr id="0" name=""/>
        <dsp:cNvSpPr/>
      </dsp:nvSpPr>
      <dsp:spPr>
        <a:xfrm>
          <a:off x="1596419" y="3418887"/>
          <a:ext cx="2441654" cy="1464992"/>
        </a:xfrm>
        <a:prstGeom prst="rect">
          <a:avLst/>
        </a:prstGeom>
        <a:gradFill rotWithShape="0">
          <a:gsLst>
            <a:gs pos="0">
              <a:schemeClr val="accent5">
                <a:hueOff val="16384016"/>
                <a:satOff val="-35003"/>
                <a:lumOff val="-14622"/>
                <a:alphaOff val="0"/>
                <a:tint val="73000"/>
                <a:shade val="100000"/>
                <a:satMod val="150000"/>
              </a:schemeClr>
            </a:gs>
            <a:gs pos="25000">
              <a:schemeClr val="accent5">
                <a:hueOff val="16384016"/>
                <a:satOff val="-35003"/>
                <a:lumOff val="-14622"/>
                <a:alphaOff val="0"/>
                <a:tint val="96000"/>
                <a:shade val="80000"/>
                <a:satMod val="105000"/>
              </a:schemeClr>
            </a:gs>
            <a:gs pos="38000">
              <a:schemeClr val="accent5">
                <a:hueOff val="16384016"/>
                <a:satOff val="-35003"/>
                <a:lumOff val="-14622"/>
                <a:alphaOff val="0"/>
                <a:tint val="96000"/>
                <a:shade val="59000"/>
                <a:satMod val="120000"/>
              </a:schemeClr>
            </a:gs>
            <a:gs pos="55000">
              <a:schemeClr val="accent5">
                <a:hueOff val="16384016"/>
                <a:satOff val="-35003"/>
                <a:lumOff val="-14622"/>
                <a:alphaOff val="0"/>
                <a:tint val="100000"/>
                <a:shade val="57000"/>
                <a:satMod val="120000"/>
              </a:schemeClr>
            </a:gs>
            <a:gs pos="80000">
              <a:schemeClr val="accent5">
                <a:hueOff val="16384016"/>
                <a:satOff val="-35003"/>
                <a:lumOff val="-14622"/>
                <a:alphaOff val="0"/>
                <a:tint val="100000"/>
                <a:shade val="56000"/>
                <a:satMod val="145000"/>
              </a:schemeClr>
            </a:gs>
            <a:gs pos="88000">
              <a:schemeClr val="accent5">
                <a:hueOff val="16384016"/>
                <a:satOff val="-35003"/>
                <a:lumOff val="-14622"/>
                <a:alphaOff val="0"/>
                <a:tint val="100000"/>
                <a:shade val="63000"/>
                <a:satMod val="160000"/>
              </a:schemeClr>
            </a:gs>
            <a:gs pos="100000">
              <a:schemeClr val="accent5">
                <a:hueOff val="16384016"/>
                <a:satOff val="-35003"/>
                <a:lumOff val="-14622"/>
                <a:alphaOff val="0"/>
                <a:tint val="99000"/>
                <a:shade val="100000"/>
                <a:satMod val="155000"/>
              </a:schemeClr>
            </a:gs>
          </a:gsLst>
          <a:lin ang="5400000" scaled="0"/>
        </a:gradFill>
        <a:ln>
          <a:noFill/>
        </a:ln>
        <a:effectLst>
          <a:glow rad="50800">
            <a:schemeClr val="accent5">
              <a:hueOff val="16384016"/>
              <a:satOff val="-35003"/>
              <a:lumOff val="-14622"/>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16384016"/>
              <a:satOff val="-35003"/>
              <a:lumOff val="-14622"/>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a:t>دلالات عصبية وظيفية</a:t>
          </a:r>
        </a:p>
      </dsp:txBody>
      <dsp:txXfrm>
        <a:off x="1596419" y="3418887"/>
        <a:ext cx="2441654" cy="1464992"/>
      </dsp:txXfrm>
    </dsp:sp>
    <dsp:sp modelId="{76F02055-AC59-45A9-9939-ADC61F795E1F}">
      <dsp:nvSpPr>
        <dsp:cNvPr id="0" name=""/>
        <dsp:cNvSpPr/>
      </dsp:nvSpPr>
      <dsp:spPr>
        <a:xfrm>
          <a:off x="4282239" y="3418887"/>
          <a:ext cx="2441654" cy="1464992"/>
        </a:xfrm>
        <a:prstGeom prst="rect">
          <a:avLst/>
        </a:prstGeom>
        <a:gradFill rotWithShape="0">
          <a:gsLst>
            <a:gs pos="0">
              <a:schemeClr val="accent5">
                <a:hueOff val="19114684"/>
                <a:satOff val="-40837"/>
                <a:lumOff val="-17059"/>
                <a:alphaOff val="0"/>
                <a:tint val="73000"/>
                <a:shade val="100000"/>
                <a:satMod val="150000"/>
              </a:schemeClr>
            </a:gs>
            <a:gs pos="25000">
              <a:schemeClr val="accent5">
                <a:hueOff val="19114684"/>
                <a:satOff val="-40837"/>
                <a:lumOff val="-17059"/>
                <a:alphaOff val="0"/>
                <a:tint val="96000"/>
                <a:shade val="80000"/>
                <a:satMod val="105000"/>
              </a:schemeClr>
            </a:gs>
            <a:gs pos="38000">
              <a:schemeClr val="accent5">
                <a:hueOff val="19114684"/>
                <a:satOff val="-40837"/>
                <a:lumOff val="-17059"/>
                <a:alphaOff val="0"/>
                <a:tint val="96000"/>
                <a:shade val="59000"/>
                <a:satMod val="120000"/>
              </a:schemeClr>
            </a:gs>
            <a:gs pos="55000">
              <a:schemeClr val="accent5">
                <a:hueOff val="19114684"/>
                <a:satOff val="-40837"/>
                <a:lumOff val="-17059"/>
                <a:alphaOff val="0"/>
                <a:tint val="100000"/>
                <a:shade val="57000"/>
                <a:satMod val="120000"/>
              </a:schemeClr>
            </a:gs>
            <a:gs pos="80000">
              <a:schemeClr val="accent5">
                <a:hueOff val="19114684"/>
                <a:satOff val="-40837"/>
                <a:lumOff val="-17059"/>
                <a:alphaOff val="0"/>
                <a:tint val="100000"/>
                <a:shade val="56000"/>
                <a:satMod val="145000"/>
              </a:schemeClr>
            </a:gs>
            <a:gs pos="88000">
              <a:schemeClr val="accent5">
                <a:hueOff val="19114684"/>
                <a:satOff val="-40837"/>
                <a:lumOff val="-17059"/>
                <a:alphaOff val="0"/>
                <a:tint val="100000"/>
                <a:shade val="63000"/>
                <a:satMod val="160000"/>
              </a:schemeClr>
            </a:gs>
            <a:gs pos="100000">
              <a:schemeClr val="accent5">
                <a:hueOff val="19114684"/>
                <a:satOff val="-40837"/>
                <a:lumOff val="-17059"/>
                <a:alphaOff val="0"/>
                <a:tint val="99000"/>
                <a:shade val="100000"/>
                <a:satMod val="155000"/>
              </a:schemeClr>
            </a:gs>
          </a:gsLst>
          <a:lin ang="5400000" scaled="0"/>
        </a:gradFill>
        <a:ln>
          <a:noFill/>
        </a:ln>
        <a:effectLst>
          <a:glow rad="50800">
            <a:schemeClr val="accent5">
              <a:hueOff val="19114684"/>
              <a:satOff val="-40837"/>
              <a:lumOff val="-17059"/>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19114684"/>
              <a:satOff val="-40837"/>
              <a:lumOff val="-17059"/>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a:t>صعوبة في الإدراك </a:t>
          </a:r>
        </a:p>
      </dsp:txBody>
      <dsp:txXfrm>
        <a:off x="4282239" y="3418887"/>
        <a:ext cx="2441654" cy="146499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E22E8-A46D-43F7-8B61-F38C40F4BEBD}">
      <dsp:nvSpPr>
        <dsp:cNvPr id="0" name=""/>
        <dsp:cNvSpPr/>
      </dsp:nvSpPr>
      <dsp:spPr>
        <a:xfrm>
          <a:off x="1237576" y="203"/>
          <a:ext cx="3134108" cy="2159400"/>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215A49-0BEC-44BD-BBCB-30423FB9F779}">
      <dsp:nvSpPr>
        <dsp:cNvPr id="0" name=""/>
        <dsp:cNvSpPr/>
      </dsp:nvSpPr>
      <dsp:spPr>
        <a:xfrm>
          <a:off x="1237576" y="2159604"/>
          <a:ext cx="3134108" cy="1162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lvl="0" algn="ctr" defTabSz="1511300" rtl="1">
            <a:lnSpc>
              <a:spcPct val="90000"/>
            </a:lnSpc>
            <a:spcBef>
              <a:spcPct val="0"/>
            </a:spcBef>
            <a:spcAft>
              <a:spcPct val="35000"/>
            </a:spcAft>
          </a:pPr>
          <a:r>
            <a:rPr lang="ar-SA" sz="3400" kern="1200" dirty="0">
              <a:solidFill>
                <a:srgbClr val="00B050"/>
              </a:solidFill>
              <a:effectLst>
                <a:outerShdw blurRad="38100" dist="38100" dir="2700000" algn="tl">
                  <a:srgbClr val="000000">
                    <a:alpha val="43137"/>
                  </a:srgbClr>
                </a:outerShdw>
              </a:effectLst>
            </a:rPr>
            <a:t>الاتجاه النفس تربوي</a:t>
          </a:r>
        </a:p>
      </dsp:txBody>
      <dsp:txXfrm>
        <a:off x="1237576" y="2159604"/>
        <a:ext cx="3134108" cy="1162754"/>
      </dsp:txXfrm>
    </dsp:sp>
    <dsp:sp modelId="{08826B7F-54EB-47A1-A12B-3AED182188A3}">
      <dsp:nvSpPr>
        <dsp:cNvPr id="0" name=""/>
        <dsp:cNvSpPr/>
      </dsp:nvSpPr>
      <dsp:spPr>
        <a:xfrm>
          <a:off x="4685227" y="203"/>
          <a:ext cx="3134108" cy="2159400"/>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2000" b="-2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0A6760-9307-4D02-A8F2-554B7687F67B}">
      <dsp:nvSpPr>
        <dsp:cNvPr id="0" name=""/>
        <dsp:cNvSpPr/>
      </dsp:nvSpPr>
      <dsp:spPr>
        <a:xfrm>
          <a:off x="4685227" y="2159604"/>
          <a:ext cx="3134108" cy="1162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lvl="0" algn="ctr" defTabSz="1511300" rtl="1">
            <a:lnSpc>
              <a:spcPct val="90000"/>
            </a:lnSpc>
            <a:spcBef>
              <a:spcPct val="0"/>
            </a:spcBef>
            <a:spcAft>
              <a:spcPct val="35000"/>
            </a:spcAft>
          </a:pPr>
          <a:r>
            <a:rPr lang="ar-SA" sz="3400" kern="1200" dirty="0">
              <a:solidFill>
                <a:srgbClr val="002060"/>
              </a:solidFill>
              <a:effectLst>
                <a:outerShdw blurRad="38100" dist="38100" dir="2700000" algn="tl">
                  <a:srgbClr val="000000">
                    <a:alpha val="43137"/>
                  </a:srgbClr>
                </a:outerShdw>
              </a:effectLst>
            </a:rPr>
            <a:t>الاتجاه الطبي</a:t>
          </a:r>
        </a:p>
      </dsp:txBody>
      <dsp:txXfrm>
        <a:off x="4685227" y="2159604"/>
        <a:ext cx="3134108" cy="11627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099A8-8E4A-1D4F-A05B-ED72F2063B86}">
      <dsp:nvSpPr>
        <dsp:cNvPr id="0" name=""/>
        <dsp:cNvSpPr/>
      </dsp:nvSpPr>
      <dsp:spPr>
        <a:xfrm>
          <a:off x="5041816" y="1063365"/>
          <a:ext cx="2043603" cy="486284"/>
        </a:xfrm>
        <a:custGeom>
          <a:avLst/>
          <a:gdLst/>
          <a:ahLst/>
          <a:cxnLst/>
          <a:rect l="0" t="0" r="0" b="0"/>
          <a:pathLst>
            <a:path>
              <a:moveTo>
                <a:pt x="0" y="0"/>
              </a:moveTo>
              <a:lnTo>
                <a:pt x="0" y="331388"/>
              </a:lnTo>
              <a:lnTo>
                <a:pt x="2043603" y="331388"/>
              </a:lnTo>
              <a:lnTo>
                <a:pt x="2043603" y="486284"/>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7E3ED8F-A0EE-C140-8427-C2C6DEF946FE}">
      <dsp:nvSpPr>
        <dsp:cNvPr id="0" name=""/>
        <dsp:cNvSpPr/>
      </dsp:nvSpPr>
      <dsp:spPr>
        <a:xfrm>
          <a:off x="5041816" y="2611395"/>
          <a:ext cx="2043603" cy="486284"/>
        </a:xfrm>
        <a:custGeom>
          <a:avLst/>
          <a:gdLst/>
          <a:ahLst/>
          <a:cxnLst/>
          <a:rect l="0" t="0" r="0" b="0"/>
          <a:pathLst>
            <a:path>
              <a:moveTo>
                <a:pt x="0" y="0"/>
              </a:moveTo>
              <a:lnTo>
                <a:pt x="0" y="331388"/>
              </a:lnTo>
              <a:lnTo>
                <a:pt x="2043603" y="331388"/>
              </a:lnTo>
              <a:lnTo>
                <a:pt x="2043603" y="486284"/>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C52D40-A4AE-B747-B5AE-D3A790A11AA4}">
      <dsp:nvSpPr>
        <dsp:cNvPr id="0" name=""/>
        <dsp:cNvSpPr/>
      </dsp:nvSpPr>
      <dsp:spPr>
        <a:xfrm>
          <a:off x="4996096" y="2611395"/>
          <a:ext cx="91440" cy="486284"/>
        </a:xfrm>
        <a:custGeom>
          <a:avLst/>
          <a:gdLst/>
          <a:ahLst/>
          <a:cxnLst/>
          <a:rect l="0" t="0" r="0" b="0"/>
          <a:pathLst>
            <a:path>
              <a:moveTo>
                <a:pt x="45720" y="0"/>
              </a:moveTo>
              <a:lnTo>
                <a:pt x="45720" y="486284"/>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07C44F-DFCA-A742-AA1F-3C0A62DDEEE6}">
      <dsp:nvSpPr>
        <dsp:cNvPr id="0" name=""/>
        <dsp:cNvSpPr/>
      </dsp:nvSpPr>
      <dsp:spPr>
        <a:xfrm>
          <a:off x="2998213" y="2611395"/>
          <a:ext cx="2043603" cy="486284"/>
        </a:xfrm>
        <a:custGeom>
          <a:avLst/>
          <a:gdLst/>
          <a:ahLst/>
          <a:cxnLst/>
          <a:rect l="0" t="0" r="0" b="0"/>
          <a:pathLst>
            <a:path>
              <a:moveTo>
                <a:pt x="2043603" y="0"/>
              </a:moveTo>
              <a:lnTo>
                <a:pt x="2043603" y="331388"/>
              </a:lnTo>
              <a:lnTo>
                <a:pt x="0" y="331388"/>
              </a:lnTo>
              <a:lnTo>
                <a:pt x="0" y="486284"/>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C08352-D332-6E4D-B771-30CAA3768950}">
      <dsp:nvSpPr>
        <dsp:cNvPr id="0" name=""/>
        <dsp:cNvSpPr/>
      </dsp:nvSpPr>
      <dsp:spPr>
        <a:xfrm>
          <a:off x="4996096" y="1063365"/>
          <a:ext cx="91440" cy="486284"/>
        </a:xfrm>
        <a:custGeom>
          <a:avLst/>
          <a:gdLst/>
          <a:ahLst/>
          <a:cxnLst/>
          <a:rect l="0" t="0" r="0" b="0"/>
          <a:pathLst>
            <a:path>
              <a:moveTo>
                <a:pt x="45720" y="0"/>
              </a:moveTo>
              <a:lnTo>
                <a:pt x="45720" y="486284"/>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8C6B864-07A4-B041-B70E-13544EEF970D}">
      <dsp:nvSpPr>
        <dsp:cNvPr id="0" name=""/>
        <dsp:cNvSpPr/>
      </dsp:nvSpPr>
      <dsp:spPr>
        <a:xfrm>
          <a:off x="2998213" y="1063365"/>
          <a:ext cx="2043603" cy="486284"/>
        </a:xfrm>
        <a:custGeom>
          <a:avLst/>
          <a:gdLst/>
          <a:ahLst/>
          <a:cxnLst/>
          <a:rect l="0" t="0" r="0" b="0"/>
          <a:pathLst>
            <a:path>
              <a:moveTo>
                <a:pt x="2043603" y="0"/>
              </a:moveTo>
              <a:lnTo>
                <a:pt x="2043603" y="331388"/>
              </a:lnTo>
              <a:lnTo>
                <a:pt x="0" y="331388"/>
              </a:lnTo>
              <a:lnTo>
                <a:pt x="0" y="486284"/>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E0064DE-9CB7-9449-BC0E-B68D2D243227}">
      <dsp:nvSpPr>
        <dsp:cNvPr id="0" name=""/>
        <dsp:cNvSpPr/>
      </dsp:nvSpPr>
      <dsp:spPr>
        <a:xfrm>
          <a:off x="4205797" y="1620"/>
          <a:ext cx="1672039" cy="1061745"/>
        </a:xfrm>
        <a:prstGeom prst="roundRect">
          <a:avLst>
            <a:gd name="adj" fmla="val 10000"/>
          </a:avLst>
        </a:prstGeom>
        <a:gradFill rotWithShape="0">
          <a:gsLst>
            <a:gs pos="0">
              <a:schemeClr val="accent2">
                <a:hueOff val="0"/>
                <a:satOff val="0"/>
                <a:lumOff val="0"/>
                <a:alphaOff val="0"/>
                <a:tint val="73000"/>
                <a:shade val="100000"/>
                <a:satMod val="150000"/>
              </a:schemeClr>
            </a:gs>
            <a:gs pos="25000">
              <a:schemeClr val="accent2">
                <a:hueOff val="0"/>
                <a:satOff val="0"/>
                <a:lumOff val="0"/>
                <a:alphaOff val="0"/>
                <a:tint val="96000"/>
                <a:shade val="80000"/>
                <a:satMod val="105000"/>
              </a:schemeClr>
            </a:gs>
            <a:gs pos="38000">
              <a:schemeClr val="accent2">
                <a:hueOff val="0"/>
                <a:satOff val="0"/>
                <a:lumOff val="0"/>
                <a:alphaOff val="0"/>
                <a:tint val="96000"/>
                <a:shade val="59000"/>
                <a:satMod val="120000"/>
              </a:schemeClr>
            </a:gs>
            <a:gs pos="55000">
              <a:schemeClr val="accent2">
                <a:hueOff val="0"/>
                <a:satOff val="0"/>
                <a:lumOff val="0"/>
                <a:alphaOff val="0"/>
                <a:tint val="100000"/>
                <a:shade val="57000"/>
                <a:satMod val="120000"/>
              </a:schemeClr>
            </a:gs>
            <a:gs pos="80000">
              <a:schemeClr val="accent2">
                <a:hueOff val="0"/>
                <a:satOff val="0"/>
                <a:lumOff val="0"/>
                <a:alphaOff val="0"/>
                <a:tint val="100000"/>
                <a:shade val="56000"/>
                <a:satMod val="145000"/>
              </a:schemeClr>
            </a:gs>
            <a:gs pos="88000">
              <a:schemeClr val="accent2">
                <a:hueOff val="0"/>
                <a:satOff val="0"/>
                <a:lumOff val="0"/>
                <a:alphaOff val="0"/>
                <a:tint val="100000"/>
                <a:shade val="63000"/>
                <a:satMod val="160000"/>
              </a:schemeClr>
            </a:gs>
            <a:gs pos="100000">
              <a:schemeClr val="accent2">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2">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315060FF-DE02-C148-83BD-139D74A074D5}">
      <dsp:nvSpPr>
        <dsp:cNvPr id="0" name=""/>
        <dsp:cNvSpPr/>
      </dsp:nvSpPr>
      <dsp:spPr>
        <a:xfrm>
          <a:off x="4391579" y="178113"/>
          <a:ext cx="1672039" cy="106174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الاتجاه</a:t>
          </a:r>
          <a:r>
            <a:rPr lang="en-US" sz="2100" kern="1200" dirty="0"/>
            <a:t> </a:t>
          </a:r>
          <a:r>
            <a:rPr lang="en-US" sz="2100" kern="1200" dirty="0" err="1"/>
            <a:t>النفس</a:t>
          </a:r>
          <a:r>
            <a:rPr lang="en-US" sz="2100" kern="1200" dirty="0"/>
            <a:t> </a:t>
          </a:r>
          <a:r>
            <a:rPr lang="en-US" sz="2100" kern="1200" dirty="0" err="1"/>
            <a:t>تربوي</a:t>
          </a:r>
          <a:endParaRPr lang="en-US" sz="2100" kern="1200" dirty="0"/>
        </a:p>
      </dsp:txBody>
      <dsp:txXfrm>
        <a:off x="4422676" y="209210"/>
        <a:ext cx="1609845" cy="999551"/>
      </dsp:txXfrm>
    </dsp:sp>
    <dsp:sp modelId="{312F20A5-A4CA-2E49-8ADE-04232E613972}">
      <dsp:nvSpPr>
        <dsp:cNvPr id="0" name=""/>
        <dsp:cNvSpPr/>
      </dsp:nvSpPr>
      <dsp:spPr>
        <a:xfrm>
          <a:off x="2162193" y="1549650"/>
          <a:ext cx="1672039" cy="1061745"/>
        </a:xfrm>
        <a:prstGeom prst="roundRect">
          <a:avLst>
            <a:gd name="adj" fmla="val 10000"/>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78D085EF-D5CD-1D4C-886A-444A9559159E}">
      <dsp:nvSpPr>
        <dsp:cNvPr id="0" name=""/>
        <dsp:cNvSpPr/>
      </dsp:nvSpPr>
      <dsp:spPr>
        <a:xfrm>
          <a:off x="2347975" y="1726143"/>
          <a:ext cx="1672039" cy="106174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التدريب</a:t>
          </a:r>
          <a:r>
            <a:rPr lang="en-US" sz="2100" kern="1200" dirty="0"/>
            <a:t> </a:t>
          </a:r>
          <a:r>
            <a:rPr lang="en-US" sz="2100" kern="1200" dirty="0" err="1"/>
            <a:t>على</a:t>
          </a:r>
          <a:r>
            <a:rPr lang="en-US" sz="2100" kern="1200" dirty="0"/>
            <a:t> </a:t>
          </a:r>
          <a:r>
            <a:rPr lang="en-US" sz="2100" kern="1200" dirty="0" err="1"/>
            <a:t>المهارات</a:t>
          </a:r>
          <a:endParaRPr lang="en-US" sz="2100" kern="1200" dirty="0"/>
        </a:p>
      </dsp:txBody>
      <dsp:txXfrm>
        <a:off x="2379072" y="1757240"/>
        <a:ext cx="1609845" cy="999551"/>
      </dsp:txXfrm>
    </dsp:sp>
    <dsp:sp modelId="{E61FD515-EBD9-2344-A3D1-3C90CD9B4BD0}">
      <dsp:nvSpPr>
        <dsp:cNvPr id="0" name=""/>
        <dsp:cNvSpPr/>
      </dsp:nvSpPr>
      <dsp:spPr>
        <a:xfrm>
          <a:off x="4205797" y="1549650"/>
          <a:ext cx="1672039" cy="1061745"/>
        </a:xfrm>
        <a:prstGeom prst="roundRect">
          <a:avLst>
            <a:gd name="adj" fmla="val 10000"/>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A9ADAFA1-6C24-294D-B565-142F4D414835}">
      <dsp:nvSpPr>
        <dsp:cNvPr id="0" name=""/>
        <dsp:cNvSpPr/>
      </dsp:nvSpPr>
      <dsp:spPr>
        <a:xfrm>
          <a:off x="4391579" y="1726143"/>
          <a:ext cx="1672039" cy="106174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التدريب</a:t>
          </a:r>
          <a:r>
            <a:rPr lang="en-US" sz="2100" kern="1200" dirty="0"/>
            <a:t> </a:t>
          </a:r>
          <a:r>
            <a:rPr lang="en-US" sz="2100" kern="1200" dirty="0" err="1"/>
            <a:t>على</a:t>
          </a:r>
          <a:r>
            <a:rPr lang="en-US" sz="2100" kern="1200" dirty="0"/>
            <a:t> </a:t>
          </a:r>
          <a:r>
            <a:rPr lang="en-US" sz="2100" kern="1200" dirty="0" err="1"/>
            <a:t>العمليات</a:t>
          </a:r>
          <a:endParaRPr lang="en-US" sz="2100" kern="1200" dirty="0"/>
        </a:p>
      </dsp:txBody>
      <dsp:txXfrm>
        <a:off x="4422676" y="1757240"/>
        <a:ext cx="1609845" cy="999551"/>
      </dsp:txXfrm>
    </dsp:sp>
    <dsp:sp modelId="{04D57061-445E-6642-B7C8-55370DEF62F7}">
      <dsp:nvSpPr>
        <dsp:cNvPr id="0" name=""/>
        <dsp:cNvSpPr/>
      </dsp:nvSpPr>
      <dsp:spPr>
        <a:xfrm>
          <a:off x="2162193" y="3097680"/>
          <a:ext cx="1672039" cy="1061745"/>
        </a:xfrm>
        <a:prstGeom prst="roundRect">
          <a:avLst>
            <a:gd name="adj" fmla="val 10000"/>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26E596B8-C005-1D4D-959C-F61A6C6B9DA0}">
      <dsp:nvSpPr>
        <dsp:cNvPr id="0" name=""/>
        <dsp:cNvSpPr/>
      </dsp:nvSpPr>
      <dsp:spPr>
        <a:xfrm>
          <a:off x="2347975" y="3274173"/>
          <a:ext cx="1672039" cy="106174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التدريب</a:t>
          </a:r>
          <a:r>
            <a:rPr lang="en-US" sz="2100" kern="1200" dirty="0"/>
            <a:t> </a:t>
          </a:r>
          <a:r>
            <a:rPr lang="en-US" sz="2100" kern="1200" dirty="0" err="1"/>
            <a:t>باستخدام</a:t>
          </a:r>
          <a:r>
            <a:rPr lang="en-US" sz="2100" kern="1200" dirty="0"/>
            <a:t> </a:t>
          </a:r>
          <a:r>
            <a:rPr lang="en-US" sz="2100" kern="1200" dirty="0" err="1"/>
            <a:t>الحواس</a:t>
          </a:r>
          <a:r>
            <a:rPr lang="en-US" sz="2100" kern="1200" dirty="0"/>
            <a:t> </a:t>
          </a:r>
          <a:r>
            <a:rPr lang="en-US" sz="2100" kern="1200" dirty="0" err="1"/>
            <a:t>المتعددة</a:t>
          </a:r>
          <a:endParaRPr lang="en-US" sz="2100" kern="1200" dirty="0"/>
        </a:p>
      </dsp:txBody>
      <dsp:txXfrm>
        <a:off x="2379072" y="3305270"/>
        <a:ext cx="1609845" cy="999551"/>
      </dsp:txXfrm>
    </dsp:sp>
    <dsp:sp modelId="{86F308D2-586E-3C44-90FF-5626A9F85216}">
      <dsp:nvSpPr>
        <dsp:cNvPr id="0" name=""/>
        <dsp:cNvSpPr/>
      </dsp:nvSpPr>
      <dsp:spPr>
        <a:xfrm>
          <a:off x="4205797" y="3097680"/>
          <a:ext cx="1672039" cy="1061745"/>
        </a:xfrm>
        <a:prstGeom prst="roundRect">
          <a:avLst>
            <a:gd name="adj" fmla="val 10000"/>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10859159-B96C-1E48-91C6-030C0FC82086}">
      <dsp:nvSpPr>
        <dsp:cNvPr id="0" name=""/>
        <dsp:cNvSpPr/>
      </dsp:nvSpPr>
      <dsp:spPr>
        <a:xfrm>
          <a:off x="4391579" y="3274173"/>
          <a:ext cx="1672039" cy="106174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التدريب</a:t>
          </a:r>
          <a:r>
            <a:rPr lang="en-US" sz="2100" kern="1200" dirty="0"/>
            <a:t> </a:t>
          </a:r>
          <a:r>
            <a:rPr lang="en-US" sz="2100" kern="1200" dirty="0" err="1"/>
            <a:t>المعرفي</a:t>
          </a:r>
          <a:endParaRPr lang="en-US" sz="2100" kern="1200" dirty="0"/>
        </a:p>
      </dsp:txBody>
      <dsp:txXfrm>
        <a:off x="4422676" y="3305270"/>
        <a:ext cx="1609845" cy="999551"/>
      </dsp:txXfrm>
    </dsp:sp>
    <dsp:sp modelId="{6469B8F8-7933-A641-94B2-B6FF3771F8E5}">
      <dsp:nvSpPr>
        <dsp:cNvPr id="0" name=""/>
        <dsp:cNvSpPr/>
      </dsp:nvSpPr>
      <dsp:spPr>
        <a:xfrm>
          <a:off x="6249400" y="3097680"/>
          <a:ext cx="1672039" cy="1061745"/>
        </a:xfrm>
        <a:prstGeom prst="roundRect">
          <a:avLst>
            <a:gd name="adj" fmla="val 10000"/>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7C9446D0-35DA-EE4A-960C-1C7976EED172}">
      <dsp:nvSpPr>
        <dsp:cNvPr id="0" name=""/>
        <dsp:cNvSpPr/>
      </dsp:nvSpPr>
      <dsp:spPr>
        <a:xfrm>
          <a:off x="6435183" y="3274173"/>
          <a:ext cx="1672039" cy="106174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التدريب</a:t>
          </a:r>
          <a:r>
            <a:rPr lang="en-US" sz="2100" kern="1200" dirty="0"/>
            <a:t> </a:t>
          </a:r>
          <a:r>
            <a:rPr lang="en-US" sz="2100" kern="1200" dirty="0" err="1"/>
            <a:t>النفس</a:t>
          </a:r>
          <a:r>
            <a:rPr lang="en-US" sz="2100" kern="1200" dirty="0"/>
            <a:t> </a:t>
          </a:r>
          <a:r>
            <a:rPr lang="en-US" sz="2100" kern="1200" dirty="0" err="1"/>
            <a:t>لغوي</a:t>
          </a:r>
          <a:endParaRPr lang="en-US" sz="2100" kern="1200" dirty="0"/>
        </a:p>
      </dsp:txBody>
      <dsp:txXfrm>
        <a:off x="6466280" y="3305270"/>
        <a:ext cx="1609845" cy="999551"/>
      </dsp:txXfrm>
    </dsp:sp>
    <dsp:sp modelId="{9A710A21-5782-7540-B405-BB24BC8EC619}">
      <dsp:nvSpPr>
        <dsp:cNvPr id="0" name=""/>
        <dsp:cNvSpPr/>
      </dsp:nvSpPr>
      <dsp:spPr>
        <a:xfrm>
          <a:off x="6249400" y="1549650"/>
          <a:ext cx="1672039" cy="1061745"/>
        </a:xfrm>
        <a:prstGeom prst="roundRect">
          <a:avLst>
            <a:gd name="adj" fmla="val 10000"/>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1DFD59AF-25D1-DC4A-B4E9-762F55E7B88B}">
      <dsp:nvSpPr>
        <dsp:cNvPr id="0" name=""/>
        <dsp:cNvSpPr/>
      </dsp:nvSpPr>
      <dsp:spPr>
        <a:xfrm>
          <a:off x="6435183" y="1726143"/>
          <a:ext cx="1672039" cy="106174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الجمع</a:t>
          </a:r>
          <a:r>
            <a:rPr lang="en-US" sz="2100" kern="1200" dirty="0"/>
            <a:t> </a:t>
          </a:r>
          <a:r>
            <a:rPr lang="en-US" sz="2100" kern="1200" dirty="0" err="1"/>
            <a:t>بين</a:t>
          </a:r>
          <a:r>
            <a:rPr lang="en-US" sz="2100" kern="1200" dirty="0"/>
            <a:t> </a:t>
          </a:r>
          <a:r>
            <a:rPr lang="en-US" sz="2100" kern="1200" dirty="0" err="1"/>
            <a:t>الطريقتين</a:t>
          </a:r>
          <a:endParaRPr lang="en-US" sz="2100" kern="1200" dirty="0"/>
        </a:p>
      </dsp:txBody>
      <dsp:txXfrm>
        <a:off x="6466280" y="1757240"/>
        <a:ext cx="1609845" cy="9995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27282-E97D-449A-AB1F-7B9DFC2A6A69}">
      <dsp:nvSpPr>
        <dsp:cNvPr id="0" name=""/>
        <dsp:cNvSpPr/>
      </dsp:nvSpPr>
      <dsp:spPr>
        <a:xfrm>
          <a:off x="0" y="752161"/>
          <a:ext cx="2600098" cy="1560058"/>
        </a:xfrm>
        <a:prstGeom prst="rect">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a:noFill/>
        </a:ln>
        <a:effectLst>
          <a:glow rad="50800">
            <a:schemeClr val="accent5">
              <a:hueOff val="0"/>
              <a:satOff val="0"/>
              <a:lumOff val="0"/>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0"/>
              <a:satOff val="0"/>
              <a:lumOff val="0"/>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a:t>اختبارات العمليات النفسية.	</a:t>
          </a:r>
        </a:p>
      </dsp:txBody>
      <dsp:txXfrm>
        <a:off x="0" y="752161"/>
        <a:ext cx="2600098" cy="1560058"/>
      </dsp:txXfrm>
    </dsp:sp>
    <dsp:sp modelId="{1DF02A28-2618-490F-AA90-AD353EACA4A5}">
      <dsp:nvSpPr>
        <dsp:cNvPr id="0" name=""/>
        <dsp:cNvSpPr/>
      </dsp:nvSpPr>
      <dsp:spPr>
        <a:xfrm>
          <a:off x="2860107" y="752161"/>
          <a:ext cx="2600098" cy="1560058"/>
        </a:xfrm>
        <a:prstGeom prst="rect">
          <a:avLst/>
        </a:prstGeom>
        <a:gradFill rotWithShape="0">
          <a:gsLst>
            <a:gs pos="0">
              <a:schemeClr val="accent5">
                <a:hueOff val="4778671"/>
                <a:satOff val="-10209"/>
                <a:lumOff val="-4265"/>
                <a:alphaOff val="0"/>
                <a:tint val="73000"/>
                <a:shade val="100000"/>
                <a:satMod val="150000"/>
              </a:schemeClr>
            </a:gs>
            <a:gs pos="25000">
              <a:schemeClr val="accent5">
                <a:hueOff val="4778671"/>
                <a:satOff val="-10209"/>
                <a:lumOff val="-4265"/>
                <a:alphaOff val="0"/>
                <a:tint val="96000"/>
                <a:shade val="80000"/>
                <a:satMod val="105000"/>
              </a:schemeClr>
            </a:gs>
            <a:gs pos="38000">
              <a:schemeClr val="accent5">
                <a:hueOff val="4778671"/>
                <a:satOff val="-10209"/>
                <a:lumOff val="-4265"/>
                <a:alphaOff val="0"/>
                <a:tint val="96000"/>
                <a:shade val="59000"/>
                <a:satMod val="120000"/>
              </a:schemeClr>
            </a:gs>
            <a:gs pos="55000">
              <a:schemeClr val="accent5">
                <a:hueOff val="4778671"/>
                <a:satOff val="-10209"/>
                <a:lumOff val="-4265"/>
                <a:alphaOff val="0"/>
                <a:tint val="100000"/>
                <a:shade val="57000"/>
                <a:satMod val="120000"/>
              </a:schemeClr>
            </a:gs>
            <a:gs pos="80000">
              <a:schemeClr val="accent5">
                <a:hueOff val="4778671"/>
                <a:satOff val="-10209"/>
                <a:lumOff val="-4265"/>
                <a:alphaOff val="0"/>
                <a:tint val="100000"/>
                <a:shade val="56000"/>
                <a:satMod val="145000"/>
              </a:schemeClr>
            </a:gs>
            <a:gs pos="88000">
              <a:schemeClr val="accent5">
                <a:hueOff val="4778671"/>
                <a:satOff val="-10209"/>
                <a:lumOff val="-4265"/>
                <a:alphaOff val="0"/>
                <a:tint val="100000"/>
                <a:shade val="63000"/>
                <a:satMod val="160000"/>
              </a:schemeClr>
            </a:gs>
            <a:gs pos="100000">
              <a:schemeClr val="accent5">
                <a:hueOff val="4778671"/>
                <a:satOff val="-10209"/>
                <a:lumOff val="-4265"/>
                <a:alphaOff val="0"/>
                <a:tint val="99000"/>
                <a:shade val="100000"/>
                <a:satMod val="155000"/>
              </a:schemeClr>
            </a:gs>
          </a:gsLst>
          <a:lin ang="5400000" scaled="0"/>
        </a:gradFill>
        <a:ln>
          <a:noFill/>
        </a:ln>
        <a:effectLst>
          <a:glow rad="50800">
            <a:schemeClr val="accent5">
              <a:hueOff val="4778671"/>
              <a:satOff val="-10209"/>
              <a:lumOff val="-4265"/>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4778671"/>
              <a:satOff val="-10209"/>
              <a:lumOff val="-4265"/>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endParaRPr lang="ar-SA" sz="2200" kern="1200" dirty="0"/>
        </a:p>
        <a:p>
          <a:pPr lvl="0" algn="ctr" defTabSz="977900" rtl="1">
            <a:lnSpc>
              <a:spcPct val="90000"/>
            </a:lnSpc>
            <a:spcBef>
              <a:spcPct val="0"/>
            </a:spcBef>
            <a:spcAft>
              <a:spcPct val="35000"/>
            </a:spcAft>
          </a:pPr>
          <a:r>
            <a:rPr lang="ar-SA" sz="2200" kern="1200" dirty="0"/>
            <a:t>اختبارات القراءة الغير رسمية.</a:t>
          </a:r>
          <a:endParaRPr lang="en-US" sz="2200" kern="1200" dirty="0"/>
        </a:p>
        <a:p>
          <a:pPr lvl="0" algn="ctr" defTabSz="977900" rtl="1">
            <a:lnSpc>
              <a:spcPct val="90000"/>
            </a:lnSpc>
            <a:spcBef>
              <a:spcPct val="0"/>
            </a:spcBef>
            <a:spcAft>
              <a:spcPct val="35000"/>
            </a:spcAft>
          </a:pPr>
          <a:endParaRPr lang="ar-SA" sz="2200" kern="1200" dirty="0"/>
        </a:p>
      </dsp:txBody>
      <dsp:txXfrm>
        <a:off x="2860107" y="752161"/>
        <a:ext cx="2600098" cy="1560058"/>
      </dsp:txXfrm>
    </dsp:sp>
    <dsp:sp modelId="{B05E8FC5-5921-4C43-B57C-8208628CEE31}">
      <dsp:nvSpPr>
        <dsp:cNvPr id="0" name=""/>
        <dsp:cNvSpPr/>
      </dsp:nvSpPr>
      <dsp:spPr>
        <a:xfrm>
          <a:off x="5720215" y="752161"/>
          <a:ext cx="2600098" cy="1560058"/>
        </a:xfrm>
        <a:prstGeom prst="rect">
          <a:avLst/>
        </a:prstGeom>
        <a:gradFill rotWithShape="0">
          <a:gsLst>
            <a:gs pos="0">
              <a:schemeClr val="accent5">
                <a:hueOff val="9557342"/>
                <a:satOff val="-20419"/>
                <a:lumOff val="-8529"/>
                <a:alphaOff val="0"/>
                <a:tint val="73000"/>
                <a:shade val="100000"/>
                <a:satMod val="150000"/>
              </a:schemeClr>
            </a:gs>
            <a:gs pos="25000">
              <a:schemeClr val="accent5">
                <a:hueOff val="9557342"/>
                <a:satOff val="-20419"/>
                <a:lumOff val="-8529"/>
                <a:alphaOff val="0"/>
                <a:tint val="96000"/>
                <a:shade val="80000"/>
                <a:satMod val="105000"/>
              </a:schemeClr>
            </a:gs>
            <a:gs pos="38000">
              <a:schemeClr val="accent5">
                <a:hueOff val="9557342"/>
                <a:satOff val="-20419"/>
                <a:lumOff val="-8529"/>
                <a:alphaOff val="0"/>
                <a:tint val="96000"/>
                <a:shade val="59000"/>
                <a:satMod val="120000"/>
              </a:schemeClr>
            </a:gs>
            <a:gs pos="55000">
              <a:schemeClr val="accent5">
                <a:hueOff val="9557342"/>
                <a:satOff val="-20419"/>
                <a:lumOff val="-8529"/>
                <a:alphaOff val="0"/>
                <a:tint val="100000"/>
                <a:shade val="57000"/>
                <a:satMod val="120000"/>
              </a:schemeClr>
            </a:gs>
            <a:gs pos="80000">
              <a:schemeClr val="accent5">
                <a:hueOff val="9557342"/>
                <a:satOff val="-20419"/>
                <a:lumOff val="-8529"/>
                <a:alphaOff val="0"/>
                <a:tint val="100000"/>
                <a:shade val="56000"/>
                <a:satMod val="145000"/>
              </a:schemeClr>
            </a:gs>
            <a:gs pos="88000">
              <a:schemeClr val="accent5">
                <a:hueOff val="9557342"/>
                <a:satOff val="-20419"/>
                <a:lumOff val="-8529"/>
                <a:alphaOff val="0"/>
                <a:tint val="100000"/>
                <a:shade val="63000"/>
                <a:satMod val="160000"/>
              </a:schemeClr>
            </a:gs>
            <a:gs pos="100000">
              <a:schemeClr val="accent5">
                <a:hueOff val="9557342"/>
                <a:satOff val="-20419"/>
                <a:lumOff val="-8529"/>
                <a:alphaOff val="0"/>
                <a:tint val="99000"/>
                <a:shade val="100000"/>
                <a:satMod val="155000"/>
              </a:schemeClr>
            </a:gs>
          </a:gsLst>
          <a:lin ang="5400000" scaled="0"/>
        </a:gradFill>
        <a:ln>
          <a:noFill/>
        </a:ln>
        <a:effectLst>
          <a:glow rad="50800">
            <a:schemeClr val="accent5">
              <a:hueOff val="9557342"/>
              <a:satOff val="-20419"/>
              <a:lumOff val="-8529"/>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9557342"/>
              <a:satOff val="-20419"/>
              <a:lumOff val="-8529"/>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a:t>الاختبارات المعيارية المرجع.</a:t>
          </a:r>
        </a:p>
      </dsp:txBody>
      <dsp:txXfrm>
        <a:off x="5720215" y="752161"/>
        <a:ext cx="2600098" cy="1560058"/>
      </dsp:txXfrm>
    </dsp:sp>
    <dsp:sp modelId="{8C8A563D-2328-4F82-99C1-1BE1821AD6A1}">
      <dsp:nvSpPr>
        <dsp:cNvPr id="0" name=""/>
        <dsp:cNvSpPr/>
      </dsp:nvSpPr>
      <dsp:spPr>
        <a:xfrm>
          <a:off x="1430053" y="2572230"/>
          <a:ext cx="2600098" cy="1560058"/>
        </a:xfrm>
        <a:prstGeom prst="rect">
          <a:avLst/>
        </a:prstGeom>
        <a:gradFill rotWithShape="0">
          <a:gsLst>
            <a:gs pos="0">
              <a:schemeClr val="accent5">
                <a:hueOff val="14336013"/>
                <a:satOff val="-30628"/>
                <a:lumOff val="-12794"/>
                <a:alphaOff val="0"/>
                <a:tint val="73000"/>
                <a:shade val="100000"/>
                <a:satMod val="150000"/>
              </a:schemeClr>
            </a:gs>
            <a:gs pos="25000">
              <a:schemeClr val="accent5">
                <a:hueOff val="14336013"/>
                <a:satOff val="-30628"/>
                <a:lumOff val="-12794"/>
                <a:alphaOff val="0"/>
                <a:tint val="96000"/>
                <a:shade val="80000"/>
                <a:satMod val="105000"/>
              </a:schemeClr>
            </a:gs>
            <a:gs pos="38000">
              <a:schemeClr val="accent5">
                <a:hueOff val="14336013"/>
                <a:satOff val="-30628"/>
                <a:lumOff val="-12794"/>
                <a:alphaOff val="0"/>
                <a:tint val="96000"/>
                <a:shade val="59000"/>
                <a:satMod val="120000"/>
              </a:schemeClr>
            </a:gs>
            <a:gs pos="55000">
              <a:schemeClr val="accent5">
                <a:hueOff val="14336013"/>
                <a:satOff val="-30628"/>
                <a:lumOff val="-12794"/>
                <a:alphaOff val="0"/>
                <a:tint val="100000"/>
                <a:shade val="57000"/>
                <a:satMod val="120000"/>
              </a:schemeClr>
            </a:gs>
            <a:gs pos="80000">
              <a:schemeClr val="accent5">
                <a:hueOff val="14336013"/>
                <a:satOff val="-30628"/>
                <a:lumOff val="-12794"/>
                <a:alphaOff val="0"/>
                <a:tint val="100000"/>
                <a:shade val="56000"/>
                <a:satMod val="145000"/>
              </a:schemeClr>
            </a:gs>
            <a:gs pos="88000">
              <a:schemeClr val="accent5">
                <a:hueOff val="14336013"/>
                <a:satOff val="-30628"/>
                <a:lumOff val="-12794"/>
                <a:alphaOff val="0"/>
                <a:tint val="100000"/>
                <a:shade val="63000"/>
                <a:satMod val="160000"/>
              </a:schemeClr>
            </a:gs>
            <a:gs pos="100000">
              <a:schemeClr val="accent5">
                <a:hueOff val="14336013"/>
                <a:satOff val="-30628"/>
                <a:lumOff val="-12794"/>
                <a:alphaOff val="0"/>
                <a:tint val="99000"/>
                <a:shade val="100000"/>
                <a:satMod val="155000"/>
              </a:schemeClr>
            </a:gs>
          </a:gsLst>
          <a:lin ang="5400000" scaled="0"/>
        </a:gradFill>
        <a:ln>
          <a:noFill/>
        </a:ln>
        <a:effectLst>
          <a:glow rad="50800">
            <a:schemeClr val="accent5">
              <a:hueOff val="14336013"/>
              <a:satOff val="-30628"/>
              <a:lumOff val="-12794"/>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14336013"/>
              <a:satOff val="-30628"/>
              <a:lumOff val="-12794"/>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a:t>القياس اليومي المباشر</a:t>
          </a:r>
        </a:p>
      </dsp:txBody>
      <dsp:txXfrm>
        <a:off x="1430053" y="2572230"/>
        <a:ext cx="2600098" cy="1560058"/>
      </dsp:txXfrm>
    </dsp:sp>
    <dsp:sp modelId="{76F02055-AC59-45A9-9939-ADC61F795E1F}">
      <dsp:nvSpPr>
        <dsp:cNvPr id="0" name=""/>
        <dsp:cNvSpPr/>
      </dsp:nvSpPr>
      <dsp:spPr>
        <a:xfrm>
          <a:off x="4290161" y="2572230"/>
          <a:ext cx="2600098" cy="1560058"/>
        </a:xfrm>
        <a:prstGeom prst="rect">
          <a:avLst/>
        </a:prstGeom>
        <a:gradFill rotWithShape="0">
          <a:gsLst>
            <a:gs pos="0">
              <a:schemeClr val="accent5">
                <a:hueOff val="19114684"/>
                <a:satOff val="-40837"/>
                <a:lumOff val="-17059"/>
                <a:alphaOff val="0"/>
                <a:tint val="73000"/>
                <a:shade val="100000"/>
                <a:satMod val="150000"/>
              </a:schemeClr>
            </a:gs>
            <a:gs pos="25000">
              <a:schemeClr val="accent5">
                <a:hueOff val="19114684"/>
                <a:satOff val="-40837"/>
                <a:lumOff val="-17059"/>
                <a:alphaOff val="0"/>
                <a:tint val="96000"/>
                <a:shade val="80000"/>
                <a:satMod val="105000"/>
              </a:schemeClr>
            </a:gs>
            <a:gs pos="38000">
              <a:schemeClr val="accent5">
                <a:hueOff val="19114684"/>
                <a:satOff val="-40837"/>
                <a:lumOff val="-17059"/>
                <a:alphaOff val="0"/>
                <a:tint val="96000"/>
                <a:shade val="59000"/>
                <a:satMod val="120000"/>
              </a:schemeClr>
            </a:gs>
            <a:gs pos="55000">
              <a:schemeClr val="accent5">
                <a:hueOff val="19114684"/>
                <a:satOff val="-40837"/>
                <a:lumOff val="-17059"/>
                <a:alphaOff val="0"/>
                <a:tint val="100000"/>
                <a:shade val="57000"/>
                <a:satMod val="120000"/>
              </a:schemeClr>
            </a:gs>
            <a:gs pos="80000">
              <a:schemeClr val="accent5">
                <a:hueOff val="19114684"/>
                <a:satOff val="-40837"/>
                <a:lumOff val="-17059"/>
                <a:alphaOff val="0"/>
                <a:tint val="100000"/>
                <a:shade val="56000"/>
                <a:satMod val="145000"/>
              </a:schemeClr>
            </a:gs>
            <a:gs pos="88000">
              <a:schemeClr val="accent5">
                <a:hueOff val="19114684"/>
                <a:satOff val="-40837"/>
                <a:lumOff val="-17059"/>
                <a:alphaOff val="0"/>
                <a:tint val="100000"/>
                <a:shade val="63000"/>
                <a:satMod val="160000"/>
              </a:schemeClr>
            </a:gs>
            <a:gs pos="100000">
              <a:schemeClr val="accent5">
                <a:hueOff val="19114684"/>
                <a:satOff val="-40837"/>
                <a:lumOff val="-17059"/>
                <a:alphaOff val="0"/>
                <a:tint val="99000"/>
                <a:shade val="100000"/>
                <a:satMod val="155000"/>
              </a:schemeClr>
            </a:gs>
          </a:gsLst>
          <a:lin ang="5400000" scaled="0"/>
        </a:gradFill>
        <a:ln>
          <a:noFill/>
        </a:ln>
        <a:effectLst>
          <a:glow rad="50800">
            <a:schemeClr val="accent5">
              <a:hueOff val="19114684"/>
              <a:satOff val="-40837"/>
              <a:lumOff val="-17059"/>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19114684"/>
              <a:satOff val="-40837"/>
              <a:lumOff val="-17059"/>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a:t>اختبارات محكية المرجع</a:t>
          </a:r>
        </a:p>
      </dsp:txBody>
      <dsp:txXfrm>
        <a:off x="4290161" y="2572230"/>
        <a:ext cx="2600098" cy="15600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2A233-50D1-459A-A921-6E0D93D43737}">
      <dsp:nvSpPr>
        <dsp:cNvPr id="0" name=""/>
        <dsp:cNvSpPr/>
      </dsp:nvSpPr>
      <dsp:spPr>
        <a:xfrm>
          <a:off x="7183983" y="301007"/>
          <a:ext cx="2992084" cy="2992084"/>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64664" tIns="52070" rIns="164664" bIns="52070" numCol="1" spcCol="1270" anchor="ctr" anchorCtr="0">
          <a:noAutofit/>
        </a:bodyPr>
        <a:lstStyle/>
        <a:p>
          <a:pPr lvl="0" algn="ctr" defTabSz="1822450" rtl="1">
            <a:lnSpc>
              <a:spcPct val="90000"/>
            </a:lnSpc>
            <a:spcBef>
              <a:spcPct val="0"/>
            </a:spcBef>
            <a:spcAft>
              <a:spcPct val="35000"/>
            </a:spcAft>
          </a:pPr>
          <a:r>
            <a:rPr lang="ar-SA" sz="4100" kern="1200" dirty="0">
              <a:effectLst>
                <a:outerShdw blurRad="38100" dist="38100" dir="2700000" algn="tl">
                  <a:srgbClr val="000000">
                    <a:alpha val="43137"/>
                  </a:srgbClr>
                </a:outerShdw>
              </a:effectLst>
            </a:rPr>
            <a:t>الخصائص الحركية</a:t>
          </a:r>
        </a:p>
      </dsp:txBody>
      <dsp:txXfrm>
        <a:off x="7622164" y="739188"/>
        <a:ext cx="2115722" cy="2115722"/>
      </dsp:txXfrm>
    </dsp:sp>
    <dsp:sp modelId="{52F7E5A1-82D9-4885-AB16-278D4210A7B4}">
      <dsp:nvSpPr>
        <dsp:cNvPr id="0" name=""/>
        <dsp:cNvSpPr/>
      </dsp:nvSpPr>
      <dsp:spPr>
        <a:xfrm>
          <a:off x="4790316" y="301007"/>
          <a:ext cx="2992084" cy="2992084"/>
        </a:xfrm>
        <a:prstGeom prst="ellipse">
          <a:avLst/>
        </a:prstGeom>
        <a:solidFill>
          <a:schemeClr val="tx2">
            <a:lumMod val="50000"/>
            <a:lumOff val="50000"/>
            <a:alpha val="540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64664" tIns="52070" rIns="164664" bIns="52070" numCol="1" spcCol="1270" anchor="ctr" anchorCtr="0">
          <a:noAutofit/>
        </a:bodyPr>
        <a:lstStyle/>
        <a:p>
          <a:pPr lvl="0" algn="ctr" defTabSz="1822450" rtl="1">
            <a:lnSpc>
              <a:spcPct val="90000"/>
            </a:lnSpc>
            <a:spcBef>
              <a:spcPct val="0"/>
            </a:spcBef>
            <a:spcAft>
              <a:spcPct val="35000"/>
            </a:spcAft>
          </a:pPr>
          <a:r>
            <a:rPr lang="ar-SA" sz="4100" b="0" kern="1200" dirty="0">
              <a:effectLst>
                <a:outerShdw blurRad="38100" dist="38100" dir="2700000" algn="tl">
                  <a:srgbClr val="000000">
                    <a:alpha val="43137"/>
                  </a:srgbClr>
                </a:outerShdw>
              </a:effectLst>
            </a:rPr>
            <a:t>الخصائص اللغوية</a:t>
          </a:r>
        </a:p>
      </dsp:txBody>
      <dsp:txXfrm>
        <a:off x="5228497" y="739188"/>
        <a:ext cx="2115722" cy="2115722"/>
      </dsp:txXfrm>
    </dsp:sp>
    <dsp:sp modelId="{7B7FD114-9D20-4428-A3D4-A0BC9801C63A}">
      <dsp:nvSpPr>
        <dsp:cNvPr id="0" name=""/>
        <dsp:cNvSpPr/>
      </dsp:nvSpPr>
      <dsp:spPr>
        <a:xfrm>
          <a:off x="2396649" y="301007"/>
          <a:ext cx="2992084" cy="2992084"/>
        </a:xfrm>
        <a:prstGeom prst="ellipse">
          <a:avLst/>
        </a:prstGeom>
        <a:solidFill>
          <a:srgbClr val="00B050">
            <a:alpha val="50000"/>
          </a:srgb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64664" tIns="52070" rIns="164664" bIns="52070" numCol="1" spcCol="1270" anchor="ctr" anchorCtr="0">
          <a:noAutofit/>
        </a:bodyPr>
        <a:lstStyle/>
        <a:p>
          <a:pPr lvl="0" algn="ctr" defTabSz="1822450" rtl="1">
            <a:lnSpc>
              <a:spcPct val="90000"/>
            </a:lnSpc>
            <a:spcBef>
              <a:spcPct val="0"/>
            </a:spcBef>
            <a:spcAft>
              <a:spcPct val="35000"/>
            </a:spcAft>
          </a:pPr>
          <a:r>
            <a:rPr lang="ar-SA" sz="4100" kern="1200" dirty="0">
              <a:effectLst>
                <a:outerShdw blurRad="38100" dist="38100" dir="2700000" algn="tl">
                  <a:srgbClr val="000000">
                    <a:alpha val="43137"/>
                  </a:srgbClr>
                </a:outerShdw>
              </a:effectLst>
            </a:rPr>
            <a:t>الخصائص المعرفية</a:t>
          </a:r>
        </a:p>
      </dsp:txBody>
      <dsp:txXfrm>
        <a:off x="2834830" y="739188"/>
        <a:ext cx="2115722" cy="2115722"/>
      </dsp:txXfrm>
    </dsp:sp>
    <dsp:sp modelId="{0096431F-7DD2-4372-B000-95EA39FB9997}">
      <dsp:nvSpPr>
        <dsp:cNvPr id="0" name=""/>
        <dsp:cNvSpPr/>
      </dsp:nvSpPr>
      <dsp:spPr>
        <a:xfrm>
          <a:off x="2982" y="301007"/>
          <a:ext cx="2992084" cy="2992084"/>
        </a:xfrm>
        <a:prstGeom prst="ellipse">
          <a:avLst/>
        </a:prstGeom>
        <a:solidFill>
          <a:schemeClr val="accent5">
            <a:alpha val="50000"/>
            <a:hueOff val="19114684"/>
            <a:satOff val="-40837"/>
            <a:lumOff val="-17059"/>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64664" tIns="52070" rIns="164664" bIns="52070" numCol="1" spcCol="1270" anchor="ctr" anchorCtr="0">
          <a:noAutofit/>
        </a:bodyPr>
        <a:lstStyle/>
        <a:p>
          <a:pPr lvl="0" algn="ctr" defTabSz="1822450" rtl="1">
            <a:lnSpc>
              <a:spcPct val="90000"/>
            </a:lnSpc>
            <a:spcBef>
              <a:spcPct val="0"/>
            </a:spcBef>
            <a:spcAft>
              <a:spcPct val="35000"/>
            </a:spcAft>
          </a:pPr>
          <a:r>
            <a:rPr lang="ar-SA" sz="4100" kern="1200" baseline="0" dirty="0">
              <a:effectLst>
                <a:outerShdw blurRad="38100" dist="38100" dir="2700000" algn="tl">
                  <a:srgbClr val="000000">
                    <a:alpha val="43137"/>
                  </a:srgbClr>
                </a:outerShdw>
              </a:effectLst>
            </a:rPr>
            <a:t>الخصائص الاجتماعية والسلوكية</a:t>
          </a:r>
        </a:p>
      </dsp:txBody>
      <dsp:txXfrm>
        <a:off x="441163" y="739188"/>
        <a:ext cx="2115722" cy="21157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FD114-9D20-4428-A3D4-A0BC9801C63A}">
      <dsp:nvSpPr>
        <dsp:cNvPr id="0" name=""/>
        <dsp:cNvSpPr/>
      </dsp:nvSpPr>
      <dsp:spPr>
        <a:xfrm>
          <a:off x="1484312" y="546"/>
          <a:ext cx="3417661" cy="3417661"/>
        </a:xfrm>
        <a:prstGeom prst="ellipse">
          <a:avLst/>
        </a:prstGeom>
        <a:solidFill>
          <a:srgbClr val="00B050">
            <a:alpha val="50000"/>
          </a:srgb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88085" tIns="59690" rIns="188085" bIns="59690" numCol="1" spcCol="1270" anchor="ctr" anchorCtr="0">
          <a:noAutofit/>
        </a:bodyPr>
        <a:lstStyle/>
        <a:p>
          <a:pPr lvl="0" algn="ctr" defTabSz="2089150" rtl="1">
            <a:lnSpc>
              <a:spcPct val="90000"/>
            </a:lnSpc>
            <a:spcBef>
              <a:spcPct val="0"/>
            </a:spcBef>
            <a:spcAft>
              <a:spcPct val="35000"/>
            </a:spcAft>
          </a:pPr>
          <a:r>
            <a:rPr lang="ar-SA" sz="4700" kern="1200" dirty="0">
              <a:effectLst>
                <a:outerShdw blurRad="38100" dist="38100" dir="2700000" algn="tl">
                  <a:srgbClr val="000000">
                    <a:alpha val="43137"/>
                  </a:srgbClr>
                </a:outerShdw>
              </a:effectLst>
            </a:rPr>
            <a:t>الخصائص المعرفية</a:t>
          </a:r>
        </a:p>
      </dsp:txBody>
      <dsp:txXfrm>
        <a:off x="1984817" y="501051"/>
        <a:ext cx="2416651" cy="24166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E98FC-2CE4-47B3-8E7D-34383FC73DB8}">
      <dsp:nvSpPr>
        <dsp:cNvPr id="0" name=""/>
        <dsp:cNvSpPr/>
      </dsp:nvSpPr>
      <dsp:spPr>
        <a:xfrm>
          <a:off x="0" y="611314"/>
          <a:ext cx="7024914" cy="226079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a:glow rad="127000">
            <a:schemeClr val="accent4">
              <a:lumMod val="40000"/>
              <a:lumOff val="6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Segoe UI Light" panose="020B0502040204020203" pitchFamily="34" charset="0"/>
              <a:cs typeface="Segoe UI Light" panose="020B0502040204020203" pitchFamily="34" charset="0"/>
            </a:rPr>
            <a:t>تتمثل في إنخفاض الأداء بشكل واضح في واحدة أو أكثر من المهارات الأكادمية الأساسية كالقراءة والكتابة و الحساب </a:t>
          </a:r>
        </a:p>
      </dsp:txBody>
      <dsp:txXfrm>
        <a:off x="66216" y="677530"/>
        <a:ext cx="6892482" cy="21283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5AC1A6-06AF-43BB-AB87-AC4D24469FA2}">
      <dsp:nvSpPr>
        <dsp:cNvPr id="0" name=""/>
        <dsp:cNvSpPr/>
      </dsp:nvSpPr>
      <dsp:spPr>
        <a:xfrm>
          <a:off x="175954" y="247769"/>
          <a:ext cx="5759088" cy="4098232"/>
        </a:xfrm>
        <a:prstGeom prst="frame">
          <a:avLst>
            <a:gd name="adj1" fmla="val 5450"/>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82BF96-546D-43EB-A092-DB5A662C183C}">
      <dsp:nvSpPr>
        <dsp:cNvPr id="0" name=""/>
        <dsp:cNvSpPr/>
      </dsp:nvSpPr>
      <dsp:spPr>
        <a:xfrm>
          <a:off x="0" y="0"/>
          <a:ext cx="3881952" cy="2604977"/>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000" r="-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EB69A0-26FF-4D48-8F11-28BFA438846B}">
      <dsp:nvSpPr>
        <dsp:cNvPr id="0" name=""/>
        <dsp:cNvSpPr/>
      </dsp:nvSpPr>
      <dsp:spPr>
        <a:xfrm>
          <a:off x="0" y="2597946"/>
          <a:ext cx="3987140" cy="762109"/>
        </a:xfrm>
        <a:prstGeom prst="rect">
          <a:avLst/>
        </a:prstGeom>
        <a:noFill/>
        <a:ln>
          <a:solidFill>
            <a:srgbClr val="FFC000"/>
          </a:solidFill>
        </a:ln>
        <a:effectLst/>
      </dsp:spPr>
      <dsp:style>
        <a:lnRef idx="0">
          <a:scrgbClr r="0" g="0" b="0"/>
        </a:lnRef>
        <a:fillRef idx="0">
          <a:scrgbClr r="0" g="0" b="0"/>
        </a:fillRef>
        <a:effectRef idx="0">
          <a:scrgbClr r="0" g="0" b="0"/>
        </a:effectRef>
        <a:fontRef idx="minor"/>
      </dsp:style>
      <dsp:txBody>
        <a:bodyPr spcFirstLastPara="0" vert="horz" wrap="square" lIns="325120" tIns="121920" rIns="325120" bIns="121920" numCol="1" spcCol="1270" anchor="ctr" anchorCtr="0">
          <a:noAutofit/>
        </a:bodyPr>
        <a:lstStyle/>
        <a:p>
          <a:pPr lvl="0" algn="ctr" defTabSz="1422400" rtl="1">
            <a:lnSpc>
              <a:spcPct val="90000"/>
            </a:lnSpc>
            <a:spcBef>
              <a:spcPct val="0"/>
            </a:spcBef>
            <a:spcAft>
              <a:spcPct val="35000"/>
            </a:spcAft>
          </a:pPr>
          <a:r>
            <a:rPr lang="ar-SA" sz="3200" b="1" kern="1200" dirty="0">
              <a:effectLst>
                <a:outerShdw blurRad="38100" dist="38100" dir="2700000" algn="tl">
                  <a:srgbClr val="000000">
                    <a:alpha val="43137"/>
                  </a:srgbClr>
                </a:outerShdw>
              </a:effectLst>
            </a:rPr>
            <a:t>مظاهر الصعوبات الخاصة في القراءة</a:t>
          </a:r>
        </a:p>
      </dsp:txBody>
      <dsp:txXfrm>
        <a:off x="0" y="2597946"/>
        <a:ext cx="3987140" cy="762109"/>
      </dsp:txXfrm>
    </dsp:sp>
    <dsp:sp modelId="{9B4B0F37-DB5C-4531-BF1D-A707D14F438E}">
      <dsp:nvSpPr>
        <dsp:cNvPr id="0" name=""/>
        <dsp:cNvSpPr/>
      </dsp:nvSpPr>
      <dsp:spPr>
        <a:xfrm>
          <a:off x="4806519" y="247769"/>
          <a:ext cx="5358955" cy="4098232"/>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B384F-01AB-4B03-8DED-16B2E80B23E8}">
      <dsp:nvSpPr>
        <dsp:cNvPr id="0" name=""/>
        <dsp:cNvSpPr/>
      </dsp:nvSpPr>
      <dsp:spPr>
        <a:xfrm>
          <a:off x="568040" y="246693"/>
          <a:ext cx="5734068" cy="4080427"/>
        </a:xfrm>
        <a:prstGeom prst="frame">
          <a:avLst>
            <a:gd name="adj1" fmla="val 5450"/>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98F131-B9EC-4122-83F7-7D7ED9FB54E9}">
      <dsp:nvSpPr>
        <dsp:cNvPr id="0" name=""/>
        <dsp:cNvSpPr/>
      </dsp:nvSpPr>
      <dsp:spPr>
        <a:xfrm>
          <a:off x="0" y="56207"/>
          <a:ext cx="3369249" cy="262932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232D6B-BF5E-475A-AAEA-0210FE2B0B26}">
      <dsp:nvSpPr>
        <dsp:cNvPr id="0" name=""/>
        <dsp:cNvSpPr/>
      </dsp:nvSpPr>
      <dsp:spPr>
        <a:xfrm>
          <a:off x="0" y="2578151"/>
          <a:ext cx="5289423" cy="484350"/>
        </a:xfrm>
        <a:prstGeom prst="rect">
          <a:avLst/>
        </a:prstGeom>
        <a:noFill/>
        <a:ln>
          <a:solidFill>
            <a:schemeClr val="accent2">
              <a:lumMod val="60000"/>
              <a:lumOff val="40000"/>
            </a:schemeClr>
          </a:solidFill>
        </a:ln>
        <a:effectLst/>
      </dsp:spPr>
      <dsp:style>
        <a:lnRef idx="0">
          <a:scrgbClr r="0" g="0" b="0"/>
        </a:lnRef>
        <a:fillRef idx="0">
          <a:scrgbClr r="0" g="0" b="0"/>
        </a:fillRef>
        <a:effectRef idx="0">
          <a:scrgbClr r="0" g="0" b="0"/>
        </a:effectRef>
        <a:fontRef idx="minor"/>
      </dsp:style>
      <dsp:txBody>
        <a:bodyPr spcFirstLastPara="0" vert="horz" wrap="square" lIns="284480" tIns="106680" rIns="284480" bIns="106680" numCol="1" spcCol="1270" anchor="ctr" anchorCtr="0">
          <a:noAutofit/>
        </a:bodyPr>
        <a:lstStyle/>
        <a:p>
          <a:pPr lvl="0" algn="ctr" defTabSz="1244600" rtl="1">
            <a:lnSpc>
              <a:spcPct val="90000"/>
            </a:lnSpc>
            <a:spcBef>
              <a:spcPct val="0"/>
            </a:spcBef>
            <a:spcAft>
              <a:spcPct val="35000"/>
            </a:spcAft>
          </a:pPr>
          <a:r>
            <a:rPr lang="ar-SA" sz="2800" b="1" kern="1200" dirty="0"/>
            <a:t>مظاهر الصعوبات الخاصة بالكتابة</a:t>
          </a:r>
        </a:p>
      </dsp:txBody>
      <dsp:txXfrm>
        <a:off x="0" y="2578151"/>
        <a:ext cx="5289423" cy="484350"/>
      </dsp:txXfrm>
    </dsp:sp>
    <dsp:sp modelId="{0A69DB1D-12ED-48EA-A16B-18343412A065}">
      <dsp:nvSpPr>
        <dsp:cNvPr id="0" name=""/>
        <dsp:cNvSpPr/>
      </dsp:nvSpPr>
      <dsp:spPr>
        <a:xfrm>
          <a:off x="6535547" y="246693"/>
          <a:ext cx="2621552" cy="408042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B384F-01AB-4B03-8DED-16B2E80B23E8}">
      <dsp:nvSpPr>
        <dsp:cNvPr id="0" name=""/>
        <dsp:cNvSpPr/>
      </dsp:nvSpPr>
      <dsp:spPr>
        <a:xfrm>
          <a:off x="125982" y="387063"/>
          <a:ext cx="6294678" cy="4479364"/>
        </a:xfrm>
        <a:prstGeom prst="frame">
          <a:avLst>
            <a:gd name="adj1" fmla="val 5450"/>
          </a:avLst>
        </a:prstGeom>
        <a:solidFill>
          <a:schemeClr val="accent1">
            <a:tint val="50000"/>
            <a:alpha val="40000"/>
            <a:hueOff val="0"/>
            <a:satOff val="0"/>
            <a:lumOff val="0"/>
            <a:alphaOff val="0"/>
          </a:schemeClr>
        </a:solidFill>
        <a:ln>
          <a:noFill/>
        </a:ln>
        <a:effectLst/>
        <a:scene3d>
          <a:camera prst="orthographicFront"/>
          <a:lightRig rig="flat" dir="t"/>
        </a:scene3d>
        <a:sp3d z="-190500" extrusionH="12700" prstMaterial="matte"/>
      </dsp:spPr>
      <dsp:style>
        <a:lnRef idx="0">
          <a:scrgbClr r="0" g="0" b="0"/>
        </a:lnRef>
        <a:fillRef idx="1">
          <a:scrgbClr r="0" g="0" b="0"/>
        </a:fillRef>
        <a:effectRef idx="0">
          <a:scrgbClr r="0" g="0" b="0"/>
        </a:effectRef>
        <a:fontRef idx="minor"/>
      </dsp:style>
    </dsp:sp>
    <dsp:sp modelId="{E198F131-B9EC-4122-83F7-7D7ED9FB54E9}">
      <dsp:nvSpPr>
        <dsp:cNvPr id="0" name=""/>
        <dsp:cNvSpPr/>
      </dsp:nvSpPr>
      <dsp:spPr>
        <a:xfrm>
          <a:off x="743" y="49845"/>
          <a:ext cx="3495468" cy="1807329"/>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a:ln>
          <a:noFill/>
        </a:ln>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92232D6B-BF5E-475A-AAEA-0210FE2B0B26}">
      <dsp:nvSpPr>
        <dsp:cNvPr id="0" name=""/>
        <dsp:cNvSpPr/>
      </dsp:nvSpPr>
      <dsp:spPr>
        <a:xfrm>
          <a:off x="3298640" y="0"/>
          <a:ext cx="5806561" cy="531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106680" rIns="284480" bIns="106680" numCol="1" spcCol="1270" anchor="ctr" anchorCtr="0">
          <a:noAutofit/>
        </a:bodyPr>
        <a:lstStyle/>
        <a:p>
          <a:pPr lvl="0" algn="ctr" defTabSz="1244600" rtl="1">
            <a:lnSpc>
              <a:spcPct val="90000"/>
            </a:lnSpc>
            <a:spcBef>
              <a:spcPct val="0"/>
            </a:spcBef>
            <a:spcAft>
              <a:spcPct val="35000"/>
            </a:spcAft>
          </a:pPr>
          <a:r>
            <a:rPr lang="ar-SA" sz="2800" b="1" kern="1200" dirty="0"/>
            <a:t>مثال /الصعوبات الخاصة بالكتابة</a:t>
          </a:r>
        </a:p>
      </dsp:txBody>
      <dsp:txXfrm>
        <a:off x="3298640" y="0"/>
        <a:ext cx="5806561" cy="531705"/>
      </dsp:txXfrm>
    </dsp:sp>
    <dsp:sp modelId="{0A69DB1D-12ED-48EA-A16B-18343412A065}">
      <dsp:nvSpPr>
        <dsp:cNvPr id="0" name=""/>
        <dsp:cNvSpPr/>
      </dsp:nvSpPr>
      <dsp:spPr>
        <a:xfrm>
          <a:off x="6676922" y="387063"/>
          <a:ext cx="2877857" cy="447936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7E5A1-82D9-4885-AB16-278D4210A7B4}">
      <dsp:nvSpPr>
        <dsp:cNvPr id="0" name=""/>
        <dsp:cNvSpPr/>
      </dsp:nvSpPr>
      <dsp:spPr>
        <a:xfrm>
          <a:off x="1182932" y="0"/>
          <a:ext cx="3008985" cy="3008985"/>
        </a:xfrm>
        <a:prstGeom prst="ellipse">
          <a:avLst/>
        </a:prstGeom>
        <a:solidFill>
          <a:schemeClr val="tx2">
            <a:lumMod val="50000"/>
            <a:lumOff val="50000"/>
            <a:alpha val="540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65595" tIns="53340" rIns="165595" bIns="53340" numCol="1" spcCol="1270" anchor="ctr" anchorCtr="0">
          <a:noAutofit/>
        </a:bodyPr>
        <a:lstStyle/>
        <a:p>
          <a:pPr lvl="0" algn="ctr" defTabSz="1866900" rtl="1">
            <a:lnSpc>
              <a:spcPct val="90000"/>
            </a:lnSpc>
            <a:spcBef>
              <a:spcPct val="0"/>
            </a:spcBef>
            <a:spcAft>
              <a:spcPct val="35000"/>
            </a:spcAft>
          </a:pPr>
          <a:r>
            <a:rPr lang="ar-SA" sz="4200" b="0" kern="1200" dirty="0">
              <a:effectLst>
                <a:outerShdw blurRad="38100" dist="38100" dir="2700000" algn="tl">
                  <a:srgbClr val="000000">
                    <a:alpha val="43137"/>
                  </a:srgbClr>
                </a:outerShdw>
              </a:effectLst>
            </a:rPr>
            <a:t>الخصائص اللغوية</a:t>
          </a:r>
        </a:p>
      </dsp:txBody>
      <dsp:txXfrm>
        <a:off x="1623588" y="440656"/>
        <a:ext cx="2127673" cy="2127673"/>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SnapshotPictureList">
  <dgm:title val=""/>
  <dgm:desc val=""/>
  <dgm:catLst>
    <dgm:cat type="picture" pri="3000"/>
    <dgm:cat type="pictureconvert" pri="3000"/>
  </dgm:catLst>
  <dgm:samp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ampData>
  <dgm:style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tyleData>
  <dgm:clr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clrData>
  <dgm:layoutNode name="Name0">
    <dgm:varLst>
      <dgm:chMax/>
      <dgm:chPref/>
      <dgm:dir/>
      <dgm:animLvl val="lvl"/>
    </dgm:varLst>
    <dgm:alg type="snake">
      <dgm:param type="grDir" val="tL"/>
      <dgm:param type="flowDir" val="col"/>
    </dgm:alg>
    <dgm:shape xmlns:r="http://schemas.openxmlformats.org/officeDocument/2006/relationships" r:blip="">
      <dgm:adjLst/>
    </dgm:shape>
    <dgm:constrLst>
      <dgm:constr type="primFontSz" for="des" forName="ChildText" refType="primFontSz" refFor="des" refForName="ParentText" op="lte"/>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2.0273"/>
        </dgm:alg>
        <dgm:shape xmlns:r="http://schemas.openxmlformats.org/officeDocument/2006/relationships" r:blip="">
          <dgm:adjLst/>
        </dgm:shape>
        <dgm:choose name="Name1">
          <dgm:if name="Name2" func="var" arg="dir" op="equ" val="norm">
            <dgm:constrLst>
              <dgm:constr type="l" for="ch" forName="ParentAccentShape" refType="w" fact="0.0238"/>
              <dgm:constr type="t" for="ch" forName="ParentAccentShape" refType="h" fact="0.107"/>
              <dgm:constr type="w" for="ch" forName="ParentAccentShape" refType="w" fact="0.619"/>
              <dgm:constr type="h" for="ch" forName="ParentAccentShape" refType="h" fact="0.893"/>
              <dgm:constr type="l" for="ch" forName="ParentText" refType="w" fact="0.048"/>
              <dgm:constr type="t" for="ch" forName="ParentText" refType="h" fact="0.845"/>
              <dgm:constr type="w" for="ch" forName="ParentText" refType="w" fact="0.571"/>
              <dgm:constr type="h" for="ch" forName="ParentText" refType="h" fact="0.106"/>
              <dgm:constr type="l" for="ch" forName="ChildText" refType="w" fact="0.668"/>
              <dgm:constr type="t" for="ch" forName="ChildText" refType="h" fact="0.107"/>
              <dgm:constr type="w" for="ch" forName="ChildText" refType="w" fact="0.283"/>
              <dgm:constr type="h" for="ch" forName="ChildText" refType="h" fact="0.893"/>
              <dgm:constr type="l" for="ch" forName="ChildAccentShape" refType="w" fact="0.9762"/>
              <dgm:constr type="t" for="ch" forName="ChildAccentShape" refType="h" fact="0.107"/>
              <dgm:constr type="w" for="ch" forName="ChildAccentShape" refType="w" fact="0.0238"/>
              <dgm:constr type="h" for="ch" forName="ChildAccentShape" refType="h" fact="0.893"/>
              <dgm:constr type="l" for="ch" forName="Image" refType="w" fact="0"/>
              <dgm:constr type="t" for="ch" forName="Image" refType="h" fact="0"/>
              <dgm:constr type="w" for="ch" forName="Image" refType="w" fact="0.5952"/>
              <dgm:constr type="h" for="ch" forName="Image" refType="h" fact="0.8447"/>
            </dgm:constrLst>
          </dgm:if>
          <dgm:else name="Name3">
            <dgm:constrLst>
              <dgm:constr type="l" for="ch" forName="ParentAccentShape" refType="w" fact="0.3572"/>
              <dgm:constr type="t" for="ch" forName="ParentAccentShape" refType="h" fact="0.107"/>
              <dgm:constr type="w" for="ch" forName="ParentAccentShape" refType="w" fact="0.619"/>
              <dgm:constr type="h" for="ch" forName="ParentAccentShape" refType="h" fact="0.893"/>
              <dgm:constr type="l" for="ch" forName="ParentText" refType="w" fact="0.381"/>
              <dgm:constr type="t" for="ch" forName="ParentText" refType="h" fact="0.845"/>
              <dgm:constr type="w" for="ch" forName="ParentText" refType="w" fact="0.571"/>
              <dgm:constr type="h" for="ch" forName="ParentText" refType="h" fact="0.106"/>
              <dgm:constr type="l" for="ch" forName="ChildText" refType="w" fact="0.049"/>
              <dgm:constr type="t" for="ch" forName="ChildText" refType="h" fact="0.107"/>
              <dgm:constr type="w" for="ch" forName="ChildText" refType="w" fact="0.283"/>
              <dgm:constr type="h" for="ch" forName="ChildText" refType="h" fact="0.893"/>
              <dgm:constr type="l" for="ch" forName="ChildAccentShape" refType="w" fact="0"/>
              <dgm:constr type="t" for="ch" forName="ChildAccentShape" refType="h" fact="0.107"/>
              <dgm:constr type="w" for="ch" forName="ChildAccentShape" refType="w" fact="0.0238"/>
              <dgm:constr type="h" for="ch" forName="ChildAccentShape" refType="h" fact="0.893"/>
              <dgm:constr type="l" for="ch" forName="Image" refType="w" fact="0.4048"/>
              <dgm:constr type="t" for="ch" forName="Image" refType="h" fact="0"/>
              <dgm:constr type="w" for="ch" forName="Image" refType="w" fact="0.5952"/>
              <dgm:constr type="h" for="ch" forName="Image" refType="h" fact="0.8447"/>
            </dgm:constrLst>
          </dgm:else>
        </dgm:choose>
        <dgm:layoutNode name="ParentAccentShape" styleLbl="trBgShp">
          <dgm:alg type="sp"/>
          <dgm:shape xmlns:r="http://schemas.openxmlformats.org/officeDocument/2006/relationships" type="frame" r:blip="" zOrderOff="-10">
            <dgm:adjLst>
              <dgm:adj idx="1" val="0.0545"/>
            </dgm:adjLst>
          </dgm:shape>
          <dgm:presOf/>
        </dgm:layoutNode>
        <dgm:layoutNode name="ParentText" styleLbl="revTx">
          <dgm:varLst>
            <dgm:chMax val="1"/>
            <dgm:chPref val="1"/>
            <dgm:bulletEnabled val="1"/>
          </dgm:varLst>
          <dgm:alg type="tx">
            <dgm:param type="parTxLTRAlign" val="l"/>
          </dgm:alg>
          <dgm:shape xmlns:r="http://schemas.openxmlformats.org/officeDocument/2006/relationships" type="rect" r:blip="" zOrderOff="10">
            <dgm:adjLst/>
          </dgm:shape>
          <dgm:presOf axis="self" ptType="node"/>
          <dgm:constrLst>
            <dgm:constr type="lMarg" refType="primFontSz" fact="0.8"/>
            <dgm:constr type="rMarg" refType="primFontSz" fact="0.8"/>
            <dgm:constr type="tMarg" refType="primFontSz" fact="0.3"/>
            <dgm:constr type="bMarg" refType="primFontSz" fact="0.3"/>
          </dgm:constrLst>
          <dgm:ruleLst>
            <dgm:rule type="primFontSz" val="5" fact="NaN" max="NaN"/>
          </dgm:ruleLst>
        </dgm:layoutNode>
        <dgm:layoutNode name="ChildText" styleLbl="revTx">
          <dgm:varLst>
            <dgm:chMax val="0"/>
            <dgm:chPref val="0"/>
          </dgm:varLst>
          <dgm:alg type="tx">
            <dgm:param type="parTxLTRAlign" val="l"/>
            <dgm:param type="txAnchorVert" val="t"/>
          </dgm:alg>
          <dgm:shape xmlns:r="http://schemas.openxmlformats.org/officeDocument/2006/relationships" type="rect" r:blip="" zOrderOff="10">
            <dgm:adjLst/>
          </dgm:shape>
          <dgm:choose name="Name4">
            <dgm:if name="Name5" axis="ch" ptType="node" func="cnt" op="gte" val="1">
              <dgm:presOf axis="des" ptType="node"/>
            </dgm:if>
            <dgm:else name="Name6">
              <dgm:presOf/>
            </dgm:else>
          </dgm:choos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name="ChildAccentShape" styleLbl="trBgShp">
          <dgm:alg type="sp"/>
          <dgm:choose name="Name7">
            <dgm:if name="Name8" axis="ch" ptType="node" func="cnt" op="gte" val="1">
              <dgm:shape xmlns:r="http://schemas.openxmlformats.org/officeDocument/2006/relationships" type="rect" r:blip="" zOrderOff="-10">
                <dgm:adjLst/>
              </dgm:shape>
            </dgm:if>
            <dgm:else name="Name9">
              <dgm:shape xmlns:r="http://schemas.openxmlformats.org/officeDocument/2006/relationships" type="rect" r:blip="" hideGeom="1">
                <dgm:adjLst/>
              </dgm:shape>
            </dgm:else>
          </dgm:choose>
          <dgm:presOf/>
        </dgm:layoutNode>
        <dgm:layoutNode name="Image" styleLbl="align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SnapshotPictureList">
  <dgm:title val=""/>
  <dgm:desc val=""/>
  <dgm:catLst>
    <dgm:cat type="picture" pri="3000"/>
    <dgm:cat type="pictureconvert" pri="3000"/>
  </dgm:catLst>
  <dgm:samp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ampData>
  <dgm:style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tyleData>
  <dgm:clr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clrData>
  <dgm:layoutNode name="Name0">
    <dgm:varLst>
      <dgm:chMax/>
      <dgm:chPref/>
      <dgm:dir/>
      <dgm:animLvl val="lvl"/>
    </dgm:varLst>
    <dgm:alg type="snake">
      <dgm:param type="grDir" val="tL"/>
      <dgm:param type="flowDir" val="col"/>
    </dgm:alg>
    <dgm:shape xmlns:r="http://schemas.openxmlformats.org/officeDocument/2006/relationships" r:blip="">
      <dgm:adjLst/>
    </dgm:shape>
    <dgm:constrLst>
      <dgm:constr type="primFontSz" for="des" forName="ChildText" refType="primFontSz" refFor="des" refForName="ParentText" op="lte"/>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2.0273"/>
        </dgm:alg>
        <dgm:shape xmlns:r="http://schemas.openxmlformats.org/officeDocument/2006/relationships" r:blip="">
          <dgm:adjLst/>
        </dgm:shape>
        <dgm:choose name="Name1">
          <dgm:if name="Name2" func="var" arg="dir" op="equ" val="norm">
            <dgm:constrLst>
              <dgm:constr type="l" for="ch" forName="ParentAccentShape" refType="w" fact="0.0238"/>
              <dgm:constr type="t" for="ch" forName="ParentAccentShape" refType="h" fact="0.107"/>
              <dgm:constr type="w" for="ch" forName="ParentAccentShape" refType="w" fact="0.619"/>
              <dgm:constr type="h" for="ch" forName="ParentAccentShape" refType="h" fact="0.893"/>
              <dgm:constr type="l" for="ch" forName="ParentText" refType="w" fact="0.048"/>
              <dgm:constr type="t" for="ch" forName="ParentText" refType="h" fact="0.845"/>
              <dgm:constr type="w" for="ch" forName="ParentText" refType="w" fact="0.571"/>
              <dgm:constr type="h" for="ch" forName="ParentText" refType="h" fact="0.106"/>
              <dgm:constr type="l" for="ch" forName="ChildText" refType="w" fact="0.668"/>
              <dgm:constr type="t" for="ch" forName="ChildText" refType="h" fact="0.107"/>
              <dgm:constr type="w" for="ch" forName="ChildText" refType="w" fact="0.283"/>
              <dgm:constr type="h" for="ch" forName="ChildText" refType="h" fact="0.893"/>
              <dgm:constr type="l" for="ch" forName="ChildAccentShape" refType="w" fact="0.9762"/>
              <dgm:constr type="t" for="ch" forName="ChildAccentShape" refType="h" fact="0.107"/>
              <dgm:constr type="w" for="ch" forName="ChildAccentShape" refType="w" fact="0.0238"/>
              <dgm:constr type="h" for="ch" forName="ChildAccentShape" refType="h" fact="0.893"/>
              <dgm:constr type="l" for="ch" forName="Image" refType="w" fact="0"/>
              <dgm:constr type="t" for="ch" forName="Image" refType="h" fact="0"/>
              <dgm:constr type="w" for="ch" forName="Image" refType="w" fact="0.5952"/>
              <dgm:constr type="h" for="ch" forName="Image" refType="h" fact="0.8447"/>
            </dgm:constrLst>
          </dgm:if>
          <dgm:else name="Name3">
            <dgm:constrLst>
              <dgm:constr type="l" for="ch" forName="ParentAccentShape" refType="w" fact="0.3572"/>
              <dgm:constr type="t" for="ch" forName="ParentAccentShape" refType="h" fact="0.107"/>
              <dgm:constr type="w" for="ch" forName="ParentAccentShape" refType="w" fact="0.619"/>
              <dgm:constr type="h" for="ch" forName="ParentAccentShape" refType="h" fact="0.893"/>
              <dgm:constr type="l" for="ch" forName="ParentText" refType="w" fact="0.381"/>
              <dgm:constr type="t" for="ch" forName="ParentText" refType="h" fact="0.845"/>
              <dgm:constr type="w" for="ch" forName="ParentText" refType="w" fact="0.571"/>
              <dgm:constr type="h" for="ch" forName="ParentText" refType="h" fact="0.106"/>
              <dgm:constr type="l" for="ch" forName="ChildText" refType="w" fact="0.049"/>
              <dgm:constr type="t" for="ch" forName="ChildText" refType="h" fact="0.107"/>
              <dgm:constr type="w" for="ch" forName="ChildText" refType="w" fact="0.283"/>
              <dgm:constr type="h" for="ch" forName="ChildText" refType="h" fact="0.893"/>
              <dgm:constr type="l" for="ch" forName="ChildAccentShape" refType="w" fact="0"/>
              <dgm:constr type="t" for="ch" forName="ChildAccentShape" refType="h" fact="0.107"/>
              <dgm:constr type="w" for="ch" forName="ChildAccentShape" refType="w" fact="0.0238"/>
              <dgm:constr type="h" for="ch" forName="ChildAccentShape" refType="h" fact="0.893"/>
              <dgm:constr type="l" for="ch" forName="Image" refType="w" fact="0.4048"/>
              <dgm:constr type="t" for="ch" forName="Image" refType="h" fact="0"/>
              <dgm:constr type="w" for="ch" forName="Image" refType="w" fact="0.5952"/>
              <dgm:constr type="h" for="ch" forName="Image" refType="h" fact="0.8447"/>
            </dgm:constrLst>
          </dgm:else>
        </dgm:choose>
        <dgm:layoutNode name="ParentAccentShape" styleLbl="trBgShp">
          <dgm:alg type="sp"/>
          <dgm:shape xmlns:r="http://schemas.openxmlformats.org/officeDocument/2006/relationships" type="frame" r:blip="" zOrderOff="-10">
            <dgm:adjLst>
              <dgm:adj idx="1" val="0.0545"/>
            </dgm:adjLst>
          </dgm:shape>
          <dgm:presOf/>
        </dgm:layoutNode>
        <dgm:layoutNode name="ParentText" styleLbl="revTx">
          <dgm:varLst>
            <dgm:chMax val="1"/>
            <dgm:chPref val="1"/>
            <dgm:bulletEnabled val="1"/>
          </dgm:varLst>
          <dgm:alg type="tx">
            <dgm:param type="parTxLTRAlign" val="l"/>
          </dgm:alg>
          <dgm:shape xmlns:r="http://schemas.openxmlformats.org/officeDocument/2006/relationships" type="rect" r:blip="" zOrderOff="10">
            <dgm:adjLst/>
          </dgm:shape>
          <dgm:presOf axis="self" ptType="node"/>
          <dgm:constrLst>
            <dgm:constr type="lMarg" refType="primFontSz" fact="0.8"/>
            <dgm:constr type="rMarg" refType="primFontSz" fact="0.8"/>
            <dgm:constr type="tMarg" refType="primFontSz" fact="0.3"/>
            <dgm:constr type="bMarg" refType="primFontSz" fact="0.3"/>
          </dgm:constrLst>
          <dgm:ruleLst>
            <dgm:rule type="primFontSz" val="5" fact="NaN" max="NaN"/>
          </dgm:ruleLst>
        </dgm:layoutNode>
        <dgm:layoutNode name="ChildText" styleLbl="revTx">
          <dgm:varLst>
            <dgm:chMax val="0"/>
            <dgm:chPref val="0"/>
          </dgm:varLst>
          <dgm:alg type="tx">
            <dgm:param type="parTxLTRAlign" val="l"/>
            <dgm:param type="txAnchorVert" val="t"/>
          </dgm:alg>
          <dgm:shape xmlns:r="http://schemas.openxmlformats.org/officeDocument/2006/relationships" type="rect" r:blip="" zOrderOff="10">
            <dgm:adjLst/>
          </dgm:shape>
          <dgm:choose name="Name4">
            <dgm:if name="Name5" axis="ch" ptType="node" func="cnt" op="gte" val="1">
              <dgm:presOf axis="des" ptType="node"/>
            </dgm:if>
            <dgm:else name="Name6">
              <dgm:presOf/>
            </dgm:else>
          </dgm:choos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name="ChildAccentShape" styleLbl="trBgShp">
          <dgm:alg type="sp"/>
          <dgm:choose name="Name7">
            <dgm:if name="Name8" axis="ch" ptType="node" func="cnt" op="gte" val="1">
              <dgm:shape xmlns:r="http://schemas.openxmlformats.org/officeDocument/2006/relationships" type="rect" r:blip="" zOrderOff="-10">
                <dgm:adjLst/>
              </dgm:shape>
            </dgm:if>
            <dgm:else name="Name9">
              <dgm:shape xmlns:r="http://schemas.openxmlformats.org/officeDocument/2006/relationships" type="rect" r:blip="" hideGeom="1">
                <dgm:adjLst/>
              </dgm:shape>
            </dgm:else>
          </dgm:choose>
          <dgm:presOf/>
        </dgm:layoutNode>
        <dgm:layoutNode name="Image" styleLbl="align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SnapshotPictureList">
  <dgm:title val=""/>
  <dgm:desc val=""/>
  <dgm:catLst>
    <dgm:cat type="picture" pri="3000"/>
    <dgm:cat type="pictureconvert" pri="3000"/>
  </dgm:catLst>
  <dgm:samp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ampData>
  <dgm:style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tyleData>
  <dgm:clr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clrData>
  <dgm:layoutNode name="Name0">
    <dgm:varLst>
      <dgm:chMax/>
      <dgm:chPref/>
      <dgm:dir/>
      <dgm:animLvl val="lvl"/>
    </dgm:varLst>
    <dgm:alg type="snake">
      <dgm:param type="grDir" val="tL"/>
      <dgm:param type="flowDir" val="col"/>
    </dgm:alg>
    <dgm:shape xmlns:r="http://schemas.openxmlformats.org/officeDocument/2006/relationships" r:blip="">
      <dgm:adjLst/>
    </dgm:shape>
    <dgm:constrLst>
      <dgm:constr type="primFontSz" for="des" forName="ChildText" refType="primFontSz" refFor="des" refForName="ParentText" op="lte"/>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2.0273"/>
        </dgm:alg>
        <dgm:shape xmlns:r="http://schemas.openxmlformats.org/officeDocument/2006/relationships" r:blip="">
          <dgm:adjLst/>
        </dgm:shape>
        <dgm:choose name="Name1">
          <dgm:if name="Name2" func="var" arg="dir" op="equ" val="norm">
            <dgm:constrLst>
              <dgm:constr type="l" for="ch" forName="ParentAccentShape" refType="w" fact="0.0238"/>
              <dgm:constr type="t" for="ch" forName="ParentAccentShape" refType="h" fact="0.107"/>
              <dgm:constr type="w" for="ch" forName="ParentAccentShape" refType="w" fact="0.619"/>
              <dgm:constr type="h" for="ch" forName="ParentAccentShape" refType="h" fact="0.893"/>
              <dgm:constr type="l" for="ch" forName="ParentText" refType="w" fact="0.048"/>
              <dgm:constr type="t" for="ch" forName="ParentText" refType="h" fact="0.845"/>
              <dgm:constr type="w" for="ch" forName="ParentText" refType="w" fact="0.571"/>
              <dgm:constr type="h" for="ch" forName="ParentText" refType="h" fact="0.106"/>
              <dgm:constr type="l" for="ch" forName="ChildText" refType="w" fact="0.668"/>
              <dgm:constr type="t" for="ch" forName="ChildText" refType="h" fact="0.107"/>
              <dgm:constr type="w" for="ch" forName="ChildText" refType="w" fact="0.283"/>
              <dgm:constr type="h" for="ch" forName="ChildText" refType="h" fact="0.893"/>
              <dgm:constr type="l" for="ch" forName="ChildAccentShape" refType="w" fact="0.9762"/>
              <dgm:constr type="t" for="ch" forName="ChildAccentShape" refType="h" fact="0.107"/>
              <dgm:constr type="w" for="ch" forName="ChildAccentShape" refType="w" fact="0.0238"/>
              <dgm:constr type="h" for="ch" forName="ChildAccentShape" refType="h" fact="0.893"/>
              <dgm:constr type="l" for="ch" forName="Image" refType="w" fact="0"/>
              <dgm:constr type="t" for="ch" forName="Image" refType="h" fact="0"/>
              <dgm:constr type="w" for="ch" forName="Image" refType="w" fact="0.5952"/>
              <dgm:constr type="h" for="ch" forName="Image" refType="h" fact="0.8447"/>
            </dgm:constrLst>
          </dgm:if>
          <dgm:else name="Name3">
            <dgm:constrLst>
              <dgm:constr type="l" for="ch" forName="ParentAccentShape" refType="w" fact="0.3572"/>
              <dgm:constr type="t" for="ch" forName="ParentAccentShape" refType="h" fact="0.107"/>
              <dgm:constr type="w" for="ch" forName="ParentAccentShape" refType="w" fact="0.619"/>
              <dgm:constr type="h" for="ch" forName="ParentAccentShape" refType="h" fact="0.893"/>
              <dgm:constr type="l" for="ch" forName="ParentText" refType="w" fact="0.381"/>
              <dgm:constr type="t" for="ch" forName="ParentText" refType="h" fact="0.845"/>
              <dgm:constr type="w" for="ch" forName="ParentText" refType="w" fact="0.571"/>
              <dgm:constr type="h" for="ch" forName="ParentText" refType="h" fact="0.106"/>
              <dgm:constr type="l" for="ch" forName="ChildText" refType="w" fact="0.049"/>
              <dgm:constr type="t" for="ch" forName="ChildText" refType="h" fact="0.107"/>
              <dgm:constr type="w" for="ch" forName="ChildText" refType="w" fact="0.283"/>
              <dgm:constr type="h" for="ch" forName="ChildText" refType="h" fact="0.893"/>
              <dgm:constr type="l" for="ch" forName="ChildAccentShape" refType="w" fact="0"/>
              <dgm:constr type="t" for="ch" forName="ChildAccentShape" refType="h" fact="0.107"/>
              <dgm:constr type="w" for="ch" forName="ChildAccentShape" refType="w" fact="0.0238"/>
              <dgm:constr type="h" for="ch" forName="ChildAccentShape" refType="h" fact="0.893"/>
              <dgm:constr type="l" for="ch" forName="Image" refType="w" fact="0.4048"/>
              <dgm:constr type="t" for="ch" forName="Image" refType="h" fact="0"/>
              <dgm:constr type="w" for="ch" forName="Image" refType="w" fact="0.5952"/>
              <dgm:constr type="h" for="ch" forName="Image" refType="h" fact="0.8447"/>
            </dgm:constrLst>
          </dgm:else>
        </dgm:choose>
        <dgm:layoutNode name="ParentAccentShape" styleLbl="trBgShp">
          <dgm:alg type="sp"/>
          <dgm:shape xmlns:r="http://schemas.openxmlformats.org/officeDocument/2006/relationships" type="frame" r:blip="" zOrderOff="-10">
            <dgm:adjLst>
              <dgm:adj idx="1" val="0.0545"/>
            </dgm:adjLst>
          </dgm:shape>
          <dgm:presOf/>
        </dgm:layoutNode>
        <dgm:layoutNode name="ParentText" styleLbl="revTx">
          <dgm:varLst>
            <dgm:chMax val="1"/>
            <dgm:chPref val="1"/>
            <dgm:bulletEnabled val="1"/>
          </dgm:varLst>
          <dgm:alg type="tx">
            <dgm:param type="parTxLTRAlign" val="l"/>
          </dgm:alg>
          <dgm:shape xmlns:r="http://schemas.openxmlformats.org/officeDocument/2006/relationships" type="rect" r:blip="" zOrderOff="10">
            <dgm:adjLst/>
          </dgm:shape>
          <dgm:presOf axis="self" ptType="node"/>
          <dgm:constrLst>
            <dgm:constr type="lMarg" refType="primFontSz" fact="0.8"/>
            <dgm:constr type="rMarg" refType="primFontSz" fact="0.8"/>
            <dgm:constr type="tMarg" refType="primFontSz" fact="0.3"/>
            <dgm:constr type="bMarg" refType="primFontSz" fact="0.3"/>
          </dgm:constrLst>
          <dgm:ruleLst>
            <dgm:rule type="primFontSz" val="5" fact="NaN" max="NaN"/>
          </dgm:ruleLst>
        </dgm:layoutNode>
        <dgm:layoutNode name="ChildText" styleLbl="revTx">
          <dgm:varLst>
            <dgm:chMax val="0"/>
            <dgm:chPref val="0"/>
          </dgm:varLst>
          <dgm:alg type="tx">
            <dgm:param type="parTxLTRAlign" val="l"/>
            <dgm:param type="txAnchorVert" val="t"/>
          </dgm:alg>
          <dgm:shape xmlns:r="http://schemas.openxmlformats.org/officeDocument/2006/relationships" type="rect" r:blip="" zOrderOff="10">
            <dgm:adjLst/>
          </dgm:shape>
          <dgm:choose name="Name4">
            <dgm:if name="Name5" axis="ch" ptType="node" func="cnt" op="gte" val="1">
              <dgm:presOf axis="des" ptType="node"/>
            </dgm:if>
            <dgm:else name="Name6">
              <dgm:presOf/>
            </dgm:else>
          </dgm:choos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name="ChildAccentShape" styleLbl="trBgShp">
          <dgm:alg type="sp"/>
          <dgm:choose name="Name7">
            <dgm:if name="Name8" axis="ch" ptType="node" func="cnt" op="gte" val="1">
              <dgm:shape xmlns:r="http://schemas.openxmlformats.org/officeDocument/2006/relationships" type="rect" r:blip="" zOrderOff="-10">
                <dgm:adjLst/>
              </dgm:shape>
            </dgm:if>
            <dgm:else name="Name9">
              <dgm:shape xmlns:r="http://schemas.openxmlformats.org/officeDocument/2006/relationships" type="rect" r:blip="" hideGeom="1">
                <dgm:adjLst/>
              </dgm:shape>
            </dgm:else>
          </dgm:choose>
          <dgm:presOf/>
        </dgm:layoutNode>
        <dgm:layoutNode name="Image" styleLbl="align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atin typeface="Gill Sans MT"/>
              </a:defRPr>
            </a:lvl1pPr>
          </a:lstStyle>
          <a:p>
            <a:pPr>
              <a:defRPr/>
            </a:pPr>
            <a:endParaRPr lang="ar-SA"/>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atin typeface="Gill Sans MT"/>
              </a:defRPr>
            </a:lvl1pPr>
          </a:lstStyle>
          <a:p>
            <a:pPr>
              <a:defRPr/>
            </a:pPr>
            <a:fld id="{12B4AE19-5E93-44C6-B587-28BC5CB6BDBD}" type="datetimeFigureOut">
              <a:rPr lang="ar-SA"/>
              <a:pPr>
                <a:defRPr/>
              </a:pPr>
              <a:t>15/02/39</a:t>
            </a:fld>
            <a:endParaRPr lang="ar-SA"/>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atin typeface="Gill Sans MT"/>
              </a:defRPr>
            </a:lvl1pPr>
          </a:lstStyle>
          <a:p>
            <a:pPr>
              <a:defRPr/>
            </a:pPr>
            <a:r>
              <a:rPr lang="ar-SA"/>
              <a:t>مقدمة في التربية الخاصة : أ. العنود العسكر </a:t>
            </a:r>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vl1pPr>
          </a:lstStyle>
          <a:p>
            <a:fld id="{EA5F4CC7-1E83-41DF-A4FB-71FEAD8D8DA5}" type="slidenum">
              <a:rPr lang="ar-SA" altLang="ar-SA"/>
              <a:pPr/>
              <a:t>‹#›</a:t>
            </a:fld>
            <a:endParaRPr lang="ar-SA" altLang="ar-SA"/>
          </a:p>
        </p:txBody>
      </p:sp>
    </p:spTree>
    <p:extLst>
      <p:ext uri="{BB962C8B-B14F-4D97-AF65-F5344CB8AC3E}">
        <p14:creationId xmlns:p14="http://schemas.microsoft.com/office/powerpoint/2010/main" val="41037682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atin typeface="Gill Sans MT"/>
              </a:defRPr>
            </a:lvl1pPr>
          </a:lstStyle>
          <a:p>
            <a:pPr>
              <a:defRPr/>
            </a:pPr>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atin typeface="Gill Sans MT"/>
              </a:defRPr>
            </a:lvl1pPr>
          </a:lstStyle>
          <a:p>
            <a:pPr>
              <a:defRPr/>
            </a:pPr>
            <a:fld id="{C7B700BA-75F3-403C-A259-DE924F8BDA49}" type="datetimeFigureOut">
              <a:rPr lang="ar-SA"/>
              <a:pPr>
                <a:defRPr/>
              </a:pPr>
              <a:t>15/02/39</a:t>
            </a:fld>
            <a:endParaRPr lang="ar-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atin typeface="Gill Sans MT"/>
              </a:defRPr>
            </a:lvl1pPr>
          </a:lstStyle>
          <a:p>
            <a:pPr>
              <a:defRPr/>
            </a:pPr>
            <a:r>
              <a:rPr lang="ar-SA"/>
              <a:t>مقدمة في التربية الخاصة : أ. العنود العسكر </a:t>
            </a: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vl1pPr>
          </a:lstStyle>
          <a:p>
            <a:fld id="{C457E6FE-760D-4FE8-AF4B-E73377BB8D14}" type="slidenum">
              <a:rPr lang="ar-SA" altLang="ar-SA"/>
              <a:pPr/>
              <a:t>‹#›</a:t>
            </a:fld>
            <a:endParaRPr lang="ar-SA" altLang="ar-SA"/>
          </a:p>
        </p:txBody>
      </p:sp>
    </p:spTree>
    <p:extLst>
      <p:ext uri="{BB962C8B-B14F-4D97-AF65-F5344CB8AC3E}">
        <p14:creationId xmlns:p14="http://schemas.microsoft.com/office/powerpoint/2010/main" val="1678003411"/>
      </p:ext>
    </p:extLst>
  </p:cSld>
  <p:clrMap bg1="lt1" tx1="dk1" bg2="lt2" tx2="dk2" accent1="accent1" accent2="accent2" accent3="accent3" accent4="accent4" accent5="accent5" accent6="accent6" hlink="hlink" folHlink="folHlink"/>
  <p:hf sldNum="0" hdr="0" dt="0"/>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Freeform 6" title="scalloped circle"/>
          <p:cNvSpPr/>
          <p:nvPr/>
        </p:nvSpPr>
        <p:spPr bwMode="auto">
          <a:xfrm>
            <a:off x="3557588" y="630238"/>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5" name="Rectangle 9" title="left edge border"/>
          <p:cNvSpPr/>
          <p:nvPr/>
        </p:nvSpPr>
        <p:spPr>
          <a:xfrm>
            <a:off x="0" y="0"/>
            <a:ext cx="28416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Date Placeholder 3"/>
          <p:cNvSpPr>
            <a:spLocks noGrp="1"/>
          </p:cNvSpPr>
          <p:nvPr>
            <p:ph type="dt" sz="half" idx="10"/>
          </p:nvPr>
        </p:nvSpPr>
        <p:spPr>
          <a:xfrm>
            <a:off x="1077913" y="6375400"/>
            <a:ext cx="2330450" cy="349250"/>
          </a:xfrm>
        </p:spPr>
        <p:txBody>
          <a:bodyPr/>
          <a:lstStyle>
            <a:lvl1pPr>
              <a:defRPr baseline="0">
                <a:solidFill>
                  <a:schemeClr val="accent1">
                    <a:lumMod val="50000"/>
                  </a:schemeClr>
                </a:solidFill>
              </a:defRPr>
            </a:lvl1pPr>
          </a:lstStyle>
          <a:p>
            <a:pPr>
              <a:defRPr/>
            </a:pPr>
            <a:fld id="{7A06AA82-2CFD-4627-872B-6410CEF00CE9}" type="datetime1">
              <a:rPr lang="en-US"/>
              <a:pPr>
                <a:defRPr/>
              </a:pPr>
              <a:t>11/4/2017</a:t>
            </a:fld>
            <a:endParaRPr lang="en-US"/>
          </a:p>
        </p:txBody>
      </p:sp>
      <p:sp>
        <p:nvSpPr>
          <p:cNvPr id="7" name="Footer Placeholder 4"/>
          <p:cNvSpPr>
            <a:spLocks noGrp="1"/>
          </p:cNvSpPr>
          <p:nvPr>
            <p:ph type="ftr" sz="quarter" idx="11"/>
          </p:nvPr>
        </p:nvSpPr>
        <p:spPr>
          <a:xfrm>
            <a:off x="4179888" y="6375400"/>
            <a:ext cx="4114800" cy="346075"/>
          </a:xfrm>
        </p:spPr>
        <p:txBody>
          <a:bodyPr/>
          <a:lstStyle>
            <a:lvl1pPr>
              <a:defRPr baseline="0">
                <a:solidFill>
                  <a:schemeClr val="accent1">
                    <a:lumMod val="50000"/>
                  </a:schemeClr>
                </a:solidFill>
              </a:defRPr>
            </a:lvl1pPr>
          </a:lstStyle>
          <a:p>
            <a:pPr>
              <a:defRPr/>
            </a:pPr>
            <a:r>
              <a:rPr lang="ar-SA"/>
              <a:t>مقدمة في التربية الخاصة : أ. العنود العسكر</a:t>
            </a:r>
            <a:endParaRPr lang="en-US"/>
          </a:p>
        </p:txBody>
      </p:sp>
      <p:sp>
        <p:nvSpPr>
          <p:cNvPr id="8" name="Slide Number Placeholder 5"/>
          <p:cNvSpPr>
            <a:spLocks noGrp="1"/>
          </p:cNvSpPr>
          <p:nvPr>
            <p:ph type="sldNum" sz="quarter" idx="12"/>
          </p:nvPr>
        </p:nvSpPr>
        <p:spPr>
          <a:xfrm>
            <a:off x="9067800" y="6375400"/>
            <a:ext cx="2328863" cy="346075"/>
          </a:xfrm>
        </p:spPr>
        <p:txBody>
          <a:bodyPr/>
          <a:lstStyle>
            <a:lvl1pPr>
              <a:defRPr>
                <a:solidFill>
                  <a:srgbClr val="895E04"/>
                </a:solidFill>
              </a:defRPr>
            </a:lvl1pPr>
          </a:lstStyle>
          <a:p>
            <a:fld id="{043EE7D6-9D9E-4877-9CB2-30ABECDE244F}" type="slidenum">
              <a:rPr lang="en-US" altLang="ar-SA"/>
              <a:pPr/>
              <a:t>‹#›</a:t>
            </a:fld>
            <a:endParaRPr lang="en-US" altLang="ar-SA"/>
          </a:p>
        </p:txBody>
      </p:sp>
    </p:spTree>
    <p:extLst>
      <p:ext uri="{BB962C8B-B14F-4D97-AF65-F5344CB8AC3E}">
        <p14:creationId xmlns:p14="http://schemas.microsoft.com/office/powerpoint/2010/main" val="92599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9B36798-9B00-454A-B5C1-27980ECAEF53}" type="datetime1">
              <a:rPr lang="en-US"/>
              <a:pPr>
                <a:defRPr/>
              </a:pPr>
              <a:t>11/4/2017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ar-SA"/>
              <a:t>مقدمة في التربية الخاصة : أ. العنود العسكر</a:t>
            </a:r>
            <a:endParaRPr lang="en-US"/>
          </a:p>
        </p:txBody>
      </p:sp>
      <p:sp>
        <p:nvSpPr>
          <p:cNvPr id="6" name="Slide Number Placeholder 5"/>
          <p:cNvSpPr>
            <a:spLocks noGrp="1"/>
          </p:cNvSpPr>
          <p:nvPr>
            <p:ph type="sldNum" sz="quarter" idx="12"/>
          </p:nvPr>
        </p:nvSpPr>
        <p:spPr/>
        <p:txBody>
          <a:bodyPr/>
          <a:lstStyle>
            <a:lvl1pPr>
              <a:defRPr/>
            </a:lvl1pPr>
          </a:lstStyle>
          <a:p>
            <a:fld id="{6CEDD104-01B2-4928-B339-AAD4AD0D7869}" type="slidenum">
              <a:rPr lang="en-US" altLang="ar-SA"/>
              <a:pPr/>
              <a:t>‹#›</a:t>
            </a:fld>
            <a:endParaRPr lang="en-US" altLang="ar-SA"/>
          </a:p>
        </p:txBody>
      </p:sp>
    </p:spTree>
    <p:extLst>
      <p:ext uri="{BB962C8B-B14F-4D97-AF65-F5344CB8AC3E}">
        <p14:creationId xmlns:p14="http://schemas.microsoft.com/office/powerpoint/2010/main" val="3681309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40F129A-9E8D-4494-AC20-B149D43E5A0B}" type="datetime1">
              <a:rPr lang="en-US"/>
              <a:pPr>
                <a:defRPr/>
              </a:pPr>
              <a:t>11/4/2017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ar-SA"/>
              <a:t>مقدمة في التربية الخاصة : أ. العنود العسكر</a:t>
            </a:r>
            <a:endParaRPr lang="en-US"/>
          </a:p>
        </p:txBody>
      </p:sp>
      <p:sp>
        <p:nvSpPr>
          <p:cNvPr id="6" name="Slide Number Placeholder 5"/>
          <p:cNvSpPr>
            <a:spLocks noGrp="1"/>
          </p:cNvSpPr>
          <p:nvPr>
            <p:ph type="sldNum" sz="quarter" idx="12"/>
          </p:nvPr>
        </p:nvSpPr>
        <p:spPr/>
        <p:txBody>
          <a:bodyPr/>
          <a:lstStyle>
            <a:lvl1pPr>
              <a:defRPr/>
            </a:lvl1pPr>
          </a:lstStyle>
          <a:p>
            <a:fld id="{6BBDFEEB-7725-43FF-996D-9C9869DB11F6}" type="slidenum">
              <a:rPr lang="en-US" altLang="ar-SA"/>
              <a:pPr/>
              <a:t>‹#›</a:t>
            </a:fld>
            <a:endParaRPr lang="en-US" altLang="ar-SA"/>
          </a:p>
        </p:txBody>
      </p:sp>
    </p:spTree>
    <p:extLst>
      <p:ext uri="{BB962C8B-B14F-4D97-AF65-F5344CB8AC3E}">
        <p14:creationId xmlns:p14="http://schemas.microsoft.com/office/powerpoint/2010/main" val="277497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FAC5D11-54F4-4703-9B39-C0B93788643C}" type="datetime1">
              <a:rPr lang="en-US"/>
              <a:pPr>
                <a:defRPr/>
              </a:pPr>
              <a:t>11/4/2017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ar-SA"/>
              <a:t>مقدمة في التربية الخاصة : أ. العنود العسكر</a:t>
            </a:r>
            <a:endParaRPr lang="en-US"/>
          </a:p>
        </p:txBody>
      </p:sp>
      <p:sp>
        <p:nvSpPr>
          <p:cNvPr id="6" name="Slide Number Placeholder 5"/>
          <p:cNvSpPr>
            <a:spLocks noGrp="1"/>
          </p:cNvSpPr>
          <p:nvPr>
            <p:ph type="sldNum" sz="quarter" idx="12"/>
          </p:nvPr>
        </p:nvSpPr>
        <p:spPr/>
        <p:txBody>
          <a:bodyPr/>
          <a:lstStyle>
            <a:lvl1pPr>
              <a:defRPr/>
            </a:lvl1pPr>
          </a:lstStyle>
          <a:p>
            <a:fld id="{4B92D634-BF84-48F7-9529-75E0E7F3174A}" type="slidenum">
              <a:rPr lang="en-US" altLang="ar-SA"/>
              <a:pPr/>
              <a:t>‹#›</a:t>
            </a:fld>
            <a:endParaRPr lang="en-US" altLang="ar-SA"/>
          </a:p>
        </p:txBody>
      </p:sp>
    </p:spTree>
    <p:extLst>
      <p:ext uri="{BB962C8B-B14F-4D97-AF65-F5344CB8AC3E}">
        <p14:creationId xmlns:p14="http://schemas.microsoft.com/office/powerpoint/2010/main" val="105088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0" y="0"/>
            <a:ext cx="2814638" cy="6858000"/>
            <a:chOff x="0" y="0"/>
            <a:chExt cx="2814638" cy="6858000"/>
          </a:xfrm>
        </p:grpSpPr>
        <p:sp>
          <p:nvSpPr>
            <p:cNvPr id="5"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6" name="Freeform 11" title="left scallop inline"/>
            <p:cNvSpPr/>
            <p:nvPr/>
          </p:nvSpPr>
          <p:spPr bwMode="auto">
            <a:xfrm>
              <a:off x="874713" y="0"/>
              <a:ext cx="1646237"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
        <p:nvSpPr>
          <p:cNvPr id="2" name="Title 1"/>
          <p:cNvSpPr>
            <a:spLocks noGrp="1"/>
          </p:cNvSpPr>
          <p:nvPr>
            <p:ph type="title"/>
          </p:nvPr>
        </p:nvSpPr>
        <p:spPr>
          <a:xfrm>
            <a:off x="3242929" y="1073888"/>
            <a:ext cx="8187071" cy="4064627"/>
          </a:xfrm>
        </p:spPr>
        <p:txBody>
          <a:bodyPr anchor="b"/>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3236913" y="6375400"/>
            <a:ext cx="1493837" cy="349250"/>
          </a:xfrm>
        </p:spPr>
        <p:txBody>
          <a:bodyPr/>
          <a:lstStyle>
            <a:lvl1pPr>
              <a:defRPr baseline="0">
                <a:solidFill>
                  <a:schemeClr val="tx2"/>
                </a:solidFill>
              </a:defRPr>
            </a:lvl1pPr>
          </a:lstStyle>
          <a:p>
            <a:pPr>
              <a:defRPr/>
            </a:pPr>
            <a:fld id="{DF90E00D-E0BF-479F-BF5B-4D85C9F35FEB}" type="datetime1">
              <a:rPr lang="en-US"/>
              <a:pPr>
                <a:defRPr/>
              </a:pPr>
              <a:t>11/4/2017</a:t>
            </a:fld>
            <a:endParaRPr lang="en-US"/>
          </a:p>
        </p:txBody>
      </p:sp>
      <p:sp>
        <p:nvSpPr>
          <p:cNvPr id="8" name="Footer Placeholder 4"/>
          <p:cNvSpPr>
            <a:spLocks noGrp="1"/>
          </p:cNvSpPr>
          <p:nvPr>
            <p:ph type="ftr" sz="quarter" idx="11"/>
          </p:nvPr>
        </p:nvSpPr>
        <p:spPr>
          <a:xfrm>
            <a:off x="5278438" y="6375400"/>
            <a:ext cx="4114800" cy="346075"/>
          </a:xfrm>
        </p:spPr>
        <p:txBody>
          <a:bodyPr/>
          <a:lstStyle>
            <a:lvl1pPr>
              <a:defRPr baseline="0">
                <a:solidFill>
                  <a:schemeClr val="tx2"/>
                </a:solidFill>
              </a:defRPr>
            </a:lvl1pPr>
          </a:lstStyle>
          <a:p>
            <a:pPr>
              <a:defRPr/>
            </a:pPr>
            <a:r>
              <a:rPr lang="ar-SA"/>
              <a:t>مقدمة في التربية الخاصة : أ. العنود العسكر</a:t>
            </a:r>
            <a:endParaRPr lang="en-US"/>
          </a:p>
        </p:txBody>
      </p:sp>
      <p:sp>
        <p:nvSpPr>
          <p:cNvPr id="9" name="Slide Number Placeholder 5"/>
          <p:cNvSpPr>
            <a:spLocks noGrp="1"/>
          </p:cNvSpPr>
          <p:nvPr>
            <p:ph type="sldNum" sz="quarter" idx="12"/>
          </p:nvPr>
        </p:nvSpPr>
        <p:spPr>
          <a:xfrm>
            <a:off x="9942513" y="6375400"/>
            <a:ext cx="1487487" cy="346075"/>
          </a:xfrm>
        </p:spPr>
        <p:txBody>
          <a:bodyPr/>
          <a:lstStyle>
            <a:lvl1pPr>
              <a:defRPr>
                <a:solidFill>
                  <a:schemeClr val="tx2"/>
                </a:solidFill>
              </a:defRPr>
            </a:lvl1pPr>
          </a:lstStyle>
          <a:p>
            <a:fld id="{A6339F51-D47D-4C54-9459-E776861B3D7F}" type="slidenum">
              <a:rPr lang="en-US" altLang="ar-SA"/>
              <a:pPr/>
              <a:t>‹#›</a:t>
            </a:fld>
            <a:endParaRPr lang="en-US" altLang="ar-SA"/>
          </a:p>
        </p:txBody>
      </p:sp>
    </p:spTree>
    <p:extLst>
      <p:ext uri="{BB962C8B-B14F-4D97-AF65-F5344CB8AC3E}">
        <p14:creationId xmlns:p14="http://schemas.microsoft.com/office/powerpoint/2010/main" val="20099006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7B1C4D8-B151-4D0C-A3B2-11F87D252F1D}" type="datetime1">
              <a:rPr lang="en-US"/>
              <a:pPr>
                <a:defRPr/>
              </a:pPr>
              <a:t>11/4/2017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ar-SA"/>
              <a:t>مقدمة في التربية الخاصة : أ. العنود العسكر</a:t>
            </a:r>
            <a:endParaRPr lang="en-US"/>
          </a:p>
        </p:txBody>
      </p:sp>
      <p:sp>
        <p:nvSpPr>
          <p:cNvPr id="7" name="Slide Number Placeholder 5"/>
          <p:cNvSpPr>
            <a:spLocks noGrp="1"/>
          </p:cNvSpPr>
          <p:nvPr>
            <p:ph type="sldNum" sz="quarter" idx="12"/>
          </p:nvPr>
        </p:nvSpPr>
        <p:spPr/>
        <p:txBody>
          <a:bodyPr/>
          <a:lstStyle>
            <a:lvl1pPr>
              <a:defRPr/>
            </a:lvl1pPr>
          </a:lstStyle>
          <a:p>
            <a:fld id="{91B167DB-0119-4B6C-AC06-8FEED9598CB2}" type="slidenum">
              <a:rPr lang="en-US" altLang="ar-SA"/>
              <a:pPr/>
              <a:t>‹#›</a:t>
            </a:fld>
            <a:endParaRPr lang="en-US" altLang="ar-SA"/>
          </a:p>
        </p:txBody>
      </p:sp>
    </p:spTree>
    <p:extLst>
      <p:ext uri="{BB962C8B-B14F-4D97-AF65-F5344CB8AC3E}">
        <p14:creationId xmlns:p14="http://schemas.microsoft.com/office/powerpoint/2010/main" val="320977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4733716-0B1A-4FB0-B86D-6ADA78067B2F}" type="datetime1">
              <a:rPr lang="en-US"/>
              <a:pPr>
                <a:defRPr/>
              </a:pPr>
              <a:t>11/4/2017</a:t>
            </a:fld>
            <a:endParaRPr lang="en-US"/>
          </a:p>
        </p:txBody>
      </p:sp>
      <p:sp>
        <p:nvSpPr>
          <p:cNvPr id="8" name="Footer Placeholder 4"/>
          <p:cNvSpPr>
            <a:spLocks noGrp="1"/>
          </p:cNvSpPr>
          <p:nvPr>
            <p:ph type="ftr" sz="quarter" idx="11"/>
          </p:nvPr>
        </p:nvSpPr>
        <p:spPr/>
        <p:txBody>
          <a:bodyPr/>
          <a:lstStyle>
            <a:lvl1pPr>
              <a:defRPr/>
            </a:lvl1pPr>
          </a:lstStyle>
          <a:p>
            <a:pPr>
              <a:defRPr/>
            </a:pPr>
            <a:r>
              <a:rPr lang="ar-SA"/>
              <a:t>مقدمة في التربية الخاصة : أ. العنود العسكر</a:t>
            </a:r>
            <a:endParaRPr lang="en-US"/>
          </a:p>
        </p:txBody>
      </p:sp>
      <p:sp>
        <p:nvSpPr>
          <p:cNvPr id="9" name="Slide Number Placeholder 5"/>
          <p:cNvSpPr>
            <a:spLocks noGrp="1"/>
          </p:cNvSpPr>
          <p:nvPr>
            <p:ph type="sldNum" sz="quarter" idx="12"/>
          </p:nvPr>
        </p:nvSpPr>
        <p:spPr/>
        <p:txBody>
          <a:bodyPr/>
          <a:lstStyle>
            <a:lvl1pPr>
              <a:defRPr/>
            </a:lvl1pPr>
          </a:lstStyle>
          <a:p>
            <a:fld id="{48F9929F-0F2D-4B50-BC43-AE2FD2DBC264}" type="slidenum">
              <a:rPr lang="en-US" altLang="ar-SA"/>
              <a:pPr/>
              <a:t>‹#›</a:t>
            </a:fld>
            <a:endParaRPr lang="en-US" altLang="ar-SA"/>
          </a:p>
        </p:txBody>
      </p:sp>
    </p:spTree>
    <p:extLst>
      <p:ext uri="{BB962C8B-B14F-4D97-AF65-F5344CB8AC3E}">
        <p14:creationId xmlns:p14="http://schemas.microsoft.com/office/powerpoint/2010/main" val="2770679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4C5FDCF-4039-40E7-A4E9-0C6EBE319233}" type="datetime1">
              <a:rPr lang="en-US"/>
              <a:pPr>
                <a:defRPr/>
              </a:pPr>
              <a:t>11/4/2017</a:t>
            </a:fld>
            <a:endParaRPr lang="en-US"/>
          </a:p>
        </p:txBody>
      </p:sp>
      <p:sp>
        <p:nvSpPr>
          <p:cNvPr id="4" name="Footer Placeholder 4"/>
          <p:cNvSpPr>
            <a:spLocks noGrp="1"/>
          </p:cNvSpPr>
          <p:nvPr>
            <p:ph type="ftr" sz="quarter" idx="11"/>
          </p:nvPr>
        </p:nvSpPr>
        <p:spPr/>
        <p:txBody>
          <a:bodyPr/>
          <a:lstStyle>
            <a:lvl1pPr>
              <a:defRPr/>
            </a:lvl1pPr>
          </a:lstStyle>
          <a:p>
            <a:pPr>
              <a:defRPr/>
            </a:pPr>
            <a:r>
              <a:rPr lang="ar-SA"/>
              <a:t>مقدمة في التربية الخاصة : أ. العنود العسكر</a:t>
            </a:r>
            <a:endParaRPr lang="en-US"/>
          </a:p>
        </p:txBody>
      </p:sp>
      <p:sp>
        <p:nvSpPr>
          <p:cNvPr id="5" name="Slide Number Placeholder 5"/>
          <p:cNvSpPr>
            <a:spLocks noGrp="1"/>
          </p:cNvSpPr>
          <p:nvPr>
            <p:ph type="sldNum" sz="quarter" idx="12"/>
          </p:nvPr>
        </p:nvSpPr>
        <p:spPr/>
        <p:txBody>
          <a:bodyPr/>
          <a:lstStyle>
            <a:lvl1pPr>
              <a:defRPr/>
            </a:lvl1pPr>
          </a:lstStyle>
          <a:p>
            <a:fld id="{C0DAA7D0-1AF8-494B-B061-BB300EB85CBE}" type="slidenum">
              <a:rPr lang="en-US" altLang="ar-SA"/>
              <a:pPr/>
              <a:t>‹#›</a:t>
            </a:fld>
            <a:endParaRPr lang="en-US" altLang="ar-SA"/>
          </a:p>
        </p:txBody>
      </p:sp>
    </p:spTree>
    <p:extLst>
      <p:ext uri="{BB962C8B-B14F-4D97-AF65-F5344CB8AC3E}">
        <p14:creationId xmlns:p14="http://schemas.microsoft.com/office/powerpoint/2010/main" val="31876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74E96F-A83E-4F3C-B239-22B4086EB718}" type="datetime1">
              <a:rPr lang="en-US"/>
              <a:pPr>
                <a:defRPr/>
              </a:pPr>
              <a:t>11/4/2017</a:t>
            </a:fld>
            <a:endParaRPr lang="en-US"/>
          </a:p>
        </p:txBody>
      </p:sp>
      <p:sp>
        <p:nvSpPr>
          <p:cNvPr id="3" name="Footer Placeholder 4"/>
          <p:cNvSpPr>
            <a:spLocks noGrp="1"/>
          </p:cNvSpPr>
          <p:nvPr>
            <p:ph type="ftr" sz="quarter" idx="11"/>
          </p:nvPr>
        </p:nvSpPr>
        <p:spPr/>
        <p:txBody>
          <a:bodyPr/>
          <a:lstStyle>
            <a:lvl1pPr>
              <a:defRPr/>
            </a:lvl1pPr>
          </a:lstStyle>
          <a:p>
            <a:pPr>
              <a:defRPr/>
            </a:pPr>
            <a:r>
              <a:rPr lang="ar-SA"/>
              <a:t>مقدمة في التربية الخاصة : أ. العنود العسكر</a:t>
            </a:r>
            <a:endParaRPr lang="en-US"/>
          </a:p>
        </p:txBody>
      </p:sp>
      <p:sp>
        <p:nvSpPr>
          <p:cNvPr id="4" name="Slide Number Placeholder 5"/>
          <p:cNvSpPr>
            <a:spLocks noGrp="1"/>
          </p:cNvSpPr>
          <p:nvPr>
            <p:ph type="sldNum" sz="quarter" idx="12"/>
          </p:nvPr>
        </p:nvSpPr>
        <p:spPr/>
        <p:txBody>
          <a:bodyPr/>
          <a:lstStyle>
            <a:lvl1pPr>
              <a:defRPr/>
            </a:lvl1pPr>
          </a:lstStyle>
          <a:p>
            <a:fld id="{EAFA4AAE-46D5-48D7-BAAD-CB470BC58EA1}" type="slidenum">
              <a:rPr lang="en-US" altLang="ar-SA"/>
              <a:pPr/>
              <a:t>‹#›</a:t>
            </a:fld>
            <a:endParaRPr lang="en-US" altLang="ar-SA"/>
          </a:p>
        </p:txBody>
      </p:sp>
    </p:spTree>
    <p:extLst>
      <p:ext uri="{BB962C8B-B14F-4D97-AF65-F5344CB8AC3E}">
        <p14:creationId xmlns:p14="http://schemas.microsoft.com/office/powerpoint/2010/main" val="88749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Freeform 11" title="right scallop background shape"/>
          <p:cNvSpPr/>
          <p:nvPr/>
        </p:nvSpPr>
        <p:spPr bwMode="auto">
          <a:xfrm>
            <a:off x="7389813" y="0"/>
            <a:ext cx="480218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Rectangle 9" title="left edge border"/>
          <p:cNvSpPr/>
          <p:nvPr/>
        </p:nvSpPr>
        <p:spPr>
          <a:xfrm>
            <a:off x="0" y="0"/>
            <a:ext cx="28416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4" y="457199"/>
            <a:ext cx="3092115" cy="1196671"/>
          </a:xfrm>
        </p:spPr>
        <p:txBody>
          <a:bodyPr anchor="b"/>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Date Placeholder 4"/>
          <p:cNvSpPr>
            <a:spLocks noGrp="1"/>
          </p:cNvSpPr>
          <p:nvPr>
            <p:ph type="dt" sz="half" idx="10"/>
          </p:nvPr>
        </p:nvSpPr>
        <p:spPr>
          <a:xfrm>
            <a:off x="765175" y="6375400"/>
            <a:ext cx="1233488" cy="349250"/>
          </a:xfrm>
        </p:spPr>
        <p:txBody>
          <a:bodyPr/>
          <a:lstStyle>
            <a:lvl1pPr>
              <a:defRPr/>
            </a:lvl1pPr>
          </a:lstStyle>
          <a:p>
            <a:pPr>
              <a:defRPr/>
            </a:pPr>
            <a:fld id="{5C9A540B-C33F-4178-8485-C1ABF2A4E2F0}" type="datetime1">
              <a:rPr lang="en-US"/>
              <a:pPr>
                <a:defRPr/>
              </a:pPr>
              <a:t>11/4/2017</a:t>
            </a:fld>
            <a:endParaRPr lang="en-US"/>
          </a:p>
        </p:txBody>
      </p:sp>
      <p:sp>
        <p:nvSpPr>
          <p:cNvPr id="8" name="Footer Placeholder 5"/>
          <p:cNvSpPr>
            <a:spLocks noGrp="1"/>
          </p:cNvSpPr>
          <p:nvPr>
            <p:ph type="ftr" sz="quarter" idx="11"/>
          </p:nvPr>
        </p:nvSpPr>
        <p:spPr>
          <a:xfrm>
            <a:off x="2103438" y="6375400"/>
            <a:ext cx="3482975" cy="346075"/>
          </a:xfrm>
        </p:spPr>
        <p:txBody>
          <a:bodyPr/>
          <a:lstStyle>
            <a:lvl1pPr>
              <a:defRPr/>
            </a:lvl1pPr>
          </a:lstStyle>
          <a:p>
            <a:pPr>
              <a:defRPr/>
            </a:pPr>
            <a:r>
              <a:rPr lang="ar-SA"/>
              <a:t>مقدمة في التربية الخاصة : أ. العنود العسكر</a:t>
            </a:r>
            <a:endParaRPr lang="en-US"/>
          </a:p>
        </p:txBody>
      </p:sp>
      <p:sp>
        <p:nvSpPr>
          <p:cNvPr id="9" name="Slide Number Placeholder 6"/>
          <p:cNvSpPr>
            <a:spLocks noGrp="1"/>
          </p:cNvSpPr>
          <p:nvPr>
            <p:ph type="sldNum" sz="quarter" idx="12"/>
          </p:nvPr>
        </p:nvSpPr>
        <p:spPr>
          <a:xfrm>
            <a:off x="5691188" y="6375400"/>
            <a:ext cx="1231900" cy="346075"/>
          </a:xfrm>
        </p:spPr>
        <p:txBody>
          <a:bodyPr/>
          <a:lstStyle>
            <a:lvl1pPr>
              <a:defRPr/>
            </a:lvl1pPr>
          </a:lstStyle>
          <a:p>
            <a:fld id="{F4B335F3-7203-43A1-B08F-EF6D387C0247}" type="slidenum">
              <a:rPr lang="en-US" altLang="ar-SA"/>
              <a:pPr/>
              <a:t>‹#›</a:t>
            </a:fld>
            <a:endParaRPr lang="en-US" altLang="ar-SA"/>
          </a:p>
        </p:txBody>
      </p:sp>
    </p:spTree>
    <p:extLst>
      <p:ext uri="{BB962C8B-B14F-4D97-AF65-F5344CB8AC3E}">
        <p14:creationId xmlns:p14="http://schemas.microsoft.com/office/powerpoint/2010/main" val="22408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1" title="right scallop background shape"/>
          <p:cNvSpPr/>
          <p:nvPr/>
        </p:nvSpPr>
        <p:spPr bwMode="auto">
          <a:xfrm>
            <a:off x="7389813" y="0"/>
            <a:ext cx="480218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Rectangle 9" title="left edge border"/>
          <p:cNvSpPr/>
          <p:nvPr/>
        </p:nvSpPr>
        <p:spPr>
          <a:xfrm>
            <a:off x="0" y="0"/>
            <a:ext cx="28416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83464" y="0"/>
            <a:ext cx="7355585" cy="685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2" name="Title 1"/>
          <p:cNvSpPr>
            <a:spLocks noGrp="1"/>
          </p:cNvSpPr>
          <p:nvPr>
            <p:ph type="title"/>
          </p:nvPr>
        </p:nvSpPr>
        <p:spPr>
          <a:xfrm>
            <a:off x="8337883" y="457200"/>
            <a:ext cx="3092117" cy="1196670"/>
          </a:xfrm>
        </p:spPr>
        <p:txBody>
          <a:bodyPr anchor="b"/>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Date Placeholder 4"/>
          <p:cNvSpPr>
            <a:spLocks noGrp="1"/>
          </p:cNvSpPr>
          <p:nvPr>
            <p:ph type="dt" sz="half" idx="10"/>
          </p:nvPr>
        </p:nvSpPr>
        <p:spPr>
          <a:xfrm>
            <a:off x="765175" y="6375400"/>
            <a:ext cx="1233488" cy="349250"/>
          </a:xfrm>
        </p:spPr>
        <p:txBody>
          <a:bodyPr/>
          <a:lstStyle>
            <a:lvl1pPr>
              <a:defRPr/>
            </a:lvl1pPr>
          </a:lstStyle>
          <a:p>
            <a:pPr>
              <a:defRPr/>
            </a:pPr>
            <a:fld id="{70248994-AB5C-49FD-95DE-8766D8CBB95C}" type="datetime1">
              <a:rPr lang="en-US"/>
              <a:pPr>
                <a:defRPr/>
              </a:pPr>
              <a:t>11/4/2017</a:t>
            </a:fld>
            <a:endParaRPr lang="en-US"/>
          </a:p>
        </p:txBody>
      </p:sp>
      <p:sp>
        <p:nvSpPr>
          <p:cNvPr id="8" name="Footer Placeholder 5"/>
          <p:cNvSpPr>
            <a:spLocks noGrp="1"/>
          </p:cNvSpPr>
          <p:nvPr>
            <p:ph type="ftr" sz="quarter" idx="11"/>
          </p:nvPr>
        </p:nvSpPr>
        <p:spPr>
          <a:xfrm>
            <a:off x="2103438" y="6375400"/>
            <a:ext cx="3482975" cy="346075"/>
          </a:xfrm>
        </p:spPr>
        <p:txBody>
          <a:bodyPr/>
          <a:lstStyle>
            <a:lvl1pPr>
              <a:defRPr/>
            </a:lvl1pPr>
          </a:lstStyle>
          <a:p>
            <a:pPr>
              <a:defRPr/>
            </a:pPr>
            <a:r>
              <a:rPr lang="ar-SA"/>
              <a:t>مقدمة في التربية الخاصة : أ. العنود العسكر</a:t>
            </a:r>
            <a:endParaRPr lang="en-US"/>
          </a:p>
        </p:txBody>
      </p:sp>
      <p:sp>
        <p:nvSpPr>
          <p:cNvPr id="9" name="Slide Number Placeholder 6"/>
          <p:cNvSpPr>
            <a:spLocks noGrp="1"/>
          </p:cNvSpPr>
          <p:nvPr>
            <p:ph type="sldNum" sz="quarter" idx="12"/>
          </p:nvPr>
        </p:nvSpPr>
        <p:spPr>
          <a:xfrm>
            <a:off x="5688013" y="6375400"/>
            <a:ext cx="1233487" cy="346075"/>
          </a:xfrm>
        </p:spPr>
        <p:txBody>
          <a:bodyPr/>
          <a:lstStyle>
            <a:lvl1pPr>
              <a:defRPr/>
            </a:lvl1pPr>
          </a:lstStyle>
          <a:p>
            <a:fld id="{037DC82A-744A-4BCC-9517-6CB692ED2534}" type="slidenum">
              <a:rPr lang="en-US" altLang="ar-SA"/>
              <a:pPr/>
              <a:t>‹#›</a:t>
            </a:fld>
            <a:endParaRPr lang="en-US" altLang="ar-SA"/>
          </a:p>
        </p:txBody>
      </p:sp>
    </p:spTree>
    <p:extLst>
      <p:ext uri="{BB962C8B-B14F-4D97-AF65-F5344CB8AC3E}">
        <p14:creationId xmlns:p14="http://schemas.microsoft.com/office/powerpoint/2010/main" val="159773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0950" y="382588"/>
            <a:ext cx="10179050" cy="14922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1250950" y="2286000"/>
            <a:ext cx="10179050"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1250950" y="6375400"/>
            <a:ext cx="2330450" cy="34925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lumMod val="65000"/>
                    <a:lumOff val="35000"/>
                  </a:schemeClr>
                </a:solidFill>
                <a:latin typeface="+mn-lt"/>
              </a:defRPr>
            </a:lvl1pPr>
          </a:lstStyle>
          <a:p>
            <a:pPr>
              <a:defRPr/>
            </a:pPr>
            <a:fld id="{49DF4132-2785-446A-A33B-0231A5E2E399}" type="datetime1">
              <a:rPr lang="en-US"/>
              <a:pPr>
                <a:defRPr/>
              </a:pPr>
              <a:t>11/4/2017</a:t>
            </a:fld>
            <a:endParaRPr lang="en-US"/>
          </a:p>
        </p:txBody>
      </p:sp>
      <p:sp>
        <p:nvSpPr>
          <p:cNvPr id="5" name="Footer Placeholder 4"/>
          <p:cNvSpPr>
            <a:spLocks noGrp="1"/>
          </p:cNvSpPr>
          <p:nvPr>
            <p:ph type="ftr" sz="quarter" idx="3"/>
          </p:nvPr>
        </p:nvSpPr>
        <p:spPr>
          <a:xfrm>
            <a:off x="4038600" y="6375400"/>
            <a:ext cx="4114800" cy="3460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lumMod val="65000"/>
                    <a:lumOff val="35000"/>
                  </a:schemeClr>
                </a:solidFill>
                <a:latin typeface="+mn-lt"/>
              </a:defRPr>
            </a:lvl1pPr>
          </a:lstStyle>
          <a:p>
            <a:pPr>
              <a:defRPr/>
            </a:pPr>
            <a:r>
              <a:rPr lang="ar-SA"/>
              <a:t>مقدمة في التربية الخاصة : أ. العنود العسكر</a:t>
            </a:r>
            <a:endParaRPr lang="en-US"/>
          </a:p>
        </p:txBody>
      </p:sp>
      <p:sp>
        <p:nvSpPr>
          <p:cNvPr id="6" name="Slide Number Placeholder 5"/>
          <p:cNvSpPr>
            <a:spLocks noGrp="1"/>
          </p:cNvSpPr>
          <p:nvPr>
            <p:ph type="sldNum" sz="quarter" idx="4"/>
          </p:nvPr>
        </p:nvSpPr>
        <p:spPr>
          <a:xfrm>
            <a:off x="8610600" y="6375400"/>
            <a:ext cx="2819400" cy="3460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595959"/>
                </a:solidFill>
                <a:ea typeface="Majalla UI"/>
              </a:defRPr>
            </a:lvl1pPr>
          </a:lstStyle>
          <a:p>
            <a:fld id="{A6B10F4F-EC66-4472-B0E2-E0B15A9EFDE1}" type="slidenum">
              <a:rPr lang="en-US" altLang="ar-SA"/>
              <a:pPr/>
              <a:t>‹#›</a:t>
            </a:fld>
            <a:endParaRPr lang="en-US" altLang="ar-SA"/>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7838" y="0"/>
            <a:ext cx="28416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746" r:id="rId1"/>
    <p:sldLayoutId id="2147483739" r:id="rId2"/>
    <p:sldLayoutId id="2147483747" r:id="rId3"/>
    <p:sldLayoutId id="2147483740" r:id="rId4"/>
    <p:sldLayoutId id="2147483741" r:id="rId5"/>
    <p:sldLayoutId id="2147483742" r:id="rId6"/>
    <p:sldLayoutId id="2147483743" r:id="rId7"/>
    <p:sldLayoutId id="2147483748" r:id="rId8"/>
    <p:sldLayoutId id="2147483749" r:id="rId9"/>
    <p:sldLayoutId id="2147483744" r:id="rId10"/>
    <p:sldLayoutId id="2147483745" r:id="rId11"/>
  </p:sldLayoutIdLst>
  <p:hf sldNum="0" hdr="0" dt="0"/>
  <p:txStyles>
    <p:titleStyle>
      <a:lvl1pPr algn="l" rtl="1" eaLnBrk="0" fontAlgn="base" hangingPunct="0">
        <a:lnSpc>
          <a:spcPct val="90000"/>
        </a:lnSpc>
        <a:spcBef>
          <a:spcPct val="0"/>
        </a:spcBef>
        <a:spcAft>
          <a:spcPct val="0"/>
        </a:spcAft>
        <a:defRPr sz="5100" kern="1200" cap="all" spc="200">
          <a:solidFill>
            <a:schemeClr val="tx2"/>
          </a:solidFill>
          <a:latin typeface="+mj-lt"/>
          <a:ea typeface="+mj-ea"/>
          <a:cs typeface="+mj-cs"/>
        </a:defRPr>
      </a:lvl1pPr>
      <a:lvl2pPr algn="l" rtl="1" eaLnBrk="0" fontAlgn="base" hangingPunct="0">
        <a:lnSpc>
          <a:spcPct val="90000"/>
        </a:lnSpc>
        <a:spcBef>
          <a:spcPct val="0"/>
        </a:spcBef>
        <a:spcAft>
          <a:spcPct val="0"/>
        </a:spcAft>
        <a:defRPr sz="5100">
          <a:solidFill>
            <a:schemeClr val="tx2"/>
          </a:solidFill>
          <a:latin typeface="Impact" panose="020B0806030902050204" pitchFamily="34" charset="0"/>
        </a:defRPr>
      </a:lvl2pPr>
      <a:lvl3pPr algn="l" rtl="1" eaLnBrk="0" fontAlgn="base" hangingPunct="0">
        <a:lnSpc>
          <a:spcPct val="90000"/>
        </a:lnSpc>
        <a:spcBef>
          <a:spcPct val="0"/>
        </a:spcBef>
        <a:spcAft>
          <a:spcPct val="0"/>
        </a:spcAft>
        <a:defRPr sz="5100">
          <a:solidFill>
            <a:schemeClr val="tx2"/>
          </a:solidFill>
          <a:latin typeface="Impact" panose="020B0806030902050204" pitchFamily="34" charset="0"/>
        </a:defRPr>
      </a:lvl3pPr>
      <a:lvl4pPr algn="l" rtl="1" eaLnBrk="0" fontAlgn="base" hangingPunct="0">
        <a:lnSpc>
          <a:spcPct val="90000"/>
        </a:lnSpc>
        <a:spcBef>
          <a:spcPct val="0"/>
        </a:spcBef>
        <a:spcAft>
          <a:spcPct val="0"/>
        </a:spcAft>
        <a:defRPr sz="5100">
          <a:solidFill>
            <a:schemeClr val="tx2"/>
          </a:solidFill>
          <a:latin typeface="Impact" panose="020B0806030902050204" pitchFamily="34" charset="0"/>
        </a:defRPr>
      </a:lvl4pPr>
      <a:lvl5pPr algn="l" rtl="1" eaLnBrk="0" fontAlgn="base" hangingPunct="0">
        <a:lnSpc>
          <a:spcPct val="90000"/>
        </a:lnSpc>
        <a:spcBef>
          <a:spcPct val="0"/>
        </a:spcBef>
        <a:spcAft>
          <a:spcPct val="0"/>
        </a:spcAft>
        <a:defRPr sz="5100">
          <a:solidFill>
            <a:schemeClr val="tx2"/>
          </a:solidFill>
          <a:latin typeface="Impact" panose="020B0806030902050204" pitchFamily="34" charset="0"/>
        </a:defRPr>
      </a:lvl5pPr>
      <a:lvl6pPr marL="457200" algn="l" rtl="1" fontAlgn="base">
        <a:lnSpc>
          <a:spcPct val="90000"/>
        </a:lnSpc>
        <a:spcBef>
          <a:spcPct val="0"/>
        </a:spcBef>
        <a:spcAft>
          <a:spcPct val="0"/>
        </a:spcAft>
        <a:defRPr sz="5100">
          <a:solidFill>
            <a:schemeClr val="tx2"/>
          </a:solidFill>
          <a:latin typeface="Impact" panose="020B0806030902050204" pitchFamily="34" charset="0"/>
        </a:defRPr>
      </a:lvl6pPr>
      <a:lvl7pPr marL="914400" algn="l" rtl="1" fontAlgn="base">
        <a:lnSpc>
          <a:spcPct val="90000"/>
        </a:lnSpc>
        <a:spcBef>
          <a:spcPct val="0"/>
        </a:spcBef>
        <a:spcAft>
          <a:spcPct val="0"/>
        </a:spcAft>
        <a:defRPr sz="5100">
          <a:solidFill>
            <a:schemeClr val="tx2"/>
          </a:solidFill>
          <a:latin typeface="Impact" panose="020B0806030902050204" pitchFamily="34" charset="0"/>
        </a:defRPr>
      </a:lvl7pPr>
      <a:lvl8pPr marL="1371600" algn="l" rtl="1" fontAlgn="base">
        <a:lnSpc>
          <a:spcPct val="90000"/>
        </a:lnSpc>
        <a:spcBef>
          <a:spcPct val="0"/>
        </a:spcBef>
        <a:spcAft>
          <a:spcPct val="0"/>
        </a:spcAft>
        <a:defRPr sz="5100">
          <a:solidFill>
            <a:schemeClr val="tx2"/>
          </a:solidFill>
          <a:latin typeface="Impact" panose="020B0806030902050204" pitchFamily="34" charset="0"/>
        </a:defRPr>
      </a:lvl8pPr>
      <a:lvl9pPr marL="1828800" algn="l" rtl="1" fontAlgn="base">
        <a:lnSpc>
          <a:spcPct val="90000"/>
        </a:lnSpc>
        <a:spcBef>
          <a:spcPct val="0"/>
        </a:spcBef>
        <a:spcAft>
          <a:spcPct val="0"/>
        </a:spcAft>
        <a:defRPr sz="5100">
          <a:solidFill>
            <a:schemeClr val="tx2"/>
          </a:solidFill>
          <a:latin typeface="Impact" panose="020B0806030902050204" pitchFamily="34" charset="0"/>
        </a:defRPr>
      </a:lvl9pPr>
    </p:titleStyle>
    <p:bodyStyle>
      <a:lvl1pPr marL="228600" indent="-228600" algn="r" rtl="1" eaLnBrk="0" fontAlgn="base" hangingPunct="0">
        <a:lnSpc>
          <a:spcPct val="110000"/>
        </a:lnSpc>
        <a:spcBef>
          <a:spcPts val="700"/>
        </a:spcBef>
        <a:spcAft>
          <a:spcPct val="0"/>
        </a:spcAft>
        <a:buClr>
          <a:schemeClr val="tx2"/>
        </a:buClr>
        <a:buFont typeface="Arial" pitchFamily="34" charset="0"/>
        <a:buChar char="•"/>
        <a:defRPr sz="2000" kern="1200">
          <a:solidFill>
            <a:srgbClr val="595959"/>
          </a:solidFill>
          <a:latin typeface="+mn-lt"/>
          <a:ea typeface="+mn-ea"/>
          <a:cs typeface="+mn-cs"/>
        </a:defRPr>
      </a:lvl1pPr>
      <a:lvl2pPr marL="685800" indent="-228600" algn="r" rtl="1" eaLnBrk="0" fontAlgn="base" hangingPunct="0">
        <a:lnSpc>
          <a:spcPct val="110000"/>
        </a:lnSpc>
        <a:spcBef>
          <a:spcPts val="700"/>
        </a:spcBef>
        <a:spcAft>
          <a:spcPct val="0"/>
        </a:spcAft>
        <a:buClr>
          <a:schemeClr val="tx2"/>
        </a:buClr>
        <a:buFont typeface="Gill Sans MT" pitchFamily="34" charset="0"/>
        <a:buChar char="–"/>
        <a:defRPr kern="1200">
          <a:solidFill>
            <a:srgbClr val="595959"/>
          </a:solidFill>
          <a:latin typeface="+mn-lt"/>
          <a:ea typeface="+mn-ea"/>
          <a:cs typeface="+mn-cs"/>
        </a:defRPr>
      </a:lvl2pPr>
      <a:lvl3pPr marL="1143000" indent="-228600" algn="r" rtl="1" eaLnBrk="0" fontAlgn="base" hangingPunct="0">
        <a:lnSpc>
          <a:spcPct val="110000"/>
        </a:lnSpc>
        <a:spcBef>
          <a:spcPts val="700"/>
        </a:spcBef>
        <a:spcAft>
          <a:spcPct val="0"/>
        </a:spcAft>
        <a:buClr>
          <a:schemeClr val="tx2"/>
        </a:buClr>
        <a:buFont typeface="Arial" pitchFamily="34" charset="0"/>
        <a:buChar char="•"/>
        <a:defRPr sz="1600" kern="1200">
          <a:solidFill>
            <a:srgbClr val="595959"/>
          </a:solidFill>
          <a:latin typeface="+mn-lt"/>
          <a:ea typeface="+mn-ea"/>
          <a:cs typeface="+mn-cs"/>
        </a:defRPr>
      </a:lvl3pPr>
      <a:lvl4pPr marL="1600200" indent="-228600" algn="r" rtl="1" eaLnBrk="0" fontAlgn="base" hangingPunct="0">
        <a:lnSpc>
          <a:spcPct val="110000"/>
        </a:lnSpc>
        <a:spcBef>
          <a:spcPts val="700"/>
        </a:spcBef>
        <a:spcAft>
          <a:spcPct val="0"/>
        </a:spcAft>
        <a:buClr>
          <a:schemeClr val="tx2"/>
        </a:buClr>
        <a:buFont typeface="Gill Sans MT" pitchFamily="34" charset="0"/>
        <a:buChar char="–"/>
        <a:defRPr sz="1400" kern="1200">
          <a:solidFill>
            <a:srgbClr val="595959"/>
          </a:solidFill>
          <a:latin typeface="+mn-lt"/>
          <a:ea typeface="+mn-ea"/>
          <a:cs typeface="+mn-cs"/>
        </a:defRPr>
      </a:lvl4pPr>
      <a:lvl5pPr marL="2057400" indent="-228600" algn="r" rtl="1" eaLnBrk="0" fontAlgn="base" hangingPunct="0">
        <a:lnSpc>
          <a:spcPct val="110000"/>
        </a:lnSpc>
        <a:spcBef>
          <a:spcPts val="700"/>
        </a:spcBef>
        <a:spcAft>
          <a:spcPct val="0"/>
        </a:spcAft>
        <a:buClr>
          <a:schemeClr val="tx2"/>
        </a:buClr>
        <a:buFont typeface="Arial" pitchFamily="34" charset="0"/>
        <a:buChar char="•"/>
        <a:defRPr sz="1400" kern="1200">
          <a:solidFill>
            <a:srgbClr val="595959"/>
          </a:solidFill>
          <a:latin typeface="+mn-lt"/>
          <a:ea typeface="+mn-ea"/>
          <a:cs typeface="+mn-cs"/>
        </a:defRPr>
      </a:lvl5pPr>
      <a:lvl6pPr marL="25146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7.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3" Type="http://schemas.openxmlformats.org/officeDocument/2006/relationships/diagramLayout" Target="../diagrams/layout9.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image" Target="../media/image10.png"/><Relationship Id="rId2" Type="http://schemas.openxmlformats.org/officeDocument/2006/relationships/diagramData" Target="../diagrams/data9.xml"/><Relationship Id="rId16" Type="http://schemas.microsoft.com/office/2007/relationships/diagramDrawing" Target="../diagrams/drawing11.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11.jpe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70063" y="1284288"/>
            <a:ext cx="9366250" cy="3938587"/>
          </a:xfrm>
          <a:prstGeom prst="rect">
            <a:avLst/>
          </a:prstGeom>
        </p:spPr>
        <p:txBody>
          <a:bodyPr>
            <a:spAutoFit/>
          </a:bodyPr>
          <a:lstStyle/>
          <a:p>
            <a:pPr algn="r" rtl="1">
              <a:defRPr/>
            </a:pPr>
            <a:r>
              <a:rPr lang="ar-SA" sz="5400" u="sng" dirty="0">
                <a:solidFill>
                  <a:srgbClr val="FF0000"/>
                </a:solidFill>
                <a:effectLst>
                  <a:outerShdw blurRad="38100" dist="38100" dir="2700000" algn="tl">
                    <a:srgbClr val="000000">
                      <a:alpha val="43137"/>
                    </a:srgbClr>
                  </a:outerShdw>
                </a:effectLst>
                <a:latin typeface="Andalus" pitchFamily="18" charset="-78"/>
                <a:cs typeface="Andalus" pitchFamily="18" charset="-78"/>
              </a:rPr>
              <a:t>تعريف صعوبات التعلم :</a:t>
            </a:r>
            <a:endParaRPr lang="ar-SA" sz="4400" dirty="0">
              <a:solidFill>
                <a:srgbClr val="FF0000"/>
              </a:solidFill>
              <a:effectLst>
                <a:outerShdw blurRad="38100" dist="38100" dir="2700000" algn="tl">
                  <a:srgbClr val="000000">
                    <a:alpha val="43137"/>
                  </a:srgbClr>
                </a:outerShdw>
              </a:effectLst>
              <a:cs typeface="Akhbar MT" pitchFamily="2" charset="-78"/>
            </a:endParaRPr>
          </a:p>
          <a:p>
            <a:pPr algn="r" rtl="1">
              <a:defRPr/>
            </a:pPr>
            <a:endParaRPr lang="ar-SA" sz="3200"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endParaRPr>
          </a:p>
          <a:p>
            <a:pPr algn="r" rtl="1">
              <a:defRPr/>
            </a:pPr>
            <a:r>
              <a:rPr lang="ar-SA" sz="3200"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هو تأخر أو اضطراب أو تخلف في واحدة أو أكثر من عمليات الكلام,اللغة,القراءة,التهجئة,الكتابة أو العمليات الحسابية نتيجة لخلل وظيفي في الدماغ أو اضطراب عاطفي أو مشكلات سلوكية .</a:t>
            </a:r>
          </a:p>
          <a:p>
            <a:pPr algn="r" rtl="1">
              <a:defRPr/>
            </a:pPr>
            <a:r>
              <a:rPr lang="ar-SA" sz="3200"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و</a:t>
            </a:r>
            <a:r>
              <a:rPr lang="ar-SA" sz="3600" b="1" dirty="0">
                <a:solidFill>
                  <a:srgbClr val="FF0000"/>
                </a:solidFill>
                <a:effectLst>
                  <a:outerShdw blurRad="38100" dist="38100" dir="2700000" algn="tl">
                    <a:srgbClr val="000000">
                      <a:alpha val="43137"/>
                    </a:srgbClr>
                  </a:outerShdw>
                </a:effectLst>
                <a:latin typeface="Arial" pitchFamily="34" charset="0"/>
                <a:cs typeface="Arial" pitchFamily="34" charset="0"/>
              </a:rPr>
              <a:t>يستثنى</a:t>
            </a:r>
            <a:r>
              <a:rPr lang="ar-SA" sz="3200"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من ذلك الأطفال الذين يعانون من صعوبات التعلم الناتجة عن حرمان حسي أو تخلف عقلي أو حرمان ثقافي.</a:t>
            </a:r>
            <a:endParaRPr lang="en-US" sz="3200"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4550" y="479425"/>
            <a:ext cx="10726738" cy="1323975"/>
          </a:xfrm>
          <a:prstGeom prst="rect">
            <a:avLst/>
          </a:prstGeom>
        </p:spPr>
        <p:txBody>
          <a:bodyPr>
            <a:spAutoFit/>
          </a:bodyPr>
          <a:lstStyle/>
          <a:p>
            <a:pPr algn="r">
              <a:defRPr/>
            </a:pPr>
            <a:r>
              <a:rPr lang="ar-SA" sz="4000" b="1" dirty="0">
                <a:effectLst>
                  <a:outerShdw blurRad="38100" dist="38100" dir="2700000" algn="tl">
                    <a:srgbClr val="000000">
                      <a:alpha val="43137"/>
                    </a:srgbClr>
                  </a:outerShdw>
                </a:effectLst>
              </a:rPr>
              <a:t>وهناك أيضاً اختبارات واجراءات متعددة لتنفيذ عملية الفحص لتساعد في تقديم خدمات تربوية ملائمة وهي :</a:t>
            </a:r>
            <a:endParaRPr lang="en-US" sz="4000" b="1" dirty="0">
              <a:effectLst>
                <a:outerShdw blurRad="38100" dist="38100" dir="2700000" algn="tl">
                  <a:srgbClr val="000000">
                    <a:alpha val="43137"/>
                  </a:srgbClr>
                </a:outerShdw>
              </a:effectLst>
            </a:endParaRPr>
          </a:p>
        </p:txBody>
      </p:sp>
      <p:graphicFrame>
        <p:nvGraphicFramePr>
          <p:cNvPr id="6" name="Diagram 5"/>
          <p:cNvGraphicFramePr/>
          <p:nvPr/>
        </p:nvGraphicFramePr>
        <p:xfrm>
          <a:off x="2047212" y="1378857"/>
          <a:ext cx="8320314" cy="4884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7075" y="350838"/>
            <a:ext cx="10948988" cy="1323975"/>
          </a:xfrm>
          <a:prstGeom prst="rect">
            <a:avLst/>
          </a:prstGeom>
        </p:spPr>
        <p:txBody>
          <a:bodyPr>
            <a:spAutoFit/>
          </a:bodyPr>
          <a:lstStyle/>
          <a:p>
            <a:pPr algn="r">
              <a:defRPr/>
            </a:pPr>
            <a:r>
              <a:rPr lang="ar-SA" sz="4000" b="1" dirty="0">
                <a:effectLst>
                  <a:outerShdw blurRad="38100" dist="38100" dir="2700000" algn="tl">
                    <a:srgbClr val="000000">
                      <a:alpha val="43137"/>
                    </a:srgbClr>
                  </a:outerShdw>
                </a:effectLst>
              </a:rPr>
              <a:t>اتفقت معظم المصادر على تبني واستخدام المحكات الأربع التالية </a:t>
            </a:r>
            <a:r>
              <a:rPr lang="en-US" sz="4000" b="1" dirty="0">
                <a:effectLst>
                  <a:outerShdw blurRad="38100" dist="38100" dir="2700000" algn="tl">
                    <a:srgbClr val="000000">
                      <a:alpha val="43137"/>
                    </a:srgbClr>
                  </a:outerShdw>
                </a:effectLst>
              </a:rPr>
              <a:t>   : </a:t>
            </a:r>
            <a:r>
              <a:rPr lang="ar-SA" sz="4000" b="1" dirty="0">
                <a:effectLst>
                  <a:outerShdw blurRad="38100" dist="38100" dir="2700000" algn="tl">
                    <a:srgbClr val="000000">
                      <a:alpha val="43137"/>
                    </a:srgbClr>
                  </a:outerShdw>
                </a:effectLst>
              </a:rPr>
              <a:t>كمعايير لتشخيص صعوبات التعلم الخاصة</a:t>
            </a:r>
          </a:p>
        </p:txBody>
      </p:sp>
      <p:sp>
        <p:nvSpPr>
          <p:cNvPr id="6" name="Cloud Callout 5"/>
          <p:cNvSpPr/>
          <p:nvPr/>
        </p:nvSpPr>
        <p:spPr>
          <a:xfrm>
            <a:off x="1125538" y="1887538"/>
            <a:ext cx="10550525" cy="3141662"/>
          </a:xfrm>
          <a:prstGeom prst="cloudCallout">
            <a:avLst>
              <a:gd name="adj1" fmla="val -25162"/>
              <a:gd name="adj2" fmla="val -65135"/>
            </a:avLst>
          </a:prstGeom>
          <a:solidFill>
            <a:schemeClr val="tx2">
              <a:lumMod val="50000"/>
              <a:lumOff val="50000"/>
            </a:schemeClr>
          </a:solidFill>
          <a:ln>
            <a:solidFill>
              <a:schemeClr val="bg1"/>
            </a:solidFill>
          </a:ln>
        </p:spPr>
        <p:style>
          <a:lnRef idx="3">
            <a:schemeClr val="lt1"/>
          </a:lnRef>
          <a:fillRef idx="1">
            <a:schemeClr val="accent1"/>
          </a:fillRef>
          <a:effectRef idx="1">
            <a:schemeClr val="accent1"/>
          </a:effectRef>
          <a:fontRef idx="minor">
            <a:schemeClr val="lt1"/>
          </a:fontRef>
        </p:style>
        <p:txBody>
          <a:bodyPr rtlCol="1" anchor="ctr"/>
          <a:lstStyle/>
          <a:p>
            <a:pPr algn="r" rtl="1">
              <a:defRPr/>
            </a:pPr>
            <a:r>
              <a:rPr lang="ar-SA" sz="2800" b="1" dirty="0">
                <a:effectLst>
                  <a:outerShdw blurRad="38100" dist="38100" dir="2700000" algn="tl">
                    <a:srgbClr val="000000">
                      <a:alpha val="43137"/>
                    </a:srgbClr>
                  </a:outerShdw>
                </a:effectLst>
              </a:rPr>
              <a:t>1/التباين بين مستوى القدرة ومستوى التحصيل الأكاديمي.</a:t>
            </a:r>
            <a:endParaRPr lang="en-US" sz="2800" b="1" dirty="0">
              <a:effectLst>
                <a:outerShdw blurRad="38100" dist="38100" dir="2700000" algn="tl">
                  <a:srgbClr val="000000">
                    <a:alpha val="43137"/>
                  </a:srgbClr>
                </a:outerShdw>
              </a:effectLst>
            </a:endParaRPr>
          </a:p>
          <a:p>
            <a:pPr algn="r">
              <a:defRPr/>
            </a:pPr>
            <a:r>
              <a:rPr lang="ar-SA" sz="2800" b="1" dirty="0">
                <a:effectLst>
                  <a:outerShdw blurRad="38100" dist="38100" dir="2700000" algn="tl">
                    <a:srgbClr val="000000">
                      <a:alpha val="43137"/>
                    </a:srgbClr>
                  </a:outerShdw>
                </a:effectLst>
              </a:rPr>
              <a:t>2/اضطراب واحدة أ أكثر من العمليات النفسية.</a:t>
            </a:r>
            <a:endParaRPr lang="en-US" sz="2800" b="1" dirty="0">
              <a:effectLst>
                <a:outerShdw blurRad="38100" dist="38100" dir="2700000" algn="tl">
                  <a:srgbClr val="000000">
                    <a:alpha val="43137"/>
                  </a:srgbClr>
                </a:outerShdw>
              </a:effectLst>
            </a:endParaRPr>
          </a:p>
          <a:p>
            <a:pPr algn="r">
              <a:defRPr/>
            </a:pPr>
            <a:r>
              <a:rPr lang="ar-SA" sz="2800" b="1" dirty="0">
                <a:effectLst>
                  <a:outerShdw blurRad="38100" dist="38100" dir="2700000" algn="tl">
                    <a:srgbClr val="000000">
                      <a:alpha val="43137"/>
                    </a:srgbClr>
                  </a:outerShdw>
                </a:effectLst>
              </a:rPr>
              <a:t>3/استبعاد الأسباب الأخرى لصعوبات التعلم.</a:t>
            </a:r>
            <a:endParaRPr lang="en-US" sz="2800" b="1" dirty="0">
              <a:effectLst>
                <a:outerShdw blurRad="38100" dist="38100" dir="2700000" algn="tl">
                  <a:srgbClr val="000000">
                    <a:alpha val="43137"/>
                  </a:srgbClr>
                </a:outerShdw>
              </a:effectLst>
            </a:endParaRPr>
          </a:p>
          <a:p>
            <a:pPr algn="r">
              <a:defRPr/>
            </a:pPr>
            <a:r>
              <a:rPr lang="ar-SA" sz="2800" b="1" dirty="0">
                <a:effectLst>
                  <a:outerShdw blurRad="38100" dist="38100" dir="2700000" algn="tl">
                    <a:srgbClr val="000000">
                      <a:alpha val="43137"/>
                    </a:srgbClr>
                  </a:outerShdw>
                </a:effectLst>
              </a:rPr>
              <a:t>4/الحاجة إلى خدمات التربية الخاصة.</a:t>
            </a:r>
            <a:endParaRPr lang="en-US" sz="2800" b="1" dirty="0">
              <a:effectLst>
                <a:outerShdw blurRad="38100" dist="38100" dir="2700000" algn="tl">
                  <a:srgbClr val="000000">
                    <a:alpha val="43137"/>
                  </a:srgbClr>
                </a:outerShdw>
              </a:effectLst>
            </a:endParaRPr>
          </a:p>
        </p:txBody>
      </p:sp>
      <p:sp>
        <p:nvSpPr>
          <p:cNvPr id="7" name="TextBox 6"/>
          <p:cNvSpPr txBox="1"/>
          <p:nvPr/>
        </p:nvSpPr>
        <p:spPr>
          <a:xfrm>
            <a:off x="1870075" y="5240338"/>
            <a:ext cx="8662988" cy="1200150"/>
          </a:xfrm>
          <a:prstGeom prst="rect">
            <a:avLst/>
          </a:prstGeom>
          <a:noFill/>
        </p:spPr>
        <p:txBody>
          <a:bodyPr rtlCol="1">
            <a:spAutoFit/>
          </a:bodyPr>
          <a:lstStyle/>
          <a:p>
            <a:pPr algn="r">
              <a:defRPr/>
            </a:pPr>
            <a:r>
              <a:rPr lang="ar-SA" sz="2400" b="1" dirty="0">
                <a:effectLst>
                  <a:outerShdw blurRad="38100" dist="38100" dir="2700000" algn="tl">
                    <a:srgbClr val="000000">
                      <a:alpha val="43137"/>
                    </a:srgbClr>
                  </a:outerShdw>
                </a:effectLst>
              </a:rPr>
              <a:t>وتشكل المحكات السابقة إطاراً مرجعياً لتشخيص ذوي صعوبات التعلم الخاصة, وتُبين لنا المنهجية التي يجب أن نتبعها في عملية التشخيص. </a:t>
            </a:r>
            <a:endParaRPr lang="en-US" sz="2400" b="1" dirty="0">
              <a:effectLst>
                <a:outerShdw blurRad="38100" dist="38100" dir="2700000" algn="tl">
                  <a:srgbClr val="000000">
                    <a:alpha val="43137"/>
                  </a:srgbClr>
                </a:outerShdw>
              </a:effectLst>
            </a:endParaRPr>
          </a:p>
          <a:p>
            <a:pPr algn="r">
              <a:defRPr/>
            </a:pPr>
            <a:endParaRPr lang="ar-SA"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841375"/>
          </a:xfrm>
        </p:spPr>
        <p:txBody>
          <a:bodyPr/>
          <a:lstStyle/>
          <a:p>
            <a:pPr algn="ctr" eaLnBrk="1" fontAlgn="auto" hangingPunct="1">
              <a:spcAft>
                <a:spcPts val="0"/>
              </a:spcAft>
              <a:defRPr/>
            </a:pPr>
            <a:r>
              <a:rPr lang="ar-SA" b="1" dirty="0">
                <a:solidFill>
                  <a:srgbClr val="FF0000"/>
                </a:solidFill>
                <a:effectLst>
                  <a:outerShdw blurRad="38100" dist="38100" dir="2700000" algn="tl">
                    <a:srgbClr val="000000">
                      <a:alpha val="43137"/>
                    </a:srgbClr>
                  </a:outerShdw>
                </a:effectLst>
              </a:rPr>
              <a:t>«الخصائص العامة لذوي صعوبات التعلم»</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ar-SA" sz="2800" dirty="0">
                <a:solidFill>
                  <a:schemeClr val="tx1">
                    <a:lumMod val="65000"/>
                    <a:lumOff val="35000"/>
                  </a:schemeClr>
                </a:solidFill>
              </a:rPr>
              <a:t>أن ذوي صعوبات التعلم </a:t>
            </a:r>
            <a:r>
              <a:rPr lang="ar-SA" sz="2800" dirty="0">
                <a:solidFill>
                  <a:srgbClr val="0070C0"/>
                </a:solidFill>
              </a:rPr>
              <a:t>ليسوا مجموعة متجانسة </a:t>
            </a:r>
            <a:r>
              <a:rPr lang="ar-SA" sz="2800" dirty="0">
                <a:solidFill>
                  <a:schemeClr val="tx1">
                    <a:lumMod val="65000"/>
                    <a:lumOff val="35000"/>
                  </a:schemeClr>
                </a:solidFill>
              </a:rPr>
              <a:t>، فيصعب الحديث عن مجموعة من الخصائص يتصف فيها كل طالب بـالرغم من:</a:t>
            </a:r>
          </a:p>
          <a:p>
            <a:pPr eaLnBrk="1" fontAlgn="auto" hangingPunct="1">
              <a:spcAft>
                <a:spcPts val="0"/>
              </a:spcAft>
              <a:defRPr/>
            </a:pPr>
            <a:r>
              <a:rPr lang="ar-SA" sz="2800" b="1" u="sng" dirty="0">
                <a:solidFill>
                  <a:schemeClr val="tx2">
                    <a:lumMod val="75000"/>
                    <a:lumOff val="25000"/>
                  </a:schemeClr>
                </a:solidFill>
              </a:rPr>
              <a:t>وجود محاولات لتصنيف صعوبات التعلم  مجموعات فرعية :</a:t>
            </a:r>
          </a:p>
          <a:p>
            <a:pPr eaLnBrk="1" fontAlgn="auto" hangingPunct="1">
              <a:spcAft>
                <a:spcPts val="0"/>
              </a:spcAft>
              <a:defRPr/>
            </a:pPr>
            <a:r>
              <a:rPr lang="ar-SA" sz="2800" dirty="0">
                <a:solidFill>
                  <a:schemeClr val="tx1">
                    <a:lumMod val="65000"/>
                    <a:lumOff val="35000"/>
                  </a:schemeClr>
                </a:solidFill>
              </a:rPr>
              <a:t>1/</a:t>
            </a:r>
            <a:r>
              <a:rPr lang="ar-SA" sz="2800" dirty="0">
                <a:solidFill>
                  <a:schemeClr val="tx1">
                    <a:lumMod val="65000"/>
                    <a:lumOff val="35000"/>
                  </a:schemeClr>
                </a:solidFill>
                <a:effectLst>
                  <a:outerShdw blurRad="38100" dist="38100" dir="2700000" algn="tl">
                    <a:srgbClr val="000000">
                      <a:alpha val="43137"/>
                    </a:srgbClr>
                  </a:outerShdw>
                </a:effectLst>
              </a:rPr>
              <a:t> </a:t>
            </a:r>
            <a:r>
              <a:rPr lang="ar-SA" sz="2800" b="1" dirty="0">
                <a:solidFill>
                  <a:schemeClr val="accent5">
                    <a:lumMod val="75000"/>
                  </a:schemeClr>
                </a:solidFill>
                <a:effectLst>
                  <a:outerShdw blurRad="38100" dist="38100" dir="2700000" algn="tl">
                    <a:srgbClr val="000000">
                      <a:alpha val="43137"/>
                    </a:srgbClr>
                  </a:outerShdw>
                </a:effectLst>
              </a:rPr>
              <a:t>من حيث درجة الشدة </a:t>
            </a:r>
            <a:r>
              <a:rPr lang="ar-SA" sz="2800" dirty="0">
                <a:solidFill>
                  <a:schemeClr val="tx1">
                    <a:lumMod val="65000"/>
                    <a:lumOff val="35000"/>
                  </a:schemeClr>
                </a:solidFill>
              </a:rPr>
              <a:t>( شديدة ، متوسطة ، بسيطة).</a:t>
            </a:r>
          </a:p>
          <a:p>
            <a:pPr eaLnBrk="1" fontAlgn="auto" hangingPunct="1">
              <a:spcAft>
                <a:spcPts val="0"/>
              </a:spcAft>
              <a:defRPr/>
            </a:pPr>
            <a:r>
              <a:rPr lang="ar-SA" sz="2800" dirty="0">
                <a:solidFill>
                  <a:schemeClr val="tx1">
                    <a:lumMod val="65000"/>
                    <a:lumOff val="35000"/>
                  </a:schemeClr>
                </a:solidFill>
              </a:rPr>
              <a:t>2/ </a:t>
            </a:r>
            <a:r>
              <a:rPr lang="ar-SA" sz="2800" b="1" dirty="0">
                <a:solidFill>
                  <a:srgbClr val="7030A0"/>
                </a:solidFill>
                <a:effectLst>
                  <a:outerShdw blurRad="38100" dist="38100" dir="2700000" algn="tl">
                    <a:srgbClr val="000000">
                      <a:alpha val="43137"/>
                    </a:srgbClr>
                  </a:outerShdw>
                </a:effectLst>
              </a:rPr>
              <a:t>من حيث طبيعة الصعوبة </a:t>
            </a:r>
            <a:r>
              <a:rPr lang="ar-SA" sz="2800" dirty="0">
                <a:solidFill>
                  <a:schemeClr val="tx1">
                    <a:lumMod val="65000"/>
                    <a:lumOff val="35000"/>
                  </a:schemeClr>
                </a:solidFill>
              </a:rPr>
              <a:t>( صعوبات بالقراءة ، صعوبات خاصة بالإنتباه ، صعوبات كتابة ..).</a:t>
            </a:r>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814387"/>
          </a:xfrm>
        </p:spPr>
        <p:txBody>
          <a:bodyPr/>
          <a:lstStyle/>
          <a:p>
            <a:pPr eaLnBrk="1" fontAlgn="auto" hangingPunct="1">
              <a:spcAft>
                <a:spcPts val="0"/>
              </a:spcAft>
              <a:defRPr/>
            </a:pPr>
            <a:r>
              <a:rPr lang="ar-SA" b="1" dirty="0">
                <a:solidFill>
                  <a:srgbClr val="FF0000"/>
                </a:solidFill>
                <a:effectLst>
                  <a:outerShdw blurRad="38100" dist="38100" dir="2700000" algn="tl">
                    <a:srgbClr val="000000">
                      <a:alpha val="43137"/>
                    </a:srgbClr>
                  </a:outerShdw>
                </a:effectLst>
              </a:rPr>
              <a:t>«الخصائص العامة لذوي صعوبات التعلم»</a:t>
            </a:r>
            <a:endParaRPr lang="ar-SA"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814387"/>
          </a:xfrm>
        </p:spPr>
        <p:txBody>
          <a:bodyPr/>
          <a:lstStyle/>
          <a:p>
            <a:pPr eaLnBrk="1" fontAlgn="auto" hangingPunct="1">
              <a:spcAft>
                <a:spcPts val="0"/>
              </a:spcAft>
              <a:defRPr/>
            </a:pPr>
            <a:r>
              <a:rPr lang="ar-SA" b="1" dirty="0">
                <a:solidFill>
                  <a:srgbClr val="FF0000"/>
                </a:solidFill>
              </a:rPr>
              <a:t>«الخصائص العامة لذوي صعوبات التعلم»</a:t>
            </a:r>
            <a:endParaRPr lang="ar-SA" dirty="0"/>
          </a:p>
        </p:txBody>
      </p:sp>
      <p:graphicFrame>
        <p:nvGraphicFramePr>
          <p:cNvPr id="4" name="Content Placeholder 3"/>
          <p:cNvGraphicFramePr>
            <a:graphicFrameLocks noGrp="1"/>
          </p:cNvGraphicFramePr>
          <p:nvPr>
            <p:ph idx="1"/>
          </p:nvPr>
        </p:nvGraphicFramePr>
        <p:xfrm>
          <a:off x="7271656" y="1037131"/>
          <a:ext cx="6386287" cy="341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2235201" y="2293256"/>
          <a:ext cx="7024914" cy="30903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814387"/>
          </a:xfrm>
        </p:spPr>
        <p:txBody>
          <a:bodyPr/>
          <a:lstStyle/>
          <a:p>
            <a:pPr algn="ctr" eaLnBrk="1" fontAlgn="auto" hangingPunct="1">
              <a:spcAft>
                <a:spcPts val="0"/>
              </a:spcAft>
              <a:defRPr/>
            </a:pPr>
            <a:r>
              <a:rPr lang="ar-SA" b="1" dirty="0">
                <a:solidFill>
                  <a:srgbClr val="FF0000"/>
                </a:solidFill>
              </a:rPr>
              <a:t>«</a:t>
            </a:r>
            <a:r>
              <a:rPr lang="ar-SA" b="1" dirty="0" smtClean="0">
                <a:solidFill>
                  <a:srgbClr val="FF0000"/>
                </a:solidFill>
              </a:rPr>
              <a:t>الصعوبات الخاصة في القراءة»</a:t>
            </a:r>
            <a:endParaRPr lang="ar-SA" dirty="0"/>
          </a:p>
        </p:txBody>
      </p:sp>
      <p:graphicFrame>
        <p:nvGraphicFramePr>
          <p:cNvPr id="7" name="Content Placeholder 6"/>
          <p:cNvGraphicFramePr>
            <a:graphicFrameLocks noGrp="1"/>
          </p:cNvGraphicFramePr>
          <p:nvPr>
            <p:ph idx="1"/>
          </p:nvPr>
        </p:nvGraphicFramePr>
        <p:xfrm>
          <a:off x="1088571" y="1792514"/>
          <a:ext cx="10341429" cy="4593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24" name="TextBox 7"/>
          <p:cNvSpPr txBox="1">
            <a:spLocks noChangeArrowheads="1"/>
          </p:cNvSpPr>
          <p:nvPr/>
        </p:nvSpPr>
        <p:spPr bwMode="auto">
          <a:xfrm>
            <a:off x="5037138" y="1196975"/>
            <a:ext cx="6203950" cy="511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000">
                <a:solidFill>
                  <a:srgbClr val="595959"/>
                </a:solidFill>
                <a:latin typeface="Gill Sans MT" pitchFamily="34" charset="0"/>
              </a:defRPr>
            </a:lvl1pPr>
            <a:lvl2pPr marL="742950" indent="-285750" defTabSz="457200">
              <a:defRPr>
                <a:solidFill>
                  <a:srgbClr val="595959"/>
                </a:solidFill>
                <a:latin typeface="Gill Sans MT" pitchFamily="34" charset="0"/>
              </a:defRPr>
            </a:lvl2pPr>
            <a:lvl3pPr defTabSz="457200">
              <a:defRPr sz="1600">
                <a:solidFill>
                  <a:srgbClr val="595959"/>
                </a:solidFill>
                <a:latin typeface="Gill Sans MT" pitchFamily="34" charset="0"/>
              </a:defRPr>
            </a:lvl3pPr>
            <a:lvl4pPr defTabSz="457200">
              <a:defRPr sz="1400">
                <a:solidFill>
                  <a:srgbClr val="595959"/>
                </a:solidFill>
                <a:latin typeface="Gill Sans MT" pitchFamily="34" charset="0"/>
              </a:defRPr>
            </a:lvl4pPr>
            <a:lvl5pPr defTabSz="457200">
              <a:defRPr sz="1400">
                <a:solidFill>
                  <a:srgbClr val="595959"/>
                </a:solidFill>
                <a:latin typeface="Gill Sans MT" pitchFamily="34" charset="0"/>
              </a:defRPr>
            </a:lvl5pPr>
            <a:lvl6pPr defTabSz="457200" eaLnBrk="0" fontAlgn="base" hangingPunct="0">
              <a:spcAft>
                <a:spcPct val="0"/>
              </a:spcAft>
              <a:buFont typeface="Arial" pitchFamily="34" charset="0"/>
              <a:buChar char="•"/>
              <a:defRPr sz="1400">
                <a:solidFill>
                  <a:srgbClr val="595959"/>
                </a:solidFill>
                <a:latin typeface="Gill Sans MT" pitchFamily="34" charset="0"/>
              </a:defRPr>
            </a:lvl6pPr>
            <a:lvl7pPr defTabSz="457200" eaLnBrk="0" fontAlgn="base" hangingPunct="0">
              <a:spcAft>
                <a:spcPct val="0"/>
              </a:spcAft>
              <a:defRPr sz="1400">
                <a:solidFill>
                  <a:srgbClr val="595959"/>
                </a:solidFill>
                <a:latin typeface="Gill Sans MT" pitchFamily="34" charset="0"/>
              </a:defRPr>
            </a:lvl7pPr>
            <a:lvl8pPr defTabSz="457200" eaLnBrk="0" fontAlgn="base" hangingPunct="0">
              <a:spcAft>
                <a:spcPct val="0"/>
              </a:spcAft>
              <a:buFont typeface="Arial" pitchFamily="34" charset="0"/>
              <a:buChar char="•"/>
              <a:defRPr sz="1400">
                <a:solidFill>
                  <a:srgbClr val="595959"/>
                </a:solidFill>
                <a:latin typeface="Gill Sans MT" pitchFamily="34" charset="0"/>
              </a:defRPr>
            </a:lvl8pPr>
            <a:lvl9pPr defTabSz="457200" eaLnBrk="0" fontAlgn="base" hangingPunct="0">
              <a:spcAft>
                <a:spcPct val="0"/>
              </a:spcAft>
              <a:defRPr sz="1400">
                <a:solidFill>
                  <a:srgbClr val="595959"/>
                </a:solidFill>
                <a:latin typeface="Gill Sans MT" pitchFamily="34" charset="0"/>
              </a:defRPr>
            </a:lvl9pPr>
          </a:lstStyle>
          <a:p>
            <a:pPr algn="r" eaLnBrk="1" hangingPunct="1">
              <a:lnSpc>
                <a:spcPct val="150000"/>
              </a:lnSpc>
            </a:pPr>
            <a:r>
              <a:rPr lang="ar-SA" altLang="ar-SA" b="1">
                <a:solidFill>
                  <a:schemeClr val="tx1"/>
                </a:solidFill>
                <a:latin typeface="Segoe UI Light" pitchFamily="34" charset="0"/>
                <a:ea typeface="Segoe UI Light" pitchFamily="34" charset="0"/>
                <a:cs typeface="Segoe UI Light" pitchFamily="34" charset="0"/>
              </a:rPr>
              <a:t> 1- حذف بعض الكلمات أو جزء من الكلمة.</a:t>
            </a:r>
          </a:p>
          <a:p>
            <a:pPr algn="r" eaLnBrk="1" hangingPunct="1">
              <a:lnSpc>
                <a:spcPct val="150000"/>
              </a:lnSpc>
            </a:pPr>
            <a:r>
              <a:rPr lang="ar-SA" altLang="ar-SA" b="1">
                <a:solidFill>
                  <a:schemeClr val="tx1"/>
                </a:solidFill>
                <a:latin typeface="Segoe UI Light" pitchFamily="34" charset="0"/>
                <a:ea typeface="Segoe UI Light" pitchFamily="34" charset="0"/>
                <a:cs typeface="Segoe UI Light" pitchFamily="34" charset="0"/>
              </a:rPr>
              <a:t>2- إضافة بعض الكلمات أو الأحرف.</a:t>
            </a:r>
          </a:p>
          <a:p>
            <a:pPr algn="r" eaLnBrk="1" hangingPunct="1">
              <a:lnSpc>
                <a:spcPct val="150000"/>
              </a:lnSpc>
            </a:pPr>
            <a:r>
              <a:rPr lang="ar-SA" altLang="ar-SA" b="1">
                <a:solidFill>
                  <a:schemeClr val="tx1"/>
                </a:solidFill>
                <a:latin typeface="Segoe UI Light" pitchFamily="34" charset="0"/>
                <a:ea typeface="Segoe UI Light" pitchFamily="34" charset="0"/>
                <a:cs typeface="Segoe UI Light" pitchFamily="34" charset="0"/>
              </a:rPr>
              <a:t>3- إبدال بعض الكلمات بكلمات نفس المعنى.</a:t>
            </a:r>
          </a:p>
          <a:p>
            <a:pPr algn="r" eaLnBrk="1" hangingPunct="1">
              <a:lnSpc>
                <a:spcPct val="150000"/>
              </a:lnSpc>
            </a:pPr>
            <a:r>
              <a:rPr lang="ar-SA" altLang="ar-SA" b="1">
                <a:solidFill>
                  <a:schemeClr val="tx1"/>
                </a:solidFill>
                <a:latin typeface="Segoe UI Light" pitchFamily="34" charset="0"/>
                <a:ea typeface="Segoe UI Light" pitchFamily="34" charset="0"/>
                <a:cs typeface="Segoe UI Light" pitchFamily="34" charset="0"/>
              </a:rPr>
              <a:t>4- إعادة قراءة بعض الكلمات أكثر من مرة عند قراءة الجملة</a:t>
            </a:r>
          </a:p>
          <a:p>
            <a:pPr algn="r" eaLnBrk="1" hangingPunct="1">
              <a:lnSpc>
                <a:spcPct val="150000"/>
              </a:lnSpc>
            </a:pPr>
            <a:r>
              <a:rPr lang="ar-SA" altLang="ar-SA" b="1">
                <a:solidFill>
                  <a:schemeClr val="tx1"/>
                </a:solidFill>
                <a:latin typeface="Segoe UI Light" pitchFamily="34" charset="0"/>
                <a:ea typeface="Segoe UI Light" pitchFamily="34" charset="0"/>
                <a:cs typeface="Segoe UI Light" pitchFamily="34" charset="0"/>
              </a:rPr>
              <a:t>5- قلب وتبديل الأحرف وقراءة الكلمة بطريقة معكوسة</a:t>
            </a:r>
          </a:p>
          <a:p>
            <a:pPr algn="r" eaLnBrk="1" hangingPunct="1">
              <a:lnSpc>
                <a:spcPct val="150000"/>
              </a:lnSpc>
            </a:pPr>
            <a:r>
              <a:rPr lang="ar-SA" altLang="ar-SA" b="1">
                <a:solidFill>
                  <a:schemeClr val="tx1"/>
                </a:solidFill>
                <a:latin typeface="Segoe UI Light" pitchFamily="34" charset="0"/>
                <a:ea typeface="Segoe UI Light" pitchFamily="34" charset="0"/>
                <a:cs typeface="Segoe UI Light" pitchFamily="34" charset="0"/>
              </a:rPr>
              <a:t>6- صعوبة في التميز بين الأحرف المتشابهة كتابة والمختلفة لفظًا عند القراءة والعكس. </a:t>
            </a:r>
          </a:p>
          <a:p>
            <a:pPr algn="r" eaLnBrk="1" hangingPunct="1">
              <a:lnSpc>
                <a:spcPct val="150000"/>
              </a:lnSpc>
            </a:pPr>
            <a:r>
              <a:rPr lang="ar-SA" altLang="ar-SA" b="1">
                <a:solidFill>
                  <a:schemeClr val="tx1"/>
                </a:solidFill>
                <a:latin typeface="Segoe UI Light" pitchFamily="34" charset="0"/>
                <a:ea typeface="Segoe UI Light" pitchFamily="34" charset="0"/>
                <a:cs typeface="Segoe UI Light" pitchFamily="34" charset="0"/>
              </a:rPr>
              <a:t>7- صعوبة تتبع مكان الوصول في القراءة وبالتالي صعوبة في الانتقال الى السطر الجديد.</a:t>
            </a:r>
          </a:p>
          <a:p>
            <a:pPr algn="r" eaLnBrk="1" hangingPunct="1">
              <a:lnSpc>
                <a:spcPct val="150000"/>
              </a:lnSpc>
            </a:pPr>
            <a:r>
              <a:rPr lang="ar-SA" altLang="ar-SA" b="1">
                <a:solidFill>
                  <a:schemeClr val="tx1"/>
                </a:solidFill>
                <a:latin typeface="Segoe UI Light" pitchFamily="34" charset="0"/>
                <a:ea typeface="Segoe UI Light" pitchFamily="34" charset="0"/>
                <a:cs typeface="Segoe UI Light" pitchFamily="34" charset="0"/>
              </a:rPr>
              <a:t>8- السرعة الكبيرة أو البطء المبالغ فيه في القراءة. </a:t>
            </a:r>
            <a:endParaRPr lang="ar-SA" altLang="ar-SA" b="1" i="1">
              <a:solidFill>
                <a:schemeClr val="tx1"/>
              </a:solidFill>
              <a:latin typeface="Segoe UI Light" pitchFamily="34" charset="0"/>
              <a:ea typeface="Segoe UI Light" pitchFamily="34" charset="0"/>
              <a:cs typeface="Segoe UI Light" pitchFamily="34" charset="0"/>
            </a:endParaRPr>
          </a:p>
          <a:p>
            <a:pPr algn="r" eaLnBrk="1" hangingPunct="1">
              <a:lnSpc>
                <a:spcPct val="150000"/>
              </a:lnSpc>
            </a:pPr>
            <a:endParaRPr lang="ar-SA" altLang="ar-SA" b="1">
              <a:solidFill>
                <a:schemeClr val="tx1"/>
              </a:solidFill>
              <a:latin typeface="Segoe UI Light" pitchFamily="34" charset="0"/>
              <a:ea typeface="Segoe UI Light" pitchFamily="34" charset="0"/>
              <a:cs typeface="Segoe UI Light" pitchFamily="34" charset="0"/>
            </a:endParaRPr>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923925"/>
          </a:xfrm>
        </p:spPr>
        <p:txBody>
          <a:bodyPr/>
          <a:lstStyle/>
          <a:p>
            <a:pPr algn="ctr" eaLnBrk="1" fontAlgn="auto" hangingPunct="1">
              <a:spcAft>
                <a:spcPts val="0"/>
              </a:spcAft>
              <a:defRPr/>
            </a:pPr>
            <a:r>
              <a:rPr lang="ar-SA" b="1" dirty="0" smtClean="0">
                <a:solidFill>
                  <a:srgbClr val="FF0000"/>
                </a:solidFill>
              </a:rPr>
              <a:t>«</a:t>
            </a:r>
            <a:r>
              <a:rPr lang="ar-SA" b="1" dirty="0">
                <a:solidFill>
                  <a:srgbClr val="FF0000"/>
                </a:solidFill>
              </a:rPr>
              <a:t>الصعوبات الخاصة في </a:t>
            </a:r>
            <a:r>
              <a:rPr lang="ar-SA" b="1" dirty="0" smtClean="0">
                <a:solidFill>
                  <a:srgbClr val="FF0000"/>
                </a:solidFill>
              </a:rPr>
              <a:t>الكتابة»</a:t>
            </a:r>
            <a:endParaRPr lang="ar-SA" dirty="0"/>
          </a:p>
        </p:txBody>
      </p:sp>
      <p:graphicFrame>
        <p:nvGraphicFramePr>
          <p:cNvPr id="4" name="Content Placeholder 3"/>
          <p:cNvGraphicFramePr>
            <a:graphicFrameLocks noGrp="1"/>
          </p:cNvGraphicFramePr>
          <p:nvPr>
            <p:ph idx="1"/>
          </p:nvPr>
        </p:nvGraphicFramePr>
        <p:xfrm>
          <a:off x="1250950" y="1481138"/>
          <a:ext cx="10179050" cy="4573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748" name="TextBox 6"/>
          <p:cNvSpPr txBox="1">
            <a:spLocks noChangeArrowheads="1"/>
          </p:cNvSpPr>
          <p:nvPr/>
        </p:nvSpPr>
        <p:spPr bwMode="auto">
          <a:xfrm>
            <a:off x="5551488" y="1600200"/>
            <a:ext cx="5878512"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000">
                <a:solidFill>
                  <a:srgbClr val="595959"/>
                </a:solidFill>
                <a:latin typeface="Gill Sans MT" pitchFamily="34" charset="0"/>
              </a:defRPr>
            </a:lvl1pPr>
            <a:lvl2pPr marL="742950" indent="-285750" defTabSz="457200">
              <a:defRPr>
                <a:solidFill>
                  <a:srgbClr val="595959"/>
                </a:solidFill>
                <a:latin typeface="Gill Sans MT" pitchFamily="34" charset="0"/>
              </a:defRPr>
            </a:lvl2pPr>
            <a:lvl3pPr defTabSz="457200">
              <a:defRPr sz="1600">
                <a:solidFill>
                  <a:srgbClr val="595959"/>
                </a:solidFill>
                <a:latin typeface="Gill Sans MT" pitchFamily="34" charset="0"/>
              </a:defRPr>
            </a:lvl3pPr>
            <a:lvl4pPr defTabSz="457200">
              <a:defRPr sz="1400">
                <a:solidFill>
                  <a:srgbClr val="595959"/>
                </a:solidFill>
                <a:latin typeface="Gill Sans MT" pitchFamily="34" charset="0"/>
              </a:defRPr>
            </a:lvl4pPr>
            <a:lvl5pPr defTabSz="457200">
              <a:defRPr sz="1400">
                <a:solidFill>
                  <a:srgbClr val="595959"/>
                </a:solidFill>
                <a:latin typeface="Gill Sans MT" pitchFamily="34" charset="0"/>
              </a:defRPr>
            </a:lvl5pPr>
            <a:lvl6pPr defTabSz="457200" eaLnBrk="0" fontAlgn="base" hangingPunct="0">
              <a:spcAft>
                <a:spcPct val="0"/>
              </a:spcAft>
              <a:buFont typeface="Arial" pitchFamily="34" charset="0"/>
              <a:buChar char="•"/>
              <a:defRPr sz="1400">
                <a:solidFill>
                  <a:srgbClr val="595959"/>
                </a:solidFill>
                <a:latin typeface="Gill Sans MT" pitchFamily="34" charset="0"/>
              </a:defRPr>
            </a:lvl6pPr>
            <a:lvl7pPr defTabSz="457200" eaLnBrk="0" fontAlgn="base" hangingPunct="0">
              <a:spcAft>
                <a:spcPct val="0"/>
              </a:spcAft>
              <a:defRPr sz="1400">
                <a:solidFill>
                  <a:srgbClr val="595959"/>
                </a:solidFill>
                <a:latin typeface="Gill Sans MT" pitchFamily="34" charset="0"/>
              </a:defRPr>
            </a:lvl7pPr>
            <a:lvl8pPr defTabSz="457200" eaLnBrk="0" fontAlgn="base" hangingPunct="0">
              <a:spcAft>
                <a:spcPct val="0"/>
              </a:spcAft>
              <a:buFont typeface="Arial" pitchFamily="34" charset="0"/>
              <a:buChar char="•"/>
              <a:defRPr sz="1400">
                <a:solidFill>
                  <a:srgbClr val="595959"/>
                </a:solidFill>
                <a:latin typeface="Gill Sans MT" pitchFamily="34" charset="0"/>
              </a:defRPr>
            </a:lvl8pPr>
            <a:lvl9pPr defTabSz="457200" eaLnBrk="0" fontAlgn="base" hangingPunct="0">
              <a:spcAft>
                <a:spcPct val="0"/>
              </a:spcAft>
              <a:defRPr sz="1400">
                <a:solidFill>
                  <a:srgbClr val="595959"/>
                </a:solidFill>
                <a:latin typeface="Gill Sans MT" pitchFamily="34" charset="0"/>
              </a:defRPr>
            </a:lvl9pPr>
          </a:lstStyle>
          <a:p>
            <a:pPr algn="r" eaLnBrk="1" hangingPunct="1">
              <a:lnSpc>
                <a:spcPct val="150000"/>
              </a:lnSpc>
            </a:pPr>
            <a:r>
              <a:rPr lang="ar-SA" altLang="ar-SA" sz="2400" b="1">
                <a:solidFill>
                  <a:schemeClr val="tx1"/>
                </a:solidFill>
                <a:latin typeface="Segoe UI Light" pitchFamily="34" charset="0"/>
                <a:ea typeface="Segoe UI Light" pitchFamily="34" charset="0"/>
                <a:cs typeface="Segoe UI Light" pitchFamily="34" charset="0"/>
              </a:rPr>
              <a:t>1/ كتابة الجملة او الكلمات بطريقة معكوسة من اليسار لليمين كما تبدو بالمرآة .</a:t>
            </a:r>
          </a:p>
          <a:p>
            <a:pPr algn="r" eaLnBrk="1" hangingPunct="1">
              <a:lnSpc>
                <a:spcPct val="150000"/>
              </a:lnSpc>
            </a:pPr>
            <a:r>
              <a:rPr lang="ar-SA" altLang="ar-SA" sz="2400" b="1">
                <a:solidFill>
                  <a:schemeClr val="tx1"/>
                </a:solidFill>
                <a:latin typeface="Segoe UI Light" pitchFamily="34" charset="0"/>
                <a:ea typeface="Segoe UI Light" pitchFamily="34" charset="0"/>
                <a:cs typeface="Segoe UI Light" pitchFamily="34" charset="0"/>
              </a:rPr>
              <a:t>2/ كتابة الكلمات أو الأحرف بشكل معكوس .</a:t>
            </a:r>
          </a:p>
          <a:p>
            <a:pPr algn="r" eaLnBrk="1" hangingPunct="1">
              <a:lnSpc>
                <a:spcPct val="150000"/>
              </a:lnSpc>
            </a:pPr>
            <a:r>
              <a:rPr lang="ar-SA" altLang="ar-SA" sz="2400" b="1">
                <a:solidFill>
                  <a:schemeClr val="tx1"/>
                </a:solidFill>
                <a:latin typeface="Segoe UI Light" pitchFamily="34" charset="0"/>
                <a:ea typeface="Segoe UI Light" pitchFamily="34" charset="0"/>
                <a:cs typeface="Segoe UI Light" pitchFamily="34" charset="0"/>
              </a:rPr>
              <a:t>3/ كتابة أحرف الكلمات بترتيب غير صحيح حتى عند نسخها.</a:t>
            </a:r>
          </a:p>
          <a:p>
            <a:pPr algn="r" eaLnBrk="1" hangingPunct="1">
              <a:lnSpc>
                <a:spcPct val="150000"/>
              </a:lnSpc>
            </a:pPr>
            <a:r>
              <a:rPr lang="ar-SA" altLang="ar-SA" sz="2400" b="1">
                <a:solidFill>
                  <a:schemeClr val="tx1"/>
                </a:solidFill>
                <a:latin typeface="Segoe UI Light" pitchFamily="34" charset="0"/>
                <a:ea typeface="Segoe UI Light" pitchFamily="34" charset="0"/>
                <a:cs typeface="Segoe UI Light" pitchFamily="34" charset="0"/>
              </a:rPr>
              <a:t>4/ الخلط في الكتابة بين الأحرف المتشابهة .</a:t>
            </a:r>
          </a:p>
          <a:p>
            <a:pPr algn="r" eaLnBrk="1" hangingPunct="1">
              <a:lnSpc>
                <a:spcPct val="150000"/>
              </a:lnSpc>
            </a:pPr>
            <a:r>
              <a:rPr lang="ar-SA" altLang="ar-SA" sz="2400" b="1">
                <a:solidFill>
                  <a:schemeClr val="tx1"/>
                </a:solidFill>
                <a:latin typeface="Segoe UI Light" pitchFamily="34" charset="0"/>
                <a:ea typeface="Segoe UI Light" pitchFamily="34" charset="0"/>
                <a:cs typeface="Segoe UI Light" pitchFamily="34" charset="0"/>
              </a:rPr>
              <a:t>5/ عدم الاتزام بالكتابة على الخط وتشتت الخط وعدم تجانسة في الحجم .</a:t>
            </a:r>
          </a:p>
        </p:txBody>
      </p:sp>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50950" y="1481137"/>
          <a:ext cx="10179050" cy="5253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2772" name="Picture 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708400" y="2487613"/>
            <a:ext cx="6880225" cy="437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عنوان 2"/>
          <p:cNvSpPr>
            <a:spLocks noGrp="1"/>
          </p:cNvSpPr>
          <p:nvPr>
            <p:ph type="title"/>
          </p:nvPr>
        </p:nvSpPr>
        <p:spPr/>
        <p:txBody>
          <a:bodyPr/>
          <a:lstStyle/>
          <a:p>
            <a:endParaRPr lang="ar-SA"/>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996950"/>
          </a:xfrm>
        </p:spPr>
        <p:txBody>
          <a:bodyPr/>
          <a:lstStyle/>
          <a:p>
            <a:pPr algn="ctr" eaLnBrk="1" fontAlgn="auto" hangingPunct="1">
              <a:spcAft>
                <a:spcPts val="0"/>
              </a:spcAft>
              <a:defRPr/>
            </a:pPr>
            <a:r>
              <a:rPr lang="ar-SA" b="1" dirty="0">
                <a:solidFill>
                  <a:srgbClr val="FF0000"/>
                </a:solidFill>
              </a:rPr>
              <a:t>««الصعوبات الخاصة في </a:t>
            </a:r>
            <a:r>
              <a:rPr lang="ar-SA" b="1" dirty="0" smtClean="0">
                <a:solidFill>
                  <a:srgbClr val="FF0000"/>
                </a:solidFill>
              </a:rPr>
              <a:t>الحساب»</a:t>
            </a:r>
            <a:endParaRPr lang="ar-SA" dirty="0"/>
          </a:p>
        </p:txBody>
      </p:sp>
      <p:sp>
        <p:nvSpPr>
          <p:cNvPr id="5" name="Content Placeholder 4"/>
          <p:cNvSpPr>
            <a:spLocks noGrp="1"/>
          </p:cNvSpPr>
          <p:nvPr>
            <p:ph idx="1"/>
          </p:nvPr>
        </p:nvSpPr>
        <p:spPr>
          <a:xfrm>
            <a:off x="1120775" y="1668463"/>
            <a:ext cx="10179050" cy="3819525"/>
          </a:xfrm>
        </p:spPr>
        <p:txBody>
          <a:bodyPr>
            <a:normAutofit/>
          </a:bodyPr>
          <a:lstStyle/>
          <a:p>
            <a:pPr eaLnBrk="1" hangingPunct="1">
              <a:lnSpc>
                <a:spcPct val="140000"/>
              </a:lnSpc>
            </a:pPr>
            <a:r>
              <a:rPr lang="ar-SA" b="1" smtClean="0">
                <a:effectLst>
                  <a:outerShdw blurRad="38100" dist="38100" dir="2700000" algn="tl">
                    <a:srgbClr val="C0C0C0"/>
                  </a:outerShdw>
                </a:effectLst>
                <a:latin typeface="Segoe UI Light" pitchFamily="34" charset="0"/>
                <a:ea typeface="Segoe UI Light" pitchFamily="34" charset="0"/>
                <a:cs typeface="Segoe UI Light" pitchFamily="34" charset="0"/>
              </a:rPr>
              <a:t> الخلط وعدم معرفة العلاقة بين الرقم والرمز عند سماع الرقم .</a:t>
            </a:r>
          </a:p>
          <a:p>
            <a:pPr eaLnBrk="1" hangingPunct="1">
              <a:lnSpc>
                <a:spcPct val="140000"/>
              </a:lnSpc>
            </a:pPr>
            <a:r>
              <a:rPr lang="ar-SA" b="1" smtClean="0">
                <a:effectLst>
                  <a:outerShdw blurRad="38100" dist="38100" dir="2700000" algn="tl">
                    <a:srgbClr val="C0C0C0"/>
                  </a:outerShdw>
                </a:effectLst>
                <a:latin typeface="Segoe UI Light" pitchFamily="34" charset="0"/>
                <a:ea typeface="Segoe UI Light" pitchFamily="34" charset="0"/>
                <a:cs typeface="Segoe UI Light" pitchFamily="34" charset="0"/>
              </a:rPr>
              <a:t>صعوبة التميز بين الأرقام ذات الاتجاهات المتعاكسة اليمين واليسار واعلى واسفل .</a:t>
            </a:r>
          </a:p>
          <a:p>
            <a:pPr eaLnBrk="1" hangingPunct="1">
              <a:lnSpc>
                <a:spcPct val="140000"/>
              </a:lnSpc>
            </a:pPr>
            <a:r>
              <a:rPr lang="ar-SA" b="1" smtClean="0">
                <a:effectLst>
                  <a:outerShdw blurRad="38100" dist="38100" dir="2700000" algn="tl">
                    <a:srgbClr val="C0C0C0"/>
                  </a:outerShdw>
                </a:effectLst>
                <a:latin typeface="Segoe UI Light" pitchFamily="34" charset="0"/>
                <a:ea typeface="Segoe UI Light" pitchFamily="34" charset="0"/>
                <a:cs typeface="Segoe UI Light" pitchFamily="34" charset="0"/>
              </a:rPr>
              <a:t>عكس الأرقام الموجودة في خانات المختلفة كالآحاد والعشرات والمئات .</a:t>
            </a:r>
          </a:p>
          <a:p>
            <a:pPr eaLnBrk="1" hangingPunct="1">
              <a:lnSpc>
                <a:spcPct val="140000"/>
              </a:lnSpc>
            </a:pPr>
            <a:r>
              <a:rPr lang="ar-SA" b="1" smtClean="0">
                <a:effectLst>
                  <a:outerShdw blurRad="38100" dist="38100" dir="2700000" algn="tl">
                    <a:srgbClr val="C0C0C0"/>
                  </a:outerShdw>
                </a:effectLst>
                <a:latin typeface="Segoe UI Light" pitchFamily="34" charset="0"/>
                <a:ea typeface="Segoe UI Light" pitchFamily="34" charset="0"/>
                <a:cs typeface="Segoe UI Light" pitchFamily="34" charset="0"/>
              </a:rPr>
              <a:t>صعوبة استيعاب المفاهيم الاساسية كالجمع والطرح و...</a:t>
            </a:r>
          </a:p>
          <a:p>
            <a:pPr eaLnBrk="1" hangingPunct="1">
              <a:lnSpc>
                <a:spcPct val="140000"/>
              </a:lnSpc>
            </a:pPr>
            <a:r>
              <a:rPr lang="ar-SA" b="1" smtClean="0">
                <a:effectLst>
                  <a:outerShdw blurRad="38100" dist="38100" dir="2700000" algn="tl">
                    <a:srgbClr val="C0C0C0"/>
                  </a:outerShdw>
                </a:effectLst>
                <a:latin typeface="Segoe UI Light" pitchFamily="34" charset="0"/>
                <a:ea typeface="Segoe UI Light" pitchFamily="34" charset="0"/>
                <a:cs typeface="Segoe UI Light" pitchFamily="34" charset="0"/>
              </a:rPr>
              <a:t>القيام بإجراء أكثر من عملية كالجمع والطرح مع أن المطلوب عملية واحدة</a:t>
            </a:r>
          </a:p>
          <a:p>
            <a:pPr eaLnBrk="1" hangingPunct="1">
              <a:lnSpc>
                <a:spcPct val="140000"/>
              </a:lnSpc>
            </a:pPr>
            <a:r>
              <a:rPr lang="ar-SA" b="1" smtClean="0">
                <a:effectLst>
                  <a:outerShdw blurRad="38100" dist="38100" dir="2700000" algn="tl">
                    <a:srgbClr val="C0C0C0"/>
                  </a:outerShdw>
                </a:effectLst>
                <a:latin typeface="Segoe UI Light" pitchFamily="34" charset="0"/>
                <a:ea typeface="Segoe UI Light" pitchFamily="34" charset="0"/>
                <a:cs typeface="Segoe UI Light" pitchFamily="34" charset="0"/>
              </a:rPr>
              <a:t>الحاجة إلى وقت كبير لتنطيم الأفكار .</a:t>
            </a:r>
          </a:p>
          <a:p>
            <a:pPr eaLnBrk="1" hangingPunct="1">
              <a:lnSpc>
                <a:spcPct val="140000"/>
              </a:lnSpc>
            </a:pPr>
            <a:r>
              <a:rPr lang="ar-SA" b="1" smtClean="0">
                <a:effectLst>
                  <a:outerShdw blurRad="38100" dist="38100" dir="2700000" algn="tl">
                    <a:srgbClr val="C0C0C0"/>
                  </a:outerShdw>
                </a:effectLst>
                <a:latin typeface="Segoe UI Light" pitchFamily="34" charset="0"/>
                <a:ea typeface="Segoe UI Light" pitchFamily="34" charset="0"/>
                <a:cs typeface="Segoe UI Light" pitchFamily="34" charset="0"/>
              </a:rPr>
              <a:t>ضعف القدرة على التجريد.</a:t>
            </a:r>
          </a:p>
        </p:txBody>
      </p:sp>
      <p:pic>
        <p:nvPicPr>
          <p:cNvPr id="3379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0775" y="2984500"/>
            <a:ext cx="19050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25775" y="456565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814387"/>
          </a:xfrm>
        </p:spPr>
        <p:txBody>
          <a:bodyPr/>
          <a:lstStyle/>
          <a:p>
            <a:pPr eaLnBrk="1" fontAlgn="auto" hangingPunct="1">
              <a:spcAft>
                <a:spcPts val="0"/>
              </a:spcAft>
              <a:defRPr/>
            </a:pPr>
            <a:r>
              <a:rPr lang="ar-SA" b="1" dirty="0">
                <a:solidFill>
                  <a:srgbClr val="FF0000"/>
                </a:solidFill>
              </a:rPr>
              <a:t>«الخصائص العامة لذوي صعوبات التعلم»</a:t>
            </a:r>
            <a:endParaRPr lang="ar-SA" dirty="0"/>
          </a:p>
        </p:txBody>
      </p:sp>
      <p:graphicFrame>
        <p:nvGraphicFramePr>
          <p:cNvPr id="4" name="Content Placeholder 3"/>
          <p:cNvGraphicFramePr>
            <a:graphicFrameLocks noGrp="1"/>
          </p:cNvGraphicFramePr>
          <p:nvPr>
            <p:ph idx="1"/>
          </p:nvPr>
        </p:nvGraphicFramePr>
        <p:xfrm>
          <a:off x="8000093" y="1196788"/>
          <a:ext cx="5135336" cy="3011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nvGraphicFramePr>
        <p:xfrm>
          <a:off x="3033486" y="1623308"/>
          <a:ext cx="7924800" cy="42526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Diagram 4"/>
          <p:cNvGraphicFramePr/>
          <p:nvPr/>
        </p:nvGraphicFramePr>
        <p:xfrm>
          <a:off x="2931885" y="4151515"/>
          <a:ext cx="8026401" cy="31205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pic>
        <p:nvPicPr>
          <p:cNvPr id="6" name="Picture 5"/>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56343" y="1219896"/>
            <a:ext cx="2790825" cy="2100036"/>
          </a:xfrm>
          <a:prstGeom prst="rect">
            <a:avLst/>
          </a:prstGeom>
          <a:ln>
            <a:noFill/>
          </a:ln>
          <a:effectLst>
            <a:softEdge rad="112500"/>
          </a:effectLst>
        </p:spPr>
      </p:pic>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nvSpPr>
        <p:spPr>
          <a:xfrm>
            <a:off x="984250" y="600075"/>
            <a:ext cx="10855325" cy="1143000"/>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endParaRPr lang="en-US" sz="5400" u="sng" dirty="0">
              <a:solidFill>
                <a:srgbClr val="FF0000"/>
              </a:solidFill>
              <a:effectLst>
                <a:outerShdw blurRad="38100" dist="38100" dir="2700000" algn="tl">
                  <a:srgbClr val="000000">
                    <a:alpha val="43137"/>
                  </a:srgbClr>
                </a:outerShdw>
              </a:effectLst>
              <a:latin typeface="Andalus" pitchFamily="18" charset="-78"/>
              <a:ea typeface="+mn-ea"/>
              <a:cs typeface="Andalus" pitchFamily="18" charset="-78"/>
            </a:endParaRPr>
          </a:p>
          <a:p>
            <a:pPr>
              <a:defRPr/>
            </a:pPr>
            <a:r>
              <a:rPr lang="ar-SA" sz="5400" u="sng" dirty="0">
                <a:solidFill>
                  <a:srgbClr val="FF0000"/>
                </a:solidFill>
                <a:effectLst>
                  <a:outerShdw blurRad="38100" dist="38100" dir="2700000" algn="tl">
                    <a:srgbClr val="000000">
                      <a:alpha val="43137"/>
                    </a:srgbClr>
                  </a:outerShdw>
                </a:effectLst>
                <a:latin typeface="Andalus" pitchFamily="18" charset="-78"/>
                <a:ea typeface="+mn-ea"/>
                <a:cs typeface="Andalus" pitchFamily="18" charset="-78"/>
              </a:rPr>
              <a:t>صعوبات التعلم (الجمعية الامريكية لصعوبات التعلم):</a:t>
            </a:r>
            <a:endParaRPr lang="en-US" sz="5400" u="sng" dirty="0">
              <a:solidFill>
                <a:srgbClr val="FF0000"/>
              </a:solidFill>
              <a:effectLst>
                <a:outerShdw blurRad="38100" dist="38100" dir="2700000" algn="tl">
                  <a:srgbClr val="000000">
                    <a:alpha val="43137"/>
                  </a:srgbClr>
                </a:outerShdw>
              </a:effectLst>
              <a:latin typeface="Andalus" pitchFamily="18" charset="-78"/>
              <a:ea typeface="+mn-ea"/>
              <a:cs typeface="Andalus" pitchFamily="18" charset="-78"/>
            </a:endParaRPr>
          </a:p>
        </p:txBody>
      </p:sp>
      <p:sp>
        <p:nvSpPr>
          <p:cNvPr id="4" name="Content Placeholder 2"/>
          <p:cNvSpPr>
            <a:spLocks noGrp="1"/>
          </p:cNvSpPr>
          <p:nvPr/>
        </p:nvSpPr>
        <p:spPr>
          <a:xfrm>
            <a:off x="1066800" y="2360613"/>
            <a:ext cx="10691813" cy="4525962"/>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rtl="1">
              <a:buFont typeface="Arial"/>
              <a:buNone/>
              <a:defRPr/>
            </a:pP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حالة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مزمنة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ذات</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منش</a:t>
            </a:r>
            <a:r>
              <a:rPr lang="ar-SA"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أ</a:t>
            </a:r>
            <a:r>
              <a:rPr lang="en-US"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عصبي</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تؤثر</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في</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نمو</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ar-SA" b="1" dirty="0" err="1"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أ</a:t>
            </a:r>
            <a:r>
              <a:rPr lang="en-US"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تكامل</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ar-SA"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أ</a:t>
            </a:r>
            <a:r>
              <a:rPr lang="en-US"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استخدام</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المهارات</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اللفظية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ar-SA" b="1" dirty="0" err="1"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أ</a:t>
            </a:r>
            <a:r>
              <a:rPr lang="en-US"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غير</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اللفظية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وتظهر</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كصعوبة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واضحة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لدى</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ar-SA" b="1" dirty="0" err="1"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أ</a:t>
            </a:r>
            <a:r>
              <a:rPr lang="en-US" b="1" dirty="0" err="1"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فراد</a:t>
            </a:r>
            <a:r>
              <a:rPr lang="en-US"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يتمتعون</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بدرجات</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عالية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ar-SA" b="1" dirty="0" err="1"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أ</a:t>
            </a:r>
            <a:r>
              <a:rPr lang="en-US"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متوسطة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الذكاء</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a:t>
            </a:r>
            <a:r>
              <a:rPr lang="ar-SA"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أ</a:t>
            </a:r>
            <a:r>
              <a:rPr lang="en-US" b="1" dirty="0" err="1"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جهزة</a:t>
            </a:r>
            <a:r>
              <a:rPr lang="en-US"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حسية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حركية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طبيعية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وتتوفر</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لديهم</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فرص</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التعلم</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المناسبة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وتختلف</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اثار</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الصعوبات</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على</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تقدير</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الفرد</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لذاته</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وعلى</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نشاطاته</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التربوية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والمهنية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والاجتماعية</a:t>
            </a:r>
            <a:r>
              <a:rPr lang="en-US" b="1" dirty="0" smtClean="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ونشاطات</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الحياة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الطبيعية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باختلاف</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درجة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شدة</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تلك</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err="1">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الصعوبات</a:t>
            </a:r>
            <a:r>
              <a:rPr lang="en-US"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814387"/>
          </a:xfrm>
        </p:spPr>
        <p:txBody>
          <a:bodyPr/>
          <a:lstStyle/>
          <a:p>
            <a:pPr eaLnBrk="1" fontAlgn="auto" hangingPunct="1">
              <a:spcAft>
                <a:spcPts val="0"/>
              </a:spcAft>
              <a:defRPr/>
            </a:pPr>
            <a:r>
              <a:rPr lang="ar-SA" b="1" dirty="0">
                <a:solidFill>
                  <a:srgbClr val="FF0000"/>
                </a:solidFill>
              </a:rPr>
              <a:t>«الخصائص العامة لذوي صعوبات التعلم»</a:t>
            </a:r>
            <a:endParaRPr lang="ar-SA" dirty="0"/>
          </a:p>
        </p:txBody>
      </p:sp>
      <p:graphicFrame>
        <p:nvGraphicFramePr>
          <p:cNvPr id="4" name="Content Placeholder 3"/>
          <p:cNvGraphicFramePr>
            <a:graphicFrameLocks noGrp="1"/>
          </p:cNvGraphicFramePr>
          <p:nvPr>
            <p:ph idx="1"/>
          </p:nvPr>
        </p:nvGraphicFramePr>
        <p:xfrm>
          <a:off x="2189753" y="1196788"/>
          <a:ext cx="4151086" cy="2888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loud 2"/>
          <p:cNvSpPr/>
          <p:nvPr/>
        </p:nvSpPr>
        <p:spPr>
          <a:xfrm>
            <a:off x="5195888" y="2424113"/>
            <a:ext cx="6996112" cy="4222750"/>
          </a:xfrm>
          <a:prstGeom prst="cloud">
            <a:avLst/>
          </a:prstGeom>
          <a:solidFill>
            <a:srgbClr val="E3DE7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sz="3200" b="1">
              <a:solidFill>
                <a:srgbClr val="B73E35"/>
              </a:solidFill>
              <a:effectLst>
                <a:outerShdw blurRad="38100" dist="38100" dir="2700000" algn="tl">
                  <a:srgbClr val="000000"/>
                </a:outerShdw>
              </a:effectLst>
              <a:latin typeface="Segoe UI Light" pitchFamily="34" charset="0"/>
              <a:ea typeface="Segoe UI Light" pitchFamily="34" charset="0"/>
              <a:cs typeface="Segoe UI Light" pitchFamily="34" charset="0"/>
            </a:endParaRPr>
          </a:p>
          <a:p>
            <a:pPr algn="ctr" eaLnBrk="1" hangingPunct="1"/>
            <a:r>
              <a:rPr lang="ar-SA" sz="3200" b="1">
                <a:solidFill>
                  <a:srgbClr val="B73E35"/>
                </a:solidFill>
                <a:effectLst>
                  <a:outerShdw blurRad="38100" dist="38100" dir="2700000" algn="tl">
                    <a:srgbClr val="000000"/>
                  </a:outerShdw>
                </a:effectLst>
                <a:latin typeface="Segoe UI Light" pitchFamily="34" charset="0"/>
                <a:ea typeface="Segoe UI Light" pitchFamily="34" charset="0"/>
                <a:cs typeface="Segoe UI Light" pitchFamily="34" charset="0"/>
              </a:rPr>
              <a:t>من أهم المشكلات الحركية التي تلاحظ هي مشكلة التوازن العام.</a:t>
            </a:r>
          </a:p>
          <a:p>
            <a:pPr algn="ctr" eaLnBrk="1" hangingPunct="1"/>
            <a:endParaRPr lang="ar-SA" sz="3200" b="1">
              <a:solidFill>
                <a:srgbClr val="B73E35"/>
              </a:solidFill>
              <a:effectLst>
                <a:outerShdw blurRad="38100" dist="38100" dir="2700000" algn="tl">
                  <a:srgbClr val="000000"/>
                </a:outerShdw>
              </a:effectLst>
              <a:latin typeface="Segoe UI Light" pitchFamily="34" charset="0"/>
              <a:ea typeface="Segoe UI Light" pitchFamily="34" charset="0"/>
              <a:cs typeface="Segoe UI Light" pitchFamily="34" charset="0"/>
            </a:endParaRPr>
          </a:p>
          <a:p>
            <a:pPr algn="r" rtl="1">
              <a:buFont typeface="Impact" pitchFamily="34" charset="0"/>
              <a:buAutoNum type="arabicPeriod"/>
            </a:pPr>
            <a:r>
              <a:rPr lang="en-US" sz="2400" b="1">
                <a:solidFill>
                  <a:srgbClr val="358688"/>
                </a:solidFill>
                <a:effectLst>
                  <a:outerShdw blurRad="38100" dist="38100" dir="2700000" algn="tl">
                    <a:srgbClr val="000000"/>
                  </a:outerShdw>
                </a:effectLst>
              </a:rPr>
              <a:t>المهارات الحركية الكبيرة</a:t>
            </a:r>
          </a:p>
          <a:p>
            <a:pPr algn="r" rtl="1">
              <a:buFont typeface="Impact" pitchFamily="34" charset="0"/>
              <a:buAutoNum type="arabicPeriod"/>
            </a:pPr>
            <a:r>
              <a:rPr lang="en-US" sz="2400" b="1">
                <a:solidFill>
                  <a:srgbClr val="358688"/>
                </a:solidFill>
                <a:effectLst>
                  <a:outerShdw blurRad="38100" dist="38100" dir="2700000" algn="tl">
                    <a:srgbClr val="000000"/>
                  </a:outerShdw>
                </a:effectLst>
              </a:rPr>
              <a:t>المهارات الحركية الصغيرة</a:t>
            </a:r>
          </a:p>
          <a:p>
            <a:pPr algn="r" rtl="1">
              <a:buFont typeface="Impact" pitchFamily="34" charset="0"/>
              <a:buAutoNum type="arabicPeriod"/>
            </a:pPr>
            <a:r>
              <a:rPr lang="en-US" sz="2400" b="1">
                <a:solidFill>
                  <a:srgbClr val="358688"/>
                </a:solidFill>
                <a:effectLst>
                  <a:outerShdw blurRad="38100" dist="38100" dir="2700000" algn="tl">
                    <a:srgbClr val="000000"/>
                  </a:outerShdw>
                </a:effectLst>
              </a:rPr>
              <a:t>الادراك الحركي</a:t>
            </a:r>
          </a:p>
          <a:p>
            <a:pPr algn="ctr" eaLnBrk="1" hangingPunct="1"/>
            <a:r>
              <a:rPr lang="ar-SA" sz="3200" b="1">
                <a:solidFill>
                  <a:srgbClr val="B73E35"/>
                </a:solidFill>
                <a:effectLst>
                  <a:outerShdw blurRad="38100" dist="38100" dir="2700000" algn="tl">
                    <a:srgbClr val="000000"/>
                  </a:outerShdw>
                </a:effectLst>
                <a:latin typeface="Segoe UI Light" pitchFamily="34" charset="0"/>
                <a:ea typeface="Segoe UI Light" pitchFamily="34" charset="0"/>
                <a:cs typeface="Segoe UI Light" pitchFamily="34" charset="0"/>
              </a:rPr>
              <a:t> </a:t>
            </a:r>
          </a:p>
        </p:txBody>
      </p:sp>
      <p:pic>
        <p:nvPicPr>
          <p:cNvPr id="5" name="Picture 4"/>
          <p:cNvPicPr>
            <a:picLocks noChangeAspect="1"/>
          </p:cNvPicPr>
          <p:nvPr/>
        </p:nvPicPr>
        <p:blipFill>
          <a:blip r:embed="rId7"/>
          <a:stretch>
            <a:fillRect/>
          </a:stretch>
        </p:blipFill>
        <p:spPr>
          <a:xfrm>
            <a:off x="957263" y="3824288"/>
            <a:ext cx="4354512" cy="257968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37846" y="484048"/>
            <a:ext cx="2700762" cy="2999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مستدير الزوايا 4"/>
          <p:cNvSpPr/>
          <p:nvPr/>
        </p:nvSpPr>
        <p:spPr>
          <a:xfrm>
            <a:off x="850006" y="2472743"/>
            <a:ext cx="7997780" cy="3618963"/>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sz="3200" dirty="0" smtClean="0"/>
              <a:t>- النشاط الحركي الزائد</a:t>
            </a:r>
          </a:p>
          <a:p>
            <a:pPr algn="ctr"/>
            <a:r>
              <a:rPr lang="ar-SA" sz="3200" dirty="0" smtClean="0"/>
              <a:t>- التغيرات الانفعالية السريعة</a:t>
            </a:r>
          </a:p>
          <a:p>
            <a:pPr algn="ctr"/>
            <a:r>
              <a:rPr lang="ar-SA" sz="3200" dirty="0" smtClean="0"/>
              <a:t>- القهرية أو عدم الضبط</a:t>
            </a:r>
          </a:p>
          <a:p>
            <a:pPr algn="ctr"/>
            <a:r>
              <a:rPr lang="ar-SA" sz="3200" dirty="0" smtClean="0"/>
              <a:t>- تكرار غير مناسب لسلوك ما</a:t>
            </a:r>
          </a:p>
          <a:p>
            <a:pPr algn="ctr"/>
            <a:r>
              <a:rPr lang="ar-SA" sz="3200" dirty="0" smtClean="0"/>
              <a:t>- الانسحاب الاجتماعي </a:t>
            </a:r>
          </a:p>
          <a:p>
            <a:pPr algn="ctr"/>
            <a:r>
              <a:rPr lang="ar-SA" sz="3200" dirty="0" smtClean="0"/>
              <a:t>- سلوك غير ثابت</a:t>
            </a:r>
            <a:endParaRPr lang="ar-SA" sz="3200" dirty="0"/>
          </a:p>
        </p:txBody>
      </p:sp>
    </p:spTree>
    <p:extLst>
      <p:ext uri="{BB962C8B-B14F-4D97-AF65-F5344CB8AC3E}">
        <p14:creationId xmlns:p14="http://schemas.microsoft.com/office/powerpoint/2010/main" val="1120290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814387"/>
          </a:xfrm>
        </p:spPr>
        <p:txBody>
          <a:bodyPr/>
          <a:lstStyle/>
          <a:p>
            <a:pPr eaLnBrk="1" fontAlgn="auto" hangingPunct="1">
              <a:spcAft>
                <a:spcPts val="0"/>
              </a:spcAft>
              <a:defRPr/>
            </a:pPr>
            <a:r>
              <a:rPr lang="ar-SA" b="1" dirty="0">
                <a:solidFill>
                  <a:srgbClr val="FF0000"/>
                </a:solidFill>
              </a:rPr>
              <a:t>«الخصائص العامة لذوي صعوبات التعلم»</a:t>
            </a:r>
            <a:endParaRPr lang="ar-SA" dirty="0"/>
          </a:p>
        </p:txBody>
      </p:sp>
      <p:graphicFrame>
        <p:nvGraphicFramePr>
          <p:cNvPr id="4" name="Content Placeholder 3"/>
          <p:cNvGraphicFramePr>
            <a:graphicFrameLocks noGrp="1"/>
          </p:cNvGraphicFramePr>
          <p:nvPr>
            <p:ph idx="1"/>
          </p:nvPr>
        </p:nvGraphicFramePr>
        <p:xfrm>
          <a:off x="923821" y="3614776"/>
          <a:ext cx="2667907" cy="2985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nvGraphicFramePr>
        <p:xfrm>
          <a:off x="3378201" y="1378857"/>
          <a:ext cx="8320314" cy="48844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ar-SA" sz="4800" dirty="0">
                <a:solidFill>
                  <a:srgbClr val="7030A0"/>
                </a:solidFill>
              </a:rPr>
              <a:t>«الاتجاهات والأساليب في علاج صعوبات التعلم»</a:t>
            </a:r>
          </a:p>
        </p:txBody>
      </p:sp>
      <p:sp>
        <p:nvSpPr>
          <p:cNvPr id="39939" name="Content Placeholder 2"/>
          <p:cNvSpPr>
            <a:spLocks noGrp="1"/>
          </p:cNvSpPr>
          <p:nvPr>
            <p:ph idx="1"/>
          </p:nvPr>
        </p:nvSpPr>
        <p:spPr>
          <a:xfrm>
            <a:off x="1250950" y="2003425"/>
            <a:ext cx="10179050" cy="3876675"/>
          </a:xfrm>
        </p:spPr>
        <p:txBody>
          <a:bodyPr/>
          <a:lstStyle/>
          <a:p>
            <a:pPr eaLnBrk="1" hangingPunct="1"/>
            <a:r>
              <a:rPr lang="ar-SA" altLang="ar-SA" sz="2800" smtClean="0">
                <a:ea typeface="Majalla UI"/>
              </a:rPr>
              <a:t>يمكن تصنيف الأساليب المستخدمة في علاج صعوبات التعلم إلى اتجاهين رئيسن </a:t>
            </a:r>
          </a:p>
          <a:p>
            <a:pPr eaLnBrk="1" hangingPunct="1"/>
            <a:r>
              <a:rPr lang="ar-SA" altLang="ar-SA" smtClean="0">
                <a:ea typeface="Majalla UI"/>
              </a:rPr>
              <a:t>هما:</a:t>
            </a:r>
          </a:p>
        </p:txBody>
      </p:sp>
      <p:graphicFrame>
        <p:nvGraphicFramePr>
          <p:cNvPr id="5" name="Diagram 4"/>
          <p:cNvGraphicFramePr/>
          <p:nvPr/>
        </p:nvGraphicFramePr>
        <p:xfrm>
          <a:off x="1480457" y="2815772"/>
          <a:ext cx="9056913" cy="3322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923925"/>
          </a:xfrm>
          <a:solidFill>
            <a:schemeClr val="accent3">
              <a:lumMod val="20000"/>
              <a:lumOff val="80000"/>
            </a:schemeClr>
          </a:solidFill>
        </p:spPr>
        <p:txBody>
          <a:bodyPr>
            <a:normAutofit fontScale="90000"/>
          </a:bodyPr>
          <a:lstStyle/>
          <a:p>
            <a:pPr algn="ctr" eaLnBrk="1" fontAlgn="auto" hangingPunct="1">
              <a:spcAft>
                <a:spcPts val="0"/>
              </a:spcAft>
              <a:defRPr/>
            </a:pPr>
            <a:r>
              <a:rPr lang="ar-SA" dirty="0">
                <a:solidFill>
                  <a:srgbClr val="002060"/>
                </a:solidFill>
              </a:rPr>
              <a:t>الاتجاه الطبي</a:t>
            </a:r>
            <a:br>
              <a:rPr lang="ar-SA" dirty="0">
                <a:solidFill>
                  <a:srgbClr val="002060"/>
                </a:solidFill>
              </a:rPr>
            </a:br>
            <a:endParaRPr lang="ar-SA" dirty="0"/>
          </a:p>
        </p:txBody>
      </p:sp>
      <p:sp>
        <p:nvSpPr>
          <p:cNvPr id="3" name="Content Placeholder 2"/>
          <p:cNvSpPr>
            <a:spLocks noGrp="1"/>
          </p:cNvSpPr>
          <p:nvPr>
            <p:ph idx="1"/>
          </p:nvPr>
        </p:nvSpPr>
        <p:spPr>
          <a:xfrm>
            <a:off x="1204913" y="2060575"/>
            <a:ext cx="10225087" cy="3671888"/>
          </a:xfrm>
        </p:spPr>
        <p:txBody>
          <a:bodyPr rtlCol="0">
            <a:normAutofit/>
          </a:bodyPr>
          <a:lstStyle/>
          <a:p>
            <a:pPr eaLnBrk="1" fontAlgn="auto" hangingPunct="1">
              <a:lnSpc>
                <a:spcPct val="150000"/>
              </a:lnSpc>
              <a:spcAft>
                <a:spcPts val="0"/>
              </a:spcAft>
              <a:defRPr/>
            </a:pPr>
            <a:r>
              <a:rPr lang="ar-SA" sz="2400" dirty="0">
                <a:solidFill>
                  <a:schemeClr val="bg2">
                    <a:lumMod val="25000"/>
                  </a:schemeClr>
                </a:solidFill>
              </a:rPr>
              <a:t>يشتمل الاتجاه الطبي على أساليب متعددة ، أهمها: </a:t>
            </a:r>
          </a:p>
          <a:p>
            <a:pPr marL="0" indent="0" eaLnBrk="1" fontAlgn="auto" hangingPunct="1">
              <a:lnSpc>
                <a:spcPct val="150000"/>
              </a:lnSpc>
              <a:spcAft>
                <a:spcPts val="0"/>
              </a:spcAft>
              <a:buFont typeface="Arial" pitchFamily="34" charset="0"/>
              <a:buNone/>
              <a:defRPr/>
            </a:pPr>
            <a:r>
              <a:rPr lang="ar-SA" sz="2400" dirty="0">
                <a:solidFill>
                  <a:srgbClr val="002060"/>
                </a:solidFill>
              </a:rPr>
              <a:t>أ/ العلاج بالعقاقير الطبية .</a:t>
            </a:r>
          </a:p>
          <a:p>
            <a:pPr marL="0" indent="0" eaLnBrk="1" fontAlgn="auto" hangingPunct="1">
              <a:lnSpc>
                <a:spcPct val="150000"/>
              </a:lnSpc>
              <a:spcAft>
                <a:spcPts val="0"/>
              </a:spcAft>
              <a:buFont typeface="Arial" pitchFamily="34" charset="0"/>
              <a:buNone/>
              <a:defRPr/>
            </a:pPr>
            <a:r>
              <a:rPr lang="ar-SA" sz="2400" dirty="0">
                <a:solidFill>
                  <a:srgbClr val="002060"/>
                </a:solidFill>
              </a:rPr>
              <a:t>ب/ العلاج بضبط البرنامج الغذائي .</a:t>
            </a:r>
          </a:p>
          <a:p>
            <a:pPr marL="0" indent="0" eaLnBrk="1" fontAlgn="auto" hangingPunct="1">
              <a:lnSpc>
                <a:spcPct val="150000"/>
              </a:lnSpc>
              <a:spcAft>
                <a:spcPts val="0"/>
              </a:spcAft>
              <a:buFont typeface="Arial" pitchFamily="34" charset="0"/>
              <a:buNone/>
              <a:defRPr/>
            </a:pPr>
            <a:r>
              <a:rPr lang="ar-SA" sz="2400" dirty="0">
                <a:solidFill>
                  <a:srgbClr val="002060"/>
                </a:solidFill>
              </a:rPr>
              <a:t>ج/ العلاج عن طريق الفيتامينات.</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432" y="2762478"/>
            <a:ext cx="4030032" cy="2269218"/>
          </a:xfrm>
          <a:prstGeom prst="rect">
            <a:avLst/>
          </a:prstGeom>
          <a:ln>
            <a:noFill/>
          </a:ln>
          <a:effectLst>
            <a:softEdge rad="112500"/>
          </a:effectLst>
        </p:spPr>
      </p:pic>
    </p:spTree>
  </p:cSld>
  <p:clrMapOvr>
    <a:masterClrMapping/>
  </p:clrMapOvr>
  <p:transition spd="slow">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950" y="382588"/>
            <a:ext cx="10179050" cy="909637"/>
          </a:xfrm>
          <a:solidFill>
            <a:schemeClr val="accent4">
              <a:lumMod val="20000"/>
              <a:lumOff val="80000"/>
            </a:schemeClr>
          </a:solidFill>
        </p:spPr>
        <p:txBody>
          <a:bodyPr>
            <a:normAutofit fontScale="90000"/>
          </a:bodyPr>
          <a:lstStyle/>
          <a:p>
            <a:pPr algn="ctr" eaLnBrk="1" fontAlgn="auto" hangingPunct="1">
              <a:spcAft>
                <a:spcPts val="0"/>
              </a:spcAft>
              <a:defRPr/>
            </a:pPr>
            <a:r>
              <a:rPr lang="ar-SA" dirty="0">
                <a:solidFill>
                  <a:srgbClr val="00B050"/>
                </a:solidFill>
                <a:effectLst>
                  <a:outerShdw blurRad="38100" dist="38100" dir="2700000" algn="tl">
                    <a:srgbClr val="000000">
                      <a:alpha val="43137"/>
                    </a:srgbClr>
                  </a:outerShdw>
                </a:effectLst>
              </a:rPr>
              <a:t>الاتجاه النفس تربوي</a:t>
            </a:r>
            <a:br>
              <a:rPr lang="ar-SA" dirty="0">
                <a:solidFill>
                  <a:srgbClr val="00B050"/>
                </a:solidFill>
                <a:effectLst>
                  <a:outerShdw blurRad="38100" dist="38100" dir="2700000" algn="tl">
                    <a:srgbClr val="000000">
                      <a:alpha val="43137"/>
                    </a:srgbClr>
                  </a:outerShdw>
                </a:effectLst>
              </a:rPr>
            </a:br>
            <a:endParaRPr lang="ar-SA" dirty="0"/>
          </a:p>
        </p:txBody>
      </p:sp>
      <p:sp>
        <p:nvSpPr>
          <p:cNvPr id="3" name="Content Placeholder 2"/>
          <p:cNvSpPr>
            <a:spLocks noGrp="1"/>
          </p:cNvSpPr>
          <p:nvPr>
            <p:ph idx="1"/>
          </p:nvPr>
        </p:nvSpPr>
        <p:spPr>
          <a:xfrm>
            <a:off x="1309688" y="1309688"/>
            <a:ext cx="10179050" cy="4008437"/>
          </a:xfrm>
        </p:spPr>
        <p:txBody>
          <a:bodyPr rtlCol="0">
            <a:normAutofit/>
          </a:bodyPr>
          <a:lstStyle/>
          <a:p>
            <a:pPr eaLnBrk="1" fontAlgn="auto" hangingPunct="1">
              <a:spcAft>
                <a:spcPts val="0"/>
              </a:spcAft>
              <a:defRPr/>
            </a:pPr>
            <a:r>
              <a:rPr lang="ar-SA" sz="2400" dirty="0">
                <a:solidFill>
                  <a:schemeClr val="tx1">
                    <a:lumMod val="65000"/>
                    <a:lumOff val="35000"/>
                  </a:schemeClr>
                </a:solidFill>
              </a:rPr>
              <a:t>يشتمل الاتجاه التربوي على الطرائق الثلاث الرئسية التالية :</a:t>
            </a:r>
          </a:p>
          <a:p>
            <a:pPr marL="0" indent="0" eaLnBrk="1" fontAlgn="auto" hangingPunct="1">
              <a:spcAft>
                <a:spcPts val="0"/>
              </a:spcAft>
              <a:buFont typeface="Arial" pitchFamily="34" charset="0"/>
              <a:buNone/>
              <a:defRPr/>
            </a:pPr>
            <a:r>
              <a:rPr lang="ar-SA" sz="2400" dirty="0">
                <a:solidFill>
                  <a:schemeClr val="tx1">
                    <a:lumMod val="65000"/>
                    <a:lumOff val="35000"/>
                  </a:schemeClr>
                </a:solidFill>
              </a:rPr>
              <a:t> </a:t>
            </a:r>
          </a:p>
        </p:txBody>
      </p:sp>
      <p:graphicFrame>
        <p:nvGraphicFramePr>
          <p:cNvPr id="6" name="Content Placeholder 3"/>
          <p:cNvGraphicFramePr>
            <a:graphicFrameLocks noGrp="1"/>
          </p:cNvGraphicFramePr>
          <p:nvPr/>
        </p:nvGraphicFramePr>
        <p:xfrm>
          <a:off x="1277815" y="1875692"/>
          <a:ext cx="10269416" cy="4337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71625" y="268288"/>
            <a:ext cx="9823450" cy="4924425"/>
          </a:xfrm>
          <a:prstGeom prst="rect">
            <a:avLst/>
          </a:prstGeom>
        </p:spPr>
        <p:txBody>
          <a:bodyPr>
            <a:spAutoFit/>
          </a:bodyPr>
          <a:lstStyle/>
          <a:p>
            <a:pPr algn="r" rtl="1">
              <a:defRPr/>
            </a:pPr>
            <a:r>
              <a:rPr lang="ar-SA" sz="5400" u="sng" dirty="0">
                <a:solidFill>
                  <a:srgbClr val="FF0000"/>
                </a:solidFill>
                <a:effectLst>
                  <a:outerShdw blurRad="38100" dist="38100" dir="2700000" algn="tl">
                    <a:srgbClr val="000000">
                      <a:alpha val="43137"/>
                    </a:srgbClr>
                  </a:outerShdw>
                </a:effectLst>
                <a:latin typeface="Andalus" pitchFamily="18" charset="-78"/>
                <a:cs typeface="Andalus" pitchFamily="18" charset="-78"/>
              </a:rPr>
              <a:t>شيوع صعوبات التعلم : </a:t>
            </a:r>
            <a:endParaRPr lang="en-US" sz="5400" u="sng"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a:p>
            <a:pPr algn="r" rtl="1">
              <a:defRPr/>
            </a:pPr>
            <a:r>
              <a:rPr lang="ar-SA" sz="3200"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تختلف نتائج الدراسات وتقديرات الخبراء لنسبة شيوع حالات صعوبات التعلم بين التلاميذ .</a:t>
            </a:r>
          </a:p>
          <a:p>
            <a:pPr algn="r" rtl="1">
              <a:defRPr/>
            </a:pPr>
            <a:r>
              <a:rPr lang="ar-SA" sz="3200" b="1"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فإن المعلومات المتاحة عن نسبة شيوع حالات صعوبات التعلم في مجتمعاتنا محدودة جدًا .</a:t>
            </a:r>
          </a:p>
          <a:p>
            <a:pPr algn="r" rtl="1">
              <a:defRPr/>
            </a:pPr>
            <a:r>
              <a:rPr lang="ar-SA"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rPr>
              <a:t>وعلى ضوء ما تقدم فإنه يمكن القول أن من المتوقع أن تتراوح نسبة ذوي صعوبات التعلم في مجتمعاتنا ما بين </a:t>
            </a:r>
            <a:r>
              <a:rPr lang="ar-SA" sz="3200" b="1" dirty="0">
                <a:solidFill>
                  <a:schemeClr val="bg2">
                    <a:lumMod val="10000"/>
                  </a:schemeClr>
                </a:solidFill>
                <a:effectLst>
                  <a:outerShdw blurRad="38100" dist="38100" dir="2700000" algn="tl">
                    <a:srgbClr val="000000">
                      <a:alpha val="43137"/>
                    </a:srgbClr>
                  </a:outerShdw>
                </a:effectLst>
                <a:latin typeface="Arial" pitchFamily="34" charset="0"/>
                <a:cs typeface="Arial" pitchFamily="34" charset="0"/>
              </a:rPr>
              <a:t>3% </a:t>
            </a:r>
            <a:r>
              <a:rPr lang="ar-SA"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rPr>
              <a:t>و</a:t>
            </a:r>
            <a:r>
              <a:rPr lang="ar-SA" sz="3200" b="1" dirty="0">
                <a:solidFill>
                  <a:schemeClr val="bg2">
                    <a:lumMod val="10000"/>
                  </a:schemeClr>
                </a:solidFill>
                <a:effectLst>
                  <a:outerShdw blurRad="38100" dist="38100" dir="2700000" algn="tl">
                    <a:srgbClr val="000000">
                      <a:alpha val="43137"/>
                    </a:srgbClr>
                  </a:outerShdw>
                </a:effectLst>
                <a:latin typeface="Arial" pitchFamily="34" charset="0"/>
                <a:cs typeface="Arial" pitchFamily="34" charset="0"/>
              </a:rPr>
              <a:t>6% </a:t>
            </a:r>
            <a:r>
              <a:rPr lang="ar-SA"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rPr>
              <a:t>ويجدر بالقارئ أن يتناول هذا التقدير </a:t>
            </a:r>
            <a:r>
              <a:rPr lang="ar-SA" sz="3600" b="1" dirty="0">
                <a:solidFill>
                  <a:srgbClr val="FF0000"/>
                </a:solidFill>
                <a:effectLst>
                  <a:outerShdw blurRad="38100" dist="38100" dir="2700000" algn="tl">
                    <a:srgbClr val="000000">
                      <a:alpha val="43137"/>
                    </a:srgbClr>
                  </a:outerShdw>
                </a:effectLst>
                <a:latin typeface="Arial" pitchFamily="34" charset="0"/>
                <a:cs typeface="Arial" pitchFamily="34" charset="0"/>
              </a:rPr>
              <a:t>بحذر</a:t>
            </a:r>
            <a:r>
              <a:rPr lang="ar-SA"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rPr>
              <a:t> لأنه لا يستند إلى نتائج دراسات ميدانية محلية بل إلى ملاحظات عامة واستنتاجات شخصية .</a:t>
            </a:r>
            <a:endParaRPr lang="en-US"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1434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4806950"/>
            <a:ext cx="4256088"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16550" y="800100"/>
            <a:ext cx="6096000" cy="923925"/>
          </a:xfrm>
          <a:prstGeom prst="rect">
            <a:avLst/>
          </a:prstGeom>
        </p:spPr>
        <p:txBody>
          <a:bodyPr>
            <a:spAutoFit/>
          </a:bodyPr>
          <a:lstStyle/>
          <a:p>
            <a:pPr algn="r" rtl="1">
              <a:defRPr/>
            </a:pPr>
            <a:r>
              <a:rPr lang="ar-SA" sz="5400" u="sng" dirty="0">
                <a:solidFill>
                  <a:srgbClr val="FF0000"/>
                </a:solidFill>
                <a:effectLst>
                  <a:outerShdw blurRad="38100" dist="38100" dir="2700000" algn="tl">
                    <a:srgbClr val="000000">
                      <a:alpha val="43137"/>
                    </a:srgbClr>
                  </a:outerShdw>
                </a:effectLst>
                <a:latin typeface="Andalus" pitchFamily="18" charset="-78"/>
                <a:cs typeface="Andalus" pitchFamily="18" charset="-78"/>
              </a:rPr>
              <a:t>أسباب صعوبات التعلم :</a:t>
            </a:r>
            <a:endParaRPr lang="en-US" sz="5400" u="sng"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graphicFrame>
        <p:nvGraphicFramePr>
          <p:cNvPr id="4" name="Content Placeholder 3"/>
          <p:cNvGraphicFramePr>
            <a:graphicFrameLocks/>
          </p:cNvGraphicFramePr>
          <p:nvPr/>
        </p:nvGraphicFramePr>
        <p:xfrm>
          <a:off x="1333011" y="2485292"/>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269" name="Picture 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216025" y="141288"/>
            <a:ext cx="5032375"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500" fill="hold"/>
                                        <p:tgtEl>
                                          <p:spTgt spid="11269"/>
                                        </p:tgtEl>
                                        <p:attrNameLst>
                                          <p:attrName>ppt_x</p:attrName>
                                        </p:attrNameLst>
                                      </p:cBhvr>
                                      <p:tavLst>
                                        <p:tav tm="0">
                                          <p:val>
                                            <p:strVal val="#ppt_x"/>
                                          </p:val>
                                        </p:tav>
                                        <p:tav tm="100000">
                                          <p:val>
                                            <p:strVal val="#ppt_x"/>
                                          </p:val>
                                        </p:tav>
                                      </p:tavLst>
                                    </p:anim>
                                    <p:anim calcmode="lin" valueType="num">
                                      <p:cBhvr additive="base">
                                        <p:cTn id="8"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584831" y="233677"/>
            <a:ext cx="3695879" cy="2955000"/>
            <a:chOff x="417997" y="308"/>
            <a:chExt cx="3593482" cy="3593482"/>
          </a:xfrm>
          <a:scene3d>
            <a:camera prst="orthographicFront"/>
            <a:lightRig rig="flat" dir="t"/>
          </a:scene3d>
        </p:grpSpPr>
        <p:sp>
          <p:nvSpPr>
            <p:cNvPr id="6" name="Oval 5"/>
            <p:cNvSpPr/>
            <p:nvPr/>
          </p:nvSpPr>
          <p:spPr>
            <a:xfrm>
              <a:off x="417997" y="308"/>
              <a:ext cx="3593482" cy="3593482"/>
            </a:xfrm>
            <a:prstGeom prst="ellipse">
              <a:avLst/>
            </a:prstGeom>
            <a:sp3d prstMaterial="plastic">
              <a:bevelT w="120900" h="88900"/>
              <a:bevelB w="88900" h="31750" prst="angle"/>
            </a:sp3d>
          </p:spPr>
          <p:style>
            <a:lnRef idx="0">
              <a:schemeClr val="lt1">
                <a:hueOff val="0"/>
                <a:satOff val="0"/>
                <a:lumOff val="0"/>
                <a:alphaOff val="0"/>
              </a:schemeClr>
            </a:lnRef>
            <a:fillRef idx="1">
              <a:schemeClr val="accent5">
                <a:alpha val="50000"/>
                <a:hueOff val="19114684"/>
                <a:satOff val="-40837"/>
                <a:lumOff val="-17059"/>
                <a:alphaOff val="0"/>
              </a:schemeClr>
            </a:fillRef>
            <a:effectRef idx="1">
              <a:schemeClr val="accent5">
                <a:alpha val="50000"/>
                <a:hueOff val="19114684"/>
                <a:satOff val="-40837"/>
                <a:lumOff val="-17059"/>
                <a:alphaOff val="0"/>
              </a:schemeClr>
            </a:effectRef>
            <a:fontRef idx="minor">
              <a:schemeClr val="tx1"/>
            </a:fontRef>
          </p:style>
        </p:sp>
        <p:sp>
          <p:nvSpPr>
            <p:cNvPr id="7" name="Oval 4"/>
            <p:cNvSpPr/>
            <p:nvPr/>
          </p:nvSpPr>
          <p:spPr>
            <a:xfrm>
              <a:off x="944250" y="526561"/>
              <a:ext cx="2540976" cy="2540976"/>
            </a:xfrm>
            <a:prstGeom prst="rect">
              <a:avLst/>
            </a:prstGeom>
            <a:sp3d/>
          </p:spPr>
          <p:style>
            <a:lnRef idx="0">
              <a:scrgbClr r="0" g="0" b="0"/>
            </a:lnRef>
            <a:fillRef idx="0">
              <a:scrgbClr r="0" g="0" b="0"/>
            </a:fillRef>
            <a:effectRef idx="0">
              <a:scrgbClr r="0" g="0" b="0"/>
            </a:effectRef>
            <a:fontRef idx="minor">
              <a:schemeClr val="tx1"/>
            </a:fontRef>
          </p:style>
          <p:txBody>
            <a:bodyPr lIns="197761" tIns="59690" rIns="197761" bIns="59690" spcCol="1270" anchor="ctr"/>
            <a:lstStyle/>
            <a:p>
              <a:pPr algn="ctr" defTabSz="2089150" rtl="1">
                <a:lnSpc>
                  <a:spcPct val="90000"/>
                </a:lnSpc>
                <a:spcAft>
                  <a:spcPct val="35000"/>
                </a:spcAft>
                <a:defRPr/>
              </a:pPr>
              <a:r>
                <a:rPr lang="ar-SA" sz="4700" dirty="0">
                  <a:effectLst>
                    <a:outerShdw blurRad="38100" dist="38100" dir="2700000" algn="tl">
                      <a:srgbClr val="000000">
                        <a:alpha val="43137"/>
                      </a:srgbClr>
                    </a:outerShdw>
                  </a:effectLst>
                </a:rPr>
                <a:t>الأسباب العضوية والبيولوجية</a:t>
              </a:r>
            </a:p>
          </p:txBody>
        </p:sp>
      </p:grpSp>
      <p:grpSp>
        <p:nvGrpSpPr>
          <p:cNvPr id="18436" name="Group 7"/>
          <p:cNvGrpSpPr>
            <a:grpSpLocks/>
          </p:cNvGrpSpPr>
          <p:nvPr/>
        </p:nvGrpSpPr>
        <p:grpSpPr bwMode="auto">
          <a:xfrm>
            <a:off x="1700213" y="2917825"/>
            <a:ext cx="8080375" cy="2755900"/>
            <a:chOff x="-694353" y="611313"/>
            <a:chExt cx="7719267" cy="2756929"/>
          </a:xfrm>
        </p:grpSpPr>
        <p:sp>
          <p:nvSpPr>
            <p:cNvPr id="9" name="Rounded Rectangle 8"/>
            <p:cNvSpPr/>
            <p:nvPr/>
          </p:nvSpPr>
          <p:spPr>
            <a:xfrm>
              <a:off x="-694353" y="611313"/>
              <a:ext cx="7719267" cy="2756929"/>
            </a:xfrm>
            <a:prstGeom prst="roundRect">
              <a:avLst>
                <a:gd name="adj" fmla="val 10000"/>
              </a:avLst>
            </a:prstGeom>
            <a:effectLst>
              <a:glow rad="127000">
                <a:schemeClr val="accent4">
                  <a:lumMod val="40000"/>
                  <a:lumOff val="60000"/>
                </a:schemeClr>
              </a:glow>
            </a:effectLst>
          </p:spPr>
          <p:style>
            <a:lnRef idx="2">
              <a:schemeClr val="accent1">
                <a:shade val="80000"/>
                <a:hueOff val="0"/>
                <a:satOff val="0"/>
                <a:lumOff val="0"/>
                <a:alphaOff val="0"/>
              </a:schemeClr>
            </a:lnRef>
            <a:fillRef idx="1">
              <a:schemeClr val="lt1">
                <a:hueOff val="0"/>
                <a:satOff val="0"/>
                <a:lumOff val="0"/>
                <a:alphaOff val="0"/>
              </a:schemeClr>
            </a:fillRef>
            <a:effectRef idx="0">
              <a:scrgbClr r="0" g="0" b="0"/>
            </a:effectRef>
            <a:fontRef idx="minor">
              <a:schemeClr val="dk1">
                <a:hueOff val="0"/>
                <a:satOff val="0"/>
                <a:lumOff val="0"/>
                <a:alphaOff val="0"/>
              </a:schemeClr>
            </a:fontRef>
          </p:style>
        </p:sp>
        <p:sp>
          <p:nvSpPr>
            <p:cNvPr id="10" name="Rounded Rectangle 4"/>
            <p:cNvSpPr/>
            <p:nvPr/>
          </p:nvSpPr>
          <p:spPr>
            <a:xfrm>
              <a:off x="66958" y="678013"/>
              <a:ext cx="6891228" cy="21280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37160" tIns="137160" rIns="137160" bIns="137160" anchor="ctr"/>
            <a:lstStyle/>
            <a:p>
              <a:pPr algn="ctr" defTabSz="1600200" rtl="1">
                <a:lnSpc>
                  <a:spcPct val="90000"/>
                </a:lnSpc>
                <a:spcAft>
                  <a:spcPct val="35000"/>
                </a:spcAft>
              </a:pPr>
              <a:endParaRPr lang="ar-SA" sz="3600" b="1">
                <a:solidFill>
                  <a:schemeClr val="tx1"/>
                </a:solidFill>
                <a:effectLst>
                  <a:outerShdw blurRad="38100" dist="38100" dir="2700000" algn="tl">
                    <a:srgbClr val="C0C0C0"/>
                  </a:outerShdw>
                </a:effectLst>
                <a:latin typeface="Segoe UI Light" pitchFamily="34" charset="0"/>
                <a:ea typeface="Segoe UI Light" pitchFamily="34" charset="0"/>
                <a:cs typeface="Segoe UI Light" pitchFamily="34" charset="0"/>
              </a:endParaRPr>
            </a:p>
          </p:txBody>
        </p:sp>
      </p:grpSp>
      <p:sp>
        <p:nvSpPr>
          <p:cNvPr id="11" name="Rectangle 10"/>
          <p:cNvSpPr/>
          <p:nvPr/>
        </p:nvSpPr>
        <p:spPr>
          <a:xfrm>
            <a:off x="1735138" y="3195515"/>
            <a:ext cx="8010524" cy="2554545"/>
          </a:xfrm>
          <a:prstGeom prst="rect">
            <a:avLst/>
          </a:prstGeom>
        </p:spPr>
        <p:txBody>
          <a:bodyPr>
            <a:spAutoFit/>
          </a:bodyPr>
          <a:lstStyle/>
          <a:p>
            <a:pPr algn="r">
              <a:defRPr/>
            </a:pPr>
            <a:r>
              <a:rPr lang="ar-SA"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يُشير العاملين في الحقل الطبي على أن ذوي صعوبات التعلم يعانون من تلف دماغي بسيط .ويستخدم التخطيط الدماغي للكشف عنه. وبسبب ضعف العلاقة بين التلف الدماغي وصعوبات التعلم تم تغيير المسمى إلى خلل وظيفي بسيط في الدماغ بسبب ( </a:t>
            </a: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ضعف</a:t>
            </a: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 </a:t>
            </a: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التازر</a:t>
            </a: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 </a:t>
            </a: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الافراط</a:t>
            </a: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 </a:t>
            </a: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في</a:t>
            </a: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 </a:t>
            </a: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النشاط</a:t>
            </a: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 </a:t>
            </a: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عدم</a:t>
            </a: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 </a:t>
            </a: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انتظام</a:t>
            </a: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 </a:t>
            </a: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النشاط</a:t>
            </a: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 </a:t>
            </a:r>
            <a:r>
              <a:rPr lang="en-US"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الكهربائي</a:t>
            </a: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 </a:t>
            </a:r>
            <a:r>
              <a:rPr lang="ar-SA"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في الدماغ )</a:t>
            </a:r>
            <a:endParaRPr 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710674" y="361771"/>
            <a:ext cx="3593482" cy="3366167"/>
            <a:chOff x="3292783" y="308"/>
            <a:chExt cx="3593482" cy="3593482"/>
          </a:xfrm>
          <a:scene3d>
            <a:camera prst="orthographicFront"/>
            <a:lightRig rig="flat" dir="t"/>
          </a:scene3d>
        </p:grpSpPr>
        <p:sp>
          <p:nvSpPr>
            <p:cNvPr id="6" name="Oval 5"/>
            <p:cNvSpPr/>
            <p:nvPr/>
          </p:nvSpPr>
          <p:spPr>
            <a:xfrm>
              <a:off x="3292783" y="308"/>
              <a:ext cx="3593482" cy="3593482"/>
            </a:xfrm>
            <a:prstGeom prst="ellipse">
              <a:avLst/>
            </a:prstGeom>
            <a:solidFill>
              <a:srgbClr val="00B050">
                <a:alpha val="50000"/>
              </a:srgbClr>
            </a:soli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5">
                <a:alpha val="50000"/>
                <a:hueOff val="9557342"/>
                <a:satOff val="-20419"/>
                <a:lumOff val="-8529"/>
                <a:alphaOff val="0"/>
              </a:schemeClr>
            </a:effectRef>
            <a:fontRef idx="minor">
              <a:schemeClr val="tx1"/>
            </a:fontRef>
          </p:style>
        </p:sp>
        <p:sp>
          <p:nvSpPr>
            <p:cNvPr id="7" name="Oval 4"/>
            <p:cNvSpPr/>
            <p:nvPr/>
          </p:nvSpPr>
          <p:spPr>
            <a:xfrm>
              <a:off x="3819036" y="526561"/>
              <a:ext cx="2540976" cy="2540976"/>
            </a:xfrm>
            <a:prstGeom prst="rect">
              <a:avLst/>
            </a:prstGeom>
            <a:sp3d/>
          </p:spPr>
          <p:style>
            <a:lnRef idx="0">
              <a:scrgbClr r="0" g="0" b="0"/>
            </a:lnRef>
            <a:fillRef idx="0">
              <a:scrgbClr r="0" g="0" b="0"/>
            </a:fillRef>
            <a:effectRef idx="0">
              <a:scrgbClr r="0" g="0" b="0"/>
            </a:effectRef>
            <a:fontRef idx="minor">
              <a:schemeClr val="tx1"/>
            </a:fontRef>
          </p:style>
          <p:txBody>
            <a:bodyPr lIns="197761" tIns="59690" rIns="197761" bIns="59690" spcCol="1270" anchor="ctr"/>
            <a:lstStyle/>
            <a:p>
              <a:pPr algn="ctr" defTabSz="2089150" rtl="1">
                <a:lnSpc>
                  <a:spcPct val="90000"/>
                </a:lnSpc>
                <a:spcAft>
                  <a:spcPct val="35000"/>
                </a:spcAft>
                <a:defRPr/>
              </a:pPr>
              <a:r>
                <a:rPr lang="ar-SA" sz="4700" dirty="0">
                  <a:effectLst>
                    <a:outerShdw blurRad="38100" dist="38100" dir="2700000" algn="tl">
                      <a:srgbClr val="000000">
                        <a:alpha val="43137"/>
                      </a:srgbClr>
                    </a:outerShdw>
                  </a:effectLst>
                </a:rPr>
                <a:t>الأسباب الوراثية</a:t>
              </a:r>
            </a:p>
          </p:txBody>
        </p:sp>
      </p:grpSp>
      <p:grpSp>
        <p:nvGrpSpPr>
          <p:cNvPr id="19460" name="Group 7"/>
          <p:cNvGrpSpPr>
            <a:grpSpLocks/>
          </p:cNvGrpSpPr>
          <p:nvPr/>
        </p:nvGrpSpPr>
        <p:grpSpPr bwMode="auto">
          <a:xfrm>
            <a:off x="1630363" y="3021013"/>
            <a:ext cx="8080375" cy="2757487"/>
            <a:chOff x="-694353" y="611313"/>
            <a:chExt cx="7719267" cy="2756929"/>
          </a:xfrm>
        </p:grpSpPr>
        <p:sp>
          <p:nvSpPr>
            <p:cNvPr id="9" name="Rounded Rectangle 8"/>
            <p:cNvSpPr/>
            <p:nvPr/>
          </p:nvSpPr>
          <p:spPr>
            <a:xfrm>
              <a:off x="-694353" y="611313"/>
              <a:ext cx="7719267" cy="2756929"/>
            </a:xfrm>
            <a:prstGeom prst="roundRect">
              <a:avLst>
                <a:gd name="adj" fmla="val 10000"/>
              </a:avLst>
            </a:prstGeom>
            <a:effectLst>
              <a:glow rad="127000">
                <a:schemeClr val="accent4">
                  <a:lumMod val="40000"/>
                  <a:lumOff val="60000"/>
                </a:schemeClr>
              </a:glow>
            </a:effectLst>
          </p:spPr>
          <p:style>
            <a:lnRef idx="2">
              <a:schemeClr val="accent1">
                <a:shade val="80000"/>
                <a:hueOff val="0"/>
                <a:satOff val="0"/>
                <a:lumOff val="0"/>
                <a:alphaOff val="0"/>
              </a:schemeClr>
            </a:lnRef>
            <a:fillRef idx="1">
              <a:schemeClr val="lt1">
                <a:hueOff val="0"/>
                <a:satOff val="0"/>
                <a:lumOff val="0"/>
                <a:alphaOff val="0"/>
              </a:schemeClr>
            </a:fillRef>
            <a:effectRef idx="0">
              <a:scrgbClr r="0" g="0" b="0"/>
            </a:effectRef>
            <a:fontRef idx="minor">
              <a:schemeClr val="dk1">
                <a:hueOff val="0"/>
                <a:satOff val="0"/>
                <a:lumOff val="0"/>
                <a:alphaOff val="0"/>
              </a:schemeClr>
            </a:fontRef>
          </p:style>
        </p:sp>
        <p:sp>
          <p:nvSpPr>
            <p:cNvPr id="10" name="Rounded Rectangle 4"/>
            <p:cNvSpPr/>
            <p:nvPr/>
          </p:nvSpPr>
          <p:spPr>
            <a:xfrm>
              <a:off x="66958" y="677975"/>
              <a:ext cx="6891228" cy="21284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37160" tIns="137160" rIns="137160" bIns="137160" anchor="ctr"/>
            <a:lstStyle/>
            <a:p>
              <a:pPr algn="ctr" defTabSz="1600200" rtl="1">
                <a:lnSpc>
                  <a:spcPct val="90000"/>
                </a:lnSpc>
                <a:spcAft>
                  <a:spcPct val="35000"/>
                </a:spcAft>
              </a:pPr>
              <a:endParaRPr lang="ar-SA" sz="3600" b="1">
                <a:solidFill>
                  <a:schemeClr val="tx1"/>
                </a:solidFill>
                <a:effectLst>
                  <a:outerShdw blurRad="38100" dist="38100" dir="2700000" algn="tl">
                    <a:srgbClr val="C0C0C0"/>
                  </a:outerShdw>
                </a:effectLst>
                <a:latin typeface="Segoe UI Light" pitchFamily="34" charset="0"/>
                <a:ea typeface="Segoe UI Light" pitchFamily="34" charset="0"/>
                <a:cs typeface="Segoe UI Light" pitchFamily="34" charset="0"/>
              </a:endParaRPr>
            </a:p>
          </p:txBody>
        </p:sp>
      </p:grpSp>
      <p:sp>
        <p:nvSpPr>
          <p:cNvPr id="11" name="Rectangle 10"/>
          <p:cNvSpPr/>
          <p:nvPr/>
        </p:nvSpPr>
        <p:spPr>
          <a:xfrm>
            <a:off x="1708455" y="3614656"/>
            <a:ext cx="7846896" cy="1569660"/>
          </a:xfrm>
          <a:prstGeom prst="rect">
            <a:avLst/>
          </a:prstGeom>
        </p:spPr>
        <p:txBody>
          <a:bodyPr>
            <a:spAutoFit/>
          </a:bodyPr>
          <a:lstStyle/>
          <a:p>
            <a:pPr algn="r">
              <a:defRPr/>
            </a:pPr>
            <a:r>
              <a:rPr lang="ar-SA"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rPr>
              <a:t>واجه الباحثين في هذا المجال صعوبة في التفريق بين أثر العوامل الوراثية وأثر العوامل البيئية .حيث أن نتائج الدراسات تُشير إلى أن الأسباب الوراثية من العوامل المسببة لبعض حالات صعوبات التعلم.</a:t>
            </a:r>
            <a:endParaRPr 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Akhbar MT" pitchFamily="2" charset="-78"/>
            </a:endParaRPr>
          </a:p>
        </p:txBody>
      </p:sp>
      <p:pic>
        <p:nvPicPr>
          <p:cNvPr id="19462"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57375" y="377825"/>
            <a:ext cx="5680075"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468122" y="171750"/>
            <a:ext cx="3593482" cy="3432111"/>
            <a:chOff x="6167569" y="308"/>
            <a:chExt cx="3593482" cy="3593482"/>
          </a:xfrm>
          <a:scene3d>
            <a:camera prst="orthographicFront"/>
            <a:lightRig rig="flat" dir="t"/>
          </a:scene3d>
        </p:grpSpPr>
        <p:sp>
          <p:nvSpPr>
            <p:cNvPr id="6" name="Oval 5"/>
            <p:cNvSpPr/>
            <p:nvPr/>
          </p:nvSpPr>
          <p:spPr>
            <a:xfrm>
              <a:off x="6167569" y="308"/>
              <a:ext cx="3593482" cy="3593482"/>
            </a:xfrm>
            <a:prstGeom prst="ellipse">
              <a:avLst/>
            </a:prstGeom>
            <a:solidFill>
              <a:schemeClr val="tx2">
                <a:lumMod val="50000"/>
                <a:lumOff val="50000"/>
                <a:alpha val="54000"/>
              </a:schemeClr>
            </a:soli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5">
                <a:alpha val="50000"/>
                <a:hueOff val="0"/>
                <a:satOff val="0"/>
                <a:lumOff val="0"/>
                <a:alphaOff val="0"/>
              </a:schemeClr>
            </a:effectRef>
            <a:fontRef idx="minor">
              <a:schemeClr val="tx1"/>
            </a:fontRef>
          </p:style>
        </p:sp>
        <p:sp>
          <p:nvSpPr>
            <p:cNvPr id="7" name="Oval 4"/>
            <p:cNvSpPr/>
            <p:nvPr/>
          </p:nvSpPr>
          <p:spPr>
            <a:xfrm>
              <a:off x="6693822" y="526561"/>
              <a:ext cx="2540976" cy="2540976"/>
            </a:xfrm>
            <a:prstGeom prst="rect">
              <a:avLst/>
            </a:prstGeom>
            <a:sp3d/>
          </p:spPr>
          <p:style>
            <a:lnRef idx="0">
              <a:scrgbClr r="0" g="0" b="0"/>
            </a:lnRef>
            <a:fillRef idx="0">
              <a:scrgbClr r="0" g="0" b="0"/>
            </a:fillRef>
            <a:effectRef idx="0">
              <a:scrgbClr r="0" g="0" b="0"/>
            </a:effectRef>
            <a:fontRef idx="minor">
              <a:schemeClr val="tx1"/>
            </a:fontRef>
          </p:style>
          <p:txBody>
            <a:bodyPr lIns="197761" tIns="59690" rIns="197761" bIns="59690" spcCol="1270" anchor="ctr"/>
            <a:lstStyle/>
            <a:p>
              <a:pPr algn="ctr" defTabSz="2089150" rtl="1">
                <a:lnSpc>
                  <a:spcPct val="90000"/>
                </a:lnSpc>
                <a:spcAft>
                  <a:spcPct val="35000"/>
                </a:spcAft>
                <a:defRPr/>
              </a:pPr>
              <a:r>
                <a:rPr lang="ar-SA" sz="4700" dirty="0">
                  <a:effectLst>
                    <a:outerShdw blurRad="38100" dist="38100" dir="2700000" algn="tl">
                      <a:srgbClr val="000000">
                        <a:alpha val="43137"/>
                      </a:srgbClr>
                    </a:outerShdw>
                  </a:effectLst>
                </a:rPr>
                <a:t>الأسباب البيئية</a:t>
              </a:r>
            </a:p>
          </p:txBody>
        </p:sp>
      </p:grpSp>
      <p:grpSp>
        <p:nvGrpSpPr>
          <p:cNvPr id="20484" name="Group 7"/>
          <p:cNvGrpSpPr>
            <a:grpSpLocks/>
          </p:cNvGrpSpPr>
          <p:nvPr/>
        </p:nvGrpSpPr>
        <p:grpSpPr bwMode="auto">
          <a:xfrm>
            <a:off x="1711545" y="2521152"/>
            <a:ext cx="8080375" cy="3788768"/>
            <a:chOff x="-694353" y="611313"/>
            <a:chExt cx="7719267" cy="2756929"/>
          </a:xfrm>
        </p:grpSpPr>
        <p:sp>
          <p:nvSpPr>
            <p:cNvPr id="9" name="Rounded Rectangle 8"/>
            <p:cNvSpPr/>
            <p:nvPr/>
          </p:nvSpPr>
          <p:spPr>
            <a:xfrm>
              <a:off x="-694353" y="611313"/>
              <a:ext cx="7719267" cy="2756929"/>
            </a:xfrm>
            <a:prstGeom prst="roundRect">
              <a:avLst>
                <a:gd name="adj" fmla="val 10000"/>
              </a:avLst>
            </a:prstGeom>
            <a:effectLst>
              <a:glow rad="127000">
                <a:schemeClr val="accent4">
                  <a:lumMod val="40000"/>
                  <a:lumOff val="60000"/>
                </a:schemeClr>
              </a:glow>
            </a:effectLst>
          </p:spPr>
          <p:style>
            <a:lnRef idx="2">
              <a:schemeClr val="accent1">
                <a:shade val="80000"/>
                <a:hueOff val="0"/>
                <a:satOff val="0"/>
                <a:lumOff val="0"/>
                <a:alphaOff val="0"/>
              </a:schemeClr>
            </a:lnRef>
            <a:fillRef idx="1">
              <a:schemeClr val="lt1">
                <a:hueOff val="0"/>
                <a:satOff val="0"/>
                <a:lumOff val="0"/>
                <a:alphaOff val="0"/>
              </a:schemeClr>
            </a:fillRef>
            <a:effectRef idx="0">
              <a:scrgbClr r="0" g="0" b="0"/>
            </a:effectRef>
            <a:fontRef idx="minor">
              <a:schemeClr val="dk1">
                <a:hueOff val="0"/>
                <a:satOff val="0"/>
                <a:lumOff val="0"/>
                <a:alphaOff val="0"/>
              </a:schemeClr>
            </a:fontRef>
          </p:style>
        </p:sp>
        <p:sp>
          <p:nvSpPr>
            <p:cNvPr id="10" name="Rounded Rectangle 4"/>
            <p:cNvSpPr/>
            <p:nvPr/>
          </p:nvSpPr>
          <p:spPr>
            <a:xfrm>
              <a:off x="66958" y="678061"/>
              <a:ext cx="6891228" cy="21278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37160" tIns="137160" rIns="137160" bIns="137160" anchor="ctr"/>
            <a:lstStyle/>
            <a:p>
              <a:pPr algn="ctr" defTabSz="1600200" rtl="1">
                <a:lnSpc>
                  <a:spcPct val="90000"/>
                </a:lnSpc>
                <a:spcAft>
                  <a:spcPct val="35000"/>
                </a:spcAft>
              </a:pPr>
              <a:endParaRPr lang="ar-SA" sz="3600" b="1">
                <a:solidFill>
                  <a:schemeClr val="tx1"/>
                </a:solidFill>
                <a:effectLst>
                  <a:outerShdw blurRad="38100" dist="38100" dir="2700000" algn="tl">
                    <a:srgbClr val="C0C0C0"/>
                  </a:outerShdw>
                </a:effectLst>
                <a:latin typeface="Segoe UI Light" pitchFamily="34" charset="0"/>
                <a:ea typeface="Segoe UI Light" pitchFamily="34" charset="0"/>
                <a:cs typeface="Segoe UI Light" pitchFamily="34" charset="0"/>
              </a:endParaRPr>
            </a:p>
          </p:txBody>
        </p:sp>
      </p:grpSp>
      <p:sp>
        <p:nvSpPr>
          <p:cNvPr id="11" name="Rectangle 10"/>
          <p:cNvSpPr/>
          <p:nvPr/>
        </p:nvSpPr>
        <p:spPr>
          <a:xfrm>
            <a:off x="2508470" y="2616600"/>
            <a:ext cx="6096000" cy="3323987"/>
          </a:xfrm>
          <a:prstGeom prst="rect">
            <a:avLst/>
          </a:prstGeom>
        </p:spPr>
        <p:txBody>
          <a:bodyPr>
            <a:spAutoFit/>
          </a:bodyPr>
          <a:lstStyle/>
          <a:p>
            <a:pPr algn="r">
              <a:defRPr/>
            </a:pPr>
            <a:r>
              <a:rPr lang="ar-SA" sz="2400" b="1" dirty="0">
                <a:ln w="10541" cmpd="sng">
                  <a:solidFill>
                    <a:srgbClr val="7D7D7D">
                      <a:tint val="100000"/>
                      <a:shade val="100000"/>
                      <a:satMod val="110000"/>
                    </a:srgbClr>
                  </a:solidFill>
                  <a:prstDash val="solid"/>
                </a:ln>
                <a:cs typeface="+mj-cs"/>
              </a:rPr>
              <a:t>تعددت الأسباب البيئية المسببة لصعوبات التعلم ولوحظ  شيوعها في أوساط الأطفال الذين ينتمون للطبقات </a:t>
            </a:r>
            <a:endParaRPr lang="en-US" sz="2400" b="1" dirty="0" smtClean="0">
              <a:ln w="10541" cmpd="sng">
                <a:solidFill>
                  <a:srgbClr val="7D7D7D">
                    <a:tint val="100000"/>
                    <a:shade val="100000"/>
                    <a:satMod val="110000"/>
                  </a:srgbClr>
                </a:solidFill>
                <a:prstDash val="solid"/>
              </a:ln>
              <a:cs typeface="+mj-cs"/>
            </a:endParaRPr>
          </a:p>
          <a:p>
            <a:pPr algn="r">
              <a:defRPr/>
            </a:pPr>
            <a:r>
              <a:rPr lang="ar-SA" sz="2400" b="1" dirty="0" err="1" smtClean="0">
                <a:ln w="10541" cmpd="sng">
                  <a:solidFill>
                    <a:srgbClr val="7D7D7D">
                      <a:tint val="100000"/>
                      <a:shade val="100000"/>
                      <a:satMod val="110000"/>
                    </a:srgbClr>
                  </a:solidFill>
                  <a:prstDash val="solid"/>
                </a:ln>
                <a:cs typeface="+mj-cs"/>
              </a:rPr>
              <a:t>الإجتماعية</a:t>
            </a:r>
            <a:r>
              <a:rPr lang="ar-SA" sz="2400" b="1" dirty="0" smtClean="0">
                <a:ln w="10541" cmpd="sng">
                  <a:solidFill>
                    <a:srgbClr val="7D7D7D">
                      <a:tint val="100000"/>
                      <a:shade val="100000"/>
                      <a:satMod val="110000"/>
                    </a:srgbClr>
                  </a:solidFill>
                  <a:prstDash val="solid"/>
                </a:ln>
                <a:cs typeface="+mj-cs"/>
              </a:rPr>
              <a:t> </a:t>
            </a:r>
            <a:r>
              <a:rPr lang="ar-SA" sz="2400" b="1" dirty="0">
                <a:ln w="10541" cmpd="sng">
                  <a:solidFill>
                    <a:srgbClr val="7D7D7D">
                      <a:tint val="100000"/>
                      <a:shade val="100000"/>
                      <a:satMod val="110000"/>
                    </a:srgbClr>
                  </a:solidFill>
                  <a:prstDash val="solid"/>
                </a:ln>
                <a:cs typeface="+mj-cs"/>
              </a:rPr>
              <a:t>الأقل حظاً</a:t>
            </a:r>
            <a:r>
              <a:rPr lang="ar-SA" sz="2400" dirty="0" smtClean="0">
                <a:cs typeface="+mj-cs"/>
              </a:rPr>
              <a:t>.</a:t>
            </a:r>
          </a:p>
          <a:p>
            <a:pPr algn="r">
              <a:defRPr/>
            </a:pPr>
            <a:r>
              <a:rPr lang="ar-SA" sz="2400" b="1" dirty="0" smtClean="0">
                <a:cs typeface="+mj-cs"/>
              </a:rPr>
              <a:t>- سوء التغذية</a:t>
            </a:r>
          </a:p>
          <a:p>
            <a:pPr marL="285750" indent="-285750" algn="r">
              <a:buFontTx/>
              <a:buChar char="-"/>
              <a:defRPr/>
            </a:pPr>
            <a:r>
              <a:rPr lang="ar-SA" sz="2400" b="1" dirty="0" smtClean="0">
                <a:cs typeface="+mj-cs"/>
              </a:rPr>
              <a:t>- محدودية فرص النمو والتعلم المبكر</a:t>
            </a:r>
          </a:p>
          <a:p>
            <a:pPr algn="r">
              <a:defRPr/>
            </a:pPr>
            <a:r>
              <a:rPr lang="ar-SA" sz="2400" b="1" dirty="0" smtClean="0">
                <a:cs typeface="+mj-cs"/>
              </a:rPr>
              <a:t>- سوء التعليم في برامج ما قبل المدرسة أو الصفوف الأولى في المرحلة الابتدائية المبكرة</a:t>
            </a:r>
          </a:p>
          <a:p>
            <a:pPr algn="r">
              <a:defRPr/>
            </a:pPr>
            <a:r>
              <a:rPr lang="ar-SA" sz="2400" b="1" dirty="0" smtClean="0">
                <a:cs typeface="+mj-cs"/>
              </a:rPr>
              <a:t>-المواد الملونة </a:t>
            </a:r>
            <a:r>
              <a:rPr lang="ar-SA" sz="2400" b="1" dirty="0" err="1" smtClean="0">
                <a:cs typeface="+mj-cs"/>
              </a:rPr>
              <a:t>والمنكهة</a:t>
            </a:r>
            <a:r>
              <a:rPr lang="ar-SA" sz="2400" b="1" dirty="0" smtClean="0">
                <a:cs typeface="+mj-cs"/>
              </a:rPr>
              <a:t> والحافظة للطعام.</a:t>
            </a:r>
          </a:p>
          <a:p>
            <a:pPr marL="285750" indent="-285750" algn="r">
              <a:buFontTx/>
              <a:buChar char="-"/>
              <a:defRPr/>
            </a:pPr>
            <a:endParaRPr lang="en-US" b="1" dirty="0">
              <a:cs typeface="+mj-cs"/>
            </a:endParaRP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350000" y="661988"/>
            <a:ext cx="5137150" cy="923925"/>
          </a:xfrm>
          <a:prstGeom prst="rect">
            <a:avLst/>
          </a:prstGeom>
        </p:spPr>
        <p:txBody>
          <a:bodyPr wrap="none">
            <a:spAutoFit/>
          </a:bodyPr>
          <a:lstStyle/>
          <a:p>
            <a:pPr>
              <a:defRPr/>
            </a:pPr>
            <a:r>
              <a:rPr lang="ar-SA" sz="5400" u="sng" dirty="0">
                <a:solidFill>
                  <a:srgbClr val="FF0000"/>
                </a:solidFill>
                <a:effectLst>
                  <a:outerShdw blurRad="38100" dist="38100" dir="2700000" algn="tl">
                    <a:srgbClr val="000000">
                      <a:alpha val="43137"/>
                    </a:srgbClr>
                  </a:outerShdw>
                </a:effectLst>
                <a:latin typeface="Andalus" pitchFamily="18" charset="-78"/>
                <a:cs typeface="Andalus" pitchFamily="18" charset="-78"/>
              </a:rPr>
              <a:t>تشخيص صعوبات التعلم :</a:t>
            </a:r>
            <a:endParaRPr lang="en-US" dirty="0"/>
          </a:p>
        </p:txBody>
      </p:sp>
      <p:sp>
        <p:nvSpPr>
          <p:cNvPr id="6" name="Rectangle 5"/>
          <p:cNvSpPr/>
          <p:nvPr/>
        </p:nvSpPr>
        <p:spPr>
          <a:xfrm>
            <a:off x="1179513" y="2312988"/>
            <a:ext cx="10339387" cy="3046412"/>
          </a:xfrm>
          <a:prstGeom prst="rect">
            <a:avLst/>
          </a:prstGeom>
        </p:spPr>
        <p:txBody>
          <a:bodyPr>
            <a:spAutoFit/>
          </a:bodyPr>
          <a:lstStyle/>
          <a:p>
            <a:pPr algn="r">
              <a:defRPr/>
            </a:pPr>
            <a:r>
              <a:rPr lang="ar-SA"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rPr>
              <a:t>اتفق الباحثين على الخطوط العامة والإجراءات الرئيسية في عملية الفحص .</a:t>
            </a:r>
          </a:p>
          <a:p>
            <a:pPr algn="r">
              <a:defRPr/>
            </a:pPr>
            <a:endParaRPr lang="ar-SA"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endParaRPr>
          </a:p>
          <a:p>
            <a:pPr algn="r">
              <a:defRPr/>
            </a:pPr>
            <a:r>
              <a:rPr lang="ar-SA"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rPr>
              <a:t>حيث أن عمليتا الفحص والتدريس تعتمدان وتكملان بعضهما. </a:t>
            </a:r>
          </a:p>
          <a:p>
            <a:pPr algn="r">
              <a:defRPr/>
            </a:pPr>
            <a:endParaRPr lang="ar-SA"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endParaRPr>
          </a:p>
          <a:p>
            <a:pPr algn="r">
              <a:defRPr/>
            </a:pPr>
            <a:r>
              <a:rPr lang="ar-SA"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rPr>
              <a:t>إن الهدف من الفحص هو توفير معلومات مفيدة لتنفيذ البرامج التعليمية للطفل الذي يعاني من صعوبات التعلم.</a:t>
            </a:r>
            <a:endParaRPr lang="en-US" sz="3200" b="1" dirty="0">
              <a:solidFill>
                <a:schemeClr val="accent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29163" y="488950"/>
            <a:ext cx="6818312" cy="769938"/>
          </a:xfrm>
          <a:prstGeom prst="rect">
            <a:avLst/>
          </a:prstGeom>
        </p:spPr>
        <p:txBody>
          <a:bodyPr wrap="none">
            <a:spAutoFit/>
          </a:bodyPr>
          <a:lstStyle/>
          <a:p>
            <a:pPr>
              <a:defRPr/>
            </a:pPr>
            <a:r>
              <a:rPr lang="ar-SA" sz="4400" b="1" dirty="0">
                <a:effectLst>
                  <a:outerShdw blurRad="38100" dist="38100" dir="2700000" algn="tl">
                    <a:srgbClr val="000000">
                      <a:alpha val="43137"/>
                    </a:srgbClr>
                  </a:outerShdw>
                </a:effectLst>
              </a:rPr>
              <a:t>أهداف الفحص تتمثل بالنقاط التالية :</a:t>
            </a:r>
            <a:endParaRPr lang="en-US" sz="4400" b="1" dirty="0">
              <a:effectLst>
                <a:outerShdw blurRad="38100" dist="38100" dir="2700000" algn="tl">
                  <a:srgbClr val="000000">
                    <a:alpha val="43137"/>
                  </a:srgbClr>
                </a:outerShdw>
              </a:effectLst>
            </a:endParaRPr>
          </a:p>
        </p:txBody>
      </p:sp>
      <p:sp>
        <p:nvSpPr>
          <p:cNvPr id="6" name="Rectangle 5"/>
          <p:cNvSpPr/>
          <p:nvPr/>
        </p:nvSpPr>
        <p:spPr>
          <a:xfrm>
            <a:off x="1770063" y="1566863"/>
            <a:ext cx="9050337" cy="4402137"/>
          </a:xfrm>
          <a:prstGeom prst="rect">
            <a:avLst/>
          </a:prstGeom>
        </p:spPr>
        <p:txBody>
          <a:bodyPr>
            <a:spAutoFit/>
          </a:bodyPr>
          <a:lstStyle/>
          <a:p>
            <a:pPr algn="r" rtl="1">
              <a:defRPr/>
            </a:pPr>
            <a:r>
              <a:rPr lang="ar-SA" sz="2800" b="1" dirty="0">
                <a:solidFill>
                  <a:schemeClr val="tx2">
                    <a:lumMod val="75000"/>
                    <a:lumOff val="25000"/>
                  </a:schemeClr>
                </a:solidFill>
                <a:effectLst>
                  <a:outerShdw blurRad="38100" dist="38100" dir="2700000" algn="tl">
                    <a:srgbClr val="000000">
                      <a:alpha val="43137"/>
                    </a:srgbClr>
                  </a:outerShdw>
                </a:effectLst>
              </a:rPr>
              <a:t>1/الكشف عن الأطفال الذين يكونون بحاجة إلى خدمات تربوية في مجال    صعوبات التعلم.</a:t>
            </a:r>
          </a:p>
          <a:p>
            <a:pPr algn="r" rtl="1">
              <a:defRPr/>
            </a:pPr>
            <a:endParaRPr lang="ar-SA" sz="2800" b="1" dirty="0">
              <a:solidFill>
                <a:schemeClr val="tx2">
                  <a:lumMod val="75000"/>
                  <a:lumOff val="25000"/>
                </a:schemeClr>
              </a:solidFill>
              <a:effectLst>
                <a:outerShdw blurRad="38100" dist="38100" dir="2700000" algn="tl">
                  <a:srgbClr val="000000">
                    <a:alpha val="43137"/>
                  </a:srgbClr>
                </a:outerShdw>
              </a:effectLst>
            </a:endParaRPr>
          </a:p>
          <a:p>
            <a:pPr algn="r">
              <a:defRPr/>
            </a:pPr>
            <a:r>
              <a:rPr lang="ar-SA" sz="2800" b="1" dirty="0">
                <a:solidFill>
                  <a:schemeClr val="tx2">
                    <a:lumMod val="75000"/>
                    <a:lumOff val="25000"/>
                  </a:schemeClr>
                </a:solidFill>
                <a:effectLst>
                  <a:outerShdw blurRad="38100" dist="38100" dir="2700000" algn="tl">
                    <a:srgbClr val="000000">
                      <a:alpha val="43137"/>
                    </a:srgbClr>
                  </a:outerShdw>
                </a:effectLst>
              </a:rPr>
              <a:t>2/الإحالة.</a:t>
            </a:r>
            <a:endParaRPr lang="en-US" sz="2800" b="1" dirty="0">
              <a:solidFill>
                <a:schemeClr val="tx2">
                  <a:lumMod val="75000"/>
                  <a:lumOff val="25000"/>
                </a:schemeClr>
              </a:solidFill>
              <a:effectLst>
                <a:outerShdw blurRad="38100" dist="38100" dir="2700000" algn="tl">
                  <a:srgbClr val="000000">
                    <a:alpha val="43137"/>
                  </a:srgbClr>
                </a:outerShdw>
              </a:effectLst>
            </a:endParaRPr>
          </a:p>
          <a:p>
            <a:pPr algn="r">
              <a:defRPr/>
            </a:pPr>
            <a:r>
              <a:rPr lang="en-US" sz="2800" b="1" dirty="0">
                <a:solidFill>
                  <a:schemeClr val="tx2">
                    <a:lumMod val="75000"/>
                    <a:lumOff val="25000"/>
                  </a:schemeClr>
                </a:solidFill>
                <a:effectLst>
                  <a:outerShdw blurRad="38100" dist="38100" dir="2700000" algn="tl">
                    <a:srgbClr val="000000">
                      <a:alpha val="43137"/>
                    </a:srgbClr>
                  </a:outerShdw>
                </a:effectLst>
              </a:rPr>
              <a:t>  </a:t>
            </a:r>
            <a:endParaRPr lang="ar-SA" sz="2800" b="1" dirty="0">
              <a:solidFill>
                <a:schemeClr val="tx2">
                  <a:lumMod val="75000"/>
                  <a:lumOff val="25000"/>
                </a:schemeClr>
              </a:solidFill>
              <a:effectLst>
                <a:outerShdw blurRad="38100" dist="38100" dir="2700000" algn="tl">
                  <a:srgbClr val="000000">
                    <a:alpha val="43137"/>
                  </a:srgbClr>
                </a:outerShdw>
              </a:effectLst>
            </a:endParaRPr>
          </a:p>
          <a:p>
            <a:pPr algn="r">
              <a:defRPr/>
            </a:pPr>
            <a:r>
              <a:rPr lang="ar-SA" sz="2800" b="1" dirty="0">
                <a:solidFill>
                  <a:schemeClr val="tx2">
                    <a:lumMod val="75000"/>
                    <a:lumOff val="25000"/>
                  </a:schemeClr>
                </a:solidFill>
                <a:effectLst>
                  <a:outerShdw blurRad="38100" dist="38100" dir="2700000" algn="tl">
                    <a:srgbClr val="000000">
                      <a:alpha val="43137"/>
                    </a:srgbClr>
                  </a:outerShdw>
                </a:effectLst>
              </a:rPr>
              <a:t>3/تخطيط البرامج التربوية المناسبة.</a:t>
            </a:r>
            <a:endParaRPr lang="en-US" sz="2800" b="1" dirty="0">
              <a:solidFill>
                <a:schemeClr val="tx2">
                  <a:lumMod val="75000"/>
                  <a:lumOff val="25000"/>
                </a:schemeClr>
              </a:solidFill>
              <a:effectLst>
                <a:outerShdw blurRad="38100" dist="38100" dir="2700000" algn="tl">
                  <a:srgbClr val="000000">
                    <a:alpha val="43137"/>
                  </a:srgbClr>
                </a:outerShdw>
              </a:effectLst>
            </a:endParaRPr>
          </a:p>
          <a:p>
            <a:pPr algn="r">
              <a:defRPr/>
            </a:pPr>
            <a:r>
              <a:rPr lang="en-US" sz="2800" b="1" dirty="0">
                <a:solidFill>
                  <a:schemeClr val="tx2">
                    <a:lumMod val="75000"/>
                    <a:lumOff val="25000"/>
                  </a:schemeClr>
                </a:solidFill>
                <a:effectLst>
                  <a:outerShdw blurRad="38100" dist="38100" dir="2700000" algn="tl">
                    <a:srgbClr val="000000">
                      <a:alpha val="43137"/>
                    </a:srgbClr>
                  </a:outerShdw>
                </a:effectLst>
              </a:rPr>
              <a:t> </a:t>
            </a:r>
            <a:endParaRPr lang="ar-SA" sz="2800" b="1" dirty="0">
              <a:solidFill>
                <a:schemeClr val="tx2">
                  <a:lumMod val="75000"/>
                  <a:lumOff val="25000"/>
                </a:schemeClr>
              </a:solidFill>
              <a:effectLst>
                <a:outerShdw blurRad="38100" dist="38100" dir="2700000" algn="tl">
                  <a:srgbClr val="000000">
                    <a:alpha val="43137"/>
                  </a:srgbClr>
                </a:outerShdw>
              </a:effectLst>
            </a:endParaRPr>
          </a:p>
          <a:p>
            <a:pPr algn="r">
              <a:defRPr/>
            </a:pPr>
            <a:r>
              <a:rPr lang="ar-SA" sz="2800" b="1" dirty="0">
                <a:solidFill>
                  <a:schemeClr val="tx2">
                    <a:lumMod val="75000"/>
                    <a:lumOff val="25000"/>
                  </a:schemeClr>
                </a:solidFill>
                <a:effectLst>
                  <a:outerShdw blurRad="38100" dist="38100" dir="2700000" algn="tl">
                    <a:srgbClr val="000000">
                      <a:alpha val="43137"/>
                    </a:srgbClr>
                  </a:outerShdw>
                </a:effectLst>
              </a:rPr>
              <a:t>4/تقييم البرامج والتعرف على مدى فعاليتها.</a:t>
            </a:r>
            <a:endParaRPr lang="en-US" sz="2800" b="1" dirty="0">
              <a:solidFill>
                <a:schemeClr val="tx2">
                  <a:lumMod val="75000"/>
                  <a:lumOff val="25000"/>
                </a:schemeClr>
              </a:solidFill>
              <a:effectLst>
                <a:outerShdw blurRad="38100" dist="38100" dir="2700000" algn="tl">
                  <a:srgbClr val="000000">
                    <a:alpha val="43137"/>
                  </a:srgbClr>
                </a:outerShdw>
              </a:effectLst>
            </a:endParaRPr>
          </a:p>
          <a:p>
            <a:pPr algn="r">
              <a:defRPr/>
            </a:pPr>
            <a:r>
              <a:rPr lang="ar-SA" sz="2800" b="1" dirty="0">
                <a:solidFill>
                  <a:schemeClr val="tx2">
                    <a:lumMod val="75000"/>
                    <a:lumOff val="25000"/>
                  </a:schemeClr>
                </a:solidFill>
                <a:effectLst>
                  <a:outerShdw blurRad="38100" dist="38100" dir="2700000" algn="tl">
                    <a:srgbClr val="000000">
                      <a:alpha val="43137"/>
                    </a:srgbClr>
                  </a:outerShdw>
                </a:effectLst>
              </a:rPr>
              <a:t> </a:t>
            </a:r>
          </a:p>
          <a:p>
            <a:pPr algn="r">
              <a:defRPr/>
            </a:pPr>
            <a:r>
              <a:rPr lang="ar-SA" sz="2800" b="1" dirty="0">
                <a:solidFill>
                  <a:schemeClr val="tx2">
                    <a:lumMod val="75000"/>
                    <a:lumOff val="25000"/>
                  </a:schemeClr>
                </a:solidFill>
                <a:effectLst>
                  <a:outerShdw blurRad="38100" dist="38100" dir="2700000" algn="tl">
                    <a:srgbClr val="000000">
                      <a:alpha val="43137"/>
                    </a:srgbClr>
                  </a:outerShdw>
                </a:effectLst>
              </a:rPr>
              <a:t>5/مراجعة تقدم الطفل في البرنامج.</a:t>
            </a:r>
            <a:endParaRPr lang="en-US" sz="2800" b="1" dirty="0">
              <a:solidFill>
                <a:schemeClr val="tx2">
                  <a:lumMod val="75000"/>
                  <a:lumOff val="25000"/>
                </a:schemeClr>
              </a:solidFill>
              <a:effectLst>
                <a:outerShdw blurRad="38100" dist="38100" dir="2700000" algn="tl">
                  <a:srgbClr val="000000">
                    <a:alpha val="43137"/>
                  </a:srgbClr>
                </a:outerShdw>
              </a:effectLst>
            </a:endParaRPr>
          </a:p>
        </p:txBody>
      </p:sp>
      <p:pic>
        <p:nvPicPr>
          <p:cNvPr id="22533"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320925"/>
            <a:ext cx="3798888"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themeOverride>
</file>

<file path=docProps/app.xml><?xml version="1.0" encoding="utf-8"?>
<Properties xmlns="http://schemas.openxmlformats.org/officeDocument/2006/extended-properties" xmlns:vt="http://schemas.openxmlformats.org/officeDocument/2006/docPropsVTypes">
  <Template/>
  <TotalTime>503</TotalTime>
  <Words>1113</Words>
  <Application>Microsoft Office PowerPoint</Application>
  <PresentationFormat>مخصص</PresentationFormat>
  <Paragraphs>143</Paragraphs>
  <Slides>25</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25</vt:i4>
      </vt:variant>
    </vt:vector>
  </HeadingPairs>
  <TitlesOfParts>
    <vt:vector size="35" baseType="lpstr">
      <vt:lpstr>Gill Sans MT</vt:lpstr>
      <vt:lpstr>Arial</vt:lpstr>
      <vt:lpstr>Impact</vt:lpstr>
      <vt:lpstr>Calibri</vt:lpstr>
      <vt:lpstr>Majalla UI</vt:lpstr>
      <vt:lpstr>Akhbar MT</vt:lpstr>
      <vt:lpstr>Arabic Typesetting</vt:lpstr>
      <vt:lpstr>Andalus</vt:lpstr>
      <vt:lpstr>Segoe UI Light</vt:lpstr>
      <vt:lpstr>Badge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«الخصائص العامة لذوي صعوبات التعلم»</vt:lpstr>
      <vt:lpstr>«الخصائص العامة لذوي صعوبات التعلم»</vt:lpstr>
      <vt:lpstr>«الخصائص العامة لذوي صعوبات التعلم»</vt:lpstr>
      <vt:lpstr>«الصعوبات الخاصة في القراءة»</vt:lpstr>
      <vt:lpstr>«الصعوبات الخاصة في الكتابة»</vt:lpstr>
      <vt:lpstr>عرض تقديمي في PowerPoint</vt:lpstr>
      <vt:lpstr>««الصعوبات الخاصة في الحساب»</vt:lpstr>
      <vt:lpstr>«الخصائص العامة لذوي صعوبات التعلم»</vt:lpstr>
      <vt:lpstr>«الخصائص العامة لذوي صعوبات التعلم»</vt:lpstr>
      <vt:lpstr>عرض تقديمي في PowerPoint</vt:lpstr>
      <vt:lpstr>«الخصائص العامة لذوي صعوبات التعلم»</vt:lpstr>
      <vt:lpstr>«الاتجاهات والأساليب في علاج صعوبات التعلم»</vt:lpstr>
      <vt:lpstr>الاتجاه الطبي </vt:lpstr>
      <vt:lpstr>الاتجاه النفس تربوي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صعوبات التعلم</dc:title>
  <dc:creator>Raghad Al-shamrani</dc:creator>
  <cp:lastModifiedBy>hp</cp:lastModifiedBy>
  <cp:revision>47</cp:revision>
  <dcterms:created xsi:type="dcterms:W3CDTF">2016-10-03T08:29:45Z</dcterms:created>
  <dcterms:modified xsi:type="dcterms:W3CDTF">2017-11-04T20:46:25Z</dcterms:modified>
</cp:coreProperties>
</file>