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34" r:id="rId1"/>
  </p:sldMasterIdLst>
  <p:notesMasterIdLst>
    <p:notesMasterId r:id="rId19"/>
  </p:notesMasterIdLst>
  <p:sldIdLst>
    <p:sldId id="288" r:id="rId2"/>
    <p:sldId id="289" r:id="rId3"/>
    <p:sldId id="293" r:id="rId4"/>
    <p:sldId id="294" r:id="rId5"/>
    <p:sldId id="290" r:id="rId6"/>
    <p:sldId id="272" r:id="rId7"/>
    <p:sldId id="273" r:id="rId8"/>
    <p:sldId id="295" r:id="rId9"/>
    <p:sldId id="259" r:id="rId10"/>
    <p:sldId id="277" r:id="rId11"/>
    <p:sldId id="292" r:id="rId12"/>
    <p:sldId id="296" r:id="rId13"/>
    <p:sldId id="297" r:id="rId14"/>
    <p:sldId id="298" r:id="rId15"/>
    <p:sldId id="282" r:id="rId16"/>
    <p:sldId id="283" r:id="rId17"/>
    <p:sldId id="284"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3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244"/>
    <p:restoredTop sz="94648"/>
  </p:normalViewPr>
  <p:slideViewPr>
    <p:cSldViewPr>
      <p:cViewPr>
        <p:scale>
          <a:sx n="82" d="100"/>
          <a:sy n="82" d="100"/>
        </p:scale>
        <p:origin x="2240" y="7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ED0C40-6565-459D-B7EE-CBC3514FCEE0}" type="doc">
      <dgm:prSet loTypeId="urn:microsoft.com/office/officeart/2005/8/layout/cycle6" loCatId="cycle" qsTypeId="urn:microsoft.com/office/officeart/2005/8/quickstyle/simple2" qsCatId="simple" csTypeId="urn:microsoft.com/office/officeart/2005/8/colors/accent1_2" csCatId="accent1" phldr="1"/>
      <dgm:spPr/>
      <dgm:t>
        <a:bodyPr/>
        <a:lstStyle/>
        <a:p>
          <a:pPr rtl="1"/>
          <a:endParaRPr lang="ar-SA"/>
        </a:p>
      </dgm:t>
    </dgm:pt>
    <dgm:pt modelId="{9081184B-FCC1-40B8-BD0B-4DAD1720C3B4}">
      <dgm:prSet phldrT="[نص]" custT="1"/>
      <dgm:spPr/>
      <dgm:t>
        <a:bodyPr/>
        <a:lstStyle/>
        <a:p>
          <a:pPr rtl="1"/>
          <a:r>
            <a:rPr lang="ar-SA" sz="2400" dirty="0" smtClean="0">
              <a:ln w="15875">
                <a:solidFill>
                  <a:schemeClr val="lt1">
                    <a:hueOff val="0"/>
                    <a:satOff val="0"/>
                    <a:lumOff val="0"/>
                  </a:schemeClr>
                </a:solidFill>
              </a:ln>
            </a:rPr>
            <a:t>الهدف</a:t>
          </a:r>
          <a:endParaRPr lang="ar-SA" sz="2400" dirty="0">
            <a:ln w="15875">
              <a:solidFill>
                <a:schemeClr val="lt1">
                  <a:hueOff val="0"/>
                  <a:satOff val="0"/>
                  <a:lumOff val="0"/>
                </a:schemeClr>
              </a:solidFill>
            </a:ln>
          </a:endParaRPr>
        </a:p>
      </dgm:t>
    </dgm:pt>
    <dgm:pt modelId="{D4CCFF4C-5C8F-4048-B7A8-9CBCDC340C04}" type="parTrans" cxnId="{89345E2F-8C1E-4071-B3EB-7F159E629E85}">
      <dgm:prSet/>
      <dgm:spPr/>
      <dgm:t>
        <a:bodyPr/>
        <a:lstStyle/>
        <a:p>
          <a:pPr rtl="1"/>
          <a:endParaRPr lang="ar-SA">
            <a:ln w="15875">
              <a:solidFill>
                <a:schemeClr val="lt1">
                  <a:hueOff val="0"/>
                  <a:satOff val="0"/>
                  <a:lumOff val="0"/>
                </a:schemeClr>
              </a:solidFill>
            </a:ln>
          </a:endParaRPr>
        </a:p>
      </dgm:t>
    </dgm:pt>
    <dgm:pt modelId="{B70D951D-7200-4C80-8AEE-03A46E90A0DC}" type="sibTrans" cxnId="{89345E2F-8C1E-4071-B3EB-7F159E629E85}">
      <dgm:prSet/>
      <dgm:spPr/>
      <dgm:t>
        <a:bodyPr/>
        <a:lstStyle/>
        <a:p>
          <a:pPr rtl="1"/>
          <a:endParaRPr lang="ar-SA">
            <a:ln w="15875">
              <a:solidFill>
                <a:schemeClr val="lt1">
                  <a:hueOff val="0"/>
                  <a:satOff val="0"/>
                  <a:lumOff val="0"/>
                </a:schemeClr>
              </a:solidFill>
            </a:ln>
          </a:endParaRPr>
        </a:p>
      </dgm:t>
    </dgm:pt>
    <dgm:pt modelId="{47849A65-D2FB-4124-8E0B-4859F684DEA7}">
      <dgm:prSet phldrT="[نص]" custT="1"/>
      <dgm:spPr/>
      <dgm:t>
        <a:bodyPr/>
        <a:lstStyle/>
        <a:p>
          <a:pPr rtl="1"/>
          <a:r>
            <a:rPr lang="ar-SA" sz="2400" dirty="0" smtClean="0">
              <a:ln w="15875">
                <a:solidFill>
                  <a:schemeClr val="lt1">
                    <a:hueOff val="0"/>
                    <a:satOff val="0"/>
                    <a:lumOff val="0"/>
                  </a:schemeClr>
                </a:solidFill>
              </a:ln>
            </a:rPr>
            <a:t>الوظيفة</a:t>
          </a:r>
          <a:endParaRPr lang="ar-SA" sz="2400" dirty="0">
            <a:ln w="15875">
              <a:solidFill>
                <a:schemeClr val="lt1">
                  <a:hueOff val="0"/>
                  <a:satOff val="0"/>
                  <a:lumOff val="0"/>
                </a:schemeClr>
              </a:solidFill>
            </a:ln>
          </a:endParaRPr>
        </a:p>
      </dgm:t>
    </dgm:pt>
    <dgm:pt modelId="{64E1D3CA-D437-4875-8F4D-FD052D95C921}" type="parTrans" cxnId="{7E01899C-14FC-403D-9533-3082A7762EA3}">
      <dgm:prSet/>
      <dgm:spPr/>
      <dgm:t>
        <a:bodyPr/>
        <a:lstStyle/>
        <a:p>
          <a:pPr rtl="1"/>
          <a:endParaRPr lang="ar-SA">
            <a:ln w="15875">
              <a:solidFill>
                <a:schemeClr val="lt1">
                  <a:hueOff val="0"/>
                  <a:satOff val="0"/>
                  <a:lumOff val="0"/>
                </a:schemeClr>
              </a:solidFill>
            </a:ln>
          </a:endParaRPr>
        </a:p>
      </dgm:t>
    </dgm:pt>
    <dgm:pt modelId="{6486AFF2-DD6E-4145-B04F-4525EA6C86E6}" type="sibTrans" cxnId="{7E01899C-14FC-403D-9533-3082A7762EA3}">
      <dgm:prSet/>
      <dgm:spPr/>
      <dgm:t>
        <a:bodyPr/>
        <a:lstStyle/>
        <a:p>
          <a:pPr rtl="1"/>
          <a:endParaRPr lang="ar-SA">
            <a:ln w="15875">
              <a:solidFill>
                <a:schemeClr val="lt1">
                  <a:hueOff val="0"/>
                  <a:satOff val="0"/>
                  <a:lumOff val="0"/>
                </a:schemeClr>
              </a:solidFill>
            </a:ln>
          </a:endParaRPr>
        </a:p>
      </dgm:t>
    </dgm:pt>
    <dgm:pt modelId="{5E370C4A-0B96-48E6-8FF5-A48AB2CD8CD9}">
      <dgm:prSet phldrT="[نص]" custT="1"/>
      <dgm:spPr/>
      <dgm:t>
        <a:bodyPr/>
        <a:lstStyle/>
        <a:p>
          <a:pPr rtl="1"/>
          <a:r>
            <a:rPr lang="ar-SA" sz="2400" dirty="0" smtClean="0">
              <a:ln w="15875">
                <a:solidFill>
                  <a:schemeClr val="lt1">
                    <a:hueOff val="0"/>
                    <a:satOff val="0"/>
                    <a:lumOff val="0"/>
                  </a:schemeClr>
                </a:solidFill>
              </a:ln>
            </a:rPr>
            <a:t>التخصيص وتقسيم العمل</a:t>
          </a:r>
          <a:endParaRPr lang="ar-SA" sz="2400" dirty="0">
            <a:ln w="15875">
              <a:solidFill>
                <a:schemeClr val="lt1">
                  <a:hueOff val="0"/>
                  <a:satOff val="0"/>
                  <a:lumOff val="0"/>
                </a:schemeClr>
              </a:solidFill>
            </a:ln>
          </a:endParaRPr>
        </a:p>
      </dgm:t>
    </dgm:pt>
    <dgm:pt modelId="{DE3FEC71-7EF3-432A-8F1F-F6269F672F75}" type="parTrans" cxnId="{2ADFD066-87A7-4B76-B914-C3F989694315}">
      <dgm:prSet/>
      <dgm:spPr/>
      <dgm:t>
        <a:bodyPr/>
        <a:lstStyle/>
        <a:p>
          <a:pPr rtl="1"/>
          <a:endParaRPr lang="ar-SA">
            <a:ln w="15875">
              <a:solidFill>
                <a:schemeClr val="lt1">
                  <a:hueOff val="0"/>
                  <a:satOff val="0"/>
                  <a:lumOff val="0"/>
                </a:schemeClr>
              </a:solidFill>
            </a:ln>
          </a:endParaRPr>
        </a:p>
      </dgm:t>
    </dgm:pt>
    <dgm:pt modelId="{853B2D6D-BA66-40D9-9F5F-0A302287D72E}" type="sibTrans" cxnId="{2ADFD066-87A7-4B76-B914-C3F989694315}">
      <dgm:prSet/>
      <dgm:spPr/>
      <dgm:t>
        <a:bodyPr/>
        <a:lstStyle/>
        <a:p>
          <a:pPr rtl="1"/>
          <a:endParaRPr lang="ar-SA">
            <a:ln w="15875">
              <a:solidFill>
                <a:schemeClr val="lt1">
                  <a:hueOff val="0"/>
                  <a:satOff val="0"/>
                  <a:lumOff val="0"/>
                </a:schemeClr>
              </a:solidFill>
            </a:ln>
          </a:endParaRPr>
        </a:p>
      </dgm:t>
    </dgm:pt>
    <dgm:pt modelId="{D40F53D1-8E16-43DF-90D0-71B3F3E1B2EB}">
      <dgm:prSet phldrT="[نص]" custT="1"/>
      <dgm:spPr/>
      <dgm:t>
        <a:bodyPr/>
        <a:lstStyle/>
        <a:p>
          <a:pPr rtl="1"/>
          <a:r>
            <a:rPr lang="ar-SA" sz="2400" dirty="0" smtClean="0">
              <a:ln w="15875">
                <a:solidFill>
                  <a:schemeClr val="lt1">
                    <a:hueOff val="0"/>
                    <a:satOff val="0"/>
                    <a:lumOff val="0"/>
                  </a:schemeClr>
                </a:solidFill>
              </a:ln>
            </a:rPr>
            <a:t>وحدة الأمر</a:t>
          </a:r>
          <a:endParaRPr lang="ar-SA" sz="2400" dirty="0">
            <a:ln w="15875">
              <a:solidFill>
                <a:schemeClr val="lt1">
                  <a:hueOff val="0"/>
                  <a:satOff val="0"/>
                  <a:lumOff val="0"/>
                </a:schemeClr>
              </a:solidFill>
            </a:ln>
          </a:endParaRPr>
        </a:p>
      </dgm:t>
    </dgm:pt>
    <dgm:pt modelId="{280C7A2A-DE7F-4481-ACD7-97192290CB13}" type="parTrans" cxnId="{B86C9768-78E1-4AF1-BD98-02A84EA34111}">
      <dgm:prSet/>
      <dgm:spPr/>
      <dgm:t>
        <a:bodyPr/>
        <a:lstStyle/>
        <a:p>
          <a:pPr rtl="1"/>
          <a:endParaRPr lang="ar-SA">
            <a:ln w="15875">
              <a:solidFill>
                <a:schemeClr val="lt1">
                  <a:hueOff val="0"/>
                  <a:satOff val="0"/>
                  <a:lumOff val="0"/>
                </a:schemeClr>
              </a:solidFill>
            </a:ln>
          </a:endParaRPr>
        </a:p>
      </dgm:t>
    </dgm:pt>
    <dgm:pt modelId="{18855955-6083-469A-B912-36B4255424F1}" type="sibTrans" cxnId="{B86C9768-78E1-4AF1-BD98-02A84EA34111}">
      <dgm:prSet/>
      <dgm:spPr/>
      <dgm:t>
        <a:bodyPr/>
        <a:lstStyle/>
        <a:p>
          <a:pPr rtl="1"/>
          <a:endParaRPr lang="ar-SA">
            <a:ln w="15875">
              <a:solidFill>
                <a:schemeClr val="lt1">
                  <a:hueOff val="0"/>
                  <a:satOff val="0"/>
                  <a:lumOff val="0"/>
                </a:schemeClr>
              </a:solidFill>
            </a:ln>
          </a:endParaRPr>
        </a:p>
      </dgm:t>
    </dgm:pt>
    <dgm:pt modelId="{E536D520-03CC-480E-B520-8FF9A31B87CF}">
      <dgm:prSet phldrT="[نص]" custT="1"/>
      <dgm:spPr/>
      <dgm:t>
        <a:bodyPr/>
        <a:lstStyle/>
        <a:p>
          <a:pPr rtl="1"/>
          <a:r>
            <a:rPr lang="ar-SA" sz="2400" dirty="0" smtClean="0">
              <a:ln w="15875">
                <a:solidFill>
                  <a:schemeClr val="lt1">
                    <a:hueOff val="0"/>
                    <a:satOff val="0"/>
                    <a:lumOff val="0"/>
                  </a:schemeClr>
                </a:solidFill>
              </a:ln>
            </a:rPr>
            <a:t>نطاق الاشراف</a:t>
          </a:r>
          <a:endParaRPr lang="ar-SA" sz="2400" dirty="0">
            <a:ln w="15875">
              <a:solidFill>
                <a:schemeClr val="lt1">
                  <a:hueOff val="0"/>
                  <a:satOff val="0"/>
                  <a:lumOff val="0"/>
                </a:schemeClr>
              </a:solidFill>
            </a:ln>
          </a:endParaRPr>
        </a:p>
      </dgm:t>
    </dgm:pt>
    <dgm:pt modelId="{AB93CD5C-8B91-4E59-B202-218872999EC9}" type="parTrans" cxnId="{03A8522C-1761-4C49-B365-A8B1E6010E03}">
      <dgm:prSet/>
      <dgm:spPr/>
      <dgm:t>
        <a:bodyPr/>
        <a:lstStyle/>
        <a:p>
          <a:pPr rtl="1"/>
          <a:endParaRPr lang="ar-SA">
            <a:ln w="15875">
              <a:solidFill>
                <a:schemeClr val="lt1">
                  <a:hueOff val="0"/>
                  <a:satOff val="0"/>
                  <a:lumOff val="0"/>
                </a:schemeClr>
              </a:solidFill>
            </a:ln>
          </a:endParaRPr>
        </a:p>
      </dgm:t>
    </dgm:pt>
    <dgm:pt modelId="{95C69336-3EF8-4036-ABF6-CD7D4364FDD4}" type="sibTrans" cxnId="{03A8522C-1761-4C49-B365-A8B1E6010E03}">
      <dgm:prSet/>
      <dgm:spPr/>
      <dgm:t>
        <a:bodyPr/>
        <a:lstStyle/>
        <a:p>
          <a:pPr rtl="1"/>
          <a:endParaRPr lang="ar-SA">
            <a:ln w="15875">
              <a:solidFill>
                <a:schemeClr val="lt1">
                  <a:hueOff val="0"/>
                  <a:satOff val="0"/>
                  <a:lumOff val="0"/>
                </a:schemeClr>
              </a:solidFill>
            </a:ln>
          </a:endParaRPr>
        </a:p>
      </dgm:t>
    </dgm:pt>
    <dgm:pt modelId="{69591A5B-A057-4B51-B006-66995D35FD59}">
      <dgm:prSet phldrT="[نص]" custT="1"/>
      <dgm:spPr/>
      <dgm:t>
        <a:bodyPr/>
        <a:lstStyle/>
        <a:p>
          <a:pPr rtl="1"/>
          <a:r>
            <a:rPr lang="ar-SA" sz="2400" dirty="0" smtClean="0">
              <a:ln w="15875">
                <a:solidFill>
                  <a:schemeClr val="lt1">
                    <a:hueOff val="0"/>
                    <a:satOff val="0"/>
                    <a:lumOff val="0"/>
                  </a:schemeClr>
                </a:solidFill>
              </a:ln>
            </a:rPr>
            <a:t>تكافؤ السلطة والمسؤولية</a:t>
          </a:r>
          <a:endParaRPr lang="ar-SA" sz="2400" dirty="0">
            <a:ln w="15875">
              <a:solidFill>
                <a:schemeClr val="lt1">
                  <a:hueOff val="0"/>
                  <a:satOff val="0"/>
                  <a:lumOff val="0"/>
                </a:schemeClr>
              </a:solidFill>
            </a:ln>
          </a:endParaRPr>
        </a:p>
      </dgm:t>
    </dgm:pt>
    <dgm:pt modelId="{71CCD034-F541-492A-9696-E75BBEA5D339}" type="parTrans" cxnId="{0CCA9D18-AD72-4E78-B11A-C26E34373893}">
      <dgm:prSet/>
      <dgm:spPr/>
      <dgm:t>
        <a:bodyPr/>
        <a:lstStyle/>
        <a:p>
          <a:pPr rtl="1"/>
          <a:endParaRPr lang="ar-SA">
            <a:ln w="15875">
              <a:solidFill>
                <a:schemeClr val="lt1">
                  <a:hueOff val="0"/>
                  <a:satOff val="0"/>
                  <a:lumOff val="0"/>
                </a:schemeClr>
              </a:solidFill>
            </a:ln>
          </a:endParaRPr>
        </a:p>
      </dgm:t>
    </dgm:pt>
    <dgm:pt modelId="{7DFD77F1-80A1-46DE-BAAD-A66B2D322540}" type="sibTrans" cxnId="{0CCA9D18-AD72-4E78-B11A-C26E34373893}">
      <dgm:prSet/>
      <dgm:spPr/>
      <dgm:t>
        <a:bodyPr/>
        <a:lstStyle/>
        <a:p>
          <a:pPr rtl="1"/>
          <a:endParaRPr lang="ar-SA">
            <a:ln w="15875">
              <a:solidFill>
                <a:schemeClr val="lt1">
                  <a:hueOff val="0"/>
                  <a:satOff val="0"/>
                  <a:lumOff val="0"/>
                </a:schemeClr>
              </a:solidFill>
            </a:ln>
          </a:endParaRPr>
        </a:p>
      </dgm:t>
    </dgm:pt>
    <dgm:pt modelId="{3DD3CB62-22D3-488E-AE62-8CC133B569EE}">
      <dgm:prSet phldrT="[نص]" custT="1"/>
      <dgm:spPr/>
      <dgm:t>
        <a:bodyPr/>
        <a:lstStyle/>
        <a:p>
          <a:pPr rtl="1"/>
          <a:r>
            <a:rPr lang="ar-SA" sz="2400" dirty="0" smtClean="0">
              <a:ln w="15875">
                <a:solidFill>
                  <a:schemeClr val="lt1">
                    <a:hueOff val="0"/>
                    <a:satOff val="0"/>
                    <a:lumOff val="0"/>
                  </a:schemeClr>
                </a:solidFill>
              </a:ln>
            </a:rPr>
            <a:t>التفويض</a:t>
          </a:r>
          <a:endParaRPr lang="ar-SA" sz="2400" dirty="0">
            <a:ln w="15875">
              <a:solidFill>
                <a:schemeClr val="lt1">
                  <a:hueOff val="0"/>
                  <a:satOff val="0"/>
                  <a:lumOff val="0"/>
                </a:schemeClr>
              </a:solidFill>
            </a:ln>
          </a:endParaRPr>
        </a:p>
      </dgm:t>
    </dgm:pt>
    <dgm:pt modelId="{0B165CC0-F8DC-4155-A81D-05135ECD56FC}" type="parTrans" cxnId="{262D3093-2B46-4B9A-AAD0-9F03CC37B889}">
      <dgm:prSet/>
      <dgm:spPr/>
      <dgm:t>
        <a:bodyPr/>
        <a:lstStyle/>
        <a:p>
          <a:pPr rtl="1"/>
          <a:endParaRPr lang="ar-SA">
            <a:ln w="15875">
              <a:solidFill>
                <a:schemeClr val="lt1">
                  <a:hueOff val="0"/>
                  <a:satOff val="0"/>
                  <a:lumOff val="0"/>
                </a:schemeClr>
              </a:solidFill>
            </a:ln>
          </a:endParaRPr>
        </a:p>
      </dgm:t>
    </dgm:pt>
    <dgm:pt modelId="{82594188-128E-4DFD-8EFB-35FD6E7B86F1}" type="sibTrans" cxnId="{262D3093-2B46-4B9A-AAD0-9F03CC37B889}">
      <dgm:prSet/>
      <dgm:spPr/>
      <dgm:t>
        <a:bodyPr/>
        <a:lstStyle/>
        <a:p>
          <a:pPr rtl="1"/>
          <a:endParaRPr lang="ar-SA">
            <a:ln w="15875">
              <a:solidFill>
                <a:schemeClr val="lt1">
                  <a:hueOff val="0"/>
                  <a:satOff val="0"/>
                  <a:lumOff val="0"/>
                </a:schemeClr>
              </a:solidFill>
            </a:ln>
          </a:endParaRPr>
        </a:p>
      </dgm:t>
    </dgm:pt>
    <dgm:pt modelId="{BC90EF50-574B-44F4-B563-0BCA2FA9EFC4}">
      <dgm:prSet phldrT="[نص]" custT="1"/>
      <dgm:spPr/>
      <dgm:t>
        <a:bodyPr/>
        <a:lstStyle/>
        <a:p>
          <a:pPr rtl="1"/>
          <a:r>
            <a:rPr lang="ar-SA" sz="2400" dirty="0" smtClean="0">
              <a:ln w="15875">
                <a:solidFill>
                  <a:schemeClr val="lt1">
                    <a:hueOff val="0"/>
                    <a:satOff val="0"/>
                    <a:lumOff val="0"/>
                  </a:schemeClr>
                </a:solidFill>
              </a:ln>
            </a:rPr>
            <a:t>المركزية واللامركزية</a:t>
          </a:r>
          <a:endParaRPr lang="ar-SA" sz="2400" dirty="0">
            <a:ln w="15875">
              <a:solidFill>
                <a:schemeClr val="lt1">
                  <a:hueOff val="0"/>
                  <a:satOff val="0"/>
                  <a:lumOff val="0"/>
                </a:schemeClr>
              </a:solidFill>
            </a:ln>
          </a:endParaRPr>
        </a:p>
      </dgm:t>
    </dgm:pt>
    <dgm:pt modelId="{0D84963D-DB3E-425A-A77E-B325970F2D00}" type="parTrans" cxnId="{1DFDD2A9-BBEF-48A6-81B5-E19C8EAEBF1E}">
      <dgm:prSet/>
      <dgm:spPr/>
      <dgm:t>
        <a:bodyPr/>
        <a:lstStyle/>
        <a:p>
          <a:pPr rtl="1"/>
          <a:endParaRPr lang="ar-SA">
            <a:ln w="15875">
              <a:solidFill>
                <a:schemeClr val="lt1">
                  <a:hueOff val="0"/>
                  <a:satOff val="0"/>
                  <a:lumOff val="0"/>
                </a:schemeClr>
              </a:solidFill>
            </a:ln>
          </a:endParaRPr>
        </a:p>
      </dgm:t>
    </dgm:pt>
    <dgm:pt modelId="{415EB272-3CEC-4EA5-8C22-A51B3D6BBA96}" type="sibTrans" cxnId="{1DFDD2A9-BBEF-48A6-81B5-E19C8EAEBF1E}">
      <dgm:prSet/>
      <dgm:spPr/>
      <dgm:t>
        <a:bodyPr/>
        <a:lstStyle/>
        <a:p>
          <a:pPr rtl="1"/>
          <a:endParaRPr lang="ar-SA">
            <a:ln w="15875">
              <a:solidFill>
                <a:schemeClr val="lt1">
                  <a:hueOff val="0"/>
                  <a:satOff val="0"/>
                  <a:lumOff val="0"/>
                </a:schemeClr>
              </a:solidFill>
            </a:ln>
          </a:endParaRPr>
        </a:p>
      </dgm:t>
    </dgm:pt>
    <dgm:pt modelId="{59FC7BA4-6F52-4111-969B-88BC4620871B}">
      <dgm:prSet phldrT="[نص]" custT="1"/>
      <dgm:spPr/>
      <dgm:t>
        <a:bodyPr/>
        <a:lstStyle/>
        <a:p>
          <a:pPr rtl="1"/>
          <a:r>
            <a:rPr lang="ar-SA" sz="2400" dirty="0" smtClean="0">
              <a:ln w="15875">
                <a:solidFill>
                  <a:schemeClr val="lt1">
                    <a:hueOff val="0"/>
                    <a:satOff val="0"/>
                    <a:lumOff val="0"/>
                  </a:schemeClr>
                </a:solidFill>
              </a:ln>
            </a:rPr>
            <a:t>التنسيق</a:t>
          </a:r>
          <a:endParaRPr lang="ar-SA" sz="2400" dirty="0">
            <a:ln w="15875">
              <a:solidFill>
                <a:schemeClr val="lt1">
                  <a:hueOff val="0"/>
                  <a:satOff val="0"/>
                  <a:lumOff val="0"/>
                </a:schemeClr>
              </a:solidFill>
            </a:ln>
          </a:endParaRPr>
        </a:p>
      </dgm:t>
    </dgm:pt>
    <dgm:pt modelId="{0B8E91D3-7EC5-475F-8127-528BEFC30E28}" type="parTrans" cxnId="{8A28572B-2CE2-4557-9E77-8B3C7E0960C0}">
      <dgm:prSet/>
      <dgm:spPr/>
      <dgm:t>
        <a:bodyPr/>
        <a:lstStyle/>
        <a:p>
          <a:pPr rtl="1"/>
          <a:endParaRPr lang="ar-SA">
            <a:ln w="15875">
              <a:solidFill>
                <a:schemeClr val="lt1">
                  <a:hueOff val="0"/>
                  <a:satOff val="0"/>
                  <a:lumOff val="0"/>
                </a:schemeClr>
              </a:solidFill>
            </a:ln>
          </a:endParaRPr>
        </a:p>
      </dgm:t>
    </dgm:pt>
    <dgm:pt modelId="{D03AB2B4-FBCF-4AAE-9DF0-36601675FD2F}" type="sibTrans" cxnId="{8A28572B-2CE2-4557-9E77-8B3C7E0960C0}">
      <dgm:prSet/>
      <dgm:spPr/>
      <dgm:t>
        <a:bodyPr/>
        <a:lstStyle/>
        <a:p>
          <a:pPr rtl="1"/>
          <a:endParaRPr lang="ar-SA">
            <a:ln w="15875">
              <a:solidFill>
                <a:schemeClr val="lt1">
                  <a:hueOff val="0"/>
                  <a:satOff val="0"/>
                  <a:lumOff val="0"/>
                </a:schemeClr>
              </a:solidFill>
            </a:ln>
          </a:endParaRPr>
        </a:p>
      </dgm:t>
    </dgm:pt>
    <dgm:pt modelId="{01F3CBBC-D408-4554-83A3-F1ECEB4E2E17}">
      <dgm:prSet phldrT="[نص]" custT="1"/>
      <dgm:spPr/>
      <dgm:t>
        <a:bodyPr/>
        <a:lstStyle/>
        <a:p>
          <a:pPr rtl="1"/>
          <a:r>
            <a:rPr lang="ar-SA" sz="2400" dirty="0" smtClean="0">
              <a:ln w="15875">
                <a:solidFill>
                  <a:schemeClr val="lt1">
                    <a:hueOff val="0"/>
                    <a:satOff val="0"/>
                    <a:lumOff val="0"/>
                  </a:schemeClr>
                </a:solidFill>
              </a:ln>
            </a:rPr>
            <a:t>التوازن والمرونة</a:t>
          </a:r>
          <a:endParaRPr lang="ar-SA" sz="2400" dirty="0">
            <a:ln w="15875">
              <a:solidFill>
                <a:schemeClr val="lt1">
                  <a:hueOff val="0"/>
                  <a:satOff val="0"/>
                  <a:lumOff val="0"/>
                </a:schemeClr>
              </a:solidFill>
            </a:ln>
          </a:endParaRPr>
        </a:p>
      </dgm:t>
    </dgm:pt>
    <dgm:pt modelId="{052E9196-1F14-4E5E-9795-411C4A9C0552}" type="parTrans" cxnId="{16B9E7B5-0032-46F9-9F9D-F55A6F4D1C65}">
      <dgm:prSet/>
      <dgm:spPr/>
      <dgm:t>
        <a:bodyPr/>
        <a:lstStyle/>
        <a:p>
          <a:pPr rtl="1"/>
          <a:endParaRPr lang="ar-SA">
            <a:ln w="15875">
              <a:solidFill>
                <a:schemeClr val="lt1">
                  <a:hueOff val="0"/>
                  <a:satOff val="0"/>
                  <a:lumOff val="0"/>
                </a:schemeClr>
              </a:solidFill>
            </a:ln>
          </a:endParaRPr>
        </a:p>
      </dgm:t>
    </dgm:pt>
    <dgm:pt modelId="{002AD421-AA18-4BE0-9DA6-1BE3D2D052CA}" type="sibTrans" cxnId="{16B9E7B5-0032-46F9-9F9D-F55A6F4D1C65}">
      <dgm:prSet/>
      <dgm:spPr/>
      <dgm:t>
        <a:bodyPr/>
        <a:lstStyle/>
        <a:p>
          <a:pPr rtl="1"/>
          <a:endParaRPr lang="ar-SA">
            <a:ln w="15875">
              <a:solidFill>
                <a:schemeClr val="lt1">
                  <a:hueOff val="0"/>
                  <a:satOff val="0"/>
                  <a:lumOff val="0"/>
                </a:schemeClr>
              </a:solidFill>
            </a:ln>
          </a:endParaRPr>
        </a:p>
      </dgm:t>
    </dgm:pt>
    <dgm:pt modelId="{23213412-F5BD-455F-972A-959C17517144}" type="pres">
      <dgm:prSet presAssocID="{1FED0C40-6565-459D-B7EE-CBC3514FCEE0}" presName="cycle" presStyleCnt="0">
        <dgm:presLayoutVars>
          <dgm:dir/>
          <dgm:resizeHandles val="exact"/>
        </dgm:presLayoutVars>
      </dgm:prSet>
      <dgm:spPr/>
      <dgm:t>
        <a:bodyPr/>
        <a:lstStyle/>
        <a:p>
          <a:pPr rtl="1"/>
          <a:endParaRPr lang="ar-SA"/>
        </a:p>
      </dgm:t>
    </dgm:pt>
    <dgm:pt modelId="{A62F5017-F55D-4D38-B0AB-FEED6A5904E8}" type="pres">
      <dgm:prSet presAssocID="{9081184B-FCC1-40B8-BD0B-4DAD1720C3B4}" presName="node" presStyleLbl="node1" presStyleIdx="0" presStyleCnt="10" custScaleX="170741" custScaleY="145637" custRadScaleRad="105269" custRadScaleInc="1361">
        <dgm:presLayoutVars>
          <dgm:bulletEnabled val="1"/>
        </dgm:presLayoutVars>
      </dgm:prSet>
      <dgm:spPr/>
      <dgm:t>
        <a:bodyPr/>
        <a:lstStyle/>
        <a:p>
          <a:pPr rtl="1"/>
          <a:endParaRPr lang="ar-SA"/>
        </a:p>
      </dgm:t>
    </dgm:pt>
    <dgm:pt modelId="{D0C63D7E-65AD-44D6-97B9-7291B3E2AE6E}" type="pres">
      <dgm:prSet presAssocID="{9081184B-FCC1-40B8-BD0B-4DAD1720C3B4}" presName="spNode" presStyleCnt="0"/>
      <dgm:spPr/>
      <dgm:t>
        <a:bodyPr/>
        <a:lstStyle/>
        <a:p>
          <a:endParaRPr lang="en-US"/>
        </a:p>
      </dgm:t>
    </dgm:pt>
    <dgm:pt modelId="{A71323B8-DB20-45B0-88A6-EBAC22C73E28}" type="pres">
      <dgm:prSet presAssocID="{B70D951D-7200-4C80-8AEE-03A46E90A0DC}" presName="sibTrans" presStyleLbl="sibTrans1D1" presStyleIdx="0" presStyleCnt="10"/>
      <dgm:spPr/>
      <dgm:t>
        <a:bodyPr/>
        <a:lstStyle/>
        <a:p>
          <a:pPr rtl="1"/>
          <a:endParaRPr lang="ar-SA"/>
        </a:p>
      </dgm:t>
    </dgm:pt>
    <dgm:pt modelId="{51B4D845-8CA0-4A36-8BFB-30E5808C7E77}" type="pres">
      <dgm:prSet presAssocID="{47849A65-D2FB-4124-8E0B-4859F684DEA7}" presName="node" presStyleLbl="node1" presStyleIdx="1" presStyleCnt="10" custScaleX="157725">
        <dgm:presLayoutVars>
          <dgm:bulletEnabled val="1"/>
        </dgm:presLayoutVars>
      </dgm:prSet>
      <dgm:spPr/>
      <dgm:t>
        <a:bodyPr/>
        <a:lstStyle/>
        <a:p>
          <a:pPr rtl="1"/>
          <a:endParaRPr lang="ar-SA"/>
        </a:p>
      </dgm:t>
    </dgm:pt>
    <dgm:pt modelId="{F1983FA1-822B-456C-A5B6-1C7309AB9F13}" type="pres">
      <dgm:prSet presAssocID="{47849A65-D2FB-4124-8E0B-4859F684DEA7}" presName="spNode" presStyleCnt="0"/>
      <dgm:spPr/>
      <dgm:t>
        <a:bodyPr/>
        <a:lstStyle/>
        <a:p>
          <a:endParaRPr lang="en-US"/>
        </a:p>
      </dgm:t>
    </dgm:pt>
    <dgm:pt modelId="{66DAAF05-BA4C-4B43-88EB-79387CE90920}" type="pres">
      <dgm:prSet presAssocID="{6486AFF2-DD6E-4145-B04F-4525EA6C86E6}" presName="sibTrans" presStyleLbl="sibTrans1D1" presStyleIdx="1" presStyleCnt="10"/>
      <dgm:spPr/>
      <dgm:t>
        <a:bodyPr/>
        <a:lstStyle/>
        <a:p>
          <a:pPr rtl="1"/>
          <a:endParaRPr lang="ar-SA"/>
        </a:p>
      </dgm:t>
    </dgm:pt>
    <dgm:pt modelId="{A1BC64EE-8543-4FB1-87E5-BA9D80441882}" type="pres">
      <dgm:prSet presAssocID="{5E370C4A-0B96-48E6-8FF5-A48AB2CD8CD9}" presName="node" presStyleLbl="node1" presStyleIdx="2" presStyleCnt="10" custScaleX="181816" custScaleY="145862">
        <dgm:presLayoutVars>
          <dgm:bulletEnabled val="1"/>
        </dgm:presLayoutVars>
      </dgm:prSet>
      <dgm:spPr/>
      <dgm:t>
        <a:bodyPr/>
        <a:lstStyle/>
        <a:p>
          <a:pPr rtl="1"/>
          <a:endParaRPr lang="ar-SA"/>
        </a:p>
      </dgm:t>
    </dgm:pt>
    <dgm:pt modelId="{78048B7F-19F9-4C1A-A8AE-8EDE0E67F19C}" type="pres">
      <dgm:prSet presAssocID="{5E370C4A-0B96-48E6-8FF5-A48AB2CD8CD9}" presName="spNode" presStyleCnt="0"/>
      <dgm:spPr/>
      <dgm:t>
        <a:bodyPr/>
        <a:lstStyle/>
        <a:p>
          <a:endParaRPr lang="en-US"/>
        </a:p>
      </dgm:t>
    </dgm:pt>
    <dgm:pt modelId="{39F34677-8079-4C79-BB0B-6D1CE9E06B21}" type="pres">
      <dgm:prSet presAssocID="{853B2D6D-BA66-40D9-9F5F-0A302287D72E}" presName="sibTrans" presStyleLbl="sibTrans1D1" presStyleIdx="2" presStyleCnt="10"/>
      <dgm:spPr/>
      <dgm:t>
        <a:bodyPr/>
        <a:lstStyle/>
        <a:p>
          <a:pPr rtl="1"/>
          <a:endParaRPr lang="ar-SA"/>
        </a:p>
      </dgm:t>
    </dgm:pt>
    <dgm:pt modelId="{166A5ADE-D006-448F-ADC5-252FFA6E2D81}" type="pres">
      <dgm:prSet presAssocID="{D40F53D1-8E16-43DF-90D0-71B3F3E1B2EB}" presName="node" presStyleLbl="node1" presStyleIdx="3" presStyleCnt="10" custScaleX="154935" custScaleY="151134">
        <dgm:presLayoutVars>
          <dgm:bulletEnabled val="1"/>
        </dgm:presLayoutVars>
      </dgm:prSet>
      <dgm:spPr/>
      <dgm:t>
        <a:bodyPr/>
        <a:lstStyle/>
        <a:p>
          <a:pPr rtl="1"/>
          <a:endParaRPr lang="ar-SA"/>
        </a:p>
      </dgm:t>
    </dgm:pt>
    <dgm:pt modelId="{8E5F8702-9992-4767-AC3B-BBBF34C1700B}" type="pres">
      <dgm:prSet presAssocID="{D40F53D1-8E16-43DF-90D0-71B3F3E1B2EB}" presName="spNode" presStyleCnt="0"/>
      <dgm:spPr/>
      <dgm:t>
        <a:bodyPr/>
        <a:lstStyle/>
        <a:p>
          <a:endParaRPr lang="en-US"/>
        </a:p>
      </dgm:t>
    </dgm:pt>
    <dgm:pt modelId="{A9A191B1-F6B2-4A64-B3F4-929049F89F2A}" type="pres">
      <dgm:prSet presAssocID="{18855955-6083-469A-B912-36B4255424F1}" presName="sibTrans" presStyleLbl="sibTrans1D1" presStyleIdx="3" presStyleCnt="10"/>
      <dgm:spPr/>
      <dgm:t>
        <a:bodyPr/>
        <a:lstStyle/>
        <a:p>
          <a:pPr rtl="1"/>
          <a:endParaRPr lang="ar-SA"/>
        </a:p>
      </dgm:t>
    </dgm:pt>
    <dgm:pt modelId="{D6C5650B-1264-4A03-8F68-95574C49D495}" type="pres">
      <dgm:prSet presAssocID="{E536D520-03CC-480E-B520-8FF9A31B87CF}" presName="node" presStyleLbl="node1" presStyleIdx="4" presStyleCnt="10" custScaleX="172211" custRadScaleRad="101702" custRadScaleInc="-55495">
        <dgm:presLayoutVars>
          <dgm:bulletEnabled val="1"/>
        </dgm:presLayoutVars>
      </dgm:prSet>
      <dgm:spPr/>
      <dgm:t>
        <a:bodyPr/>
        <a:lstStyle/>
        <a:p>
          <a:pPr rtl="1"/>
          <a:endParaRPr lang="ar-SA"/>
        </a:p>
      </dgm:t>
    </dgm:pt>
    <dgm:pt modelId="{A77DA085-CCAE-44BA-BF98-A6C9CE2A8EC4}" type="pres">
      <dgm:prSet presAssocID="{E536D520-03CC-480E-B520-8FF9A31B87CF}" presName="spNode" presStyleCnt="0"/>
      <dgm:spPr/>
      <dgm:t>
        <a:bodyPr/>
        <a:lstStyle/>
        <a:p>
          <a:endParaRPr lang="en-US"/>
        </a:p>
      </dgm:t>
    </dgm:pt>
    <dgm:pt modelId="{7789F812-5418-46AA-B284-74D8AE0C8840}" type="pres">
      <dgm:prSet presAssocID="{95C69336-3EF8-4036-ABF6-CD7D4364FDD4}" presName="sibTrans" presStyleLbl="sibTrans1D1" presStyleIdx="4" presStyleCnt="10"/>
      <dgm:spPr/>
      <dgm:t>
        <a:bodyPr/>
        <a:lstStyle/>
        <a:p>
          <a:pPr rtl="1"/>
          <a:endParaRPr lang="ar-SA"/>
        </a:p>
      </dgm:t>
    </dgm:pt>
    <dgm:pt modelId="{56B6DF39-3AD7-4891-8138-C17F0F53217C}" type="pres">
      <dgm:prSet presAssocID="{69591A5B-A057-4B51-B006-66995D35FD59}" presName="node" presStyleLbl="node1" presStyleIdx="5" presStyleCnt="10" custScaleX="185456" custScaleY="169168" custRadScaleRad="95845" custRadScaleInc="0">
        <dgm:presLayoutVars>
          <dgm:bulletEnabled val="1"/>
        </dgm:presLayoutVars>
      </dgm:prSet>
      <dgm:spPr/>
      <dgm:t>
        <a:bodyPr/>
        <a:lstStyle/>
        <a:p>
          <a:pPr rtl="1"/>
          <a:endParaRPr lang="ar-SA"/>
        </a:p>
      </dgm:t>
    </dgm:pt>
    <dgm:pt modelId="{C9851FF2-CA03-4DC6-AAF4-EF996EEA3634}" type="pres">
      <dgm:prSet presAssocID="{69591A5B-A057-4B51-B006-66995D35FD59}" presName="spNode" presStyleCnt="0"/>
      <dgm:spPr/>
      <dgm:t>
        <a:bodyPr/>
        <a:lstStyle/>
        <a:p>
          <a:endParaRPr lang="en-US"/>
        </a:p>
      </dgm:t>
    </dgm:pt>
    <dgm:pt modelId="{0A432BCA-84C6-44B4-9B7F-3F7539B316C6}" type="pres">
      <dgm:prSet presAssocID="{7DFD77F1-80A1-46DE-BAAD-A66B2D322540}" presName="sibTrans" presStyleLbl="sibTrans1D1" presStyleIdx="5" presStyleCnt="10"/>
      <dgm:spPr/>
      <dgm:t>
        <a:bodyPr/>
        <a:lstStyle/>
        <a:p>
          <a:pPr rtl="1"/>
          <a:endParaRPr lang="ar-SA"/>
        </a:p>
      </dgm:t>
    </dgm:pt>
    <dgm:pt modelId="{3B660B54-8423-4A89-9C60-2D1E81DAA40C}" type="pres">
      <dgm:prSet presAssocID="{3DD3CB62-22D3-488E-AE62-8CC133B569EE}" presName="node" presStyleLbl="node1" presStyleIdx="6" presStyleCnt="10" custScaleX="143239" custRadScaleRad="101740" custRadScaleInc="55690">
        <dgm:presLayoutVars>
          <dgm:bulletEnabled val="1"/>
        </dgm:presLayoutVars>
      </dgm:prSet>
      <dgm:spPr/>
      <dgm:t>
        <a:bodyPr/>
        <a:lstStyle/>
        <a:p>
          <a:pPr rtl="1"/>
          <a:endParaRPr lang="ar-SA"/>
        </a:p>
      </dgm:t>
    </dgm:pt>
    <dgm:pt modelId="{8150E8A1-D97C-47B8-9C0D-B2697D560544}" type="pres">
      <dgm:prSet presAssocID="{3DD3CB62-22D3-488E-AE62-8CC133B569EE}" presName="spNode" presStyleCnt="0"/>
      <dgm:spPr/>
      <dgm:t>
        <a:bodyPr/>
        <a:lstStyle/>
        <a:p>
          <a:endParaRPr lang="en-US"/>
        </a:p>
      </dgm:t>
    </dgm:pt>
    <dgm:pt modelId="{B022D64A-FA64-47E2-8552-4BFB0C39B41A}" type="pres">
      <dgm:prSet presAssocID="{82594188-128E-4DFD-8EFB-35FD6E7B86F1}" presName="sibTrans" presStyleLbl="sibTrans1D1" presStyleIdx="6" presStyleCnt="10"/>
      <dgm:spPr/>
      <dgm:t>
        <a:bodyPr/>
        <a:lstStyle/>
        <a:p>
          <a:pPr rtl="1"/>
          <a:endParaRPr lang="ar-SA"/>
        </a:p>
      </dgm:t>
    </dgm:pt>
    <dgm:pt modelId="{E69D21EB-9889-45A5-9C34-7497149F4BA4}" type="pres">
      <dgm:prSet presAssocID="{BC90EF50-574B-44F4-B563-0BCA2FA9EFC4}" presName="node" presStyleLbl="node1" presStyleIdx="7" presStyleCnt="10" custScaleX="180422" custScaleY="151134">
        <dgm:presLayoutVars>
          <dgm:bulletEnabled val="1"/>
        </dgm:presLayoutVars>
      </dgm:prSet>
      <dgm:spPr/>
      <dgm:t>
        <a:bodyPr/>
        <a:lstStyle/>
        <a:p>
          <a:pPr rtl="1"/>
          <a:endParaRPr lang="ar-SA"/>
        </a:p>
      </dgm:t>
    </dgm:pt>
    <dgm:pt modelId="{F328A193-D141-4974-A643-E2E0B4B08BD8}" type="pres">
      <dgm:prSet presAssocID="{BC90EF50-574B-44F4-B563-0BCA2FA9EFC4}" presName="spNode" presStyleCnt="0"/>
      <dgm:spPr/>
      <dgm:t>
        <a:bodyPr/>
        <a:lstStyle/>
        <a:p>
          <a:endParaRPr lang="en-US"/>
        </a:p>
      </dgm:t>
    </dgm:pt>
    <dgm:pt modelId="{DF98BC9C-B7C7-443E-BBAA-0A3FBD128B90}" type="pres">
      <dgm:prSet presAssocID="{415EB272-3CEC-4EA5-8C22-A51B3D6BBA96}" presName="sibTrans" presStyleLbl="sibTrans1D1" presStyleIdx="7" presStyleCnt="10"/>
      <dgm:spPr/>
      <dgm:t>
        <a:bodyPr/>
        <a:lstStyle/>
        <a:p>
          <a:pPr rtl="1"/>
          <a:endParaRPr lang="ar-SA"/>
        </a:p>
      </dgm:t>
    </dgm:pt>
    <dgm:pt modelId="{EB6FD39F-A923-49E9-9E09-A5C016E2A4F5}" type="pres">
      <dgm:prSet presAssocID="{59FC7BA4-6F52-4111-969B-88BC4620871B}" presName="node" presStyleLbl="node1" presStyleIdx="8" presStyleCnt="10" custScaleX="148665" custScaleY="145862">
        <dgm:presLayoutVars>
          <dgm:bulletEnabled val="1"/>
        </dgm:presLayoutVars>
      </dgm:prSet>
      <dgm:spPr/>
      <dgm:t>
        <a:bodyPr/>
        <a:lstStyle/>
        <a:p>
          <a:pPr rtl="1"/>
          <a:endParaRPr lang="ar-SA"/>
        </a:p>
      </dgm:t>
    </dgm:pt>
    <dgm:pt modelId="{5D9E5297-F78E-417E-B890-39F7E8FD13CE}" type="pres">
      <dgm:prSet presAssocID="{59FC7BA4-6F52-4111-969B-88BC4620871B}" presName="spNode" presStyleCnt="0"/>
      <dgm:spPr/>
      <dgm:t>
        <a:bodyPr/>
        <a:lstStyle/>
        <a:p>
          <a:endParaRPr lang="en-US"/>
        </a:p>
      </dgm:t>
    </dgm:pt>
    <dgm:pt modelId="{1FA02FA6-8BF6-45ED-9B22-1CCF4796ED43}" type="pres">
      <dgm:prSet presAssocID="{D03AB2B4-FBCF-4AAE-9DF0-36601675FD2F}" presName="sibTrans" presStyleLbl="sibTrans1D1" presStyleIdx="8" presStyleCnt="10"/>
      <dgm:spPr/>
      <dgm:t>
        <a:bodyPr/>
        <a:lstStyle/>
        <a:p>
          <a:pPr rtl="1"/>
          <a:endParaRPr lang="ar-SA"/>
        </a:p>
      </dgm:t>
    </dgm:pt>
    <dgm:pt modelId="{3FA5B635-9357-4B97-AF44-51C7D7DF2829}" type="pres">
      <dgm:prSet presAssocID="{01F3CBBC-D408-4554-83A3-F1ECEB4E2E17}" presName="node" presStyleLbl="node1" presStyleIdx="9" presStyleCnt="10" custScaleX="157725">
        <dgm:presLayoutVars>
          <dgm:bulletEnabled val="1"/>
        </dgm:presLayoutVars>
      </dgm:prSet>
      <dgm:spPr/>
      <dgm:t>
        <a:bodyPr/>
        <a:lstStyle/>
        <a:p>
          <a:pPr rtl="1"/>
          <a:endParaRPr lang="ar-SA"/>
        </a:p>
      </dgm:t>
    </dgm:pt>
    <dgm:pt modelId="{F778F919-CDCF-4762-973F-29862BA88FA1}" type="pres">
      <dgm:prSet presAssocID="{01F3CBBC-D408-4554-83A3-F1ECEB4E2E17}" presName="spNode" presStyleCnt="0"/>
      <dgm:spPr/>
      <dgm:t>
        <a:bodyPr/>
        <a:lstStyle/>
        <a:p>
          <a:endParaRPr lang="en-US"/>
        </a:p>
      </dgm:t>
    </dgm:pt>
    <dgm:pt modelId="{0A5CF3B2-0C0E-4F6C-BCCF-CB2C5104849A}" type="pres">
      <dgm:prSet presAssocID="{002AD421-AA18-4BE0-9DA6-1BE3D2D052CA}" presName="sibTrans" presStyleLbl="sibTrans1D1" presStyleIdx="9" presStyleCnt="10"/>
      <dgm:spPr/>
      <dgm:t>
        <a:bodyPr/>
        <a:lstStyle/>
        <a:p>
          <a:pPr rtl="1"/>
          <a:endParaRPr lang="ar-SA"/>
        </a:p>
      </dgm:t>
    </dgm:pt>
  </dgm:ptLst>
  <dgm:cxnLst>
    <dgm:cxn modelId="{0CCA9D18-AD72-4E78-B11A-C26E34373893}" srcId="{1FED0C40-6565-459D-B7EE-CBC3514FCEE0}" destId="{69591A5B-A057-4B51-B006-66995D35FD59}" srcOrd="5" destOrd="0" parTransId="{71CCD034-F541-492A-9696-E75BBEA5D339}" sibTransId="{7DFD77F1-80A1-46DE-BAAD-A66B2D322540}"/>
    <dgm:cxn modelId="{70350525-C84E-A645-B933-43A55A8D2DC3}" type="presOf" srcId="{5E370C4A-0B96-48E6-8FF5-A48AB2CD8CD9}" destId="{A1BC64EE-8543-4FB1-87E5-BA9D80441882}" srcOrd="0" destOrd="0" presId="urn:microsoft.com/office/officeart/2005/8/layout/cycle6"/>
    <dgm:cxn modelId="{5E36277F-6728-514B-905C-7DF15E9FA499}" type="presOf" srcId="{82594188-128E-4DFD-8EFB-35FD6E7B86F1}" destId="{B022D64A-FA64-47E2-8552-4BFB0C39B41A}" srcOrd="0" destOrd="0" presId="urn:microsoft.com/office/officeart/2005/8/layout/cycle6"/>
    <dgm:cxn modelId="{3939A015-D00D-C343-B316-83B8DAF9928A}" type="presOf" srcId="{95C69336-3EF8-4036-ABF6-CD7D4364FDD4}" destId="{7789F812-5418-46AA-B284-74D8AE0C8840}" srcOrd="0" destOrd="0" presId="urn:microsoft.com/office/officeart/2005/8/layout/cycle6"/>
    <dgm:cxn modelId="{7E01899C-14FC-403D-9533-3082A7762EA3}" srcId="{1FED0C40-6565-459D-B7EE-CBC3514FCEE0}" destId="{47849A65-D2FB-4124-8E0B-4859F684DEA7}" srcOrd="1" destOrd="0" parTransId="{64E1D3CA-D437-4875-8F4D-FD052D95C921}" sibTransId="{6486AFF2-DD6E-4145-B04F-4525EA6C86E6}"/>
    <dgm:cxn modelId="{E991D622-7B1C-8648-8C43-DF400C0A35D5}" type="presOf" srcId="{18855955-6083-469A-B912-36B4255424F1}" destId="{A9A191B1-F6B2-4A64-B3F4-929049F89F2A}" srcOrd="0" destOrd="0" presId="urn:microsoft.com/office/officeart/2005/8/layout/cycle6"/>
    <dgm:cxn modelId="{CED954EC-85BA-AF4B-9BB1-EF5A6A46CC5D}" type="presOf" srcId="{47849A65-D2FB-4124-8E0B-4859F684DEA7}" destId="{51B4D845-8CA0-4A36-8BFB-30E5808C7E77}" srcOrd="0" destOrd="0" presId="urn:microsoft.com/office/officeart/2005/8/layout/cycle6"/>
    <dgm:cxn modelId="{FC1E27C4-967F-F24B-9D37-8FB0F1E52660}" type="presOf" srcId="{7DFD77F1-80A1-46DE-BAAD-A66B2D322540}" destId="{0A432BCA-84C6-44B4-9B7F-3F7539B316C6}" srcOrd="0" destOrd="0" presId="urn:microsoft.com/office/officeart/2005/8/layout/cycle6"/>
    <dgm:cxn modelId="{262D3093-2B46-4B9A-AAD0-9F03CC37B889}" srcId="{1FED0C40-6565-459D-B7EE-CBC3514FCEE0}" destId="{3DD3CB62-22D3-488E-AE62-8CC133B569EE}" srcOrd="6" destOrd="0" parTransId="{0B165CC0-F8DC-4155-A81D-05135ECD56FC}" sibTransId="{82594188-128E-4DFD-8EFB-35FD6E7B86F1}"/>
    <dgm:cxn modelId="{16B9E7B5-0032-46F9-9F9D-F55A6F4D1C65}" srcId="{1FED0C40-6565-459D-B7EE-CBC3514FCEE0}" destId="{01F3CBBC-D408-4554-83A3-F1ECEB4E2E17}" srcOrd="9" destOrd="0" parTransId="{052E9196-1F14-4E5E-9795-411C4A9C0552}" sibTransId="{002AD421-AA18-4BE0-9DA6-1BE3D2D052CA}"/>
    <dgm:cxn modelId="{C038B689-088B-DA45-B861-68146EBC7161}" type="presOf" srcId="{BC90EF50-574B-44F4-B563-0BCA2FA9EFC4}" destId="{E69D21EB-9889-45A5-9C34-7497149F4BA4}" srcOrd="0" destOrd="0" presId="urn:microsoft.com/office/officeart/2005/8/layout/cycle6"/>
    <dgm:cxn modelId="{46E20721-1521-7442-AB28-171AD20D0E9A}" type="presOf" srcId="{01F3CBBC-D408-4554-83A3-F1ECEB4E2E17}" destId="{3FA5B635-9357-4B97-AF44-51C7D7DF2829}" srcOrd="0" destOrd="0" presId="urn:microsoft.com/office/officeart/2005/8/layout/cycle6"/>
    <dgm:cxn modelId="{03A8522C-1761-4C49-B365-A8B1E6010E03}" srcId="{1FED0C40-6565-459D-B7EE-CBC3514FCEE0}" destId="{E536D520-03CC-480E-B520-8FF9A31B87CF}" srcOrd="4" destOrd="0" parTransId="{AB93CD5C-8B91-4E59-B202-218872999EC9}" sibTransId="{95C69336-3EF8-4036-ABF6-CD7D4364FDD4}"/>
    <dgm:cxn modelId="{C8ED34BC-D234-3D4E-9862-F511F5BA7FFC}" type="presOf" srcId="{9081184B-FCC1-40B8-BD0B-4DAD1720C3B4}" destId="{A62F5017-F55D-4D38-B0AB-FEED6A5904E8}" srcOrd="0" destOrd="0" presId="urn:microsoft.com/office/officeart/2005/8/layout/cycle6"/>
    <dgm:cxn modelId="{89345E2F-8C1E-4071-B3EB-7F159E629E85}" srcId="{1FED0C40-6565-459D-B7EE-CBC3514FCEE0}" destId="{9081184B-FCC1-40B8-BD0B-4DAD1720C3B4}" srcOrd="0" destOrd="0" parTransId="{D4CCFF4C-5C8F-4048-B7A8-9CBCDC340C04}" sibTransId="{B70D951D-7200-4C80-8AEE-03A46E90A0DC}"/>
    <dgm:cxn modelId="{2A6771A9-7BC2-EE48-9DD8-AEDF82006CD0}" type="presOf" srcId="{853B2D6D-BA66-40D9-9F5F-0A302287D72E}" destId="{39F34677-8079-4C79-BB0B-6D1CE9E06B21}" srcOrd="0" destOrd="0" presId="urn:microsoft.com/office/officeart/2005/8/layout/cycle6"/>
    <dgm:cxn modelId="{B86C9768-78E1-4AF1-BD98-02A84EA34111}" srcId="{1FED0C40-6565-459D-B7EE-CBC3514FCEE0}" destId="{D40F53D1-8E16-43DF-90D0-71B3F3E1B2EB}" srcOrd="3" destOrd="0" parTransId="{280C7A2A-DE7F-4481-ACD7-97192290CB13}" sibTransId="{18855955-6083-469A-B912-36B4255424F1}"/>
    <dgm:cxn modelId="{C0334D4F-9249-9847-B77E-972156E6E118}" type="presOf" srcId="{E536D520-03CC-480E-B520-8FF9A31B87CF}" destId="{D6C5650B-1264-4A03-8F68-95574C49D495}" srcOrd="0" destOrd="0" presId="urn:microsoft.com/office/officeart/2005/8/layout/cycle6"/>
    <dgm:cxn modelId="{1DFDD2A9-BBEF-48A6-81B5-E19C8EAEBF1E}" srcId="{1FED0C40-6565-459D-B7EE-CBC3514FCEE0}" destId="{BC90EF50-574B-44F4-B563-0BCA2FA9EFC4}" srcOrd="7" destOrd="0" parTransId="{0D84963D-DB3E-425A-A77E-B325970F2D00}" sibTransId="{415EB272-3CEC-4EA5-8C22-A51B3D6BBA96}"/>
    <dgm:cxn modelId="{64592E7E-8841-AF47-993F-E79CB0F4930D}" type="presOf" srcId="{D03AB2B4-FBCF-4AAE-9DF0-36601675FD2F}" destId="{1FA02FA6-8BF6-45ED-9B22-1CCF4796ED43}" srcOrd="0" destOrd="0" presId="urn:microsoft.com/office/officeart/2005/8/layout/cycle6"/>
    <dgm:cxn modelId="{E0F8E28C-D535-304B-92FA-8BDF108FD0D5}" type="presOf" srcId="{415EB272-3CEC-4EA5-8C22-A51B3D6BBA96}" destId="{DF98BC9C-B7C7-443E-BBAA-0A3FBD128B90}" srcOrd="0" destOrd="0" presId="urn:microsoft.com/office/officeart/2005/8/layout/cycle6"/>
    <dgm:cxn modelId="{49D5663E-01F5-6044-9A1A-3D887772468D}" type="presOf" srcId="{D40F53D1-8E16-43DF-90D0-71B3F3E1B2EB}" destId="{166A5ADE-D006-448F-ADC5-252FFA6E2D81}" srcOrd="0" destOrd="0" presId="urn:microsoft.com/office/officeart/2005/8/layout/cycle6"/>
    <dgm:cxn modelId="{01068038-8E68-B843-A5CD-FB706E461A54}" type="presOf" srcId="{69591A5B-A057-4B51-B006-66995D35FD59}" destId="{56B6DF39-3AD7-4891-8138-C17F0F53217C}" srcOrd="0" destOrd="0" presId="urn:microsoft.com/office/officeart/2005/8/layout/cycle6"/>
    <dgm:cxn modelId="{EC5FB2D1-5839-244A-B9A8-9BD0FF399F0A}" type="presOf" srcId="{1FED0C40-6565-459D-B7EE-CBC3514FCEE0}" destId="{23213412-F5BD-455F-972A-959C17517144}" srcOrd="0" destOrd="0" presId="urn:microsoft.com/office/officeart/2005/8/layout/cycle6"/>
    <dgm:cxn modelId="{8A28572B-2CE2-4557-9E77-8B3C7E0960C0}" srcId="{1FED0C40-6565-459D-B7EE-CBC3514FCEE0}" destId="{59FC7BA4-6F52-4111-969B-88BC4620871B}" srcOrd="8" destOrd="0" parTransId="{0B8E91D3-7EC5-475F-8127-528BEFC30E28}" sibTransId="{D03AB2B4-FBCF-4AAE-9DF0-36601675FD2F}"/>
    <dgm:cxn modelId="{DB0310F5-3BC0-2045-BE7C-3B8A19828B87}" type="presOf" srcId="{B70D951D-7200-4C80-8AEE-03A46E90A0DC}" destId="{A71323B8-DB20-45B0-88A6-EBAC22C73E28}" srcOrd="0" destOrd="0" presId="urn:microsoft.com/office/officeart/2005/8/layout/cycle6"/>
    <dgm:cxn modelId="{4D886224-380E-0D42-BC13-B982ABD64398}" type="presOf" srcId="{3DD3CB62-22D3-488E-AE62-8CC133B569EE}" destId="{3B660B54-8423-4A89-9C60-2D1E81DAA40C}" srcOrd="0" destOrd="0" presId="urn:microsoft.com/office/officeart/2005/8/layout/cycle6"/>
    <dgm:cxn modelId="{976C2071-16B8-C449-BDF9-1FA0ABF9C9D6}" type="presOf" srcId="{59FC7BA4-6F52-4111-969B-88BC4620871B}" destId="{EB6FD39F-A923-49E9-9E09-A5C016E2A4F5}" srcOrd="0" destOrd="0" presId="urn:microsoft.com/office/officeart/2005/8/layout/cycle6"/>
    <dgm:cxn modelId="{2ADFD066-87A7-4B76-B914-C3F989694315}" srcId="{1FED0C40-6565-459D-B7EE-CBC3514FCEE0}" destId="{5E370C4A-0B96-48E6-8FF5-A48AB2CD8CD9}" srcOrd="2" destOrd="0" parTransId="{DE3FEC71-7EF3-432A-8F1F-F6269F672F75}" sibTransId="{853B2D6D-BA66-40D9-9F5F-0A302287D72E}"/>
    <dgm:cxn modelId="{03FC5E69-319A-8940-8A3B-ECBD40D89377}" type="presOf" srcId="{002AD421-AA18-4BE0-9DA6-1BE3D2D052CA}" destId="{0A5CF3B2-0C0E-4F6C-BCCF-CB2C5104849A}" srcOrd="0" destOrd="0" presId="urn:microsoft.com/office/officeart/2005/8/layout/cycle6"/>
    <dgm:cxn modelId="{03541B5B-5569-EC4E-85D8-36282A1998C3}" type="presOf" srcId="{6486AFF2-DD6E-4145-B04F-4525EA6C86E6}" destId="{66DAAF05-BA4C-4B43-88EB-79387CE90920}" srcOrd="0" destOrd="0" presId="urn:microsoft.com/office/officeart/2005/8/layout/cycle6"/>
    <dgm:cxn modelId="{4BF1486F-F4B5-404F-A72F-DE922F4117EE}" type="presParOf" srcId="{23213412-F5BD-455F-972A-959C17517144}" destId="{A62F5017-F55D-4D38-B0AB-FEED6A5904E8}" srcOrd="0" destOrd="0" presId="urn:microsoft.com/office/officeart/2005/8/layout/cycle6"/>
    <dgm:cxn modelId="{E3044B37-B2B0-3148-A4E4-6FC7FEDBD679}" type="presParOf" srcId="{23213412-F5BD-455F-972A-959C17517144}" destId="{D0C63D7E-65AD-44D6-97B9-7291B3E2AE6E}" srcOrd="1" destOrd="0" presId="urn:microsoft.com/office/officeart/2005/8/layout/cycle6"/>
    <dgm:cxn modelId="{3C59C020-BCD0-C847-A348-A02F6B1B91E7}" type="presParOf" srcId="{23213412-F5BD-455F-972A-959C17517144}" destId="{A71323B8-DB20-45B0-88A6-EBAC22C73E28}" srcOrd="2" destOrd="0" presId="urn:microsoft.com/office/officeart/2005/8/layout/cycle6"/>
    <dgm:cxn modelId="{7279F78B-0DC8-F84D-A73A-F757A508DE9D}" type="presParOf" srcId="{23213412-F5BD-455F-972A-959C17517144}" destId="{51B4D845-8CA0-4A36-8BFB-30E5808C7E77}" srcOrd="3" destOrd="0" presId="urn:microsoft.com/office/officeart/2005/8/layout/cycle6"/>
    <dgm:cxn modelId="{DE0A4A43-865A-3A4B-B4DA-E9B500AF15F2}" type="presParOf" srcId="{23213412-F5BD-455F-972A-959C17517144}" destId="{F1983FA1-822B-456C-A5B6-1C7309AB9F13}" srcOrd="4" destOrd="0" presId="urn:microsoft.com/office/officeart/2005/8/layout/cycle6"/>
    <dgm:cxn modelId="{82E1933A-CF6B-E04F-822F-8CBB481A2E35}" type="presParOf" srcId="{23213412-F5BD-455F-972A-959C17517144}" destId="{66DAAF05-BA4C-4B43-88EB-79387CE90920}" srcOrd="5" destOrd="0" presId="urn:microsoft.com/office/officeart/2005/8/layout/cycle6"/>
    <dgm:cxn modelId="{F8DB4812-AEBB-7F49-B365-0F58977A64B0}" type="presParOf" srcId="{23213412-F5BD-455F-972A-959C17517144}" destId="{A1BC64EE-8543-4FB1-87E5-BA9D80441882}" srcOrd="6" destOrd="0" presId="urn:microsoft.com/office/officeart/2005/8/layout/cycle6"/>
    <dgm:cxn modelId="{A45A88DC-0FAF-BC47-80E6-10F8ED2FAF57}" type="presParOf" srcId="{23213412-F5BD-455F-972A-959C17517144}" destId="{78048B7F-19F9-4C1A-A8AE-8EDE0E67F19C}" srcOrd="7" destOrd="0" presId="urn:microsoft.com/office/officeart/2005/8/layout/cycle6"/>
    <dgm:cxn modelId="{2B7A1A5D-70A8-5541-B8B1-86E057449653}" type="presParOf" srcId="{23213412-F5BD-455F-972A-959C17517144}" destId="{39F34677-8079-4C79-BB0B-6D1CE9E06B21}" srcOrd="8" destOrd="0" presId="urn:microsoft.com/office/officeart/2005/8/layout/cycle6"/>
    <dgm:cxn modelId="{F0255CB7-277A-9843-8DBE-3DADBE4E4675}" type="presParOf" srcId="{23213412-F5BD-455F-972A-959C17517144}" destId="{166A5ADE-D006-448F-ADC5-252FFA6E2D81}" srcOrd="9" destOrd="0" presId="urn:microsoft.com/office/officeart/2005/8/layout/cycle6"/>
    <dgm:cxn modelId="{A775C3AA-6A53-8D4D-B88B-C48487B2426A}" type="presParOf" srcId="{23213412-F5BD-455F-972A-959C17517144}" destId="{8E5F8702-9992-4767-AC3B-BBBF34C1700B}" srcOrd="10" destOrd="0" presId="urn:microsoft.com/office/officeart/2005/8/layout/cycle6"/>
    <dgm:cxn modelId="{F9D91763-FC85-A14E-B0EE-75BD48C6E2BA}" type="presParOf" srcId="{23213412-F5BD-455F-972A-959C17517144}" destId="{A9A191B1-F6B2-4A64-B3F4-929049F89F2A}" srcOrd="11" destOrd="0" presId="urn:microsoft.com/office/officeart/2005/8/layout/cycle6"/>
    <dgm:cxn modelId="{8648A858-CF42-A747-9444-FFFC43A81ED5}" type="presParOf" srcId="{23213412-F5BD-455F-972A-959C17517144}" destId="{D6C5650B-1264-4A03-8F68-95574C49D495}" srcOrd="12" destOrd="0" presId="urn:microsoft.com/office/officeart/2005/8/layout/cycle6"/>
    <dgm:cxn modelId="{DCDEDA80-073E-8944-AE11-E1C6A57123CD}" type="presParOf" srcId="{23213412-F5BD-455F-972A-959C17517144}" destId="{A77DA085-CCAE-44BA-BF98-A6C9CE2A8EC4}" srcOrd="13" destOrd="0" presId="urn:microsoft.com/office/officeart/2005/8/layout/cycle6"/>
    <dgm:cxn modelId="{651298D3-1564-E944-BBCD-FFF9089D06E3}" type="presParOf" srcId="{23213412-F5BD-455F-972A-959C17517144}" destId="{7789F812-5418-46AA-B284-74D8AE0C8840}" srcOrd="14" destOrd="0" presId="urn:microsoft.com/office/officeart/2005/8/layout/cycle6"/>
    <dgm:cxn modelId="{EA5113C9-2A13-2C43-940B-E3ACF360527C}" type="presParOf" srcId="{23213412-F5BD-455F-972A-959C17517144}" destId="{56B6DF39-3AD7-4891-8138-C17F0F53217C}" srcOrd="15" destOrd="0" presId="urn:microsoft.com/office/officeart/2005/8/layout/cycle6"/>
    <dgm:cxn modelId="{58BA5473-D00F-064A-97E7-840211F41C34}" type="presParOf" srcId="{23213412-F5BD-455F-972A-959C17517144}" destId="{C9851FF2-CA03-4DC6-AAF4-EF996EEA3634}" srcOrd="16" destOrd="0" presId="urn:microsoft.com/office/officeart/2005/8/layout/cycle6"/>
    <dgm:cxn modelId="{336EA265-A135-FB46-A727-B4A1D66EA8E8}" type="presParOf" srcId="{23213412-F5BD-455F-972A-959C17517144}" destId="{0A432BCA-84C6-44B4-9B7F-3F7539B316C6}" srcOrd="17" destOrd="0" presId="urn:microsoft.com/office/officeart/2005/8/layout/cycle6"/>
    <dgm:cxn modelId="{B9A17C9D-39D9-464B-81FA-64A8F6136733}" type="presParOf" srcId="{23213412-F5BD-455F-972A-959C17517144}" destId="{3B660B54-8423-4A89-9C60-2D1E81DAA40C}" srcOrd="18" destOrd="0" presId="urn:microsoft.com/office/officeart/2005/8/layout/cycle6"/>
    <dgm:cxn modelId="{C0732363-B419-2246-9AEC-A366AB686DB0}" type="presParOf" srcId="{23213412-F5BD-455F-972A-959C17517144}" destId="{8150E8A1-D97C-47B8-9C0D-B2697D560544}" srcOrd="19" destOrd="0" presId="urn:microsoft.com/office/officeart/2005/8/layout/cycle6"/>
    <dgm:cxn modelId="{DCD33D3E-1B38-2547-B1FF-CF60DE43B1C7}" type="presParOf" srcId="{23213412-F5BD-455F-972A-959C17517144}" destId="{B022D64A-FA64-47E2-8552-4BFB0C39B41A}" srcOrd="20" destOrd="0" presId="urn:microsoft.com/office/officeart/2005/8/layout/cycle6"/>
    <dgm:cxn modelId="{2C17EF30-ED3F-CA43-8F0A-9C6C3D120F48}" type="presParOf" srcId="{23213412-F5BD-455F-972A-959C17517144}" destId="{E69D21EB-9889-45A5-9C34-7497149F4BA4}" srcOrd="21" destOrd="0" presId="urn:microsoft.com/office/officeart/2005/8/layout/cycle6"/>
    <dgm:cxn modelId="{B1B15DF7-A66A-9D4E-AA8E-D7E9B3DC0A5B}" type="presParOf" srcId="{23213412-F5BD-455F-972A-959C17517144}" destId="{F328A193-D141-4974-A643-E2E0B4B08BD8}" srcOrd="22" destOrd="0" presId="urn:microsoft.com/office/officeart/2005/8/layout/cycle6"/>
    <dgm:cxn modelId="{A7367013-EC54-464F-BADF-FAB10094A5C4}" type="presParOf" srcId="{23213412-F5BD-455F-972A-959C17517144}" destId="{DF98BC9C-B7C7-443E-BBAA-0A3FBD128B90}" srcOrd="23" destOrd="0" presId="urn:microsoft.com/office/officeart/2005/8/layout/cycle6"/>
    <dgm:cxn modelId="{0D0F8975-FE7E-5049-85C5-09BA7C0F7A52}" type="presParOf" srcId="{23213412-F5BD-455F-972A-959C17517144}" destId="{EB6FD39F-A923-49E9-9E09-A5C016E2A4F5}" srcOrd="24" destOrd="0" presId="urn:microsoft.com/office/officeart/2005/8/layout/cycle6"/>
    <dgm:cxn modelId="{22D75CE0-0490-834A-AC7B-E6948A7ECC47}" type="presParOf" srcId="{23213412-F5BD-455F-972A-959C17517144}" destId="{5D9E5297-F78E-417E-B890-39F7E8FD13CE}" srcOrd="25" destOrd="0" presId="urn:microsoft.com/office/officeart/2005/8/layout/cycle6"/>
    <dgm:cxn modelId="{0B0FAC3A-6802-EB42-BC37-3A1736425113}" type="presParOf" srcId="{23213412-F5BD-455F-972A-959C17517144}" destId="{1FA02FA6-8BF6-45ED-9B22-1CCF4796ED43}" srcOrd="26" destOrd="0" presId="urn:microsoft.com/office/officeart/2005/8/layout/cycle6"/>
    <dgm:cxn modelId="{2484B459-2A50-B246-AA8A-E63949F97159}" type="presParOf" srcId="{23213412-F5BD-455F-972A-959C17517144}" destId="{3FA5B635-9357-4B97-AF44-51C7D7DF2829}" srcOrd="27" destOrd="0" presId="urn:microsoft.com/office/officeart/2005/8/layout/cycle6"/>
    <dgm:cxn modelId="{093AA4FA-9B8F-694C-883B-7B26350A66E5}" type="presParOf" srcId="{23213412-F5BD-455F-972A-959C17517144}" destId="{F778F919-CDCF-4762-973F-29862BA88FA1}" srcOrd="28" destOrd="0" presId="urn:microsoft.com/office/officeart/2005/8/layout/cycle6"/>
    <dgm:cxn modelId="{46599D56-D4BF-5744-B9D4-9AB7B1D15A43}" type="presParOf" srcId="{23213412-F5BD-455F-972A-959C17517144}" destId="{0A5CF3B2-0C0E-4F6C-BCCF-CB2C5104849A}" srcOrd="29"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E4495A-CFD8-40F6-A24C-20E4D4BCCA25}" type="doc">
      <dgm:prSet loTypeId="urn:microsoft.com/office/officeart/2009/3/layout/StepUpProcess" loCatId="process" qsTypeId="urn:microsoft.com/office/officeart/2005/8/quickstyle/simple5" qsCatId="simple" csTypeId="urn:microsoft.com/office/officeart/2005/8/colors/accent2_2" csCatId="accent2" phldr="1"/>
      <dgm:spPr/>
      <dgm:t>
        <a:bodyPr/>
        <a:lstStyle/>
        <a:p>
          <a:pPr rtl="1"/>
          <a:endParaRPr lang="ar-SA"/>
        </a:p>
      </dgm:t>
    </dgm:pt>
    <dgm:pt modelId="{4781FAE1-E3C9-41B3-8C85-0D612C3941A4}">
      <dgm:prSet phldrT="[نص]" custT="1"/>
      <dgm:spPr/>
      <dgm:t>
        <a:bodyPr/>
        <a:lstStyle/>
        <a:p>
          <a:pPr rtl="1"/>
          <a:r>
            <a:rPr lang="ar-SA" sz="2000" b="1" i="0" dirty="0" smtClean="0">
              <a:latin typeface="Arial" charset="0"/>
              <a:ea typeface="Arial" charset="0"/>
              <a:cs typeface="Arial" charset="0"/>
            </a:rPr>
            <a:t>إعطاء صورة كاملة عن الهيكل التنظيمي.</a:t>
          </a:r>
          <a:endParaRPr lang="ar-SA" sz="2000" b="1" i="0" dirty="0">
            <a:solidFill>
              <a:schemeClr val="bg1"/>
            </a:solidFill>
            <a:latin typeface="Arial" charset="0"/>
            <a:ea typeface="Arial" charset="0"/>
            <a:cs typeface="Arial" charset="0"/>
          </a:endParaRPr>
        </a:p>
      </dgm:t>
    </dgm:pt>
    <dgm:pt modelId="{5E08A119-16F4-422B-A5F7-89B82BEDC727}" type="parTrans" cxnId="{9CF7080B-76B5-47F4-A609-5D3C1BB58DCC}">
      <dgm:prSet/>
      <dgm:spPr/>
      <dgm:t>
        <a:bodyPr/>
        <a:lstStyle/>
        <a:p>
          <a:pPr rtl="1"/>
          <a:endParaRPr lang="ar-SA"/>
        </a:p>
      </dgm:t>
    </dgm:pt>
    <dgm:pt modelId="{0052F387-7257-4F0C-A250-6F36EA055A33}" type="sibTrans" cxnId="{9CF7080B-76B5-47F4-A609-5D3C1BB58DCC}">
      <dgm:prSet/>
      <dgm:spPr/>
      <dgm:t>
        <a:bodyPr/>
        <a:lstStyle/>
        <a:p>
          <a:pPr rtl="1"/>
          <a:endParaRPr lang="ar-SA"/>
        </a:p>
      </dgm:t>
    </dgm:pt>
    <dgm:pt modelId="{8A22C2BF-E019-402C-A106-5F4E95C5FB32}">
      <dgm:prSet custT="1"/>
      <dgm:spPr/>
      <dgm:t>
        <a:bodyPr/>
        <a:lstStyle/>
        <a:p>
          <a:pPr rtl="1"/>
          <a:r>
            <a:rPr lang="ar-SA" sz="2000" b="1" i="0" dirty="0" smtClean="0">
              <a:latin typeface="Arial" charset="0"/>
              <a:ea typeface="Arial" charset="0"/>
              <a:cs typeface="Arial" charset="0"/>
            </a:rPr>
            <a:t>كيفية تقسيم العمل بين الأفراد والوحدات</a:t>
          </a:r>
          <a:r>
            <a:rPr lang="ar-SA" sz="2000" dirty="0" smtClean="0"/>
            <a:t>.</a:t>
          </a:r>
          <a:endParaRPr lang="en-US" sz="2000" dirty="0"/>
        </a:p>
      </dgm:t>
    </dgm:pt>
    <dgm:pt modelId="{E1B63CCC-DC29-415F-AA42-16188BE48EE9}" type="parTrans" cxnId="{968BAEBF-324B-459C-BDE1-D238C8D28C5E}">
      <dgm:prSet/>
      <dgm:spPr/>
      <dgm:t>
        <a:bodyPr/>
        <a:lstStyle/>
        <a:p>
          <a:pPr rtl="1"/>
          <a:endParaRPr lang="ar-SA"/>
        </a:p>
      </dgm:t>
    </dgm:pt>
    <dgm:pt modelId="{01930412-F405-4BDD-8FB0-A2EBA4C14DAB}" type="sibTrans" cxnId="{968BAEBF-324B-459C-BDE1-D238C8D28C5E}">
      <dgm:prSet/>
      <dgm:spPr/>
      <dgm:t>
        <a:bodyPr/>
        <a:lstStyle/>
        <a:p>
          <a:pPr rtl="1"/>
          <a:endParaRPr lang="ar-SA"/>
        </a:p>
      </dgm:t>
    </dgm:pt>
    <dgm:pt modelId="{5AD4E6AC-0E70-429C-BD53-CF413802EC32}">
      <dgm:prSet custT="1"/>
      <dgm:spPr/>
      <dgm:t>
        <a:bodyPr/>
        <a:lstStyle/>
        <a:p>
          <a:pPr rtl="1"/>
          <a:r>
            <a:rPr lang="ar-SA" sz="2000" b="1" i="0" dirty="0" smtClean="0">
              <a:latin typeface="Arial" charset="0"/>
              <a:ea typeface="Arial" charset="0"/>
              <a:cs typeface="Arial" charset="0"/>
            </a:rPr>
            <a:t>توضيح المستويات الإدارية.</a:t>
          </a:r>
          <a:endParaRPr lang="en-US" sz="2000" b="1" i="0" dirty="0">
            <a:latin typeface="Arial" charset="0"/>
            <a:ea typeface="Arial" charset="0"/>
            <a:cs typeface="Arial" charset="0"/>
          </a:endParaRPr>
        </a:p>
      </dgm:t>
    </dgm:pt>
    <dgm:pt modelId="{50FE94FE-829E-4B92-AC6E-9011F78A4D6D}" type="parTrans" cxnId="{F1649ABB-175E-4FDD-9DDE-10C3F50CF94D}">
      <dgm:prSet/>
      <dgm:spPr/>
      <dgm:t>
        <a:bodyPr/>
        <a:lstStyle/>
        <a:p>
          <a:pPr rtl="1"/>
          <a:endParaRPr lang="ar-SA"/>
        </a:p>
      </dgm:t>
    </dgm:pt>
    <dgm:pt modelId="{688801BA-110D-4BF7-80AE-EBC4B19EC9B7}" type="sibTrans" cxnId="{F1649ABB-175E-4FDD-9DDE-10C3F50CF94D}">
      <dgm:prSet/>
      <dgm:spPr/>
      <dgm:t>
        <a:bodyPr/>
        <a:lstStyle/>
        <a:p>
          <a:pPr rtl="1"/>
          <a:endParaRPr lang="ar-SA"/>
        </a:p>
      </dgm:t>
    </dgm:pt>
    <dgm:pt modelId="{4B1A9205-3381-4FE7-87C5-69081E8DFB4A}">
      <dgm:prSet custT="1"/>
      <dgm:spPr/>
      <dgm:t>
        <a:bodyPr/>
        <a:lstStyle/>
        <a:p>
          <a:pPr rtl="1"/>
          <a:r>
            <a:rPr lang="ar-SA" sz="2000" b="1" i="0" dirty="0" smtClean="0">
              <a:latin typeface="Arial" charset="0"/>
              <a:ea typeface="Arial" charset="0"/>
              <a:cs typeface="Arial" charset="0"/>
            </a:rPr>
            <a:t>إعطاء صورة لنطاق الإشراف </a:t>
          </a:r>
          <a:r>
            <a:rPr lang="ar-SA" sz="2000" dirty="0" smtClean="0"/>
            <a:t>.</a:t>
          </a:r>
          <a:endParaRPr lang="en-US" sz="2000" dirty="0"/>
        </a:p>
      </dgm:t>
    </dgm:pt>
    <dgm:pt modelId="{7D7C5F69-6A87-4F81-BDBF-7B1835398679}" type="parTrans" cxnId="{8B1BB4CD-423A-48A2-BC63-F725821A47B1}">
      <dgm:prSet/>
      <dgm:spPr/>
      <dgm:t>
        <a:bodyPr/>
        <a:lstStyle/>
        <a:p>
          <a:pPr rtl="1"/>
          <a:endParaRPr lang="ar-SA"/>
        </a:p>
      </dgm:t>
    </dgm:pt>
    <dgm:pt modelId="{BC0B8528-C644-4B73-9DA5-1876D418E135}" type="sibTrans" cxnId="{8B1BB4CD-423A-48A2-BC63-F725821A47B1}">
      <dgm:prSet/>
      <dgm:spPr/>
      <dgm:t>
        <a:bodyPr/>
        <a:lstStyle/>
        <a:p>
          <a:pPr rtl="1"/>
          <a:endParaRPr lang="ar-SA"/>
        </a:p>
      </dgm:t>
    </dgm:pt>
    <dgm:pt modelId="{3748926B-AA11-4BE6-A722-60B3F272FD33}">
      <dgm:prSet custT="1"/>
      <dgm:spPr/>
      <dgm:t>
        <a:bodyPr/>
        <a:lstStyle/>
        <a:p>
          <a:pPr rtl="1"/>
          <a:r>
            <a:rPr lang="ar-SA" sz="2000" b="1" i="0" dirty="0" smtClean="0">
              <a:latin typeface="Arial" charset="0"/>
              <a:ea typeface="Arial" charset="0"/>
              <a:cs typeface="Arial" charset="0"/>
            </a:rPr>
            <a:t>توضيح خطوط السلطة والمسؤولية.</a:t>
          </a:r>
          <a:endParaRPr lang="en-US" sz="2000" b="1" i="0" dirty="0">
            <a:latin typeface="Arial" charset="0"/>
            <a:ea typeface="Arial" charset="0"/>
            <a:cs typeface="Arial" charset="0"/>
          </a:endParaRPr>
        </a:p>
      </dgm:t>
    </dgm:pt>
    <dgm:pt modelId="{029188DF-7B94-42A3-903E-6EBC96E971CF}" type="parTrans" cxnId="{C80E9832-12F3-4F81-BB3F-069E59E5FE63}">
      <dgm:prSet/>
      <dgm:spPr/>
      <dgm:t>
        <a:bodyPr/>
        <a:lstStyle/>
        <a:p>
          <a:pPr rtl="1"/>
          <a:endParaRPr lang="ar-SA"/>
        </a:p>
      </dgm:t>
    </dgm:pt>
    <dgm:pt modelId="{C7EE0596-6167-4A45-8BA9-D32A94ABB7CC}" type="sibTrans" cxnId="{C80E9832-12F3-4F81-BB3F-069E59E5FE63}">
      <dgm:prSet/>
      <dgm:spPr/>
      <dgm:t>
        <a:bodyPr/>
        <a:lstStyle/>
        <a:p>
          <a:pPr rtl="1"/>
          <a:endParaRPr lang="ar-SA"/>
        </a:p>
      </dgm:t>
    </dgm:pt>
    <dgm:pt modelId="{66CCE2D9-91C1-40AA-BE1B-57D8B8E4E06F}" type="pres">
      <dgm:prSet presAssocID="{03E4495A-CFD8-40F6-A24C-20E4D4BCCA25}" presName="rootnode" presStyleCnt="0">
        <dgm:presLayoutVars>
          <dgm:chMax/>
          <dgm:chPref/>
          <dgm:dir/>
          <dgm:animLvl val="lvl"/>
        </dgm:presLayoutVars>
      </dgm:prSet>
      <dgm:spPr/>
      <dgm:t>
        <a:bodyPr/>
        <a:lstStyle/>
        <a:p>
          <a:pPr rtl="1"/>
          <a:endParaRPr lang="ar-SA"/>
        </a:p>
      </dgm:t>
    </dgm:pt>
    <dgm:pt modelId="{319A34BC-7B73-410B-88B4-B5E5AD9107A1}" type="pres">
      <dgm:prSet presAssocID="{4781FAE1-E3C9-41B3-8C85-0D612C3941A4}" presName="composite" presStyleCnt="0"/>
      <dgm:spPr/>
    </dgm:pt>
    <dgm:pt modelId="{0E85B22C-420A-4E1D-B50B-C3232AEACEA5}" type="pres">
      <dgm:prSet presAssocID="{4781FAE1-E3C9-41B3-8C85-0D612C3941A4}" presName="LShape" presStyleLbl="alignNode1" presStyleIdx="0" presStyleCnt="9"/>
      <dgm:spPr/>
    </dgm:pt>
    <dgm:pt modelId="{FD27E18F-EA5B-4E12-BBF5-BB083D0D6D47}" type="pres">
      <dgm:prSet presAssocID="{4781FAE1-E3C9-41B3-8C85-0D612C3941A4}" presName="ParentText" presStyleLbl="revTx" presStyleIdx="0" presStyleCnt="5">
        <dgm:presLayoutVars>
          <dgm:chMax val="0"/>
          <dgm:chPref val="0"/>
          <dgm:bulletEnabled val="1"/>
        </dgm:presLayoutVars>
      </dgm:prSet>
      <dgm:spPr/>
      <dgm:t>
        <a:bodyPr/>
        <a:lstStyle/>
        <a:p>
          <a:pPr rtl="1"/>
          <a:endParaRPr lang="ar-SA"/>
        </a:p>
      </dgm:t>
    </dgm:pt>
    <dgm:pt modelId="{BE36B34D-D5ED-4C49-9869-9E4E866CF3EC}" type="pres">
      <dgm:prSet presAssocID="{4781FAE1-E3C9-41B3-8C85-0D612C3941A4}" presName="Triangle" presStyleLbl="alignNode1" presStyleIdx="1" presStyleCnt="9"/>
      <dgm:spPr/>
    </dgm:pt>
    <dgm:pt modelId="{2D8A0A51-C87E-436F-B6B1-0A3219A87058}" type="pres">
      <dgm:prSet presAssocID="{0052F387-7257-4F0C-A250-6F36EA055A33}" presName="sibTrans" presStyleCnt="0"/>
      <dgm:spPr/>
    </dgm:pt>
    <dgm:pt modelId="{66DB1433-6D2B-48D3-B45A-9719216A65A2}" type="pres">
      <dgm:prSet presAssocID="{0052F387-7257-4F0C-A250-6F36EA055A33}" presName="space" presStyleCnt="0"/>
      <dgm:spPr/>
    </dgm:pt>
    <dgm:pt modelId="{DBF157DB-1764-4B64-9768-1296099D08D5}" type="pres">
      <dgm:prSet presAssocID="{8A22C2BF-E019-402C-A106-5F4E95C5FB32}" presName="composite" presStyleCnt="0"/>
      <dgm:spPr/>
    </dgm:pt>
    <dgm:pt modelId="{A26CDFAC-FE44-461C-A323-856229791BC8}" type="pres">
      <dgm:prSet presAssocID="{8A22C2BF-E019-402C-A106-5F4E95C5FB32}" presName="LShape" presStyleLbl="alignNode1" presStyleIdx="2" presStyleCnt="9"/>
      <dgm:spPr/>
    </dgm:pt>
    <dgm:pt modelId="{4B5F001F-E1A1-4358-9565-2CEC98588368}" type="pres">
      <dgm:prSet presAssocID="{8A22C2BF-E019-402C-A106-5F4E95C5FB32}" presName="ParentText" presStyleLbl="revTx" presStyleIdx="1" presStyleCnt="5">
        <dgm:presLayoutVars>
          <dgm:chMax val="0"/>
          <dgm:chPref val="0"/>
          <dgm:bulletEnabled val="1"/>
        </dgm:presLayoutVars>
      </dgm:prSet>
      <dgm:spPr/>
      <dgm:t>
        <a:bodyPr/>
        <a:lstStyle/>
        <a:p>
          <a:pPr rtl="1"/>
          <a:endParaRPr lang="ar-SA"/>
        </a:p>
      </dgm:t>
    </dgm:pt>
    <dgm:pt modelId="{627AD0EB-9405-4DB0-882C-C081802D57F0}" type="pres">
      <dgm:prSet presAssocID="{8A22C2BF-E019-402C-A106-5F4E95C5FB32}" presName="Triangle" presStyleLbl="alignNode1" presStyleIdx="3" presStyleCnt="9"/>
      <dgm:spPr/>
    </dgm:pt>
    <dgm:pt modelId="{E4D120A3-2244-462B-92F9-C94AF1720818}" type="pres">
      <dgm:prSet presAssocID="{01930412-F405-4BDD-8FB0-A2EBA4C14DAB}" presName="sibTrans" presStyleCnt="0"/>
      <dgm:spPr/>
    </dgm:pt>
    <dgm:pt modelId="{F49D4111-4BB8-488C-9ACF-C23308FDEEE1}" type="pres">
      <dgm:prSet presAssocID="{01930412-F405-4BDD-8FB0-A2EBA4C14DAB}" presName="space" presStyleCnt="0"/>
      <dgm:spPr/>
    </dgm:pt>
    <dgm:pt modelId="{CF0707F9-0629-4184-A4B9-8EE68EF607A5}" type="pres">
      <dgm:prSet presAssocID="{5AD4E6AC-0E70-429C-BD53-CF413802EC32}" presName="composite" presStyleCnt="0"/>
      <dgm:spPr/>
    </dgm:pt>
    <dgm:pt modelId="{102B07A4-BD56-4224-AB69-D4A1DBAD926F}" type="pres">
      <dgm:prSet presAssocID="{5AD4E6AC-0E70-429C-BD53-CF413802EC32}" presName="LShape" presStyleLbl="alignNode1" presStyleIdx="4" presStyleCnt="9"/>
      <dgm:spPr/>
    </dgm:pt>
    <dgm:pt modelId="{6B197617-BAF5-4EE2-A701-425589E5E133}" type="pres">
      <dgm:prSet presAssocID="{5AD4E6AC-0E70-429C-BD53-CF413802EC32}" presName="ParentText" presStyleLbl="revTx" presStyleIdx="2" presStyleCnt="5">
        <dgm:presLayoutVars>
          <dgm:chMax val="0"/>
          <dgm:chPref val="0"/>
          <dgm:bulletEnabled val="1"/>
        </dgm:presLayoutVars>
      </dgm:prSet>
      <dgm:spPr/>
      <dgm:t>
        <a:bodyPr/>
        <a:lstStyle/>
        <a:p>
          <a:pPr rtl="1"/>
          <a:endParaRPr lang="ar-SA"/>
        </a:p>
      </dgm:t>
    </dgm:pt>
    <dgm:pt modelId="{27323D64-A827-48B5-8F92-FA0DE7EA54F9}" type="pres">
      <dgm:prSet presAssocID="{5AD4E6AC-0E70-429C-BD53-CF413802EC32}" presName="Triangle" presStyleLbl="alignNode1" presStyleIdx="5" presStyleCnt="9"/>
      <dgm:spPr/>
    </dgm:pt>
    <dgm:pt modelId="{84DCE89E-2356-4872-8945-BA8FAE277E2F}" type="pres">
      <dgm:prSet presAssocID="{688801BA-110D-4BF7-80AE-EBC4B19EC9B7}" presName="sibTrans" presStyleCnt="0"/>
      <dgm:spPr/>
    </dgm:pt>
    <dgm:pt modelId="{F886AB49-58BC-450C-80C7-C856B2A333F4}" type="pres">
      <dgm:prSet presAssocID="{688801BA-110D-4BF7-80AE-EBC4B19EC9B7}" presName="space" presStyleCnt="0"/>
      <dgm:spPr/>
    </dgm:pt>
    <dgm:pt modelId="{4C47F03F-4DE4-42FE-8BEE-ADE12C023BC9}" type="pres">
      <dgm:prSet presAssocID="{4B1A9205-3381-4FE7-87C5-69081E8DFB4A}" presName="composite" presStyleCnt="0"/>
      <dgm:spPr/>
    </dgm:pt>
    <dgm:pt modelId="{A2509E68-F98E-4763-AB33-6681725E33A9}" type="pres">
      <dgm:prSet presAssocID="{4B1A9205-3381-4FE7-87C5-69081E8DFB4A}" presName="LShape" presStyleLbl="alignNode1" presStyleIdx="6" presStyleCnt="9"/>
      <dgm:spPr/>
    </dgm:pt>
    <dgm:pt modelId="{C1A03680-5F58-46DF-955D-706B7C81E0AF}" type="pres">
      <dgm:prSet presAssocID="{4B1A9205-3381-4FE7-87C5-69081E8DFB4A}" presName="ParentText" presStyleLbl="revTx" presStyleIdx="3" presStyleCnt="5">
        <dgm:presLayoutVars>
          <dgm:chMax val="0"/>
          <dgm:chPref val="0"/>
          <dgm:bulletEnabled val="1"/>
        </dgm:presLayoutVars>
      </dgm:prSet>
      <dgm:spPr/>
      <dgm:t>
        <a:bodyPr/>
        <a:lstStyle/>
        <a:p>
          <a:pPr rtl="1"/>
          <a:endParaRPr lang="ar-SA"/>
        </a:p>
      </dgm:t>
    </dgm:pt>
    <dgm:pt modelId="{369BC08C-CEDE-4BAB-A595-E1C87E31946B}" type="pres">
      <dgm:prSet presAssocID="{4B1A9205-3381-4FE7-87C5-69081E8DFB4A}" presName="Triangle" presStyleLbl="alignNode1" presStyleIdx="7" presStyleCnt="9"/>
      <dgm:spPr/>
    </dgm:pt>
    <dgm:pt modelId="{203DDAE6-4B0E-4B81-A38F-7217AF1466A0}" type="pres">
      <dgm:prSet presAssocID="{BC0B8528-C644-4B73-9DA5-1876D418E135}" presName="sibTrans" presStyleCnt="0"/>
      <dgm:spPr/>
    </dgm:pt>
    <dgm:pt modelId="{EEC69210-28F0-4807-943B-E47F4CEBF2A8}" type="pres">
      <dgm:prSet presAssocID="{BC0B8528-C644-4B73-9DA5-1876D418E135}" presName="space" presStyleCnt="0"/>
      <dgm:spPr/>
    </dgm:pt>
    <dgm:pt modelId="{56415976-20E2-402C-A2BA-D1537EB08CFC}" type="pres">
      <dgm:prSet presAssocID="{3748926B-AA11-4BE6-A722-60B3F272FD33}" presName="composite" presStyleCnt="0"/>
      <dgm:spPr/>
    </dgm:pt>
    <dgm:pt modelId="{E3B23135-A9FF-4317-927C-963BA977F4C2}" type="pres">
      <dgm:prSet presAssocID="{3748926B-AA11-4BE6-A722-60B3F272FD33}" presName="LShape" presStyleLbl="alignNode1" presStyleIdx="8" presStyleCnt="9"/>
      <dgm:spPr/>
    </dgm:pt>
    <dgm:pt modelId="{74281D73-E7DC-4122-96BD-5771A3385ABF}" type="pres">
      <dgm:prSet presAssocID="{3748926B-AA11-4BE6-A722-60B3F272FD33}" presName="ParentText" presStyleLbl="revTx" presStyleIdx="4" presStyleCnt="5">
        <dgm:presLayoutVars>
          <dgm:chMax val="0"/>
          <dgm:chPref val="0"/>
          <dgm:bulletEnabled val="1"/>
        </dgm:presLayoutVars>
      </dgm:prSet>
      <dgm:spPr/>
      <dgm:t>
        <a:bodyPr/>
        <a:lstStyle/>
        <a:p>
          <a:pPr rtl="1"/>
          <a:endParaRPr lang="ar-SA"/>
        </a:p>
      </dgm:t>
    </dgm:pt>
  </dgm:ptLst>
  <dgm:cxnLst>
    <dgm:cxn modelId="{12DAFEA1-421B-44BE-968F-C12C94976785}" type="presOf" srcId="{4781FAE1-E3C9-41B3-8C85-0D612C3941A4}" destId="{FD27E18F-EA5B-4E12-BBF5-BB083D0D6D47}" srcOrd="0" destOrd="0" presId="urn:microsoft.com/office/officeart/2009/3/layout/StepUpProcess"/>
    <dgm:cxn modelId="{9CF7080B-76B5-47F4-A609-5D3C1BB58DCC}" srcId="{03E4495A-CFD8-40F6-A24C-20E4D4BCCA25}" destId="{4781FAE1-E3C9-41B3-8C85-0D612C3941A4}" srcOrd="0" destOrd="0" parTransId="{5E08A119-16F4-422B-A5F7-89B82BEDC727}" sibTransId="{0052F387-7257-4F0C-A250-6F36EA055A33}"/>
    <dgm:cxn modelId="{4E6C8269-289E-4F99-B584-B7DC227859B9}" type="presOf" srcId="{4B1A9205-3381-4FE7-87C5-69081E8DFB4A}" destId="{C1A03680-5F58-46DF-955D-706B7C81E0AF}" srcOrd="0" destOrd="0" presId="urn:microsoft.com/office/officeart/2009/3/layout/StepUpProcess"/>
    <dgm:cxn modelId="{7BE69114-35F7-4ABB-BFFB-F91ACDF76D4D}" type="presOf" srcId="{03E4495A-CFD8-40F6-A24C-20E4D4BCCA25}" destId="{66CCE2D9-91C1-40AA-BE1B-57D8B8E4E06F}" srcOrd="0" destOrd="0" presId="urn:microsoft.com/office/officeart/2009/3/layout/StepUpProcess"/>
    <dgm:cxn modelId="{9F130126-9B1D-48E8-91F4-0F32446D0C52}" type="presOf" srcId="{3748926B-AA11-4BE6-A722-60B3F272FD33}" destId="{74281D73-E7DC-4122-96BD-5771A3385ABF}" srcOrd="0" destOrd="0" presId="urn:microsoft.com/office/officeart/2009/3/layout/StepUpProcess"/>
    <dgm:cxn modelId="{9AC7E795-6A32-4A03-8A88-7C304BF8F0D2}" type="presOf" srcId="{5AD4E6AC-0E70-429C-BD53-CF413802EC32}" destId="{6B197617-BAF5-4EE2-A701-425589E5E133}" srcOrd="0" destOrd="0" presId="urn:microsoft.com/office/officeart/2009/3/layout/StepUpProcess"/>
    <dgm:cxn modelId="{8B1BB4CD-423A-48A2-BC63-F725821A47B1}" srcId="{03E4495A-CFD8-40F6-A24C-20E4D4BCCA25}" destId="{4B1A9205-3381-4FE7-87C5-69081E8DFB4A}" srcOrd="3" destOrd="0" parTransId="{7D7C5F69-6A87-4F81-BDBF-7B1835398679}" sibTransId="{BC0B8528-C644-4B73-9DA5-1876D418E135}"/>
    <dgm:cxn modelId="{F1649ABB-175E-4FDD-9DDE-10C3F50CF94D}" srcId="{03E4495A-CFD8-40F6-A24C-20E4D4BCCA25}" destId="{5AD4E6AC-0E70-429C-BD53-CF413802EC32}" srcOrd="2" destOrd="0" parTransId="{50FE94FE-829E-4B92-AC6E-9011F78A4D6D}" sibTransId="{688801BA-110D-4BF7-80AE-EBC4B19EC9B7}"/>
    <dgm:cxn modelId="{C80E9832-12F3-4F81-BB3F-069E59E5FE63}" srcId="{03E4495A-CFD8-40F6-A24C-20E4D4BCCA25}" destId="{3748926B-AA11-4BE6-A722-60B3F272FD33}" srcOrd="4" destOrd="0" parTransId="{029188DF-7B94-42A3-903E-6EBC96E971CF}" sibTransId="{C7EE0596-6167-4A45-8BA9-D32A94ABB7CC}"/>
    <dgm:cxn modelId="{968BAEBF-324B-459C-BDE1-D238C8D28C5E}" srcId="{03E4495A-CFD8-40F6-A24C-20E4D4BCCA25}" destId="{8A22C2BF-E019-402C-A106-5F4E95C5FB32}" srcOrd="1" destOrd="0" parTransId="{E1B63CCC-DC29-415F-AA42-16188BE48EE9}" sibTransId="{01930412-F405-4BDD-8FB0-A2EBA4C14DAB}"/>
    <dgm:cxn modelId="{3389F40E-C434-479D-975D-80388F89D4AE}" type="presOf" srcId="{8A22C2BF-E019-402C-A106-5F4E95C5FB32}" destId="{4B5F001F-E1A1-4358-9565-2CEC98588368}" srcOrd="0" destOrd="0" presId="urn:microsoft.com/office/officeart/2009/3/layout/StepUpProcess"/>
    <dgm:cxn modelId="{FAAD9006-CA04-4536-B821-1DC837C93BC5}" type="presParOf" srcId="{66CCE2D9-91C1-40AA-BE1B-57D8B8E4E06F}" destId="{319A34BC-7B73-410B-88B4-B5E5AD9107A1}" srcOrd="0" destOrd="0" presId="urn:microsoft.com/office/officeart/2009/3/layout/StepUpProcess"/>
    <dgm:cxn modelId="{386CE8DA-BB40-4ABF-BB45-4EE550D1436E}" type="presParOf" srcId="{319A34BC-7B73-410B-88B4-B5E5AD9107A1}" destId="{0E85B22C-420A-4E1D-B50B-C3232AEACEA5}" srcOrd="0" destOrd="0" presId="urn:microsoft.com/office/officeart/2009/3/layout/StepUpProcess"/>
    <dgm:cxn modelId="{B3B470F6-D618-46F4-879C-CA8BE85C54A4}" type="presParOf" srcId="{319A34BC-7B73-410B-88B4-B5E5AD9107A1}" destId="{FD27E18F-EA5B-4E12-BBF5-BB083D0D6D47}" srcOrd="1" destOrd="0" presId="urn:microsoft.com/office/officeart/2009/3/layout/StepUpProcess"/>
    <dgm:cxn modelId="{DF7BF7A8-E5C3-4735-883E-C0E8ABBC3AFE}" type="presParOf" srcId="{319A34BC-7B73-410B-88B4-B5E5AD9107A1}" destId="{BE36B34D-D5ED-4C49-9869-9E4E866CF3EC}" srcOrd="2" destOrd="0" presId="urn:microsoft.com/office/officeart/2009/3/layout/StepUpProcess"/>
    <dgm:cxn modelId="{A8AA0FD7-D8D8-4404-AF67-93D977D09345}" type="presParOf" srcId="{66CCE2D9-91C1-40AA-BE1B-57D8B8E4E06F}" destId="{2D8A0A51-C87E-436F-B6B1-0A3219A87058}" srcOrd="1" destOrd="0" presId="urn:microsoft.com/office/officeart/2009/3/layout/StepUpProcess"/>
    <dgm:cxn modelId="{C15148A0-67AD-4C07-8297-F1B673950B62}" type="presParOf" srcId="{2D8A0A51-C87E-436F-B6B1-0A3219A87058}" destId="{66DB1433-6D2B-48D3-B45A-9719216A65A2}" srcOrd="0" destOrd="0" presId="urn:microsoft.com/office/officeart/2009/3/layout/StepUpProcess"/>
    <dgm:cxn modelId="{616A292B-2C61-481B-90F5-0AD79A573ED3}" type="presParOf" srcId="{66CCE2D9-91C1-40AA-BE1B-57D8B8E4E06F}" destId="{DBF157DB-1764-4B64-9768-1296099D08D5}" srcOrd="2" destOrd="0" presId="urn:microsoft.com/office/officeart/2009/3/layout/StepUpProcess"/>
    <dgm:cxn modelId="{E326B0C5-45E0-472D-A573-137F30204AAB}" type="presParOf" srcId="{DBF157DB-1764-4B64-9768-1296099D08D5}" destId="{A26CDFAC-FE44-461C-A323-856229791BC8}" srcOrd="0" destOrd="0" presId="urn:microsoft.com/office/officeart/2009/3/layout/StepUpProcess"/>
    <dgm:cxn modelId="{AA657F7B-23FB-4527-9BD7-028D0D75C06C}" type="presParOf" srcId="{DBF157DB-1764-4B64-9768-1296099D08D5}" destId="{4B5F001F-E1A1-4358-9565-2CEC98588368}" srcOrd="1" destOrd="0" presId="urn:microsoft.com/office/officeart/2009/3/layout/StepUpProcess"/>
    <dgm:cxn modelId="{0BAABBB4-972E-499D-ADAA-0D23783B2BAA}" type="presParOf" srcId="{DBF157DB-1764-4B64-9768-1296099D08D5}" destId="{627AD0EB-9405-4DB0-882C-C081802D57F0}" srcOrd="2" destOrd="0" presId="urn:microsoft.com/office/officeart/2009/3/layout/StepUpProcess"/>
    <dgm:cxn modelId="{3DBC7960-B234-4E57-B34B-18DD5F1E15D1}" type="presParOf" srcId="{66CCE2D9-91C1-40AA-BE1B-57D8B8E4E06F}" destId="{E4D120A3-2244-462B-92F9-C94AF1720818}" srcOrd="3" destOrd="0" presId="urn:microsoft.com/office/officeart/2009/3/layout/StepUpProcess"/>
    <dgm:cxn modelId="{6ECBE726-137E-41D8-8DD9-CE4ED4722BB6}" type="presParOf" srcId="{E4D120A3-2244-462B-92F9-C94AF1720818}" destId="{F49D4111-4BB8-488C-9ACF-C23308FDEEE1}" srcOrd="0" destOrd="0" presId="urn:microsoft.com/office/officeart/2009/3/layout/StepUpProcess"/>
    <dgm:cxn modelId="{C18115DB-3291-4009-99F2-78B2552390FB}" type="presParOf" srcId="{66CCE2D9-91C1-40AA-BE1B-57D8B8E4E06F}" destId="{CF0707F9-0629-4184-A4B9-8EE68EF607A5}" srcOrd="4" destOrd="0" presId="urn:microsoft.com/office/officeart/2009/3/layout/StepUpProcess"/>
    <dgm:cxn modelId="{20B0065C-1BDA-4E27-BE00-FD01BCAC9AA9}" type="presParOf" srcId="{CF0707F9-0629-4184-A4B9-8EE68EF607A5}" destId="{102B07A4-BD56-4224-AB69-D4A1DBAD926F}" srcOrd="0" destOrd="0" presId="urn:microsoft.com/office/officeart/2009/3/layout/StepUpProcess"/>
    <dgm:cxn modelId="{071902B4-2F36-4508-B2E2-1A419EFB375C}" type="presParOf" srcId="{CF0707F9-0629-4184-A4B9-8EE68EF607A5}" destId="{6B197617-BAF5-4EE2-A701-425589E5E133}" srcOrd="1" destOrd="0" presId="urn:microsoft.com/office/officeart/2009/3/layout/StepUpProcess"/>
    <dgm:cxn modelId="{EA3C8409-B12E-444B-B2AE-43DB8968EDEA}" type="presParOf" srcId="{CF0707F9-0629-4184-A4B9-8EE68EF607A5}" destId="{27323D64-A827-48B5-8F92-FA0DE7EA54F9}" srcOrd="2" destOrd="0" presId="urn:microsoft.com/office/officeart/2009/3/layout/StepUpProcess"/>
    <dgm:cxn modelId="{D754D78A-8148-4D15-9B84-83008476AFCF}" type="presParOf" srcId="{66CCE2D9-91C1-40AA-BE1B-57D8B8E4E06F}" destId="{84DCE89E-2356-4872-8945-BA8FAE277E2F}" srcOrd="5" destOrd="0" presId="urn:microsoft.com/office/officeart/2009/3/layout/StepUpProcess"/>
    <dgm:cxn modelId="{3BD7EA89-4CEA-46FA-BD3F-B51970DF24B0}" type="presParOf" srcId="{84DCE89E-2356-4872-8945-BA8FAE277E2F}" destId="{F886AB49-58BC-450C-80C7-C856B2A333F4}" srcOrd="0" destOrd="0" presId="urn:microsoft.com/office/officeart/2009/3/layout/StepUpProcess"/>
    <dgm:cxn modelId="{9E5E48AC-C537-4025-A93D-134CC2E34E07}" type="presParOf" srcId="{66CCE2D9-91C1-40AA-BE1B-57D8B8E4E06F}" destId="{4C47F03F-4DE4-42FE-8BEE-ADE12C023BC9}" srcOrd="6" destOrd="0" presId="urn:microsoft.com/office/officeart/2009/3/layout/StepUpProcess"/>
    <dgm:cxn modelId="{A5D68A81-5A9D-47DB-8980-59D9925AACD7}" type="presParOf" srcId="{4C47F03F-4DE4-42FE-8BEE-ADE12C023BC9}" destId="{A2509E68-F98E-4763-AB33-6681725E33A9}" srcOrd="0" destOrd="0" presId="urn:microsoft.com/office/officeart/2009/3/layout/StepUpProcess"/>
    <dgm:cxn modelId="{9BF3951D-B4F3-49A0-9D10-00D86552E120}" type="presParOf" srcId="{4C47F03F-4DE4-42FE-8BEE-ADE12C023BC9}" destId="{C1A03680-5F58-46DF-955D-706B7C81E0AF}" srcOrd="1" destOrd="0" presId="urn:microsoft.com/office/officeart/2009/3/layout/StepUpProcess"/>
    <dgm:cxn modelId="{A0874D2B-32DE-4313-B146-330904B2BAEA}" type="presParOf" srcId="{4C47F03F-4DE4-42FE-8BEE-ADE12C023BC9}" destId="{369BC08C-CEDE-4BAB-A595-E1C87E31946B}" srcOrd="2" destOrd="0" presId="urn:microsoft.com/office/officeart/2009/3/layout/StepUpProcess"/>
    <dgm:cxn modelId="{8689B707-9476-4622-823D-A91BBFD2F982}" type="presParOf" srcId="{66CCE2D9-91C1-40AA-BE1B-57D8B8E4E06F}" destId="{203DDAE6-4B0E-4B81-A38F-7217AF1466A0}" srcOrd="7" destOrd="0" presId="urn:microsoft.com/office/officeart/2009/3/layout/StepUpProcess"/>
    <dgm:cxn modelId="{8ECFC7BD-A07D-4024-991B-528520C32BC3}" type="presParOf" srcId="{203DDAE6-4B0E-4B81-A38F-7217AF1466A0}" destId="{EEC69210-28F0-4807-943B-E47F4CEBF2A8}" srcOrd="0" destOrd="0" presId="urn:microsoft.com/office/officeart/2009/3/layout/StepUpProcess"/>
    <dgm:cxn modelId="{BE0F68D3-5029-44DC-BB58-FEF3A955A576}" type="presParOf" srcId="{66CCE2D9-91C1-40AA-BE1B-57D8B8E4E06F}" destId="{56415976-20E2-402C-A2BA-D1537EB08CFC}" srcOrd="8" destOrd="0" presId="urn:microsoft.com/office/officeart/2009/3/layout/StepUpProcess"/>
    <dgm:cxn modelId="{E5AB75FF-970D-4B5E-932F-FD8AD6DC1136}" type="presParOf" srcId="{56415976-20E2-402C-A2BA-D1537EB08CFC}" destId="{E3B23135-A9FF-4317-927C-963BA977F4C2}" srcOrd="0" destOrd="0" presId="urn:microsoft.com/office/officeart/2009/3/layout/StepUpProcess"/>
    <dgm:cxn modelId="{7A37A779-AACA-4DF3-864F-8210764BDC82}" type="presParOf" srcId="{56415976-20E2-402C-A2BA-D1537EB08CFC}" destId="{74281D73-E7DC-4122-96BD-5771A3385ABF}"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2F5017-F55D-4D38-B0AB-FEED6A5904E8}">
      <dsp:nvSpPr>
        <dsp:cNvPr id="0" name=""/>
        <dsp:cNvSpPr/>
      </dsp:nvSpPr>
      <dsp:spPr>
        <a:xfrm>
          <a:off x="3665964" y="-194926"/>
          <a:ext cx="1821973" cy="1010157"/>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ln w="15875">
                <a:solidFill>
                  <a:schemeClr val="lt1">
                    <a:hueOff val="0"/>
                    <a:satOff val="0"/>
                    <a:lumOff val="0"/>
                  </a:schemeClr>
                </a:solidFill>
              </a:ln>
            </a:rPr>
            <a:t>الهدف</a:t>
          </a:r>
          <a:endParaRPr lang="ar-SA" sz="2400" kern="1200" dirty="0">
            <a:ln w="15875">
              <a:solidFill>
                <a:schemeClr val="lt1">
                  <a:hueOff val="0"/>
                  <a:satOff val="0"/>
                  <a:lumOff val="0"/>
                </a:schemeClr>
              </a:solidFill>
            </a:ln>
          </a:endParaRPr>
        </a:p>
      </dsp:txBody>
      <dsp:txXfrm>
        <a:off x="3715276" y="-145614"/>
        <a:ext cx="1723349" cy="911533"/>
      </dsp:txXfrm>
    </dsp:sp>
    <dsp:sp modelId="{A71323B8-DB20-45B0-88A6-EBAC22C73E28}">
      <dsp:nvSpPr>
        <dsp:cNvPr id="0" name=""/>
        <dsp:cNvSpPr/>
      </dsp:nvSpPr>
      <dsp:spPr>
        <a:xfrm>
          <a:off x="1678657" y="310065"/>
          <a:ext cx="5778807" cy="5778807"/>
        </a:xfrm>
        <a:custGeom>
          <a:avLst/>
          <a:gdLst/>
          <a:ahLst/>
          <a:cxnLst/>
          <a:rect l="0" t="0" r="0" b="0"/>
          <a:pathLst>
            <a:path>
              <a:moveTo>
                <a:pt x="3810787" y="150844"/>
              </a:moveTo>
              <a:arcTo wR="2889403" hR="2889403" stAng="17315726" swAng="18548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1B4D845-8CA0-4A36-8BFB-30E5808C7E77}">
      <dsp:nvSpPr>
        <dsp:cNvPr id="0" name=""/>
        <dsp:cNvSpPr/>
      </dsp:nvSpPr>
      <dsp:spPr>
        <a:xfrm>
          <a:off x="5425090" y="515172"/>
          <a:ext cx="1683079" cy="693613"/>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ln w="15875">
                <a:solidFill>
                  <a:schemeClr val="lt1">
                    <a:hueOff val="0"/>
                    <a:satOff val="0"/>
                    <a:lumOff val="0"/>
                  </a:schemeClr>
                </a:solidFill>
              </a:ln>
            </a:rPr>
            <a:t>الوظيفة</a:t>
          </a:r>
          <a:endParaRPr lang="ar-SA" sz="2400" kern="1200" dirty="0">
            <a:ln w="15875">
              <a:solidFill>
                <a:schemeClr val="lt1">
                  <a:hueOff val="0"/>
                  <a:satOff val="0"/>
                  <a:lumOff val="0"/>
                </a:schemeClr>
              </a:solidFill>
            </a:ln>
          </a:endParaRPr>
        </a:p>
      </dsp:txBody>
      <dsp:txXfrm>
        <a:off x="5458949" y="549031"/>
        <a:ext cx="1615361" cy="625895"/>
      </dsp:txXfrm>
    </dsp:sp>
    <dsp:sp modelId="{66DAAF05-BA4C-4B43-88EB-79387CE90920}">
      <dsp:nvSpPr>
        <dsp:cNvPr id="0" name=""/>
        <dsp:cNvSpPr/>
      </dsp:nvSpPr>
      <dsp:spPr>
        <a:xfrm>
          <a:off x="1678877" y="310152"/>
          <a:ext cx="5778807" cy="5778807"/>
        </a:xfrm>
        <a:custGeom>
          <a:avLst/>
          <a:gdLst/>
          <a:ahLst/>
          <a:cxnLst/>
          <a:rect l="0" t="0" r="0" b="0"/>
          <a:pathLst>
            <a:path>
              <a:moveTo>
                <a:pt x="4988611" y="903961"/>
              </a:moveTo>
              <a:arcTo wR="2889403" hR="2889403" stAng="18995722" swAng="8583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1BC64EE-8543-4FB1-87E5-BA9D80441882}">
      <dsp:nvSpPr>
        <dsp:cNvPr id="0" name=""/>
        <dsp:cNvSpPr/>
      </dsp:nvSpPr>
      <dsp:spPr>
        <a:xfrm>
          <a:off x="6346190" y="1800822"/>
          <a:ext cx="1940154" cy="1011718"/>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ln w="15875">
                <a:solidFill>
                  <a:schemeClr val="lt1">
                    <a:hueOff val="0"/>
                    <a:satOff val="0"/>
                    <a:lumOff val="0"/>
                  </a:schemeClr>
                </a:solidFill>
              </a:ln>
            </a:rPr>
            <a:t>التخصيص وتقسيم العمل</a:t>
          </a:r>
          <a:endParaRPr lang="ar-SA" sz="2400" kern="1200" dirty="0">
            <a:ln w="15875">
              <a:solidFill>
                <a:schemeClr val="lt1">
                  <a:hueOff val="0"/>
                  <a:satOff val="0"/>
                  <a:lumOff val="0"/>
                </a:schemeClr>
              </a:solidFill>
            </a:ln>
          </a:endParaRPr>
        </a:p>
      </dsp:txBody>
      <dsp:txXfrm>
        <a:off x="6395578" y="1850210"/>
        <a:ext cx="1841378" cy="912942"/>
      </dsp:txXfrm>
    </dsp:sp>
    <dsp:sp modelId="{39F34677-8079-4C79-BB0B-6D1CE9E06B21}">
      <dsp:nvSpPr>
        <dsp:cNvPr id="0" name=""/>
        <dsp:cNvSpPr/>
      </dsp:nvSpPr>
      <dsp:spPr>
        <a:xfrm>
          <a:off x="1678877" y="310152"/>
          <a:ext cx="5778807" cy="5778807"/>
        </a:xfrm>
        <a:custGeom>
          <a:avLst/>
          <a:gdLst/>
          <a:ahLst/>
          <a:cxnLst/>
          <a:rect l="0" t="0" r="0" b="0"/>
          <a:pathLst>
            <a:path>
              <a:moveTo>
                <a:pt x="5753773" y="2509878"/>
              </a:moveTo>
              <a:arcTo wR="2889403" hR="2889403" stAng="21147141" swAng="88377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6A5ADE-D006-448F-ADC5-252FFA6E2D81}">
      <dsp:nvSpPr>
        <dsp:cNvPr id="0" name=""/>
        <dsp:cNvSpPr/>
      </dsp:nvSpPr>
      <dsp:spPr>
        <a:xfrm>
          <a:off x="6489613" y="3568288"/>
          <a:ext cx="1653307" cy="1048285"/>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ln w="15875">
                <a:solidFill>
                  <a:schemeClr val="lt1">
                    <a:hueOff val="0"/>
                    <a:satOff val="0"/>
                    <a:lumOff val="0"/>
                  </a:schemeClr>
                </a:solidFill>
              </a:ln>
            </a:rPr>
            <a:t>وحدة الأمر</a:t>
          </a:r>
          <a:endParaRPr lang="ar-SA" sz="2400" kern="1200" dirty="0">
            <a:ln w="15875">
              <a:solidFill>
                <a:schemeClr val="lt1">
                  <a:hueOff val="0"/>
                  <a:satOff val="0"/>
                  <a:lumOff val="0"/>
                </a:schemeClr>
              </a:solidFill>
            </a:ln>
          </a:endParaRPr>
        </a:p>
      </dsp:txBody>
      <dsp:txXfrm>
        <a:off x="6540786" y="3619461"/>
        <a:ext cx="1550961" cy="945939"/>
      </dsp:txXfrm>
    </dsp:sp>
    <dsp:sp modelId="{A9A191B1-F6B2-4A64-B3F4-929049F89F2A}">
      <dsp:nvSpPr>
        <dsp:cNvPr id="0" name=""/>
        <dsp:cNvSpPr/>
      </dsp:nvSpPr>
      <dsp:spPr>
        <a:xfrm>
          <a:off x="1537538" y="597499"/>
          <a:ext cx="5778807" cy="5778807"/>
        </a:xfrm>
        <a:custGeom>
          <a:avLst/>
          <a:gdLst/>
          <a:ahLst/>
          <a:cxnLst/>
          <a:rect l="0" t="0" r="0" b="0"/>
          <a:pathLst>
            <a:path>
              <a:moveTo>
                <a:pt x="5547067" y="4023193"/>
              </a:moveTo>
              <a:arcTo wR="2889403" hR="2889403" stAng="1386219" swAng="52244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6C5650B-1264-4A03-8F68-95574C49D495}">
      <dsp:nvSpPr>
        <dsp:cNvPr id="0" name=""/>
        <dsp:cNvSpPr/>
      </dsp:nvSpPr>
      <dsp:spPr>
        <a:xfrm>
          <a:off x="5640748" y="5013767"/>
          <a:ext cx="1837659" cy="693613"/>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ln w="15875">
                <a:solidFill>
                  <a:schemeClr val="lt1">
                    <a:hueOff val="0"/>
                    <a:satOff val="0"/>
                    <a:lumOff val="0"/>
                  </a:schemeClr>
                </a:solidFill>
              </a:ln>
            </a:rPr>
            <a:t>نطاق الاشراف</a:t>
          </a:r>
          <a:endParaRPr lang="ar-SA" sz="2400" kern="1200" dirty="0">
            <a:ln w="15875">
              <a:solidFill>
                <a:schemeClr val="lt1">
                  <a:hueOff val="0"/>
                  <a:satOff val="0"/>
                  <a:lumOff val="0"/>
                </a:schemeClr>
              </a:solidFill>
            </a:ln>
          </a:endParaRPr>
        </a:p>
      </dsp:txBody>
      <dsp:txXfrm>
        <a:off x="5674607" y="5047626"/>
        <a:ext cx="1769941" cy="625895"/>
      </dsp:txXfrm>
    </dsp:sp>
    <dsp:sp modelId="{7789F812-5418-46AA-B284-74D8AE0C8840}">
      <dsp:nvSpPr>
        <dsp:cNvPr id="0" name=""/>
        <dsp:cNvSpPr/>
      </dsp:nvSpPr>
      <dsp:spPr>
        <a:xfrm>
          <a:off x="2526212" y="10787"/>
          <a:ext cx="5778807" cy="5778807"/>
        </a:xfrm>
        <a:custGeom>
          <a:avLst/>
          <a:gdLst/>
          <a:ahLst/>
          <a:cxnLst/>
          <a:rect l="0" t="0" r="0" b="0"/>
          <a:pathLst>
            <a:path>
              <a:moveTo>
                <a:pt x="3568434" y="5697886"/>
              </a:moveTo>
              <a:arcTo wR="2889403" hR="2889403" stAng="4584477" swAng="63979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6B6DF39-3AD7-4891-8138-C17F0F53217C}">
      <dsp:nvSpPr>
        <dsp:cNvPr id="0" name=""/>
        <dsp:cNvSpPr/>
      </dsp:nvSpPr>
      <dsp:spPr>
        <a:xfrm>
          <a:off x="3578782" y="5382219"/>
          <a:ext cx="1978996" cy="1173372"/>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ln w="15875">
                <a:solidFill>
                  <a:schemeClr val="lt1">
                    <a:hueOff val="0"/>
                    <a:satOff val="0"/>
                    <a:lumOff val="0"/>
                  </a:schemeClr>
                </a:solidFill>
              </a:ln>
            </a:rPr>
            <a:t>تكافؤ السلطة والمسؤولية</a:t>
          </a:r>
          <a:endParaRPr lang="ar-SA" sz="2400" kern="1200" dirty="0">
            <a:ln w="15875">
              <a:solidFill>
                <a:schemeClr val="lt1">
                  <a:hueOff val="0"/>
                  <a:satOff val="0"/>
                  <a:lumOff val="0"/>
                </a:schemeClr>
              </a:solidFill>
            </a:ln>
          </a:endParaRPr>
        </a:p>
      </dsp:txBody>
      <dsp:txXfrm>
        <a:off x="3636061" y="5439498"/>
        <a:ext cx="1864438" cy="1058814"/>
      </dsp:txXfrm>
    </dsp:sp>
    <dsp:sp modelId="{0A432BCA-84C6-44B4-9B7F-3F7539B316C6}">
      <dsp:nvSpPr>
        <dsp:cNvPr id="0" name=""/>
        <dsp:cNvSpPr/>
      </dsp:nvSpPr>
      <dsp:spPr>
        <a:xfrm>
          <a:off x="828928" y="10660"/>
          <a:ext cx="5778807" cy="5778807"/>
        </a:xfrm>
        <a:custGeom>
          <a:avLst/>
          <a:gdLst/>
          <a:ahLst/>
          <a:cxnLst/>
          <a:rect l="0" t="0" r="0" b="0"/>
          <a:pathLst>
            <a:path>
              <a:moveTo>
                <a:pt x="2744361" y="5775165"/>
              </a:moveTo>
              <a:arcTo wR="2889403" hR="2889403" stAng="5572641" swAng="64224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B660B54-8423-4A89-9C60-2D1E81DAA40C}">
      <dsp:nvSpPr>
        <dsp:cNvPr id="0" name=""/>
        <dsp:cNvSpPr/>
      </dsp:nvSpPr>
      <dsp:spPr>
        <a:xfrm>
          <a:off x="1811107" y="5013761"/>
          <a:ext cx="1528500" cy="693613"/>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ln w="15875">
                <a:solidFill>
                  <a:schemeClr val="lt1">
                    <a:hueOff val="0"/>
                    <a:satOff val="0"/>
                    <a:lumOff val="0"/>
                  </a:schemeClr>
                </a:solidFill>
              </a:ln>
            </a:rPr>
            <a:t>التفويض</a:t>
          </a:r>
          <a:endParaRPr lang="ar-SA" sz="2400" kern="1200" dirty="0">
            <a:ln w="15875">
              <a:solidFill>
                <a:schemeClr val="lt1">
                  <a:hueOff val="0"/>
                  <a:satOff val="0"/>
                  <a:lumOff val="0"/>
                </a:schemeClr>
              </a:solidFill>
            </a:ln>
          </a:endParaRPr>
        </a:p>
      </dsp:txBody>
      <dsp:txXfrm>
        <a:off x="1844966" y="5047620"/>
        <a:ext cx="1460782" cy="625895"/>
      </dsp:txXfrm>
    </dsp:sp>
    <dsp:sp modelId="{B022D64A-FA64-47E2-8552-4BFB0C39B41A}">
      <dsp:nvSpPr>
        <dsp:cNvPr id="0" name=""/>
        <dsp:cNvSpPr/>
      </dsp:nvSpPr>
      <dsp:spPr>
        <a:xfrm>
          <a:off x="1823213" y="604580"/>
          <a:ext cx="5778807" cy="5778807"/>
        </a:xfrm>
        <a:custGeom>
          <a:avLst/>
          <a:gdLst/>
          <a:ahLst/>
          <a:cxnLst/>
          <a:rect l="0" t="0" r="0" b="0"/>
          <a:pathLst>
            <a:path>
              <a:moveTo>
                <a:pt x="429631" y="4405377"/>
              </a:moveTo>
              <a:arcTo wR="2889403" hR="2889403" stAng="8901252" swAng="52168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69D21EB-9889-45A5-9C34-7497149F4BA4}">
      <dsp:nvSpPr>
        <dsp:cNvPr id="0" name=""/>
        <dsp:cNvSpPr/>
      </dsp:nvSpPr>
      <dsp:spPr>
        <a:xfrm>
          <a:off x="857655" y="3568288"/>
          <a:ext cx="1925278" cy="1048285"/>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ln w="15875">
                <a:solidFill>
                  <a:schemeClr val="lt1">
                    <a:hueOff val="0"/>
                    <a:satOff val="0"/>
                    <a:lumOff val="0"/>
                  </a:schemeClr>
                </a:solidFill>
              </a:ln>
            </a:rPr>
            <a:t>المركزية واللامركزية</a:t>
          </a:r>
          <a:endParaRPr lang="ar-SA" sz="2400" kern="1200" dirty="0">
            <a:ln w="15875">
              <a:solidFill>
                <a:schemeClr val="lt1">
                  <a:hueOff val="0"/>
                  <a:satOff val="0"/>
                  <a:lumOff val="0"/>
                </a:schemeClr>
              </a:solidFill>
            </a:ln>
          </a:endParaRPr>
        </a:p>
      </dsp:txBody>
      <dsp:txXfrm>
        <a:off x="908828" y="3619461"/>
        <a:ext cx="1822932" cy="945939"/>
      </dsp:txXfrm>
    </dsp:sp>
    <dsp:sp modelId="{DF98BC9C-B7C7-443E-BBAA-0A3FBD128B90}">
      <dsp:nvSpPr>
        <dsp:cNvPr id="0" name=""/>
        <dsp:cNvSpPr/>
      </dsp:nvSpPr>
      <dsp:spPr>
        <a:xfrm>
          <a:off x="1678877" y="310152"/>
          <a:ext cx="5778807" cy="5778807"/>
        </a:xfrm>
        <a:custGeom>
          <a:avLst/>
          <a:gdLst/>
          <a:ahLst/>
          <a:cxnLst/>
          <a:rect l="0" t="0" r="0" b="0"/>
          <a:pathLst>
            <a:path>
              <a:moveTo>
                <a:pt x="22669" y="3250638"/>
              </a:moveTo>
              <a:arcTo wR="2889403" hR="2889403" stAng="10369083" swAng="88377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B6FD39F-A923-49E9-9E09-A5C016E2A4F5}">
      <dsp:nvSpPr>
        <dsp:cNvPr id="0" name=""/>
        <dsp:cNvSpPr/>
      </dsp:nvSpPr>
      <dsp:spPr>
        <a:xfrm>
          <a:off x="1027094" y="1800822"/>
          <a:ext cx="1586400" cy="1011718"/>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ln w="15875">
                <a:solidFill>
                  <a:schemeClr val="lt1">
                    <a:hueOff val="0"/>
                    <a:satOff val="0"/>
                    <a:lumOff val="0"/>
                  </a:schemeClr>
                </a:solidFill>
              </a:ln>
            </a:rPr>
            <a:t>التنسيق</a:t>
          </a:r>
          <a:endParaRPr lang="ar-SA" sz="2400" kern="1200" dirty="0">
            <a:ln w="15875">
              <a:solidFill>
                <a:schemeClr val="lt1">
                  <a:hueOff val="0"/>
                  <a:satOff val="0"/>
                  <a:lumOff val="0"/>
                </a:schemeClr>
              </a:solidFill>
            </a:ln>
          </a:endParaRPr>
        </a:p>
      </dsp:txBody>
      <dsp:txXfrm>
        <a:off x="1076482" y="1850210"/>
        <a:ext cx="1487624" cy="912942"/>
      </dsp:txXfrm>
    </dsp:sp>
    <dsp:sp modelId="{1FA02FA6-8BF6-45ED-9B22-1CCF4796ED43}">
      <dsp:nvSpPr>
        <dsp:cNvPr id="0" name=""/>
        <dsp:cNvSpPr/>
      </dsp:nvSpPr>
      <dsp:spPr>
        <a:xfrm>
          <a:off x="1678877" y="310152"/>
          <a:ext cx="5778807" cy="5778807"/>
        </a:xfrm>
        <a:custGeom>
          <a:avLst/>
          <a:gdLst/>
          <a:ahLst/>
          <a:cxnLst/>
          <a:rect l="0" t="0" r="0" b="0"/>
          <a:pathLst>
            <a:path>
              <a:moveTo>
                <a:pt x="364686" y="1484250"/>
              </a:moveTo>
              <a:arcTo wR="2889403" hR="2889403" stAng="12545910" swAng="8583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A5B635-9357-4B97-AF44-51C7D7DF2829}">
      <dsp:nvSpPr>
        <dsp:cNvPr id="0" name=""/>
        <dsp:cNvSpPr/>
      </dsp:nvSpPr>
      <dsp:spPr>
        <a:xfrm>
          <a:off x="2028392" y="515172"/>
          <a:ext cx="1683079" cy="693613"/>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ln w="15875">
                <a:solidFill>
                  <a:schemeClr val="lt1">
                    <a:hueOff val="0"/>
                    <a:satOff val="0"/>
                    <a:lumOff val="0"/>
                  </a:schemeClr>
                </a:solidFill>
              </a:ln>
            </a:rPr>
            <a:t>التوازن والمرونة</a:t>
          </a:r>
          <a:endParaRPr lang="ar-SA" sz="2400" kern="1200" dirty="0">
            <a:ln w="15875">
              <a:solidFill>
                <a:schemeClr val="lt1">
                  <a:hueOff val="0"/>
                  <a:satOff val="0"/>
                  <a:lumOff val="0"/>
                </a:schemeClr>
              </a:solidFill>
            </a:ln>
          </a:endParaRPr>
        </a:p>
      </dsp:txBody>
      <dsp:txXfrm>
        <a:off x="2062251" y="549031"/>
        <a:ext cx="1615361" cy="625895"/>
      </dsp:txXfrm>
    </dsp:sp>
    <dsp:sp modelId="{0A5CF3B2-0C0E-4F6C-BCCF-CB2C5104849A}">
      <dsp:nvSpPr>
        <dsp:cNvPr id="0" name=""/>
        <dsp:cNvSpPr/>
      </dsp:nvSpPr>
      <dsp:spPr>
        <a:xfrm>
          <a:off x="1679074" y="310074"/>
          <a:ext cx="5778807" cy="5778807"/>
        </a:xfrm>
        <a:custGeom>
          <a:avLst/>
          <a:gdLst/>
          <a:ahLst/>
          <a:cxnLst/>
          <a:rect l="0" t="0" r="0" b="0"/>
          <a:pathLst>
            <a:path>
              <a:moveTo>
                <a:pt x="1821864" y="204443"/>
              </a:moveTo>
              <a:arcTo wR="2889403" hR="2889403" stAng="14899035" swAng="20679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5B22C-420A-4E1D-B50B-C3232AEACEA5}">
      <dsp:nvSpPr>
        <dsp:cNvPr id="0" name=""/>
        <dsp:cNvSpPr/>
      </dsp:nvSpPr>
      <dsp:spPr>
        <a:xfrm rot="5400000">
          <a:off x="332677" y="2363293"/>
          <a:ext cx="1001390" cy="1666291"/>
        </a:xfrm>
        <a:prstGeom prst="corner">
          <a:avLst>
            <a:gd name="adj1" fmla="val 16120"/>
            <a:gd name="adj2" fmla="val 16110"/>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w="9525" cap="flat" cmpd="sng" algn="ctr">
          <a:solidFill>
            <a:schemeClr val="accent2">
              <a:hueOff val="0"/>
              <a:satOff val="0"/>
              <a:lumOff val="0"/>
              <a:alphaOff val="0"/>
            </a:schemeClr>
          </a:solidFill>
          <a:prstDash val="solid"/>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1">
          <a:scrgbClr r="0" g="0" b="0"/>
        </a:lnRef>
        <a:fillRef idx="3">
          <a:scrgbClr r="0" g="0" b="0"/>
        </a:fillRef>
        <a:effectRef idx="3">
          <a:scrgbClr r="0" g="0" b="0"/>
        </a:effectRef>
        <a:fontRef idx="minor">
          <a:schemeClr val="lt1"/>
        </a:fontRef>
      </dsp:style>
    </dsp:sp>
    <dsp:sp modelId="{FD27E18F-EA5B-4E12-BBF5-BB083D0D6D47}">
      <dsp:nvSpPr>
        <dsp:cNvPr id="0" name=""/>
        <dsp:cNvSpPr/>
      </dsp:nvSpPr>
      <dsp:spPr>
        <a:xfrm>
          <a:off x="165520" y="2861155"/>
          <a:ext cx="1504337" cy="1318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ar-SA" sz="2000" b="1" i="0" kern="1200" dirty="0" smtClean="0">
              <a:latin typeface="Arial" charset="0"/>
              <a:ea typeface="Arial" charset="0"/>
              <a:cs typeface="Arial" charset="0"/>
            </a:rPr>
            <a:t>إعطاء صورة كاملة عن الهيكل التنظيمي.</a:t>
          </a:r>
          <a:endParaRPr lang="ar-SA" sz="2000" b="1" i="0" kern="1200" dirty="0">
            <a:solidFill>
              <a:schemeClr val="bg1"/>
            </a:solidFill>
            <a:latin typeface="Arial" charset="0"/>
            <a:ea typeface="Arial" charset="0"/>
            <a:cs typeface="Arial" charset="0"/>
          </a:endParaRPr>
        </a:p>
      </dsp:txBody>
      <dsp:txXfrm>
        <a:off x="165520" y="2861155"/>
        <a:ext cx="1504337" cy="1318639"/>
      </dsp:txXfrm>
    </dsp:sp>
    <dsp:sp modelId="{BE36B34D-D5ED-4C49-9869-9E4E866CF3EC}">
      <dsp:nvSpPr>
        <dsp:cNvPr id="0" name=""/>
        <dsp:cNvSpPr/>
      </dsp:nvSpPr>
      <dsp:spPr>
        <a:xfrm>
          <a:off x="1386020" y="2240619"/>
          <a:ext cx="283837" cy="283837"/>
        </a:xfrm>
        <a:prstGeom prst="triangle">
          <a:avLst>
            <a:gd name="adj" fmla="val 100000"/>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w="9525" cap="flat" cmpd="sng" algn="ctr">
          <a:solidFill>
            <a:schemeClr val="accent2">
              <a:hueOff val="0"/>
              <a:satOff val="0"/>
              <a:lumOff val="0"/>
              <a:alphaOff val="0"/>
            </a:schemeClr>
          </a:solidFill>
          <a:prstDash val="solid"/>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1">
          <a:scrgbClr r="0" g="0" b="0"/>
        </a:lnRef>
        <a:fillRef idx="3">
          <a:scrgbClr r="0" g="0" b="0"/>
        </a:fillRef>
        <a:effectRef idx="3">
          <a:scrgbClr r="0" g="0" b="0"/>
        </a:effectRef>
        <a:fontRef idx="minor">
          <a:schemeClr val="lt1"/>
        </a:fontRef>
      </dsp:style>
    </dsp:sp>
    <dsp:sp modelId="{A26CDFAC-FE44-461C-A323-856229791BC8}">
      <dsp:nvSpPr>
        <dsp:cNvPr id="0" name=""/>
        <dsp:cNvSpPr/>
      </dsp:nvSpPr>
      <dsp:spPr>
        <a:xfrm rot="5400000">
          <a:off x="2174280" y="1907587"/>
          <a:ext cx="1001390" cy="1666291"/>
        </a:xfrm>
        <a:prstGeom prst="corner">
          <a:avLst>
            <a:gd name="adj1" fmla="val 16120"/>
            <a:gd name="adj2" fmla="val 16110"/>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w="9525" cap="flat" cmpd="sng" algn="ctr">
          <a:solidFill>
            <a:schemeClr val="accent2">
              <a:hueOff val="0"/>
              <a:satOff val="0"/>
              <a:lumOff val="0"/>
              <a:alphaOff val="0"/>
            </a:schemeClr>
          </a:solidFill>
          <a:prstDash val="solid"/>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1">
          <a:scrgbClr r="0" g="0" b="0"/>
        </a:lnRef>
        <a:fillRef idx="3">
          <a:scrgbClr r="0" g="0" b="0"/>
        </a:fillRef>
        <a:effectRef idx="3">
          <a:scrgbClr r="0" g="0" b="0"/>
        </a:effectRef>
        <a:fontRef idx="minor">
          <a:schemeClr val="lt1"/>
        </a:fontRef>
      </dsp:style>
    </dsp:sp>
    <dsp:sp modelId="{4B5F001F-E1A1-4358-9565-2CEC98588368}">
      <dsp:nvSpPr>
        <dsp:cNvPr id="0" name=""/>
        <dsp:cNvSpPr/>
      </dsp:nvSpPr>
      <dsp:spPr>
        <a:xfrm>
          <a:off x="2007123" y="2405449"/>
          <a:ext cx="1504337" cy="1318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ar-SA" sz="2000" b="1" i="0" kern="1200" dirty="0" smtClean="0">
              <a:latin typeface="Arial" charset="0"/>
              <a:ea typeface="Arial" charset="0"/>
              <a:cs typeface="Arial" charset="0"/>
            </a:rPr>
            <a:t>كيفية تقسيم العمل بين الأفراد والوحدات</a:t>
          </a:r>
          <a:r>
            <a:rPr lang="ar-SA" sz="2000" kern="1200" dirty="0" smtClean="0"/>
            <a:t>.</a:t>
          </a:r>
          <a:endParaRPr lang="en-US" sz="2000" kern="1200" dirty="0"/>
        </a:p>
      </dsp:txBody>
      <dsp:txXfrm>
        <a:off x="2007123" y="2405449"/>
        <a:ext cx="1504337" cy="1318639"/>
      </dsp:txXfrm>
    </dsp:sp>
    <dsp:sp modelId="{627AD0EB-9405-4DB0-882C-C081802D57F0}">
      <dsp:nvSpPr>
        <dsp:cNvPr id="0" name=""/>
        <dsp:cNvSpPr/>
      </dsp:nvSpPr>
      <dsp:spPr>
        <a:xfrm>
          <a:off x="3227623" y="1784912"/>
          <a:ext cx="283837" cy="283837"/>
        </a:xfrm>
        <a:prstGeom prst="triangle">
          <a:avLst>
            <a:gd name="adj" fmla="val 100000"/>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w="9525" cap="flat" cmpd="sng" algn="ctr">
          <a:solidFill>
            <a:schemeClr val="accent2">
              <a:hueOff val="0"/>
              <a:satOff val="0"/>
              <a:lumOff val="0"/>
              <a:alphaOff val="0"/>
            </a:schemeClr>
          </a:solidFill>
          <a:prstDash val="solid"/>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1">
          <a:scrgbClr r="0" g="0" b="0"/>
        </a:lnRef>
        <a:fillRef idx="3">
          <a:scrgbClr r="0" g="0" b="0"/>
        </a:fillRef>
        <a:effectRef idx="3">
          <a:scrgbClr r="0" g="0" b="0"/>
        </a:effectRef>
        <a:fontRef idx="minor">
          <a:schemeClr val="lt1"/>
        </a:fontRef>
      </dsp:style>
    </dsp:sp>
    <dsp:sp modelId="{102B07A4-BD56-4224-AB69-D4A1DBAD926F}">
      <dsp:nvSpPr>
        <dsp:cNvPr id="0" name=""/>
        <dsp:cNvSpPr/>
      </dsp:nvSpPr>
      <dsp:spPr>
        <a:xfrm rot="5400000">
          <a:off x="4015883" y="1451880"/>
          <a:ext cx="1001390" cy="1666291"/>
        </a:xfrm>
        <a:prstGeom prst="corner">
          <a:avLst>
            <a:gd name="adj1" fmla="val 16120"/>
            <a:gd name="adj2" fmla="val 16110"/>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w="9525" cap="flat" cmpd="sng" algn="ctr">
          <a:solidFill>
            <a:schemeClr val="accent2">
              <a:hueOff val="0"/>
              <a:satOff val="0"/>
              <a:lumOff val="0"/>
              <a:alphaOff val="0"/>
            </a:schemeClr>
          </a:solidFill>
          <a:prstDash val="solid"/>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1">
          <a:scrgbClr r="0" g="0" b="0"/>
        </a:lnRef>
        <a:fillRef idx="3">
          <a:scrgbClr r="0" g="0" b="0"/>
        </a:fillRef>
        <a:effectRef idx="3">
          <a:scrgbClr r="0" g="0" b="0"/>
        </a:effectRef>
        <a:fontRef idx="minor">
          <a:schemeClr val="lt1"/>
        </a:fontRef>
      </dsp:style>
    </dsp:sp>
    <dsp:sp modelId="{6B197617-BAF5-4EE2-A701-425589E5E133}">
      <dsp:nvSpPr>
        <dsp:cNvPr id="0" name=""/>
        <dsp:cNvSpPr/>
      </dsp:nvSpPr>
      <dsp:spPr>
        <a:xfrm>
          <a:off x="3848726" y="1949742"/>
          <a:ext cx="1504337" cy="1318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ar-SA" sz="2000" b="1" i="0" kern="1200" dirty="0" smtClean="0">
              <a:latin typeface="Arial" charset="0"/>
              <a:ea typeface="Arial" charset="0"/>
              <a:cs typeface="Arial" charset="0"/>
            </a:rPr>
            <a:t>توضيح المستويات الإدارية.</a:t>
          </a:r>
          <a:endParaRPr lang="en-US" sz="2000" b="1" i="0" kern="1200" dirty="0">
            <a:latin typeface="Arial" charset="0"/>
            <a:ea typeface="Arial" charset="0"/>
            <a:cs typeface="Arial" charset="0"/>
          </a:endParaRPr>
        </a:p>
      </dsp:txBody>
      <dsp:txXfrm>
        <a:off x="3848726" y="1949742"/>
        <a:ext cx="1504337" cy="1318639"/>
      </dsp:txXfrm>
    </dsp:sp>
    <dsp:sp modelId="{27323D64-A827-48B5-8F92-FA0DE7EA54F9}">
      <dsp:nvSpPr>
        <dsp:cNvPr id="0" name=""/>
        <dsp:cNvSpPr/>
      </dsp:nvSpPr>
      <dsp:spPr>
        <a:xfrm>
          <a:off x="5069226" y="1329206"/>
          <a:ext cx="283837" cy="283837"/>
        </a:xfrm>
        <a:prstGeom prst="triangle">
          <a:avLst>
            <a:gd name="adj" fmla="val 100000"/>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w="9525" cap="flat" cmpd="sng" algn="ctr">
          <a:solidFill>
            <a:schemeClr val="accent2">
              <a:hueOff val="0"/>
              <a:satOff val="0"/>
              <a:lumOff val="0"/>
              <a:alphaOff val="0"/>
            </a:schemeClr>
          </a:solidFill>
          <a:prstDash val="solid"/>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1">
          <a:scrgbClr r="0" g="0" b="0"/>
        </a:lnRef>
        <a:fillRef idx="3">
          <a:scrgbClr r="0" g="0" b="0"/>
        </a:fillRef>
        <a:effectRef idx="3">
          <a:scrgbClr r="0" g="0" b="0"/>
        </a:effectRef>
        <a:fontRef idx="minor">
          <a:schemeClr val="lt1"/>
        </a:fontRef>
      </dsp:style>
    </dsp:sp>
    <dsp:sp modelId="{A2509E68-F98E-4763-AB33-6681725E33A9}">
      <dsp:nvSpPr>
        <dsp:cNvPr id="0" name=""/>
        <dsp:cNvSpPr/>
      </dsp:nvSpPr>
      <dsp:spPr>
        <a:xfrm rot="5400000">
          <a:off x="5857485" y="996174"/>
          <a:ext cx="1001390" cy="1666291"/>
        </a:xfrm>
        <a:prstGeom prst="corner">
          <a:avLst>
            <a:gd name="adj1" fmla="val 16120"/>
            <a:gd name="adj2" fmla="val 16110"/>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w="9525" cap="flat" cmpd="sng" algn="ctr">
          <a:solidFill>
            <a:schemeClr val="accent2">
              <a:hueOff val="0"/>
              <a:satOff val="0"/>
              <a:lumOff val="0"/>
              <a:alphaOff val="0"/>
            </a:schemeClr>
          </a:solidFill>
          <a:prstDash val="solid"/>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1">
          <a:scrgbClr r="0" g="0" b="0"/>
        </a:lnRef>
        <a:fillRef idx="3">
          <a:scrgbClr r="0" g="0" b="0"/>
        </a:fillRef>
        <a:effectRef idx="3">
          <a:scrgbClr r="0" g="0" b="0"/>
        </a:effectRef>
        <a:fontRef idx="minor">
          <a:schemeClr val="lt1"/>
        </a:fontRef>
      </dsp:style>
    </dsp:sp>
    <dsp:sp modelId="{C1A03680-5F58-46DF-955D-706B7C81E0AF}">
      <dsp:nvSpPr>
        <dsp:cNvPr id="0" name=""/>
        <dsp:cNvSpPr/>
      </dsp:nvSpPr>
      <dsp:spPr>
        <a:xfrm>
          <a:off x="5690328" y="1494036"/>
          <a:ext cx="1504337" cy="1318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ar-SA" sz="2000" b="1" i="0" kern="1200" dirty="0" smtClean="0">
              <a:latin typeface="Arial" charset="0"/>
              <a:ea typeface="Arial" charset="0"/>
              <a:cs typeface="Arial" charset="0"/>
            </a:rPr>
            <a:t>إعطاء صورة لنطاق الإشراف </a:t>
          </a:r>
          <a:r>
            <a:rPr lang="ar-SA" sz="2000" kern="1200" dirty="0" smtClean="0"/>
            <a:t>.</a:t>
          </a:r>
          <a:endParaRPr lang="en-US" sz="2000" kern="1200" dirty="0"/>
        </a:p>
      </dsp:txBody>
      <dsp:txXfrm>
        <a:off x="5690328" y="1494036"/>
        <a:ext cx="1504337" cy="1318639"/>
      </dsp:txXfrm>
    </dsp:sp>
    <dsp:sp modelId="{369BC08C-CEDE-4BAB-A595-E1C87E31946B}">
      <dsp:nvSpPr>
        <dsp:cNvPr id="0" name=""/>
        <dsp:cNvSpPr/>
      </dsp:nvSpPr>
      <dsp:spPr>
        <a:xfrm>
          <a:off x="6910829" y="873500"/>
          <a:ext cx="283837" cy="283837"/>
        </a:xfrm>
        <a:prstGeom prst="triangle">
          <a:avLst>
            <a:gd name="adj" fmla="val 100000"/>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w="9525" cap="flat" cmpd="sng" algn="ctr">
          <a:solidFill>
            <a:schemeClr val="accent2">
              <a:hueOff val="0"/>
              <a:satOff val="0"/>
              <a:lumOff val="0"/>
              <a:alphaOff val="0"/>
            </a:schemeClr>
          </a:solidFill>
          <a:prstDash val="solid"/>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1">
          <a:scrgbClr r="0" g="0" b="0"/>
        </a:lnRef>
        <a:fillRef idx="3">
          <a:scrgbClr r="0" g="0" b="0"/>
        </a:fillRef>
        <a:effectRef idx="3">
          <a:scrgbClr r="0" g="0" b="0"/>
        </a:effectRef>
        <a:fontRef idx="minor">
          <a:schemeClr val="lt1"/>
        </a:fontRef>
      </dsp:style>
    </dsp:sp>
    <dsp:sp modelId="{E3B23135-A9FF-4317-927C-963BA977F4C2}">
      <dsp:nvSpPr>
        <dsp:cNvPr id="0" name=""/>
        <dsp:cNvSpPr/>
      </dsp:nvSpPr>
      <dsp:spPr>
        <a:xfrm rot="5400000">
          <a:off x="7699088" y="540467"/>
          <a:ext cx="1001390" cy="1666291"/>
        </a:xfrm>
        <a:prstGeom prst="corner">
          <a:avLst>
            <a:gd name="adj1" fmla="val 16120"/>
            <a:gd name="adj2" fmla="val 16110"/>
          </a:avLst>
        </a:prstGeom>
        <a:gradFill rotWithShape="0">
          <a:gsLst>
            <a:gs pos="0">
              <a:schemeClr val="accent2">
                <a:hueOff val="0"/>
                <a:satOff val="0"/>
                <a:lumOff val="0"/>
                <a:alphaOff val="0"/>
                <a:tint val="94000"/>
                <a:satMod val="100000"/>
                <a:lumMod val="108000"/>
              </a:schemeClr>
            </a:gs>
            <a:gs pos="50000">
              <a:schemeClr val="accent2">
                <a:hueOff val="0"/>
                <a:satOff val="0"/>
                <a:lumOff val="0"/>
                <a:alphaOff val="0"/>
                <a:tint val="98000"/>
                <a:shade val="100000"/>
                <a:satMod val="100000"/>
                <a:lumMod val="100000"/>
              </a:schemeClr>
            </a:gs>
            <a:gs pos="100000">
              <a:schemeClr val="accent2">
                <a:hueOff val="0"/>
                <a:satOff val="0"/>
                <a:lumOff val="0"/>
                <a:alphaOff val="0"/>
                <a:shade val="72000"/>
                <a:satMod val="120000"/>
                <a:lumMod val="100000"/>
              </a:schemeClr>
            </a:gs>
          </a:gsLst>
          <a:lin ang="5400000" scaled="0"/>
        </a:gradFill>
        <a:ln w="9525" cap="flat" cmpd="sng" algn="ctr">
          <a:solidFill>
            <a:schemeClr val="accent2">
              <a:hueOff val="0"/>
              <a:satOff val="0"/>
              <a:lumOff val="0"/>
              <a:alphaOff val="0"/>
            </a:schemeClr>
          </a:solidFill>
          <a:prstDash val="solid"/>
        </a:ln>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dsp:spPr>
      <dsp:style>
        <a:lnRef idx="1">
          <a:scrgbClr r="0" g="0" b="0"/>
        </a:lnRef>
        <a:fillRef idx="3">
          <a:scrgbClr r="0" g="0" b="0"/>
        </a:fillRef>
        <a:effectRef idx="3">
          <a:scrgbClr r="0" g="0" b="0"/>
        </a:effectRef>
        <a:fontRef idx="minor">
          <a:schemeClr val="lt1"/>
        </a:fontRef>
      </dsp:style>
    </dsp:sp>
    <dsp:sp modelId="{74281D73-E7DC-4122-96BD-5771A3385ABF}">
      <dsp:nvSpPr>
        <dsp:cNvPr id="0" name=""/>
        <dsp:cNvSpPr/>
      </dsp:nvSpPr>
      <dsp:spPr>
        <a:xfrm>
          <a:off x="7531931" y="1038330"/>
          <a:ext cx="1504337" cy="13186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ar-SA" sz="2000" b="1" i="0" kern="1200" dirty="0" smtClean="0">
              <a:latin typeface="Arial" charset="0"/>
              <a:ea typeface="Arial" charset="0"/>
              <a:cs typeface="Arial" charset="0"/>
            </a:rPr>
            <a:t>توضيح خطوط السلطة والمسؤولية.</a:t>
          </a:r>
          <a:endParaRPr lang="en-US" sz="2000" b="1" i="0" kern="1200" dirty="0">
            <a:latin typeface="Arial" charset="0"/>
            <a:ea typeface="Arial" charset="0"/>
            <a:cs typeface="Arial" charset="0"/>
          </a:endParaRPr>
        </a:p>
      </dsp:txBody>
      <dsp:txXfrm>
        <a:off x="7531931" y="1038330"/>
        <a:ext cx="1504337" cy="1318639"/>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ED3CD70-A955-4113-9492-EBABA91AB53A}" type="datetimeFigureOut">
              <a:rPr lang="ar-SA" smtClean="0"/>
              <a:t>30 محرم، 1441</a:t>
            </a:fld>
            <a:endParaRPr lang="ar-SA"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dirty="0"/>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60FAB0B-BBB4-46CB-A841-188E6B419A1E}" type="slidenum">
              <a:rPr lang="ar-SA" smtClean="0"/>
              <a:t>‹#›</a:t>
            </a:fld>
            <a:endParaRPr lang="ar-SA" dirty="0"/>
          </a:p>
        </p:txBody>
      </p:sp>
    </p:spTree>
    <p:extLst>
      <p:ext uri="{BB962C8B-B14F-4D97-AF65-F5344CB8AC3E}">
        <p14:creationId xmlns:p14="http://schemas.microsoft.com/office/powerpoint/2010/main" val="309200154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5F89DADB-ABD6-47D6-A269-34437552B02B}" type="slidenum">
              <a:rPr lang="ar-SA" smtClean="0"/>
              <a:t>‹#›</a:t>
            </a:fld>
            <a:endParaRPr lang="ar-SA"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Drag picture to placeholder or click icon to add</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Drag picture to placeholder or click icon to add</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Drag picture to placeholder or click icon to add</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24B1D6-14E7-4C16-8BC6-2806D5CE88C9}" type="datetimeFigureOut">
              <a:rPr lang="ar-SA" smtClean="0"/>
              <a:t>30 محرم، 1441</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5F89DADB-ABD6-47D6-A269-34437552B02B}" type="slidenum">
              <a:rPr lang="ar-SA" smtClean="0"/>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D424B1D6-14E7-4C16-8BC6-2806D5CE88C9}" type="datetimeFigureOut">
              <a:rPr lang="ar-SA" smtClean="0"/>
              <a:t>30 محرم، 1441</a:t>
            </a:fld>
            <a:endParaRPr lang="ar-SA"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ar-SA"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5F89DADB-ABD6-47D6-A269-34437552B02B}" type="slidenum">
              <a:rPr lang="ar-SA" smtClean="0"/>
              <a:t>‹#›</a:t>
            </a:fld>
            <a:endParaRPr lang="ar-SA" dirty="0"/>
          </a:p>
        </p:txBody>
      </p:sp>
    </p:spTree>
    <p:extLst>
      <p:ext uri="{BB962C8B-B14F-4D97-AF65-F5344CB8AC3E}">
        <p14:creationId xmlns:p14="http://schemas.microsoft.com/office/powerpoint/2010/main" val="1576043232"/>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 id="214748385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microsoft.com/office/2007/relationships/hdphoto" Target="../media/hdphoto1.wdp"/></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SA" sz="4000" b="1" dirty="0" smtClean="0">
                <a:latin typeface="Arial" charset="0"/>
                <a:ea typeface="Arial" charset="0"/>
                <a:cs typeface="Arial" charset="0"/>
              </a:rPr>
              <a:t>الفصل الخامس</a:t>
            </a:r>
            <a:endParaRPr lang="ar-SA" sz="4000" b="1" dirty="0">
              <a:latin typeface="Arial" charset="0"/>
              <a:ea typeface="Arial" charset="0"/>
              <a:cs typeface="Arial" charset="0"/>
            </a:endParaRPr>
          </a:p>
        </p:txBody>
      </p:sp>
      <p:sp>
        <p:nvSpPr>
          <p:cNvPr id="3" name="عنصر نائب للمحتوى 2"/>
          <p:cNvSpPr>
            <a:spLocks noGrp="1"/>
          </p:cNvSpPr>
          <p:nvPr>
            <p:ph sz="quarter" idx="13"/>
          </p:nvPr>
        </p:nvSpPr>
        <p:spPr>
          <a:xfrm>
            <a:off x="323528" y="1700808"/>
            <a:ext cx="8134672" cy="4464495"/>
          </a:xfrm>
        </p:spPr>
        <p:txBody>
          <a:bodyPr>
            <a:normAutofit/>
          </a:bodyPr>
          <a:lstStyle/>
          <a:p>
            <a:pPr marL="0" indent="0" algn="ctr">
              <a:buNone/>
            </a:pPr>
            <a:endParaRPr lang="ar-SA" sz="5400" b="1" dirty="0" smtClean="0"/>
          </a:p>
          <a:p>
            <a:pPr marL="0" indent="0" algn="ctr" rtl="1">
              <a:buNone/>
            </a:pPr>
            <a:r>
              <a:rPr lang="ar-SA" sz="6000" b="1" dirty="0" smtClean="0">
                <a:latin typeface="Arial" charset="0"/>
                <a:ea typeface="Arial" charset="0"/>
                <a:cs typeface="Arial" charset="0"/>
              </a:rPr>
              <a:t>التنظيم</a:t>
            </a:r>
          </a:p>
          <a:p>
            <a:pPr marL="0" indent="0" algn="ctr">
              <a:buNone/>
            </a:pPr>
            <a:r>
              <a:rPr lang="en-US" sz="5400" b="1" dirty="0" smtClean="0"/>
              <a:t>Organization</a:t>
            </a:r>
            <a:endParaRPr lang="ar-SA" sz="5400" b="1" dirty="0"/>
          </a:p>
        </p:txBody>
      </p:sp>
    </p:spTree>
    <p:extLst>
      <p:ext uri="{BB962C8B-B14F-4D97-AF65-F5344CB8AC3E}">
        <p14:creationId xmlns:p14="http://schemas.microsoft.com/office/powerpoint/2010/main" val="3926912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7467600" cy="908720"/>
          </a:xfrm>
        </p:spPr>
        <p:txBody>
          <a:bodyPr>
            <a:normAutofit/>
          </a:bodyPr>
          <a:lstStyle/>
          <a:p>
            <a:pPr algn="ctr" rtl="1"/>
            <a:r>
              <a:rPr lang="ar-SA" sz="4000" b="1" dirty="0">
                <a:solidFill>
                  <a:srgbClr val="FF0000"/>
                </a:solidFill>
                <a:latin typeface="Arial" charset="0"/>
                <a:ea typeface="Arial" charset="0"/>
                <a:cs typeface="Arial" charset="0"/>
              </a:rPr>
              <a:t>أشكال الخرائط </a:t>
            </a:r>
            <a:r>
              <a:rPr lang="ar-SA" sz="4000" b="1" dirty="0" smtClean="0">
                <a:solidFill>
                  <a:srgbClr val="FF0000"/>
                </a:solidFill>
                <a:latin typeface="Arial" charset="0"/>
                <a:ea typeface="Arial" charset="0"/>
                <a:cs typeface="Arial" charset="0"/>
              </a:rPr>
              <a:t>التنظيمية</a:t>
            </a:r>
            <a:endParaRPr lang="ar-SA" sz="4000" b="1" dirty="0">
              <a:solidFill>
                <a:srgbClr val="FF0000"/>
              </a:solidFill>
              <a:latin typeface="Arial" charset="0"/>
              <a:ea typeface="Arial" charset="0"/>
              <a:cs typeface="Arial" charset="0"/>
            </a:endParaRPr>
          </a:p>
        </p:txBody>
      </p:sp>
      <p:sp>
        <p:nvSpPr>
          <p:cNvPr id="3" name="عنصر نائب للمحتوى 2"/>
          <p:cNvSpPr>
            <a:spLocks noGrp="1"/>
          </p:cNvSpPr>
          <p:nvPr>
            <p:ph sz="quarter" idx="13"/>
          </p:nvPr>
        </p:nvSpPr>
        <p:spPr>
          <a:xfrm>
            <a:off x="0" y="1052736"/>
            <a:ext cx="8964488" cy="5073427"/>
          </a:xfrm>
        </p:spPr>
        <p:txBody>
          <a:bodyPr>
            <a:normAutofit/>
          </a:bodyPr>
          <a:lstStyle/>
          <a:p>
            <a:pPr marL="36576" indent="0" algn="r" rtl="1">
              <a:buNone/>
            </a:pPr>
            <a:r>
              <a:rPr lang="ar-SA" sz="2400" b="1" dirty="0" smtClean="0">
                <a:latin typeface="Arial" charset="0"/>
                <a:ea typeface="Arial" charset="0"/>
                <a:cs typeface="Arial" charset="0"/>
              </a:rPr>
              <a:t>1. الخرائط </a:t>
            </a:r>
            <a:r>
              <a:rPr lang="ar-SA" sz="2400" b="1" dirty="0">
                <a:latin typeface="Arial" charset="0"/>
                <a:ea typeface="Arial" charset="0"/>
                <a:cs typeface="Arial" charset="0"/>
              </a:rPr>
              <a:t>التنظيمية </a:t>
            </a:r>
            <a:r>
              <a:rPr lang="ar-SA" sz="2400" b="1" dirty="0" smtClean="0">
                <a:latin typeface="Arial" charset="0"/>
                <a:ea typeface="Arial" charset="0"/>
                <a:cs typeface="Arial" charset="0"/>
              </a:rPr>
              <a:t>التقليدية(الرأسية </a:t>
            </a:r>
            <a:r>
              <a:rPr lang="ar-SA" sz="2400" b="1" dirty="0">
                <a:latin typeface="Arial" charset="0"/>
                <a:ea typeface="Arial" charset="0"/>
                <a:cs typeface="Arial" charset="0"/>
              </a:rPr>
              <a:t>أو العامودية)</a:t>
            </a:r>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046" y="692696"/>
            <a:ext cx="2882842"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مستطيل 3"/>
          <p:cNvSpPr/>
          <p:nvPr/>
        </p:nvSpPr>
        <p:spPr>
          <a:xfrm>
            <a:off x="6029413" y="3324108"/>
            <a:ext cx="2828018" cy="461665"/>
          </a:xfrm>
          <a:prstGeom prst="rect">
            <a:avLst/>
          </a:prstGeom>
        </p:spPr>
        <p:txBody>
          <a:bodyPr wrap="none">
            <a:spAutoFit/>
          </a:bodyPr>
          <a:lstStyle/>
          <a:p>
            <a:r>
              <a:rPr lang="ar-SA" dirty="0" smtClean="0"/>
              <a:t>2</a:t>
            </a:r>
            <a:r>
              <a:rPr lang="ar-SA" sz="2400" b="1" dirty="0" smtClean="0">
                <a:latin typeface="Arial" charset="0"/>
                <a:ea typeface="Arial" charset="0"/>
                <a:cs typeface="Arial" charset="0"/>
              </a:rPr>
              <a:t>.الخرائط </a:t>
            </a:r>
            <a:r>
              <a:rPr lang="ar-SA" sz="2400" b="1" dirty="0">
                <a:latin typeface="Arial" charset="0"/>
                <a:ea typeface="Arial" charset="0"/>
                <a:cs typeface="Arial" charset="0"/>
              </a:rPr>
              <a:t>التنظيمية الأفقية</a:t>
            </a:r>
            <a:endParaRPr lang="ar-SA" b="1" dirty="0">
              <a:latin typeface="Arial" charset="0"/>
              <a:ea typeface="Arial" charset="0"/>
              <a:cs typeface="Arial" charset="0"/>
            </a:endParaRPr>
          </a:p>
        </p:txBody>
      </p:sp>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74" y="2870864"/>
            <a:ext cx="3602922"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ستطيل 4"/>
          <p:cNvSpPr/>
          <p:nvPr/>
        </p:nvSpPr>
        <p:spPr>
          <a:xfrm>
            <a:off x="5848194" y="5125619"/>
            <a:ext cx="2989922" cy="461665"/>
          </a:xfrm>
          <a:prstGeom prst="rect">
            <a:avLst/>
          </a:prstGeom>
        </p:spPr>
        <p:txBody>
          <a:bodyPr wrap="none">
            <a:spAutoFit/>
          </a:bodyPr>
          <a:lstStyle/>
          <a:p>
            <a:r>
              <a:rPr lang="ar-SA" sz="2400" b="1" dirty="0" smtClean="0">
                <a:latin typeface="Arial" charset="0"/>
                <a:ea typeface="Arial" charset="0"/>
                <a:cs typeface="Arial" charset="0"/>
              </a:rPr>
              <a:t>3.الخرائط </a:t>
            </a:r>
            <a:r>
              <a:rPr lang="ar-SA" sz="2400" b="1" dirty="0">
                <a:latin typeface="Arial" charset="0"/>
                <a:ea typeface="Arial" charset="0"/>
                <a:cs typeface="Arial" charset="0"/>
              </a:rPr>
              <a:t>التنظيمية الدائرية</a:t>
            </a:r>
          </a:p>
        </p:txBody>
      </p:sp>
      <p:pic>
        <p:nvPicPr>
          <p:cNvPr id="819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 y="4615689"/>
            <a:ext cx="3477119" cy="1820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مستطيل 5"/>
          <p:cNvSpPr/>
          <p:nvPr/>
        </p:nvSpPr>
        <p:spPr>
          <a:xfrm>
            <a:off x="3315370" y="5310285"/>
            <a:ext cx="588623" cy="369332"/>
          </a:xfrm>
          <a:prstGeom prst="rect">
            <a:avLst/>
          </a:prstGeom>
        </p:spPr>
        <p:txBody>
          <a:bodyPr wrap="none">
            <a:spAutoFit/>
          </a:bodyPr>
          <a:lstStyle/>
          <a:p>
            <a:r>
              <a:rPr lang="ar-SA" dirty="0"/>
              <a:t>مدير</a:t>
            </a:r>
          </a:p>
        </p:txBody>
      </p:sp>
      <p:sp>
        <p:nvSpPr>
          <p:cNvPr id="7" name="مستطيل 6"/>
          <p:cNvSpPr/>
          <p:nvPr/>
        </p:nvSpPr>
        <p:spPr>
          <a:xfrm>
            <a:off x="1834435" y="5171786"/>
            <a:ext cx="648073" cy="646331"/>
          </a:xfrm>
          <a:prstGeom prst="rect">
            <a:avLst/>
          </a:prstGeom>
        </p:spPr>
        <p:txBody>
          <a:bodyPr wrap="square">
            <a:spAutoFit/>
          </a:bodyPr>
          <a:lstStyle/>
          <a:p>
            <a:r>
              <a:rPr lang="ar-SA" dirty="0"/>
              <a:t>مدير عام</a:t>
            </a:r>
          </a:p>
        </p:txBody>
      </p:sp>
      <p:sp>
        <p:nvSpPr>
          <p:cNvPr id="8" name="مستطيل 7"/>
          <p:cNvSpPr/>
          <p:nvPr/>
        </p:nvSpPr>
        <p:spPr>
          <a:xfrm>
            <a:off x="2510410" y="4636507"/>
            <a:ext cx="588623" cy="369332"/>
          </a:xfrm>
          <a:prstGeom prst="rect">
            <a:avLst/>
          </a:prstGeom>
        </p:spPr>
        <p:txBody>
          <a:bodyPr wrap="none">
            <a:spAutoFit/>
          </a:bodyPr>
          <a:lstStyle/>
          <a:p>
            <a:r>
              <a:rPr lang="ar-SA" dirty="0"/>
              <a:t>مدير</a:t>
            </a:r>
          </a:p>
        </p:txBody>
      </p:sp>
      <p:sp>
        <p:nvSpPr>
          <p:cNvPr id="9" name="مستطيل 8"/>
          <p:cNvSpPr/>
          <p:nvPr/>
        </p:nvSpPr>
        <p:spPr>
          <a:xfrm>
            <a:off x="755576" y="4841783"/>
            <a:ext cx="588623" cy="369332"/>
          </a:xfrm>
          <a:prstGeom prst="rect">
            <a:avLst/>
          </a:prstGeom>
        </p:spPr>
        <p:txBody>
          <a:bodyPr wrap="none">
            <a:spAutoFit/>
          </a:bodyPr>
          <a:lstStyle/>
          <a:p>
            <a:r>
              <a:rPr lang="ar-SA" dirty="0"/>
              <a:t>مدير</a:t>
            </a:r>
          </a:p>
        </p:txBody>
      </p:sp>
      <p:sp>
        <p:nvSpPr>
          <p:cNvPr id="10" name="مستطيل 9"/>
          <p:cNvSpPr/>
          <p:nvPr/>
        </p:nvSpPr>
        <p:spPr>
          <a:xfrm>
            <a:off x="2510410" y="5949280"/>
            <a:ext cx="588623" cy="369332"/>
          </a:xfrm>
          <a:prstGeom prst="rect">
            <a:avLst/>
          </a:prstGeom>
        </p:spPr>
        <p:txBody>
          <a:bodyPr wrap="none">
            <a:spAutoFit/>
          </a:bodyPr>
          <a:lstStyle/>
          <a:p>
            <a:r>
              <a:rPr lang="ar-SA" dirty="0"/>
              <a:t>مدير</a:t>
            </a:r>
          </a:p>
        </p:txBody>
      </p:sp>
      <p:sp>
        <p:nvSpPr>
          <p:cNvPr id="11" name="مستطيل 10"/>
          <p:cNvSpPr/>
          <p:nvPr/>
        </p:nvSpPr>
        <p:spPr>
          <a:xfrm>
            <a:off x="755575" y="5818117"/>
            <a:ext cx="588623" cy="369332"/>
          </a:xfrm>
          <a:prstGeom prst="rect">
            <a:avLst/>
          </a:prstGeom>
        </p:spPr>
        <p:txBody>
          <a:bodyPr wrap="none">
            <a:spAutoFit/>
          </a:bodyPr>
          <a:lstStyle/>
          <a:p>
            <a:r>
              <a:rPr lang="ar-SA" dirty="0"/>
              <a:t>مدير</a:t>
            </a:r>
          </a:p>
        </p:txBody>
      </p:sp>
      <p:sp>
        <p:nvSpPr>
          <p:cNvPr id="12" name="مستطيل 11"/>
          <p:cNvSpPr/>
          <p:nvPr/>
        </p:nvSpPr>
        <p:spPr>
          <a:xfrm>
            <a:off x="2614692" y="5356451"/>
            <a:ext cx="801822" cy="338554"/>
          </a:xfrm>
          <a:prstGeom prst="rect">
            <a:avLst/>
          </a:prstGeom>
        </p:spPr>
        <p:txBody>
          <a:bodyPr wrap="none">
            <a:spAutoFit/>
          </a:bodyPr>
          <a:lstStyle/>
          <a:p>
            <a:r>
              <a:rPr lang="ar-SA" sz="1600" dirty="0"/>
              <a:t>مساعد</a:t>
            </a:r>
          </a:p>
        </p:txBody>
      </p:sp>
      <p:sp>
        <p:nvSpPr>
          <p:cNvPr id="13" name="مستطيل 12"/>
          <p:cNvSpPr/>
          <p:nvPr/>
        </p:nvSpPr>
        <p:spPr>
          <a:xfrm>
            <a:off x="790238" y="5356451"/>
            <a:ext cx="929619" cy="338554"/>
          </a:xfrm>
          <a:prstGeom prst="rect">
            <a:avLst/>
          </a:prstGeom>
        </p:spPr>
        <p:txBody>
          <a:bodyPr wrap="square">
            <a:spAutoFit/>
          </a:bodyPr>
          <a:lstStyle/>
          <a:p>
            <a:r>
              <a:rPr lang="ar-SA" sz="1600" dirty="0"/>
              <a:t>مساعد</a:t>
            </a:r>
          </a:p>
        </p:txBody>
      </p:sp>
    </p:spTree>
    <p:extLst>
      <p:ext uri="{BB962C8B-B14F-4D97-AF65-F5344CB8AC3E}">
        <p14:creationId xmlns:p14="http://schemas.microsoft.com/office/powerpoint/2010/main" val="55181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8196"/>
                                        </p:tgtEl>
                                        <p:attrNameLst>
                                          <p:attrName>style.visibility</p:attrName>
                                        </p:attrNameLst>
                                      </p:cBhvr>
                                      <p:to>
                                        <p:strVal val="visible"/>
                                      </p:to>
                                    </p:set>
                                    <p:animEffect transition="in" filter="wipe(down)">
                                      <p:cBhvr>
                                        <p:cTn id="17" dur="500"/>
                                        <p:tgtEl>
                                          <p:spTgt spid="819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8197"/>
                                        </p:tgtEl>
                                        <p:attrNameLst>
                                          <p:attrName>style.visibility</p:attrName>
                                        </p:attrNameLst>
                                      </p:cBhvr>
                                      <p:to>
                                        <p:strVal val="visible"/>
                                      </p:to>
                                    </p:set>
                                    <p:animEffect transition="in" filter="wipe(down)">
                                      <p:cBhvr>
                                        <p:cTn id="27" dur="500"/>
                                        <p:tgtEl>
                                          <p:spTgt spid="819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8198"/>
                                        </p:tgtEl>
                                        <p:attrNameLst>
                                          <p:attrName>style.visibility</p:attrName>
                                        </p:attrNameLst>
                                      </p:cBhvr>
                                      <p:to>
                                        <p:strVal val="visible"/>
                                      </p:to>
                                    </p:set>
                                    <p:animEffect transition="in" filter="wipe(down)">
                                      <p:cBhvr>
                                        <p:cTn id="37" dur="500"/>
                                        <p:tgtEl>
                                          <p:spTgt spid="819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wipe(down)">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3">
                                            <p:txEl>
                                              <p:pRg st="0" end="0"/>
                                            </p:txEl>
                                          </p:spTgt>
                                        </p:tgtEl>
                                        <p:attrNameLst>
                                          <p:attrName>style.visibility</p:attrName>
                                        </p:attrNameLst>
                                      </p:cBhvr>
                                      <p:to>
                                        <p:strVal val="visible"/>
                                      </p:to>
                                    </p:set>
                                    <p:animEffect transition="in" filter="wipe(down)">
                                      <p:cBhvr>
                                        <p:cTn id="52" dur="500"/>
                                        <p:tgtEl>
                                          <p:spTgt spid="13">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down)">
                                      <p:cBhvr>
                                        <p:cTn id="57" dur="500"/>
                                        <p:tgtEl>
                                          <p:spTgt spid="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down)">
                                      <p:cBhvr>
                                        <p:cTn id="62" dur="500"/>
                                        <p:tgtEl>
                                          <p:spTgt spid="1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down)">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wipe(down)">
                                      <p:cBhvr>
                                        <p:cTn id="72" dur="5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6"/>
                                        </p:tgtEl>
                                        <p:attrNameLst>
                                          <p:attrName>style.visibility</p:attrName>
                                        </p:attrNameLst>
                                      </p:cBhvr>
                                      <p:to>
                                        <p:strVal val="visible"/>
                                      </p:to>
                                    </p:set>
                                    <p:animEffect transition="in" filter="wipe(down)">
                                      <p:cBhvr>
                                        <p:cTn id="7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P spid="8" grpId="0"/>
      <p:bldP spid="9" grpId="0"/>
      <p:bldP spid="10" grpId="0"/>
      <p:bldP spid="11" grpId="0"/>
      <p:bldP spid="12" grpId="0"/>
      <p:bldP spid="1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9230" y="332656"/>
            <a:ext cx="7773338" cy="1008112"/>
          </a:xfrm>
        </p:spPr>
        <p:txBody>
          <a:bodyPr>
            <a:normAutofit/>
          </a:bodyPr>
          <a:lstStyle/>
          <a:p>
            <a:pPr algn="r"/>
            <a:r>
              <a:rPr lang="ar-SA" sz="4000" b="1" dirty="0" smtClean="0">
                <a:solidFill>
                  <a:srgbClr val="FF0000"/>
                </a:solidFill>
                <a:latin typeface="Arial" charset="0"/>
                <a:ea typeface="Arial" charset="0"/>
                <a:cs typeface="Arial" charset="0"/>
              </a:rPr>
              <a:t>الدليل التنظيمي</a:t>
            </a:r>
            <a:endParaRPr lang="ar-SA" sz="4000" b="1" dirty="0">
              <a:solidFill>
                <a:srgbClr val="FF0000"/>
              </a:solidFill>
              <a:latin typeface="Arial" charset="0"/>
              <a:ea typeface="Arial" charset="0"/>
              <a:cs typeface="Arial" charset="0"/>
            </a:endParaRPr>
          </a:p>
        </p:txBody>
      </p:sp>
      <p:sp>
        <p:nvSpPr>
          <p:cNvPr id="3" name="عنصر نائب للمحتوى 2"/>
          <p:cNvSpPr>
            <a:spLocks noGrp="1"/>
          </p:cNvSpPr>
          <p:nvPr>
            <p:ph sz="quarter" idx="13"/>
          </p:nvPr>
        </p:nvSpPr>
        <p:spPr>
          <a:xfrm>
            <a:off x="251520" y="1340768"/>
            <a:ext cx="8496944" cy="4752528"/>
          </a:xfrm>
        </p:spPr>
        <p:txBody>
          <a:bodyPr/>
          <a:lstStyle/>
          <a:p>
            <a:pPr marL="0" indent="0" algn="r" rtl="1">
              <a:buNone/>
            </a:pPr>
            <a:r>
              <a:rPr lang="ar-SA" sz="2800" dirty="0" smtClean="0">
                <a:latin typeface="Arial" charset="0"/>
                <a:ea typeface="Arial" charset="0"/>
                <a:cs typeface="Arial" charset="0"/>
              </a:rPr>
              <a:t>هي </a:t>
            </a:r>
            <a:r>
              <a:rPr lang="ar-SA" sz="2800" dirty="0">
                <a:latin typeface="Arial" charset="0"/>
                <a:ea typeface="Arial" charset="0"/>
                <a:cs typeface="Arial" charset="0"/>
              </a:rPr>
              <a:t>وثيقة تتضمن معلومات تفصيلية تشمل أهداف المنظمة ونشاطاتها ومسميات وأهداف وارتباطات ومهام الوحدات الإدارية فيها إلى جانب الخرائط </a:t>
            </a:r>
            <a:r>
              <a:rPr lang="ar-SA" sz="2800" dirty="0" smtClean="0">
                <a:latin typeface="Arial" charset="0"/>
                <a:ea typeface="Arial" charset="0"/>
                <a:cs typeface="Arial" charset="0"/>
              </a:rPr>
              <a:t>التنظيمية.</a:t>
            </a:r>
          </a:p>
          <a:p>
            <a:pPr marL="0" indent="0" algn="r" rtl="1">
              <a:buNone/>
            </a:pPr>
            <a:r>
              <a:rPr lang="ar-SA" b="1" dirty="0" smtClean="0">
                <a:solidFill>
                  <a:srgbClr val="0073F8"/>
                </a:solidFill>
                <a:latin typeface="Arial" charset="0"/>
                <a:ea typeface="Arial" charset="0"/>
                <a:cs typeface="Arial" charset="0"/>
              </a:rPr>
              <a:t>محتويات الدليل التنظيمي</a:t>
            </a:r>
          </a:p>
          <a:p>
            <a:pPr algn="r" rtl="1"/>
            <a:r>
              <a:rPr lang="ar-SA" b="1" dirty="0" smtClean="0">
                <a:latin typeface="Arial" charset="0"/>
                <a:ea typeface="Arial" charset="0"/>
                <a:cs typeface="Arial" charset="0"/>
              </a:rPr>
              <a:t>مقدمة عن الدليل وسبب إعداده</a:t>
            </a:r>
          </a:p>
          <a:p>
            <a:pPr algn="r" rtl="1"/>
            <a:r>
              <a:rPr lang="ar-SA" b="1" dirty="0" smtClean="0">
                <a:latin typeface="Arial" charset="0"/>
                <a:ea typeface="Arial" charset="0"/>
                <a:cs typeface="Arial" charset="0"/>
              </a:rPr>
              <a:t>نبذة تاريخية عن المنظمة .. نشأتها وأهدافها وأنشطتها</a:t>
            </a:r>
          </a:p>
          <a:p>
            <a:pPr algn="r" rtl="1"/>
            <a:r>
              <a:rPr lang="ar-SA" b="1" dirty="0" smtClean="0">
                <a:latin typeface="Arial" charset="0"/>
                <a:ea typeface="Arial" charset="0"/>
                <a:cs typeface="Arial" charset="0"/>
              </a:rPr>
              <a:t>الهيكل التنظيمي (الخريطة التنظيمية </a:t>
            </a:r>
          </a:p>
          <a:p>
            <a:pPr algn="r" rtl="1"/>
            <a:r>
              <a:rPr lang="ar-SA" b="1" dirty="0" smtClean="0">
                <a:latin typeface="Arial" charset="0"/>
                <a:ea typeface="Arial" charset="0"/>
                <a:cs typeface="Arial" charset="0"/>
              </a:rPr>
              <a:t>وصف الوحدات الإدارية ومهامها وموقعها</a:t>
            </a:r>
          </a:p>
          <a:p>
            <a:pPr algn="r" rtl="1"/>
            <a:r>
              <a:rPr lang="ar-SA" b="1" dirty="0" smtClean="0">
                <a:latin typeface="Arial" charset="0"/>
                <a:ea typeface="Arial" charset="0"/>
                <a:cs typeface="Arial" charset="0"/>
              </a:rPr>
              <a:t>الملاحق</a:t>
            </a:r>
          </a:p>
          <a:p>
            <a:pPr marL="0" indent="0" algn="r" rtl="1">
              <a:buNone/>
            </a:pPr>
            <a:endParaRPr lang="ar-SA" b="1" dirty="0">
              <a:solidFill>
                <a:srgbClr val="0073F8"/>
              </a:solidFill>
              <a:latin typeface="Arial" charset="0"/>
              <a:ea typeface="Arial" charset="0"/>
              <a:cs typeface="Arial" charset="0"/>
            </a:endParaRPr>
          </a:p>
        </p:txBody>
      </p:sp>
    </p:spTree>
    <p:extLst>
      <p:ext uri="{BB962C8B-B14F-4D97-AF65-F5344CB8AC3E}">
        <p14:creationId xmlns:p14="http://schemas.microsoft.com/office/powerpoint/2010/main" val="1577165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8"/>
            <a:ext cx="7773338" cy="1442329"/>
          </a:xfrm>
        </p:spPr>
        <p:txBody>
          <a:bodyPr>
            <a:normAutofit/>
          </a:bodyPr>
          <a:lstStyle/>
          <a:p>
            <a:pPr rtl="1"/>
            <a:r>
              <a:rPr lang="ar-SA" sz="4000" b="1" dirty="0">
                <a:latin typeface="Arial" charset="0"/>
                <a:ea typeface="Arial" charset="0"/>
                <a:cs typeface="Arial" charset="0"/>
              </a:rPr>
              <a:t>الفصل السادس</a:t>
            </a:r>
            <a:endParaRPr lang="en-US" sz="4000" dirty="0"/>
          </a:p>
        </p:txBody>
      </p:sp>
      <p:sp>
        <p:nvSpPr>
          <p:cNvPr id="3" name="Content Placeholder 2"/>
          <p:cNvSpPr>
            <a:spLocks noGrp="1"/>
          </p:cNvSpPr>
          <p:nvPr>
            <p:ph sz="quarter" idx="13"/>
          </p:nvPr>
        </p:nvSpPr>
        <p:spPr>
          <a:xfrm>
            <a:off x="685330" y="1916833"/>
            <a:ext cx="7772870" cy="4536503"/>
          </a:xfrm>
        </p:spPr>
        <p:txBody>
          <a:bodyPr>
            <a:normAutofit/>
          </a:bodyPr>
          <a:lstStyle/>
          <a:p>
            <a:pPr marL="0" indent="0" algn="ctr" rtl="1">
              <a:buNone/>
            </a:pPr>
            <a:r>
              <a:rPr lang="ar-SA" sz="6000" b="1" dirty="0">
                <a:latin typeface="Arial" charset="0"/>
                <a:ea typeface="Arial" charset="0"/>
                <a:cs typeface="Arial" charset="0"/>
              </a:rPr>
              <a:t/>
            </a:r>
            <a:br>
              <a:rPr lang="ar-SA" sz="6000" b="1" dirty="0">
                <a:latin typeface="Arial" charset="0"/>
                <a:ea typeface="Arial" charset="0"/>
                <a:cs typeface="Arial" charset="0"/>
              </a:rPr>
            </a:br>
            <a:r>
              <a:rPr lang="ar-SA" sz="6000" b="1" dirty="0" smtClean="0">
                <a:latin typeface="Arial" charset="0"/>
                <a:ea typeface="Arial" charset="0"/>
                <a:cs typeface="Arial" charset="0"/>
              </a:rPr>
              <a:t>التنسيق</a:t>
            </a:r>
          </a:p>
          <a:p>
            <a:pPr marL="0" indent="0" algn="ctr">
              <a:buNone/>
            </a:pPr>
            <a:r>
              <a:rPr lang="en-US" sz="4800" b="1" dirty="0" smtClean="0">
                <a:latin typeface="Arial" charset="0"/>
                <a:ea typeface="Arial" charset="0"/>
                <a:cs typeface="Arial" charset="0"/>
              </a:rPr>
              <a:t>coordination</a:t>
            </a:r>
            <a:endParaRPr lang="en-US" sz="4800" b="1" dirty="0">
              <a:latin typeface="Arial" charset="0"/>
              <a:ea typeface="Arial" charset="0"/>
              <a:cs typeface="Arial" charset="0"/>
            </a:endParaRPr>
          </a:p>
        </p:txBody>
      </p:sp>
    </p:spTree>
    <p:extLst>
      <p:ext uri="{BB962C8B-B14F-4D97-AF65-F5344CB8AC3E}">
        <p14:creationId xmlns:p14="http://schemas.microsoft.com/office/powerpoint/2010/main" val="680746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defTabSz="914400" rtl="1" eaLnBrk="1" latinLnBrk="0" hangingPunct="1">
              <a:lnSpc>
                <a:spcPct val="90000"/>
              </a:lnSpc>
              <a:spcBef>
                <a:spcPct val="0"/>
              </a:spcBef>
              <a:buNone/>
            </a:pPr>
            <a:r>
              <a:rPr lang="ar-SA" sz="4000" b="1" dirty="0" smtClean="0">
                <a:latin typeface="Arial" charset="0"/>
                <a:ea typeface="Arial" charset="0"/>
                <a:cs typeface="Arial" charset="0"/>
              </a:rPr>
              <a:t>المحتويات</a:t>
            </a:r>
            <a:endParaRPr lang="en-US" sz="4000" b="1" dirty="0">
              <a:latin typeface="Arial" charset="0"/>
              <a:ea typeface="Arial" charset="0"/>
              <a:cs typeface="Arial" charset="0"/>
            </a:endParaRPr>
          </a:p>
        </p:txBody>
      </p:sp>
      <p:sp>
        <p:nvSpPr>
          <p:cNvPr id="3" name="Content Placeholder 2"/>
          <p:cNvSpPr>
            <a:spLocks noGrp="1"/>
          </p:cNvSpPr>
          <p:nvPr>
            <p:ph sz="quarter" idx="13"/>
          </p:nvPr>
        </p:nvSpPr>
        <p:spPr>
          <a:xfrm>
            <a:off x="685330" y="2060849"/>
            <a:ext cx="7772870" cy="3730352"/>
          </a:xfrm>
        </p:spPr>
        <p:txBody>
          <a:bodyPr>
            <a:normAutofit/>
          </a:bodyPr>
          <a:lstStyle/>
          <a:p>
            <a:pPr algn="r" rtl="1">
              <a:buFont typeface="Arial" charset="0"/>
              <a:buChar char="•"/>
              <a:defRPr/>
            </a:pPr>
            <a:r>
              <a:rPr lang="ar-SA" sz="2400" b="1" dirty="0">
                <a:latin typeface="Arial" charset="0"/>
                <a:ea typeface="Arial" charset="0"/>
                <a:cs typeface="Arial" charset="0"/>
              </a:rPr>
              <a:t>المفهوم وأهمية الحاجة إلية.</a:t>
            </a:r>
          </a:p>
          <a:p>
            <a:pPr algn="r" rtl="1">
              <a:buFont typeface="Arial" charset="0"/>
              <a:buChar char="•"/>
              <a:defRPr/>
            </a:pPr>
            <a:r>
              <a:rPr lang="ar-SA" sz="2400" b="1" dirty="0">
                <a:latin typeface="Arial" charset="0"/>
                <a:ea typeface="Arial" charset="0"/>
                <a:cs typeface="Arial" charset="0"/>
              </a:rPr>
              <a:t>شمولية وظيفة التنسيق</a:t>
            </a:r>
          </a:p>
          <a:p>
            <a:pPr algn="r" rtl="1">
              <a:buFont typeface="Arial" charset="0"/>
              <a:buChar char="•"/>
              <a:defRPr/>
            </a:pPr>
            <a:r>
              <a:rPr lang="ar-SA" sz="2400" b="1" dirty="0">
                <a:latin typeface="Arial" charset="0"/>
                <a:ea typeface="Arial" charset="0"/>
                <a:cs typeface="Arial" charset="0"/>
              </a:rPr>
              <a:t>عوائق التنسيق.</a:t>
            </a:r>
          </a:p>
          <a:p>
            <a:pPr algn="r" rtl="1">
              <a:buFont typeface="Arial" charset="0"/>
              <a:buChar char="•"/>
              <a:defRPr/>
            </a:pPr>
            <a:r>
              <a:rPr lang="ar-SA" sz="2400" b="1" dirty="0">
                <a:latin typeface="Arial" charset="0"/>
                <a:ea typeface="Arial" charset="0"/>
                <a:cs typeface="Arial" charset="0"/>
              </a:rPr>
              <a:t>أهم الوسائل المستخدمة في التنسيق</a:t>
            </a:r>
            <a:endParaRPr lang="en-US" sz="2400" b="1" dirty="0">
              <a:latin typeface="Arial" charset="0"/>
              <a:ea typeface="Arial" charset="0"/>
              <a:cs typeface="Arial" charset="0"/>
            </a:endParaRPr>
          </a:p>
        </p:txBody>
      </p:sp>
    </p:spTree>
    <p:extLst>
      <p:ext uri="{BB962C8B-B14F-4D97-AF65-F5344CB8AC3E}">
        <p14:creationId xmlns:p14="http://schemas.microsoft.com/office/powerpoint/2010/main" val="1720956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618519"/>
            <a:ext cx="7773338" cy="794258"/>
          </a:xfrm>
        </p:spPr>
        <p:txBody>
          <a:bodyPr>
            <a:normAutofit/>
          </a:bodyPr>
          <a:lstStyle/>
          <a:p>
            <a:pPr algn="r" rtl="1"/>
            <a:r>
              <a:rPr lang="ar-SA" sz="4000" b="1" dirty="0">
                <a:solidFill>
                  <a:srgbClr val="FF0000"/>
                </a:solidFill>
                <a:latin typeface="Arial" charset="0"/>
                <a:ea typeface="Arial" charset="0"/>
                <a:cs typeface="Arial" charset="0"/>
              </a:rPr>
              <a:t>مفهوم التنسيق</a:t>
            </a:r>
            <a:endParaRPr lang="en-US" sz="4000" b="1" dirty="0">
              <a:solidFill>
                <a:srgbClr val="FF0000"/>
              </a:solidFill>
              <a:latin typeface="Arial" charset="0"/>
              <a:ea typeface="Arial" charset="0"/>
              <a:cs typeface="Arial" charset="0"/>
            </a:endParaRPr>
          </a:p>
        </p:txBody>
      </p:sp>
      <p:sp>
        <p:nvSpPr>
          <p:cNvPr id="3" name="Content Placeholder 2"/>
          <p:cNvSpPr>
            <a:spLocks noGrp="1"/>
          </p:cNvSpPr>
          <p:nvPr>
            <p:ph sz="quarter" idx="13"/>
          </p:nvPr>
        </p:nvSpPr>
        <p:spPr>
          <a:xfrm>
            <a:off x="251520" y="1412777"/>
            <a:ext cx="8568952" cy="5184575"/>
          </a:xfrm>
        </p:spPr>
        <p:txBody>
          <a:bodyPr/>
          <a:lstStyle/>
          <a:p>
            <a:pPr marL="0" indent="0" algn="r" rtl="1" fontAlgn="auto">
              <a:spcAft>
                <a:spcPts val="0"/>
              </a:spcAft>
              <a:buClr>
                <a:schemeClr val="accent5"/>
              </a:buClr>
              <a:buNone/>
              <a:defRPr/>
            </a:pPr>
            <a:r>
              <a:rPr lang="ar-SA" sz="2800" b="1" dirty="0" smtClean="0">
                <a:solidFill>
                  <a:srgbClr val="0073F8"/>
                </a:solidFill>
                <a:latin typeface="Arial" charset="0"/>
                <a:ea typeface="Arial" charset="0"/>
                <a:cs typeface="Arial" charset="0"/>
              </a:rPr>
              <a:t>يعد التنسيق بأنه المبدأ الأول من مبادئ التنظيم ويعرف بأنه</a:t>
            </a:r>
          </a:p>
          <a:p>
            <a:pPr marL="0" indent="0" algn="r" rtl="1" fontAlgn="auto">
              <a:spcAft>
                <a:spcPts val="0"/>
              </a:spcAft>
              <a:buClr>
                <a:schemeClr val="accent5"/>
              </a:buClr>
              <a:buNone/>
              <a:defRPr/>
            </a:pPr>
            <a:r>
              <a:rPr lang="ar-SA" b="1" dirty="0" smtClean="0">
                <a:latin typeface="Arial" charset="0"/>
                <a:ea typeface="Arial" charset="0"/>
                <a:cs typeface="Arial" charset="0"/>
              </a:rPr>
              <a:t>الترتيب </a:t>
            </a:r>
            <a:r>
              <a:rPr lang="ar-SA" b="1" dirty="0">
                <a:latin typeface="Arial" charset="0"/>
                <a:ea typeface="Arial" charset="0"/>
                <a:cs typeface="Arial" charset="0"/>
              </a:rPr>
              <a:t>المُنظم لجهود الجماعة ، لكي توحد هذه الجهود في التصرف والتنفيذ لتحقيق الهدف </a:t>
            </a:r>
            <a:r>
              <a:rPr lang="ar-SA" b="1" dirty="0" smtClean="0">
                <a:latin typeface="Arial" charset="0"/>
                <a:ea typeface="Arial" charset="0"/>
                <a:cs typeface="Arial" charset="0"/>
              </a:rPr>
              <a:t>المحدد. أي توحيد وتكامل جهود الأفراد من حيث الكم والنوع والتوقيت والاتجاه الذي تسلكه</a:t>
            </a:r>
          </a:p>
          <a:p>
            <a:pPr marL="0" indent="0" algn="r" rtl="1" fontAlgn="auto">
              <a:spcAft>
                <a:spcPts val="0"/>
              </a:spcAft>
              <a:buClr>
                <a:schemeClr val="accent5"/>
              </a:buClr>
              <a:buNone/>
              <a:defRPr/>
            </a:pPr>
            <a:r>
              <a:rPr lang="ar-SA" b="1" dirty="0" smtClean="0">
                <a:latin typeface="Arial" charset="0"/>
                <a:ea typeface="Arial" charset="0"/>
                <a:cs typeface="Arial" charset="0"/>
              </a:rPr>
              <a:t>وبذلك يتضح لنا أن التنسيق</a:t>
            </a:r>
          </a:p>
          <a:p>
            <a:pPr algn="r" rtl="1">
              <a:defRPr/>
            </a:pPr>
            <a:r>
              <a:rPr lang="ar-SA" b="1" dirty="0" smtClean="0">
                <a:latin typeface="Arial" charset="0"/>
                <a:ea typeface="Arial" charset="0"/>
                <a:cs typeface="Arial" charset="0"/>
              </a:rPr>
              <a:t>مسئولية المدير </a:t>
            </a:r>
          </a:p>
          <a:p>
            <a:pPr algn="r" rtl="1">
              <a:defRPr/>
            </a:pPr>
            <a:r>
              <a:rPr lang="ar-SA" b="1" dirty="0" smtClean="0">
                <a:latin typeface="Arial" charset="0"/>
                <a:ea typeface="Arial" charset="0"/>
                <a:cs typeface="Arial" charset="0"/>
              </a:rPr>
              <a:t>يهدف لمنع التداخل في المهام </a:t>
            </a:r>
          </a:p>
          <a:p>
            <a:pPr algn="r" rtl="1">
              <a:defRPr/>
            </a:pPr>
            <a:r>
              <a:rPr lang="ar-SA" b="1" dirty="0" smtClean="0">
                <a:latin typeface="Arial" charset="0"/>
                <a:ea typeface="Arial" charset="0"/>
                <a:cs typeface="Arial" charset="0"/>
              </a:rPr>
              <a:t>يعد وسيلة وغاية في ذات الوقت </a:t>
            </a:r>
          </a:p>
          <a:p>
            <a:pPr algn="r" rtl="1">
              <a:defRPr/>
            </a:pPr>
            <a:r>
              <a:rPr lang="ar-SA" b="1" dirty="0" smtClean="0">
                <a:latin typeface="Arial" charset="0"/>
                <a:ea typeface="Arial" charset="0"/>
                <a:cs typeface="Arial" charset="0"/>
              </a:rPr>
              <a:t>يطبق على الأفراد والجماعات </a:t>
            </a:r>
          </a:p>
          <a:p>
            <a:pPr algn="r" rtl="1">
              <a:defRPr/>
            </a:pPr>
            <a:r>
              <a:rPr lang="ar-SA" b="1" dirty="0" smtClean="0">
                <a:latin typeface="Arial" charset="0"/>
                <a:ea typeface="Arial" charset="0"/>
                <a:cs typeface="Arial" charset="0"/>
              </a:rPr>
              <a:t>عملية مستمرة وترتبط بدقة التنظيم </a:t>
            </a:r>
          </a:p>
          <a:p>
            <a:pPr algn="r" rtl="1">
              <a:defRPr/>
            </a:pPr>
            <a:r>
              <a:rPr lang="ar-SA" b="1" dirty="0" smtClean="0">
                <a:latin typeface="Arial" charset="0"/>
                <a:ea typeface="Arial" charset="0"/>
                <a:cs typeface="Arial" charset="0"/>
              </a:rPr>
              <a:t>لا يوجد تعارض بين التنسيق والتعاون </a:t>
            </a:r>
            <a:endParaRPr lang="ar-SA" dirty="0"/>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spTree>
    <p:extLst>
      <p:ext uri="{BB962C8B-B14F-4D97-AF65-F5344CB8AC3E}">
        <p14:creationId xmlns:p14="http://schemas.microsoft.com/office/powerpoint/2010/main" val="170211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4" descr="team-work"/>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7000" contrast="-70000"/>
                    </a14:imgEffect>
                  </a14:imgLayer>
                </a14:imgProps>
              </a:ext>
              <a:ext uri="{28A0092B-C50C-407E-A947-70E740481C1C}">
                <a14:useLocalDpi xmlns:a14="http://schemas.microsoft.com/office/drawing/2010/main" val="0"/>
              </a:ext>
            </a:extLst>
          </a:blip>
          <a:srcRect/>
          <a:stretch>
            <a:fillRect/>
          </a:stretch>
        </p:blipFill>
        <p:spPr bwMode="auto">
          <a:xfrm>
            <a:off x="1403648" y="2601151"/>
            <a:ext cx="7152732" cy="3708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مستطيل 1"/>
          <p:cNvSpPr>
            <a:spLocks noChangeArrowheads="1"/>
          </p:cNvSpPr>
          <p:nvPr/>
        </p:nvSpPr>
        <p:spPr bwMode="auto">
          <a:xfrm>
            <a:off x="2051720" y="1700808"/>
            <a:ext cx="5400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ar-SA" sz="4000" b="1" dirty="0" smtClean="0">
                <a:solidFill>
                  <a:srgbClr val="FF0000"/>
                </a:solidFill>
                <a:latin typeface="Arial" charset="0"/>
                <a:ea typeface="Arial" charset="0"/>
                <a:cs typeface="Arial" charset="0"/>
              </a:rPr>
              <a:t>لماذا نحتاج إلى التنسيق؟</a:t>
            </a:r>
            <a:endParaRPr lang="ar-SA" sz="4000" b="1" dirty="0">
              <a:solidFill>
                <a:srgbClr val="FF0000"/>
              </a:solidFill>
              <a:latin typeface="Arial" charset="0"/>
              <a:ea typeface="Arial" charset="0"/>
              <a:cs typeface="Arial" charset="0"/>
            </a:endParaRPr>
          </a:p>
        </p:txBody>
      </p:sp>
    </p:spTree>
    <p:extLst>
      <p:ext uri="{BB962C8B-B14F-4D97-AF65-F5344CB8AC3E}">
        <p14:creationId xmlns:p14="http://schemas.microsoft.com/office/powerpoint/2010/main" val="3728007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a:xfrm>
            <a:off x="900113" y="1628775"/>
            <a:ext cx="7680325" cy="2808288"/>
          </a:xfrm>
        </p:spPr>
        <p:txBody>
          <a:bodyPr>
            <a:normAutofit/>
          </a:bodyPr>
          <a:lstStyle/>
          <a:p>
            <a:pPr algn="r"/>
            <a:endParaRPr lang="ar-SA" sz="3600" b="1" dirty="0" smtClean="0">
              <a:solidFill>
                <a:schemeClr val="bg1"/>
              </a:solidFill>
              <a:cs typeface="Tunga" pitchFamily="34" charset="0"/>
            </a:endParaRPr>
          </a:p>
        </p:txBody>
      </p:sp>
      <p:sp>
        <p:nvSpPr>
          <p:cNvPr id="15363" name="Rectangle 3"/>
          <p:cNvSpPr>
            <a:spLocks noGrp="1" noChangeArrowheads="1"/>
          </p:cNvSpPr>
          <p:nvPr>
            <p:ph sz="quarter" idx="13"/>
          </p:nvPr>
        </p:nvSpPr>
        <p:spPr>
          <a:xfrm>
            <a:off x="352425" y="1463675"/>
            <a:ext cx="7680325" cy="4724400"/>
          </a:xfrm>
          <a:prstGeom prst="rect">
            <a:avLst/>
          </a:prstGeom>
        </p:spPr>
        <p:txBody>
          <a:bodyPr rtlCol="0"/>
          <a:lstStyle/>
          <a:p>
            <a:pPr marL="0" indent="0" algn="ctr" rtl="1" fontAlgn="auto">
              <a:lnSpc>
                <a:spcPct val="90000"/>
              </a:lnSpc>
              <a:spcAft>
                <a:spcPts val="0"/>
              </a:spcAft>
              <a:buClr>
                <a:schemeClr val="accent5"/>
              </a:buClr>
              <a:buNone/>
              <a:defRPr/>
            </a:pPr>
            <a:r>
              <a:rPr lang="ar-SA" sz="4000" b="1" dirty="0" smtClean="0">
                <a:solidFill>
                  <a:srgbClr val="FF0000"/>
                </a:solidFill>
                <a:latin typeface="Arial" charset="0"/>
                <a:ea typeface="Arial" charset="0"/>
                <a:cs typeface="Arial" charset="0"/>
              </a:rPr>
              <a:t>شمولية وظيفة التنسيق</a:t>
            </a:r>
          </a:p>
          <a:p>
            <a:pPr marL="0" indent="0" algn="ctr" fontAlgn="auto">
              <a:lnSpc>
                <a:spcPct val="90000"/>
              </a:lnSpc>
              <a:spcAft>
                <a:spcPts val="0"/>
              </a:spcAft>
              <a:buClr>
                <a:schemeClr val="accent5"/>
              </a:buClr>
              <a:buNone/>
              <a:defRPr/>
            </a:pPr>
            <a:endParaRPr lang="ar-SA" sz="3600" b="1" dirty="0" smtClean="0">
              <a:solidFill>
                <a:srgbClr val="C00000"/>
              </a:solidFill>
            </a:endParaRPr>
          </a:p>
          <a:p>
            <a:pPr marL="0" indent="0" algn="ctr" fontAlgn="auto">
              <a:lnSpc>
                <a:spcPct val="90000"/>
              </a:lnSpc>
              <a:spcAft>
                <a:spcPts val="0"/>
              </a:spcAft>
              <a:buClr>
                <a:schemeClr val="accent5"/>
              </a:buClr>
              <a:buNone/>
              <a:defRPr/>
            </a:pPr>
            <a:r>
              <a:rPr lang="ar-SA" sz="2800" dirty="0" smtClean="0"/>
              <a:t>  </a:t>
            </a:r>
            <a:endParaRPr lang="en-US" sz="2800" dirty="0">
              <a:solidFill>
                <a:srgbClr val="FF0000"/>
              </a:solidFill>
            </a:endParaRPr>
          </a:p>
        </p:txBody>
      </p:sp>
      <p:cxnSp>
        <p:nvCxnSpPr>
          <p:cNvPr id="5" name="رابط كسهم مستقيم 4"/>
          <p:cNvCxnSpPr/>
          <p:nvPr/>
        </p:nvCxnSpPr>
        <p:spPr>
          <a:xfrm>
            <a:off x="5436096" y="2276872"/>
            <a:ext cx="936104" cy="612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a:off x="4572000" y="2420888"/>
            <a:ext cx="216024"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flipH="1">
            <a:off x="3347864" y="2411092"/>
            <a:ext cx="432048"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flipH="1">
            <a:off x="1619672" y="2276872"/>
            <a:ext cx="1440160" cy="4050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شكل بيضاوي 17"/>
          <p:cNvSpPr/>
          <p:nvPr/>
        </p:nvSpPr>
        <p:spPr>
          <a:xfrm>
            <a:off x="6732240" y="3032956"/>
            <a:ext cx="2088232" cy="12492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latin typeface="Arial" charset="0"/>
                <a:ea typeface="Arial" charset="0"/>
                <a:cs typeface="Arial" charset="0"/>
              </a:rPr>
              <a:t>العلاقة بين التخطيط والتنسيق</a:t>
            </a:r>
            <a:endParaRPr lang="ar-SA" sz="2000" b="1" dirty="0">
              <a:latin typeface="Arial" charset="0"/>
              <a:ea typeface="Arial" charset="0"/>
              <a:cs typeface="Arial" charset="0"/>
            </a:endParaRPr>
          </a:p>
        </p:txBody>
      </p:sp>
      <p:sp>
        <p:nvSpPr>
          <p:cNvPr id="19" name="شكل بيضاوي 18"/>
          <p:cNvSpPr/>
          <p:nvPr/>
        </p:nvSpPr>
        <p:spPr>
          <a:xfrm>
            <a:off x="4283969" y="3789040"/>
            <a:ext cx="2057348"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latin typeface="Arial" charset="0"/>
                <a:ea typeface="Arial" charset="0"/>
                <a:cs typeface="Arial" charset="0"/>
              </a:rPr>
              <a:t>العلاقة بين التنظيم والتنسيق</a:t>
            </a:r>
            <a:endParaRPr lang="ar-SA" sz="2000" b="1" dirty="0">
              <a:latin typeface="Arial" charset="0"/>
              <a:ea typeface="Arial" charset="0"/>
              <a:cs typeface="Arial" charset="0"/>
            </a:endParaRPr>
          </a:p>
        </p:txBody>
      </p:sp>
      <p:sp>
        <p:nvSpPr>
          <p:cNvPr id="20" name="شكل بيضاوي 19"/>
          <p:cNvSpPr/>
          <p:nvPr/>
        </p:nvSpPr>
        <p:spPr>
          <a:xfrm>
            <a:off x="1691680" y="3789040"/>
            <a:ext cx="2088232"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latin typeface="Arial" charset="0"/>
                <a:ea typeface="Arial" charset="0"/>
                <a:cs typeface="Arial" charset="0"/>
              </a:rPr>
              <a:t>العلاقة بين التوجيه والتنسيق</a:t>
            </a:r>
            <a:endParaRPr lang="ar-SA" sz="2000" b="1" dirty="0">
              <a:latin typeface="Arial" charset="0"/>
              <a:ea typeface="Arial" charset="0"/>
              <a:cs typeface="Arial" charset="0"/>
            </a:endParaRPr>
          </a:p>
        </p:txBody>
      </p:sp>
      <p:sp>
        <p:nvSpPr>
          <p:cNvPr id="21" name="شكل بيضاوي 20"/>
          <p:cNvSpPr/>
          <p:nvPr/>
        </p:nvSpPr>
        <p:spPr>
          <a:xfrm>
            <a:off x="93366" y="2681917"/>
            <a:ext cx="1957236" cy="1403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latin typeface="Arial" charset="0"/>
                <a:ea typeface="Arial" charset="0"/>
                <a:cs typeface="Arial" charset="0"/>
              </a:rPr>
              <a:t>العلاقة بين الرقابة والتنسيق</a:t>
            </a:r>
            <a:endParaRPr lang="ar-SA" sz="2000" b="1" dirty="0">
              <a:latin typeface="Arial" charset="0"/>
              <a:ea typeface="Arial" charset="0"/>
              <a:cs typeface="Arial" charset="0"/>
            </a:endParaRPr>
          </a:p>
        </p:txBody>
      </p:sp>
    </p:spTree>
    <p:extLst>
      <p:ext uri="{BB962C8B-B14F-4D97-AF65-F5344CB8AC3E}">
        <p14:creationId xmlns:p14="http://schemas.microsoft.com/office/powerpoint/2010/main" val="38071296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wheel(4)">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تنسيق1"/>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9251950" cy="7245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Rectangle 2"/>
          <p:cNvSpPr>
            <a:spLocks noGrp="1" noChangeArrowheads="1"/>
          </p:cNvSpPr>
          <p:nvPr>
            <p:ph type="title"/>
          </p:nvPr>
        </p:nvSpPr>
        <p:spPr>
          <a:xfrm>
            <a:off x="352425" y="228600"/>
            <a:ext cx="8612188" cy="1066800"/>
          </a:xfrm>
        </p:spPr>
        <p:txBody>
          <a:bodyPr>
            <a:normAutofit/>
          </a:bodyPr>
          <a:lstStyle/>
          <a:p>
            <a:pPr algn="r" rtl="1"/>
            <a:r>
              <a:rPr lang="ar-SA" sz="4000" b="1" dirty="0" smtClean="0">
                <a:solidFill>
                  <a:srgbClr val="FF0000"/>
                </a:solidFill>
                <a:latin typeface="Arial" charset="0"/>
                <a:ea typeface="Arial" charset="0"/>
                <a:cs typeface="Arial" charset="0"/>
              </a:rPr>
              <a:t>عوائق التنسيق</a:t>
            </a:r>
            <a:endParaRPr lang="en-US" sz="4000" b="1" dirty="0" smtClean="0">
              <a:solidFill>
                <a:srgbClr val="FF0000"/>
              </a:solidFill>
              <a:latin typeface="Arial" charset="0"/>
              <a:ea typeface="Arial" charset="0"/>
              <a:cs typeface="Arial" charset="0"/>
            </a:endParaRPr>
          </a:p>
        </p:txBody>
      </p:sp>
      <p:sp>
        <p:nvSpPr>
          <p:cNvPr id="21507" name="Rectangle 3"/>
          <p:cNvSpPr>
            <a:spLocks noGrp="1" noChangeArrowheads="1"/>
          </p:cNvSpPr>
          <p:nvPr>
            <p:ph sz="quarter" idx="13"/>
          </p:nvPr>
        </p:nvSpPr>
        <p:spPr>
          <a:xfrm>
            <a:off x="1547813" y="1196975"/>
            <a:ext cx="7680325" cy="4724400"/>
          </a:xfrm>
          <a:prstGeom prst="rect">
            <a:avLst/>
          </a:prstGeom>
        </p:spPr>
        <p:txBody>
          <a:bodyPr rtlCol="0"/>
          <a:lstStyle/>
          <a:p>
            <a:pPr marL="342900" indent="-342900" algn="r" rtl="1" fontAlgn="auto">
              <a:spcAft>
                <a:spcPts val="0"/>
              </a:spcAft>
              <a:buFont typeface="+mj-lt"/>
              <a:buAutoNum type="arabicPeriod"/>
              <a:defRPr/>
            </a:pPr>
            <a:r>
              <a:rPr lang="ar-SA" sz="2400" b="1" dirty="0">
                <a:latin typeface="Arial" charset="0"/>
                <a:ea typeface="Arial" charset="0"/>
                <a:cs typeface="Arial" charset="0"/>
              </a:rPr>
              <a:t>تطبيق التخصص وتقسيم </a:t>
            </a:r>
            <a:r>
              <a:rPr lang="ar-SA" sz="2400" b="1" dirty="0" smtClean="0">
                <a:latin typeface="Arial" charset="0"/>
                <a:ea typeface="Arial" charset="0"/>
                <a:cs typeface="Arial" charset="0"/>
              </a:rPr>
              <a:t>العمل</a:t>
            </a:r>
          </a:p>
          <a:p>
            <a:pPr marL="342900" indent="-342900" algn="r" rtl="1" fontAlgn="auto">
              <a:spcAft>
                <a:spcPts val="0"/>
              </a:spcAft>
              <a:buFont typeface="+mj-lt"/>
              <a:buAutoNum type="arabicPeriod"/>
              <a:defRPr/>
            </a:pPr>
            <a:r>
              <a:rPr lang="ar-SA" sz="2400" b="1" dirty="0" smtClean="0">
                <a:latin typeface="Arial" charset="0"/>
                <a:ea typeface="Arial" charset="0"/>
                <a:cs typeface="Arial" charset="0"/>
              </a:rPr>
              <a:t>زيادة </a:t>
            </a:r>
            <a:r>
              <a:rPr lang="ar-SA" sz="2400" b="1" dirty="0">
                <a:latin typeface="Arial" charset="0"/>
                <a:ea typeface="Arial" charset="0"/>
                <a:cs typeface="Arial" charset="0"/>
              </a:rPr>
              <a:t>حجم التنظيم </a:t>
            </a:r>
            <a:r>
              <a:rPr lang="ar-SA" sz="2400" b="1" dirty="0" smtClean="0">
                <a:latin typeface="Arial" charset="0"/>
                <a:ea typeface="Arial" charset="0"/>
                <a:cs typeface="Arial" charset="0"/>
              </a:rPr>
              <a:t>وتعقده.</a:t>
            </a:r>
            <a:endParaRPr lang="ar-SA" sz="2400" b="1" dirty="0">
              <a:latin typeface="Arial" charset="0"/>
              <a:ea typeface="Arial" charset="0"/>
              <a:cs typeface="Arial" charset="0"/>
            </a:endParaRPr>
          </a:p>
          <a:p>
            <a:pPr marL="342900" indent="-342900" algn="r" rtl="1" fontAlgn="auto">
              <a:spcAft>
                <a:spcPts val="0"/>
              </a:spcAft>
              <a:buFont typeface="+mj-lt"/>
              <a:buAutoNum type="arabicPeriod"/>
              <a:defRPr/>
            </a:pPr>
            <a:r>
              <a:rPr lang="ar-SA" sz="2400" b="1" dirty="0" smtClean="0">
                <a:latin typeface="Arial" charset="0"/>
                <a:ea typeface="Arial" charset="0"/>
                <a:cs typeface="Arial" charset="0"/>
              </a:rPr>
              <a:t>عدم </a:t>
            </a:r>
            <a:r>
              <a:rPr lang="ar-SA" sz="2400" b="1" dirty="0">
                <a:latin typeface="Arial" charset="0"/>
                <a:ea typeface="Arial" charset="0"/>
                <a:cs typeface="Arial" charset="0"/>
              </a:rPr>
              <a:t>تفهم الإدارة العليا لأهمية </a:t>
            </a:r>
            <a:r>
              <a:rPr lang="ar-SA" sz="2400" b="1" dirty="0" smtClean="0">
                <a:latin typeface="Arial" charset="0"/>
                <a:ea typeface="Arial" charset="0"/>
                <a:cs typeface="Arial" charset="0"/>
              </a:rPr>
              <a:t>التنسيق.</a:t>
            </a:r>
            <a:endParaRPr lang="ar-SA" sz="2400" b="1" dirty="0">
              <a:latin typeface="Arial" charset="0"/>
              <a:ea typeface="Arial" charset="0"/>
              <a:cs typeface="Arial" charset="0"/>
            </a:endParaRPr>
          </a:p>
          <a:p>
            <a:pPr marL="342900" indent="-342900" algn="r" rtl="1" fontAlgn="auto">
              <a:spcAft>
                <a:spcPts val="0"/>
              </a:spcAft>
              <a:buFont typeface="+mj-lt"/>
              <a:buAutoNum type="arabicPeriod"/>
              <a:defRPr/>
            </a:pPr>
            <a:r>
              <a:rPr lang="ar-SA" sz="2400" b="1" dirty="0" smtClean="0">
                <a:latin typeface="Arial" charset="0"/>
                <a:ea typeface="Arial" charset="0"/>
                <a:cs typeface="Arial" charset="0"/>
              </a:rPr>
              <a:t>عدم التوافق بين </a:t>
            </a:r>
            <a:r>
              <a:rPr lang="ar-SA" sz="2400" b="1" dirty="0">
                <a:latin typeface="Arial" charset="0"/>
                <a:ea typeface="Arial" charset="0"/>
                <a:cs typeface="Arial" charset="0"/>
              </a:rPr>
              <a:t>الإدارات.</a:t>
            </a:r>
          </a:p>
          <a:p>
            <a:pPr algn="r" rtl="1" fontAlgn="auto">
              <a:spcAft>
                <a:spcPts val="0"/>
              </a:spcAft>
              <a:buClr>
                <a:schemeClr val="accent5"/>
              </a:buClr>
              <a:defRPr/>
            </a:pPr>
            <a:endParaRPr lang="ar-SA" sz="2400" b="1" dirty="0">
              <a:solidFill>
                <a:schemeClr val="bg1"/>
              </a:solidFill>
              <a:latin typeface="Arial" charset="0"/>
              <a:ea typeface="Arial" charset="0"/>
              <a:cs typeface="Arial" charset="0"/>
            </a:endParaRPr>
          </a:p>
          <a:p>
            <a:pPr fontAlgn="auto">
              <a:spcAft>
                <a:spcPts val="0"/>
              </a:spcAft>
              <a:buClr>
                <a:schemeClr val="accent5"/>
              </a:buClr>
              <a:defRPr/>
            </a:pPr>
            <a:endParaRPr lang="en-US" dirty="0"/>
          </a:p>
        </p:txBody>
      </p:sp>
    </p:spTree>
    <p:extLst>
      <p:ext uri="{BB962C8B-B14F-4D97-AF65-F5344CB8AC3E}">
        <p14:creationId xmlns:p14="http://schemas.microsoft.com/office/powerpoint/2010/main" val="9737088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ircle(in)">
                                      <p:cBhvr>
                                        <p:cTn id="7" dur="20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circle(in)">
                                      <p:cBhvr>
                                        <p:cTn id="12" dur="2000"/>
                                        <p:tgtEl>
                                          <p:spTgt spid="215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circle(in)">
                                      <p:cBhvr>
                                        <p:cTn id="17" dur="2000"/>
                                        <p:tgtEl>
                                          <p:spTgt spid="215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circle(in)">
                                      <p:cBhvr>
                                        <p:cTn id="22" dur="2000"/>
                                        <p:tgtEl>
                                          <p:spTgt spid="215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circle(in)">
                                      <p:cBhvr>
                                        <p:cTn id="27" dur="20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000" b="1" dirty="0" smtClean="0"/>
              <a:t>المحتويات</a:t>
            </a:r>
            <a:endParaRPr lang="ar-SA" sz="4000" b="1" dirty="0"/>
          </a:p>
        </p:txBody>
      </p:sp>
      <p:sp>
        <p:nvSpPr>
          <p:cNvPr id="3" name="عنصر نائب للمحتوى 2"/>
          <p:cNvSpPr>
            <a:spLocks noGrp="1"/>
          </p:cNvSpPr>
          <p:nvPr>
            <p:ph sz="quarter" idx="13"/>
          </p:nvPr>
        </p:nvSpPr>
        <p:spPr>
          <a:xfrm>
            <a:off x="457200" y="1628800"/>
            <a:ext cx="8229600" cy="4695800"/>
          </a:xfrm>
        </p:spPr>
        <p:txBody>
          <a:bodyPr/>
          <a:lstStyle/>
          <a:p>
            <a:endParaRPr lang="ar-SA" dirty="0" smtClean="0"/>
          </a:p>
          <a:p>
            <a:pPr algn="r" rtl="1"/>
            <a:r>
              <a:rPr lang="ar-SA" sz="2400" b="1" dirty="0" smtClean="0">
                <a:latin typeface="Arial" charset="0"/>
                <a:ea typeface="Arial" charset="0"/>
                <a:cs typeface="Arial" charset="0"/>
              </a:rPr>
              <a:t>مفهوم التنظيم</a:t>
            </a:r>
          </a:p>
          <a:p>
            <a:pPr algn="r" rtl="1"/>
            <a:r>
              <a:rPr lang="ar-SA" sz="2400" b="1" dirty="0" smtClean="0">
                <a:latin typeface="Arial" charset="0"/>
                <a:ea typeface="Arial" charset="0"/>
                <a:cs typeface="Arial" charset="0"/>
              </a:rPr>
              <a:t>أنواع التنظيم</a:t>
            </a:r>
          </a:p>
          <a:p>
            <a:pPr algn="r" rtl="1"/>
            <a:r>
              <a:rPr lang="ar-SA" sz="2400" b="1" dirty="0" smtClean="0">
                <a:latin typeface="Arial" charset="0"/>
                <a:ea typeface="Arial" charset="0"/>
                <a:cs typeface="Arial" charset="0"/>
              </a:rPr>
              <a:t>مبادئ التنظيم الإداري</a:t>
            </a:r>
          </a:p>
          <a:p>
            <a:pPr algn="r" rtl="1"/>
            <a:r>
              <a:rPr lang="ar-SA" sz="2400" b="1" dirty="0" smtClean="0">
                <a:latin typeface="Arial" charset="0"/>
                <a:ea typeface="Arial" charset="0"/>
                <a:cs typeface="Arial" charset="0"/>
              </a:rPr>
              <a:t>الهياكل والخرائط التنظيمية</a:t>
            </a:r>
          </a:p>
          <a:p>
            <a:pPr algn="r" rtl="1"/>
            <a:r>
              <a:rPr lang="ar-SA" sz="2400" b="1" dirty="0" smtClean="0">
                <a:latin typeface="Arial" charset="0"/>
                <a:ea typeface="Arial" charset="0"/>
                <a:cs typeface="Arial" charset="0"/>
              </a:rPr>
              <a:t>الدليل التنظيمي</a:t>
            </a:r>
            <a:endParaRPr lang="ar-SA" sz="2400" b="1" dirty="0">
              <a:latin typeface="Arial" charset="0"/>
              <a:ea typeface="Arial" charset="0"/>
              <a:cs typeface="Arial" charset="0"/>
            </a:endParaRPr>
          </a:p>
        </p:txBody>
      </p:sp>
    </p:spTree>
    <p:extLst>
      <p:ext uri="{BB962C8B-B14F-4D97-AF65-F5344CB8AC3E}">
        <p14:creationId xmlns:p14="http://schemas.microsoft.com/office/powerpoint/2010/main" val="3633906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260648"/>
            <a:ext cx="7773338" cy="864097"/>
          </a:xfrm>
        </p:spPr>
        <p:txBody>
          <a:bodyPr>
            <a:normAutofit/>
          </a:bodyPr>
          <a:lstStyle/>
          <a:p>
            <a:pPr algn="r" rtl="1"/>
            <a:r>
              <a:rPr lang="ar-SA" sz="4000" b="1" dirty="0">
                <a:solidFill>
                  <a:srgbClr val="FF0000"/>
                </a:solidFill>
                <a:latin typeface="Arial" charset="0"/>
                <a:ea typeface="Arial" charset="0"/>
                <a:cs typeface="Arial" charset="0"/>
              </a:rPr>
              <a:t>مفهوم التنظيم</a:t>
            </a:r>
            <a:endParaRPr lang="en-US" sz="4000" dirty="0">
              <a:solidFill>
                <a:srgbClr val="FF0000"/>
              </a:solidFill>
            </a:endParaRPr>
          </a:p>
        </p:txBody>
      </p:sp>
      <p:sp>
        <p:nvSpPr>
          <p:cNvPr id="3" name="Content Placeholder 2"/>
          <p:cNvSpPr>
            <a:spLocks noGrp="1"/>
          </p:cNvSpPr>
          <p:nvPr>
            <p:ph sz="quarter" idx="13"/>
          </p:nvPr>
        </p:nvSpPr>
        <p:spPr>
          <a:xfrm>
            <a:off x="107504" y="1124745"/>
            <a:ext cx="8856984" cy="5040559"/>
          </a:xfrm>
        </p:spPr>
        <p:txBody>
          <a:bodyPr/>
          <a:lstStyle/>
          <a:p>
            <a:pPr marL="0" indent="0" algn="r" rtl="1">
              <a:buNone/>
            </a:pPr>
            <a:r>
              <a:rPr lang="ar-SA" sz="2800" b="1" dirty="0" smtClean="0">
                <a:solidFill>
                  <a:srgbClr val="0073F8"/>
                </a:solidFill>
                <a:latin typeface="Arial" charset="0"/>
                <a:ea typeface="Arial" charset="0"/>
                <a:cs typeface="Arial" charset="0"/>
              </a:rPr>
              <a:t>يعرف التنظيم بأنه عملية : </a:t>
            </a:r>
          </a:p>
          <a:p>
            <a:pPr marL="342900" indent="-342900" algn="r" rtl="1">
              <a:buFont typeface="Arial" charset="0"/>
              <a:buChar char="•"/>
            </a:pPr>
            <a:r>
              <a:rPr lang="ar-SA" b="1" dirty="0" smtClean="0">
                <a:latin typeface="Arial" charset="0"/>
                <a:ea typeface="Arial" charset="0"/>
                <a:cs typeface="Arial" charset="0"/>
              </a:rPr>
              <a:t>توزيع </a:t>
            </a:r>
            <a:r>
              <a:rPr lang="ar-SA" b="1" dirty="0">
                <a:latin typeface="Arial" charset="0"/>
                <a:ea typeface="Arial" charset="0"/>
                <a:cs typeface="Arial" charset="0"/>
              </a:rPr>
              <a:t>المسئوليات والتنسيق بين كافة العاملين بشكل يضمن تحقيق أقصى درجة ممكنة من الكفاية في تحقيق الأهداف المحددة.</a:t>
            </a:r>
            <a:endParaRPr lang="en-US" b="1" dirty="0">
              <a:latin typeface="Arial" charset="0"/>
              <a:ea typeface="Arial" charset="0"/>
              <a:cs typeface="Arial" charset="0"/>
            </a:endParaRPr>
          </a:p>
          <a:p>
            <a:pPr marL="342900" indent="-342900" algn="r" rtl="1">
              <a:buFont typeface="Arial" charset="0"/>
              <a:buChar char="•"/>
            </a:pPr>
            <a:r>
              <a:rPr lang="ar-SA" b="1" dirty="0">
                <a:latin typeface="Arial" charset="0"/>
                <a:ea typeface="Arial" charset="0"/>
                <a:cs typeface="Arial" charset="0"/>
              </a:rPr>
              <a:t>تنسيق الجهود البشرية في أي منظمة لتتمكن من تحقيق </a:t>
            </a:r>
            <a:r>
              <a:rPr lang="ar-SA" b="1" dirty="0" smtClean="0">
                <a:latin typeface="Arial" charset="0"/>
                <a:ea typeface="Arial" charset="0"/>
                <a:cs typeface="Arial" charset="0"/>
              </a:rPr>
              <a:t>أهدافها بأقل تكلفة ومجهود ووقت وبأقصى كفاءة إنتاجية ممكنة</a:t>
            </a:r>
          </a:p>
          <a:p>
            <a:pPr marL="342900" indent="-342900" algn="r" rtl="1">
              <a:buFont typeface="Arial" charset="0"/>
              <a:buChar char="•"/>
            </a:pPr>
            <a:r>
              <a:rPr lang="ar-SA" b="1" dirty="0" smtClean="0">
                <a:latin typeface="Arial" charset="0"/>
                <a:ea typeface="Arial" charset="0"/>
                <a:cs typeface="Arial" charset="0"/>
              </a:rPr>
              <a:t>ترتيب الأعمال أو الأنشطة في وحدات إدارية يسهل الاشراف عليها مع تحديد العلاقات الرسمية بين العاملين</a:t>
            </a:r>
            <a:endParaRPr lang="ar-SA" b="1" dirty="0">
              <a:latin typeface="Arial" charset="0"/>
              <a:ea typeface="Arial" charset="0"/>
              <a:cs typeface="Arial" charset="0"/>
            </a:endParaRPr>
          </a:p>
          <a:p>
            <a:pPr marL="228600" indent="-228600" algn="just" defTabSz="914400" rtl="1" eaLnBrk="1" latinLnBrk="0" hangingPunct="1">
              <a:lnSpc>
                <a:spcPct val="120000"/>
              </a:lnSpc>
              <a:spcBef>
                <a:spcPts val="1000"/>
              </a:spcBef>
              <a:buClr>
                <a:schemeClr val="tx1"/>
              </a:buClr>
              <a:buFont typeface="Arial" panose="020B0604020202020204" pitchFamily="34" charset="0"/>
              <a:buChar char="•"/>
            </a:pPr>
            <a:endParaRPr lang="ar-SA" dirty="0" smtClean="0"/>
          </a:p>
          <a:p>
            <a:pPr marL="228600" indent="-228600" algn="just" defTabSz="914400" rtl="1" eaLnBrk="1" latinLnBrk="0" hangingPunct="1">
              <a:lnSpc>
                <a:spcPct val="120000"/>
              </a:lnSpc>
              <a:spcBef>
                <a:spcPts val="1000"/>
              </a:spcBef>
              <a:buClr>
                <a:schemeClr val="tx1"/>
              </a:buClr>
              <a:buFont typeface="Arial" panose="020B0604020202020204" pitchFamily="34" charset="0"/>
              <a:buChar char="•"/>
            </a:pPr>
            <a:endParaRPr lang="ar-SA" dirty="0"/>
          </a:p>
          <a:p>
            <a:pPr marL="0" indent="0" algn="just" defTabSz="914400" rtl="1" eaLnBrk="1" latinLnBrk="0" hangingPunct="1">
              <a:lnSpc>
                <a:spcPct val="120000"/>
              </a:lnSpc>
              <a:spcBef>
                <a:spcPts val="1000"/>
              </a:spcBef>
              <a:buClr>
                <a:schemeClr val="tx1"/>
              </a:buClr>
              <a:buNone/>
            </a:pPr>
            <a:r>
              <a:rPr lang="ar-SA" b="1" dirty="0" smtClean="0">
                <a:latin typeface="Arial" charset="0"/>
                <a:ea typeface="Arial" charset="0"/>
                <a:cs typeface="Arial" charset="0"/>
              </a:rPr>
              <a:t>من خلال ما سبق .. ماهي العناصر الأساسية في مفهوم التنظيم</a:t>
            </a:r>
          </a:p>
          <a:p>
            <a:pPr marL="228600" indent="-228600" algn="just" defTabSz="914400" rtl="1" eaLnBrk="1" latinLnBrk="0" hangingPunct="1">
              <a:lnSpc>
                <a:spcPct val="120000"/>
              </a:lnSpc>
              <a:spcBef>
                <a:spcPts val="1000"/>
              </a:spcBef>
              <a:buClr>
                <a:schemeClr val="tx1"/>
              </a:buClr>
              <a:buFont typeface="Arial" panose="020B0604020202020204" pitchFamily="34" charset="0"/>
              <a:buChar char="•"/>
            </a:pPr>
            <a:endParaRPr lang="en-US" dirty="0"/>
          </a:p>
        </p:txBody>
      </p:sp>
      <p:pic>
        <p:nvPicPr>
          <p:cNvPr id="4" name="Picture 2" descr="C:\Program Files\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a:xfrm>
            <a:off x="539552" y="4293096"/>
            <a:ext cx="1795882" cy="1833372"/>
          </a:xfrm>
          <a:prstGeom prst="rect">
            <a:avLst/>
          </a:prstGeom>
        </p:spPr>
      </p:pic>
    </p:spTree>
    <p:extLst>
      <p:ext uri="{BB962C8B-B14F-4D97-AF65-F5344CB8AC3E}">
        <p14:creationId xmlns:p14="http://schemas.microsoft.com/office/powerpoint/2010/main" val="63830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260649"/>
            <a:ext cx="7773338" cy="792088"/>
          </a:xfrm>
        </p:spPr>
        <p:txBody>
          <a:bodyPr>
            <a:normAutofit/>
          </a:bodyPr>
          <a:lstStyle/>
          <a:p>
            <a:pPr algn="r" defTabSz="914400" rtl="1" eaLnBrk="1" latinLnBrk="0" hangingPunct="1">
              <a:lnSpc>
                <a:spcPct val="90000"/>
              </a:lnSpc>
              <a:spcBef>
                <a:spcPct val="0"/>
              </a:spcBef>
              <a:buNone/>
            </a:pPr>
            <a:r>
              <a:rPr lang="ar-SA" sz="4000" b="1" dirty="0" smtClean="0">
                <a:solidFill>
                  <a:srgbClr val="0073F8"/>
                </a:solidFill>
                <a:latin typeface="Arial" charset="0"/>
                <a:ea typeface="Arial" charset="0"/>
                <a:cs typeface="Arial" charset="0"/>
              </a:rPr>
              <a:t>عناصر التنظيم</a:t>
            </a:r>
            <a:endParaRPr lang="en-US" sz="4000" b="1" dirty="0">
              <a:solidFill>
                <a:srgbClr val="0073F8"/>
              </a:solidFill>
              <a:latin typeface="Arial" charset="0"/>
              <a:ea typeface="Arial" charset="0"/>
              <a:cs typeface="Arial" charset="0"/>
            </a:endParaRPr>
          </a:p>
        </p:txBody>
      </p:sp>
      <p:sp>
        <p:nvSpPr>
          <p:cNvPr id="3" name="Content Placeholder 2"/>
          <p:cNvSpPr>
            <a:spLocks noGrp="1"/>
          </p:cNvSpPr>
          <p:nvPr>
            <p:ph sz="quarter" idx="13"/>
          </p:nvPr>
        </p:nvSpPr>
        <p:spPr>
          <a:xfrm>
            <a:off x="179512" y="836712"/>
            <a:ext cx="8496944" cy="5328591"/>
          </a:xfrm>
        </p:spPr>
        <p:txBody>
          <a:bodyPr>
            <a:normAutofit/>
          </a:bodyPr>
          <a:lstStyle/>
          <a:p>
            <a:pPr marL="457200" indent="-457200" algn="r" defTabSz="914400" rtl="1" eaLnBrk="1" latinLnBrk="0" hangingPunct="1">
              <a:lnSpc>
                <a:spcPct val="120000"/>
              </a:lnSpc>
              <a:spcBef>
                <a:spcPts val="1000"/>
              </a:spcBef>
              <a:buClr>
                <a:schemeClr val="tx1"/>
              </a:buClr>
              <a:buFont typeface="+mj-lt"/>
              <a:buAutoNum type="arabicPeriod"/>
            </a:pPr>
            <a:r>
              <a:rPr lang="ar-SA" sz="2400" b="1" dirty="0" smtClean="0">
                <a:latin typeface="Arial" charset="0"/>
                <a:ea typeface="Arial" charset="0"/>
                <a:cs typeface="Arial" charset="0"/>
              </a:rPr>
              <a:t>تحديد الأهداف والنشاطات </a:t>
            </a:r>
          </a:p>
          <a:p>
            <a:pPr marL="457200" indent="-457200" algn="r" defTabSz="914400" rtl="1" eaLnBrk="1" latinLnBrk="0" hangingPunct="1">
              <a:lnSpc>
                <a:spcPct val="120000"/>
              </a:lnSpc>
              <a:spcBef>
                <a:spcPts val="1000"/>
              </a:spcBef>
              <a:buClr>
                <a:schemeClr val="tx1"/>
              </a:buClr>
              <a:buFont typeface="+mj-lt"/>
              <a:buAutoNum type="arabicPeriod"/>
            </a:pPr>
            <a:r>
              <a:rPr lang="ar-SA" sz="2400" b="1" dirty="0" smtClean="0">
                <a:latin typeface="Arial" charset="0"/>
                <a:ea typeface="Arial" charset="0"/>
                <a:cs typeface="Arial" charset="0"/>
              </a:rPr>
              <a:t>تصنيف وتقسي الأعمال</a:t>
            </a:r>
          </a:p>
          <a:p>
            <a:pPr marL="457200" indent="-457200" algn="r" defTabSz="914400" rtl="1" eaLnBrk="1" latinLnBrk="0" hangingPunct="1">
              <a:lnSpc>
                <a:spcPct val="120000"/>
              </a:lnSpc>
              <a:spcBef>
                <a:spcPts val="1000"/>
              </a:spcBef>
              <a:buClr>
                <a:schemeClr val="tx1"/>
              </a:buClr>
              <a:buFont typeface="+mj-lt"/>
              <a:buAutoNum type="arabicPeriod"/>
            </a:pPr>
            <a:r>
              <a:rPr lang="ar-SA" sz="2400" b="1" dirty="0" smtClean="0">
                <a:latin typeface="Arial" charset="0"/>
                <a:ea typeface="Arial" charset="0"/>
                <a:cs typeface="Arial" charset="0"/>
              </a:rPr>
              <a:t>تحديد مواصفات و مؤهلات وخبرات الأفراد المطلوبة</a:t>
            </a:r>
            <a:endParaRPr lang="ar-SA" sz="2400" b="1" dirty="0">
              <a:latin typeface="Arial" charset="0"/>
              <a:ea typeface="Arial" charset="0"/>
              <a:cs typeface="Arial" charset="0"/>
            </a:endParaRPr>
          </a:p>
          <a:p>
            <a:pPr marL="457200" indent="-457200" algn="r" defTabSz="914400" rtl="1" eaLnBrk="1" latinLnBrk="0" hangingPunct="1">
              <a:lnSpc>
                <a:spcPct val="120000"/>
              </a:lnSpc>
              <a:spcBef>
                <a:spcPts val="1000"/>
              </a:spcBef>
              <a:buClr>
                <a:schemeClr val="tx1"/>
              </a:buClr>
              <a:buFont typeface="+mj-lt"/>
              <a:buAutoNum type="arabicPeriod"/>
            </a:pPr>
            <a:r>
              <a:rPr lang="ar-SA" sz="2400" b="1" dirty="0" smtClean="0">
                <a:latin typeface="Arial" charset="0"/>
                <a:ea typeface="Arial" charset="0"/>
                <a:cs typeface="Arial" charset="0"/>
              </a:rPr>
              <a:t>اختيار الأشخاص المناسبين وفق لذلك</a:t>
            </a:r>
          </a:p>
          <a:p>
            <a:pPr marL="457200" indent="-457200" algn="r" defTabSz="914400" rtl="1" eaLnBrk="1" latinLnBrk="0" hangingPunct="1">
              <a:lnSpc>
                <a:spcPct val="120000"/>
              </a:lnSpc>
              <a:spcBef>
                <a:spcPts val="1000"/>
              </a:spcBef>
              <a:buClr>
                <a:schemeClr val="tx1"/>
              </a:buClr>
              <a:buFont typeface="+mj-lt"/>
              <a:buAutoNum type="arabicPeriod"/>
            </a:pPr>
            <a:r>
              <a:rPr lang="ar-SA" sz="2400" b="1" dirty="0" smtClean="0">
                <a:latin typeface="Arial" charset="0"/>
                <a:ea typeface="Arial" charset="0"/>
                <a:cs typeface="Arial" charset="0"/>
              </a:rPr>
              <a:t>تحديد السلطات والمسئوليات </a:t>
            </a:r>
          </a:p>
          <a:p>
            <a:pPr marL="457200" indent="-457200" algn="r" defTabSz="914400" rtl="1" eaLnBrk="1" latinLnBrk="0" hangingPunct="1">
              <a:lnSpc>
                <a:spcPct val="120000"/>
              </a:lnSpc>
              <a:spcBef>
                <a:spcPts val="1000"/>
              </a:spcBef>
              <a:buClr>
                <a:schemeClr val="tx1"/>
              </a:buClr>
              <a:buFont typeface="+mj-lt"/>
              <a:buAutoNum type="arabicPeriod"/>
            </a:pPr>
            <a:r>
              <a:rPr lang="ar-SA" sz="2400" b="1" dirty="0" smtClean="0">
                <a:latin typeface="Arial" charset="0"/>
                <a:ea typeface="Arial" charset="0"/>
                <a:cs typeface="Arial" charset="0"/>
              </a:rPr>
              <a:t>تحديد نظام الاتصال والتواصل بين الأقسام </a:t>
            </a:r>
          </a:p>
          <a:p>
            <a:pPr marL="457200" indent="-457200" algn="r" defTabSz="914400" rtl="1" eaLnBrk="1" latinLnBrk="0" hangingPunct="1">
              <a:lnSpc>
                <a:spcPct val="120000"/>
              </a:lnSpc>
              <a:spcBef>
                <a:spcPts val="1000"/>
              </a:spcBef>
              <a:buClr>
                <a:schemeClr val="tx1"/>
              </a:buClr>
              <a:buFont typeface="+mj-lt"/>
              <a:buAutoNum type="arabicPeriod"/>
            </a:pPr>
            <a:r>
              <a:rPr lang="ar-SA" sz="2400" b="1" dirty="0" smtClean="0">
                <a:latin typeface="Arial" charset="0"/>
                <a:ea typeface="Arial" charset="0"/>
                <a:cs typeface="Arial" charset="0"/>
              </a:rPr>
              <a:t>توضيح ذلك في خريطة تنظيمية</a:t>
            </a:r>
          </a:p>
          <a:p>
            <a:pPr marL="457200" indent="-457200" algn="r" defTabSz="914400" rtl="1" eaLnBrk="1" latinLnBrk="0" hangingPunct="1">
              <a:lnSpc>
                <a:spcPct val="120000"/>
              </a:lnSpc>
              <a:spcBef>
                <a:spcPts val="1000"/>
              </a:spcBef>
              <a:buClr>
                <a:schemeClr val="tx1"/>
              </a:buClr>
              <a:buFont typeface="+mj-lt"/>
              <a:buAutoNum type="arabicPeriod"/>
            </a:pPr>
            <a:r>
              <a:rPr lang="ar-SA" sz="2400" b="1" dirty="0" smtClean="0">
                <a:latin typeface="Arial" charset="0"/>
                <a:ea typeface="Arial" charset="0"/>
                <a:cs typeface="Arial" charset="0"/>
              </a:rPr>
              <a:t>تحديد سياسات وإجراءات العمل</a:t>
            </a:r>
            <a:endParaRPr lang="en-US" sz="2400" b="1" dirty="0">
              <a:latin typeface="Arial" charset="0"/>
              <a:ea typeface="Arial" charset="0"/>
              <a:cs typeface="Arial" charset="0"/>
            </a:endParaRPr>
          </a:p>
        </p:txBody>
      </p:sp>
    </p:spTree>
    <p:extLst>
      <p:ext uri="{BB962C8B-B14F-4D97-AF65-F5344CB8AC3E}">
        <p14:creationId xmlns:p14="http://schemas.microsoft.com/office/powerpoint/2010/main" val="639071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332" y="260649"/>
            <a:ext cx="7773338" cy="936104"/>
          </a:xfrm>
        </p:spPr>
        <p:txBody>
          <a:bodyPr>
            <a:normAutofit/>
          </a:bodyPr>
          <a:lstStyle/>
          <a:p>
            <a:pPr algn="r" rtl="1"/>
            <a:r>
              <a:rPr lang="ar-SA" sz="4000" b="1" dirty="0" smtClean="0">
                <a:solidFill>
                  <a:srgbClr val="FF0000"/>
                </a:solidFill>
                <a:latin typeface="Arial" charset="0"/>
                <a:ea typeface="Arial" charset="0"/>
                <a:cs typeface="Arial" charset="0"/>
              </a:rPr>
              <a:t>أنواع التنظيم</a:t>
            </a:r>
            <a:endParaRPr lang="ar-SA" sz="4000" b="1" dirty="0">
              <a:solidFill>
                <a:srgbClr val="FF0000"/>
              </a:solidFill>
              <a:latin typeface="Arial" charset="0"/>
              <a:ea typeface="Arial" charset="0"/>
              <a:cs typeface="Arial" charset="0"/>
            </a:endParaRPr>
          </a:p>
        </p:txBody>
      </p:sp>
      <p:sp>
        <p:nvSpPr>
          <p:cNvPr id="3" name="عنصر نائب للمحتوى 2"/>
          <p:cNvSpPr>
            <a:spLocks noGrp="1"/>
          </p:cNvSpPr>
          <p:nvPr>
            <p:ph sz="quarter" idx="13"/>
          </p:nvPr>
        </p:nvSpPr>
        <p:spPr>
          <a:xfrm>
            <a:off x="251520" y="980728"/>
            <a:ext cx="8640960" cy="5328591"/>
          </a:xfrm>
        </p:spPr>
        <p:txBody>
          <a:bodyPr>
            <a:normAutofit lnSpcReduction="10000"/>
          </a:bodyPr>
          <a:lstStyle/>
          <a:p>
            <a:pPr algn="r" rtl="1"/>
            <a:r>
              <a:rPr lang="ar-SA" b="1" u="sng" dirty="0" smtClean="0">
                <a:solidFill>
                  <a:srgbClr val="0073F8"/>
                </a:solidFill>
                <a:latin typeface="Arial" charset="0"/>
                <a:ea typeface="Arial" charset="0"/>
                <a:cs typeface="Arial" charset="0"/>
              </a:rPr>
              <a:t>التنظيم الرسمي:</a:t>
            </a:r>
          </a:p>
          <a:p>
            <a:pPr marL="0" indent="0" algn="r" rtl="1">
              <a:buNone/>
            </a:pPr>
            <a:r>
              <a:rPr lang="ar-SA" b="1" dirty="0" smtClean="0">
                <a:latin typeface="Arial" charset="0"/>
                <a:ea typeface="Arial" charset="0"/>
                <a:cs typeface="Arial" charset="0"/>
              </a:rPr>
              <a:t>هو البناء الرسمي الذي يحدد العلاقات والمستويات الإدارية للأعمال التي يقوم بها الأفراد وتوزيع المسئوليات والواجبات.</a:t>
            </a:r>
          </a:p>
          <a:p>
            <a:pPr marL="0" indent="0" algn="r" rtl="1">
              <a:buNone/>
            </a:pPr>
            <a:r>
              <a:rPr lang="ar-SA" b="1" dirty="0" smtClean="0">
                <a:latin typeface="Arial" charset="0"/>
                <a:ea typeface="Arial" charset="0"/>
                <a:cs typeface="Arial" charset="0"/>
              </a:rPr>
              <a:t>ولابد أن تتوافر فيه عدد من الشروط:</a:t>
            </a:r>
          </a:p>
          <a:p>
            <a:pPr marL="0" indent="0" algn="r" rtl="1">
              <a:buNone/>
            </a:pPr>
            <a:r>
              <a:rPr lang="ar-SA" b="1" dirty="0" smtClean="0">
                <a:latin typeface="Arial" charset="0"/>
                <a:ea typeface="Arial" charset="0"/>
                <a:cs typeface="Arial" charset="0"/>
              </a:rPr>
              <a:t> .. واضح .. يتوافق مع أهداف المنظمة وقدراتها .. يساهم في سهولة التواصل ..علاقات جيدة بين الموظفين .. مرن قابل للتطوير والإصلاح .. تكافؤ بين السلطة والمسئولية .. الدقة في تحديد نطاق الاشراف</a:t>
            </a:r>
          </a:p>
          <a:p>
            <a:pPr marL="0" indent="0" algn="r" rtl="1">
              <a:buNone/>
            </a:pPr>
            <a:endParaRPr lang="ar-SA" b="1" dirty="0">
              <a:latin typeface="Arial" charset="0"/>
              <a:ea typeface="Arial" charset="0"/>
              <a:cs typeface="Arial" charset="0"/>
            </a:endParaRPr>
          </a:p>
          <a:p>
            <a:pPr algn="r" rtl="1"/>
            <a:r>
              <a:rPr lang="ar-SA" b="1" u="sng" dirty="0" smtClean="0">
                <a:solidFill>
                  <a:srgbClr val="0073F8"/>
                </a:solidFill>
                <a:latin typeface="Arial" charset="0"/>
                <a:ea typeface="Arial" charset="0"/>
                <a:cs typeface="Arial" charset="0"/>
              </a:rPr>
              <a:t>التنظيم الغير رسمي:</a:t>
            </a:r>
          </a:p>
          <a:p>
            <a:pPr marL="0" indent="0" algn="just" rtl="1">
              <a:buNone/>
            </a:pPr>
            <a:r>
              <a:rPr lang="ar-SA" b="1" dirty="0" smtClean="0">
                <a:latin typeface="Arial" charset="0"/>
                <a:ea typeface="Arial" charset="0"/>
                <a:cs typeface="Arial" charset="0"/>
              </a:rPr>
              <a:t>هو مجموعة من العلاقات التي تنشأ وتستمر بين العاملين بسبب وجودهم في مكان واحد للعمل واشتراكهم في أهداف ومشكلات متشابهة. </a:t>
            </a:r>
          </a:p>
          <a:p>
            <a:pPr marL="0" indent="0" algn="just" rtl="1">
              <a:buNone/>
            </a:pPr>
            <a:r>
              <a:rPr lang="ar-SA" b="1" dirty="0" smtClean="0">
                <a:latin typeface="Arial" charset="0"/>
                <a:ea typeface="Arial" charset="0"/>
                <a:cs typeface="Arial" charset="0"/>
              </a:rPr>
              <a:t>وهو تنظيم قوي له تأثره على المنظمة وإن لم يلاحظ ذلك</a:t>
            </a:r>
            <a:endParaRPr lang="ar-SA" b="1" dirty="0">
              <a:latin typeface="Arial" charset="0"/>
              <a:ea typeface="Arial" charset="0"/>
              <a:cs typeface="Arial" charset="0"/>
            </a:endParaRPr>
          </a:p>
        </p:txBody>
      </p:sp>
    </p:spTree>
    <p:extLst>
      <p:ext uri="{BB962C8B-B14F-4D97-AF65-F5344CB8AC3E}">
        <p14:creationId xmlns:p14="http://schemas.microsoft.com/office/powerpoint/2010/main" val="201876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32656"/>
            <a:ext cx="8229600" cy="792088"/>
          </a:xfrm>
        </p:spPr>
        <p:txBody>
          <a:bodyPr>
            <a:noAutofit/>
          </a:bodyPr>
          <a:lstStyle/>
          <a:p>
            <a:pPr algn="ctr" rtl="1"/>
            <a:r>
              <a:rPr lang="ar-SA" sz="4000" b="1" dirty="0" smtClean="0">
                <a:solidFill>
                  <a:srgbClr val="0073F8"/>
                </a:solidFill>
                <a:latin typeface="Arial" charset="0"/>
                <a:ea typeface="Arial" charset="0"/>
                <a:cs typeface="Arial" charset="0"/>
              </a:rPr>
              <a:t>الفرق بين التنظيم الرسمي والغير رسمي</a:t>
            </a:r>
            <a:endParaRPr lang="ar-SA" sz="4000" b="1" dirty="0">
              <a:solidFill>
                <a:srgbClr val="0073F8"/>
              </a:solidFill>
              <a:latin typeface="Arial" charset="0"/>
              <a:ea typeface="Arial" charset="0"/>
              <a:cs typeface="Arial" charset="0"/>
            </a:endParaRPr>
          </a:p>
        </p:txBody>
      </p:sp>
      <p:graphicFrame>
        <p:nvGraphicFramePr>
          <p:cNvPr id="4" name="عنصر نائب للمحتوى 3"/>
          <p:cNvGraphicFramePr>
            <a:graphicFrameLocks noGrp="1"/>
          </p:cNvGraphicFramePr>
          <p:nvPr>
            <p:ph sz="quarter" idx="13"/>
            <p:extLst>
              <p:ext uri="{D42A27DB-BD31-4B8C-83A1-F6EECF244321}">
                <p14:modId xmlns:p14="http://schemas.microsoft.com/office/powerpoint/2010/main" val="364524684"/>
              </p:ext>
            </p:extLst>
          </p:nvPr>
        </p:nvGraphicFramePr>
        <p:xfrm>
          <a:off x="1" y="1268762"/>
          <a:ext cx="9144000" cy="5589237"/>
        </p:xfrm>
        <a:graphic>
          <a:graphicData uri="http://schemas.openxmlformats.org/drawingml/2006/table">
            <a:tbl>
              <a:tblPr rtl="1" firstRow="1" bandRow="1">
                <a:tableStyleId>{5C22544A-7EE6-4342-B048-85BDC9FD1C3A}</a:tableStyleId>
              </a:tblPr>
              <a:tblGrid>
                <a:gridCol w="2424327"/>
                <a:gridCol w="3170457"/>
                <a:gridCol w="3549216"/>
              </a:tblGrid>
              <a:tr h="461409">
                <a:tc>
                  <a:txBody>
                    <a:bodyPr/>
                    <a:lstStyle/>
                    <a:p>
                      <a:pPr algn="ctr" rtl="1">
                        <a:lnSpc>
                          <a:spcPct val="115000"/>
                        </a:lnSpc>
                        <a:spcAft>
                          <a:spcPts val="0"/>
                        </a:spcAft>
                      </a:pPr>
                      <a:r>
                        <a:rPr lang="ar-SA" sz="2400" b="1" i="0" dirty="0">
                          <a:solidFill>
                            <a:schemeClr val="bg1"/>
                          </a:solidFill>
                          <a:effectLst/>
                          <a:latin typeface="Arial" charset="0"/>
                          <a:ea typeface="Arial" charset="0"/>
                          <a:cs typeface="Arial" charset="0"/>
                        </a:rPr>
                        <a:t>العنصر</a:t>
                      </a:r>
                      <a:endParaRPr lang="en-US" sz="2400" b="1" i="0" dirty="0">
                        <a:solidFill>
                          <a:schemeClr val="bg1"/>
                        </a:solidFill>
                        <a:effectLst/>
                        <a:latin typeface="Arial" charset="0"/>
                        <a:ea typeface="Arial" charset="0"/>
                        <a:cs typeface="Arial" charset="0"/>
                      </a:endParaRPr>
                    </a:p>
                  </a:txBody>
                  <a:tcPr marL="68580" marR="68580" marT="0" marB="0"/>
                </a:tc>
                <a:tc>
                  <a:txBody>
                    <a:bodyPr/>
                    <a:lstStyle/>
                    <a:p>
                      <a:pPr algn="just" rtl="1">
                        <a:lnSpc>
                          <a:spcPct val="115000"/>
                        </a:lnSpc>
                        <a:spcAft>
                          <a:spcPts val="0"/>
                        </a:spcAft>
                      </a:pPr>
                      <a:r>
                        <a:rPr lang="ar-SA" sz="2400" b="1" i="0" dirty="0">
                          <a:solidFill>
                            <a:schemeClr val="bg1"/>
                          </a:solidFill>
                          <a:effectLst/>
                          <a:latin typeface="Arial" charset="0"/>
                          <a:ea typeface="Arial" charset="0"/>
                          <a:cs typeface="Arial" charset="0"/>
                        </a:rPr>
                        <a:t>التنظيم الرسمي</a:t>
                      </a:r>
                      <a:endParaRPr lang="en-US" sz="2400" b="1" i="0" dirty="0">
                        <a:solidFill>
                          <a:schemeClr val="bg1"/>
                        </a:solidFill>
                        <a:effectLst/>
                        <a:latin typeface="Arial" charset="0"/>
                        <a:ea typeface="Arial" charset="0"/>
                        <a:cs typeface="Arial" charset="0"/>
                      </a:endParaRPr>
                    </a:p>
                  </a:txBody>
                  <a:tcPr marL="68580" marR="68580" marT="0" marB="0"/>
                </a:tc>
                <a:tc>
                  <a:txBody>
                    <a:bodyPr/>
                    <a:lstStyle/>
                    <a:p>
                      <a:pPr algn="just" rtl="1">
                        <a:lnSpc>
                          <a:spcPct val="115000"/>
                        </a:lnSpc>
                        <a:spcAft>
                          <a:spcPts val="0"/>
                        </a:spcAft>
                      </a:pPr>
                      <a:r>
                        <a:rPr lang="ar-SA" sz="2400" b="1" i="0" dirty="0">
                          <a:solidFill>
                            <a:schemeClr val="bg1"/>
                          </a:solidFill>
                          <a:effectLst/>
                          <a:latin typeface="Arial" charset="0"/>
                          <a:ea typeface="Arial" charset="0"/>
                          <a:cs typeface="Arial" charset="0"/>
                        </a:rPr>
                        <a:t>التنظيم الغير رسمي</a:t>
                      </a:r>
                      <a:endParaRPr lang="en-US" sz="2400" b="1" i="0" dirty="0">
                        <a:solidFill>
                          <a:schemeClr val="bg1"/>
                        </a:solidFill>
                        <a:effectLst/>
                        <a:latin typeface="Arial" charset="0"/>
                        <a:ea typeface="Arial" charset="0"/>
                        <a:cs typeface="Arial" charset="0"/>
                      </a:endParaRPr>
                    </a:p>
                  </a:txBody>
                  <a:tcPr marL="68580" marR="68580" marT="0" marB="0"/>
                </a:tc>
              </a:tr>
              <a:tr h="769016">
                <a:tc>
                  <a:txBody>
                    <a:bodyPr/>
                    <a:lstStyle/>
                    <a:p>
                      <a:pPr algn="ctr" rtl="1">
                        <a:lnSpc>
                          <a:spcPct val="115000"/>
                        </a:lnSpc>
                        <a:spcAft>
                          <a:spcPts val="0"/>
                        </a:spcAft>
                      </a:pPr>
                      <a:r>
                        <a:rPr lang="ar-SA" sz="2000" b="1" i="0" dirty="0">
                          <a:solidFill>
                            <a:srgbClr val="0073F8"/>
                          </a:solidFill>
                          <a:effectLst/>
                          <a:latin typeface="Arial" charset="0"/>
                          <a:ea typeface="Arial" charset="0"/>
                          <a:cs typeface="Arial" charset="0"/>
                        </a:rPr>
                        <a:t>ينتج من</a:t>
                      </a:r>
                      <a:endParaRPr lang="en-US" sz="2000" b="1" i="0" dirty="0">
                        <a:solidFill>
                          <a:srgbClr val="0073F8"/>
                        </a:solidFill>
                        <a:effectLst/>
                        <a:latin typeface="Arial" charset="0"/>
                        <a:ea typeface="Arial" charset="0"/>
                        <a:cs typeface="Arial" charset="0"/>
                      </a:endParaRPr>
                    </a:p>
                  </a:txBody>
                  <a:tcPr marL="68580" marR="68580" marT="0" marB="0"/>
                </a:tc>
                <a:tc>
                  <a:txBody>
                    <a:bodyPr/>
                    <a:lstStyle/>
                    <a:p>
                      <a:pPr algn="just" rtl="1">
                        <a:lnSpc>
                          <a:spcPct val="115000"/>
                        </a:lnSpc>
                        <a:spcAft>
                          <a:spcPts val="0"/>
                        </a:spcAft>
                      </a:pPr>
                      <a:r>
                        <a:rPr lang="ar-SA" sz="2000" b="1" i="0" dirty="0">
                          <a:effectLst/>
                          <a:latin typeface="Arial" charset="0"/>
                          <a:ea typeface="Arial" charset="0"/>
                          <a:cs typeface="Arial" charset="0"/>
                        </a:rPr>
                        <a:t>الأهداف والمهام الرسمية.</a:t>
                      </a:r>
                      <a:endParaRPr lang="en-US" sz="2000" b="1" i="0" dirty="0">
                        <a:effectLst/>
                        <a:latin typeface="Arial" charset="0"/>
                        <a:ea typeface="Arial" charset="0"/>
                        <a:cs typeface="Arial" charset="0"/>
                      </a:endParaRPr>
                    </a:p>
                    <a:p>
                      <a:pPr algn="just" rtl="1">
                        <a:lnSpc>
                          <a:spcPct val="115000"/>
                        </a:lnSpc>
                        <a:spcAft>
                          <a:spcPts val="0"/>
                        </a:spcAft>
                      </a:pPr>
                      <a:r>
                        <a:rPr lang="ar-SA" sz="2000" b="1" i="0" dirty="0">
                          <a:effectLst/>
                          <a:latin typeface="Arial" charset="0"/>
                          <a:ea typeface="Arial" charset="0"/>
                          <a:cs typeface="Arial" charset="0"/>
                        </a:rPr>
                        <a:t> </a:t>
                      </a:r>
                      <a:endParaRPr lang="en-US" sz="2000" b="1" i="0" dirty="0">
                        <a:effectLst/>
                        <a:latin typeface="Arial" charset="0"/>
                        <a:ea typeface="Arial" charset="0"/>
                        <a:cs typeface="Arial" charset="0"/>
                      </a:endParaRPr>
                    </a:p>
                  </a:txBody>
                  <a:tcPr marL="68580" marR="68580" marT="0" marB="0"/>
                </a:tc>
                <a:tc>
                  <a:txBody>
                    <a:bodyPr/>
                    <a:lstStyle/>
                    <a:p>
                      <a:pPr algn="just" rtl="1">
                        <a:lnSpc>
                          <a:spcPct val="115000"/>
                        </a:lnSpc>
                        <a:spcAft>
                          <a:spcPts val="0"/>
                        </a:spcAft>
                      </a:pPr>
                      <a:r>
                        <a:rPr lang="ar-SA" sz="2000" b="1" i="0" dirty="0">
                          <a:effectLst/>
                          <a:latin typeface="Arial" charset="0"/>
                          <a:ea typeface="Arial" charset="0"/>
                          <a:cs typeface="Arial" charset="0"/>
                        </a:rPr>
                        <a:t>تجمع الأفراد داخل المنظمة وعلاقاتهم بعضهم ببعض.</a:t>
                      </a:r>
                      <a:endParaRPr lang="en-US" sz="2000" b="1" i="0" dirty="0">
                        <a:effectLst/>
                        <a:latin typeface="Arial" charset="0"/>
                        <a:ea typeface="Arial" charset="0"/>
                        <a:cs typeface="Arial" charset="0"/>
                      </a:endParaRPr>
                    </a:p>
                  </a:txBody>
                  <a:tcPr marL="68580" marR="68580" marT="0" marB="0"/>
                </a:tc>
              </a:tr>
              <a:tr h="1153524">
                <a:tc>
                  <a:txBody>
                    <a:bodyPr/>
                    <a:lstStyle/>
                    <a:p>
                      <a:pPr algn="ctr" rtl="1">
                        <a:lnSpc>
                          <a:spcPct val="115000"/>
                        </a:lnSpc>
                        <a:spcAft>
                          <a:spcPts val="0"/>
                        </a:spcAft>
                      </a:pPr>
                      <a:r>
                        <a:rPr lang="ar-SA" sz="2000" b="1" i="0" dirty="0">
                          <a:solidFill>
                            <a:srgbClr val="0073F8"/>
                          </a:solidFill>
                          <a:effectLst/>
                          <a:latin typeface="Arial" charset="0"/>
                          <a:ea typeface="Arial" charset="0"/>
                          <a:cs typeface="Arial" charset="0"/>
                        </a:rPr>
                        <a:t>أهداف التنظيم</a:t>
                      </a:r>
                      <a:endParaRPr lang="en-US" sz="2000" b="1" i="0" dirty="0">
                        <a:solidFill>
                          <a:srgbClr val="0073F8"/>
                        </a:solidFill>
                        <a:effectLst/>
                        <a:latin typeface="Arial" charset="0"/>
                        <a:ea typeface="Arial" charset="0"/>
                        <a:cs typeface="Arial" charset="0"/>
                      </a:endParaRPr>
                    </a:p>
                  </a:txBody>
                  <a:tcPr marL="68580" marR="68580" marT="0" marB="0"/>
                </a:tc>
                <a:tc>
                  <a:txBody>
                    <a:bodyPr/>
                    <a:lstStyle/>
                    <a:p>
                      <a:pPr algn="r" rtl="1">
                        <a:lnSpc>
                          <a:spcPct val="115000"/>
                        </a:lnSpc>
                        <a:spcAft>
                          <a:spcPts val="0"/>
                        </a:spcAft>
                      </a:pPr>
                      <a:r>
                        <a:rPr lang="ar-SA" sz="2000" b="1" i="0" dirty="0">
                          <a:effectLst/>
                          <a:latin typeface="Arial" charset="0"/>
                          <a:ea typeface="Arial" charset="0"/>
                          <a:cs typeface="Arial" charset="0"/>
                        </a:rPr>
                        <a:t>هي تحقيق الأهداف بكفاءة وفعالية.</a:t>
                      </a:r>
                      <a:endParaRPr lang="en-US" sz="2000" b="1" i="0" dirty="0">
                        <a:effectLst/>
                        <a:latin typeface="Arial" charset="0"/>
                        <a:ea typeface="Arial" charset="0"/>
                        <a:cs typeface="Arial" charset="0"/>
                      </a:endParaRPr>
                    </a:p>
                    <a:p>
                      <a:pPr algn="r" rtl="1">
                        <a:lnSpc>
                          <a:spcPct val="115000"/>
                        </a:lnSpc>
                        <a:spcAft>
                          <a:spcPts val="0"/>
                        </a:spcAft>
                      </a:pPr>
                      <a:r>
                        <a:rPr lang="ar-SA" sz="2000" b="1" i="0" dirty="0">
                          <a:effectLst/>
                          <a:latin typeface="Arial" charset="0"/>
                          <a:ea typeface="Arial" charset="0"/>
                          <a:cs typeface="Arial" charset="0"/>
                        </a:rPr>
                        <a:t> </a:t>
                      </a:r>
                      <a:endParaRPr lang="en-US" sz="2000" b="1" i="0" dirty="0">
                        <a:effectLst/>
                        <a:latin typeface="Arial" charset="0"/>
                        <a:ea typeface="Arial" charset="0"/>
                        <a:cs typeface="Arial" charset="0"/>
                      </a:endParaRPr>
                    </a:p>
                  </a:txBody>
                  <a:tcPr marL="68580" marR="68580" marT="0" marB="0"/>
                </a:tc>
                <a:tc>
                  <a:txBody>
                    <a:bodyPr/>
                    <a:lstStyle/>
                    <a:p>
                      <a:pPr algn="r" rtl="1">
                        <a:lnSpc>
                          <a:spcPct val="115000"/>
                        </a:lnSpc>
                        <a:spcAft>
                          <a:spcPts val="0"/>
                        </a:spcAft>
                      </a:pPr>
                      <a:r>
                        <a:rPr lang="ar-SA" sz="2000" b="1" i="0" dirty="0">
                          <a:effectLst/>
                          <a:latin typeface="Arial" charset="0"/>
                          <a:ea typeface="Arial" charset="0"/>
                          <a:cs typeface="Arial" charset="0"/>
                        </a:rPr>
                        <a:t>هي اشباع حاجة كل فرد أو مجموعة أفراد في التنظيم.</a:t>
                      </a:r>
                      <a:endParaRPr lang="en-US" sz="2000" b="1" i="0" dirty="0">
                        <a:effectLst/>
                        <a:latin typeface="Arial" charset="0"/>
                        <a:ea typeface="Arial" charset="0"/>
                        <a:cs typeface="Arial" charset="0"/>
                      </a:endParaRPr>
                    </a:p>
                  </a:txBody>
                  <a:tcPr marL="68580" marR="68580" marT="0" marB="0"/>
                </a:tc>
              </a:tr>
              <a:tr h="769016">
                <a:tc>
                  <a:txBody>
                    <a:bodyPr/>
                    <a:lstStyle/>
                    <a:p>
                      <a:pPr algn="ctr" rtl="1">
                        <a:lnSpc>
                          <a:spcPct val="115000"/>
                        </a:lnSpc>
                        <a:spcAft>
                          <a:spcPts val="0"/>
                        </a:spcAft>
                      </a:pPr>
                      <a:r>
                        <a:rPr lang="ar-SA" sz="2000" b="1" i="0" dirty="0">
                          <a:solidFill>
                            <a:srgbClr val="0073F8"/>
                          </a:solidFill>
                          <a:effectLst/>
                          <a:latin typeface="Arial" charset="0"/>
                          <a:ea typeface="Arial" charset="0"/>
                          <a:cs typeface="Arial" charset="0"/>
                        </a:rPr>
                        <a:t>أهداف الفرد</a:t>
                      </a:r>
                      <a:endParaRPr lang="en-US" sz="2000" b="1" i="0" dirty="0">
                        <a:solidFill>
                          <a:srgbClr val="0073F8"/>
                        </a:solidFill>
                        <a:effectLst/>
                        <a:latin typeface="Arial" charset="0"/>
                        <a:ea typeface="Arial" charset="0"/>
                        <a:cs typeface="Arial" charset="0"/>
                      </a:endParaRPr>
                    </a:p>
                  </a:txBody>
                  <a:tcPr marL="68580" marR="68580" marT="0" marB="0"/>
                </a:tc>
                <a:tc>
                  <a:txBody>
                    <a:bodyPr/>
                    <a:lstStyle/>
                    <a:p>
                      <a:pPr algn="r" rtl="1">
                        <a:lnSpc>
                          <a:spcPct val="115000"/>
                        </a:lnSpc>
                        <a:spcAft>
                          <a:spcPts val="0"/>
                        </a:spcAft>
                      </a:pPr>
                      <a:r>
                        <a:rPr lang="ar-SA" sz="2000" b="1" i="0" dirty="0">
                          <a:effectLst/>
                          <a:latin typeface="Arial" charset="0"/>
                          <a:ea typeface="Arial" charset="0"/>
                          <a:cs typeface="Arial" charset="0"/>
                        </a:rPr>
                        <a:t>تأدية الوظيفة.</a:t>
                      </a:r>
                      <a:endParaRPr lang="en-US" sz="2000" b="1" i="0" dirty="0">
                        <a:effectLst/>
                        <a:latin typeface="Arial" charset="0"/>
                        <a:ea typeface="Arial" charset="0"/>
                        <a:cs typeface="Arial" charset="0"/>
                      </a:endParaRPr>
                    </a:p>
                    <a:p>
                      <a:pPr algn="r" rtl="1">
                        <a:lnSpc>
                          <a:spcPct val="115000"/>
                        </a:lnSpc>
                        <a:spcAft>
                          <a:spcPts val="0"/>
                        </a:spcAft>
                      </a:pPr>
                      <a:r>
                        <a:rPr lang="ar-SA" sz="2000" b="1" i="0" dirty="0">
                          <a:effectLst/>
                          <a:latin typeface="Arial" charset="0"/>
                          <a:ea typeface="Arial" charset="0"/>
                          <a:cs typeface="Arial" charset="0"/>
                        </a:rPr>
                        <a:t> </a:t>
                      </a:r>
                      <a:endParaRPr lang="en-US" sz="2000" b="1" i="0" dirty="0">
                        <a:effectLst/>
                        <a:latin typeface="Arial" charset="0"/>
                        <a:ea typeface="Arial" charset="0"/>
                        <a:cs typeface="Arial" charset="0"/>
                      </a:endParaRPr>
                    </a:p>
                  </a:txBody>
                  <a:tcPr marL="68580" marR="68580" marT="0" marB="0"/>
                </a:tc>
                <a:tc>
                  <a:txBody>
                    <a:bodyPr/>
                    <a:lstStyle/>
                    <a:p>
                      <a:pPr algn="r" rtl="1">
                        <a:lnSpc>
                          <a:spcPct val="115000"/>
                        </a:lnSpc>
                        <a:spcAft>
                          <a:spcPts val="0"/>
                        </a:spcAft>
                      </a:pPr>
                      <a:r>
                        <a:rPr lang="ar-SA" sz="2000" b="1" i="0" dirty="0">
                          <a:effectLst/>
                          <a:latin typeface="Arial" charset="0"/>
                          <a:ea typeface="Arial" charset="0"/>
                          <a:cs typeface="Arial" charset="0"/>
                        </a:rPr>
                        <a:t>إشباع حاجاته المادية والمعنوية </a:t>
                      </a:r>
                      <a:r>
                        <a:rPr lang="ar-SA" sz="2000" b="1" i="0" dirty="0" smtClean="0">
                          <a:effectLst/>
                          <a:latin typeface="Arial" charset="0"/>
                          <a:ea typeface="Arial" charset="0"/>
                          <a:cs typeface="Arial" charset="0"/>
                        </a:rPr>
                        <a:t>.</a:t>
                      </a:r>
                      <a:endParaRPr lang="en-US" sz="2000" b="1" i="0" dirty="0">
                        <a:effectLst/>
                        <a:latin typeface="Arial" charset="0"/>
                        <a:ea typeface="Arial" charset="0"/>
                        <a:cs typeface="Arial" charset="0"/>
                      </a:endParaRPr>
                    </a:p>
                  </a:txBody>
                  <a:tcPr marL="68580" marR="68580" marT="0" marB="0"/>
                </a:tc>
              </a:tr>
              <a:tr h="1065755">
                <a:tc>
                  <a:txBody>
                    <a:bodyPr/>
                    <a:lstStyle/>
                    <a:p>
                      <a:pPr algn="ctr" rtl="1">
                        <a:lnSpc>
                          <a:spcPct val="115000"/>
                        </a:lnSpc>
                        <a:spcAft>
                          <a:spcPts val="0"/>
                        </a:spcAft>
                      </a:pPr>
                      <a:r>
                        <a:rPr lang="ar-SA" sz="2000" b="1" i="0" dirty="0">
                          <a:solidFill>
                            <a:srgbClr val="0073F8"/>
                          </a:solidFill>
                          <a:effectLst/>
                          <a:latin typeface="Arial" charset="0"/>
                          <a:ea typeface="Arial" charset="0"/>
                          <a:cs typeface="Arial" charset="0"/>
                        </a:rPr>
                        <a:t>علاقات الفرد</a:t>
                      </a:r>
                      <a:endParaRPr lang="en-US" sz="2000" b="1" i="0" dirty="0">
                        <a:solidFill>
                          <a:srgbClr val="0073F8"/>
                        </a:solidFill>
                        <a:effectLst/>
                        <a:latin typeface="Arial" charset="0"/>
                        <a:ea typeface="Arial" charset="0"/>
                        <a:cs typeface="Arial" charset="0"/>
                      </a:endParaRPr>
                    </a:p>
                  </a:txBody>
                  <a:tcPr marL="68580" marR="68580" marT="0" marB="0"/>
                </a:tc>
                <a:tc>
                  <a:txBody>
                    <a:bodyPr/>
                    <a:lstStyle/>
                    <a:p>
                      <a:pPr algn="r" rtl="1">
                        <a:lnSpc>
                          <a:spcPct val="115000"/>
                        </a:lnSpc>
                        <a:spcAft>
                          <a:spcPts val="0"/>
                        </a:spcAft>
                      </a:pPr>
                      <a:r>
                        <a:rPr lang="ar-SA" sz="2000" b="1" i="0" dirty="0">
                          <a:effectLst/>
                          <a:latin typeface="Arial" charset="0"/>
                          <a:ea typeface="Arial" charset="0"/>
                          <a:cs typeface="Arial" charset="0"/>
                        </a:rPr>
                        <a:t>علاقات  إدارية رسمية للوظيفة.</a:t>
                      </a:r>
                      <a:endParaRPr lang="en-US" sz="2000" b="1" i="0" dirty="0">
                        <a:effectLst/>
                        <a:latin typeface="Arial" charset="0"/>
                        <a:ea typeface="Arial" charset="0"/>
                        <a:cs typeface="Arial" charset="0"/>
                      </a:endParaRPr>
                    </a:p>
                    <a:p>
                      <a:pPr algn="r" rtl="1">
                        <a:lnSpc>
                          <a:spcPct val="115000"/>
                        </a:lnSpc>
                        <a:spcAft>
                          <a:spcPts val="0"/>
                        </a:spcAft>
                      </a:pPr>
                      <a:r>
                        <a:rPr lang="ar-SA" sz="2000" b="1" i="0" dirty="0">
                          <a:effectLst/>
                          <a:latin typeface="Arial" charset="0"/>
                          <a:ea typeface="Arial" charset="0"/>
                          <a:cs typeface="Arial" charset="0"/>
                        </a:rPr>
                        <a:t> </a:t>
                      </a:r>
                      <a:endParaRPr lang="en-US" sz="2000" b="1" i="0" dirty="0">
                        <a:effectLst/>
                        <a:latin typeface="Arial" charset="0"/>
                        <a:ea typeface="Arial" charset="0"/>
                        <a:cs typeface="Arial" charset="0"/>
                      </a:endParaRPr>
                    </a:p>
                  </a:txBody>
                  <a:tcPr marL="68580" marR="68580" marT="0" marB="0"/>
                </a:tc>
                <a:tc>
                  <a:txBody>
                    <a:bodyPr/>
                    <a:lstStyle/>
                    <a:p>
                      <a:pPr algn="r" rtl="1">
                        <a:lnSpc>
                          <a:spcPct val="115000"/>
                        </a:lnSpc>
                        <a:spcAft>
                          <a:spcPts val="0"/>
                        </a:spcAft>
                      </a:pPr>
                      <a:r>
                        <a:rPr lang="ar-SA" sz="2000" b="1" i="0" dirty="0">
                          <a:effectLst/>
                          <a:latin typeface="Arial" charset="0"/>
                          <a:ea typeface="Arial" charset="0"/>
                          <a:cs typeface="Arial" charset="0"/>
                        </a:rPr>
                        <a:t>علاقات اجتماعية وشخصية.</a:t>
                      </a:r>
                      <a:endParaRPr lang="en-US" sz="2000" b="1" i="0" dirty="0">
                        <a:effectLst/>
                        <a:latin typeface="Arial" charset="0"/>
                        <a:ea typeface="Arial" charset="0"/>
                        <a:cs typeface="Arial" charset="0"/>
                      </a:endParaRPr>
                    </a:p>
                  </a:txBody>
                  <a:tcPr marL="68580" marR="68580" marT="0" marB="0"/>
                </a:tc>
              </a:tr>
              <a:tr h="629512">
                <a:tc>
                  <a:txBody>
                    <a:bodyPr/>
                    <a:lstStyle/>
                    <a:p>
                      <a:pPr algn="ctr" rtl="1">
                        <a:lnSpc>
                          <a:spcPct val="115000"/>
                        </a:lnSpc>
                        <a:spcAft>
                          <a:spcPts val="0"/>
                        </a:spcAft>
                      </a:pPr>
                      <a:r>
                        <a:rPr lang="ar-SA" sz="2000" b="1" i="0" dirty="0">
                          <a:solidFill>
                            <a:srgbClr val="0073F8"/>
                          </a:solidFill>
                          <a:effectLst/>
                          <a:latin typeface="Arial" charset="0"/>
                          <a:ea typeface="Arial" charset="0"/>
                          <a:cs typeface="Arial" charset="0"/>
                        </a:rPr>
                        <a:t>الاتصالات</a:t>
                      </a:r>
                      <a:endParaRPr lang="en-US" sz="2000" b="1" i="0" dirty="0">
                        <a:solidFill>
                          <a:srgbClr val="0073F8"/>
                        </a:solidFill>
                        <a:effectLst/>
                        <a:latin typeface="Arial" charset="0"/>
                        <a:ea typeface="Arial" charset="0"/>
                        <a:cs typeface="Arial" charset="0"/>
                      </a:endParaRPr>
                    </a:p>
                  </a:txBody>
                  <a:tcPr marL="68580" marR="68580" marT="0" marB="0"/>
                </a:tc>
                <a:tc>
                  <a:txBody>
                    <a:bodyPr/>
                    <a:lstStyle/>
                    <a:p>
                      <a:pPr algn="r" rtl="1">
                        <a:lnSpc>
                          <a:spcPct val="115000"/>
                        </a:lnSpc>
                        <a:spcAft>
                          <a:spcPts val="0"/>
                        </a:spcAft>
                      </a:pPr>
                      <a:r>
                        <a:rPr lang="ar-SA" sz="2000" b="1" i="0" dirty="0">
                          <a:effectLst/>
                          <a:latin typeface="Arial" charset="0"/>
                          <a:ea typeface="Arial" charset="0"/>
                          <a:cs typeface="Arial" charset="0"/>
                        </a:rPr>
                        <a:t>تتم وفقا للتسلسل الهرمي.</a:t>
                      </a:r>
                      <a:endParaRPr lang="en-US" sz="2000" b="1" i="0" dirty="0">
                        <a:effectLst/>
                        <a:latin typeface="Arial" charset="0"/>
                        <a:ea typeface="Arial" charset="0"/>
                        <a:cs typeface="Arial" charset="0"/>
                      </a:endParaRPr>
                    </a:p>
                  </a:txBody>
                  <a:tcPr marL="68580" marR="68580" marT="0" marB="0"/>
                </a:tc>
                <a:tc>
                  <a:txBody>
                    <a:bodyPr/>
                    <a:lstStyle/>
                    <a:p>
                      <a:pPr algn="r" rtl="1">
                        <a:lnSpc>
                          <a:spcPct val="115000"/>
                        </a:lnSpc>
                        <a:spcAft>
                          <a:spcPts val="0"/>
                        </a:spcAft>
                      </a:pPr>
                      <a:r>
                        <a:rPr lang="ar-SA" sz="2000" b="1" i="0" dirty="0">
                          <a:effectLst/>
                          <a:latin typeface="Arial" charset="0"/>
                          <a:ea typeface="Arial" charset="0"/>
                          <a:cs typeface="Arial" charset="0"/>
                        </a:rPr>
                        <a:t>تتم من خلال التأثيرات والنفوذ </a:t>
                      </a:r>
                      <a:r>
                        <a:rPr lang="ar-SA" sz="2000" b="1" i="0" dirty="0" smtClean="0">
                          <a:effectLst/>
                          <a:latin typeface="Arial" charset="0"/>
                          <a:ea typeface="Arial" charset="0"/>
                          <a:cs typeface="Arial" charset="0"/>
                        </a:rPr>
                        <a:t>.</a:t>
                      </a:r>
                      <a:endParaRPr lang="en-US" sz="2000" b="1" i="0" dirty="0">
                        <a:effectLst/>
                        <a:latin typeface="Arial" charset="0"/>
                        <a:ea typeface="Arial" charset="0"/>
                        <a:cs typeface="Arial" charset="0"/>
                      </a:endParaRPr>
                    </a:p>
                  </a:txBody>
                  <a:tcPr marL="68580" marR="68580" marT="0" marB="0"/>
                </a:tc>
              </a:tr>
              <a:tr h="741005">
                <a:tc>
                  <a:txBody>
                    <a:bodyPr/>
                    <a:lstStyle/>
                    <a:p>
                      <a:pPr algn="ctr" rtl="1">
                        <a:lnSpc>
                          <a:spcPct val="115000"/>
                        </a:lnSpc>
                        <a:spcAft>
                          <a:spcPts val="0"/>
                        </a:spcAft>
                      </a:pPr>
                      <a:r>
                        <a:rPr kumimoji="0" lang="ar-SA" sz="2000" b="1" i="0" kern="1200" dirty="0" smtClean="0">
                          <a:solidFill>
                            <a:srgbClr val="0073F8"/>
                          </a:solidFill>
                          <a:effectLst/>
                          <a:latin typeface="Arial" charset="0"/>
                          <a:ea typeface="Arial" charset="0"/>
                          <a:cs typeface="Arial" charset="0"/>
                        </a:rPr>
                        <a:t>المحاسبة والمسئولية</a:t>
                      </a:r>
                      <a:endParaRPr kumimoji="0" lang="en-US" sz="2000" b="1" i="0" kern="1200" dirty="0">
                        <a:solidFill>
                          <a:srgbClr val="0073F8"/>
                        </a:solidFill>
                        <a:effectLst/>
                        <a:latin typeface="Arial" charset="0"/>
                        <a:ea typeface="Arial" charset="0"/>
                        <a:cs typeface="Arial" charset="0"/>
                      </a:endParaRPr>
                    </a:p>
                  </a:txBody>
                  <a:tcPr marL="68580" marR="68580" marT="0" marB="0"/>
                </a:tc>
                <a:tc>
                  <a:txBody>
                    <a:bodyPr/>
                    <a:lstStyle/>
                    <a:p>
                      <a:pPr algn="r" rtl="1">
                        <a:lnSpc>
                          <a:spcPct val="115000"/>
                        </a:lnSpc>
                        <a:spcAft>
                          <a:spcPts val="0"/>
                        </a:spcAft>
                      </a:pPr>
                      <a:r>
                        <a:rPr lang="ar-SA" sz="2000" b="1" i="0" dirty="0" smtClean="0">
                          <a:effectLst/>
                          <a:latin typeface="Arial" charset="0"/>
                          <a:ea typeface="Arial" charset="0"/>
                          <a:cs typeface="Arial" charset="0"/>
                        </a:rPr>
                        <a:t>محاسب</a:t>
                      </a:r>
                      <a:r>
                        <a:rPr lang="ar-SA" sz="2000" b="1" i="0" baseline="0" dirty="0" smtClean="0">
                          <a:effectLst/>
                          <a:latin typeface="Arial" charset="0"/>
                          <a:ea typeface="Arial" charset="0"/>
                          <a:cs typeface="Arial" charset="0"/>
                        </a:rPr>
                        <a:t> ومسئول </a:t>
                      </a:r>
                      <a:r>
                        <a:rPr lang="ar-SA" sz="2000" b="1" i="0" dirty="0" smtClean="0">
                          <a:effectLst/>
                          <a:latin typeface="Arial" charset="0"/>
                          <a:ea typeface="Arial" charset="0"/>
                          <a:cs typeface="Arial" charset="0"/>
                        </a:rPr>
                        <a:t>عن أداء وظائفه</a:t>
                      </a:r>
                      <a:endParaRPr lang="en-US" sz="2000" b="1" i="0" dirty="0">
                        <a:effectLst/>
                        <a:latin typeface="Arial" charset="0"/>
                        <a:ea typeface="Arial" charset="0"/>
                        <a:cs typeface="Arial" charset="0"/>
                      </a:endParaRPr>
                    </a:p>
                  </a:txBody>
                  <a:tcPr marL="68580" marR="68580" marT="0" marB="0"/>
                </a:tc>
                <a:tc>
                  <a:txBody>
                    <a:bodyPr/>
                    <a:lstStyle/>
                    <a:p>
                      <a:pPr algn="r" rtl="1">
                        <a:lnSpc>
                          <a:spcPct val="115000"/>
                        </a:lnSpc>
                        <a:spcAft>
                          <a:spcPts val="0"/>
                        </a:spcAft>
                      </a:pPr>
                      <a:r>
                        <a:rPr lang="ar-SA" sz="2000" b="1" i="0" dirty="0" smtClean="0">
                          <a:effectLst/>
                          <a:latin typeface="Arial" charset="0"/>
                          <a:ea typeface="Arial" charset="0"/>
                          <a:cs typeface="Arial" charset="0"/>
                        </a:rPr>
                        <a:t>لا يمكن محاسبته على نتائج أعماله</a:t>
                      </a:r>
                      <a:endParaRPr lang="en-US" sz="2000" b="1" i="0" dirty="0">
                        <a:effectLst/>
                        <a:latin typeface="Arial" charset="0"/>
                        <a:ea typeface="Arial" charset="0"/>
                        <a:cs typeface="Arial" charset="0"/>
                      </a:endParaRPr>
                    </a:p>
                  </a:txBody>
                  <a:tcPr marL="68580" marR="68580" marT="0" marB="0"/>
                </a:tc>
              </a:tr>
            </a:tbl>
          </a:graphicData>
        </a:graphic>
      </p:graphicFrame>
    </p:spTree>
    <p:extLst>
      <p:ext uri="{BB962C8B-B14F-4D97-AF65-F5344CB8AC3E}">
        <p14:creationId xmlns:p14="http://schemas.microsoft.com/office/powerpoint/2010/main" val="1054592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3068960"/>
            <a:ext cx="7467600" cy="1143000"/>
          </a:xfrm>
        </p:spPr>
        <p:txBody>
          <a:bodyPr>
            <a:normAutofit/>
          </a:bodyPr>
          <a:lstStyle/>
          <a:p>
            <a:pPr algn="ctr"/>
            <a:r>
              <a:rPr lang="ar-SA" sz="3200" b="1" dirty="0">
                <a:solidFill>
                  <a:srgbClr val="FF0000"/>
                </a:solidFill>
              </a:rPr>
              <a:t>مبادئ التنظيم </a:t>
            </a:r>
            <a:r>
              <a:rPr lang="ar-SA" sz="3200" b="1" dirty="0" smtClean="0">
                <a:solidFill>
                  <a:srgbClr val="FF0000"/>
                </a:solidFill>
              </a:rPr>
              <a:t>الإداري</a:t>
            </a:r>
            <a:endParaRPr lang="ar-SA" sz="3200" b="1" dirty="0">
              <a:solidFill>
                <a:srgbClr val="FF0000"/>
              </a:solidFill>
            </a:endParaRPr>
          </a:p>
        </p:txBody>
      </p:sp>
      <p:graphicFrame>
        <p:nvGraphicFramePr>
          <p:cNvPr id="5" name="عنصر نائب للمحتوى 4"/>
          <p:cNvGraphicFramePr>
            <a:graphicFrameLocks noGrp="1"/>
          </p:cNvGraphicFramePr>
          <p:nvPr>
            <p:ph sz="quarter" idx="13"/>
            <p:extLst>
              <p:ext uri="{D42A27DB-BD31-4B8C-83A1-F6EECF244321}">
                <p14:modId xmlns:p14="http://schemas.microsoft.com/office/powerpoint/2010/main" val="1093727293"/>
              </p:ext>
            </p:extLst>
          </p:nvPr>
        </p:nvGraphicFramePr>
        <p:xfrm>
          <a:off x="0" y="188640"/>
          <a:ext cx="9144000"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945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graphicEl>
                                              <a:dgm id="{A62F5017-F55D-4D38-B0AB-FEED6A5904E8}"/>
                                            </p:graphicEl>
                                          </p:spTgt>
                                        </p:tgtEl>
                                        <p:attrNameLst>
                                          <p:attrName>style.visibility</p:attrName>
                                        </p:attrNameLst>
                                      </p:cBhvr>
                                      <p:to>
                                        <p:strVal val="visible"/>
                                      </p:to>
                                    </p:set>
                                    <p:animEffect transition="in" filter="wheel(1)">
                                      <p:cBhvr>
                                        <p:cTn id="7" dur="2000"/>
                                        <p:tgtEl>
                                          <p:spTgt spid="5">
                                            <p:graphicEl>
                                              <a:dgm id="{A62F5017-F55D-4D38-B0AB-FEED6A5904E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graphicEl>
                                              <a:dgm id="{A71323B8-DB20-45B0-88A6-EBAC22C73E28}"/>
                                            </p:graphicEl>
                                          </p:spTgt>
                                        </p:tgtEl>
                                        <p:attrNameLst>
                                          <p:attrName>style.visibility</p:attrName>
                                        </p:attrNameLst>
                                      </p:cBhvr>
                                      <p:to>
                                        <p:strVal val="visible"/>
                                      </p:to>
                                    </p:set>
                                    <p:animEffect transition="in" filter="wheel(1)">
                                      <p:cBhvr>
                                        <p:cTn id="12" dur="2000"/>
                                        <p:tgtEl>
                                          <p:spTgt spid="5">
                                            <p:graphicEl>
                                              <a:dgm id="{A71323B8-DB20-45B0-88A6-EBAC22C73E28}"/>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5">
                                            <p:graphicEl>
                                              <a:dgm id="{51B4D845-8CA0-4A36-8BFB-30E5808C7E77}"/>
                                            </p:graphicEl>
                                          </p:spTgt>
                                        </p:tgtEl>
                                        <p:attrNameLst>
                                          <p:attrName>style.visibility</p:attrName>
                                        </p:attrNameLst>
                                      </p:cBhvr>
                                      <p:to>
                                        <p:strVal val="visible"/>
                                      </p:to>
                                    </p:set>
                                    <p:animEffect transition="in" filter="wheel(1)">
                                      <p:cBhvr>
                                        <p:cTn id="15" dur="2000"/>
                                        <p:tgtEl>
                                          <p:spTgt spid="5">
                                            <p:graphicEl>
                                              <a:dgm id="{51B4D845-8CA0-4A36-8BFB-30E5808C7E7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5">
                                            <p:graphicEl>
                                              <a:dgm id="{66DAAF05-BA4C-4B43-88EB-79387CE90920}"/>
                                            </p:graphicEl>
                                          </p:spTgt>
                                        </p:tgtEl>
                                        <p:attrNameLst>
                                          <p:attrName>style.visibility</p:attrName>
                                        </p:attrNameLst>
                                      </p:cBhvr>
                                      <p:to>
                                        <p:strVal val="visible"/>
                                      </p:to>
                                    </p:set>
                                    <p:animEffect transition="in" filter="wheel(1)">
                                      <p:cBhvr>
                                        <p:cTn id="20" dur="2000"/>
                                        <p:tgtEl>
                                          <p:spTgt spid="5">
                                            <p:graphicEl>
                                              <a:dgm id="{66DAAF05-BA4C-4B43-88EB-79387CE90920}"/>
                                            </p:graphic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5">
                                            <p:graphicEl>
                                              <a:dgm id="{A1BC64EE-8543-4FB1-87E5-BA9D80441882}"/>
                                            </p:graphicEl>
                                          </p:spTgt>
                                        </p:tgtEl>
                                        <p:attrNameLst>
                                          <p:attrName>style.visibility</p:attrName>
                                        </p:attrNameLst>
                                      </p:cBhvr>
                                      <p:to>
                                        <p:strVal val="visible"/>
                                      </p:to>
                                    </p:set>
                                    <p:animEffect transition="in" filter="wheel(1)">
                                      <p:cBhvr>
                                        <p:cTn id="23" dur="2000"/>
                                        <p:tgtEl>
                                          <p:spTgt spid="5">
                                            <p:graphicEl>
                                              <a:dgm id="{A1BC64EE-8543-4FB1-87E5-BA9D8044188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5">
                                            <p:graphicEl>
                                              <a:dgm id="{39F34677-8079-4C79-BB0B-6D1CE9E06B21}"/>
                                            </p:graphicEl>
                                          </p:spTgt>
                                        </p:tgtEl>
                                        <p:attrNameLst>
                                          <p:attrName>style.visibility</p:attrName>
                                        </p:attrNameLst>
                                      </p:cBhvr>
                                      <p:to>
                                        <p:strVal val="visible"/>
                                      </p:to>
                                    </p:set>
                                    <p:animEffect transition="in" filter="wheel(1)">
                                      <p:cBhvr>
                                        <p:cTn id="28" dur="2000"/>
                                        <p:tgtEl>
                                          <p:spTgt spid="5">
                                            <p:graphicEl>
                                              <a:dgm id="{39F34677-8079-4C79-BB0B-6D1CE9E06B21}"/>
                                            </p:graphic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5">
                                            <p:graphicEl>
                                              <a:dgm id="{166A5ADE-D006-448F-ADC5-252FFA6E2D81}"/>
                                            </p:graphicEl>
                                          </p:spTgt>
                                        </p:tgtEl>
                                        <p:attrNameLst>
                                          <p:attrName>style.visibility</p:attrName>
                                        </p:attrNameLst>
                                      </p:cBhvr>
                                      <p:to>
                                        <p:strVal val="visible"/>
                                      </p:to>
                                    </p:set>
                                    <p:animEffect transition="in" filter="wheel(1)">
                                      <p:cBhvr>
                                        <p:cTn id="31" dur="2000"/>
                                        <p:tgtEl>
                                          <p:spTgt spid="5">
                                            <p:graphicEl>
                                              <a:dgm id="{166A5ADE-D006-448F-ADC5-252FFA6E2D81}"/>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5">
                                            <p:graphicEl>
                                              <a:dgm id="{A9A191B1-F6B2-4A64-B3F4-929049F89F2A}"/>
                                            </p:graphicEl>
                                          </p:spTgt>
                                        </p:tgtEl>
                                        <p:attrNameLst>
                                          <p:attrName>style.visibility</p:attrName>
                                        </p:attrNameLst>
                                      </p:cBhvr>
                                      <p:to>
                                        <p:strVal val="visible"/>
                                      </p:to>
                                    </p:set>
                                    <p:animEffect transition="in" filter="wheel(1)">
                                      <p:cBhvr>
                                        <p:cTn id="36" dur="2000"/>
                                        <p:tgtEl>
                                          <p:spTgt spid="5">
                                            <p:graphicEl>
                                              <a:dgm id="{A9A191B1-F6B2-4A64-B3F4-929049F89F2A}"/>
                                            </p:graphicEl>
                                          </p:spTgt>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5">
                                            <p:graphicEl>
                                              <a:dgm id="{D6C5650B-1264-4A03-8F68-95574C49D495}"/>
                                            </p:graphicEl>
                                          </p:spTgt>
                                        </p:tgtEl>
                                        <p:attrNameLst>
                                          <p:attrName>style.visibility</p:attrName>
                                        </p:attrNameLst>
                                      </p:cBhvr>
                                      <p:to>
                                        <p:strVal val="visible"/>
                                      </p:to>
                                    </p:set>
                                    <p:animEffect transition="in" filter="wheel(1)">
                                      <p:cBhvr>
                                        <p:cTn id="39" dur="2000"/>
                                        <p:tgtEl>
                                          <p:spTgt spid="5">
                                            <p:graphicEl>
                                              <a:dgm id="{D6C5650B-1264-4A03-8F68-95574C49D495}"/>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5">
                                            <p:graphicEl>
                                              <a:dgm id="{7789F812-5418-46AA-B284-74D8AE0C8840}"/>
                                            </p:graphicEl>
                                          </p:spTgt>
                                        </p:tgtEl>
                                        <p:attrNameLst>
                                          <p:attrName>style.visibility</p:attrName>
                                        </p:attrNameLst>
                                      </p:cBhvr>
                                      <p:to>
                                        <p:strVal val="visible"/>
                                      </p:to>
                                    </p:set>
                                    <p:animEffect transition="in" filter="wheel(1)">
                                      <p:cBhvr>
                                        <p:cTn id="44" dur="2000"/>
                                        <p:tgtEl>
                                          <p:spTgt spid="5">
                                            <p:graphicEl>
                                              <a:dgm id="{7789F812-5418-46AA-B284-74D8AE0C8840}"/>
                                            </p:graphicEl>
                                          </p:spTgt>
                                        </p:tgtEl>
                                      </p:cBhvr>
                                    </p:animEffect>
                                  </p:childTnLst>
                                </p:cTn>
                              </p:par>
                              <p:par>
                                <p:cTn id="45" presetID="21" presetClass="entr" presetSubtype="1" fill="hold" grpId="0" nodeType="withEffect">
                                  <p:stCondLst>
                                    <p:cond delay="0"/>
                                  </p:stCondLst>
                                  <p:childTnLst>
                                    <p:set>
                                      <p:cBhvr>
                                        <p:cTn id="46" dur="1" fill="hold">
                                          <p:stCondLst>
                                            <p:cond delay="0"/>
                                          </p:stCondLst>
                                        </p:cTn>
                                        <p:tgtEl>
                                          <p:spTgt spid="5">
                                            <p:graphicEl>
                                              <a:dgm id="{56B6DF39-3AD7-4891-8138-C17F0F53217C}"/>
                                            </p:graphicEl>
                                          </p:spTgt>
                                        </p:tgtEl>
                                        <p:attrNameLst>
                                          <p:attrName>style.visibility</p:attrName>
                                        </p:attrNameLst>
                                      </p:cBhvr>
                                      <p:to>
                                        <p:strVal val="visible"/>
                                      </p:to>
                                    </p:set>
                                    <p:animEffect transition="in" filter="wheel(1)">
                                      <p:cBhvr>
                                        <p:cTn id="47" dur="2000"/>
                                        <p:tgtEl>
                                          <p:spTgt spid="5">
                                            <p:graphicEl>
                                              <a:dgm id="{56B6DF39-3AD7-4891-8138-C17F0F53217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5">
                                            <p:graphicEl>
                                              <a:dgm id="{0A432BCA-84C6-44B4-9B7F-3F7539B316C6}"/>
                                            </p:graphicEl>
                                          </p:spTgt>
                                        </p:tgtEl>
                                        <p:attrNameLst>
                                          <p:attrName>style.visibility</p:attrName>
                                        </p:attrNameLst>
                                      </p:cBhvr>
                                      <p:to>
                                        <p:strVal val="visible"/>
                                      </p:to>
                                    </p:set>
                                    <p:animEffect transition="in" filter="wheel(1)">
                                      <p:cBhvr>
                                        <p:cTn id="52" dur="2000"/>
                                        <p:tgtEl>
                                          <p:spTgt spid="5">
                                            <p:graphicEl>
                                              <a:dgm id="{0A432BCA-84C6-44B4-9B7F-3F7539B316C6}"/>
                                            </p:graphicEl>
                                          </p:spTgt>
                                        </p:tgtEl>
                                      </p:cBhvr>
                                    </p:animEffect>
                                  </p:childTnLst>
                                </p:cTn>
                              </p:par>
                              <p:par>
                                <p:cTn id="53" presetID="21" presetClass="entr" presetSubtype="1" fill="hold" grpId="0" nodeType="withEffect">
                                  <p:stCondLst>
                                    <p:cond delay="0"/>
                                  </p:stCondLst>
                                  <p:childTnLst>
                                    <p:set>
                                      <p:cBhvr>
                                        <p:cTn id="54" dur="1" fill="hold">
                                          <p:stCondLst>
                                            <p:cond delay="0"/>
                                          </p:stCondLst>
                                        </p:cTn>
                                        <p:tgtEl>
                                          <p:spTgt spid="5">
                                            <p:graphicEl>
                                              <a:dgm id="{3B660B54-8423-4A89-9C60-2D1E81DAA40C}"/>
                                            </p:graphicEl>
                                          </p:spTgt>
                                        </p:tgtEl>
                                        <p:attrNameLst>
                                          <p:attrName>style.visibility</p:attrName>
                                        </p:attrNameLst>
                                      </p:cBhvr>
                                      <p:to>
                                        <p:strVal val="visible"/>
                                      </p:to>
                                    </p:set>
                                    <p:animEffect transition="in" filter="wheel(1)">
                                      <p:cBhvr>
                                        <p:cTn id="55" dur="2000"/>
                                        <p:tgtEl>
                                          <p:spTgt spid="5">
                                            <p:graphicEl>
                                              <a:dgm id="{3B660B54-8423-4A89-9C60-2D1E81DAA40C}"/>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grpId="0" nodeType="clickEffect">
                                  <p:stCondLst>
                                    <p:cond delay="0"/>
                                  </p:stCondLst>
                                  <p:childTnLst>
                                    <p:set>
                                      <p:cBhvr>
                                        <p:cTn id="59" dur="1" fill="hold">
                                          <p:stCondLst>
                                            <p:cond delay="0"/>
                                          </p:stCondLst>
                                        </p:cTn>
                                        <p:tgtEl>
                                          <p:spTgt spid="5">
                                            <p:graphicEl>
                                              <a:dgm id="{B022D64A-FA64-47E2-8552-4BFB0C39B41A}"/>
                                            </p:graphicEl>
                                          </p:spTgt>
                                        </p:tgtEl>
                                        <p:attrNameLst>
                                          <p:attrName>style.visibility</p:attrName>
                                        </p:attrNameLst>
                                      </p:cBhvr>
                                      <p:to>
                                        <p:strVal val="visible"/>
                                      </p:to>
                                    </p:set>
                                    <p:animEffect transition="in" filter="wheel(1)">
                                      <p:cBhvr>
                                        <p:cTn id="60" dur="2000"/>
                                        <p:tgtEl>
                                          <p:spTgt spid="5">
                                            <p:graphicEl>
                                              <a:dgm id="{B022D64A-FA64-47E2-8552-4BFB0C39B41A}"/>
                                            </p:graphicEl>
                                          </p:spTgt>
                                        </p:tgtEl>
                                      </p:cBhvr>
                                    </p:animEffect>
                                  </p:childTnLst>
                                </p:cTn>
                              </p:par>
                              <p:par>
                                <p:cTn id="61" presetID="21" presetClass="entr" presetSubtype="1" fill="hold" grpId="0" nodeType="withEffect">
                                  <p:stCondLst>
                                    <p:cond delay="0"/>
                                  </p:stCondLst>
                                  <p:childTnLst>
                                    <p:set>
                                      <p:cBhvr>
                                        <p:cTn id="62" dur="1" fill="hold">
                                          <p:stCondLst>
                                            <p:cond delay="0"/>
                                          </p:stCondLst>
                                        </p:cTn>
                                        <p:tgtEl>
                                          <p:spTgt spid="5">
                                            <p:graphicEl>
                                              <a:dgm id="{E69D21EB-9889-45A5-9C34-7497149F4BA4}"/>
                                            </p:graphicEl>
                                          </p:spTgt>
                                        </p:tgtEl>
                                        <p:attrNameLst>
                                          <p:attrName>style.visibility</p:attrName>
                                        </p:attrNameLst>
                                      </p:cBhvr>
                                      <p:to>
                                        <p:strVal val="visible"/>
                                      </p:to>
                                    </p:set>
                                    <p:animEffect transition="in" filter="wheel(1)">
                                      <p:cBhvr>
                                        <p:cTn id="63" dur="2000"/>
                                        <p:tgtEl>
                                          <p:spTgt spid="5">
                                            <p:graphicEl>
                                              <a:dgm id="{E69D21EB-9889-45A5-9C34-7497149F4BA4}"/>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1" fill="hold" grpId="0" nodeType="clickEffect">
                                  <p:stCondLst>
                                    <p:cond delay="0"/>
                                  </p:stCondLst>
                                  <p:childTnLst>
                                    <p:set>
                                      <p:cBhvr>
                                        <p:cTn id="67" dur="1" fill="hold">
                                          <p:stCondLst>
                                            <p:cond delay="0"/>
                                          </p:stCondLst>
                                        </p:cTn>
                                        <p:tgtEl>
                                          <p:spTgt spid="5">
                                            <p:graphicEl>
                                              <a:dgm id="{DF98BC9C-B7C7-443E-BBAA-0A3FBD128B90}"/>
                                            </p:graphicEl>
                                          </p:spTgt>
                                        </p:tgtEl>
                                        <p:attrNameLst>
                                          <p:attrName>style.visibility</p:attrName>
                                        </p:attrNameLst>
                                      </p:cBhvr>
                                      <p:to>
                                        <p:strVal val="visible"/>
                                      </p:to>
                                    </p:set>
                                    <p:animEffect transition="in" filter="wheel(1)">
                                      <p:cBhvr>
                                        <p:cTn id="68" dur="2000"/>
                                        <p:tgtEl>
                                          <p:spTgt spid="5">
                                            <p:graphicEl>
                                              <a:dgm id="{DF98BC9C-B7C7-443E-BBAA-0A3FBD128B90}"/>
                                            </p:graphicEl>
                                          </p:spTgt>
                                        </p:tgtEl>
                                      </p:cBhvr>
                                    </p:animEffect>
                                  </p:childTnLst>
                                </p:cTn>
                              </p:par>
                              <p:par>
                                <p:cTn id="69" presetID="21" presetClass="entr" presetSubtype="1" fill="hold" grpId="0" nodeType="withEffect">
                                  <p:stCondLst>
                                    <p:cond delay="0"/>
                                  </p:stCondLst>
                                  <p:childTnLst>
                                    <p:set>
                                      <p:cBhvr>
                                        <p:cTn id="70" dur="1" fill="hold">
                                          <p:stCondLst>
                                            <p:cond delay="0"/>
                                          </p:stCondLst>
                                        </p:cTn>
                                        <p:tgtEl>
                                          <p:spTgt spid="5">
                                            <p:graphicEl>
                                              <a:dgm id="{EB6FD39F-A923-49E9-9E09-A5C016E2A4F5}"/>
                                            </p:graphicEl>
                                          </p:spTgt>
                                        </p:tgtEl>
                                        <p:attrNameLst>
                                          <p:attrName>style.visibility</p:attrName>
                                        </p:attrNameLst>
                                      </p:cBhvr>
                                      <p:to>
                                        <p:strVal val="visible"/>
                                      </p:to>
                                    </p:set>
                                    <p:animEffect transition="in" filter="wheel(1)">
                                      <p:cBhvr>
                                        <p:cTn id="71" dur="2000"/>
                                        <p:tgtEl>
                                          <p:spTgt spid="5">
                                            <p:graphicEl>
                                              <a:dgm id="{EB6FD39F-A923-49E9-9E09-A5C016E2A4F5}"/>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5">
                                            <p:graphicEl>
                                              <a:dgm id="{1FA02FA6-8BF6-45ED-9B22-1CCF4796ED43}"/>
                                            </p:graphicEl>
                                          </p:spTgt>
                                        </p:tgtEl>
                                        <p:attrNameLst>
                                          <p:attrName>style.visibility</p:attrName>
                                        </p:attrNameLst>
                                      </p:cBhvr>
                                      <p:to>
                                        <p:strVal val="visible"/>
                                      </p:to>
                                    </p:set>
                                    <p:animEffect transition="in" filter="wheel(1)">
                                      <p:cBhvr>
                                        <p:cTn id="76" dur="2000"/>
                                        <p:tgtEl>
                                          <p:spTgt spid="5">
                                            <p:graphicEl>
                                              <a:dgm id="{1FA02FA6-8BF6-45ED-9B22-1CCF4796ED43}"/>
                                            </p:graphicEl>
                                          </p:spTgt>
                                        </p:tgtEl>
                                      </p:cBhvr>
                                    </p:animEffect>
                                  </p:childTnLst>
                                </p:cTn>
                              </p:par>
                              <p:par>
                                <p:cTn id="77" presetID="21" presetClass="entr" presetSubtype="1" fill="hold" grpId="0" nodeType="withEffect">
                                  <p:stCondLst>
                                    <p:cond delay="0"/>
                                  </p:stCondLst>
                                  <p:childTnLst>
                                    <p:set>
                                      <p:cBhvr>
                                        <p:cTn id="78" dur="1" fill="hold">
                                          <p:stCondLst>
                                            <p:cond delay="0"/>
                                          </p:stCondLst>
                                        </p:cTn>
                                        <p:tgtEl>
                                          <p:spTgt spid="5">
                                            <p:graphicEl>
                                              <a:dgm id="{3FA5B635-9357-4B97-AF44-51C7D7DF2829}"/>
                                            </p:graphicEl>
                                          </p:spTgt>
                                        </p:tgtEl>
                                        <p:attrNameLst>
                                          <p:attrName>style.visibility</p:attrName>
                                        </p:attrNameLst>
                                      </p:cBhvr>
                                      <p:to>
                                        <p:strVal val="visible"/>
                                      </p:to>
                                    </p:set>
                                    <p:animEffect transition="in" filter="wheel(1)">
                                      <p:cBhvr>
                                        <p:cTn id="79" dur="2000"/>
                                        <p:tgtEl>
                                          <p:spTgt spid="5">
                                            <p:graphicEl>
                                              <a:dgm id="{3FA5B635-9357-4B97-AF44-51C7D7DF2829}"/>
                                            </p:graphicEl>
                                          </p:spTgt>
                                        </p:tgtEl>
                                      </p:cBhvr>
                                    </p:animEffect>
                                  </p:childTnLst>
                                </p:cTn>
                              </p:par>
                              <p:par>
                                <p:cTn id="80" presetID="21" presetClass="entr" presetSubtype="1" fill="hold" grpId="0" nodeType="withEffect">
                                  <p:stCondLst>
                                    <p:cond delay="0"/>
                                  </p:stCondLst>
                                  <p:childTnLst>
                                    <p:set>
                                      <p:cBhvr>
                                        <p:cTn id="81" dur="1" fill="hold">
                                          <p:stCondLst>
                                            <p:cond delay="0"/>
                                          </p:stCondLst>
                                        </p:cTn>
                                        <p:tgtEl>
                                          <p:spTgt spid="5">
                                            <p:graphicEl>
                                              <a:dgm id="{0A5CF3B2-0C0E-4F6C-BCCF-CB2C5104849A}"/>
                                            </p:graphicEl>
                                          </p:spTgt>
                                        </p:tgtEl>
                                        <p:attrNameLst>
                                          <p:attrName>style.visibility</p:attrName>
                                        </p:attrNameLst>
                                      </p:cBhvr>
                                      <p:to>
                                        <p:strVal val="visible"/>
                                      </p:to>
                                    </p:set>
                                    <p:animEffect transition="in" filter="wheel(1)">
                                      <p:cBhvr>
                                        <p:cTn id="82" dur="2000"/>
                                        <p:tgtEl>
                                          <p:spTgt spid="5">
                                            <p:graphicEl>
                                              <a:dgm id="{0A5CF3B2-0C0E-4F6C-BCCF-CB2C5104849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188639"/>
            <a:ext cx="7773338" cy="1008113"/>
          </a:xfrm>
        </p:spPr>
        <p:txBody>
          <a:bodyPr>
            <a:normAutofit/>
          </a:bodyPr>
          <a:lstStyle/>
          <a:p>
            <a:pPr algn="r" rtl="1"/>
            <a:r>
              <a:rPr lang="ar-SA" sz="4000" b="1" dirty="0">
                <a:solidFill>
                  <a:srgbClr val="FF0000"/>
                </a:solidFill>
                <a:latin typeface="Arial" charset="0"/>
                <a:ea typeface="Arial" charset="0"/>
                <a:cs typeface="Arial" charset="0"/>
              </a:rPr>
              <a:t>الهياكل التنظيمية</a:t>
            </a:r>
            <a:endParaRPr lang="en-US" sz="4000" b="1" dirty="0">
              <a:solidFill>
                <a:srgbClr val="FF0000"/>
              </a:solidFill>
              <a:latin typeface="Arial" charset="0"/>
              <a:ea typeface="Arial" charset="0"/>
              <a:cs typeface="Arial" charset="0"/>
            </a:endParaRPr>
          </a:p>
        </p:txBody>
      </p:sp>
      <p:sp>
        <p:nvSpPr>
          <p:cNvPr id="3" name="Content Placeholder 2"/>
          <p:cNvSpPr>
            <a:spLocks noGrp="1"/>
          </p:cNvSpPr>
          <p:nvPr>
            <p:ph sz="quarter" idx="13"/>
          </p:nvPr>
        </p:nvSpPr>
        <p:spPr>
          <a:xfrm>
            <a:off x="685330" y="1196752"/>
            <a:ext cx="8135142" cy="5112567"/>
          </a:xfrm>
        </p:spPr>
        <p:txBody>
          <a:bodyPr/>
          <a:lstStyle/>
          <a:p>
            <a:pPr marL="36576" indent="0" algn="r" rtl="1">
              <a:buNone/>
            </a:pPr>
            <a:r>
              <a:rPr lang="ar-SA" b="1" u="sng" dirty="0"/>
              <a:t>البناء(الهيكل) التنظيمي</a:t>
            </a:r>
            <a:r>
              <a:rPr lang="ar-SA" u="sng" dirty="0"/>
              <a:t>: </a:t>
            </a:r>
            <a:r>
              <a:rPr lang="ar-SA" dirty="0"/>
              <a:t>هو</a:t>
            </a:r>
            <a:r>
              <a:rPr lang="ar-SA" b="1" dirty="0"/>
              <a:t> </a:t>
            </a:r>
            <a:r>
              <a:rPr lang="ar-SA" dirty="0"/>
              <a:t>النموذج الذي يعكس طبيعة التعامل والتنسيق الرسمي </a:t>
            </a:r>
          </a:p>
          <a:p>
            <a:pPr marL="36576" indent="0" algn="r" rtl="1">
              <a:buNone/>
            </a:pPr>
            <a:r>
              <a:rPr lang="ar-SA" dirty="0"/>
              <a:t>المصمم من قبل الإدارة وذلك من أجل الربط بين مهام الأفراد والجماعات في المنظمة بما يعمل على تحقيق أهداف المنظمة.</a:t>
            </a:r>
          </a:p>
          <a:p>
            <a:pPr marL="0" indent="0" algn="r" rtl="1">
              <a:buNone/>
            </a:pPr>
            <a:r>
              <a:rPr lang="ar-SA" b="1" u="sng" dirty="0">
                <a:latin typeface="Arial" charset="0"/>
                <a:ea typeface="Arial" charset="0"/>
                <a:cs typeface="Arial" charset="0"/>
              </a:rPr>
              <a:t>الخارطة التنظيمية :</a:t>
            </a:r>
            <a:r>
              <a:rPr lang="ar-SA" b="1" dirty="0">
                <a:latin typeface="Arial" charset="0"/>
                <a:ea typeface="Arial" charset="0"/>
                <a:cs typeface="Arial" charset="0"/>
              </a:rPr>
              <a:t>هي رسم بياني أو تخطيطي يصور لنا الخطوط العريضة للهيكل التنظيمي.</a:t>
            </a:r>
          </a:p>
          <a:p>
            <a:pPr marL="0" indent="0" algn="r" rtl="1">
              <a:buNone/>
            </a:pPr>
            <a:r>
              <a:rPr lang="ar-SA" b="1" dirty="0">
                <a:latin typeface="Arial" charset="0"/>
                <a:ea typeface="Arial" charset="0"/>
                <a:cs typeface="Arial" charset="0"/>
              </a:rPr>
              <a:t>تعد الخرائط التنظيمية صورة مصغرة للهياكل التنظيمية للمنظمة.</a:t>
            </a:r>
          </a:p>
          <a:p>
            <a:pPr marL="0" indent="0" algn="r" defTabSz="914400" rtl="1" eaLnBrk="1" latinLnBrk="0" hangingPunct="1">
              <a:lnSpc>
                <a:spcPct val="120000"/>
              </a:lnSpc>
              <a:spcBef>
                <a:spcPts val="1000"/>
              </a:spcBef>
              <a:buClr>
                <a:schemeClr val="tx1"/>
              </a:buClr>
              <a:buNone/>
            </a:pPr>
            <a:endParaRPr lang="en-US" b="1" dirty="0">
              <a:latin typeface="Arial" charset="0"/>
              <a:ea typeface="Arial" charset="0"/>
              <a:cs typeface="Arial" charset="0"/>
            </a:endParaRPr>
          </a:p>
        </p:txBody>
      </p:sp>
    </p:spTree>
    <p:extLst>
      <p:ext uri="{BB962C8B-B14F-4D97-AF65-F5344CB8AC3E}">
        <p14:creationId xmlns:p14="http://schemas.microsoft.com/office/powerpoint/2010/main" val="1962078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32792"/>
            <a:ext cx="6984776" cy="1979466"/>
          </a:xfrm>
        </p:spPr>
        <p:txBody>
          <a:bodyPr>
            <a:normAutofit/>
          </a:bodyPr>
          <a:lstStyle/>
          <a:p>
            <a:pPr algn="ctr" rtl="1"/>
            <a:r>
              <a:rPr lang="ar-SA" sz="2400" dirty="0" smtClean="0"/>
              <a:t/>
            </a:r>
            <a:br>
              <a:rPr lang="ar-SA" sz="2400" dirty="0" smtClean="0"/>
            </a:br>
            <a:r>
              <a:rPr lang="ar-SA" sz="4000" b="1" dirty="0">
                <a:solidFill>
                  <a:srgbClr val="FF0000"/>
                </a:solidFill>
                <a:latin typeface="Arial" charset="0"/>
                <a:ea typeface="Arial" charset="0"/>
                <a:cs typeface="Arial" charset="0"/>
              </a:rPr>
              <a:t>فوائد الخرائط التنظيمية</a:t>
            </a:r>
          </a:p>
        </p:txBody>
      </p:sp>
      <p:graphicFrame>
        <p:nvGraphicFramePr>
          <p:cNvPr id="4" name="عنصر نائب للمحتوى 3"/>
          <p:cNvGraphicFramePr>
            <a:graphicFrameLocks noGrp="1"/>
          </p:cNvGraphicFramePr>
          <p:nvPr>
            <p:ph sz="quarter" idx="13"/>
            <p:extLst>
              <p:ext uri="{D42A27DB-BD31-4B8C-83A1-F6EECF244321}">
                <p14:modId xmlns:p14="http://schemas.microsoft.com/office/powerpoint/2010/main" val="1847903686"/>
              </p:ext>
            </p:extLst>
          </p:nvPr>
        </p:nvGraphicFramePr>
        <p:xfrm>
          <a:off x="107504" y="1544638"/>
          <a:ext cx="9036496" cy="5052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3644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graphicEl>
                                              <a:dgm id="{0E85B22C-420A-4E1D-B50B-C3232AEACEA5}"/>
                                            </p:graphicEl>
                                          </p:spTgt>
                                        </p:tgtEl>
                                        <p:attrNameLst>
                                          <p:attrName>style.visibility</p:attrName>
                                        </p:attrNameLst>
                                      </p:cBhvr>
                                      <p:to>
                                        <p:strVal val="visible"/>
                                      </p:to>
                                    </p:set>
                                    <p:animEffect transition="in" filter="wheel(1)">
                                      <p:cBhvr>
                                        <p:cTn id="12" dur="2000"/>
                                        <p:tgtEl>
                                          <p:spTgt spid="4">
                                            <p:graphicEl>
                                              <a:dgm id="{0E85B22C-420A-4E1D-B50B-C3232AEACEA5}"/>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4">
                                            <p:graphicEl>
                                              <a:dgm id="{BE36B34D-D5ED-4C49-9869-9E4E866CF3EC}"/>
                                            </p:graphicEl>
                                          </p:spTgt>
                                        </p:tgtEl>
                                        <p:attrNameLst>
                                          <p:attrName>style.visibility</p:attrName>
                                        </p:attrNameLst>
                                      </p:cBhvr>
                                      <p:to>
                                        <p:strVal val="visible"/>
                                      </p:to>
                                    </p:set>
                                    <p:animEffect transition="in" filter="wheel(1)">
                                      <p:cBhvr>
                                        <p:cTn id="15" dur="2000"/>
                                        <p:tgtEl>
                                          <p:spTgt spid="4">
                                            <p:graphicEl>
                                              <a:dgm id="{BE36B34D-D5ED-4C49-9869-9E4E866CF3EC}"/>
                                            </p:graphicEl>
                                          </p:spTgt>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4">
                                            <p:graphicEl>
                                              <a:dgm id="{FD27E18F-EA5B-4E12-BBF5-BB083D0D6D47}"/>
                                            </p:graphicEl>
                                          </p:spTgt>
                                        </p:tgtEl>
                                        <p:attrNameLst>
                                          <p:attrName>style.visibility</p:attrName>
                                        </p:attrNameLst>
                                      </p:cBhvr>
                                      <p:to>
                                        <p:strVal val="visible"/>
                                      </p:to>
                                    </p:set>
                                    <p:animEffect transition="in" filter="wheel(1)">
                                      <p:cBhvr>
                                        <p:cTn id="18" dur="2000"/>
                                        <p:tgtEl>
                                          <p:spTgt spid="4">
                                            <p:graphicEl>
                                              <a:dgm id="{FD27E18F-EA5B-4E12-BBF5-BB083D0D6D47}"/>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4">
                                            <p:graphicEl>
                                              <a:dgm id="{627AD0EB-9405-4DB0-882C-C081802D57F0}"/>
                                            </p:graphicEl>
                                          </p:spTgt>
                                        </p:tgtEl>
                                        <p:attrNameLst>
                                          <p:attrName>style.visibility</p:attrName>
                                        </p:attrNameLst>
                                      </p:cBhvr>
                                      <p:to>
                                        <p:strVal val="visible"/>
                                      </p:to>
                                    </p:set>
                                    <p:animEffect transition="in" filter="wheel(1)">
                                      <p:cBhvr>
                                        <p:cTn id="23" dur="2000"/>
                                        <p:tgtEl>
                                          <p:spTgt spid="4">
                                            <p:graphicEl>
                                              <a:dgm id="{627AD0EB-9405-4DB0-882C-C081802D57F0}"/>
                                            </p:graphicEl>
                                          </p:spTgt>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4">
                                            <p:graphicEl>
                                              <a:dgm id="{A26CDFAC-FE44-461C-A323-856229791BC8}"/>
                                            </p:graphicEl>
                                          </p:spTgt>
                                        </p:tgtEl>
                                        <p:attrNameLst>
                                          <p:attrName>style.visibility</p:attrName>
                                        </p:attrNameLst>
                                      </p:cBhvr>
                                      <p:to>
                                        <p:strVal val="visible"/>
                                      </p:to>
                                    </p:set>
                                    <p:animEffect transition="in" filter="wheel(1)">
                                      <p:cBhvr>
                                        <p:cTn id="26" dur="2000"/>
                                        <p:tgtEl>
                                          <p:spTgt spid="4">
                                            <p:graphicEl>
                                              <a:dgm id="{A26CDFAC-FE44-461C-A323-856229791BC8}"/>
                                            </p:graphicEl>
                                          </p:spTgt>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4">
                                            <p:graphicEl>
                                              <a:dgm id="{4B5F001F-E1A1-4358-9565-2CEC98588368}"/>
                                            </p:graphicEl>
                                          </p:spTgt>
                                        </p:tgtEl>
                                        <p:attrNameLst>
                                          <p:attrName>style.visibility</p:attrName>
                                        </p:attrNameLst>
                                      </p:cBhvr>
                                      <p:to>
                                        <p:strVal val="visible"/>
                                      </p:to>
                                    </p:set>
                                    <p:animEffect transition="in" filter="wheel(1)">
                                      <p:cBhvr>
                                        <p:cTn id="29" dur="2000"/>
                                        <p:tgtEl>
                                          <p:spTgt spid="4">
                                            <p:graphicEl>
                                              <a:dgm id="{4B5F001F-E1A1-4358-9565-2CEC98588368}"/>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grpId="0" nodeType="clickEffect">
                                  <p:stCondLst>
                                    <p:cond delay="0"/>
                                  </p:stCondLst>
                                  <p:childTnLst>
                                    <p:set>
                                      <p:cBhvr>
                                        <p:cTn id="33" dur="1" fill="hold">
                                          <p:stCondLst>
                                            <p:cond delay="0"/>
                                          </p:stCondLst>
                                        </p:cTn>
                                        <p:tgtEl>
                                          <p:spTgt spid="4">
                                            <p:graphicEl>
                                              <a:dgm id="{102B07A4-BD56-4224-AB69-D4A1DBAD926F}"/>
                                            </p:graphicEl>
                                          </p:spTgt>
                                        </p:tgtEl>
                                        <p:attrNameLst>
                                          <p:attrName>style.visibility</p:attrName>
                                        </p:attrNameLst>
                                      </p:cBhvr>
                                      <p:to>
                                        <p:strVal val="visible"/>
                                      </p:to>
                                    </p:set>
                                    <p:animEffect transition="in" filter="wheel(1)">
                                      <p:cBhvr>
                                        <p:cTn id="34" dur="2000"/>
                                        <p:tgtEl>
                                          <p:spTgt spid="4">
                                            <p:graphicEl>
                                              <a:dgm id="{102B07A4-BD56-4224-AB69-D4A1DBAD926F}"/>
                                            </p:graphicEl>
                                          </p:spTgt>
                                        </p:tgtEl>
                                      </p:cBhvr>
                                    </p:animEffect>
                                  </p:childTnLst>
                                </p:cTn>
                              </p:par>
                              <p:par>
                                <p:cTn id="35" presetID="21" presetClass="entr" presetSubtype="1" fill="hold" grpId="0" nodeType="withEffect">
                                  <p:stCondLst>
                                    <p:cond delay="0"/>
                                  </p:stCondLst>
                                  <p:childTnLst>
                                    <p:set>
                                      <p:cBhvr>
                                        <p:cTn id="36" dur="1" fill="hold">
                                          <p:stCondLst>
                                            <p:cond delay="0"/>
                                          </p:stCondLst>
                                        </p:cTn>
                                        <p:tgtEl>
                                          <p:spTgt spid="4">
                                            <p:graphicEl>
                                              <a:dgm id="{27323D64-A827-48B5-8F92-FA0DE7EA54F9}"/>
                                            </p:graphicEl>
                                          </p:spTgt>
                                        </p:tgtEl>
                                        <p:attrNameLst>
                                          <p:attrName>style.visibility</p:attrName>
                                        </p:attrNameLst>
                                      </p:cBhvr>
                                      <p:to>
                                        <p:strVal val="visible"/>
                                      </p:to>
                                    </p:set>
                                    <p:animEffect transition="in" filter="wheel(1)">
                                      <p:cBhvr>
                                        <p:cTn id="37" dur="2000"/>
                                        <p:tgtEl>
                                          <p:spTgt spid="4">
                                            <p:graphicEl>
                                              <a:dgm id="{27323D64-A827-48B5-8F92-FA0DE7EA54F9}"/>
                                            </p:graphicEl>
                                          </p:spTgt>
                                        </p:tgtEl>
                                      </p:cBhvr>
                                    </p:animEffect>
                                  </p:childTnLst>
                                </p:cTn>
                              </p:par>
                              <p:par>
                                <p:cTn id="38" presetID="21" presetClass="entr" presetSubtype="1" fill="hold" grpId="0" nodeType="withEffect">
                                  <p:stCondLst>
                                    <p:cond delay="0"/>
                                  </p:stCondLst>
                                  <p:childTnLst>
                                    <p:set>
                                      <p:cBhvr>
                                        <p:cTn id="39" dur="1" fill="hold">
                                          <p:stCondLst>
                                            <p:cond delay="0"/>
                                          </p:stCondLst>
                                        </p:cTn>
                                        <p:tgtEl>
                                          <p:spTgt spid="4">
                                            <p:graphicEl>
                                              <a:dgm id="{6B197617-BAF5-4EE2-A701-425589E5E133}"/>
                                            </p:graphicEl>
                                          </p:spTgt>
                                        </p:tgtEl>
                                        <p:attrNameLst>
                                          <p:attrName>style.visibility</p:attrName>
                                        </p:attrNameLst>
                                      </p:cBhvr>
                                      <p:to>
                                        <p:strVal val="visible"/>
                                      </p:to>
                                    </p:set>
                                    <p:animEffect transition="in" filter="wheel(1)">
                                      <p:cBhvr>
                                        <p:cTn id="40" dur="2000"/>
                                        <p:tgtEl>
                                          <p:spTgt spid="4">
                                            <p:graphicEl>
                                              <a:dgm id="{6B197617-BAF5-4EE2-A701-425589E5E133}"/>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1" fill="hold" grpId="0" nodeType="clickEffect">
                                  <p:stCondLst>
                                    <p:cond delay="0"/>
                                  </p:stCondLst>
                                  <p:childTnLst>
                                    <p:set>
                                      <p:cBhvr>
                                        <p:cTn id="44" dur="1" fill="hold">
                                          <p:stCondLst>
                                            <p:cond delay="0"/>
                                          </p:stCondLst>
                                        </p:cTn>
                                        <p:tgtEl>
                                          <p:spTgt spid="4">
                                            <p:graphicEl>
                                              <a:dgm id="{A2509E68-F98E-4763-AB33-6681725E33A9}"/>
                                            </p:graphicEl>
                                          </p:spTgt>
                                        </p:tgtEl>
                                        <p:attrNameLst>
                                          <p:attrName>style.visibility</p:attrName>
                                        </p:attrNameLst>
                                      </p:cBhvr>
                                      <p:to>
                                        <p:strVal val="visible"/>
                                      </p:to>
                                    </p:set>
                                    <p:animEffect transition="in" filter="wheel(1)">
                                      <p:cBhvr>
                                        <p:cTn id="45" dur="2000"/>
                                        <p:tgtEl>
                                          <p:spTgt spid="4">
                                            <p:graphicEl>
                                              <a:dgm id="{A2509E68-F98E-4763-AB33-6681725E33A9}"/>
                                            </p:graphicEl>
                                          </p:spTgt>
                                        </p:tgtEl>
                                      </p:cBhvr>
                                    </p:animEffect>
                                  </p:childTnLst>
                                </p:cTn>
                              </p:par>
                              <p:par>
                                <p:cTn id="46" presetID="21" presetClass="entr" presetSubtype="1" fill="hold" grpId="0" nodeType="withEffect">
                                  <p:stCondLst>
                                    <p:cond delay="0"/>
                                  </p:stCondLst>
                                  <p:childTnLst>
                                    <p:set>
                                      <p:cBhvr>
                                        <p:cTn id="47" dur="1" fill="hold">
                                          <p:stCondLst>
                                            <p:cond delay="0"/>
                                          </p:stCondLst>
                                        </p:cTn>
                                        <p:tgtEl>
                                          <p:spTgt spid="4">
                                            <p:graphicEl>
                                              <a:dgm id="{369BC08C-CEDE-4BAB-A595-E1C87E31946B}"/>
                                            </p:graphicEl>
                                          </p:spTgt>
                                        </p:tgtEl>
                                        <p:attrNameLst>
                                          <p:attrName>style.visibility</p:attrName>
                                        </p:attrNameLst>
                                      </p:cBhvr>
                                      <p:to>
                                        <p:strVal val="visible"/>
                                      </p:to>
                                    </p:set>
                                    <p:animEffect transition="in" filter="wheel(1)">
                                      <p:cBhvr>
                                        <p:cTn id="48" dur="2000"/>
                                        <p:tgtEl>
                                          <p:spTgt spid="4">
                                            <p:graphicEl>
                                              <a:dgm id="{369BC08C-CEDE-4BAB-A595-E1C87E31946B}"/>
                                            </p:graphicEl>
                                          </p:spTgt>
                                        </p:tgtEl>
                                      </p:cBhvr>
                                    </p:animEffect>
                                  </p:childTnLst>
                                </p:cTn>
                              </p:par>
                              <p:par>
                                <p:cTn id="49" presetID="21" presetClass="entr" presetSubtype="1" fill="hold" grpId="0" nodeType="withEffect">
                                  <p:stCondLst>
                                    <p:cond delay="0"/>
                                  </p:stCondLst>
                                  <p:childTnLst>
                                    <p:set>
                                      <p:cBhvr>
                                        <p:cTn id="50" dur="1" fill="hold">
                                          <p:stCondLst>
                                            <p:cond delay="0"/>
                                          </p:stCondLst>
                                        </p:cTn>
                                        <p:tgtEl>
                                          <p:spTgt spid="4">
                                            <p:graphicEl>
                                              <a:dgm id="{C1A03680-5F58-46DF-955D-706B7C81E0AF}"/>
                                            </p:graphicEl>
                                          </p:spTgt>
                                        </p:tgtEl>
                                        <p:attrNameLst>
                                          <p:attrName>style.visibility</p:attrName>
                                        </p:attrNameLst>
                                      </p:cBhvr>
                                      <p:to>
                                        <p:strVal val="visible"/>
                                      </p:to>
                                    </p:set>
                                    <p:animEffect transition="in" filter="wheel(1)">
                                      <p:cBhvr>
                                        <p:cTn id="51" dur="2000"/>
                                        <p:tgtEl>
                                          <p:spTgt spid="4">
                                            <p:graphicEl>
                                              <a:dgm id="{C1A03680-5F58-46DF-955D-706B7C81E0AF}"/>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1" fill="hold" grpId="0" nodeType="clickEffect">
                                  <p:stCondLst>
                                    <p:cond delay="0"/>
                                  </p:stCondLst>
                                  <p:childTnLst>
                                    <p:set>
                                      <p:cBhvr>
                                        <p:cTn id="55" dur="1" fill="hold">
                                          <p:stCondLst>
                                            <p:cond delay="0"/>
                                          </p:stCondLst>
                                        </p:cTn>
                                        <p:tgtEl>
                                          <p:spTgt spid="4">
                                            <p:graphicEl>
                                              <a:dgm id="{E3B23135-A9FF-4317-927C-963BA977F4C2}"/>
                                            </p:graphicEl>
                                          </p:spTgt>
                                        </p:tgtEl>
                                        <p:attrNameLst>
                                          <p:attrName>style.visibility</p:attrName>
                                        </p:attrNameLst>
                                      </p:cBhvr>
                                      <p:to>
                                        <p:strVal val="visible"/>
                                      </p:to>
                                    </p:set>
                                    <p:animEffect transition="in" filter="wheel(1)">
                                      <p:cBhvr>
                                        <p:cTn id="56" dur="2000"/>
                                        <p:tgtEl>
                                          <p:spTgt spid="4">
                                            <p:graphicEl>
                                              <a:dgm id="{E3B23135-A9FF-4317-927C-963BA977F4C2}"/>
                                            </p:graphicEl>
                                          </p:spTgt>
                                        </p:tgtEl>
                                      </p:cBhvr>
                                    </p:animEffect>
                                  </p:childTnLst>
                                </p:cTn>
                              </p:par>
                              <p:par>
                                <p:cTn id="57" presetID="21" presetClass="entr" presetSubtype="1" fill="hold" grpId="0" nodeType="withEffect">
                                  <p:stCondLst>
                                    <p:cond delay="0"/>
                                  </p:stCondLst>
                                  <p:childTnLst>
                                    <p:set>
                                      <p:cBhvr>
                                        <p:cTn id="58" dur="1" fill="hold">
                                          <p:stCondLst>
                                            <p:cond delay="0"/>
                                          </p:stCondLst>
                                        </p:cTn>
                                        <p:tgtEl>
                                          <p:spTgt spid="4">
                                            <p:graphicEl>
                                              <a:dgm id="{74281D73-E7DC-4122-96BD-5771A3385ABF}"/>
                                            </p:graphicEl>
                                          </p:spTgt>
                                        </p:tgtEl>
                                        <p:attrNameLst>
                                          <p:attrName>style.visibility</p:attrName>
                                        </p:attrNameLst>
                                      </p:cBhvr>
                                      <p:to>
                                        <p:strVal val="visible"/>
                                      </p:to>
                                    </p:set>
                                    <p:animEffect transition="in" filter="wheel(1)">
                                      <p:cBhvr>
                                        <p:cTn id="59" dur="2000"/>
                                        <p:tgtEl>
                                          <p:spTgt spid="4">
                                            <p:graphicEl>
                                              <a:dgm id="{74281D73-E7DC-4122-96BD-5771A3385AB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lvlOne"/>
        </p:bldSub>
      </p:bldGraphic>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6827</TotalTime>
  <Words>643</Words>
  <Application>Microsoft Macintosh PowerPoint</Application>
  <PresentationFormat>On-screen Show (4:3)</PresentationFormat>
  <Paragraphs>136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Tunga</vt:lpstr>
      <vt:lpstr>Tw Cen MT</vt:lpstr>
      <vt:lpstr>Arial</vt:lpstr>
      <vt:lpstr>Calibri</vt:lpstr>
      <vt:lpstr>Times New Roman</vt:lpstr>
      <vt:lpstr>Droplet</vt:lpstr>
      <vt:lpstr>الفصل الخامس</vt:lpstr>
      <vt:lpstr>المحتويات</vt:lpstr>
      <vt:lpstr>مفهوم التنظيم</vt:lpstr>
      <vt:lpstr>عناصر التنظيم</vt:lpstr>
      <vt:lpstr>أنواع التنظيم</vt:lpstr>
      <vt:lpstr>الفرق بين التنظيم الرسمي والغير رسمي</vt:lpstr>
      <vt:lpstr>مبادئ التنظيم الإداري</vt:lpstr>
      <vt:lpstr>الهياكل التنظيمية</vt:lpstr>
      <vt:lpstr> فوائد الخرائط التنظيمية</vt:lpstr>
      <vt:lpstr>أشكال الخرائط التنظيمية</vt:lpstr>
      <vt:lpstr>الدليل التنظيمي</vt:lpstr>
      <vt:lpstr>الفصل السادس</vt:lpstr>
      <vt:lpstr>المحتويات</vt:lpstr>
      <vt:lpstr>مفهوم التنسيق</vt:lpstr>
      <vt:lpstr>PowerPoint Presentation</vt:lpstr>
      <vt:lpstr>PowerPoint Presentation</vt:lpstr>
      <vt:lpstr>عوائق التنسيق</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General</dc:creator>
  <cp:lastModifiedBy>Fareeda alrashed</cp:lastModifiedBy>
  <cp:revision>75</cp:revision>
  <dcterms:created xsi:type="dcterms:W3CDTF">2012-02-10T19:54:10Z</dcterms:created>
  <dcterms:modified xsi:type="dcterms:W3CDTF">2019-10-03T06:35:08Z</dcterms:modified>
</cp:coreProperties>
</file>