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6F787B-53D8-419A-AA2E-4F390507B49D}" type="doc">
      <dgm:prSet loTypeId="urn:microsoft.com/office/officeart/2005/8/layout/cycle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8D479A3-A181-4F9E-B839-8E64DFFB514B}">
      <dgm:prSet phldrT="[نص]"/>
      <dgm:spPr/>
      <dgm:t>
        <a:bodyPr/>
        <a:lstStyle/>
        <a:p>
          <a:pPr rtl="1"/>
          <a:r>
            <a:rPr lang="ar-SA" dirty="0" smtClean="0"/>
            <a:t>مرحلة العزوبية</a:t>
          </a:r>
          <a:endParaRPr lang="ar-SA" dirty="0"/>
        </a:p>
      </dgm:t>
    </dgm:pt>
    <dgm:pt modelId="{43388FAB-9633-44DF-A84E-90869233384A}" type="parTrans" cxnId="{D29FD3EE-27AF-4F0A-8C13-301D5A54026D}">
      <dgm:prSet/>
      <dgm:spPr/>
      <dgm:t>
        <a:bodyPr/>
        <a:lstStyle/>
        <a:p>
          <a:pPr rtl="1"/>
          <a:endParaRPr lang="ar-SA"/>
        </a:p>
      </dgm:t>
    </dgm:pt>
    <dgm:pt modelId="{99BF681F-14E3-4AA7-88E0-6122A654CCE6}" type="sibTrans" cxnId="{D29FD3EE-27AF-4F0A-8C13-301D5A54026D}">
      <dgm:prSet/>
      <dgm:spPr/>
      <dgm:t>
        <a:bodyPr/>
        <a:lstStyle/>
        <a:p>
          <a:pPr rtl="1"/>
          <a:endParaRPr lang="ar-SA"/>
        </a:p>
      </dgm:t>
    </dgm:pt>
    <dgm:pt modelId="{7DA6EEB9-A67D-437E-B127-693EB7D9ABC0}">
      <dgm:prSet phldrT="[نص]"/>
      <dgm:spPr/>
      <dgm:t>
        <a:bodyPr/>
        <a:lstStyle/>
        <a:p>
          <a:pPr rtl="1"/>
          <a:r>
            <a:rPr lang="ar-SA" dirty="0" smtClean="0"/>
            <a:t>المرحلة المبكرة للزواج</a:t>
          </a:r>
          <a:endParaRPr lang="ar-SA" dirty="0"/>
        </a:p>
      </dgm:t>
    </dgm:pt>
    <dgm:pt modelId="{A70A1973-ECFB-44C2-AA42-8830E460FB2D}" type="parTrans" cxnId="{81EF8F96-112D-47E9-AC62-A9CB60DD8EE0}">
      <dgm:prSet/>
      <dgm:spPr/>
      <dgm:t>
        <a:bodyPr/>
        <a:lstStyle/>
        <a:p>
          <a:pPr rtl="1"/>
          <a:endParaRPr lang="ar-SA"/>
        </a:p>
      </dgm:t>
    </dgm:pt>
    <dgm:pt modelId="{F80EEBD0-C4DB-4868-876E-760EB3274048}" type="sibTrans" cxnId="{81EF8F96-112D-47E9-AC62-A9CB60DD8EE0}">
      <dgm:prSet/>
      <dgm:spPr/>
      <dgm:t>
        <a:bodyPr/>
        <a:lstStyle/>
        <a:p>
          <a:pPr rtl="1"/>
          <a:endParaRPr lang="ar-SA"/>
        </a:p>
      </dgm:t>
    </dgm:pt>
    <dgm:pt modelId="{B2310968-06B0-4C5C-882D-F517215872AB}">
      <dgm:prSet phldrT="[نص]"/>
      <dgm:spPr/>
      <dgm:t>
        <a:bodyPr/>
        <a:lstStyle/>
        <a:p>
          <a:pPr rtl="1"/>
          <a:r>
            <a:rPr lang="ar-SA" dirty="0" smtClean="0"/>
            <a:t>مرحلة الرعاية الأبوية</a:t>
          </a:r>
          <a:endParaRPr lang="ar-SA" dirty="0"/>
        </a:p>
      </dgm:t>
    </dgm:pt>
    <dgm:pt modelId="{3D0FA85B-259D-45C6-9308-4AEA8001AD77}" type="parTrans" cxnId="{90AE8DA7-FC5A-443A-B601-514CE16B6BC2}">
      <dgm:prSet/>
      <dgm:spPr/>
      <dgm:t>
        <a:bodyPr/>
        <a:lstStyle/>
        <a:p>
          <a:pPr rtl="1"/>
          <a:endParaRPr lang="ar-SA"/>
        </a:p>
      </dgm:t>
    </dgm:pt>
    <dgm:pt modelId="{085E88C1-B459-4803-B6E8-4C667F24CC55}" type="sibTrans" cxnId="{90AE8DA7-FC5A-443A-B601-514CE16B6BC2}">
      <dgm:prSet/>
      <dgm:spPr/>
      <dgm:t>
        <a:bodyPr/>
        <a:lstStyle/>
        <a:p>
          <a:pPr rtl="1"/>
          <a:endParaRPr lang="ar-SA"/>
        </a:p>
      </dgm:t>
    </dgm:pt>
    <dgm:pt modelId="{92E59B0B-CEAD-4F19-8E1F-9069FCE3113E}">
      <dgm:prSet phldrT="[نص]"/>
      <dgm:spPr/>
      <dgm:t>
        <a:bodyPr/>
        <a:lstStyle/>
        <a:p>
          <a:pPr rtl="1"/>
          <a:r>
            <a:rPr lang="ar-SA" dirty="0" smtClean="0"/>
            <a:t>مرحلة </a:t>
          </a:r>
          <a:r>
            <a:rPr lang="ar-SA" dirty="0" err="1" smtClean="0"/>
            <a:t>مابعد</a:t>
          </a:r>
          <a:r>
            <a:rPr lang="ar-SA" dirty="0" smtClean="0"/>
            <a:t> الأبوة</a:t>
          </a:r>
          <a:endParaRPr lang="ar-SA" dirty="0"/>
        </a:p>
      </dgm:t>
    </dgm:pt>
    <dgm:pt modelId="{ABE4D019-45E2-473F-8DA4-AC2ECD7D6F07}" type="parTrans" cxnId="{C7F8CE82-0051-4157-AC73-44F64877C417}">
      <dgm:prSet/>
      <dgm:spPr/>
      <dgm:t>
        <a:bodyPr/>
        <a:lstStyle/>
        <a:p>
          <a:pPr rtl="1"/>
          <a:endParaRPr lang="ar-SA"/>
        </a:p>
      </dgm:t>
    </dgm:pt>
    <dgm:pt modelId="{0D5144E4-E4EA-4D47-B775-E6327560583A}" type="sibTrans" cxnId="{C7F8CE82-0051-4157-AC73-44F64877C417}">
      <dgm:prSet/>
      <dgm:spPr/>
      <dgm:t>
        <a:bodyPr/>
        <a:lstStyle/>
        <a:p>
          <a:pPr rtl="1"/>
          <a:endParaRPr lang="ar-SA"/>
        </a:p>
      </dgm:t>
    </dgm:pt>
    <dgm:pt modelId="{225DE51F-FB15-4B1A-A543-D37D67E1094F}">
      <dgm:prSet phldrT="[نص]"/>
      <dgm:spPr/>
      <dgm:t>
        <a:bodyPr/>
        <a:lstStyle/>
        <a:p>
          <a:pPr rtl="1"/>
          <a:r>
            <a:rPr lang="ar-SA" dirty="0" smtClean="0"/>
            <a:t>مرحلة </a:t>
          </a:r>
          <a:r>
            <a:rPr lang="ar-SA" dirty="0" err="1" smtClean="0"/>
            <a:t>الأنحلال</a:t>
          </a:r>
          <a:r>
            <a:rPr lang="ar-SA" dirty="0" smtClean="0"/>
            <a:t> والتفكك</a:t>
          </a:r>
          <a:endParaRPr lang="ar-SA" dirty="0"/>
        </a:p>
      </dgm:t>
    </dgm:pt>
    <dgm:pt modelId="{695A08CE-D658-40C5-BCF6-D292F63FD9D3}" type="parTrans" cxnId="{770546EA-C18E-4E21-9C73-2B87032F81F4}">
      <dgm:prSet/>
      <dgm:spPr/>
      <dgm:t>
        <a:bodyPr/>
        <a:lstStyle/>
        <a:p>
          <a:pPr rtl="1"/>
          <a:endParaRPr lang="ar-SA"/>
        </a:p>
      </dgm:t>
    </dgm:pt>
    <dgm:pt modelId="{568CE0BF-078A-4D2C-BCC6-EFC2EC2FE6C1}" type="sibTrans" cxnId="{770546EA-C18E-4E21-9C73-2B87032F81F4}">
      <dgm:prSet/>
      <dgm:spPr/>
      <dgm:t>
        <a:bodyPr/>
        <a:lstStyle/>
        <a:p>
          <a:pPr rtl="1"/>
          <a:endParaRPr lang="ar-SA"/>
        </a:p>
      </dgm:t>
    </dgm:pt>
    <dgm:pt modelId="{35FEF26C-14E1-4ABE-86FD-A743C7FE53B2}" type="pres">
      <dgm:prSet presAssocID="{9C6F787B-53D8-419A-AA2E-4F390507B49D}" presName="cycle" presStyleCnt="0">
        <dgm:presLayoutVars>
          <dgm:dir/>
          <dgm:resizeHandles val="exact"/>
        </dgm:presLayoutVars>
      </dgm:prSet>
      <dgm:spPr/>
    </dgm:pt>
    <dgm:pt modelId="{513D58C6-E1CC-4A83-8C07-42C21C08EE66}" type="pres">
      <dgm:prSet presAssocID="{F8D479A3-A181-4F9E-B839-8E64DFFB514B}" presName="dummy" presStyleCnt="0"/>
      <dgm:spPr/>
    </dgm:pt>
    <dgm:pt modelId="{859C3A48-D95D-459F-B92F-A0011B773A6F}" type="pres">
      <dgm:prSet presAssocID="{F8D479A3-A181-4F9E-B839-8E64DFFB514B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42D02A8-41F9-451A-AA4E-7BE7B2D86D62}" type="pres">
      <dgm:prSet presAssocID="{99BF681F-14E3-4AA7-88E0-6122A654CCE6}" presName="sibTrans" presStyleLbl="node1" presStyleIdx="0" presStyleCnt="5"/>
      <dgm:spPr/>
    </dgm:pt>
    <dgm:pt modelId="{FB80FB5E-B165-4CC1-B889-934F6307677B}" type="pres">
      <dgm:prSet presAssocID="{7DA6EEB9-A67D-437E-B127-693EB7D9ABC0}" presName="dummy" presStyleCnt="0"/>
      <dgm:spPr/>
    </dgm:pt>
    <dgm:pt modelId="{D20236BF-9282-4AA8-B9F1-3A1214AF3659}" type="pres">
      <dgm:prSet presAssocID="{7DA6EEB9-A67D-437E-B127-693EB7D9ABC0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35D7916-AC8B-4166-B2D3-A6DACEEB434A}" type="pres">
      <dgm:prSet presAssocID="{F80EEBD0-C4DB-4868-876E-760EB3274048}" presName="sibTrans" presStyleLbl="node1" presStyleIdx="1" presStyleCnt="5"/>
      <dgm:spPr/>
    </dgm:pt>
    <dgm:pt modelId="{B95B4790-BEC3-4CFE-AA82-0B8668F4C217}" type="pres">
      <dgm:prSet presAssocID="{B2310968-06B0-4C5C-882D-F517215872AB}" presName="dummy" presStyleCnt="0"/>
      <dgm:spPr/>
    </dgm:pt>
    <dgm:pt modelId="{2B42723D-19CF-43CD-98BA-DD693D27DA2F}" type="pres">
      <dgm:prSet presAssocID="{B2310968-06B0-4C5C-882D-F517215872AB}" presName="node" presStyleLbl="revTx" presStyleIdx="2" presStyleCnt="5">
        <dgm:presLayoutVars>
          <dgm:bulletEnabled val="1"/>
        </dgm:presLayoutVars>
      </dgm:prSet>
      <dgm:spPr/>
    </dgm:pt>
    <dgm:pt modelId="{E81305C3-15A0-4B4D-B771-8ECED6B5B8D8}" type="pres">
      <dgm:prSet presAssocID="{085E88C1-B459-4803-B6E8-4C667F24CC55}" presName="sibTrans" presStyleLbl="node1" presStyleIdx="2" presStyleCnt="5"/>
      <dgm:spPr/>
    </dgm:pt>
    <dgm:pt modelId="{DF30E525-1719-45EA-B9D4-D41C5493334D}" type="pres">
      <dgm:prSet presAssocID="{92E59B0B-CEAD-4F19-8E1F-9069FCE3113E}" presName="dummy" presStyleCnt="0"/>
      <dgm:spPr/>
    </dgm:pt>
    <dgm:pt modelId="{385C1AD0-899C-485F-B02A-FFED2912495D}" type="pres">
      <dgm:prSet presAssocID="{92E59B0B-CEAD-4F19-8E1F-9069FCE3113E}" presName="node" presStyleLbl="revTx" presStyleIdx="3" presStyleCnt="5">
        <dgm:presLayoutVars>
          <dgm:bulletEnabled val="1"/>
        </dgm:presLayoutVars>
      </dgm:prSet>
      <dgm:spPr/>
    </dgm:pt>
    <dgm:pt modelId="{4C46E2A9-82CF-4965-A7DE-AC195084E14D}" type="pres">
      <dgm:prSet presAssocID="{0D5144E4-E4EA-4D47-B775-E6327560583A}" presName="sibTrans" presStyleLbl="node1" presStyleIdx="3" presStyleCnt="5"/>
      <dgm:spPr/>
    </dgm:pt>
    <dgm:pt modelId="{3511959A-E7F5-47E4-8A26-50C533C70BDB}" type="pres">
      <dgm:prSet presAssocID="{225DE51F-FB15-4B1A-A543-D37D67E1094F}" presName="dummy" presStyleCnt="0"/>
      <dgm:spPr/>
    </dgm:pt>
    <dgm:pt modelId="{EB11279E-A312-4277-891F-7E8B6E0A8793}" type="pres">
      <dgm:prSet presAssocID="{225DE51F-FB15-4B1A-A543-D37D67E1094F}" presName="node" presStyleLbl="revTx" presStyleIdx="4" presStyleCnt="5">
        <dgm:presLayoutVars>
          <dgm:bulletEnabled val="1"/>
        </dgm:presLayoutVars>
      </dgm:prSet>
      <dgm:spPr/>
    </dgm:pt>
    <dgm:pt modelId="{996CC5C5-BD01-4925-81A8-9AD00AA82054}" type="pres">
      <dgm:prSet presAssocID="{568CE0BF-078A-4D2C-BCC6-EFC2EC2FE6C1}" presName="sibTrans" presStyleLbl="node1" presStyleIdx="4" presStyleCnt="5"/>
      <dgm:spPr/>
    </dgm:pt>
  </dgm:ptLst>
  <dgm:cxnLst>
    <dgm:cxn modelId="{588A6813-8B8B-4045-9462-F4726AB70B77}" type="presOf" srcId="{7DA6EEB9-A67D-437E-B127-693EB7D9ABC0}" destId="{D20236BF-9282-4AA8-B9F1-3A1214AF3659}" srcOrd="0" destOrd="0" presId="urn:microsoft.com/office/officeart/2005/8/layout/cycle1"/>
    <dgm:cxn modelId="{81EF8F96-112D-47E9-AC62-A9CB60DD8EE0}" srcId="{9C6F787B-53D8-419A-AA2E-4F390507B49D}" destId="{7DA6EEB9-A67D-437E-B127-693EB7D9ABC0}" srcOrd="1" destOrd="0" parTransId="{A70A1973-ECFB-44C2-AA42-8830E460FB2D}" sibTransId="{F80EEBD0-C4DB-4868-876E-760EB3274048}"/>
    <dgm:cxn modelId="{4A75896C-152A-4F09-9338-D67D6FDCCBDA}" type="presOf" srcId="{92E59B0B-CEAD-4F19-8E1F-9069FCE3113E}" destId="{385C1AD0-899C-485F-B02A-FFED2912495D}" srcOrd="0" destOrd="0" presId="urn:microsoft.com/office/officeart/2005/8/layout/cycle1"/>
    <dgm:cxn modelId="{32E0B1DA-91C5-4707-A57D-C3AFC71FE497}" type="presOf" srcId="{225DE51F-FB15-4B1A-A543-D37D67E1094F}" destId="{EB11279E-A312-4277-891F-7E8B6E0A8793}" srcOrd="0" destOrd="0" presId="urn:microsoft.com/office/officeart/2005/8/layout/cycle1"/>
    <dgm:cxn modelId="{165E246A-5C51-4246-BC90-B5D682580764}" type="presOf" srcId="{085E88C1-B459-4803-B6E8-4C667F24CC55}" destId="{E81305C3-15A0-4B4D-B771-8ECED6B5B8D8}" srcOrd="0" destOrd="0" presId="urn:microsoft.com/office/officeart/2005/8/layout/cycle1"/>
    <dgm:cxn modelId="{D29FD3EE-27AF-4F0A-8C13-301D5A54026D}" srcId="{9C6F787B-53D8-419A-AA2E-4F390507B49D}" destId="{F8D479A3-A181-4F9E-B839-8E64DFFB514B}" srcOrd="0" destOrd="0" parTransId="{43388FAB-9633-44DF-A84E-90869233384A}" sibTransId="{99BF681F-14E3-4AA7-88E0-6122A654CCE6}"/>
    <dgm:cxn modelId="{80278A84-1895-4FA0-BE09-0E7FD04DB793}" type="presOf" srcId="{9C6F787B-53D8-419A-AA2E-4F390507B49D}" destId="{35FEF26C-14E1-4ABE-86FD-A743C7FE53B2}" srcOrd="0" destOrd="0" presId="urn:microsoft.com/office/officeart/2005/8/layout/cycle1"/>
    <dgm:cxn modelId="{C7F8CE82-0051-4157-AC73-44F64877C417}" srcId="{9C6F787B-53D8-419A-AA2E-4F390507B49D}" destId="{92E59B0B-CEAD-4F19-8E1F-9069FCE3113E}" srcOrd="3" destOrd="0" parTransId="{ABE4D019-45E2-473F-8DA4-AC2ECD7D6F07}" sibTransId="{0D5144E4-E4EA-4D47-B775-E6327560583A}"/>
    <dgm:cxn modelId="{770546EA-C18E-4E21-9C73-2B87032F81F4}" srcId="{9C6F787B-53D8-419A-AA2E-4F390507B49D}" destId="{225DE51F-FB15-4B1A-A543-D37D67E1094F}" srcOrd="4" destOrd="0" parTransId="{695A08CE-D658-40C5-BCF6-D292F63FD9D3}" sibTransId="{568CE0BF-078A-4D2C-BCC6-EFC2EC2FE6C1}"/>
    <dgm:cxn modelId="{A44FD4C4-9401-4FA8-8C05-05E07B1D2B68}" type="presOf" srcId="{0D5144E4-E4EA-4D47-B775-E6327560583A}" destId="{4C46E2A9-82CF-4965-A7DE-AC195084E14D}" srcOrd="0" destOrd="0" presId="urn:microsoft.com/office/officeart/2005/8/layout/cycle1"/>
    <dgm:cxn modelId="{B041CB9F-E5BD-4F27-9494-CE8533972BE8}" type="presOf" srcId="{B2310968-06B0-4C5C-882D-F517215872AB}" destId="{2B42723D-19CF-43CD-98BA-DD693D27DA2F}" srcOrd="0" destOrd="0" presId="urn:microsoft.com/office/officeart/2005/8/layout/cycle1"/>
    <dgm:cxn modelId="{C1F563EA-8147-47D4-98CE-78A71A487456}" type="presOf" srcId="{F8D479A3-A181-4F9E-B839-8E64DFFB514B}" destId="{859C3A48-D95D-459F-B92F-A0011B773A6F}" srcOrd="0" destOrd="0" presId="urn:microsoft.com/office/officeart/2005/8/layout/cycle1"/>
    <dgm:cxn modelId="{90AE8DA7-FC5A-443A-B601-514CE16B6BC2}" srcId="{9C6F787B-53D8-419A-AA2E-4F390507B49D}" destId="{B2310968-06B0-4C5C-882D-F517215872AB}" srcOrd="2" destOrd="0" parTransId="{3D0FA85B-259D-45C6-9308-4AEA8001AD77}" sibTransId="{085E88C1-B459-4803-B6E8-4C667F24CC55}"/>
    <dgm:cxn modelId="{468C2F2A-DFD4-48E6-8FB1-177B835304D8}" type="presOf" srcId="{568CE0BF-078A-4D2C-BCC6-EFC2EC2FE6C1}" destId="{996CC5C5-BD01-4925-81A8-9AD00AA82054}" srcOrd="0" destOrd="0" presId="urn:microsoft.com/office/officeart/2005/8/layout/cycle1"/>
    <dgm:cxn modelId="{7B8FBE36-26E9-4C7B-AE51-E3D5EC96456B}" type="presOf" srcId="{F80EEBD0-C4DB-4868-876E-760EB3274048}" destId="{C35D7916-AC8B-4166-B2D3-A6DACEEB434A}" srcOrd="0" destOrd="0" presId="urn:microsoft.com/office/officeart/2005/8/layout/cycle1"/>
    <dgm:cxn modelId="{0D2F6E2D-862B-46EF-A68A-3387C60E71CA}" type="presOf" srcId="{99BF681F-14E3-4AA7-88E0-6122A654CCE6}" destId="{042D02A8-41F9-451A-AA4E-7BE7B2D86D62}" srcOrd="0" destOrd="0" presId="urn:microsoft.com/office/officeart/2005/8/layout/cycle1"/>
    <dgm:cxn modelId="{C5D14469-81DE-42B9-803A-9C5DB0B24FED}" type="presParOf" srcId="{35FEF26C-14E1-4ABE-86FD-A743C7FE53B2}" destId="{513D58C6-E1CC-4A83-8C07-42C21C08EE66}" srcOrd="0" destOrd="0" presId="urn:microsoft.com/office/officeart/2005/8/layout/cycle1"/>
    <dgm:cxn modelId="{74098982-76DA-4C58-8117-B49B139E1B9A}" type="presParOf" srcId="{35FEF26C-14E1-4ABE-86FD-A743C7FE53B2}" destId="{859C3A48-D95D-459F-B92F-A0011B773A6F}" srcOrd="1" destOrd="0" presId="urn:microsoft.com/office/officeart/2005/8/layout/cycle1"/>
    <dgm:cxn modelId="{6E916CF9-DCCD-43C7-BEA1-B26C2751E9C3}" type="presParOf" srcId="{35FEF26C-14E1-4ABE-86FD-A743C7FE53B2}" destId="{042D02A8-41F9-451A-AA4E-7BE7B2D86D62}" srcOrd="2" destOrd="0" presId="urn:microsoft.com/office/officeart/2005/8/layout/cycle1"/>
    <dgm:cxn modelId="{6655E415-7B81-45B8-9221-6E7C982C3736}" type="presParOf" srcId="{35FEF26C-14E1-4ABE-86FD-A743C7FE53B2}" destId="{FB80FB5E-B165-4CC1-B889-934F6307677B}" srcOrd="3" destOrd="0" presId="urn:microsoft.com/office/officeart/2005/8/layout/cycle1"/>
    <dgm:cxn modelId="{5A3C08A5-15B1-4731-B45B-2E6053B7ACD3}" type="presParOf" srcId="{35FEF26C-14E1-4ABE-86FD-A743C7FE53B2}" destId="{D20236BF-9282-4AA8-B9F1-3A1214AF3659}" srcOrd="4" destOrd="0" presId="urn:microsoft.com/office/officeart/2005/8/layout/cycle1"/>
    <dgm:cxn modelId="{80F1122D-F940-4632-8271-367B52D068C5}" type="presParOf" srcId="{35FEF26C-14E1-4ABE-86FD-A743C7FE53B2}" destId="{C35D7916-AC8B-4166-B2D3-A6DACEEB434A}" srcOrd="5" destOrd="0" presId="urn:microsoft.com/office/officeart/2005/8/layout/cycle1"/>
    <dgm:cxn modelId="{74CEB7D7-7829-41FB-BA41-237413524F41}" type="presParOf" srcId="{35FEF26C-14E1-4ABE-86FD-A743C7FE53B2}" destId="{B95B4790-BEC3-4CFE-AA82-0B8668F4C217}" srcOrd="6" destOrd="0" presId="urn:microsoft.com/office/officeart/2005/8/layout/cycle1"/>
    <dgm:cxn modelId="{294C402C-6683-4771-A052-C1BCE6961EB3}" type="presParOf" srcId="{35FEF26C-14E1-4ABE-86FD-A743C7FE53B2}" destId="{2B42723D-19CF-43CD-98BA-DD693D27DA2F}" srcOrd="7" destOrd="0" presId="urn:microsoft.com/office/officeart/2005/8/layout/cycle1"/>
    <dgm:cxn modelId="{A5C9AC63-D04F-4513-A0A9-E7FC46A0937C}" type="presParOf" srcId="{35FEF26C-14E1-4ABE-86FD-A743C7FE53B2}" destId="{E81305C3-15A0-4B4D-B771-8ECED6B5B8D8}" srcOrd="8" destOrd="0" presId="urn:microsoft.com/office/officeart/2005/8/layout/cycle1"/>
    <dgm:cxn modelId="{F8F94768-2818-4627-B545-53DA9FA7B333}" type="presParOf" srcId="{35FEF26C-14E1-4ABE-86FD-A743C7FE53B2}" destId="{DF30E525-1719-45EA-B9D4-D41C5493334D}" srcOrd="9" destOrd="0" presId="urn:microsoft.com/office/officeart/2005/8/layout/cycle1"/>
    <dgm:cxn modelId="{51AEBC9B-C028-4123-B33D-28AC2F7FA42E}" type="presParOf" srcId="{35FEF26C-14E1-4ABE-86FD-A743C7FE53B2}" destId="{385C1AD0-899C-485F-B02A-FFED2912495D}" srcOrd="10" destOrd="0" presId="urn:microsoft.com/office/officeart/2005/8/layout/cycle1"/>
    <dgm:cxn modelId="{995AFAFD-14F7-439E-AD66-718E322FB170}" type="presParOf" srcId="{35FEF26C-14E1-4ABE-86FD-A743C7FE53B2}" destId="{4C46E2A9-82CF-4965-A7DE-AC195084E14D}" srcOrd="11" destOrd="0" presId="urn:microsoft.com/office/officeart/2005/8/layout/cycle1"/>
    <dgm:cxn modelId="{111DEF01-696C-467B-8426-1F9E4BBA6089}" type="presParOf" srcId="{35FEF26C-14E1-4ABE-86FD-A743C7FE53B2}" destId="{3511959A-E7F5-47E4-8A26-50C533C70BDB}" srcOrd="12" destOrd="0" presId="urn:microsoft.com/office/officeart/2005/8/layout/cycle1"/>
    <dgm:cxn modelId="{CEE7FAA9-7FAD-4B8E-B7AD-E9DE2118281C}" type="presParOf" srcId="{35FEF26C-14E1-4ABE-86FD-A743C7FE53B2}" destId="{EB11279E-A312-4277-891F-7E8B6E0A8793}" srcOrd="13" destOrd="0" presId="urn:microsoft.com/office/officeart/2005/8/layout/cycle1"/>
    <dgm:cxn modelId="{6AB3DCDD-3E09-41AC-B504-2B2FE37E1640}" type="presParOf" srcId="{35FEF26C-14E1-4ABE-86FD-A743C7FE53B2}" destId="{996CC5C5-BD01-4925-81A8-9AD00AA82054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30AEC4-81DB-4DFE-AC8E-B301B38BAD60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18BB59A-482A-4598-9F77-66028A40C588}">
      <dgm:prSet phldrT="[نص]"/>
      <dgm:spPr/>
      <dgm:t>
        <a:bodyPr/>
        <a:lstStyle/>
        <a:p>
          <a:pPr rtl="1"/>
          <a:r>
            <a:rPr lang="ar-SA" dirty="0" smtClean="0"/>
            <a:t>الأسلوب المعيشي</a:t>
          </a:r>
          <a:endParaRPr lang="ar-SA" dirty="0"/>
        </a:p>
      </dgm:t>
    </dgm:pt>
    <dgm:pt modelId="{6328E069-BE64-4B72-8A8B-A02418B2E171}" type="parTrans" cxnId="{59FD21DA-A001-4179-92C9-D8B49523D47C}">
      <dgm:prSet/>
      <dgm:spPr/>
      <dgm:t>
        <a:bodyPr/>
        <a:lstStyle/>
        <a:p>
          <a:pPr rtl="1"/>
          <a:endParaRPr lang="ar-SA"/>
        </a:p>
      </dgm:t>
    </dgm:pt>
    <dgm:pt modelId="{8905D27E-5C9A-43C9-99C1-C495EF9F53A5}" type="sibTrans" cxnId="{59FD21DA-A001-4179-92C9-D8B49523D47C}">
      <dgm:prSet/>
      <dgm:spPr/>
      <dgm:t>
        <a:bodyPr/>
        <a:lstStyle/>
        <a:p>
          <a:pPr rtl="1"/>
          <a:endParaRPr lang="ar-SA"/>
        </a:p>
      </dgm:t>
    </dgm:pt>
    <dgm:pt modelId="{DE85F6E9-1A24-4EF8-86E9-85645335C654}">
      <dgm:prSet phldrT="[نص]"/>
      <dgm:spPr/>
      <dgm:t>
        <a:bodyPr/>
        <a:lstStyle/>
        <a:p>
          <a:pPr rtl="1"/>
          <a:r>
            <a:rPr lang="ar-SA" dirty="0" smtClean="0"/>
            <a:t>الخصائص الديموغرافية</a:t>
          </a:r>
          <a:endParaRPr lang="ar-SA" dirty="0"/>
        </a:p>
      </dgm:t>
    </dgm:pt>
    <dgm:pt modelId="{14663BCB-6DD3-4077-A35A-62AA92FB63A3}" type="parTrans" cxnId="{6ECEC2B4-0D3C-4BFD-BD79-02C116D84BC0}">
      <dgm:prSet/>
      <dgm:spPr/>
      <dgm:t>
        <a:bodyPr/>
        <a:lstStyle/>
        <a:p>
          <a:pPr rtl="1"/>
          <a:endParaRPr lang="ar-SA"/>
        </a:p>
      </dgm:t>
    </dgm:pt>
    <dgm:pt modelId="{ABDB615B-6EAF-4D48-AC8B-FA34570AB051}" type="sibTrans" cxnId="{6ECEC2B4-0D3C-4BFD-BD79-02C116D84BC0}">
      <dgm:prSet/>
      <dgm:spPr/>
      <dgm:t>
        <a:bodyPr/>
        <a:lstStyle/>
        <a:p>
          <a:pPr rtl="1"/>
          <a:endParaRPr lang="ar-SA"/>
        </a:p>
      </dgm:t>
    </dgm:pt>
    <dgm:pt modelId="{20B2F54F-F035-4B39-BBFE-026D0759F7E1}">
      <dgm:prSet phldrT="[نص]"/>
      <dgm:spPr/>
      <dgm:t>
        <a:bodyPr/>
        <a:lstStyle/>
        <a:p>
          <a:pPr rtl="1"/>
          <a:r>
            <a:rPr lang="ar-SA" dirty="0" smtClean="0"/>
            <a:t>نوع وطبيعة الأسرة</a:t>
          </a:r>
          <a:endParaRPr lang="ar-SA" dirty="0"/>
        </a:p>
      </dgm:t>
    </dgm:pt>
    <dgm:pt modelId="{0D60ED41-9E41-4B06-AC72-EA49B04A02F9}" type="parTrans" cxnId="{9FD7F60C-6612-4CB6-8F71-5AC02CAB500A}">
      <dgm:prSet/>
      <dgm:spPr/>
      <dgm:t>
        <a:bodyPr/>
        <a:lstStyle/>
        <a:p>
          <a:pPr rtl="1"/>
          <a:endParaRPr lang="ar-SA"/>
        </a:p>
      </dgm:t>
    </dgm:pt>
    <dgm:pt modelId="{E5DBDCF2-148A-492A-A141-29B4A71FCE00}" type="sibTrans" cxnId="{9FD7F60C-6612-4CB6-8F71-5AC02CAB500A}">
      <dgm:prSet/>
      <dgm:spPr/>
      <dgm:t>
        <a:bodyPr/>
        <a:lstStyle/>
        <a:p>
          <a:pPr rtl="1"/>
          <a:endParaRPr lang="ar-SA"/>
        </a:p>
      </dgm:t>
    </dgm:pt>
    <dgm:pt modelId="{F22AE4CD-CA26-4057-8BF8-BC1097B31084}">
      <dgm:prSet phldrT="[نص]"/>
      <dgm:spPr/>
      <dgm:t>
        <a:bodyPr/>
        <a:lstStyle/>
        <a:p>
          <a:pPr rtl="1"/>
          <a:r>
            <a:rPr lang="ar-SA" dirty="0" err="1" smtClean="0"/>
            <a:t>الإعتبارات</a:t>
          </a:r>
          <a:r>
            <a:rPr lang="ar-SA" dirty="0" smtClean="0"/>
            <a:t> </a:t>
          </a:r>
          <a:r>
            <a:rPr lang="ar-SA" dirty="0" err="1" smtClean="0"/>
            <a:t>الإجتماعية</a:t>
          </a:r>
          <a:endParaRPr lang="ar-SA" dirty="0"/>
        </a:p>
      </dgm:t>
    </dgm:pt>
    <dgm:pt modelId="{5B4288BB-C685-4268-B486-4F1BD9D54C25}" type="parTrans" cxnId="{5D7FAB19-FDC8-4F2F-B014-2FC12E4702DC}">
      <dgm:prSet/>
      <dgm:spPr/>
      <dgm:t>
        <a:bodyPr/>
        <a:lstStyle/>
        <a:p>
          <a:pPr rtl="1"/>
          <a:endParaRPr lang="ar-SA"/>
        </a:p>
      </dgm:t>
    </dgm:pt>
    <dgm:pt modelId="{84BC6B0E-CEF2-4693-8179-4F6E817D57B0}" type="sibTrans" cxnId="{5D7FAB19-FDC8-4F2F-B014-2FC12E4702DC}">
      <dgm:prSet/>
      <dgm:spPr/>
      <dgm:t>
        <a:bodyPr/>
        <a:lstStyle/>
        <a:p>
          <a:pPr rtl="1"/>
          <a:endParaRPr lang="ar-SA"/>
        </a:p>
      </dgm:t>
    </dgm:pt>
    <dgm:pt modelId="{0AD4CB86-474A-465B-B523-8FF34491257B}">
      <dgm:prSet phldrT="[نص]"/>
      <dgm:spPr/>
      <dgm:t>
        <a:bodyPr/>
        <a:lstStyle/>
        <a:p>
          <a:pPr rtl="1"/>
          <a:r>
            <a:rPr lang="ar-SA" dirty="0" smtClean="0"/>
            <a:t>الإنتاج الداخلي للأسرة</a:t>
          </a:r>
          <a:endParaRPr lang="ar-SA" dirty="0"/>
        </a:p>
      </dgm:t>
    </dgm:pt>
    <dgm:pt modelId="{E12217E7-5B2E-4BF5-8A56-223F6DAFA75C}" type="parTrans" cxnId="{3C2A7347-F84F-4BF2-8298-7A94010A9F1C}">
      <dgm:prSet/>
      <dgm:spPr/>
      <dgm:t>
        <a:bodyPr/>
        <a:lstStyle/>
        <a:p>
          <a:pPr rtl="1"/>
          <a:endParaRPr lang="ar-SA"/>
        </a:p>
      </dgm:t>
    </dgm:pt>
    <dgm:pt modelId="{06CE6B9C-13E7-479C-87A4-249C3060B0E9}" type="sibTrans" cxnId="{3C2A7347-F84F-4BF2-8298-7A94010A9F1C}">
      <dgm:prSet/>
      <dgm:spPr/>
      <dgm:t>
        <a:bodyPr/>
        <a:lstStyle/>
        <a:p>
          <a:pPr rtl="1"/>
          <a:endParaRPr lang="ar-SA"/>
        </a:p>
      </dgm:t>
    </dgm:pt>
    <dgm:pt modelId="{73F669C9-BD53-4C60-A073-5183AECA7B4F}" type="pres">
      <dgm:prSet presAssocID="{7330AEC4-81DB-4DFE-AC8E-B301B38BAD60}" presName="diagram" presStyleCnt="0">
        <dgm:presLayoutVars>
          <dgm:dir/>
          <dgm:resizeHandles val="exact"/>
        </dgm:presLayoutVars>
      </dgm:prSet>
      <dgm:spPr/>
    </dgm:pt>
    <dgm:pt modelId="{2926DBC6-7619-4B4D-BE8D-19F102E6A152}" type="pres">
      <dgm:prSet presAssocID="{818BB59A-482A-4598-9F77-66028A40C5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DB638FF-26DE-42C0-AB0D-85962D5D76CD}" type="pres">
      <dgm:prSet presAssocID="{8905D27E-5C9A-43C9-99C1-C495EF9F53A5}" presName="sibTrans" presStyleCnt="0"/>
      <dgm:spPr/>
    </dgm:pt>
    <dgm:pt modelId="{E086238B-DEC8-4D55-AB28-805B21959194}" type="pres">
      <dgm:prSet presAssocID="{DE85F6E9-1A24-4EF8-86E9-85645335C654}" presName="node" presStyleLbl="node1" presStyleIdx="1" presStyleCnt="5">
        <dgm:presLayoutVars>
          <dgm:bulletEnabled val="1"/>
        </dgm:presLayoutVars>
      </dgm:prSet>
      <dgm:spPr/>
    </dgm:pt>
    <dgm:pt modelId="{39BA849C-16BB-4D7C-AE85-A6CDB0C84517}" type="pres">
      <dgm:prSet presAssocID="{ABDB615B-6EAF-4D48-AC8B-FA34570AB051}" presName="sibTrans" presStyleCnt="0"/>
      <dgm:spPr/>
    </dgm:pt>
    <dgm:pt modelId="{B579E7BB-A58F-470B-8EFD-271AA13DFC44}" type="pres">
      <dgm:prSet presAssocID="{20B2F54F-F035-4B39-BBFE-026D0759F7E1}" presName="node" presStyleLbl="node1" presStyleIdx="2" presStyleCnt="5">
        <dgm:presLayoutVars>
          <dgm:bulletEnabled val="1"/>
        </dgm:presLayoutVars>
      </dgm:prSet>
      <dgm:spPr/>
    </dgm:pt>
    <dgm:pt modelId="{C33F74FC-F9FB-4BAB-B3F0-A5D6CCA2DF6B}" type="pres">
      <dgm:prSet presAssocID="{E5DBDCF2-148A-492A-A141-29B4A71FCE00}" presName="sibTrans" presStyleCnt="0"/>
      <dgm:spPr/>
    </dgm:pt>
    <dgm:pt modelId="{896C62C5-6054-4A06-BBE2-3DB2191B938D}" type="pres">
      <dgm:prSet presAssocID="{F22AE4CD-CA26-4057-8BF8-BC1097B3108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6B2F4FC-30F3-49A6-BEF9-FE358F166B3E}" type="pres">
      <dgm:prSet presAssocID="{84BC6B0E-CEF2-4693-8179-4F6E817D57B0}" presName="sibTrans" presStyleCnt="0"/>
      <dgm:spPr/>
    </dgm:pt>
    <dgm:pt modelId="{3D0773A9-E962-4B4A-8E54-3082631247EA}" type="pres">
      <dgm:prSet presAssocID="{0AD4CB86-474A-465B-B523-8FF34491257B}" presName="node" presStyleLbl="node1" presStyleIdx="4" presStyleCnt="5">
        <dgm:presLayoutVars>
          <dgm:bulletEnabled val="1"/>
        </dgm:presLayoutVars>
      </dgm:prSet>
      <dgm:spPr/>
    </dgm:pt>
  </dgm:ptLst>
  <dgm:cxnLst>
    <dgm:cxn modelId="{9FD7F60C-6612-4CB6-8F71-5AC02CAB500A}" srcId="{7330AEC4-81DB-4DFE-AC8E-B301B38BAD60}" destId="{20B2F54F-F035-4B39-BBFE-026D0759F7E1}" srcOrd="2" destOrd="0" parTransId="{0D60ED41-9E41-4B06-AC72-EA49B04A02F9}" sibTransId="{E5DBDCF2-148A-492A-A141-29B4A71FCE00}"/>
    <dgm:cxn modelId="{9089368E-9A1E-4071-8CF6-DB01FE0AD355}" type="presOf" srcId="{0AD4CB86-474A-465B-B523-8FF34491257B}" destId="{3D0773A9-E962-4B4A-8E54-3082631247EA}" srcOrd="0" destOrd="0" presId="urn:microsoft.com/office/officeart/2005/8/layout/default"/>
    <dgm:cxn modelId="{5D7FAB19-FDC8-4F2F-B014-2FC12E4702DC}" srcId="{7330AEC4-81DB-4DFE-AC8E-B301B38BAD60}" destId="{F22AE4CD-CA26-4057-8BF8-BC1097B31084}" srcOrd="3" destOrd="0" parTransId="{5B4288BB-C685-4268-B486-4F1BD9D54C25}" sibTransId="{84BC6B0E-CEF2-4693-8179-4F6E817D57B0}"/>
    <dgm:cxn modelId="{8D62826F-2EEF-4FB7-AD0E-8769F4A4DE5A}" type="presOf" srcId="{818BB59A-482A-4598-9F77-66028A40C588}" destId="{2926DBC6-7619-4B4D-BE8D-19F102E6A152}" srcOrd="0" destOrd="0" presId="urn:microsoft.com/office/officeart/2005/8/layout/default"/>
    <dgm:cxn modelId="{6ECEC2B4-0D3C-4BFD-BD79-02C116D84BC0}" srcId="{7330AEC4-81DB-4DFE-AC8E-B301B38BAD60}" destId="{DE85F6E9-1A24-4EF8-86E9-85645335C654}" srcOrd="1" destOrd="0" parTransId="{14663BCB-6DD3-4077-A35A-62AA92FB63A3}" sibTransId="{ABDB615B-6EAF-4D48-AC8B-FA34570AB051}"/>
    <dgm:cxn modelId="{3C2A7347-F84F-4BF2-8298-7A94010A9F1C}" srcId="{7330AEC4-81DB-4DFE-AC8E-B301B38BAD60}" destId="{0AD4CB86-474A-465B-B523-8FF34491257B}" srcOrd="4" destOrd="0" parTransId="{E12217E7-5B2E-4BF5-8A56-223F6DAFA75C}" sibTransId="{06CE6B9C-13E7-479C-87A4-249C3060B0E9}"/>
    <dgm:cxn modelId="{59FD21DA-A001-4179-92C9-D8B49523D47C}" srcId="{7330AEC4-81DB-4DFE-AC8E-B301B38BAD60}" destId="{818BB59A-482A-4598-9F77-66028A40C588}" srcOrd="0" destOrd="0" parTransId="{6328E069-BE64-4B72-8A8B-A02418B2E171}" sibTransId="{8905D27E-5C9A-43C9-99C1-C495EF9F53A5}"/>
    <dgm:cxn modelId="{6AB7AEC1-2104-498E-8616-4D4E45C25127}" type="presOf" srcId="{7330AEC4-81DB-4DFE-AC8E-B301B38BAD60}" destId="{73F669C9-BD53-4C60-A073-5183AECA7B4F}" srcOrd="0" destOrd="0" presId="urn:microsoft.com/office/officeart/2005/8/layout/default"/>
    <dgm:cxn modelId="{92638F79-F1C4-4197-A33E-7F3EB1CDC276}" type="presOf" srcId="{DE85F6E9-1A24-4EF8-86E9-85645335C654}" destId="{E086238B-DEC8-4D55-AB28-805B21959194}" srcOrd="0" destOrd="0" presId="urn:microsoft.com/office/officeart/2005/8/layout/default"/>
    <dgm:cxn modelId="{19476E03-4459-4791-A614-CE9CA08D5527}" type="presOf" srcId="{F22AE4CD-CA26-4057-8BF8-BC1097B31084}" destId="{896C62C5-6054-4A06-BBE2-3DB2191B938D}" srcOrd="0" destOrd="0" presId="urn:microsoft.com/office/officeart/2005/8/layout/default"/>
    <dgm:cxn modelId="{9AAA4B1C-89F5-4507-9E8D-551418C84299}" type="presOf" srcId="{20B2F54F-F035-4B39-BBFE-026D0759F7E1}" destId="{B579E7BB-A58F-470B-8EFD-271AA13DFC44}" srcOrd="0" destOrd="0" presId="urn:microsoft.com/office/officeart/2005/8/layout/default"/>
    <dgm:cxn modelId="{E56ABCD2-876A-42C2-93E2-ED6F0451E396}" type="presParOf" srcId="{73F669C9-BD53-4C60-A073-5183AECA7B4F}" destId="{2926DBC6-7619-4B4D-BE8D-19F102E6A152}" srcOrd="0" destOrd="0" presId="urn:microsoft.com/office/officeart/2005/8/layout/default"/>
    <dgm:cxn modelId="{447C715A-AEE2-401D-A7C2-E99BBEE75F92}" type="presParOf" srcId="{73F669C9-BD53-4C60-A073-5183AECA7B4F}" destId="{BDB638FF-26DE-42C0-AB0D-85962D5D76CD}" srcOrd="1" destOrd="0" presId="urn:microsoft.com/office/officeart/2005/8/layout/default"/>
    <dgm:cxn modelId="{9FA83E3E-069B-4764-A753-945BFD4C48E9}" type="presParOf" srcId="{73F669C9-BD53-4C60-A073-5183AECA7B4F}" destId="{E086238B-DEC8-4D55-AB28-805B21959194}" srcOrd="2" destOrd="0" presId="urn:microsoft.com/office/officeart/2005/8/layout/default"/>
    <dgm:cxn modelId="{500E14D3-7100-4A04-9740-0FA039D20234}" type="presParOf" srcId="{73F669C9-BD53-4C60-A073-5183AECA7B4F}" destId="{39BA849C-16BB-4D7C-AE85-A6CDB0C84517}" srcOrd="3" destOrd="0" presId="urn:microsoft.com/office/officeart/2005/8/layout/default"/>
    <dgm:cxn modelId="{A96FE988-E307-4D02-B0E7-938FEDDE97F0}" type="presParOf" srcId="{73F669C9-BD53-4C60-A073-5183AECA7B4F}" destId="{B579E7BB-A58F-470B-8EFD-271AA13DFC44}" srcOrd="4" destOrd="0" presId="urn:microsoft.com/office/officeart/2005/8/layout/default"/>
    <dgm:cxn modelId="{CB06D44D-E288-4BE8-88FF-7A1C8130CD21}" type="presParOf" srcId="{73F669C9-BD53-4C60-A073-5183AECA7B4F}" destId="{C33F74FC-F9FB-4BAB-B3F0-A5D6CCA2DF6B}" srcOrd="5" destOrd="0" presId="urn:microsoft.com/office/officeart/2005/8/layout/default"/>
    <dgm:cxn modelId="{27423D66-4582-41DF-99F5-9BFE15197484}" type="presParOf" srcId="{73F669C9-BD53-4C60-A073-5183AECA7B4F}" destId="{896C62C5-6054-4A06-BBE2-3DB2191B938D}" srcOrd="6" destOrd="0" presId="urn:microsoft.com/office/officeart/2005/8/layout/default"/>
    <dgm:cxn modelId="{FC34DA4F-60F0-41DC-982C-BE99828250DE}" type="presParOf" srcId="{73F669C9-BD53-4C60-A073-5183AECA7B4F}" destId="{86B2F4FC-30F3-49A6-BEF9-FE358F166B3E}" srcOrd="7" destOrd="0" presId="urn:microsoft.com/office/officeart/2005/8/layout/default"/>
    <dgm:cxn modelId="{34DFE56F-46B6-4D1F-BE32-E82BD8A22E0B}" type="presParOf" srcId="{73F669C9-BD53-4C60-A073-5183AECA7B4F}" destId="{3D0773A9-E962-4B4A-8E54-3082631247E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D47147-7084-49C3-82E8-EEB131A61E38}" type="doc">
      <dgm:prSet loTypeId="urn:microsoft.com/office/officeart/2005/8/layout/hierarchy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CA01588-E49F-4B76-8B0E-A93E3934A3CF}">
      <dgm:prSet phldrT="[نص]"/>
      <dgm:spPr/>
      <dgm:t>
        <a:bodyPr/>
        <a:lstStyle/>
        <a:p>
          <a:pPr rtl="1"/>
          <a:r>
            <a:rPr lang="ar-SA" dirty="0" smtClean="0"/>
            <a:t>خصائص الجماعة:</a:t>
          </a:r>
          <a:endParaRPr lang="ar-SA" dirty="0"/>
        </a:p>
      </dgm:t>
    </dgm:pt>
    <dgm:pt modelId="{19342377-4750-4B39-ABB9-61FE8B993892}" type="parTrans" cxnId="{39F3EFB1-59D7-4AEB-B167-3516C223061B}">
      <dgm:prSet/>
      <dgm:spPr/>
      <dgm:t>
        <a:bodyPr/>
        <a:lstStyle/>
        <a:p>
          <a:pPr rtl="1"/>
          <a:endParaRPr lang="ar-SA"/>
        </a:p>
      </dgm:t>
    </dgm:pt>
    <dgm:pt modelId="{EFC76848-11D5-4EC0-B804-1D6F3440EA3F}" type="sibTrans" cxnId="{39F3EFB1-59D7-4AEB-B167-3516C223061B}">
      <dgm:prSet/>
      <dgm:spPr/>
      <dgm:t>
        <a:bodyPr/>
        <a:lstStyle/>
        <a:p>
          <a:pPr rtl="1"/>
          <a:endParaRPr lang="ar-SA"/>
        </a:p>
      </dgm:t>
    </dgm:pt>
    <dgm:pt modelId="{1338AFC4-B6BD-4528-87D6-B265F624C9DE}">
      <dgm:prSet phldrT="[نص]"/>
      <dgm:spPr/>
      <dgm:t>
        <a:bodyPr/>
        <a:lstStyle/>
        <a:p>
          <a:pPr rtl="1"/>
          <a:r>
            <a:rPr lang="ar-SA" dirty="0" smtClean="0"/>
            <a:t>وضع المعايير السلوكية</a:t>
          </a:r>
          <a:endParaRPr lang="ar-SA" dirty="0"/>
        </a:p>
      </dgm:t>
    </dgm:pt>
    <dgm:pt modelId="{2EBB2F38-2FF9-451D-9D27-FF794C73DF90}" type="parTrans" cxnId="{309F6084-7553-4097-AD53-0E4657787BE7}">
      <dgm:prSet/>
      <dgm:spPr/>
      <dgm:t>
        <a:bodyPr/>
        <a:lstStyle/>
        <a:p>
          <a:pPr rtl="1"/>
          <a:endParaRPr lang="ar-SA"/>
        </a:p>
      </dgm:t>
    </dgm:pt>
    <dgm:pt modelId="{D696B462-5090-4AE9-9117-89F120F8BE4B}" type="sibTrans" cxnId="{309F6084-7553-4097-AD53-0E4657787BE7}">
      <dgm:prSet/>
      <dgm:spPr/>
      <dgm:t>
        <a:bodyPr/>
        <a:lstStyle/>
        <a:p>
          <a:pPr rtl="1"/>
          <a:endParaRPr lang="ar-SA"/>
        </a:p>
      </dgm:t>
    </dgm:pt>
    <dgm:pt modelId="{18AB6306-4971-43AC-8D21-FA4E2A1F7E30}">
      <dgm:prSet phldrT="[نص]"/>
      <dgm:spPr/>
      <dgm:t>
        <a:bodyPr/>
        <a:lstStyle/>
        <a:p>
          <a:pPr rtl="1"/>
          <a:r>
            <a:rPr lang="ar-SA" dirty="0" smtClean="0"/>
            <a:t>السيطرة</a:t>
          </a:r>
          <a:endParaRPr lang="ar-SA" dirty="0"/>
        </a:p>
      </dgm:t>
    </dgm:pt>
    <dgm:pt modelId="{91696993-0BD7-4A1D-9F64-9EA81F99CE5B}" type="parTrans" cxnId="{48AEB6D1-355D-4F94-841C-0D75D6AE5C90}">
      <dgm:prSet/>
      <dgm:spPr/>
      <dgm:t>
        <a:bodyPr/>
        <a:lstStyle/>
        <a:p>
          <a:pPr rtl="1"/>
          <a:endParaRPr lang="ar-SA"/>
        </a:p>
      </dgm:t>
    </dgm:pt>
    <dgm:pt modelId="{5C690847-B50B-4D27-B080-201D5245D731}" type="sibTrans" cxnId="{48AEB6D1-355D-4F94-841C-0D75D6AE5C90}">
      <dgm:prSet/>
      <dgm:spPr/>
      <dgm:t>
        <a:bodyPr/>
        <a:lstStyle/>
        <a:p>
          <a:pPr rtl="1"/>
          <a:endParaRPr lang="ar-SA"/>
        </a:p>
      </dgm:t>
    </dgm:pt>
    <dgm:pt modelId="{3D81EB2C-069B-44B4-A64E-E25F31BAA2AB}">
      <dgm:prSet phldrT="[نص]"/>
      <dgm:spPr/>
      <dgm:t>
        <a:bodyPr/>
        <a:lstStyle/>
        <a:p>
          <a:pPr rtl="1"/>
          <a:r>
            <a:rPr lang="ar-SA" dirty="0" smtClean="0"/>
            <a:t>المساهمة في التطبيع </a:t>
          </a:r>
          <a:r>
            <a:rPr lang="ar-SA" dirty="0" err="1" smtClean="0"/>
            <a:t>الأجتماعي</a:t>
          </a:r>
          <a:endParaRPr lang="ar-SA" dirty="0"/>
        </a:p>
      </dgm:t>
    </dgm:pt>
    <dgm:pt modelId="{A5493B1A-44D8-4A2E-BADF-D8F6AF9AAC12}" type="parTrans" cxnId="{09C0E4B7-2C9E-4221-B29C-E73B02BBAB7A}">
      <dgm:prSet/>
      <dgm:spPr/>
      <dgm:t>
        <a:bodyPr/>
        <a:lstStyle/>
        <a:p>
          <a:pPr rtl="1"/>
          <a:endParaRPr lang="ar-SA"/>
        </a:p>
      </dgm:t>
    </dgm:pt>
    <dgm:pt modelId="{E8BBDE6F-7393-40BC-8F46-61232E15D47F}" type="sibTrans" cxnId="{09C0E4B7-2C9E-4221-B29C-E73B02BBAB7A}">
      <dgm:prSet/>
      <dgm:spPr/>
      <dgm:t>
        <a:bodyPr/>
        <a:lstStyle/>
        <a:p>
          <a:pPr rtl="1"/>
          <a:endParaRPr lang="ar-SA"/>
        </a:p>
      </dgm:t>
    </dgm:pt>
    <dgm:pt modelId="{8303AEA2-0BA2-465F-BFAD-ECFB366F43A9}">
      <dgm:prSet phldrT="[نص]"/>
      <dgm:spPr/>
      <dgm:t>
        <a:bodyPr/>
        <a:lstStyle/>
        <a:p>
          <a:pPr rtl="1"/>
          <a:r>
            <a:rPr lang="ar-SA" dirty="0" smtClean="0"/>
            <a:t>تحديد منزلة الفرد</a:t>
          </a:r>
          <a:endParaRPr lang="ar-SA" dirty="0"/>
        </a:p>
      </dgm:t>
    </dgm:pt>
    <dgm:pt modelId="{5F70EB03-CF90-4C29-A36E-072B3EA88A62}" type="parTrans" cxnId="{7DB445A3-D71A-47F5-9854-BF822FD4D0E8}">
      <dgm:prSet/>
      <dgm:spPr/>
      <dgm:t>
        <a:bodyPr/>
        <a:lstStyle/>
        <a:p>
          <a:pPr rtl="1"/>
          <a:endParaRPr lang="ar-SA"/>
        </a:p>
      </dgm:t>
    </dgm:pt>
    <dgm:pt modelId="{0C794DD2-F0FC-4E3C-ACAC-32C8ABDF9CBC}" type="sibTrans" cxnId="{7DB445A3-D71A-47F5-9854-BF822FD4D0E8}">
      <dgm:prSet/>
      <dgm:spPr/>
      <dgm:t>
        <a:bodyPr/>
        <a:lstStyle/>
        <a:p>
          <a:pPr rtl="1"/>
          <a:endParaRPr lang="ar-SA"/>
        </a:p>
      </dgm:t>
    </dgm:pt>
    <dgm:pt modelId="{4D3C364F-B5BD-4A16-AADE-DB3D86224690}">
      <dgm:prSet phldrT="[نص]"/>
      <dgm:spPr/>
      <dgm:t>
        <a:bodyPr/>
        <a:lstStyle/>
        <a:p>
          <a:pPr rtl="1"/>
          <a:r>
            <a:rPr lang="ar-SA" dirty="0" smtClean="0"/>
            <a:t>تحديد دور الفرد ضمن الجماعة</a:t>
          </a:r>
          <a:endParaRPr lang="ar-SA" dirty="0"/>
        </a:p>
      </dgm:t>
    </dgm:pt>
    <dgm:pt modelId="{B958E96D-DA51-4F31-9F7F-9608A54BE5F7}" type="parTrans" cxnId="{5D917918-B6C8-4716-B407-F3445CDC3E4D}">
      <dgm:prSet/>
      <dgm:spPr/>
      <dgm:t>
        <a:bodyPr/>
        <a:lstStyle/>
        <a:p>
          <a:pPr rtl="1"/>
          <a:endParaRPr lang="ar-SA"/>
        </a:p>
      </dgm:t>
    </dgm:pt>
    <dgm:pt modelId="{5649C377-769F-49C1-B17D-DB7B1D3FB421}" type="sibTrans" cxnId="{5D917918-B6C8-4716-B407-F3445CDC3E4D}">
      <dgm:prSet/>
      <dgm:spPr/>
      <dgm:t>
        <a:bodyPr/>
        <a:lstStyle/>
        <a:p>
          <a:pPr rtl="1"/>
          <a:endParaRPr lang="ar-SA"/>
        </a:p>
      </dgm:t>
    </dgm:pt>
    <dgm:pt modelId="{6C04B5A3-F99D-4E73-B392-BCEA3DA4A745}" type="pres">
      <dgm:prSet presAssocID="{03D47147-7084-49C3-82E8-EEB131A61E3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EAF19FE-532C-421F-BB82-92EC249468FD}" type="pres">
      <dgm:prSet presAssocID="{7CA01588-E49F-4B76-8B0E-A93E3934A3CF}" presName="vertOne" presStyleCnt="0"/>
      <dgm:spPr/>
    </dgm:pt>
    <dgm:pt modelId="{12875A48-D1B9-4C1C-A154-1104FA99B7AA}" type="pres">
      <dgm:prSet presAssocID="{7CA01588-E49F-4B76-8B0E-A93E3934A3CF}" presName="txOne" presStyleLbl="node0" presStyleIdx="0" presStyleCnt="1">
        <dgm:presLayoutVars>
          <dgm:chPref val="3"/>
        </dgm:presLayoutVars>
      </dgm:prSet>
      <dgm:spPr/>
    </dgm:pt>
    <dgm:pt modelId="{13264125-7817-4C16-BFE1-D9ACD08937D0}" type="pres">
      <dgm:prSet presAssocID="{7CA01588-E49F-4B76-8B0E-A93E3934A3CF}" presName="parTransOne" presStyleCnt="0"/>
      <dgm:spPr/>
    </dgm:pt>
    <dgm:pt modelId="{3427D395-897C-4E75-B5E1-388DFA26F98B}" type="pres">
      <dgm:prSet presAssocID="{7CA01588-E49F-4B76-8B0E-A93E3934A3CF}" presName="horzOne" presStyleCnt="0"/>
      <dgm:spPr/>
    </dgm:pt>
    <dgm:pt modelId="{EB3B389E-0230-4BD0-9597-8BAEE3FF526E}" type="pres">
      <dgm:prSet presAssocID="{1338AFC4-B6BD-4528-87D6-B265F624C9DE}" presName="vertTwo" presStyleCnt="0"/>
      <dgm:spPr/>
    </dgm:pt>
    <dgm:pt modelId="{81B777D6-CF9F-4435-8C10-06628F96A2E2}" type="pres">
      <dgm:prSet presAssocID="{1338AFC4-B6BD-4528-87D6-B265F624C9DE}" presName="txTwo" presStyleLbl="node2" presStyleIdx="0" presStyleCnt="2">
        <dgm:presLayoutVars>
          <dgm:chPref val="3"/>
        </dgm:presLayoutVars>
      </dgm:prSet>
      <dgm:spPr/>
    </dgm:pt>
    <dgm:pt modelId="{7C7DC285-6D0B-4055-8A39-6D6251B4A635}" type="pres">
      <dgm:prSet presAssocID="{1338AFC4-B6BD-4528-87D6-B265F624C9DE}" presName="parTransTwo" presStyleCnt="0"/>
      <dgm:spPr/>
    </dgm:pt>
    <dgm:pt modelId="{F11E797A-82F2-4437-A85C-FC388547EA61}" type="pres">
      <dgm:prSet presAssocID="{1338AFC4-B6BD-4528-87D6-B265F624C9DE}" presName="horzTwo" presStyleCnt="0"/>
      <dgm:spPr/>
    </dgm:pt>
    <dgm:pt modelId="{C6C1E89C-DAC9-43F9-876E-D2760C316D41}" type="pres">
      <dgm:prSet presAssocID="{18AB6306-4971-43AC-8D21-FA4E2A1F7E30}" presName="vertThree" presStyleCnt="0"/>
      <dgm:spPr/>
    </dgm:pt>
    <dgm:pt modelId="{3387AAB9-C1FA-4B8C-91E9-D66BFA1000C7}" type="pres">
      <dgm:prSet presAssocID="{18AB6306-4971-43AC-8D21-FA4E2A1F7E30}" presName="txThree" presStyleLbl="node3" presStyleIdx="0" presStyleCnt="3">
        <dgm:presLayoutVars>
          <dgm:chPref val="3"/>
        </dgm:presLayoutVars>
      </dgm:prSet>
      <dgm:spPr/>
    </dgm:pt>
    <dgm:pt modelId="{4E188964-0F43-4628-97BA-D9D2FDA96308}" type="pres">
      <dgm:prSet presAssocID="{18AB6306-4971-43AC-8D21-FA4E2A1F7E30}" presName="horzThree" presStyleCnt="0"/>
      <dgm:spPr/>
    </dgm:pt>
    <dgm:pt modelId="{B82FBD87-6E83-47EF-8C72-B316150B7E45}" type="pres">
      <dgm:prSet presAssocID="{5C690847-B50B-4D27-B080-201D5245D731}" presName="sibSpaceThree" presStyleCnt="0"/>
      <dgm:spPr/>
    </dgm:pt>
    <dgm:pt modelId="{72479A70-4952-401F-BE9A-E9B6A3A48580}" type="pres">
      <dgm:prSet presAssocID="{3D81EB2C-069B-44B4-A64E-E25F31BAA2AB}" presName="vertThree" presStyleCnt="0"/>
      <dgm:spPr/>
    </dgm:pt>
    <dgm:pt modelId="{C95E8895-D45E-494C-AF90-55482BCFE45F}" type="pres">
      <dgm:prSet presAssocID="{3D81EB2C-069B-44B4-A64E-E25F31BAA2AB}" presName="txThree" presStyleLbl="node3" presStyleIdx="1" presStyleCnt="3">
        <dgm:presLayoutVars>
          <dgm:chPref val="3"/>
        </dgm:presLayoutVars>
      </dgm:prSet>
      <dgm:spPr/>
    </dgm:pt>
    <dgm:pt modelId="{2CD5C31E-B404-49BA-ACB2-72E650F1133F}" type="pres">
      <dgm:prSet presAssocID="{3D81EB2C-069B-44B4-A64E-E25F31BAA2AB}" presName="horzThree" presStyleCnt="0"/>
      <dgm:spPr/>
    </dgm:pt>
    <dgm:pt modelId="{A98CEF0C-C465-4745-84BB-295A29B50E81}" type="pres">
      <dgm:prSet presAssocID="{D696B462-5090-4AE9-9117-89F120F8BE4B}" presName="sibSpaceTwo" presStyleCnt="0"/>
      <dgm:spPr/>
    </dgm:pt>
    <dgm:pt modelId="{77131AE7-277D-4468-8597-68FBD96B95F9}" type="pres">
      <dgm:prSet presAssocID="{8303AEA2-0BA2-465F-BFAD-ECFB366F43A9}" presName="vertTwo" presStyleCnt="0"/>
      <dgm:spPr/>
    </dgm:pt>
    <dgm:pt modelId="{CDAF283A-51A1-469E-B60F-39AF3E6CA800}" type="pres">
      <dgm:prSet presAssocID="{8303AEA2-0BA2-465F-BFAD-ECFB366F43A9}" presName="txTwo" presStyleLbl="node2" presStyleIdx="1" presStyleCnt="2">
        <dgm:presLayoutVars>
          <dgm:chPref val="3"/>
        </dgm:presLayoutVars>
      </dgm:prSet>
      <dgm:spPr/>
    </dgm:pt>
    <dgm:pt modelId="{7C6A773C-98C7-466B-9FEA-B73734D2F5A0}" type="pres">
      <dgm:prSet presAssocID="{8303AEA2-0BA2-465F-BFAD-ECFB366F43A9}" presName="parTransTwo" presStyleCnt="0"/>
      <dgm:spPr/>
    </dgm:pt>
    <dgm:pt modelId="{91A9090B-F0E1-4BA8-AACF-3871879CD47E}" type="pres">
      <dgm:prSet presAssocID="{8303AEA2-0BA2-465F-BFAD-ECFB366F43A9}" presName="horzTwo" presStyleCnt="0"/>
      <dgm:spPr/>
    </dgm:pt>
    <dgm:pt modelId="{9EE86E44-6A9D-4254-B992-5F8D7ADF0DC0}" type="pres">
      <dgm:prSet presAssocID="{4D3C364F-B5BD-4A16-AADE-DB3D86224690}" presName="vertThree" presStyleCnt="0"/>
      <dgm:spPr/>
    </dgm:pt>
    <dgm:pt modelId="{C0C30FD2-FD16-433D-9CA3-7F4073F7E6DB}" type="pres">
      <dgm:prSet presAssocID="{4D3C364F-B5BD-4A16-AADE-DB3D86224690}" presName="txThree" presStyleLbl="node3" presStyleIdx="2" presStyleCnt="3">
        <dgm:presLayoutVars>
          <dgm:chPref val="3"/>
        </dgm:presLayoutVars>
      </dgm:prSet>
      <dgm:spPr/>
    </dgm:pt>
    <dgm:pt modelId="{049C9C7F-D473-41EF-BCEB-6FE4AB57AE36}" type="pres">
      <dgm:prSet presAssocID="{4D3C364F-B5BD-4A16-AADE-DB3D86224690}" presName="horzThree" presStyleCnt="0"/>
      <dgm:spPr/>
    </dgm:pt>
  </dgm:ptLst>
  <dgm:cxnLst>
    <dgm:cxn modelId="{39F3EFB1-59D7-4AEB-B167-3516C223061B}" srcId="{03D47147-7084-49C3-82E8-EEB131A61E38}" destId="{7CA01588-E49F-4B76-8B0E-A93E3934A3CF}" srcOrd="0" destOrd="0" parTransId="{19342377-4750-4B39-ABB9-61FE8B993892}" sibTransId="{EFC76848-11D5-4EC0-B804-1D6F3440EA3F}"/>
    <dgm:cxn modelId="{09C0E4B7-2C9E-4221-B29C-E73B02BBAB7A}" srcId="{1338AFC4-B6BD-4528-87D6-B265F624C9DE}" destId="{3D81EB2C-069B-44B4-A64E-E25F31BAA2AB}" srcOrd="1" destOrd="0" parTransId="{A5493B1A-44D8-4A2E-BADF-D8F6AF9AAC12}" sibTransId="{E8BBDE6F-7393-40BC-8F46-61232E15D47F}"/>
    <dgm:cxn modelId="{48AEB6D1-355D-4F94-841C-0D75D6AE5C90}" srcId="{1338AFC4-B6BD-4528-87D6-B265F624C9DE}" destId="{18AB6306-4971-43AC-8D21-FA4E2A1F7E30}" srcOrd="0" destOrd="0" parTransId="{91696993-0BD7-4A1D-9F64-9EA81F99CE5B}" sibTransId="{5C690847-B50B-4D27-B080-201D5245D731}"/>
    <dgm:cxn modelId="{ED76A4F4-D06E-4E33-9785-A4C26C65EFBC}" type="presOf" srcId="{7CA01588-E49F-4B76-8B0E-A93E3934A3CF}" destId="{12875A48-D1B9-4C1C-A154-1104FA99B7AA}" srcOrd="0" destOrd="0" presId="urn:microsoft.com/office/officeart/2005/8/layout/hierarchy4"/>
    <dgm:cxn modelId="{69A09579-3986-4BE3-AC24-5BF68B7101B7}" type="presOf" srcId="{8303AEA2-0BA2-465F-BFAD-ECFB366F43A9}" destId="{CDAF283A-51A1-469E-B60F-39AF3E6CA800}" srcOrd="0" destOrd="0" presId="urn:microsoft.com/office/officeart/2005/8/layout/hierarchy4"/>
    <dgm:cxn modelId="{123939CF-6A85-4F73-BD93-3FA4E0CF268E}" type="presOf" srcId="{1338AFC4-B6BD-4528-87D6-B265F624C9DE}" destId="{81B777D6-CF9F-4435-8C10-06628F96A2E2}" srcOrd="0" destOrd="0" presId="urn:microsoft.com/office/officeart/2005/8/layout/hierarchy4"/>
    <dgm:cxn modelId="{E91BB877-8D3C-443D-976C-AD4AA667A915}" type="presOf" srcId="{3D81EB2C-069B-44B4-A64E-E25F31BAA2AB}" destId="{C95E8895-D45E-494C-AF90-55482BCFE45F}" srcOrd="0" destOrd="0" presId="urn:microsoft.com/office/officeart/2005/8/layout/hierarchy4"/>
    <dgm:cxn modelId="{A7DB1673-E248-4703-8CAD-ABBC1CA491BB}" type="presOf" srcId="{18AB6306-4971-43AC-8D21-FA4E2A1F7E30}" destId="{3387AAB9-C1FA-4B8C-91E9-D66BFA1000C7}" srcOrd="0" destOrd="0" presId="urn:microsoft.com/office/officeart/2005/8/layout/hierarchy4"/>
    <dgm:cxn modelId="{0DF6E733-0D26-4390-B188-DC526DDDF438}" type="presOf" srcId="{4D3C364F-B5BD-4A16-AADE-DB3D86224690}" destId="{C0C30FD2-FD16-433D-9CA3-7F4073F7E6DB}" srcOrd="0" destOrd="0" presId="urn:microsoft.com/office/officeart/2005/8/layout/hierarchy4"/>
    <dgm:cxn modelId="{5D917918-B6C8-4716-B407-F3445CDC3E4D}" srcId="{8303AEA2-0BA2-465F-BFAD-ECFB366F43A9}" destId="{4D3C364F-B5BD-4A16-AADE-DB3D86224690}" srcOrd="0" destOrd="0" parTransId="{B958E96D-DA51-4F31-9F7F-9608A54BE5F7}" sibTransId="{5649C377-769F-49C1-B17D-DB7B1D3FB421}"/>
    <dgm:cxn modelId="{7DB445A3-D71A-47F5-9854-BF822FD4D0E8}" srcId="{7CA01588-E49F-4B76-8B0E-A93E3934A3CF}" destId="{8303AEA2-0BA2-465F-BFAD-ECFB366F43A9}" srcOrd="1" destOrd="0" parTransId="{5F70EB03-CF90-4C29-A36E-072B3EA88A62}" sibTransId="{0C794DD2-F0FC-4E3C-ACAC-32C8ABDF9CBC}"/>
    <dgm:cxn modelId="{913B1D17-683D-4C05-9CE1-F7C76CA10314}" type="presOf" srcId="{03D47147-7084-49C3-82E8-EEB131A61E38}" destId="{6C04B5A3-F99D-4E73-B392-BCEA3DA4A745}" srcOrd="0" destOrd="0" presId="urn:microsoft.com/office/officeart/2005/8/layout/hierarchy4"/>
    <dgm:cxn modelId="{309F6084-7553-4097-AD53-0E4657787BE7}" srcId="{7CA01588-E49F-4B76-8B0E-A93E3934A3CF}" destId="{1338AFC4-B6BD-4528-87D6-B265F624C9DE}" srcOrd="0" destOrd="0" parTransId="{2EBB2F38-2FF9-451D-9D27-FF794C73DF90}" sibTransId="{D696B462-5090-4AE9-9117-89F120F8BE4B}"/>
    <dgm:cxn modelId="{FE362971-9145-4724-9DD9-9EF4F223A6F4}" type="presParOf" srcId="{6C04B5A3-F99D-4E73-B392-BCEA3DA4A745}" destId="{FEAF19FE-532C-421F-BB82-92EC249468FD}" srcOrd="0" destOrd="0" presId="urn:microsoft.com/office/officeart/2005/8/layout/hierarchy4"/>
    <dgm:cxn modelId="{28C74F4F-08CB-4C48-B815-D42F1CC6A3F6}" type="presParOf" srcId="{FEAF19FE-532C-421F-BB82-92EC249468FD}" destId="{12875A48-D1B9-4C1C-A154-1104FA99B7AA}" srcOrd="0" destOrd="0" presId="urn:microsoft.com/office/officeart/2005/8/layout/hierarchy4"/>
    <dgm:cxn modelId="{9C38D9F7-7F7C-49A2-8303-EFA8AE1599A6}" type="presParOf" srcId="{FEAF19FE-532C-421F-BB82-92EC249468FD}" destId="{13264125-7817-4C16-BFE1-D9ACD08937D0}" srcOrd="1" destOrd="0" presId="urn:microsoft.com/office/officeart/2005/8/layout/hierarchy4"/>
    <dgm:cxn modelId="{890D307B-CF03-4A9C-A5E3-27F23E736293}" type="presParOf" srcId="{FEAF19FE-532C-421F-BB82-92EC249468FD}" destId="{3427D395-897C-4E75-B5E1-388DFA26F98B}" srcOrd="2" destOrd="0" presId="urn:microsoft.com/office/officeart/2005/8/layout/hierarchy4"/>
    <dgm:cxn modelId="{36605C77-7740-481A-8AD8-FA7BC043A0B1}" type="presParOf" srcId="{3427D395-897C-4E75-B5E1-388DFA26F98B}" destId="{EB3B389E-0230-4BD0-9597-8BAEE3FF526E}" srcOrd="0" destOrd="0" presId="urn:microsoft.com/office/officeart/2005/8/layout/hierarchy4"/>
    <dgm:cxn modelId="{CA8DAB4B-34B6-4F30-B77F-41393E517FC7}" type="presParOf" srcId="{EB3B389E-0230-4BD0-9597-8BAEE3FF526E}" destId="{81B777D6-CF9F-4435-8C10-06628F96A2E2}" srcOrd="0" destOrd="0" presId="urn:microsoft.com/office/officeart/2005/8/layout/hierarchy4"/>
    <dgm:cxn modelId="{6FD7FFD2-BE76-4663-9982-2EDEBBBC6FFD}" type="presParOf" srcId="{EB3B389E-0230-4BD0-9597-8BAEE3FF526E}" destId="{7C7DC285-6D0B-4055-8A39-6D6251B4A635}" srcOrd="1" destOrd="0" presId="urn:microsoft.com/office/officeart/2005/8/layout/hierarchy4"/>
    <dgm:cxn modelId="{E20603EF-F10E-4D3E-B30B-AE1623601665}" type="presParOf" srcId="{EB3B389E-0230-4BD0-9597-8BAEE3FF526E}" destId="{F11E797A-82F2-4437-A85C-FC388547EA61}" srcOrd="2" destOrd="0" presId="urn:microsoft.com/office/officeart/2005/8/layout/hierarchy4"/>
    <dgm:cxn modelId="{C9592E5F-A848-4E4C-9412-05DAEE860442}" type="presParOf" srcId="{F11E797A-82F2-4437-A85C-FC388547EA61}" destId="{C6C1E89C-DAC9-43F9-876E-D2760C316D41}" srcOrd="0" destOrd="0" presId="urn:microsoft.com/office/officeart/2005/8/layout/hierarchy4"/>
    <dgm:cxn modelId="{28B2ED0B-0464-490E-95C6-D9D83DEFF64F}" type="presParOf" srcId="{C6C1E89C-DAC9-43F9-876E-D2760C316D41}" destId="{3387AAB9-C1FA-4B8C-91E9-D66BFA1000C7}" srcOrd="0" destOrd="0" presId="urn:microsoft.com/office/officeart/2005/8/layout/hierarchy4"/>
    <dgm:cxn modelId="{5A926BBC-513B-4295-9E0B-925D7136EE98}" type="presParOf" srcId="{C6C1E89C-DAC9-43F9-876E-D2760C316D41}" destId="{4E188964-0F43-4628-97BA-D9D2FDA96308}" srcOrd="1" destOrd="0" presId="urn:microsoft.com/office/officeart/2005/8/layout/hierarchy4"/>
    <dgm:cxn modelId="{E65AC1D9-63F1-4970-8351-05A08FE5CAF0}" type="presParOf" srcId="{F11E797A-82F2-4437-A85C-FC388547EA61}" destId="{B82FBD87-6E83-47EF-8C72-B316150B7E45}" srcOrd="1" destOrd="0" presId="urn:microsoft.com/office/officeart/2005/8/layout/hierarchy4"/>
    <dgm:cxn modelId="{8E4F530F-BAA1-4FCF-A02A-84733A502734}" type="presParOf" srcId="{F11E797A-82F2-4437-A85C-FC388547EA61}" destId="{72479A70-4952-401F-BE9A-E9B6A3A48580}" srcOrd="2" destOrd="0" presId="urn:microsoft.com/office/officeart/2005/8/layout/hierarchy4"/>
    <dgm:cxn modelId="{4D8CE261-8326-4FE7-A7E9-373A6B3266AA}" type="presParOf" srcId="{72479A70-4952-401F-BE9A-E9B6A3A48580}" destId="{C95E8895-D45E-494C-AF90-55482BCFE45F}" srcOrd="0" destOrd="0" presId="urn:microsoft.com/office/officeart/2005/8/layout/hierarchy4"/>
    <dgm:cxn modelId="{5F0B0FB6-6F04-4C9B-AA2B-F50076A7F001}" type="presParOf" srcId="{72479A70-4952-401F-BE9A-E9B6A3A48580}" destId="{2CD5C31E-B404-49BA-ACB2-72E650F1133F}" srcOrd="1" destOrd="0" presId="urn:microsoft.com/office/officeart/2005/8/layout/hierarchy4"/>
    <dgm:cxn modelId="{27A5DAF1-4722-42BE-88ED-762A6AFE9205}" type="presParOf" srcId="{3427D395-897C-4E75-B5E1-388DFA26F98B}" destId="{A98CEF0C-C465-4745-84BB-295A29B50E81}" srcOrd="1" destOrd="0" presId="urn:microsoft.com/office/officeart/2005/8/layout/hierarchy4"/>
    <dgm:cxn modelId="{9681A0D9-2291-451C-91DA-ED01C34DB7DF}" type="presParOf" srcId="{3427D395-897C-4E75-B5E1-388DFA26F98B}" destId="{77131AE7-277D-4468-8597-68FBD96B95F9}" srcOrd="2" destOrd="0" presId="urn:microsoft.com/office/officeart/2005/8/layout/hierarchy4"/>
    <dgm:cxn modelId="{4506BBF2-D1B6-447E-AF93-22DBB4CF9053}" type="presParOf" srcId="{77131AE7-277D-4468-8597-68FBD96B95F9}" destId="{CDAF283A-51A1-469E-B60F-39AF3E6CA800}" srcOrd="0" destOrd="0" presId="urn:microsoft.com/office/officeart/2005/8/layout/hierarchy4"/>
    <dgm:cxn modelId="{38EFD421-B3F5-43D7-BDFD-87577C58AB34}" type="presParOf" srcId="{77131AE7-277D-4468-8597-68FBD96B95F9}" destId="{7C6A773C-98C7-466B-9FEA-B73734D2F5A0}" srcOrd="1" destOrd="0" presId="urn:microsoft.com/office/officeart/2005/8/layout/hierarchy4"/>
    <dgm:cxn modelId="{11AB86AB-A2E7-4807-9251-71FDDD82A125}" type="presParOf" srcId="{77131AE7-277D-4468-8597-68FBD96B95F9}" destId="{91A9090B-F0E1-4BA8-AACF-3871879CD47E}" srcOrd="2" destOrd="0" presId="urn:microsoft.com/office/officeart/2005/8/layout/hierarchy4"/>
    <dgm:cxn modelId="{5BAFE627-E701-4009-961B-8F25966D1ED7}" type="presParOf" srcId="{91A9090B-F0E1-4BA8-AACF-3871879CD47E}" destId="{9EE86E44-6A9D-4254-B992-5F8D7ADF0DC0}" srcOrd="0" destOrd="0" presId="urn:microsoft.com/office/officeart/2005/8/layout/hierarchy4"/>
    <dgm:cxn modelId="{0C7415C4-B748-421C-ADF1-17AEA50C7C95}" type="presParOf" srcId="{9EE86E44-6A9D-4254-B992-5F8D7ADF0DC0}" destId="{C0C30FD2-FD16-433D-9CA3-7F4073F7E6DB}" srcOrd="0" destOrd="0" presId="urn:microsoft.com/office/officeart/2005/8/layout/hierarchy4"/>
    <dgm:cxn modelId="{D015C180-D20E-4B3C-9081-7D8B705BF204}" type="presParOf" srcId="{9EE86E44-6A9D-4254-B992-5F8D7ADF0DC0}" destId="{049C9C7F-D473-41EF-BCEB-6FE4AB57AE3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2568C3-0533-4F42-B7E4-B322B195600A}" type="doc">
      <dgm:prSet loTypeId="urn:microsoft.com/office/officeart/2005/8/layout/lProcess2" loCatId="list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73599D74-7217-4A48-85E3-3804B51E6F21}">
      <dgm:prSet phldrT="[نص]" phldr="1"/>
      <dgm:spPr/>
      <dgm:t>
        <a:bodyPr/>
        <a:lstStyle/>
        <a:p>
          <a:pPr rtl="1"/>
          <a:endParaRPr lang="ar-SA" dirty="0"/>
        </a:p>
      </dgm:t>
    </dgm:pt>
    <dgm:pt modelId="{FB8AA1E6-008A-4F37-8952-6006432267EA}" type="parTrans" cxnId="{ADF145FC-17DE-4C13-BD22-1654BB567F42}">
      <dgm:prSet/>
      <dgm:spPr/>
      <dgm:t>
        <a:bodyPr/>
        <a:lstStyle/>
        <a:p>
          <a:pPr rtl="1"/>
          <a:endParaRPr lang="ar-SA"/>
        </a:p>
      </dgm:t>
    </dgm:pt>
    <dgm:pt modelId="{9F8A16C7-AFD3-4E6C-90D5-F1346273A8BF}" type="sibTrans" cxnId="{ADF145FC-17DE-4C13-BD22-1654BB567F42}">
      <dgm:prSet/>
      <dgm:spPr/>
      <dgm:t>
        <a:bodyPr/>
        <a:lstStyle/>
        <a:p>
          <a:pPr rtl="1"/>
          <a:endParaRPr lang="ar-SA"/>
        </a:p>
      </dgm:t>
    </dgm:pt>
    <dgm:pt modelId="{D1D82E32-2A83-4A5C-A513-ABC54EB51282}">
      <dgm:prSet phldrT="[نص]"/>
      <dgm:spPr/>
      <dgm:t>
        <a:bodyPr/>
        <a:lstStyle/>
        <a:p>
          <a:pPr rtl="1"/>
          <a:r>
            <a:rPr lang="ar-SA" dirty="0" smtClean="0"/>
            <a:t>جمعيات حماية المستهلك</a:t>
          </a:r>
          <a:endParaRPr lang="ar-SA" dirty="0"/>
        </a:p>
      </dgm:t>
    </dgm:pt>
    <dgm:pt modelId="{99A853C8-82B1-4DAF-8D0F-DCD7BFAA1D29}" type="parTrans" cxnId="{E32543AC-2789-417A-8C96-694207BA3EF0}">
      <dgm:prSet/>
      <dgm:spPr/>
      <dgm:t>
        <a:bodyPr/>
        <a:lstStyle/>
        <a:p>
          <a:pPr rtl="1"/>
          <a:endParaRPr lang="ar-SA"/>
        </a:p>
      </dgm:t>
    </dgm:pt>
    <dgm:pt modelId="{C0173609-91B0-47E5-A5A7-39BF38AC1F95}" type="sibTrans" cxnId="{E32543AC-2789-417A-8C96-694207BA3EF0}">
      <dgm:prSet/>
      <dgm:spPr/>
      <dgm:t>
        <a:bodyPr/>
        <a:lstStyle/>
        <a:p>
          <a:pPr rtl="1"/>
          <a:endParaRPr lang="ar-SA"/>
        </a:p>
      </dgm:t>
    </dgm:pt>
    <dgm:pt modelId="{7AF2A7A9-4A53-42C0-83AB-7E48E02E1332}">
      <dgm:prSet phldrT="[نص]"/>
      <dgm:spPr/>
      <dgm:t>
        <a:bodyPr/>
        <a:lstStyle/>
        <a:p>
          <a:pPr rtl="1"/>
          <a:r>
            <a:rPr lang="ar-SA" dirty="0" smtClean="0"/>
            <a:t>الجماعات الاجتماعية الرسمية</a:t>
          </a:r>
          <a:endParaRPr lang="ar-SA" dirty="0"/>
        </a:p>
      </dgm:t>
    </dgm:pt>
    <dgm:pt modelId="{B27677D0-7B99-40EB-B2F5-DAB25FCC42FD}" type="parTrans" cxnId="{B734378E-AF37-4C45-9E97-4C034A8BC98B}">
      <dgm:prSet/>
      <dgm:spPr/>
      <dgm:t>
        <a:bodyPr/>
        <a:lstStyle/>
        <a:p>
          <a:pPr rtl="1"/>
          <a:endParaRPr lang="ar-SA"/>
        </a:p>
      </dgm:t>
    </dgm:pt>
    <dgm:pt modelId="{44550D6F-EDBB-41F6-B40A-B6174B2BDD1F}" type="sibTrans" cxnId="{B734378E-AF37-4C45-9E97-4C034A8BC98B}">
      <dgm:prSet/>
      <dgm:spPr/>
      <dgm:t>
        <a:bodyPr/>
        <a:lstStyle/>
        <a:p>
          <a:pPr rtl="1"/>
          <a:endParaRPr lang="ar-SA"/>
        </a:p>
      </dgm:t>
    </dgm:pt>
    <dgm:pt modelId="{EC3AC5F1-8E9F-4BAF-B78A-6B8C76ED6602}">
      <dgm:prSet phldrT="[نص]" phldr="1"/>
      <dgm:spPr/>
      <dgm:t>
        <a:bodyPr/>
        <a:lstStyle/>
        <a:p>
          <a:pPr rtl="1"/>
          <a:endParaRPr lang="ar-SA"/>
        </a:p>
      </dgm:t>
    </dgm:pt>
    <dgm:pt modelId="{3E115030-9560-4A1E-8AFC-A654726707D5}" type="parTrans" cxnId="{39DC33C3-57FE-4D7B-AEA2-FA250FD6673B}">
      <dgm:prSet/>
      <dgm:spPr/>
      <dgm:t>
        <a:bodyPr/>
        <a:lstStyle/>
        <a:p>
          <a:pPr rtl="1"/>
          <a:endParaRPr lang="ar-SA"/>
        </a:p>
      </dgm:t>
    </dgm:pt>
    <dgm:pt modelId="{6AE528DE-7131-45F1-BF6B-39462DB6E360}" type="sibTrans" cxnId="{39DC33C3-57FE-4D7B-AEA2-FA250FD6673B}">
      <dgm:prSet/>
      <dgm:spPr/>
      <dgm:t>
        <a:bodyPr/>
        <a:lstStyle/>
        <a:p>
          <a:pPr rtl="1"/>
          <a:endParaRPr lang="ar-SA"/>
        </a:p>
      </dgm:t>
    </dgm:pt>
    <dgm:pt modelId="{5D24D3B6-1AB8-43B6-A008-10CB9724606A}">
      <dgm:prSet phldrT="[نص]"/>
      <dgm:spPr/>
      <dgm:t>
        <a:bodyPr/>
        <a:lstStyle/>
        <a:p>
          <a:pPr rtl="1"/>
          <a:r>
            <a:rPr lang="ar-SA" dirty="0" smtClean="0"/>
            <a:t>جماعات التسويق</a:t>
          </a:r>
          <a:endParaRPr lang="ar-SA" dirty="0"/>
        </a:p>
      </dgm:t>
    </dgm:pt>
    <dgm:pt modelId="{BBA3DA15-19E8-4208-B543-3CA7EB4FE152}" type="parTrans" cxnId="{6ED1791A-34B0-4170-A82A-26FB2A0A0427}">
      <dgm:prSet/>
      <dgm:spPr/>
      <dgm:t>
        <a:bodyPr/>
        <a:lstStyle/>
        <a:p>
          <a:pPr rtl="1"/>
          <a:endParaRPr lang="ar-SA"/>
        </a:p>
      </dgm:t>
    </dgm:pt>
    <dgm:pt modelId="{638DB02D-EBCD-4682-B1DD-D66769C77559}" type="sibTrans" cxnId="{6ED1791A-34B0-4170-A82A-26FB2A0A0427}">
      <dgm:prSet/>
      <dgm:spPr/>
      <dgm:t>
        <a:bodyPr/>
        <a:lstStyle/>
        <a:p>
          <a:pPr rtl="1"/>
          <a:endParaRPr lang="ar-SA"/>
        </a:p>
      </dgm:t>
    </dgm:pt>
    <dgm:pt modelId="{09C7BF14-CD6E-4F2D-81C3-ED848A471C1F}">
      <dgm:prSet phldrT="[نص]"/>
      <dgm:spPr/>
      <dgm:t>
        <a:bodyPr/>
        <a:lstStyle/>
        <a:p>
          <a:pPr rtl="1"/>
          <a:r>
            <a:rPr lang="ar-SA" dirty="0" smtClean="0"/>
            <a:t>زملاء العمل</a:t>
          </a:r>
          <a:endParaRPr lang="ar-SA" dirty="0"/>
        </a:p>
      </dgm:t>
    </dgm:pt>
    <dgm:pt modelId="{7EFEB074-045E-47A5-9EEE-235F0BA8C785}" type="parTrans" cxnId="{E2D26022-86DB-4DA2-B160-D453E3D64510}">
      <dgm:prSet/>
      <dgm:spPr/>
      <dgm:t>
        <a:bodyPr/>
        <a:lstStyle/>
        <a:p>
          <a:pPr rtl="1"/>
          <a:endParaRPr lang="ar-SA"/>
        </a:p>
      </dgm:t>
    </dgm:pt>
    <dgm:pt modelId="{2B9B9C66-7668-4EC0-A8AA-BE352AC2632A}" type="sibTrans" cxnId="{E2D26022-86DB-4DA2-B160-D453E3D64510}">
      <dgm:prSet/>
      <dgm:spPr/>
      <dgm:t>
        <a:bodyPr/>
        <a:lstStyle/>
        <a:p>
          <a:pPr rtl="1"/>
          <a:endParaRPr lang="ar-SA"/>
        </a:p>
      </dgm:t>
    </dgm:pt>
    <dgm:pt modelId="{F9446F5A-1460-494B-9888-2D09855A9151}">
      <dgm:prSet phldrT="[نص]" phldr="1"/>
      <dgm:spPr/>
      <dgm:t>
        <a:bodyPr/>
        <a:lstStyle/>
        <a:p>
          <a:pPr rtl="1"/>
          <a:endParaRPr lang="ar-SA"/>
        </a:p>
      </dgm:t>
    </dgm:pt>
    <dgm:pt modelId="{84F62A57-9DAB-4CF5-888D-2D973C71793B}" type="parTrans" cxnId="{6E9EA837-18DD-40A1-ACD3-3EA0D76C6EFF}">
      <dgm:prSet/>
      <dgm:spPr/>
      <dgm:t>
        <a:bodyPr/>
        <a:lstStyle/>
        <a:p>
          <a:pPr rtl="1"/>
          <a:endParaRPr lang="ar-SA"/>
        </a:p>
      </dgm:t>
    </dgm:pt>
    <dgm:pt modelId="{51C4ADB5-43DD-4000-9229-518156C52BF6}" type="sibTrans" cxnId="{6E9EA837-18DD-40A1-ACD3-3EA0D76C6EFF}">
      <dgm:prSet/>
      <dgm:spPr/>
      <dgm:t>
        <a:bodyPr/>
        <a:lstStyle/>
        <a:p>
          <a:pPr rtl="1"/>
          <a:endParaRPr lang="ar-SA"/>
        </a:p>
      </dgm:t>
    </dgm:pt>
    <dgm:pt modelId="{BE426449-96F4-4DF8-82E6-C52B0E06F75D}">
      <dgm:prSet phldrT="[نص]"/>
      <dgm:spPr/>
      <dgm:t>
        <a:bodyPr/>
        <a:lstStyle/>
        <a:p>
          <a:pPr rtl="1"/>
          <a:r>
            <a:rPr lang="ar-SA" dirty="0" smtClean="0"/>
            <a:t>الأسرة</a:t>
          </a:r>
          <a:endParaRPr lang="ar-SA" dirty="0"/>
        </a:p>
      </dgm:t>
    </dgm:pt>
    <dgm:pt modelId="{B1C42367-82FB-4CBC-98CD-0071B659A3DB}" type="parTrans" cxnId="{8E25026E-616C-4B75-8B74-DD761461B8C8}">
      <dgm:prSet/>
      <dgm:spPr/>
      <dgm:t>
        <a:bodyPr/>
        <a:lstStyle/>
        <a:p>
          <a:pPr rtl="1"/>
          <a:endParaRPr lang="ar-SA"/>
        </a:p>
      </dgm:t>
    </dgm:pt>
    <dgm:pt modelId="{8ACF3487-9431-488F-A0C6-607D6287A9F6}" type="sibTrans" cxnId="{8E25026E-616C-4B75-8B74-DD761461B8C8}">
      <dgm:prSet/>
      <dgm:spPr/>
      <dgm:t>
        <a:bodyPr/>
        <a:lstStyle/>
        <a:p>
          <a:pPr rtl="1"/>
          <a:endParaRPr lang="ar-SA"/>
        </a:p>
      </dgm:t>
    </dgm:pt>
    <dgm:pt modelId="{4055C17D-0939-45B7-8B5B-6912ED9121DF}">
      <dgm:prSet phldrT="[نص]"/>
      <dgm:spPr/>
      <dgm:t>
        <a:bodyPr/>
        <a:lstStyle/>
        <a:p>
          <a:pPr rtl="1"/>
          <a:r>
            <a:rPr lang="ar-SA" dirty="0" smtClean="0"/>
            <a:t>الأصدقاء</a:t>
          </a:r>
          <a:endParaRPr lang="ar-SA" dirty="0"/>
        </a:p>
      </dgm:t>
    </dgm:pt>
    <dgm:pt modelId="{280F4CA7-B6C0-4226-B336-5612E16B5B5D}" type="parTrans" cxnId="{0FD05B2D-D0A0-4AF5-A4C6-5DCE8BD69C47}">
      <dgm:prSet/>
      <dgm:spPr/>
      <dgm:t>
        <a:bodyPr/>
        <a:lstStyle/>
        <a:p>
          <a:pPr rtl="1"/>
          <a:endParaRPr lang="ar-SA"/>
        </a:p>
      </dgm:t>
    </dgm:pt>
    <dgm:pt modelId="{2815B613-7FBC-4FFB-AC61-F82346CCE187}" type="sibTrans" cxnId="{0FD05B2D-D0A0-4AF5-A4C6-5DCE8BD69C47}">
      <dgm:prSet/>
      <dgm:spPr/>
      <dgm:t>
        <a:bodyPr/>
        <a:lstStyle/>
        <a:p>
          <a:pPr rtl="1"/>
          <a:endParaRPr lang="ar-SA"/>
        </a:p>
      </dgm:t>
    </dgm:pt>
    <dgm:pt modelId="{4D79D02C-8A57-4854-99D1-C6AA0F82E840}" type="pres">
      <dgm:prSet presAssocID="{5A2568C3-0533-4F42-B7E4-B322B195600A}" presName="theList" presStyleCnt="0">
        <dgm:presLayoutVars>
          <dgm:dir/>
          <dgm:animLvl val="lvl"/>
          <dgm:resizeHandles val="exact"/>
        </dgm:presLayoutVars>
      </dgm:prSet>
      <dgm:spPr/>
    </dgm:pt>
    <dgm:pt modelId="{6E57A063-37AE-4DDE-9A2E-85DE9BD3F545}" type="pres">
      <dgm:prSet presAssocID="{73599D74-7217-4A48-85E3-3804B51E6F21}" presName="compNode" presStyleCnt="0"/>
      <dgm:spPr/>
    </dgm:pt>
    <dgm:pt modelId="{C39D408D-1642-4E9A-BB85-13CA0D4BC9D8}" type="pres">
      <dgm:prSet presAssocID="{73599D74-7217-4A48-85E3-3804B51E6F21}" presName="aNode" presStyleLbl="bgShp" presStyleIdx="0" presStyleCnt="3"/>
      <dgm:spPr/>
    </dgm:pt>
    <dgm:pt modelId="{AFDB5AA0-8F72-4B51-8A7B-DBE86E583465}" type="pres">
      <dgm:prSet presAssocID="{73599D74-7217-4A48-85E3-3804B51E6F21}" presName="textNode" presStyleLbl="bgShp" presStyleIdx="0" presStyleCnt="3"/>
      <dgm:spPr/>
    </dgm:pt>
    <dgm:pt modelId="{73A756B8-0780-4317-AC80-A75116442BA1}" type="pres">
      <dgm:prSet presAssocID="{73599D74-7217-4A48-85E3-3804B51E6F21}" presName="compChildNode" presStyleCnt="0"/>
      <dgm:spPr/>
    </dgm:pt>
    <dgm:pt modelId="{3FA55CE6-ACEE-4CFC-8E5F-C7DF696B90BC}" type="pres">
      <dgm:prSet presAssocID="{73599D74-7217-4A48-85E3-3804B51E6F21}" presName="theInnerList" presStyleCnt="0"/>
      <dgm:spPr/>
    </dgm:pt>
    <dgm:pt modelId="{ACD0D013-4070-4F59-BA0B-DE62E1D21D32}" type="pres">
      <dgm:prSet presAssocID="{D1D82E32-2A83-4A5C-A513-ABC54EB51282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8E99A6F-A088-4B8F-B84B-9405622CF4C7}" type="pres">
      <dgm:prSet presAssocID="{D1D82E32-2A83-4A5C-A513-ABC54EB51282}" presName="aSpace2" presStyleCnt="0"/>
      <dgm:spPr/>
    </dgm:pt>
    <dgm:pt modelId="{1B607CDD-98D7-4C13-92E9-5B070C5E4A7F}" type="pres">
      <dgm:prSet presAssocID="{7AF2A7A9-4A53-42C0-83AB-7E48E02E1332}" presName="childNode" presStyleLbl="node1" presStyleIdx="1" presStyleCnt="6">
        <dgm:presLayoutVars>
          <dgm:bulletEnabled val="1"/>
        </dgm:presLayoutVars>
      </dgm:prSet>
      <dgm:spPr/>
    </dgm:pt>
    <dgm:pt modelId="{D06F6572-F949-4F6B-963A-6EC5473593A9}" type="pres">
      <dgm:prSet presAssocID="{73599D74-7217-4A48-85E3-3804B51E6F21}" presName="aSpace" presStyleCnt="0"/>
      <dgm:spPr/>
    </dgm:pt>
    <dgm:pt modelId="{4F7B5B0D-3154-49A4-A128-F1CAA3E0F918}" type="pres">
      <dgm:prSet presAssocID="{EC3AC5F1-8E9F-4BAF-B78A-6B8C76ED6602}" presName="compNode" presStyleCnt="0"/>
      <dgm:spPr/>
    </dgm:pt>
    <dgm:pt modelId="{49F8BD14-3472-42E1-BB93-626E62EA1CDA}" type="pres">
      <dgm:prSet presAssocID="{EC3AC5F1-8E9F-4BAF-B78A-6B8C76ED6602}" presName="aNode" presStyleLbl="bgShp" presStyleIdx="1" presStyleCnt="3"/>
      <dgm:spPr/>
    </dgm:pt>
    <dgm:pt modelId="{99026E79-3119-4A30-BB15-9F53316BD62A}" type="pres">
      <dgm:prSet presAssocID="{EC3AC5F1-8E9F-4BAF-B78A-6B8C76ED6602}" presName="textNode" presStyleLbl="bgShp" presStyleIdx="1" presStyleCnt="3"/>
      <dgm:spPr/>
    </dgm:pt>
    <dgm:pt modelId="{CAEF0C2A-9492-4C37-989F-72CCA099A524}" type="pres">
      <dgm:prSet presAssocID="{EC3AC5F1-8E9F-4BAF-B78A-6B8C76ED6602}" presName="compChildNode" presStyleCnt="0"/>
      <dgm:spPr/>
    </dgm:pt>
    <dgm:pt modelId="{148AABBE-94B8-4EE6-AFB3-66D31CB7029A}" type="pres">
      <dgm:prSet presAssocID="{EC3AC5F1-8E9F-4BAF-B78A-6B8C76ED6602}" presName="theInnerList" presStyleCnt="0"/>
      <dgm:spPr/>
    </dgm:pt>
    <dgm:pt modelId="{8A2C8B0F-D681-4B08-B0FF-73911B6CE4E7}" type="pres">
      <dgm:prSet presAssocID="{5D24D3B6-1AB8-43B6-A008-10CB9724606A}" presName="childNode" presStyleLbl="node1" presStyleIdx="2" presStyleCnt="6">
        <dgm:presLayoutVars>
          <dgm:bulletEnabled val="1"/>
        </dgm:presLayoutVars>
      </dgm:prSet>
      <dgm:spPr/>
    </dgm:pt>
    <dgm:pt modelId="{828843A5-7C89-4980-A67F-DF6F2F035BEF}" type="pres">
      <dgm:prSet presAssocID="{5D24D3B6-1AB8-43B6-A008-10CB9724606A}" presName="aSpace2" presStyleCnt="0"/>
      <dgm:spPr/>
    </dgm:pt>
    <dgm:pt modelId="{FD3397A8-5714-43C0-9D3B-DB7F1E1CE2D6}" type="pres">
      <dgm:prSet presAssocID="{09C7BF14-CD6E-4F2D-81C3-ED848A471C1F}" presName="childNode" presStyleLbl="node1" presStyleIdx="3" presStyleCnt="6">
        <dgm:presLayoutVars>
          <dgm:bulletEnabled val="1"/>
        </dgm:presLayoutVars>
      </dgm:prSet>
      <dgm:spPr/>
    </dgm:pt>
    <dgm:pt modelId="{A017627F-502C-40C2-A489-68E52A55E0EA}" type="pres">
      <dgm:prSet presAssocID="{EC3AC5F1-8E9F-4BAF-B78A-6B8C76ED6602}" presName="aSpace" presStyleCnt="0"/>
      <dgm:spPr/>
    </dgm:pt>
    <dgm:pt modelId="{ACF37D67-193D-4599-813F-539A5EDC1875}" type="pres">
      <dgm:prSet presAssocID="{F9446F5A-1460-494B-9888-2D09855A9151}" presName="compNode" presStyleCnt="0"/>
      <dgm:spPr/>
    </dgm:pt>
    <dgm:pt modelId="{CE0714D3-C235-46D3-A4D5-9EBA413C3D46}" type="pres">
      <dgm:prSet presAssocID="{F9446F5A-1460-494B-9888-2D09855A9151}" presName="aNode" presStyleLbl="bgShp" presStyleIdx="2" presStyleCnt="3"/>
      <dgm:spPr/>
    </dgm:pt>
    <dgm:pt modelId="{40052E10-D3D0-4A9C-804E-39E58E1AF7E7}" type="pres">
      <dgm:prSet presAssocID="{F9446F5A-1460-494B-9888-2D09855A9151}" presName="textNode" presStyleLbl="bgShp" presStyleIdx="2" presStyleCnt="3"/>
      <dgm:spPr/>
    </dgm:pt>
    <dgm:pt modelId="{3DD9FBC6-CDC1-4264-B3FF-17DA1D2EA720}" type="pres">
      <dgm:prSet presAssocID="{F9446F5A-1460-494B-9888-2D09855A9151}" presName="compChildNode" presStyleCnt="0"/>
      <dgm:spPr/>
    </dgm:pt>
    <dgm:pt modelId="{DB0EF39B-53B8-402E-864A-7DD19860C0B8}" type="pres">
      <dgm:prSet presAssocID="{F9446F5A-1460-494B-9888-2D09855A9151}" presName="theInnerList" presStyleCnt="0"/>
      <dgm:spPr/>
    </dgm:pt>
    <dgm:pt modelId="{F48DCC1F-EC91-40D7-8DE6-17542FCB29D4}" type="pres">
      <dgm:prSet presAssocID="{BE426449-96F4-4DF8-82E6-C52B0E06F75D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BC5655-6963-45AB-97C3-3B28B068EB14}" type="pres">
      <dgm:prSet presAssocID="{BE426449-96F4-4DF8-82E6-C52B0E06F75D}" presName="aSpace2" presStyleCnt="0"/>
      <dgm:spPr/>
    </dgm:pt>
    <dgm:pt modelId="{A02214FD-D395-41C2-8121-BFD58DD79354}" type="pres">
      <dgm:prSet presAssocID="{4055C17D-0939-45B7-8B5B-6912ED9121DF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39DC33C3-57FE-4D7B-AEA2-FA250FD6673B}" srcId="{5A2568C3-0533-4F42-B7E4-B322B195600A}" destId="{EC3AC5F1-8E9F-4BAF-B78A-6B8C76ED6602}" srcOrd="1" destOrd="0" parTransId="{3E115030-9560-4A1E-8AFC-A654726707D5}" sibTransId="{6AE528DE-7131-45F1-BF6B-39462DB6E360}"/>
    <dgm:cxn modelId="{E32543AC-2789-417A-8C96-694207BA3EF0}" srcId="{73599D74-7217-4A48-85E3-3804B51E6F21}" destId="{D1D82E32-2A83-4A5C-A513-ABC54EB51282}" srcOrd="0" destOrd="0" parTransId="{99A853C8-82B1-4DAF-8D0F-DCD7BFAA1D29}" sibTransId="{C0173609-91B0-47E5-A5A7-39BF38AC1F95}"/>
    <dgm:cxn modelId="{2EEC66EF-625D-4542-ACF3-537F8F38BF68}" type="presOf" srcId="{F9446F5A-1460-494B-9888-2D09855A9151}" destId="{40052E10-D3D0-4A9C-804E-39E58E1AF7E7}" srcOrd="1" destOrd="0" presId="urn:microsoft.com/office/officeart/2005/8/layout/lProcess2"/>
    <dgm:cxn modelId="{17371794-C959-45F0-A10B-58E610700155}" type="presOf" srcId="{5A2568C3-0533-4F42-B7E4-B322B195600A}" destId="{4D79D02C-8A57-4854-99D1-C6AA0F82E840}" srcOrd="0" destOrd="0" presId="urn:microsoft.com/office/officeart/2005/8/layout/lProcess2"/>
    <dgm:cxn modelId="{9D3CD9D5-5C2A-44B3-B3CF-F175188544F1}" type="presOf" srcId="{4055C17D-0939-45B7-8B5B-6912ED9121DF}" destId="{A02214FD-D395-41C2-8121-BFD58DD79354}" srcOrd="0" destOrd="0" presId="urn:microsoft.com/office/officeart/2005/8/layout/lProcess2"/>
    <dgm:cxn modelId="{96213497-37F1-49D5-AEB2-E0A939DBFC47}" type="presOf" srcId="{BE426449-96F4-4DF8-82E6-C52B0E06F75D}" destId="{F48DCC1F-EC91-40D7-8DE6-17542FCB29D4}" srcOrd="0" destOrd="0" presId="urn:microsoft.com/office/officeart/2005/8/layout/lProcess2"/>
    <dgm:cxn modelId="{66B7B61E-B818-4900-BD04-D9C2EA6374D5}" type="presOf" srcId="{7AF2A7A9-4A53-42C0-83AB-7E48E02E1332}" destId="{1B607CDD-98D7-4C13-92E9-5B070C5E4A7F}" srcOrd="0" destOrd="0" presId="urn:microsoft.com/office/officeart/2005/8/layout/lProcess2"/>
    <dgm:cxn modelId="{B017F004-E831-4B47-AE47-2975ADA4FE59}" type="presOf" srcId="{5D24D3B6-1AB8-43B6-A008-10CB9724606A}" destId="{8A2C8B0F-D681-4B08-B0FF-73911B6CE4E7}" srcOrd="0" destOrd="0" presId="urn:microsoft.com/office/officeart/2005/8/layout/lProcess2"/>
    <dgm:cxn modelId="{E8BCBD23-6C0E-45DA-B07E-B0E520F6E6E2}" type="presOf" srcId="{D1D82E32-2A83-4A5C-A513-ABC54EB51282}" destId="{ACD0D013-4070-4F59-BA0B-DE62E1D21D32}" srcOrd="0" destOrd="0" presId="urn:microsoft.com/office/officeart/2005/8/layout/lProcess2"/>
    <dgm:cxn modelId="{34B2C923-F18D-48B7-A2B6-BB26BE14B47E}" type="presOf" srcId="{F9446F5A-1460-494B-9888-2D09855A9151}" destId="{CE0714D3-C235-46D3-A4D5-9EBA413C3D46}" srcOrd="0" destOrd="0" presId="urn:microsoft.com/office/officeart/2005/8/layout/lProcess2"/>
    <dgm:cxn modelId="{0FD05B2D-D0A0-4AF5-A4C6-5DCE8BD69C47}" srcId="{F9446F5A-1460-494B-9888-2D09855A9151}" destId="{4055C17D-0939-45B7-8B5B-6912ED9121DF}" srcOrd="1" destOrd="0" parTransId="{280F4CA7-B6C0-4226-B336-5612E16B5B5D}" sibTransId="{2815B613-7FBC-4FFB-AC61-F82346CCE187}"/>
    <dgm:cxn modelId="{8E25026E-616C-4B75-8B74-DD761461B8C8}" srcId="{F9446F5A-1460-494B-9888-2D09855A9151}" destId="{BE426449-96F4-4DF8-82E6-C52B0E06F75D}" srcOrd="0" destOrd="0" parTransId="{B1C42367-82FB-4CBC-98CD-0071B659A3DB}" sibTransId="{8ACF3487-9431-488F-A0C6-607D6287A9F6}"/>
    <dgm:cxn modelId="{AC2FD98B-EEFA-4814-9AA3-4398E3714CDA}" type="presOf" srcId="{EC3AC5F1-8E9F-4BAF-B78A-6B8C76ED6602}" destId="{49F8BD14-3472-42E1-BB93-626E62EA1CDA}" srcOrd="0" destOrd="0" presId="urn:microsoft.com/office/officeart/2005/8/layout/lProcess2"/>
    <dgm:cxn modelId="{B734378E-AF37-4C45-9E97-4C034A8BC98B}" srcId="{73599D74-7217-4A48-85E3-3804B51E6F21}" destId="{7AF2A7A9-4A53-42C0-83AB-7E48E02E1332}" srcOrd="1" destOrd="0" parTransId="{B27677D0-7B99-40EB-B2F5-DAB25FCC42FD}" sibTransId="{44550D6F-EDBB-41F6-B40A-B6174B2BDD1F}"/>
    <dgm:cxn modelId="{CC64CD4B-0BE5-4A03-BC6F-4892D55A7533}" type="presOf" srcId="{73599D74-7217-4A48-85E3-3804B51E6F21}" destId="{C39D408D-1642-4E9A-BB85-13CA0D4BC9D8}" srcOrd="0" destOrd="0" presId="urn:microsoft.com/office/officeart/2005/8/layout/lProcess2"/>
    <dgm:cxn modelId="{3DA35EDD-E79E-4836-BC8E-B0A4347C3EE2}" type="presOf" srcId="{73599D74-7217-4A48-85E3-3804B51E6F21}" destId="{AFDB5AA0-8F72-4B51-8A7B-DBE86E583465}" srcOrd="1" destOrd="0" presId="urn:microsoft.com/office/officeart/2005/8/layout/lProcess2"/>
    <dgm:cxn modelId="{6E9EA837-18DD-40A1-ACD3-3EA0D76C6EFF}" srcId="{5A2568C3-0533-4F42-B7E4-B322B195600A}" destId="{F9446F5A-1460-494B-9888-2D09855A9151}" srcOrd="2" destOrd="0" parTransId="{84F62A57-9DAB-4CF5-888D-2D973C71793B}" sibTransId="{51C4ADB5-43DD-4000-9229-518156C52BF6}"/>
    <dgm:cxn modelId="{E2D26022-86DB-4DA2-B160-D453E3D64510}" srcId="{EC3AC5F1-8E9F-4BAF-B78A-6B8C76ED6602}" destId="{09C7BF14-CD6E-4F2D-81C3-ED848A471C1F}" srcOrd="1" destOrd="0" parTransId="{7EFEB074-045E-47A5-9EEE-235F0BA8C785}" sibTransId="{2B9B9C66-7668-4EC0-A8AA-BE352AC2632A}"/>
    <dgm:cxn modelId="{BC31F878-DB5E-48A8-A490-D16C509862A4}" type="presOf" srcId="{EC3AC5F1-8E9F-4BAF-B78A-6B8C76ED6602}" destId="{99026E79-3119-4A30-BB15-9F53316BD62A}" srcOrd="1" destOrd="0" presId="urn:microsoft.com/office/officeart/2005/8/layout/lProcess2"/>
    <dgm:cxn modelId="{ADF145FC-17DE-4C13-BD22-1654BB567F42}" srcId="{5A2568C3-0533-4F42-B7E4-B322B195600A}" destId="{73599D74-7217-4A48-85E3-3804B51E6F21}" srcOrd="0" destOrd="0" parTransId="{FB8AA1E6-008A-4F37-8952-6006432267EA}" sibTransId="{9F8A16C7-AFD3-4E6C-90D5-F1346273A8BF}"/>
    <dgm:cxn modelId="{6ED1791A-34B0-4170-A82A-26FB2A0A0427}" srcId="{EC3AC5F1-8E9F-4BAF-B78A-6B8C76ED6602}" destId="{5D24D3B6-1AB8-43B6-A008-10CB9724606A}" srcOrd="0" destOrd="0" parTransId="{BBA3DA15-19E8-4208-B543-3CA7EB4FE152}" sibTransId="{638DB02D-EBCD-4682-B1DD-D66769C77559}"/>
    <dgm:cxn modelId="{B8E12BE3-2C6D-48A8-A30C-B0598B247A3A}" type="presOf" srcId="{09C7BF14-CD6E-4F2D-81C3-ED848A471C1F}" destId="{FD3397A8-5714-43C0-9D3B-DB7F1E1CE2D6}" srcOrd="0" destOrd="0" presId="urn:microsoft.com/office/officeart/2005/8/layout/lProcess2"/>
    <dgm:cxn modelId="{4FE5A1F5-C757-43C7-8137-B46412C035D5}" type="presParOf" srcId="{4D79D02C-8A57-4854-99D1-C6AA0F82E840}" destId="{6E57A063-37AE-4DDE-9A2E-85DE9BD3F545}" srcOrd="0" destOrd="0" presId="urn:microsoft.com/office/officeart/2005/8/layout/lProcess2"/>
    <dgm:cxn modelId="{03373894-2A01-4CD1-8560-BEF567E38790}" type="presParOf" srcId="{6E57A063-37AE-4DDE-9A2E-85DE9BD3F545}" destId="{C39D408D-1642-4E9A-BB85-13CA0D4BC9D8}" srcOrd="0" destOrd="0" presId="urn:microsoft.com/office/officeart/2005/8/layout/lProcess2"/>
    <dgm:cxn modelId="{ACBF3572-D1EE-47DE-98C2-2EE118F900AE}" type="presParOf" srcId="{6E57A063-37AE-4DDE-9A2E-85DE9BD3F545}" destId="{AFDB5AA0-8F72-4B51-8A7B-DBE86E583465}" srcOrd="1" destOrd="0" presId="urn:microsoft.com/office/officeart/2005/8/layout/lProcess2"/>
    <dgm:cxn modelId="{83D2E6D2-8A16-4D16-B099-6140B89467A7}" type="presParOf" srcId="{6E57A063-37AE-4DDE-9A2E-85DE9BD3F545}" destId="{73A756B8-0780-4317-AC80-A75116442BA1}" srcOrd="2" destOrd="0" presId="urn:microsoft.com/office/officeart/2005/8/layout/lProcess2"/>
    <dgm:cxn modelId="{3CC6E489-2D2A-4116-8D66-62E8384FC3E8}" type="presParOf" srcId="{73A756B8-0780-4317-AC80-A75116442BA1}" destId="{3FA55CE6-ACEE-4CFC-8E5F-C7DF696B90BC}" srcOrd="0" destOrd="0" presId="urn:microsoft.com/office/officeart/2005/8/layout/lProcess2"/>
    <dgm:cxn modelId="{EF8D6121-4379-4D0A-96D0-C8419E6604B8}" type="presParOf" srcId="{3FA55CE6-ACEE-4CFC-8E5F-C7DF696B90BC}" destId="{ACD0D013-4070-4F59-BA0B-DE62E1D21D32}" srcOrd="0" destOrd="0" presId="urn:microsoft.com/office/officeart/2005/8/layout/lProcess2"/>
    <dgm:cxn modelId="{5DB08E0C-6FD1-4A81-B770-92459AA3DA20}" type="presParOf" srcId="{3FA55CE6-ACEE-4CFC-8E5F-C7DF696B90BC}" destId="{C8E99A6F-A088-4B8F-B84B-9405622CF4C7}" srcOrd="1" destOrd="0" presId="urn:microsoft.com/office/officeart/2005/8/layout/lProcess2"/>
    <dgm:cxn modelId="{1D6ECFFE-6D1A-4F80-A08C-9ED67F8D6C73}" type="presParOf" srcId="{3FA55CE6-ACEE-4CFC-8E5F-C7DF696B90BC}" destId="{1B607CDD-98D7-4C13-92E9-5B070C5E4A7F}" srcOrd="2" destOrd="0" presId="urn:microsoft.com/office/officeart/2005/8/layout/lProcess2"/>
    <dgm:cxn modelId="{F2324016-7A28-46F4-A5C7-81CAC0D5D7E8}" type="presParOf" srcId="{4D79D02C-8A57-4854-99D1-C6AA0F82E840}" destId="{D06F6572-F949-4F6B-963A-6EC5473593A9}" srcOrd="1" destOrd="0" presId="urn:microsoft.com/office/officeart/2005/8/layout/lProcess2"/>
    <dgm:cxn modelId="{79361139-B843-4361-BC0C-72B6FAE36994}" type="presParOf" srcId="{4D79D02C-8A57-4854-99D1-C6AA0F82E840}" destId="{4F7B5B0D-3154-49A4-A128-F1CAA3E0F918}" srcOrd="2" destOrd="0" presId="urn:microsoft.com/office/officeart/2005/8/layout/lProcess2"/>
    <dgm:cxn modelId="{F35CE663-121C-4DFC-AB4C-2F9D1A06D6AC}" type="presParOf" srcId="{4F7B5B0D-3154-49A4-A128-F1CAA3E0F918}" destId="{49F8BD14-3472-42E1-BB93-626E62EA1CDA}" srcOrd="0" destOrd="0" presId="urn:microsoft.com/office/officeart/2005/8/layout/lProcess2"/>
    <dgm:cxn modelId="{57DEEE8C-1C22-4F82-8DBC-AE469083EA06}" type="presParOf" srcId="{4F7B5B0D-3154-49A4-A128-F1CAA3E0F918}" destId="{99026E79-3119-4A30-BB15-9F53316BD62A}" srcOrd="1" destOrd="0" presId="urn:microsoft.com/office/officeart/2005/8/layout/lProcess2"/>
    <dgm:cxn modelId="{13CF9557-8E22-4F35-BEA0-D11C4CD5236F}" type="presParOf" srcId="{4F7B5B0D-3154-49A4-A128-F1CAA3E0F918}" destId="{CAEF0C2A-9492-4C37-989F-72CCA099A524}" srcOrd="2" destOrd="0" presId="urn:microsoft.com/office/officeart/2005/8/layout/lProcess2"/>
    <dgm:cxn modelId="{324161AF-8765-427F-80FD-D4076934425C}" type="presParOf" srcId="{CAEF0C2A-9492-4C37-989F-72CCA099A524}" destId="{148AABBE-94B8-4EE6-AFB3-66D31CB7029A}" srcOrd="0" destOrd="0" presId="urn:microsoft.com/office/officeart/2005/8/layout/lProcess2"/>
    <dgm:cxn modelId="{2D3C8A25-98E7-40A7-A553-A7D8AAC0DC4A}" type="presParOf" srcId="{148AABBE-94B8-4EE6-AFB3-66D31CB7029A}" destId="{8A2C8B0F-D681-4B08-B0FF-73911B6CE4E7}" srcOrd="0" destOrd="0" presId="urn:microsoft.com/office/officeart/2005/8/layout/lProcess2"/>
    <dgm:cxn modelId="{F199B961-48E3-4B3B-A995-A5CE398C9B97}" type="presParOf" srcId="{148AABBE-94B8-4EE6-AFB3-66D31CB7029A}" destId="{828843A5-7C89-4980-A67F-DF6F2F035BEF}" srcOrd="1" destOrd="0" presId="urn:microsoft.com/office/officeart/2005/8/layout/lProcess2"/>
    <dgm:cxn modelId="{CD78064F-083C-4037-AD3E-1DA8664430CF}" type="presParOf" srcId="{148AABBE-94B8-4EE6-AFB3-66D31CB7029A}" destId="{FD3397A8-5714-43C0-9D3B-DB7F1E1CE2D6}" srcOrd="2" destOrd="0" presId="urn:microsoft.com/office/officeart/2005/8/layout/lProcess2"/>
    <dgm:cxn modelId="{EAE0F125-2DD6-417F-B650-F212FEE69B49}" type="presParOf" srcId="{4D79D02C-8A57-4854-99D1-C6AA0F82E840}" destId="{A017627F-502C-40C2-A489-68E52A55E0EA}" srcOrd="3" destOrd="0" presId="urn:microsoft.com/office/officeart/2005/8/layout/lProcess2"/>
    <dgm:cxn modelId="{688E8400-D148-45B8-BBC5-E88075B1254E}" type="presParOf" srcId="{4D79D02C-8A57-4854-99D1-C6AA0F82E840}" destId="{ACF37D67-193D-4599-813F-539A5EDC1875}" srcOrd="4" destOrd="0" presId="urn:microsoft.com/office/officeart/2005/8/layout/lProcess2"/>
    <dgm:cxn modelId="{79AFDEA1-BDFF-446E-BECA-0479BFBA58B5}" type="presParOf" srcId="{ACF37D67-193D-4599-813F-539A5EDC1875}" destId="{CE0714D3-C235-46D3-A4D5-9EBA413C3D46}" srcOrd="0" destOrd="0" presId="urn:microsoft.com/office/officeart/2005/8/layout/lProcess2"/>
    <dgm:cxn modelId="{0B9DCB4F-3876-4D37-8672-20F5E49A0F45}" type="presParOf" srcId="{ACF37D67-193D-4599-813F-539A5EDC1875}" destId="{40052E10-D3D0-4A9C-804E-39E58E1AF7E7}" srcOrd="1" destOrd="0" presId="urn:microsoft.com/office/officeart/2005/8/layout/lProcess2"/>
    <dgm:cxn modelId="{154121C0-4D4E-42E7-A265-69CE027E90F3}" type="presParOf" srcId="{ACF37D67-193D-4599-813F-539A5EDC1875}" destId="{3DD9FBC6-CDC1-4264-B3FF-17DA1D2EA720}" srcOrd="2" destOrd="0" presId="urn:microsoft.com/office/officeart/2005/8/layout/lProcess2"/>
    <dgm:cxn modelId="{28399D05-421F-4C7E-82D2-F6DF7C62ADF6}" type="presParOf" srcId="{3DD9FBC6-CDC1-4264-B3FF-17DA1D2EA720}" destId="{DB0EF39B-53B8-402E-864A-7DD19860C0B8}" srcOrd="0" destOrd="0" presId="urn:microsoft.com/office/officeart/2005/8/layout/lProcess2"/>
    <dgm:cxn modelId="{E20FA9BE-963C-4DD5-B7F4-10B5F3AB104D}" type="presParOf" srcId="{DB0EF39B-53B8-402E-864A-7DD19860C0B8}" destId="{F48DCC1F-EC91-40D7-8DE6-17542FCB29D4}" srcOrd="0" destOrd="0" presId="urn:microsoft.com/office/officeart/2005/8/layout/lProcess2"/>
    <dgm:cxn modelId="{F4F9DCA4-6F9B-4D89-A020-054DF1810D7C}" type="presParOf" srcId="{DB0EF39B-53B8-402E-864A-7DD19860C0B8}" destId="{A6BC5655-6963-45AB-97C3-3B28B068EB14}" srcOrd="1" destOrd="0" presId="urn:microsoft.com/office/officeart/2005/8/layout/lProcess2"/>
    <dgm:cxn modelId="{7467C2D2-81D1-431F-823E-736BC000C0B1}" type="presParOf" srcId="{DB0EF39B-53B8-402E-864A-7DD19860C0B8}" destId="{A02214FD-D395-41C2-8121-BFD58DD7935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472EAE-3287-428D-AECC-CDD6A297D635}" type="doc">
      <dgm:prSet loTypeId="urn:microsoft.com/office/officeart/2005/8/layout/cycle6" loCatId="cycle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1B276661-16C0-4B40-903B-67A5055F59CF}">
      <dgm:prSet phldrT="[نص]"/>
      <dgm:spPr/>
      <dgm:t>
        <a:bodyPr/>
        <a:lstStyle/>
        <a:p>
          <a:pPr rtl="1"/>
          <a:r>
            <a:rPr lang="ar-SA" dirty="0" smtClean="0"/>
            <a:t>التعاون	</a:t>
          </a:r>
          <a:endParaRPr lang="ar-SA" dirty="0"/>
        </a:p>
      </dgm:t>
    </dgm:pt>
    <dgm:pt modelId="{D359BA56-109D-4D3D-87FE-3C69D0822AE7}" type="parTrans" cxnId="{2040DB9B-FB3C-41C5-B4B5-C3F02FF3D0D5}">
      <dgm:prSet/>
      <dgm:spPr/>
      <dgm:t>
        <a:bodyPr/>
        <a:lstStyle/>
        <a:p>
          <a:pPr rtl="1"/>
          <a:endParaRPr lang="ar-SA"/>
        </a:p>
      </dgm:t>
    </dgm:pt>
    <dgm:pt modelId="{AB15B401-C592-47DB-B756-947C66991EAC}" type="sibTrans" cxnId="{2040DB9B-FB3C-41C5-B4B5-C3F02FF3D0D5}">
      <dgm:prSet/>
      <dgm:spPr/>
      <dgm:t>
        <a:bodyPr/>
        <a:lstStyle/>
        <a:p>
          <a:pPr rtl="1"/>
          <a:endParaRPr lang="ar-SA"/>
        </a:p>
      </dgm:t>
    </dgm:pt>
    <dgm:pt modelId="{DE7F8F6E-D533-48E4-9E66-D095CF839FF5}">
      <dgm:prSet phldrT="[نص]"/>
      <dgm:spPr/>
      <dgm:t>
        <a:bodyPr/>
        <a:lstStyle/>
        <a:p>
          <a:pPr rtl="1"/>
          <a:r>
            <a:rPr lang="ar-SA" dirty="0" smtClean="0"/>
            <a:t>المنافسة</a:t>
          </a:r>
          <a:endParaRPr lang="ar-SA" dirty="0"/>
        </a:p>
      </dgm:t>
    </dgm:pt>
    <dgm:pt modelId="{F8D6A18D-FEB6-44ED-AEBC-78882545E7E3}" type="parTrans" cxnId="{644ED077-B81B-4EB2-88C6-D309C5C83A34}">
      <dgm:prSet/>
      <dgm:spPr/>
      <dgm:t>
        <a:bodyPr/>
        <a:lstStyle/>
        <a:p>
          <a:pPr rtl="1"/>
          <a:endParaRPr lang="ar-SA"/>
        </a:p>
      </dgm:t>
    </dgm:pt>
    <dgm:pt modelId="{3868111A-E0B1-4C2B-8784-03FC3984A30A}" type="sibTrans" cxnId="{644ED077-B81B-4EB2-88C6-D309C5C83A34}">
      <dgm:prSet/>
      <dgm:spPr/>
      <dgm:t>
        <a:bodyPr/>
        <a:lstStyle/>
        <a:p>
          <a:pPr rtl="1"/>
          <a:endParaRPr lang="ar-SA"/>
        </a:p>
      </dgm:t>
    </dgm:pt>
    <dgm:pt modelId="{BB8A16F9-A419-4BC6-9FAF-22BB568B6D87}">
      <dgm:prSet phldrT="[نص]"/>
      <dgm:spPr/>
      <dgm:t>
        <a:bodyPr/>
        <a:lstStyle/>
        <a:p>
          <a:pPr rtl="1"/>
          <a:r>
            <a:rPr lang="ar-SA" dirty="0" smtClean="0"/>
            <a:t>الصراع</a:t>
          </a:r>
          <a:endParaRPr lang="ar-SA" dirty="0"/>
        </a:p>
      </dgm:t>
    </dgm:pt>
    <dgm:pt modelId="{25D52CCA-976C-4A6F-86EC-E9427EB28B0D}" type="parTrans" cxnId="{8ED4DF67-70BE-469A-B3DB-47327C8FCC69}">
      <dgm:prSet/>
      <dgm:spPr/>
      <dgm:t>
        <a:bodyPr/>
        <a:lstStyle/>
        <a:p>
          <a:pPr rtl="1"/>
          <a:endParaRPr lang="ar-SA"/>
        </a:p>
      </dgm:t>
    </dgm:pt>
    <dgm:pt modelId="{DC8654D3-B13E-4EA0-96BC-0FAF60FBE830}" type="sibTrans" cxnId="{8ED4DF67-70BE-469A-B3DB-47327C8FCC69}">
      <dgm:prSet/>
      <dgm:spPr/>
      <dgm:t>
        <a:bodyPr/>
        <a:lstStyle/>
        <a:p>
          <a:pPr rtl="1"/>
          <a:endParaRPr lang="ar-SA"/>
        </a:p>
      </dgm:t>
    </dgm:pt>
    <dgm:pt modelId="{9B09BBF5-7118-42F3-9B3B-04F0784965CC}">
      <dgm:prSet phldrT="[نص]"/>
      <dgm:spPr/>
      <dgm:t>
        <a:bodyPr/>
        <a:lstStyle/>
        <a:p>
          <a:pPr rtl="1"/>
          <a:r>
            <a:rPr lang="ar-SA" dirty="0" smtClean="0"/>
            <a:t>المهادنة</a:t>
          </a:r>
          <a:endParaRPr lang="ar-SA" dirty="0"/>
        </a:p>
      </dgm:t>
    </dgm:pt>
    <dgm:pt modelId="{C2274A5C-CF1A-4D77-BD44-8D56D324DB90}" type="parTrans" cxnId="{72A3DEC7-81FB-4AC6-A1D6-B4017A56C687}">
      <dgm:prSet/>
      <dgm:spPr/>
      <dgm:t>
        <a:bodyPr/>
        <a:lstStyle/>
        <a:p>
          <a:pPr rtl="1"/>
          <a:endParaRPr lang="ar-SA"/>
        </a:p>
      </dgm:t>
    </dgm:pt>
    <dgm:pt modelId="{E4360516-01EB-4691-A36D-6B75AAAB5037}" type="sibTrans" cxnId="{72A3DEC7-81FB-4AC6-A1D6-B4017A56C687}">
      <dgm:prSet/>
      <dgm:spPr/>
      <dgm:t>
        <a:bodyPr/>
        <a:lstStyle/>
        <a:p>
          <a:pPr rtl="1"/>
          <a:endParaRPr lang="ar-SA"/>
        </a:p>
      </dgm:t>
    </dgm:pt>
    <dgm:pt modelId="{B32FD7A0-E91F-4753-A32B-8594BDD69C43}">
      <dgm:prSet phldrT="[نص]"/>
      <dgm:spPr/>
      <dgm:t>
        <a:bodyPr/>
        <a:lstStyle/>
        <a:p>
          <a:pPr rtl="1"/>
          <a:r>
            <a:rPr lang="ar-SA" smtClean="0"/>
            <a:t>التقليد</a:t>
          </a:r>
          <a:endParaRPr lang="ar-SA"/>
        </a:p>
      </dgm:t>
    </dgm:pt>
    <dgm:pt modelId="{944A244C-9C72-4085-B2C7-5198B0C67F26}" type="parTrans" cxnId="{3E483319-C77F-4C9B-87D3-4A38E927DAC0}">
      <dgm:prSet/>
      <dgm:spPr/>
      <dgm:t>
        <a:bodyPr/>
        <a:lstStyle/>
        <a:p>
          <a:pPr rtl="1"/>
          <a:endParaRPr lang="ar-SA"/>
        </a:p>
      </dgm:t>
    </dgm:pt>
    <dgm:pt modelId="{653C2495-F2BE-49C9-83ED-01FA447F0CA9}" type="sibTrans" cxnId="{3E483319-C77F-4C9B-87D3-4A38E927DAC0}">
      <dgm:prSet/>
      <dgm:spPr/>
      <dgm:t>
        <a:bodyPr/>
        <a:lstStyle/>
        <a:p>
          <a:pPr rtl="1"/>
          <a:endParaRPr lang="ar-SA"/>
        </a:p>
      </dgm:t>
    </dgm:pt>
    <dgm:pt modelId="{3D9298B1-D5BD-4AD9-854D-E4D8A5DB9CF6}" type="pres">
      <dgm:prSet presAssocID="{9D472EAE-3287-428D-AECC-CDD6A297D635}" presName="cycle" presStyleCnt="0">
        <dgm:presLayoutVars>
          <dgm:dir/>
          <dgm:resizeHandles val="exact"/>
        </dgm:presLayoutVars>
      </dgm:prSet>
      <dgm:spPr/>
    </dgm:pt>
    <dgm:pt modelId="{FEAAB761-1F13-4F2C-9B23-89C9304DA5E0}" type="pres">
      <dgm:prSet presAssocID="{1B276661-16C0-4B40-903B-67A5055F59CF}" presName="node" presStyleLbl="node1" presStyleIdx="0" presStyleCnt="5">
        <dgm:presLayoutVars>
          <dgm:bulletEnabled val="1"/>
        </dgm:presLayoutVars>
      </dgm:prSet>
      <dgm:spPr/>
    </dgm:pt>
    <dgm:pt modelId="{48AE1AAA-F49C-434A-B9EE-A9BF600E2B22}" type="pres">
      <dgm:prSet presAssocID="{1B276661-16C0-4B40-903B-67A5055F59CF}" presName="spNode" presStyleCnt="0"/>
      <dgm:spPr/>
    </dgm:pt>
    <dgm:pt modelId="{B91C5AB6-8E6A-4C2D-B7A9-FE4C5A70DBBE}" type="pres">
      <dgm:prSet presAssocID="{AB15B401-C592-47DB-B756-947C66991EAC}" presName="sibTrans" presStyleLbl="sibTrans1D1" presStyleIdx="0" presStyleCnt="5"/>
      <dgm:spPr/>
    </dgm:pt>
    <dgm:pt modelId="{CC45C7C4-855E-42F1-980C-2C0013A76FE5}" type="pres">
      <dgm:prSet presAssocID="{DE7F8F6E-D533-48E4-9E66-D095CF839FF5}" presName="node" presStyleLbl="node1" presStyleIdx="1" presStyleCnt="5">
        <dgm:presLayoutVars>
          <dgm:bulletEnabled val="1"/>
        </dgm:presLayoutVars>
      </dgm:prSet>
      <dgm:spPr/>
    </dgm:pt>
    <dgm:pt modelId="{F445C7D7-0BA1-4627-9AAA-4E7E43FF6130}" type="pres">
      <dgm:prSet presAssocID="{DE7F8F6E-D533-48E4-9E66-D095CF839FF5}" presName="spNode" presStyleCnt="0"/>
      <dgm:spPr/>
    </dgm:pt>
    <dgm:pt modelId="{7627B20B-9878-4724-817E-BD0163E738AE}" type="pres">
      <dgm:prSet presAssocID="{3868111A-E0B1-4C2B-8784-03FC3984A30A}" presName="sibTrans" presStyleLbl="sibTrans1D1" presStyleIdx="1" presStyleCnt="5"/>
      <dgm:spPr/>
    </dgm:pt>
    <dgm:pt modelId="{324DCD5C-4C28-4636-A22E-6F7119BBE193}" type="pres">
      <dgm:prSet presAssocID="{BB8A16F9-A419-4BC6-9FAF-22BB568B6D87}" presName="node" presStyleLbl="node1" presStyleIdx="2" presStyleCnt="5">
        <dgm:presLayoutVars>
          <dgm:bulletEnabled val="1"/>
        </dgm:presLayoutVars>
      </dgm:prSet>
      <dgm:spPr/>
    </dgm:pt>
    <dgm:pt modelId="{13554080-7708-4D47-B85C-FC5BC7E503E1}" type="pres">
      <dgm:prSet presAssocID="{BB8A16F9-A419-4BC6-9FAF-22BB568B6D87}" presName="spNode" presStyleCnt="0"/>
      <dgm:spPr/>
    </dgm:pt>
    <dgm:pt modelId="{6444C3CF-8AC5-42C4-A639-A48F409631E5}" type="pres">
      <dgm:prSet presAssocID="{DC8654D3-B13E-4EA0-96BC-0FAF60FBE830}" presName="sibTrans" presStyleLbl="sibTrans1D1" presStyleIdx="2" presStyleCnt="5"/>
      <dgm:spPr/>
    </dgm:pt>
    <dgm:pt modelId="{92BED3D0-D6B3-4D2A-912B-2501D31B3C76}" type="pres">
      <dgm:prSet presAssocID="{9B09BBF5-7118-42F3-9B3B-04F0784965CC}" presName="node" presStyleLbl="node1" presStyleIdx="3" presStyleCnt="5">
        <dgm:presLayoutVars>
          <dgm:bulletEnabled val="1"/>
        </dgm:presLayoutVars>
      </dgm:prSet>
      <dgm:spPr/>
    </dgm:pt>
    <dgm:pt modelId="{752881A4-962C-4EB6-A173-E5C46368D735}" type="pres">
      <dgm:prSet presAssocID="{9B09BBF5-7118-42F3-9B3B-04F0784965CC}" presName="spNode" presStyleCnt="0"/>
      <dgm:spPr/>
    </dgm:pt>
    <dgm:pt modelId="{A8F3EC46-DAE8-4484-A3BB-2A7B88442989}" type="pres">
      <dgm:prSet presAssocID="{E4360516-01EB-4691-A36D-6B75AAAB5037}" presName="sibTrans" presStyleLbl="sibTrans1D1" presStyleIdx="3" presStyleCnt="5"/>
      <dgm:spPr/>
    </dgm:pt>
    <dgm:pt modelId="{87289557-00C0-49E4-8A2B-E9EF3D7557E2}" type="pres">
      <dgm:prSet presAssocID="{B32FD7A0-E91F-4753-A32B-8594BDD69C43}" presName="node" presStyleLbl="node1" presStyleIdx="4" presStyleCnt="5">
        <dgm:presLayoutVars>
          <dgm:bulletEnabled val="1"/>
        </dgm:presLayoutVars>
      </dgm:prSet>
      <dgm:spPr/>
    </dgm:pt>
    <dgm:pt modelId="{ACDCE0EF-4A0B-4979-A505-80AD111393E7}" type="pres">
      <dgm:prSet presAssocID="{B32FD7A0-E91F-4753-A32B-8594BDD69C43}" presName="spNode" presStyleCnt="0"/>
      <dgm:spPr/>
    </dgm:pt>
    <dgm:pt modelId="{B19E2D52-2EC1-42B9-97B5-DC30E568EE61}" type="pres">
      <dgm:prSet presAssocID="{653C2495-F2BE-49C9-83ED-01FA447F0CA9}" presName="sibTrans" presStyleLbl="sibTrans1D1" presStyleIdx="4" presStyleCnt="5"/>
      <dgm:spPr/>
    </dgm:pt>
  </dgm:ptLst>
  <dgm:cxnLst>
    <dgm:cxn modelId="{B75539FC-4CBA-4F15-BCE6-01454D6074D6}" type="presOf" srcId="{BB8A16F9-A419-4BC6-9FAF-22BB568B6D87}" destId="{324DCD5C-4C28-4636-A22E-6F7119BBE193}" srcOrd="0" destOrd="0" presId="urn:microsoft.com/office/officeart/2005/8/layout/cycle6"/>
    <dgm:cxn modelId="{9F2D57C4-8145-48EF-B3D0-D353C49A3251}" type="presOf" srcId="{DC8654D3-B13E-4EA0-96BC-0FAF60FBE830}" destId="{6444C3CF-8AC5-42C4-A639-A48F409631E5}" srcOrd="0" destOrd="0" presId="urn:microsoft.com/office/officeart/2005/8/layout/cycle6"/>
    <dgm:cxn modelId="{9BB9E392-905E-40DD-8334-7CEDF886287A}" type="presOf" srcId="{DE7F8F6E-D533-48E4-9E66-D095CF839FF5}" destId="{CC45C7C4-855E-42F1-980C-2C0013A76FE5}" srcOrd="0" destOrd="0" presId="urn:microsoft.com/office/officeart/2005/8/layout/cycle6"/>
    <dgm:cxn modelId="{D58FA967-5AC1-4EDC-AB0B-6E16FFA348A4}" type="presOf" srcId="{1B276661-16C0-4B40-903B-67A5055F59CF}" destId="{FEAAB761-1F13-4F2C-9B23-89C9304DA5E0}" srcOrd="0" destOrd="0" presId="urn:microsoft.com/office/officeart/2005/8/layout/cycle6"/>
    <dgm:cxn modelId="{72A3DEC7-81FB-4AC6-A1D6-B4017A56C687}" srcId="{9D472EAE-3287-428D-AECC-CDD6A297D635}" destId="{9B09BBF5-7118-42F3-9B3B-04F0784965CC}" srcOrd="3" destOrd="0" parTransId="{C2274A5C-CF1A-4D77-BD44-8D56D324DB90}" sibTransId="{E4360516-01EB-4691-A36D-6B75AAAB5037}"/>
    <dgm:cxn modelId="{351E00BC-2797-4A49-8A0B-9C015B402206}" type="presOf" srcId="{9B09BBF5-7118-42F3-9B3B-04F0784965CC}" destId="{92BED3D0-D6B3-4D2A-912B-2501D31B3C76}" srcOrd="0" destOrd="0" presId="urn:microsoft.com/office/officeart/2005/8/layout/cycle6"/>
    <dgm:cxn modelId="{8ED4DF67-70BE-469A-B3DB-47327C8FCC69}" srcId="{9D472EAE-3287-428D-AECC-CDD6A297D635}" destId="{BB8A16F9-A419-4BC6-9FAF-22BB568B6D87}" srcOrd="2" destOrd="0" parTransId="{25D52CCA-976C-4A6F-86EC-E9427EB28B0D}" sibTransId="{DC8654D3-B13E-4EA0-96BC-0FAF60FBE830}"/>
    <dgm:cxn modelId="{3E483319-C77F-4C9B-87D3-4A38E927DAC0}" srcId="{9D472EAE-3287-428D-AECC-CDD6A297D635}" destId="{B32FD7A0-E91F-4753-A32B-8594BDD69C43}" srcOrd="4" destOrd="0" parTransId="{944A244C-9C72-4085-B2C7-5198B0C67F26}" sibTransId="{653C2495-F2BE-49C9-83ED-01FA447F0CA9}"/>
    <dgm:cxn modelId="{8791D14C-F057-439C-9680-2A9EB946F798}" type="presOf" srcId="{E4360516-01EB-4691-A36D-6B75AAAB5037}" destId="{A8F3EC46-DAE8-4484-A3BB-2A7B88442989}" srcOrd="0" destOrd="0" presId="urn:microsoft.com/office/officeart/2005/8/layout/cycle6"/>
    <dgm:cxn modelId="{2040DB9B-FB3C-41C5-B4B5-C3F02FF3D0D5}" srcId="{9D472EAE-3287-428D-AECC-CDD6A297D635}" destId="{1B276661-16C0-4B40-903B-67A5055F59CF}" srcOrd="0" destOrd="0" parTransId="{D359BA56-109D-4D3D-87FE-3C69D0822AE7}" sibTransId="{AB15B401-C592-47DB-B756-947C66991EAC}"/>
    <dgm:cxn modelId="{C493CF00-A379-4CD0-A8E9-65192FA65B0D}" type="presOf" srcId="{B32FD7A0-E91F-4753-A32B-8594BDD69C43}" destId="{87289557-00C0-49E4-8A2B-E9EF3D7557E2}" srcOrd="0" destOrd="0" presId="urn:microsoft.com/office/officeart/2005/8/layout/cycle6"/>
    <dgm:cxn modelId="{3D01DBB2-233A-4F5D-BA46-56248034B051}" type="presOf" srcId="{3868111A-E0B1-4C2B-8784-03FC3984A30A}" destId="{7627B20B-9878-4724-817E-BD0163E738AE}" srcOrd="0" destOrd="0" presId="urn:microsoft.com/office/officeart/2005/8/layout/cycle6"/>
    <dgm:cxn modelId="{644ED077-B81B-4EB2-88C6-D309C5C83A34}" srcId="{9D472EAE-3287-428D-AECC-CDD6A297D635}" destId="{DE7F8F6E-D533-48E4-9E66-D095CF839FF5}" srcOrd="1" destOrd="0" parTransId="{F8D6A18D-FEB6-44ED-AEBC-78882545E7E3}" sibTransId="{3868111A-E0B1-4C2B-8784-03FC3984A30A}"/>
    <dgm:cxn modelId="{4FFC2B07-990B-48E7-A5D7-BD35A96BD55D}" type="presOf" srcId="{653C2495-F2BE-49C9-83ED-01FA447F0CA9}" destId="{B19E2D52-2EC1-42B9-97B5-DC30E568EE61}" srcOrd="0" destOrd="0" presId="urn:microsoft.com/office/officeart/2005/8/layout/cycle6"/>
    <dgm:cxn modelId="{09AFAC8F-8A75-4AA6-B571-B0BC565E604B}" type="presOf" srcId="{9D472EAE-3287-428D-AECC-CDD6A297D635}" destId="{3D9298B1-D5BD-4AD9-854D-E4D8A5DB9CF6}" srcOrd="0" destOrd="0" presId="urn:microsoft.com/office/officeart/2005/8/layout/cycle6"/>
    <dgm:cxn modelId="{813B655C-05BB-40DE-86D4-CA5F5F79E4CE}" type="presOf" srcId="{AB15B401-C592-47DB-B756-947C66991EAC}" destId="{B91C5AB6-8E6A-4C2D-B7A9-FE4C5A70DBBE}" srcOrd="0" destOrd="0" presId="urn:microsoft.com/office/officeart/2005/8/layout/cycle6"/>
    <dgm:cxn modelId="{CBE0BCAE-0BEE-43EF-9755-AA34FD326CBF}" type="presParOf" srcId="{3D9298B1-D5BD-4AD9-854D-E4D8A5DB9CF6}" destId="{FEAAB761-1F13-4F2C-9B23-89C9304DA5E0}" srcOrd="0" destOrd="0" presId="urn:microsoft.com/office/officeart/2005/8/layout/cycle6"/>
    <dgm:cxn modelId="{8F323A54-4D92-46C4-A1ED-1C11C1BFB991}" type="presParOf" srcId="{3D9298B1-D5BD-4AD9-854D-E4D8A5DB9CF6}" destId="{48AE1AAA-F49C-434A-B9EE-A9BF600E2B22}" srcOrd="1" destOrd="0" presId="urn:microsoft.com/office/officeart/2005/8/layout/cycle6"/>
    <dgm:cxn modelId="{087ADCF2-0593-4406-99C6-E9567A03C854}" type="presParOf" srcId="{3D9298B1-D5BD-4AD9-854D-E4D8A5DB9CF6}" destId="{B91C5AB6-8E6A-4C2D-B7A9-FE4C5A70DBBE}" srcOrd="2" destOrd="0" presId="urn:microsoft.com/office/officeart/2005/8/layout/cycle6"/>
    <dgm:cxn modelId="{6ED07F19-77FC-40B6-BE2A-4B4CBCF78426}" type="presParOf" srcId="{3D9298B1-D5BD-4AD9-854D-E4D8A5DB9CF6}" destId="{CC45C7C4-855E-42F1-980C-2C0013A76FE5}" srcOrd="3" destOrd="0" presId="urn:microsoft.com/office/officeart/2005/8/layout/cycle6"/>
    <dgm:cxn modelId="{ED78227A-B596-429D-9A05-2C2CB2EC3812}" type="presParOf" srcId="{3D9298B1-D5BD-4AD9-854D-E4D8A5DB9CF6}" destId="{F445C7D7-0BA1-4627-9AAA-4E7E43FF6130}" srcOrd="4" destOrd="0" presId="urn:microsoft.com/office/officeart/2005/8/layout/cycle6"/>
    <dgm:cxn modelId="{E00499AB-0B6F-4E10-90BF-4B95E5A67537}" type="presParOf" srcId="{3D9298B1-D5BD-4AD9-854D-E4D8A5DB9CF6}" destId="{7627B20B-9878-4724-817E-BD0163E738AE}" srcOrd="5" destOrd="0" presId="urn:microsoft.com/office/officeart/2005/8/layout/cycle6"/>
    <dgm:cxn modelId="{A982A3CC-DA28-426F-8130-5ABCADAA40D8}" type="presParOf" srcId="{3D9298B1-D5BD-4AD9-854D-E4D8A5DB9CF6}" destId="{324DCD5C-4C28-4636-A22E-6F7119BBE193}" srcOrd="6" destOrd="0" presId="urn:microsoft.com/office/officeart/2005/8/layout/cycle6"/>
    <dgm:cxn modelId="{896F4043-97E7-4042-A1A8-62D61CA79E18}" type="presParOf" srcId="{3D9298B1-D5BD-4AD9-854D-E4D8A5DB9CF6}" destId="{13554080-7708-4D47-B85C-FC5BC7E503E1}" srcOrd="7" destOrd="0" presId="urn:microsoft.com/office/officeart/2005/8/layout/cycle6"/>
    <dgm:cxn modelId="{B4C3D3DB-23B0-40C9-B089-156D158EF695}" type="presParOf" srcId="{3D9298B1-D5BD-4AD9-854D-E4D8A5DB9CF6}" destId="{6444C3CF-8AC5-42C4-A639-A48F409631E5}" srcOrd="8" destOrd="0" presId="urn:microsoft.com/office/officeart/2005/8/layout/cycle6"/>
    <dgm:cxn modelId="{05427A5D-4E49-4DED-80EA-09DCED6F9981}" type="presParOf" srcId="{3D9298B1-D5BD-4AD9-854D-E4D8A5DB9CF6}" destId="{92BED3D0-D6B3-4D2A-912B-2501D31B3C76}" srcOrd="9" destOrd="0" presId="urn:microsoft.com/office/officeart/2005/8/layout/cycle6"/>
    <dgm:cxn modelId="{6C1DA369-1EEE-4330-8680-2DC74132EB26}" type="presParOf" srcId="{3D9298B1-D5BD-4AD9-854D-E4D8A5DB9CF6}" destId="{752881A4-962C-4EB6-A173-E5C46368D735}" srcOrd="10" destOrd="0" presId="urn:microsoft.com/office/officeart/2005/8/layout/cycle6"/>
    <dgm:cxn modelId="{3E916DBB-873E-405C-B34D-AC5FED2400CA}" type="presParOf" srcId="{3D9298B1-D5BD-4AD9-854D-E4D8A5DB9CF6}" destId="{A8F3EC46-DAE8-4484-A3BB-2A7B88442989}" srcOrd="11" destOrd="0" presId="urn:microsoft.com/office/officeart/2005/8/layout/cycle6"/>
    <dgm:cxn modelId="{F8452996-C048-423E-8A01-3AB3D09DFC08}" type="presParOf" srcId="{3D9298B1-D5BD-4AD9-854D-E4D8A5DB9CF6}" destId="{87289557-00C0-49E4-8A2B-E9EF3D7557E2}" srcOrd="12" destOrd="0" presId="urn:microsoft.com/office/officeart/2005/8/layout/cycle6"/>
    <dgm:cxn modelId="{14F381CE-2C27-4E9F-9CC1-0CF76A71D3AB}" type="presParOf" srcId="{3D9298B1-D5BD-4AD9-854D-E4D8A5DB9CF6}" destId="{ACDCE0EF-4A0B-4979-A505-80AD111393E7}" srcOrd="13" destOrd="0" presId="urn:microsoft.com/office/officeart/2005/8/layout/cycle6"/>
    <dgm:cxn modelId="{69C6F11E-1031-4379-9C54-04E6458B4546}" type="presParOf" srcId="{3D9298B1-D5BD-4AD9-854D-E4D8A5DB9CF6}" destId="{B19E2D52-2EC1-42B9-97B5-DC30E568EE6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C3A48-D95D-459F-B92F-A0011B773A6F}">
      <dsp:nvSpPr>
        <dsp:cNvPr id="0" name=""/>
        <dsp:cNvSpPr/>
      </dsp:nvSpPr>
      <dsp:spPr>
        <a:xfrm>
          <a:off x="4757399" y="27149"/>
          <a:ext cx="961208" cy="961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مرحلة العزوبية</a:t>
          </a:r>
          <a:endParaRPr lang="ar-SA" sz="2100" kern="1200" dirty="0"/>
        </a:p>
      </dsp:txBody>
      <dsp:txXfrm>
        <a:off x="4757399" y="27149"/>
        <a:ext cx="961208" cy="961208"/>
      </dsp:txXfrm>
    </dsp:sp>
    <dsp:sp modelId="{042D02A8-41F9-451A-AA4E-7BE7B2D86D62}">
      <dsp:nvSpPr>
        <dsp:cNvPr id="0" name=""/>
        <dsp:cNvSpPr/>
      </dsp:nvSpPr>
      <dsp:spPr>
        <a:xfrm>
          <a:off x="2496136" y="-676"/>
          <a:ext cx="3604038" cy="3604038"/>
        </a:xfrm>
        <a:prstGeom prst="circularArrow">
          <a:avLst>
            <a:gd name="adj1" fmla="val 5201"/>
            <a:gd name="adj2" fmla="val 335953"/>
            <a:gd name="adj3" fmla="val 21293078"/>
            <a:gd name="adj4" fmla="val 19766383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0236BF-9282-4AA8-B9F1-3A1214AF3659}">
      <dsp:nvSpPr>
        <dsp:cNvPr id="0" name=""/>
        <dsp:cNvSpPr/>
      </dsp:nvSpPr>
      <dsp:spPr>
        <a:xfrm>
          <a:off x="5338256" y="1814845"/>
          <a:ext cx="961208" cy="961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المرحلة المبكرة للزواج</a:t>
          </a:r>
          <a:endParaRPr lang="ar-SA" sz="2100" kern="1200" dirty="0"/>
        </a:p>
      </dsp:txBody>
      <dsp:txXfrm>
        <a:off x="5338256" y="1814845"/>
        <a:ext cx="961208" cy="961208"/>
      </dsp:txXfrm>
    </dsp:sp>
    <dsp:sp modelId="{C35D7916-AC8B-4166-B2D3-A6DACEEB434A}">
      <dsp:nvSpPr>
        <dsp:cNvPr id="0" name=""/>
        <dsp:cNvSpPr/>
      </dsp:nvSpPr>
      <dsp:spPr>
        <a:xfrm>
          <a:off x="2496136" y="-676"/>
          <a:ext cx="3604038" cy="3604038"/>
        </a:xfrm>
        <a:prstGeom prst="circularArrow">
          <a:avLst>
            <a:gd name="adj1" fmla="val 5201"/>
            <a:gd name="adj2" fmla="val 335953"/>
            <a:gd name="adj3" fmla="val 4014528"/>
            <a:gd name="adj4" fmla="val 2253589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42723D-19CF-43CD-98BA-DD693D27DA2F}">
      <dsp:nvSpPr>
        <dsp:cNvPr id="0" name=""/>
        <dsp:cNvSpPr/>
      </dsp:nvSpPr>
      <dsp:spPr>
        <a:xfrm>
          <a:off x="3817551" y="2919702"/>
          <a:ext cx="961208" cy="961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مرحلة الرعاية الأبوية</a:t>
          </a:r>
          <a:endParaRPr lang="ar-SA" sz="2100" kern="1200" dirty="0"/>
        </a:p>
      </dsp:txBody>
      <dsp:txXfrm>
        <a:off x="3817551" y="2919702"/>
        <a:ext cx="961208" cy="961208"/>
      </dsp:txXfrm>
    </dsp:sp>
    <dsp:sp modelId="{E81305C3-15A0-4B4D-B771-8ECED6B5B8D8}">
      <dsp:nvSpPr>
        <dsp:cNvPr id="0" name=""/>
        <dsp:cNvSpPr/>
      </dsp:nvSpPr>
      <dsp:spPr>
        <a:xfrm>
          <a:off x="2496136" y="-676"/>
          <a:ext cx="3604038" cy="3604038"/>
        </a:xfrm>
        <a:prstGeom prst="circularArrow">
          <a:avLst>
            <a:gd name="adj1" fmla="val 5201"/>
            <a:gd name="adj2" fmla="val 335953"/>
            <a:gd name="adj3" fmla="val 8210458"/>
            <a:gd name="adj4" fmla="val 6449519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5C1AD0-899C-485F-B02A-FFED2912495D}">
      <dsp:nvSpPr>
        <dsp:cNvPr id="0" name=""/>
        <dsp:cNvSpPr/>
      </dsp:nvSpPr>
      <dsp:spPr>
        <a:xfrm>
          <a:off x="2296846" y="1814845"/>
          <a:ext cx="961208" cy="961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مرحلة </a:t>
          </a:r>
          <a:r>
            <a:rPr lang="ar-SA" sz="2100" kern="1200" dirty="0" err="1" smtClean="0"/>
            <a:t>مابعد</a:t>
          </a:r>
          <a:r>
            <a:rPr lang="ar-SA" sz="2100" kern="1200" dirty="0" smtClean="0"/>
            <a:t> الأبوة</a:t>
          </a:r>
          <a:endParaRPr lang="ar-SA" sz="2100" kern="1200" dirty="0"/>
        </a:p>
      </dsp:txBody>
      <dsp:txXfrm>
        <a:off x="2296846" y="1814845"/>
        <a:ext cx="961208" cy="961208"/>
      </dsp:txXfrm>
    </dsp:sp>
    <dsp:sp modelId="{4C46E2A9-82CF-4965-A7DE-AC195084E14D}">
      <dsp:nvSpPr>
        <dsp:cNvPr id="0" name=""/>
        <dsp:cNvSpPr/>
      </dsp:nvSpPr>
      <dsp:spPr>
        <a:xfrm>
          <a:off x="2496136" y="-676"/>
          <a:ext cx="3604038" cy="3604038"/>
        </a:xfrm>
        <a:prstGeom prst="circularArrow">
          <a:avLst>
            <a:gd name="adj1" fmla="val 5201"/>
            <a:gd name="adj2" fmla="val 335953"/>
            <a:gd name="adj3" fmla="val 12297664"/>
            <a:gd name="adj4" fmla="val 10770969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B11279E-A312-4277-891F-7E8B6E0A8793}">
      <dsp:nvSpPr>
        <dsp:cNvPr id="0" name=""/>
        <dsp:cNvSpPr/>
      </dsp:nvSpPr>
      <dsp:spPr>
        <a:xfrm>
          <a:off x="2877704" y="27149"/>
          <a:ext cx="961208" cy="961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مرحلة </a:t>
          </a:r>
          <a:r>
            <a:rPr lang="ar-SA" sz="2100" kern="1200" dirty="0" err="1" smtClean="0"/>
            <a:t>الأنحلال</a:t>
          </a:r>
          <a:r>
            <a:rPr lang="ar-SA" sz="2100" kern="1200" dirty="0" smtClean="0"/>
            <a:t> والتفكك</a:t>
          </a:r>
          <a:endParaRPr lang="ar-SA" sz="2100" kern="1200" dirty="0"/>
        </a:p>
      </dsp:txBody>
      <dsp:txXfrm>
        <a:off x="2877704" y="27149"/>
        <a:ext cx="961208" cy="961208"/>
      </dsp:txXfrm>
    </dsp:sp>
    <dsp:sp modelId="{996CC5C5-BD01-4925-81A8-9AD00AA82054}">
      <dsp:nvSpPr>
        <dsp:cNvPr id="0" name=""/>
        <dsp:cNvSpPr/>
      </dsp:nvSpPr>
      <dsp:spPr>
        <a:xfrm>
          <a:off x="2496136" y="-676"/>
          <a:ext cx="3604038" cy="3604038"/>
        </a:xfrm>
        <a:prstGeom prst="circularArrow">
          <a:avLst>
            <a:gd name="adj1" fmla="val 5201"/>
            <a:gd name="adj2" fmla="val 335953"/>
            <a:gd name="adj3" fmla="val 16865517"/>
            <a:gd name="adj4" fmla="val 15198530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6DBC6-7619-4B4D-BE8D-19F102E6A152}">
      <dsp:nvSpPr>
        <dsp:cNvPr id="0" name=""/>
        <dsp:cNvSpPr/>
      </dsp:nvSpPr>
      <dsp:spPr>
        <a:xfrm>
          <a:off x="0" y="194592"/>
          <a:ext cx="2686347" cy="1611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الأسلوب المعيشي</a:t>
          </a:r>
          <a:endParaRPr lang="ar-SA" sz="3200" kern="1200" dirty="0"/>
        </a:p>
      </dsp:txBody>
      <dsp:txXfrm>
        <a:off x="0" y="194592"/>
        <a:ext cx="2686347" cy="1611808"/>
      </dsp:txXfrm>
    </dsp:sp>
    <dsp:sp modelId="{E086238B-DEC8-4D55-AB28-805B21959194}">
      <dsp:nvSpPr>
        <dsp:cNvPr id="0" name=""/>
        <dsp:cNvSpPr/>
      </dsp:nvSpPr>
      <dsp:spPr>
        <a:xfrm>
          <a:off x="2954982" y="194592"/>
          <a:ext cx="2686347" cy="1611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الخصائص الديموغرافية</a:t>
          </a:r>
          <a:endParaRPr lang="ar-SA" sz="3200" kern="1200" dirty="0"/>
        </a:p>
      </dsp:txBody>
      <dsp:txXfrm>
        <a:off x="2954982" y="194592"/>
        <a:ext cx="2686347" cy="1611808"/>
      </dsp:txXfrm>
    </dsp:sp>
    <dsp:sp modelId="{B579E7BB-A58F-470B-8EFD-271AA13DFC44}">
      <dsp:nvSpPr>
        <dsp:cNvPr id="0" name=""/>
        <dsp:cNvSpPr/>
      </dsp:nvSpPr>
      <dsp:spPr>
        <a:xfrm>
          <a:off x="5909964" y="194592"/>
          <a:ext cx="2686347" cy="1611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نوع وطبيعة الأسرة</a:t>
          </a:r>
          <a:endParaRPr lang="ar-SA" sz="3200" kern="1200" dirty="0"/>
        </a:p>
      </dsp:txBody>
      <dsp:txXfrm>
        <a:off x="5909964" y="194592"/>
        <a:ext cx="2686347" cy="1611808"/>
      </dsp:txXfrm>
    </dsp:sp>
    <dsp:sp modelId="{896C62C5-6054-4A06-BBE2-3DB2191B938D}">
      <dsp:nvSpPr>
        <dsp:cNvPr id="0" name=""/>
        <dsp:cNvSpPr/>
      </dsp:nvSpPr>
      <dsp:spPr>
        <a:xfrm>
          <a:off x="1477491" y="2075035"/>
          <a:ext cx="2686347" cy="1611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err="1" smtClean="0"/>
            <a:t>الإعتبارات</a:t>
          </a:r>
          <a:r>
            <a:rPr lang="ar-SA" sz="3200" kern="1200" dirty="0" smtClean="0"/>
            <a:t> </a:t>
          </a:r>
          <a:r>
            <a:rPr lang="ar-SA" sz="3200" kern="1200" dirty="0" err="1" smtClean="0"/>
            <a:t>الإجتماعية</a:t>
          </a:r>
          <a:endParaRPr lang="ar-SA" sz="3200" kern="1200" dirty="0"/>
        </a:p>
      </dsp:txBody>
      <dsp:txXfrm>
        <a:off x="1477491" y="2075035"/>
        <a:ext cx="2686347" cy="1611808"/>
      </dsp:txXfrm>
    </dsp:sp>
    <dsp:sp modelId="{3D0773A9-E962-4B4A-8E54-3082631247EA}">
      <dsp:nvSpPr>
        <dsp:cNvPr id="0" name=""/>
        <dsp:cNvSpPr/>
      </dsp:nvSpPr>
      <dsp:spPr>
        <a:xfrm>
          <a:off x="4432473" y="2075035"/>
          <a:ext cx="2686347" cy="1611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الإنتاج الداخلي للأسرة</a:t>
          </a:r>
          <a:endParaRPr lang="ar-SA" sz="3200" kern="1200" dirty="0"/>
        </a:p>
      </dsp:txBody>
      <dsp:txXfrm>
        <a:off x="4432473" y="2075035"/>
        <a:ext cx="2686347" cy="1611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75A48-D1B9-4C1C-A154-1104FA99B7AA}">
      <dsp:nvSpPr>
        <dsp:cNvPr id="0" name=""/>
        <dsp:cNvSpPr/>
      </dsp:nvSpPr>
      <dsp:spPr>
        <a:xfrm>
          <a:off x="986" y="3639"/>
          <a:ext cx="8594339" cy="15008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kern="1200" dirty="0" smtClean="0"/>
            <a:t>خصائص الجماعة:</a:t>
          </a:r>
          <a:endParaRPr lang="ar-SA" sz="6500" kern="1200" dirty="0"/>
        </a:p>
      </dsp:txBody>
      <dsp:txXfrm>
        <a:off x="44943" y="47596"/>
        <a:ext cx="8506425" cy="1412901"/>
      </dsp:txXfrm>
    </dsp:sp>
    <dsp:sp modelId="{81B777D6-CF9F-4435-8C10-06628F96A2E2}">
      <dsp:nvSpPr>
        <dsp:cNvPr id="0" name=""/>
        <dsp:cNvSpPr/>
      </dsp:nvSpPr>
      <dsp:spPr>
        <a:xfrm>
          <a:off x="986" y="1654654"/>
          <a:ext cx="5614088" cy="15008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وضع المعايير السلوكية</a:t>
          </a:r>
          <a:endParaRPr lang="ar-SA" sz="4000" kern="1200" dirty="0"/>
        </a:p>
      </dsp:txBody>
      <dsp:txXfrm>
        <a:off x="44943" y="1698611"/>
        <a:ext cx="5526174" cy="1412901"/>
      </dsp:txXfrm>
    </dsp:sp>
    <dsp:sp modelId="{3387AAB9-C1FA-4B8C-91E9-D66BFA1000C7}">
      <dsp:nvSpPr>
        <dsp:cNvPr id="0" name=""/>
        <dsp:cNvSpPr/>
      </dsp:nvSpPr>
      <dsp:spPr>
        <a:xfrm>
          <a:off x="986" y="3305670"/>
          <a:ext cx="2749308" cy="15008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السيطرة</a:t>
          </a:r>
          <a:endParaRPr lang="ar-SA" sz="2800" kern="1200" dirty="0"/>
        </a:p>
      </dsp:txBody>
      <dsp:txXfrm>
        <a:off x="44943" y="3349627"/>
        <a:ext cx="2661394" cy="1412901"/>
      </dsp:txXfrm>
    </dsp:sp>
    <dsp:sp modelId="{C95E8895-D45E-494C-AF90-55482BCFE45F}">
      <dsp:nvSpPr>
        <dsp:cNvPr id="0" name=""/>
        <dsp:cNvSpPr/>
      </dsp:nvSpPr>
      <dsp:spPr>
        <a:xfrm>
          <a:off x="2865766" y="3305670"/>
          <a:ext cx="2749308" cy="15008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المساهمة في التطبيع </a:t>
          </a:r>
          <a:r>
            <a:rPr lang="ar-SA" sz="2800" kern="1200" dirty="0" err="1" smtClean="0"/>
            <a:t>الأجتماعي</a:t>
          </a:r>
          <a:endParaRPr lang="ar-SA" sz="2800" kern="1200" dirty="0"/>
        </a:p>
      </dsp:txBody>
      <dsp:txXfrm>
        <a:off x="2909723" y="3349627"/>
        <a:ext cx="2661394" cy="1412901"/>
      </dsp:txXfrm>
    </dsp:sp>
    <dsp:sp modelId="{CDAF283A-51A1-469E-B60F-39AF3E6CA800}">
      <dsp:nvSpPr>
        <dsp:cNvPr id="0" name=""/>
        <dsp:cNvSpPr/>
      </dsp:nvSpPr>
      <dsp:spPr>
        <a:xfrm>
          <a:off x="5846016" y="1654654"/>
          <a:ext cx="2749308" cy="15008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تحديد منزلة الفرد</a:t>
          </a:r>
          <a:endParaRPr lang="ar-SA" sz="4000" kern="1200" dirty="0"/>
        </a:p>
      </dsp:txBody>
      <dsp:txXfrm>
        <a:off x="5889973" y="1698611"/>
        <a:ext cx="2661394" cy="1412901"/>
      </dsp:txXfrm>
    </dsp:sp>
    <dsp:sp modelId="{C0C30FD2-FD16-433D-9CA3-7F4073F7E6DB}">
      <dsp:nvSpPr>
        <dsp:cNvPr id="0" name=""/>
        <dsp:cNvSpPr/>
      </dsp:nvSpPr>
      <dsp:spPr>
        <a:xfrm>
          <a:off x="5846016" y="3305670"/>
          <a:ext cx="2749308" cy="15008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تحديد دور الفرد ضمن الجماعة</a:t>
          </a:r>
          <a:endParaRPr lang="ar-SA" sz="2800" kern="1200" dirty="0"/>
        </a:p>
      </dsp:txBody>
      <dsp:txXfrm>
        <a:off x="5889973" y="3349627"/>
        <a:ext cx="2661394" cy="14129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D408D-1642-4E9A-BB85-13CA0D4BC9D8}">
      <dsp:nvSpPr>
        <dsp:cNvPr id="0" name=""/>
        <dsp:cNvSpPr/>
      </dsp:nvSpPr>
      <dsp:spPr>
        <a:xfrm>
          <a:off x="1049" y="0"/>
          <a:ext cx="2728321" cy="38814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400" kern="1200" dirty="0"/>
        </a:p>
      </dsp:txBody>
      <dsp:txXfrm>
        <a:off x="1049" y="0"/>
        <a:ext cx="2728321" cy="1164431"/>
      </dsp:txXfrm>
    </dsp:sp>
    <dsp:sp modelId="{ACD0D013-4070-4F59-BA0B-DE62E1D21D32}">
      <dsp:nvSpPr>
        <dsp:cNvPr id="0" name=""/>
        <dsp:cNvSpPr/>
      </dsp:nvSpPr>
      <dsp:spPr>
        <a:xfrm>
          <a:off x="273881" y="1165568"/>
          <a:ext cx="2182657" cy="11703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جمعيات حماية المستهلك</a:t>
          </a:r>
          <a:endParaRPr lang="ar-SA" sz="2400" kern="1200" dirty="0"/>
        </a:p>
      </dsp:txBody>
      <dsp:txXfrm>
        <a:off x="308158" y="1199845"/>
        <a:ext cx="2114103" cy="1101752"/>
      </dsp:txXfrm>
    </dsp:sp>
    <dsp:sp modelId="{1B607CDD-98D7-4C13-92E9-5B070C5E4A7F}">
      <dsp:nvSpPr>
        <dsp:cNvPr id="0" name=""/>
        <dsp:cNvSpPr/>
      </dsp:nvSpPr>
      <dsp:spPr>
        <a:xfrm>
          <a:off x="273881" y="2515921"/>
          <a:ext cx="2182657" cy="11703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الجماعات الاجتماعية الرسمية</a:t>
          </a:r>
          <a:endParaRPr lang="ar-SA" sz="2400" kern="1200" dirty="0"/>
        </a:p>
      </dsp:txBody>
      <dsp:txXfrm>
        <a:off x="308158" y="2550198"/>
        <a:ext cx="2114103" cy="1101752"/>
      </dsp:txXfrm>
    </dsp:sp>
    <dsp:sp modelId="{49F8BD14-3472-42E1-BB93-626E62EA1CDA}">
      <dsp:nvSpPr>
        <dsp:cNvPr id="0" name=""/>
        <dsp:cNvSpPr/>
      </dsp:nvSpPr>
      <dsp:spPr>
        <a:xfrm>
          <a:off x="2933995" y="0"/>
          <a:ext cx="2728321" cy="38814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400" kern="1200"/>
        </a:p>
      </dsp:txBody>
      <dsp:txXfrm>
        <a:off x="2933995" y="0"/>
        <a:ext cx="2728321" cy="1164431"/>
      </dsp:txXfrm>
    </dsp:sp>
    <dsp:sp modelId="{8A2C8B0F-D681-4B08-B0FF-73911B6CE4E7}">
      <dsp:nvSpPr>
        <dsp:cNvPr id="0" name=""/>
        <dsp:cNvSpPr/>
      </dsp:nvSpPr>
      <dsp:spPr>
        <a:xfrm>
          <a:off x="3206827" y="1165568"/>
          <a:ext cx="2182657" cy="11703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جماعات التسويق</a:t>
          </a:r>
          <a:endParaRPr lang="ar-SA" sz="2400" kern="1200" dirty="0"/>
        </a:p>
      </dsp:txBody>
      <dsp:txXfrm>
        <a:off x="3241104" y="1199845"/>
        <a:ext cx="2114103" cy="1101752"/>
      </dsp:txXfrm>
    </dsp:sp>
    <dsp:sp modelId="{FD3397A8-5714-43C0-9D3B-DB7F1E1CE2D6}">
      <dsp:nvSpPr>
        <dsp:cNvPr id="0" name=""/>
        <dsp:cNvSpPr/>
      </dsp:nvSpPr>
      <dsp:spPr>
        <a:xfrm>
          <a:off x="3206827" y="2515921"/>
          <a:ext cx="2182657" cy="11703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زملاء العمل</a:t>
          </a:r>
          <a:endParaRPr lang="ar-SA" sz="2400" kern="1200" dirty="0"/>
        </a:p>
      </dsp:txBody>
      <dsp:txXfrm>
        <a:off x="3241104" y="2550198"/>
        <a:ext cx="2114103" cy="1101752"/>
      </dsp:txXfrm>
    </dsp:sp>
    <dsp:sp modelId="{CE0714D3-C235-46D3-A4D5-9EBA413C3D46}">
      <dsp:nvSpPr>
        <dsp:cNvPr id="0" name=""/>
        <dsp:cNvSpPr/>
      </dsp:nvSpPr>
      <dsp:spPr>
        <a:xfrm>
          <a:off x="5866940" y="0"/>
          <a:ext cx="2728321" cy="38814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400" kern="1200"/>
        </a:p>
      </dsp:txBody>
      <dsp:txXfrm>
        <a:off x="5866940" y="0"/>
        <a:ext cx="2728321" cy="1164431"/>
      </dsp:txXfrm>
    </dsp:sp>
    <dsp:sp modelId="{F48DCC1F-EC91-40D7-8DE6-17542FCB29D4}">
      <dsp:nvSpPr>
        <dsp:cNvPr id="0" name=""/>
        <dsp:cNvSpPr/>
      </dsp:nvSpPr>
      <dsp:spPr>
        <a:xfrm>
          <a:off x="6139773" y="1165568"/>
          <a:ext cx="2182657" cy="11703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الأسرة</a:t>
          </a:r>
          <a:endParaRPr lang="ar-SA" sz="2400" kern="1200" dirty="0"/>
        </a:p>
      </dsp:txBody>
      <dsp:txXfrm>
        <a:off x="6174050" y="1199845"/>
        <a:ext cx="2114103" cy="1101752"/>
      </dsp:txXfrm>
    </dsp:sp>
    <dsp:sp modelId="{A02214FD-D395-41C2-8121-BFD58DD79354}">
      <dsp:nvSpPr>
        <dsp:cNvPr id="0" name=""/>
        <dsp:cNvSpPr/>
      </dsp:nvSpPr>
      <dsp:spPr>
        <a:xfrm>
          <a:off x="6139773" y="2515921"/>
          <a:ext cx="2182657" cy="11703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الأصدقاء</a:t>
          </a:r>
          <a:endParaRPr lang="ar-SA" sz="2400" kern="1200" dirty="0"/>
        </a:p>
      </dsp:txBody>
      <dsp:txXfrm>
        <a:off x="6174050" y="2550198"/>
        <a:ext cx="2114103" cy="11017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AB761-1F13-4F2C-9B23-89C9304DA5E0}">
      <dsp:nvSpPr>
        <dsp:cNvPr id="0" name=""/>
        <dsp:cNvSpPr/>
      </dsp:nvSpPr>
      <dsp:spPr>
        <a:xfrm>
          <a:off x="3661197" y="3382"/>
          <a:ext cx="1273916" cy="8280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التعاون	</a:t>
          </a:r>
          <a:endParaRPr lang="ar-SA" sz="2100" kern="1200" dirty="0"/>
        </a:p>
      </dsp:txBody>
      <dsp:txXfrm>
        <a:off x="3701619" y="43804"/>
        <a:ext cx="1193072" cy="747201"/>
      </dsp:txXfrm>
    </dsp:sp>
    <dsp:sp modelId="{B91C5AB6-8E6A-4C2D-B7A9-FE4C5A70DBBE}">
      <dsp:nvSpPr>
        <dsp:cNvPr id="0" name=""/>
        <dsp:cNvSpPr/>
      </dsp:nvSpPr>
      <dsp:spPr>
        <a:xfrm>
          <a:off x="2644266" y="417405"/>
          <a:ext cx="3307779" cy="3307779"/>
        </a:xfrm>
        <a:custGeom>
          <a:avLst/>
          <a:gdLst/>
          <a:ahLst/>
          <a:cxnLst/>
          <a:rect l="0" t="0" r="0" b="0"/>
          <a:pathLst>
            <a:path>
              <a:moveTo>
                <a:pt x="2299593" y="131254"/>
              </a:moveTo>
              <a:arcTo wR="1653889" hR="1653889" stAng="17578820" swAng="1960807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5C7C4-855E-42F1-980C-2C0013A76FE5}">
      <dsp:nvSpPr>
        <dsp:cNvPr id="0" name=""/>
        <dsp:cNvSpPr/>
      </dsp:nvSpPr>
      <dsp:spPr>
        <a:xfrm>
          <a:off x="5234140" y="1146192"/>
          <a:ext cx="1273916" cy="8280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المنافسة</a:t>
          </a:r>
          <a:endParaRPr lang="ar-SA" sz="2100" kern="1200" dirty="0"/>
        </a:p>
      </dsp:txBody>
      <dsp:txXfrm>
        <a:off x="5274562" y="1186614"/>
        <a:ext cx="1193072" cy="747201"/>
      </dsp:txXfrm>
    </dsp:sp>
    <dsp:sp modelId="{7627B20B-9878-4724-817E-BD0163E738AE}">
      <dsp:nvSpPr>
        <dsp:cNvPr id="0" name=""/>
        <dsp:cNvSpPr/>
      </dsp:nvSpPr>
      <dsp:spPr>
        <a:xfrm>
          <a:off x="2644266" y="417405"/>
          <a:ext cx="3307779" cy="3307779"/>
        </a:xfrm>
        <a:custGeom>
          <a:avLst/>
          <a:gdLst/>
          <a:ahLst/>
          <a:cxnLst/>
          <a:rect l="0" t="0" r="0" b="0"/>
          <a:pathLst>
            <a:path>
              <a:moveTo>
                <a:pt x="3305516" y="1567401"/>
              </a:moveTo>
              <a:arcTo wR="1653889" hR="1653889" stAng="21420146" swAng="2195741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DCD5C-4C28-4636-A22E-6F7119BBE193}">
      <dsp:nvSpPr>
        <dsp:cNvPr id="0" name=""/>
        <dsp:cNvSpPr/>
      </dsp:nvSpPr>
      <dsp:spPr>
        <a:xfrm>
          <a:off x="4633329" y="2995296"/>
          <a:ext cx="1273916" cy="8280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الصراع</a:t>
          </a:r>
          <a:endParaRPr lang="ar-SA" sz="2100" kern="1200" dirty="0"/>
        </a:p>
      </dsp:txBody>
      <dsp:txXfrm>
        <a:off x="4673751" y="3035718"/>
        <a:ext cx="1193072" cy="747201"/>
      </dsp:txXfrm>
    </dsp:sp>
    <dsp:sp modelId="{6444C3CF-8AC5-42C4-A639-A48F409631E5}">
      <dsp:nvSpPr>
        <dsp:cNvPr id="0" name=""/>
        <dsp:cNvSpPr/>
      </dsp:nvSpPr>
      <dsp:spPr>
        <a:xfrm>
          <a:off x="2644266" y="417405"/>
          <a:ext cx="3307779" cy="3307779"/>
        </a:xfrm>
        <a:custGeom>
          <a:avLst/>
          <a:gdLst/>
          <a:ahLst/>
          <a:cxnLst/>
          <a:rect l="0" t="0" r="0" b="0"/>
          <a:pathLst>
            <a:path>
              <a:moveTo>
                <a:pt x="1982496" y="3274805"/>
              </a:moveTo>
              <a:arcTo wR="1653889" hR="1653889" stAng="4712388" swAng="1375224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ED3D0-D6B3-4D2A-912B-2501D31B3C76}">
      <dsp:nvSpPr>
        <dsp:cNvPr id="0" name=""/>
        <dsp:cNvSpPr/>
      </dsp:nvSpPr>
      <dsp:spPr>
        <a:xfrm>
          <a:off x="2689065" y="2995296"/>
          <a:ext cx="1273916" cy="8280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المهادنة</a:t>
          </a:r>
          <a:endParaRPr lang="ar-SA" sz="2100" kern="1200" dirty="0"/>
        </a:p>
      </dsp:txBody>
      <dsp:txXfrm>
        <a:off x="2729487" y="3035718"/>
        <a:ext cx="1193072" cy="747201"/>
      </dsp:txXfrm>
    </dsp:sp>
    <dsp:sp modelId="{A8F3EC46-DAE8-4484-A3BB-2A7B88442989}">
      <dsp:nvSpPr>
        <dsp:cNvPr id="0" name=""/>
        <dsp:cNvSpPr/>
      </dsp:nvSpPr>
      <dsp:spPr>
        <a:xfrm>
          <a:off x="2644266" y="417405"/>
          <a:ext cx="3307779" cy="3307779"/>
        </a:xfrm>
        <a:custGeom>
          <a:avLst/>
          <a:gdLst/>
          <a:ahLst/>
          <a:cxnLst/>
          <a:rect l="0" t="0" r="0" b="0"/>
          <a:pathLst>
            <a:path>
              <a:moveTo>
                <a:pt x="276299" y="2569092"/>
              </a:moveTo>
              <a:arcTo wR="1653889" hR="1653889" stAng="8784112" swAng="2195741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89557-00C0-49E4-8A2B-E9EF3D7557E2}">
      <dsp:nvSpPr>
        <dsp:cNvPr id="0" name=""/>
        <dsp:cNvSpPr/>
      </dsp:nvSpPr>
      <dsp:spPr>
        <a:xfrm>
          <a:off x="2088255" y="1146192"/>
          <a:ext cx="1273916" cy="8280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smtClean="0"/>
            <a:t>التقليد</a:t>
          </a:r>
          <a:endParaRPr lang="ar-SA" sz="2100" kern="1200"/>
        </a:p>
      </dsp:txBody>
      <dsp:txXfrm>
        <a:off x="2128677" y="1186614"/>
        <a:ext cx="1193072" cy="747201"/>
      </dsp:txXfrm>
    </dsp:sp>
    <dsp:sp modelId="{B19E2D52-2EC1-42B9-97B5-DC30E568EE61}">
      <dsp:nvSpPr>
        <dsp:cNvPr id="0" name=""/>
        <dsp:cNvSpPr/>
      </dsp:nvSpPr>
      <dsp:spPr>
        <a:xfrm>
          <a:off x="2644266" y="417405"/>
          <a:ext cx="3307779" cy="3307779"/>
        </a:xfrm>
        <a:custGeom>
          <a:avLst/>
          <a:gdLst/>
          <a:ahLst/>
          <a:cxnLst/>
          <a:rect l="0" t="0" r="0" b="0"/>
          <a:pathLst>
            <a:path>
              <a:moveTo>
                <a:pt x="288257" y="720937"/>
              </a:moveTo>
              <a:arcTo wR="1653889" hR="1653889" stAng="12860372" swAng="1960807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الأسرة وسلوك المستهلك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9441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1778939"/>
              </p:ext>
            </p:extLst>
          </p:nvPr>
        </p:nvGraphicFramePr>
        <p:xfrm>
          <a:off x="677863" y="1231900"/>
          <a:ext cx="8596312" cy="4810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2478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الجماعات المرجعية للمستهلك</a:t>
            </a:r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29306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7354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تطبيقات تسويقية لمفهوم الجماعات المرجعية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نجوم المجتمع المشهورين</a:t>
            </a:r>
          </a:p>
          <a:p>
            <a:r>
              <a:rPr lang="ar-SA" dirty="0" smtClean="0"/>
              <a:t>الخبراء</a:t>
            </a:r>
          </a:p>
          <a:p>
            <a:r>
              <a:rPr lang="ar-SA" dirty="0" smtClean="0"/>
              <a:t>شخصيات خيالية مبتكرة</a:t>
            </a:r>
          </a:p>
          <a:p>
            <a:r>
              <a:rPr lang="ar-SA" dirty="0" smtClean="0"/>
              <a:t>محلات التجزئة الكبرى</a:t>
            </a:r>
          </a:p>
          <a:p>
            <a:r>
              <a:rPr lang="ar-SA" dirty="0" smtClean="0"/>
              <a:t>كبار المديرين</a:t>
            </a:r>
          </a:p>
          <a:p>
            <a:r>
              <a:rPr lang="ar-SA" dirty="0" smtClean="0"/>
              <a:t>الهيئات الرسمية ذات العلاقة</a:t>
            </a:r>
          </a:p>
          <a:p>
            <a:r>
              <a:rPr lang="ar-SA" dirty="0" smtClean="0"/>
              <a:t>الشخص العادي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29510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أسباب خضوع المستهلك لتأثير الجماعات المرجعية: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المدعمات الاجتماعية</a:t>
            </a:r>
          </a:p>
          <a:p>
            <a:r>
              <a:rPr lang="ar-SA" dirty="0" smtClean="0"/>
              <a:t>التحكم في المعلومات المتاحة للفرد</a:t>
            </a:r>
          </a:p>
          <a:p>
            <a:r>
              <a:rPr lang="ar-SA" dirty="0" smtClean="0"/>
              <a:t>توفير نماذج للاقتداء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86908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أشكال التفاعل بين المستهلكين والجماعات المرجعية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99274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627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الأسرة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وحدة اجتماعية تتألف من عدد من الأفراد تربطهم علاقات أسرية مختلفة ( الدم، الزواج) ويعيشون في منزل معروف ومحدد، ويتفاعلون مع بعض لإشباع حاجاتهم المشتركة والشخصية .</a:t>
            </a:r>
          </a:p>
          <a:p>
            <a:endParaRPr lang="ar-SA" dirty="0"/>
          </a:p>
          <a:p>
            <a:r>
              <a:rPr lang="ar-SA" dirty="0" smtClean="0"/>
              <a:t>الأسرة ثلاث أنواع:</a:t>
            </a:r>
          </a:p>
          <a:p>
            <a:pPr>
              <a:buFontTx/>
              <a:buChar char="-"/>
            </a:pPr>
            <a:r>
              <a:rPr lang="ar-SA" dirty="0" smtClean="0"/>
              <a:t>الأسرة النواة</a:t>
            </a:r>
          </a:p>
          <a:p>
            <a:pPr>
              <a:buFontTx/>
              <a:buChar char="-"/>
            </a:pPr>
            <a:r>
              <a:rPr lang="ar-SA" dirty="0" smtClean="0"/>
              <a:t>الأسرة الممتدة</a:t>
            </a:r>
          </a:p>
          <a:p>
            <a:pPr>
              <a:buFontTx/>
              <a:buChar char="-"/>
            </a:pPr>
            <a:r>
              <a:rPr lang="ar-SA" dirty="0" smtClean="0"/>
              <a:t>الوحدة المعيشية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1056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وظائف الأسرة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تهيئة فرص التطبع الاجتماعي</a:t>
            </a:r>
          </a:p>
          <a:p>
            <a:r>
              <a:rPr lang="ar-SA" dirty="0" smtClean="0"/>
              <a:t>توفير الدعم المادي والاجتماعي لأبنائها</a:t>
            </a:r>
          </a:p>
          <a:p>
            <a:r>
              <a:rPr lang="ar-SA" dirty="0" smtClean="0"/>
              <a:t>إمداد الأبناء بالدعم المعنوي</a:t>
            </a:r>
          </a:p>
          <a:p>
            <a:r>
              <a:rPr lang="ar-SA" dirty="0" smtClean="0"/>
              <a:t>اختيار الأسلوب المعيشي الملائم </a:t>
            </a:r>
            <a:r>
              <a:rPr lang="ar-SA" dirty="0" err="1" smtClean="0"/>
              <a:t>لافراد</a:t>
            </a:r>
            <a:r>
              <a:rPr lang="ar-SA" dirty="0" smtClean="0"/>
              <a:t> الأسرة</a:t>
            </a:r>
          </a:p>
          <a:p>
            <a:r>
              <a:rPr lang="ar-SA" dirty="0" smtClean="0"/>
              <a:t>تهيئة فرص التطبيق </a:t>
            </a:r>
            <a:r>
              <a:rPr lang="ar-SA" dirty="0" err="1" smtClean="0"/>
              <a:t>الأستهلاكي</a:t>
            </a:r>
            <a:r>
              <a:rPr lang="ar-SA" dirty="0" smtClean="0"/>
              <a:t> </a:t>
            </a:r>
            <a:r>
              <a:rPr lang="ar-SA" dirty="0" err="1" smtClean="0"/>
              <a:t>للافراد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4579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اتخاذ القرار </a:t>
            </a:r>
            <a:r>
              <a:rPr lang="ar-SA" dirty="0" err="1" smtClean="0"/>
              <a:t>الشرائي</a:t>
            </a:r>
            <a:r>
              <a:rPr lang="ar-SA" dirty="0" smtClean="0"/>
              <a:t> في الأسرة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أشكال التأثير المتبادل داخل الأسرة (بين الزوجين)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smtClean="0"/>
              <a:t>الخبير</a:t>
            </a:r>
          </a:p>
          <a:p>
            <a:r>
              <a:rPr lang="ar-SA" dirty="0" smtClean="0"/>
              <a:t>الشرعية</a:t>
            </a:r>
          </a:p>
          <a:p>
            <a:r>
              <a:rPr lang="ar-SA" dirty="0" smtClean="0"/>
              <a:t>المساومة</a:t>
            </a:r>
          </a:p>
          <a:p>
            <a:r>
              <a:rPr lang="ar-SA" dirty="0" smtClean="0"/>
              <a:t>المكافأة</a:t>
            </a:r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أدوار الأسرة في عملية اتخاذ القرار </a:t>
            </a:r>
            <a:r>
              <a:rPr lang="ar-SA" dirty="0" err="1" smtClean="0">
                <a:solidFill>
                  <a:schemeClr val="accent1">
                    <a:lumMod val="75000"/>
                  </a:schemeClr>
                </a:solidFill>
              </a:rPr>
              <a:t>الشرائي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SA" dirty="0" smtClean="0"/>
              <a:t>الأعضاء المؤثرون</a:t>
            </a:r>
          </a:p>
          <a:p>
            <a:r>
              <a:rPr lang="ar-SA" dirty="0" smtClean="0"/>
              <a:t>الأعضاء حافظي المعلومات</a:t>
            </a:r>
          </a:p>
          <a:p>
            <a:r>
              <a:rPr lang="ar-SA" dirty="0" smtClean="0"/>
              <a:t>الأعضاء المقررون</a:t>
            </a:r>
          </a:p>
          <a:p>
            <a:r>
              <a:rPr lang="ar-SA" dirty="0" smtClean="0"/>
              <a:t>الأعضاء المشترون</a:t>
            </a:r>
          </a:p>
          <a:p>
            <a:r>
              <a:rPr lang="ar-SA" dirty="0" smtClean="0"/>
              <a:t>الأعضاء المستخدمون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34111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دورة حياة الأسرة وسلوكها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3849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6801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العوامل المؤثرة على القرارات الشرائية </a:t>
            </a:r>
            <a:r>
              <a:rPr lang="ar-SA" dirty="0" err="1" smtClean="0"/>
              <a:t>للاسرة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82650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640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الجماعات المرجعية وسلوك المستهلك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1307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الجماعات المرجعية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تلك المجموعات البشرية التي يمكن أن تستخدم كإطار مرجعي للأفراد في قراراتهم الشرائية وتشكيل مواقفهم وسلوكهم</a:t>
            </a:r>
          </a:p>
          <a:p>
            <a:endParaRPr lang="ar-SA" dirty="0"/>
          </a:p>
          <a:p>
            <a:r>
              <a:rPr lang="ar-SA" dirty="0" smtClean="0"/>
              <a:t>لابد من التفريق بين ثلاث مفاهيم متعلقة بالجماعات:</a:t>
            </a:r>
          </a:p>
          <a:p>
            <a:pPr>
              <a:buFontTx/>
              <a:buChar char="-"/>
            </a:pPr>
            <a:r>
              <a:rPr lang="ar-SA" dirty="0" smtClean="0"/>
              <a:t>التجمع</a:t>
            </a:r>
          </a:p>
          <a:p>
            <a:pPr>
              <a:buFontTx/>
              <a:buChar char="-"/>
            </a:pPr>
            <a:r>
              <a:rPr lang="ar-SA" dirty="0" smtClean="0"/>
              <a:t>الفئة</a:t>
            </a:r>
          </a:p>
          <a:p>
            <a:pPr>
              <a:buFontTx/>
              <a:buChar char="-"/>
            </a:pPr>
            <a:r>
              <a:rPr lang="ar-SA" dirty="0" smtClean="0"/>
              <a:t>الجماعة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28868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الجماعات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بحسب معيار وظيفة الأعضاء</a:t>
            </a:r>
          </a:p>
          <a:p>
            <a:r>
              <a:rPr lang="ar-SA" dirty="0" smtClean="0"/>
              <a:t>بحسب معيار تفاعل الأعضاء (أولية ، ثانوية)</a:t>
            </a:r>
          </a:p>
          <a:p>
            <a:r>
              <a:rPr lang="ar-SA" dirty="0" smtClean="0"/>
              <a:t>بحسب معيار التنظيم (رسمية، غير رسمية)</a:t>
            </a:r>
          </a:p>
          <a:p>
            <a:r>
              <a:rPr lang="ar-SA" dirty="0" smtClean="0"/>
              <a:t>بحسب معيار العضوية (ذات عضوية، رمزية)</a:t>
            </a:r>
          </a:p>
          <a:p>
            <a:r>
              <a:rPr lang="ar-SA" dirty="0" smtClean="0"/>
              <a:t>بحسب معيار التأثير على الأفراد (إيجابي، سلبي)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9573921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307</Words>
  <Application>Microsoft Office PowerPoint</Application>
  <PresentationFormat>ملء الشاشة</PresentationFormat>
  <Paragraphs>83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9" baseType="lpstr">
      <vt:lpstr>Arial</vt:lpstr>
      <vt:lpstr>Tahoma</vt:lpstr>
      <vt:lpstr>Trebuchet MS</vt:lpstr>
      <vt:lpstr>Wingdings 3</vt:lpstr>
      <vt:lpstr>واجهة</vt:lpstr>
      <vt:lpstr>الأسرة وسلوك المستهلك</vt:lpstr>
      <vt:lpstr>مفهوم الأسرة</vt:lpstr>
      <vt:lpstr>وظائف الأسرة</vt:lpstr>
      <vt:lpstr>اتخاذ القرار الشرائي في الأسرة</vt:lpstr>
      <vt:lpstr>دورة حياة الأسرة وسلوكها</vt:lpstr>
      <vt:lpstr>العوامل المؤثرة على القرارات الشرائية للاسرة</vt:lpstr>
      <vt:lpstr>الجماعات المرجعية وسلوك المستهلك</vt:lpstr>
      <vt:lpstr>مفهوم الجماعات المرجعية</vt:lpstr>
      <vt:lpstr>أنواع الجماعات</vt:lpstr>
      <vt:lpstr>عرض تقديمي في PowerPoint</vt:lpstr>
      <vt:lpstr>أنواع الجماعات المرجعية للمستهلك</vt:lpstr>
      <vt:lpstr>تطبيقات تسويقية لمفهوم الجماعات المرجعية</vt:lpstr>
      <vt:lpstr>أسباب خضوع المستهلك لتأثير الجماعات المرجعية:</vt:lpstr>
      <vt:lpstr>أشكال التفاعل بين المستهلكين والجماعات المرجعية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الأسرة وسلوك المستهلك</dc:title>
  <dc:creator>user</dc:creator>
  <cp:lastModifiedBy>user</cp:lastModifiedBy>
  <cp:revision>6</cp:revision>
  <dcterms:created xsi:type="dcterms:W3CDTF">2018-10-29T18:16:32Z</dcterms:created>
  <dcterms:modified xsi:type="dcterms:W3CDTF">2018-10-29T19:06:32Z</dcterms:modified>
</cp:coreProperties>
</file>