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8" r:id="rId2"/>
    <p:sldId id="259" r:id="rId3"/>
    <p:sldId id="260" r:id="rId4"/>
    <p:sldId id="261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r" defTabSz="914400" rtl="1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D12BE8C-4AC2-48E1-8808-556F8E68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748" y="1496331"/>
            <a:ext cx="11534503" cy="717825"/>
          </a:xfrm>
        </p:spPr>
        <p:txBody>
          <a:bodyPr>
            <a:normAutofit/>
          </a:bodyPr>
          <a:lstStyle/>
          <a:p>
            <a:r>
              <a:rPr lang="ar-SA" sz="4000" dirty="0">
                <a:solidFill>
                  <a:schemeClr val="accent4">
                    <a:lumMod val="50000"/>
                  </a:schemeClr>
                </a:solidFill>
                <a:highlight>
                  <a:srgbClr val="C0C0C0"/>
                </a:highlight>
              </a:rPr>
              <a:t>الفرق بين الكلمة، والكلام، والكلم، والقول.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8477F94-B39B-4C67-8799-11BA89653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668" y="3971109"/>
            <a:ext cx="10528663" cy="1390560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accent2">
                    <a:lumMod val="50000"/>
                  </a:schemeClr>
                </a:solidFill>
              </a:rPr>
              <a:t>الكلمة: </a:t>
            </a:r>
            <a:r>
              <a:rPr lang="ar-SA" b="1" dirty="0"/>
              <a:t>اللفظة الواحدة </a:t>
            </a:r>
            <a:r>
              <a:rPr lang="ar-SA" b="1" dirty="0" err="1"/>
              <a:t>التى</a:t>
            </a:r>
            <a:r>
              <a:rPr lang="ar-SA" b="1" dirty="0"/>
              <a:t> تتركب من بعض الحروف الهجائية، وتدل على معنى جزئي. </a:t>
            </a:r>
          </a:p>
          <a:p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نحو: الكتاب.</a:t>
            </a:r>
            <a:endParaRPr lang="ar-SA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966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D12BE8C-4AC2-48E1-8808-556F8E68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748" y="1496331"/>
            <a:ext cx="11534503" cy="717825"/>
          </a:xfrm>
        </p:spPr>
        <p:txBody>
          <a:bodyPr>
            <a:normAutofit/>
          </a:bodyPr>
          <a:lstStyle/>
          <a:p>
            <a:r>
              <a:rPr lang="ar-SA" sz="4000" dirty="0">
                <a:solidFill>
                  <a:schemeClr val="accent4">
                    <a:lumMod val="50000"/>
                  </a:schemeClr>
                </a:solidFill>
                <a:highlight>
                  <a:srgbClr val="C0C0C0"/>
                </a:highlight>
              </a:rPr>
              <a:t>الفرق بين الكلمة، والكلام، والكلم، والقول.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8477F94-B39B-4C67-8799-11BA89653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668" y="3971109"/>
            <a:ext cx="10528663" cy="1390560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accent2">
                    <a:lumMod val="50000"/>
                  </a:schemeClr>
                </a:solidFill>
              </a:rPr>
              <a:t>الكلام:</a:t>
            </a:r>
            <a:r>
              <a:rPr lang="ar-SA" b="1" dirty="0"/>
              <a:t> "ما تركب من كلمتين أو أكثر، وله معنى مفيد مستقل".</a:t>
            </a:r>
          </a:p>
          <a:p>
            <a:r>
              <a:rPr lang="ar-SA" b="1" dirty="0"/>
              <a:t>أو "اللفظ المفيد فائدة يحسن السكوت عليها".</a:t>
            </a:r>
          </a:p>
          <a:p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نحو: محمدٌ مجتهدٌ.</a:t>
            </a:r>
          </a:p>
        </p:txBody>
      </p:sp>
    </p:spTree>
    <p:extLst>
      <p:ext uri="{BB962C8B-B14F-4D97-AF65-F5344CB8AC3E}">
        <p14:creationId xmlns:p14="http://schemas.microsoft.com/office/powerpoint/2010/main" val="24464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D12BE8C-4AC2-48E1-8808-556F8E68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748" y="1496331"/>
            <a:ext cx="11534503" cy="717825"/>
          </a:xfrm>
        </p:spPr>
        <p:txBody>
          <a:bodyPr>
            <a:normAutofit/>
          </a:bodyPr>
          <a:lstStyle/>
          <a:p>
            <a:r>
              <a:rPr lang="ar-SA" sz="4000" dirty="0">
                <a:solidFill>
                  <a:schemeClr val="accent4">
                    <a:lumMod val="50000"/>
                  </a:schemeClr>
                </a:solidFill>
                <a:highlight>
                  <a:srgbClr val="C0C0C0"/>
                </a:highlight>
              </a:rPr>
              <a:t>الفرق بين الكلمة، والكلام، والكلم، والقول.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8477F94-B39B-4C67-8799-11BA89653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668" y="3840480"/>
            <a:ext cx="10528663" cy="2625633"/>
          </a:xfrm>
        </p:spPr>
        <p:txBody>
          <a:bodyPr>
            <a:normAutofit/>
          </a:bodyPr>
          <a:lstStyle/>
          <a:p>
            <a:r>
              <a:rPr lang="ar-SA" sz="2800" b="1" dirty="0">
                <a:solidFill>
                  <a:schemeClr val="accent2">
                    <a:lumMod val="50000"/>
                  </a:schemeClr>
                </a:solidFill>
              </a:rPr>
              <a:t>الكلم: </a:t>
            </a:r>
            <a:r>
              <a:rPr lang="ar-SA" sz="2800" b="1" dirty="0"/>
              <a:t>ما تركب من ثلاث كلمات فأكثر، سواء أكان لها معنى مفيد، أم لم يكن لها معنى مفيد.</a:t>
            </a:r>
          </a:p>
          <a:p>
            <a:r>
              <a:rPr lang="ar-SA" sz="2800" b="1" dirty="0"/>
              <a:t> </a:t>
            </a:r>
            <a:r>
              <a:rPr lang="ar-SA" sz="2800" b="1" dirty="0">
                <a:solidFill>
                  <a:schemeClr val="accent2">
                    <a:lumMod val="50000"/>
                  </a:schemeClr>
                </a:solidFill>
              </a:rPr>
              <a:t>فالكلم المفيد مثل: </a:t>
            </a:r>
            <a:r>
              <a:rPr lang="ar-SA" sz="2800" b="1" dirty="0">
                <a:solidFill>
                  <a:schemeClr val="accent1">
                    <a:lumMod val="50000"/>
                  </a:schemeClr>
                </a:solidFill>
              </a:rPr>
              <a:t>النيل ثروة مصر </a:t>
            </a:r>
          </a:p>
          <a:p>
            <a:r>
              <a:rPr lang="ar-SA" sz="2800" b="1" dirty="0">
                <a:solidFill>
                  <a:schemeClr val="accent2">
                    <a:lumMod val="50000"/>
                  </a:schemeClr>
                </a:solidFill>
              </a:rPr>
              <a:t>وغير المفيد مثل: </a:t>
            </a:r>
            <a:r>
              <a:rPr lang="ar-SA" sz="2800" b="1" dirty="0">
                <a:solidFill>
                  <a:schemeClr val="accent1">
                    <a:lumMod val="50000"/>
                  </a:schemeClr>
                </a:solidFill>
              </a:rPr>
              <a:t>إن تكثر الصناعات ...</a:t>
            </a:r>
          </a:p>
        </p:txBody>
      </p:sp>
    </p:spTree>
    <p:extLst>
      <p:ext uri="{BB962C8B-B14F-4D97-AF65-F5344CB8AC3E}">
        <p14:creationId xmlns:p14="http://schemas.microsoft.com/office/powerpoint/2010/main" val="2702788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D12BE8C-4AC2-48E1-8808-556F8E68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748" y="1496331"/>
            <a:ext cx="11534503" cy="717825"/>
          </a:xfrm>
        </p:spPr>
        <p:txBody>
          <a:bodyPr>
            <a:normAutofit/>
          </a:bodyPr>
          <a:lstStyle/>
          <a:p>
            <a:r>
              <a:rPr lang="ar-SA" sz="4000" dirty="0">
                <a:solidFill>
                  <a:schemeClr val="accent4">
                    <a:lumMod val="50000"/>
                  </a:schemeClr>
                </a:solidFill>
                <a:highlight>
                  <a:srgbClr val="C0C0C0"/>
                </a:highlight>
              </a:rPr>
              <a:t>الفرق بين الكلمة، والكلام، والكلم، والقول.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8477F94-B39B-4C67-8799-11BA89653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668" y="3840480"/>
            <a:ext cx="10528663" cy="2625633"/>
          </a:xfrm>
        </p:spPr>
        <p:txBody>
          <a:bodyPr>
            <a:normAutofit/>
          </a:bodyPr>
          <a:lstStyle/>
          <a:p>
            <a:r>
              <a:rPr lang="ar-SA" sz="2800" b="1" dirty="0">
                <a:solidFill>
                  <a:schemeClr val="accent2">
                    <a:lumMod val="50000"/>
                  </a:schemeClr>
                </a:solidFill>
              </a:rPr>
              <a:t>القول: </a:t>
            </a:r>
            <a:r>
              <a:rPr lang="ar-SA" b="1" dirty="0"/>
              <a:t>هو كل لفظ نطق به الإنسان؛ سواء أكان لفظًا مفردًا أم مركبًا، وسواء أكان تركيبه مفيدًا أم غير مفيد.</a:t>
            </a:r>
          </a:p>
          <a:p>
            <a:r>
              <a:rPr lang="ar-SA" b="1" dirty="0"/>
              <a:t>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</a:rPr>
              <a:t>فهو ينطبق على: </a:t>
            </a: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"الكلمة" </a:t>
            </a:r>
            <a:r>
              <a:rPr lang="ar-SA" b="1" dirty="0"/>
              <a:t>كما ينطبق على: </a:t>
            </a: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"الكلام" </a:t>
            </a:r>
            <a:r>
              <a:rPr lang="ar-SA" b="1" dirty="0"/>
              <a:t>وعلى: </a:t>
            </a: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"الكلم".</a:t>
            </a:r>
            <a:r>
              <a:rPr lang="ar-SA" sz="2800" b="1" dirty="0"/>
              <a:t> </a:t>
            </a:r>
            <a:endParaRPr lang="ar-SA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672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EC861E-FBFF-4888-A3E7-6B26FF251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DC4660B-0028-4B59-B944-59DAF4A31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4056874"/>
      </p:ext>
    </p:extLst>
  </p:cSld>
  <p:clrMapOvr>
    <a:masterClrMapping/>
  </p:clrMapOvr>
</p:sld>
</file>

<file path=ppt/theme/theme1.xml><?xml version="1.0" encoding="utf-8"?>
<a:theme xmlns:a="http://schemas.openxmlformats.org/drawingml/2006/main" name="الأساس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TM03457444[[fn=أساس]]</Template>
  <TotalTime>217</TotalTime>
  <Words>171</Words>
  <Application>Microsoft Office PowerPoint</Application>
  <PresentationFormat>شاشة عريضة</PresentationFormat>
  <Paragraphs>14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7" baseType="lpstr">
      <vt:lpstr>Corbel</vt:lpstr>
      <vt:lpstr>الأساس</vt:lpstr>
      <vt:lpstr>الفرق بين الكلمة، والكلام، والكلم، والقول.</vt:lpstr>
      <vt:lpstr>الفرق بين الكلمة، والكلام، والكلم، والقول.</vt:lpstr>
      <vt:lpstr>الفرق بين الكلمة، والكلام، والكلم، والقول.</vt:lpstr>
      <vt:lpstr>الفرق بين الكلمة، والكلام، والكلم، والقول.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الفرق بين الكلمة، والكلام، والكلم، والقول.</dc:title>
  <dc:creator>Manal Abdulaziz Alfaisal</dc:creator>
  <cp:lastModifiedBy>Manal Abdulaziz Alfaisal</cp:lastModifiedBy>
  <cp:revision>3</cp:revision>
  <dcterms:created xsi:type="dcterms:W3CDTF">2019-01-18T07:04:56Z</dcterms:created>
  <dcterms:modified xsi:type="dcterms:W3CDTF">2019-01-18T10:42:19Z</dcterms:modified>
</cp:coreProperties>
</file>