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61" r:id="rId2"/>
    <p:sldId id="278" r:id="rId3"/>
    <p:sldId id="276" r:id="rId4"/>
    <p:sldId id="280" r:id="rId5"/>
    <p:sldId id="279" r:id="rId6"/>
    <p:sldId id="282" r:id="rId7"/>
    <p:sldId id="283" r:id="rId8"/>
    <p:sldId id="288" r:id="rId9"/>
    <p:sldId id="285" r:id="rId10"/>
    <p:sldId id="286" r:id="rId11"/>
    <p:sldId id="287" r:id="rId12"/>
    <p:sldId id="284" r:id="rId13"/>
    <p:sldId id="289" r:id="rId14"/>
    <p:sldId id="256" r:id="rId15"/>
    <p:sldId id="258" r:id="rId16"/>
    <p:sldId id="292" r:id="rId17"/>
    <p:sldId id="291" r:id="rId18"/>
    <p:sldId id="293" r:id="rId19"/>
    <p:sldId id="294" r:id="rId20"/>
    <p:sldId id="296" r:id="rId21"/>
    <p:sldId id="298" r:id="rId22"/>
    <p:sldId id="297" r:id="rId2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6" d="100"/>
          <a:sy n="76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617E35-B377-4239-A953-416DC7542B70}" type="doc">
      <dgm:prSet loTypeId="urn:microsoft.com/office/officeart/2008/layout/AlternatingPictureCircles" loCatId="picture" qsTypeId="urn:microsoft.com/office/officeart/2005/8/quickstyle/simple5" qsCatId="simple" csTypeId="urn:microsoft.com/office/officeart/2005/8/colors/accent1_2" csCatId="accent1" phldr="1"/>
      <dgm:spPr/>
    </dgm:pt>
    <dgm:pt modelId="{C611D432-7FF5-42E1-9856-E80040186692}">
      <dgm:prSet phldrT="[نص]"/>
      <dgm:spPr/>
      <dgm:t>
        <a:bodyPr/>
        <a:lstStyle/>
        <a:p>
          <a:pPr rtl="1"/>
          <a:r>
            <a:rPr lang="ar-SA" dirty="0" smtClean="0">
              <a:solidFill>
                <a:srgbClr val="FF0000"/>
              </a:solidFill>
              <a:cs typeface="PT Bold Heading" panose="02010400000000000000" pitchFamily="2" charset="-78"/>
            </a:rPr>
            <a:t>أهداف الوحدة الثانية</a:t>
          </a:r>
          <a:endParaRPr lang="ar-SA" dirty="0">
            <a:solidFill>
              <a:srgbClr val="FF0000"/>
            </a:solidFill>
            <a:cs typeface="PT Bold Heading" panose="02010400000000000000" pitchFamily="2" charset="-78"/>
          </a:endParaRPr>
        </a:p>
      </dgm:t>
    </dgm:pt>
    <dgm:pt modelId="{0213B4A6-6F58-4AA3-AAF1-D0A97BC9ED99}" type="parTrans" cxnId="{F41C4813-8073-40AA-886D-D2D40C6546EF}">
      <dgm:prSet/>
      <dgm:spPr/>
      <dgm:t>
        <a:bodyPr/>
        <a:lstStyle/>
        <a:p>
          <a:pPr rtl="1"/>
          <a:endParaRPr lang="ar-SA"/>
        </a:p>
      </dgm:t>
    </dgm:pt>
    <dgm:pt modelId="{0E3A0795-8D47-488D-92CC-321E2E5F989E}" type="sibTrans" cxnId="{F41C4813-8073-40AA-886D-D2D40C6546EF}">
      <dgm:prSet/>
      <dgm:spPr/>
      <dgm:t>
        <a:bodyPr/>
        <a:lstStyle/>
        <a:p>
          <a:pPr rtl="1"/>
          <a:endParaRPr lang="ar-SA"/>
        </a:p>
      </dgm:t>
    </dgm:pt>
    <dgm:pt modelId="{77EED9AD-8FB8-4AE6-9986-1311714FC447}" type="pres">
      <dgm:prSet presAssocID="{50617E35-B377-4239-A953-416DC7542B70}" presName="Name0" presStyleCnt="0">
        <dgm:presLayoutVars>
          <dgm:chMax/>
          <dgm:chPref/>
          <dgm:dir/>
        </dgm:presLayoutVars>
      </dgm:prSet>
      <dgm:spPr/>
    </dgm:pt>
    <dgm:pt modelId="{8ACA0015-2E0D-45D1-A1CA-4C57E71F92F6}" type="pres">
      <dgm:prSet presAssocID="{C611D432-7FF5-42E1-9856-E80040186692}" presName="composite" presStyleCnt="0"/>
      <dgm:spPr/>
    </dgm:pt>
    <dgm:pt modelId="{014C49DE-ED55-4019-9AD3-6B35B6835A96}" type="pres">
      <dgm:prSet presAssocID="{C611D432-7FF5-42E1-9856-E80040186692}" presName="Accent" presStyleLbl="alignNode1" presStyleIdx="0" presStyleCnt="1">
        <dgm:presLayoutVars>
          <dgm:chMax val="0"/>
          <dgm:chPref val="0"/>
        </dgm:presLayoutVars>
      </dgm:prSet>
      <dgm:spPr/>
    </dgm:pt>
    <dgm:pt modelId="{3A60288F-CF69-4751-BDED-69A86E4C6862}" type="pres">
      <dgm:prSet presAssocID="{C611D432-7FF5-42E1-9856-E80040186692}" presName="Image" presStyleLbl="bgImgPlace1" presStyleIdx="0" presStyleCnt="1" custScaleY="159347">
        <dgm:presLayoutVars>
          <dgm:chMax val="0"/>
          <dgm:chPref val="0"/>
          <dgm:bulletEnabled val="1"/>
        </dgm:presLayoutVars>
      </dgm:prSet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  <dgm:extLst>
        <a:ext uri="{E40237B7-FDA0-4F09-8148-C483321AD2D9}">
          <dgm14:cNvPr xmlns:dgm14="http://schemas.microsoft.com/office/drawing/2010/diagram" id="0" name="" descr="نتيجة بحث الصور عن الطب"/>
        </a:ext>
      </dgm:extLst>
    </dgm:pt>
    <dgm:pt modelId="{09428693-BA2A-4223-A8EF-145DEAE89BE8}" type="pres">
      <dgm:prSet presAssocID="{C611D432-7FF5-42E1-9856-E80040186692}" presName="Parent" presStyleLbl="fgAccFollowNode1" presStyleIdx="0" presStyleCnt="1" custLinFactNeighborX="-540" custLinFactNeighborY="14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2E3282E-693E-43B2-BD6E-7D47EEAE3A98}" type="pres">
      <dgm:prSet presAssocID="{C611D432-7FF5-42E1-9856-E80040186692}" presName="Space" presStyleCnt="0">
        <dgm:presLayoutVars>
          <dgm:chMax val="0"/>
          <dgm:chPref val="0"/>
        </dgm:presLayoutVars>
      </dgm:prSet>
      <dgm:spPr/>
    </dgm:pt>
  </dgm:ptLst>
  <dgm:cxnLst>
    <dgm:cxn modelId="{877E8525-BF80-4499-B9BD-CC26B3ED4335}" type="presOf" srcId="{50617E35-B377-4239-A953-416DC7542B70}" destId="{77EED9AD-8FB8-4AE6-9986-1311714FC447}" srcOrd="0" destOrd="0" presId="urn:microsoft.com/office/officeart/2008/layout/AlternatingPictureCircles"/>
    <dgm:cxn modelId="{F41C4813-8073-40AA-886D-D2D40C6546EF}" srcId="{50617E35-B377-4239-A953-416DC7542B70}" destId="{C611D432-7FF5-42E1-9856-E80040186692}" srcOrd="0" destOrd="0" parTransId="{0213B4A6-6F58-4AA3-AAF1-D0A97BC9ED99}" sibTransId="{0E3A0795-8D47-488D-92CC-321E2E5F989E}"/>
    <dgm:cxn modelId="{13255101-A261-4C03-B3C4-8A9C7EAABACB}" type="presOf" srcId="{C611D432-7FF5-42E1-9856-E80040186692}" destId="{09428693-BA2A-4223-A8EF-145DEAE89BE8}" srcOrd="0" destOrd="0" presId="urn:microsoft.com/office/officeart/2008/layout/AlternatingPictureCircles"/>
    <dgm:cxn modelId="{FDFB3526-F315-426E-9CE6-3F3D9E781D4D}" type="presParOf" srcId="{77EED9AD-8FB8-4AE6-9986-1311714FC447}" destId="{8ACA0015-2E0D-45D1-A1CA-4C57E71F92F6}" srcOrd="0" destOrd="0" presId="urn:microsoft.com/office/officeart/2008/layout/AlternatingPictureCircles"/>
    <dgm:cxn modelId="{3FCBE9A8-4F52-41B6-A85C-5DA5D37B0697}" type="presParOf" srcId="{8ACA0015-2E0D-45D1-A1CA-4C57E71F92F6}" destId="{014C49DE-ED55-4019-9AD3-6B35B6835A96}" srcOrd="0" destOrd="0" presId="urn:microsoft.com/office/officeart/2008/layout/AlternatingPictureCircles"/>
    <dgm:cxn modelId="{51F97F1F-8D4D-4313-9976-2BA9DBF8B900}" type="presParOf" srcId="{8ACA0015-2E0D-45D1-A1CA-4C57E71F92F6}" destId="{3A60288F-CF69-4751-BDED-69A86E4C6862}" srcOrd="1" destOrd="0" presId="urn:microsoft.com/office/officeart/2008/layout/AlternatingPictureCircles"/>
    <dgm:cxn modelId="{F6D2CC5C-C1E6-4D42-A37E-4874F0592CF9}" type="presParOf" srcId="{8ACA0015-2E0D-45D1-A1CA-4C57E71F92F6}" destId="{09428693-BA2A-4223-A8EF-145DEAE89BE8}" srcOrd="2" destOrd="0" presId="urn:microsoft.com/office/officeart/2008/layout/AlternatingPictureCircles"/>
    <dgm:cxn modelId="{CB36173D-FE78-45F8-A6BB-31DFF610C25C}" type="presParOf" srcId="{8ACA0015-2E0D-45D1-A1CA-4C57E71F92F6}" destId="{D2E3282E-693E-43B2-BD6E-7D47EEAE3A98}" srcOrd="3" destOrd="0" presId="urn:microsoft.com/office/officeart/2008/layout/AlternatingPictureCircle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20688F6-D744-42CF-8B51-3240DBB67708}" type="doc">
      <dgm:prSet loTypeId="urn:microsoft.com/office/officeart/2011/layout/HexagonRadial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2A5C133B-7E1E-4DE4-9DD9-FFEDC8717515}">
      <dgm:prSet phldrT="[نص]"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قواعد شرعية 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14DAD54-9AED-4FA5-B532-6CB5C0270925}" type="parTrans" cxnId="{D7304E2D-8BC2-478A-AA0A-328755AD12FF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D7EC4A4-9E51-4860-BF75-F57B8DE99AAE}" type="sibTrans" cxnId="{D7304E2D-8BC2-478A-AA0A-328755AD12FF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975D256-AF1C-415D-BFDE-7770AEBF36CC}">
      <dgm:prSet phldrT="[نص]"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الشافي الله وحده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17DBAFF-FD8C-4078-9542-ED699E22532B}" type="parTrans" cxnId="{E61D5E15-E713-4B95-BC22-BF4BD7F368FC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4F21342-EE8A-434D-8392-E3E4E2BE2FB5}" type="sibTrans" cxnId="{E61D5E15-E713-4B95-BC22-BF4BD7F368FC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4A65E9D-6C44-4F25-8201-C917A272AE0A}">
      <dgm:prSet phldrT="[نص]"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حرمة بدن الإنسان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BF366B5-9A9C-4A7C-85AE-21100A6C66B8}" type="parTrans" cxnId="{C5D1E003-22DB-4049-B789-EC849B773286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2781890-5D73-428F-9187-1C30ADFD12E5}" type="sibTrans" cxnId="{C5D1E003-22DB-4049-B789-EC849B773286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1BE86C0-EABC-44EB-869D-14954CABE684}">
      <dgm:prSet phldrT="[نص]"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التداوي مرتبط بالحاجة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2F79CE3-7B2C-402A-B993-76F3F592BD0B}" type="parTrans" cxnId="{81BB78B0-D694-4418-B606-326F24558668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685FC5B-727A-42A7-8142-28B3F48ED498}" type="sibTrans" cxnId="{81BB78B0-D694-4418-B606-326F24558668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99C3AB7-59D2-48AA-8FDF-F3A3BFAF7967}">
      <dgm:prSet phldrT="[نص]"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الرجوع للمختصين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F794635-363B-4DEE-BB51-62128807CBD2}" type="parTrans" cxnId="{9508330C-A1CA-40F4-9ECE-69801F5B5642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63521E5-BD7B-46AC-BD58-AE3A44687260}" type="sibTrans" cxnId="{9508330C-A1CA-40F4-9ECE-69801F5B5642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11F5A9E-CB57-4B2D-9CE9-7CCDE1BE061F}">
      <dgm:prSet phldrT="[نص]"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ألا يكون التداوي بمحرم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41854E5-619D-4D10-B35F-BC5591ABC2CD}" type="parTrans" cxnId="{0D948EAD-CA81-4F6A-B5CC-1B4A9C95C264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89EAFAC-4B62-473D-AF63-EBB32405E1F2}" type="sibTrans" cxnId="{0D948EAD-CA81-4F6A-B5CC-1B4A9C95C264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CC9E62A-7355-4DCA-BB84-F72A49171A4F}">
      <dgm:prSet phldrT="[نص]"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حفظ العورات والأسرار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78F025B-CCDF-423A-A3C8-13EB815C16D7}" type="parTrans" cxnId="{1F7E7B66-887F-413E-A7C7-6AAD3023E89E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5CBC046-1CFC-457F-8BA0-00E5EF38007A}" type="sibTrans" cxnId="{1F7E7B66-887F-413E-A7C7-6AAD3023E89E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62EF404-4F33-480D-B414-1214EE40AE5D}" type="pres">
      <dgm:prSet presAssocID="{120688F6-D744-42CF-8B51-3240DBB6770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pPr rtl="1"/>
          <a:endParaRPr lang="ar-SA"/>
        </a:p>
      </dgm:t>
    </dgm:pt>
    <dgm:pt modelId="{255698C6-6691-407F-A6B3-97CCAD07CD7B}" type="pres">
      <dgm:prSet presAssocID="{2A5C133B-7E1E-4DE4-9DD9-FFEDC8717515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pPr rtl="1"/>
          <a:endParaRPr lang="ar-SA"/>
        </a:p>
      </dgm:t>
    </dgm:pt>
    <dgm:pt modelId="{F3D94826-8327-4094-92C1-8712E5B4F29A}" type="pres">
      <dgm:prSet presAssocID="{3975D256-AF1C-415D-BFDE-7770AEBF36CC}" presName="Accent1" presStyleCnt="0"/>
      <dgm:spPr/>
    </dgm:pt>
    <dgm:pt modelId="{0418110B-2B4F-4EC9-B5AB-B5A5130CA08E}" type="pres">
      <dgm:prSet presAssocID="{3975D256-AF1C-415D-BFDE-7770AEBF36CC}" presName="Accent" presStyleLbl="bgShp" presStyleIdx="0" presStyleCnt="6"/>
      <dgm:spPr/>
    </dgm:pt>
    <dgm:pt modelId="{572220DA-D8E1-47B0-995B-B0BE621169DD}" type="pres">
      <dgm:prSet presAssocID="{3975D256-AF1C-415D-BFDE-7770AEBF36CC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99DC1FF-C8C3-45A8-923B-B4F607F9530C}" type="pres">
      <dgm:prSet presAssocID="{74A65E9D-6C44-4F25-8201-C917A272AE0A}" presName="Accent2" presStyleCnt="0"/>
      <dgm:spPr/>
    </dgm:pt>
    <dgm:pt modelId="{24FB10CA-B8E7-4AF8-9006-3E32B7679489}" type="pres">
      <dgm:prSet presAssocID="{74A65E9D-6C44-4F25-8201-C917A272AE0A}" presName="Accent" presStyleLbl="bgShp" presStyleIdx="1" presStyleCnt="6"/>
      <dgm:spPr/>
    </dgm:pt>
    <dgm:pt modelId="{12EB0CF4-15EF-4636-8915-602A007A8180}" type="pres">
      <dgm:prSet presAssocID="{74A65E9D-6C44-4F25-8201-C917A272AE0A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D5BE33C-8EA6-419B-98D8-2C9C737800B1}" type="pres">
      <dgm:prSet presAssocID="{71BE86C0-EABC-44EB-869D-14954CABE684}" presName="Accent3" presStyleCnt="0"/>
      <dgm:spPr/>
    </dgm:pt>
    <dgm:pt modelId="{8475E44D-EBAE-4F15-9827-F56334DA6ECA}" type="pres">
      <dgm:prSet presAssocID="{71BE86C0-EABC-44EB-869D-14954CABE684}" presName="Accent" presStyleLbl="bgShp" presStyleIdx="2" presStyleCnt="6"/>
      <dgm:spPr/>
    </dgm:pt>
    <dgm:pt modelId="{5CBFB2E6-141F-4D0A-AD66-324F9858B514}" type="pres">
      <dgm:prSet presAssocID="{71BE86C0-EABC-44EB-869D-14954CABE684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B7FA462-B8D9-447F-893F-CF6A4E3866EB}" type="pres">
      <dgm:prSet presAssocID="{199C3AB7-59D2-48AA-8FDF-F3A3BFAF7967}" presName="Accent4" presStyleCnt="0"/>
      <dgm:spPr/>
    </dgm:pt>
    <dgm:pt modelId="{FC11B0F4-6389-411E-A701-52EAAA068489}" type="pres">
      <dgm:prSet presAssocID="{199C3AB7-59D2-48AA-8FDF-F3A3BFAF7967}" presName="Accent" presStyleLbl="bgShp" presStyleIdx="3" presStyleCnt="6"/>
      <dgm:spPr/>
    </dgm:pt>
    <dgm:pt modelId="{A69ABFC1-8F3C-4A56-B78C-801A79ACE68E}" type="pres">
      <dgm:prSet presAssocID="{199C3AB7-59D2-48AA-8FDF-F3A3BFAF7967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D2FD1C5-0EE9-46B8-A4E5-9A660CF143DA}" type="pres">
      <dgm:prSet presAssocID="{F11F5A9E-CB57-4B2D-9CE9-7CCDE1BE061F}" presName="Accent5" presStyleCnt="0"/>
      <dgm:spPr/>
    </dgm:pt>
    <dgm:pt modelId="{0859B02C-158D-4476-A455-8A7D03D01416}" type="pres">
      <dgm:prSet presAssocID="{F11F5A9E-CB57-4B2D-9CE9-7CCDE1BE061F}" presName="Accent" presStyleLbl="bgShp" presStyleIdx="4" presStyleCnt="6"/>
      <dgm:spPr/>
    </dgm:pt>
    <dgm:pt modelId="{62F7131C-7116-4136-A98D-D2C4D3F8FA97}" type="pres">
      <dgm:prSet presAssocID="{F11F5A9E-CB57-4B2D-9CE9-7CCDE1BE061F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7871EF7-BDD3-4BAF-B3C5-0955F5EB0690}" type="pres">
      <dgm:prSet presAssocID="{ACC9E62A-7355-4DCA-BB84-F72A49171A4F}" presName="Accent6" presStyleCnt="0"/>
      <dgm:spPr/>
    </dgm:pt>
    <dgm:pt modelId="{4E51084F-1A7D-4477-9DF0-624B309E4C50}" type="pres">
      <dgm:prSet presAssocID="{ACC9E62A-7355-4DCA-BB84-F72A49171A4F}" presName="Accent" presStyleLbl="bgShp" presStyleIdx="5" presStyleCnt="6"/>
      <dgm:spPr/>
    </dgm:pt>
    <dgm:pt modelId="{0807B75E-86DE-4305-A9EB-86C3007DBE9A}" type="pres">
      <dgm:prSet presAssocID="{ACC9E62A-7355-4DCA-BB84-F72A49171A4F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54D398FD-9F54-4CF9-8E2E-36E4E264C5F9}" type="presOf" srcId="{F11F5A9E-CB57-4B2D-9CE9-7CCDE1BE061F}" destId="{62F7131C-7116-4136-A98D-D2C4D3F8FA97}" srcOrd="0" destOrd="0" presId="urn:microsoft.com/office/officeart/2011/layout/HexagonRadial"/>
    <dgm:cxn modelId="{A2429C6B-55E6-41EF-B19A-3F0DD2D5EC85}" type="presOf" srcId="{71BE86C0-EABC-44EB-869D-14954CABE684}" destId="{5CBFB2E6-141F-4D0A-AD66-324F9858B514}" srcOrd="0" destOrd="0" presId="urn:microsoft.com/office/officeart/2011/layout/HexagonRadial"/>
    <dgm:cxn modelId="{E61D5E15-E713-4B95-BC22-BF4BD7F368FC}" srcId="{2A5C133B-7E1E-4DE4-9DD9-FFEDC8717515}" destId="{3975D256-AF1C-415D-BFDE-7770AEBF36CC}" srcOrd="0" destOrd="0" parTransId="{B17DBAFF-FD8C-4078-9542-ED699E22532B}" sibTransId="{44F21342-EE8A-434D-8392-E3E4E2BE2FB5}"/>
    <dgm:cxn modelId="{1F7E7B66-887F-413E-A7C7-6AAD3023E89E}" srcId="{2A5C133B-7E1E-4DE4-9DD9-FFEDC8717515}" destId="{ACC9E62A-7355-4DCA-BB84-F72A49171A4F}" srcOrd="5" destOrd="0" parTransId="{978F025B-CCDF-423A-A3C8-13EB815C16D7}" sibTransId="{35CBC046-1CFC-457F-8BA0-00E5EF38007A}"/>
    <dgm:cxn modelId="{F45BA335-9A17-45B9-BF7A-BB466D071418}" type="presOf" srcId="{2A5C133B-7E1E-4DE4-9DD9-FFEDC8717515}" destId="{255698C6-6691-407F-A6B3-97CCAD07CD7B}" srcOrd="0" destOrd="0" presId="urn:microsoft.com/office/officeart/2011/layout/HexagonRadial"/>
    <dgm:cxn modelId="{9508330C-A1CA-40F4-9ECE-69801F5B5642}" srcId="{2A5C133B-7E1E-4DE4-9DD9-FFEDC8717515}" destId="{199C3AB7-59D2-48AA-8FDF-F3A3BFAF7967}" srcOrd="3" destOrd="0" parTransId="{5F794635-363B-4DEE-BB51-62128807CBD2}" sibTransId="{663521E5-BD7B-46AC-BD58-AE3A44687260}"/>
    <dgm:cxn modelId="{81BB78B0-D694-4418-B606-326F24558668}" srcId="{2A5C133B-7E1E-4DE4-9DD9-FFEDC8717515}" destId="{71BE86C0-EABC-44EB-869D-14954CABE684}" srcOrd="2" destOrd="0" parTransId="{62F79CE3-7B2C-402A-B993-76F3F592BD0B}" sibTransId="{C685FC5B-727A-42A7-8142-28B3F48ED498}"/>
    <dgm:cxn modelId="{9D45BAA3-16A3-4931-9159-CE0E8D23ACF8}" type="presOf" srcId="{74A65E9D-6C44-4F25-8201-C917A272AE0A}" destId="{12EB0CF4-15EF-4636-8915-602A007A8180}" srcOrd="0" destOrd="0" presId="urn:microsoft.com/office/officeart/2011/layout/HexagonRadial"/>
    <dgm:cxn modelId="{92F4E872-E54F-4B2C-996D-5A6AB88C96CE}" type="presOf" srcId="{120688F6-D744-42CF-8B51-3240DBB67708}" destId="{362EF404-4F33-480D-B414-1214EE40AE5D}" srcOrd="0" destOrd="0" presId="urn:microsoft.com/office/officeart/2011/layout/HexagonRadial"/>
    <dgm:cxn modelId="{0D948EAD-CA81-4F6A-B5CC-1B4A9C95C264}" srcId="{2A5C133B-7E1E-4DE4-9DD9-FFEDC8717515}" destId="{F11F5A9E-CB57-4B2D-9CE9-7CCDE1BE061F}" srcOrd="4" destOrd="0" parTransId="{741854E5-619D-4D10-B35F-BC5591ABC2CD}" sibTransId="{489EAFAC-4B62-473D-AF63-EBB32405E1F2}"/>
    <dgm:cxn modelId="{BDA52C56-48CC-4F7A-A59F-F6EF2DB7512B}" type="presOf" srcId="{ACC9E62A-7355-4DCA-BB84-F72A49171A4F}" destId="{0807B75E-86DE-4305-A9EB-86C3007DBE9A}" srcOrd="0" destOrd="0" presId="urn:microsoft.com/office/officeart/2011/layout/HexagonRadial"/>
    <dgm:cxn modelId="{D7304E2D-8BC2-478A-AA0A-328755AD12FF}" srcId="{120688F6-D744-42CF-8B51-3240DBB67708}" destId="{2A5C133B-7E1E-4DE4-9DD9-FFEDC8717515}" srcOrd="0" destOrd="0" parTransId="{E14DAD54-9AED-4FA5-B532-6CB5C0270925}" sibTransId="{ED7EC4A4-9E51-4860-BF75-F57B8DE99AAE}"/>
    <dgm:cxn modelId="{C5D1E003-22DB-4049-B789-EC849B773286}" srcId="{2A5C133B-7E1E-4DE4-9DD9-FFEDC8717515}" destId="{74A65E9D-6C44-4F25-8201-C917A272AE0A}" srcOrd="1" destOrd="0" parTransId="{4BF366B5-9A9C-4A7C-85AE-21100A6C66B8}" sibTransId="{F2781890-5D73-428F-9187-1C30ADFD12E5}"/>
    <dgm:cxn modelId="{79FA1699-56C3-41D9-B2E6-7868B64EEDA5}" type="presOf" srcId="{199C3AB7-59D2-48AA-8FDF-F3A3BFAF7967}" destId="{A69ABFC1-8F3C-4A56-B78C-801A79ACE68E}" srcOrd="0" destOrd="0" presId="urn:microsoft.com/office/officeart/2011/layout/HexagonRadial"/>
    <dgm:cxn modelId="{9AD7BB7C-CB06-4DB2-8E96-0BCEEBC73D38}" type="presOf" srcId="{3975D256-AF1C-415D-BFDE-7770AEBF36CC}" destId="{572220DA-D8E1-47B0-995B-B0BE621169DD}" srcOrd="0" destOrd="0" presId="urn:microsoft.com/office/officeart/2011/layout/HexagonRadial"/>
    <dgm:cxn modelId="{14AB042D-BF3F-4DB9-8A01-D1A4D41AAC8D}" type="presParOf" srcId="{362EF404-4F33-480D-B414-1214EE40AE5D}" destId="{255698C6-6691-407F-A6B3-97CCAD07CD7B}" srcOrd="0" destOrd="0" presId="urn:microsoft.com/office/officeart/2011/layout/HexagonRadial"/>
    <dgm:cxn modelId="{614BEB8E-7044-4BC1-A9E5-4C5450BC9786}" type="presParOf" srcId="{362EF404-4F33-480D-B414-1214EE40AE5D}" destId="{F3D94826-8327-4094-92C1-8712E5B4F29A}" srcOrd="1" destOrd="0" presId="urn:microsoft.com/office/officeart/2011/layout/HexagonRadial"/>
    <dgm:cxn modelId="{0CE8B206-7DCB-4915-88C5-E6E920311A56}" type="presParOf" srcId="{F3D94826-8327-4094-92C1-8712E5B4F29A}" destId="{0418110B-2B4F-4EC9-B5AB-B5A5130CA08E}" srcOrd="0" destOrd="0" presId="urn:microsoft.com/office/officeart/2011/layout/HexagonRadial"/>
    <dgm:cxn modelId="{7EE0808D-EDB9-4579-A9BD-7283C5F8CD8A}" type="presParOf" srcId="{362EF404-4F33-480D-B414-1214EE40AE5D}" destId="{572220DA-D8E1-47B0-995B-B0BE621169DD}" srcOrd="2" destOrd="0" presId="urn:microsoft.com/office/officeart/2011/layout/HexagonRadial"/>
    <dgm:cxn modelId="{3D2EAF27-FAE8-40A0-8F0B-1438B025EAC7}" type="presParOf" srcId="{362EF404-4F33-480D-B414-1214EE40AE5D}" destId="{B99DC1FF-C8C3-45A8-923B-B4F607F9530C}" srcOrd="3" destOrd="0" presId="urn:microsoft.com/office/officeart/2011/layout/HexagonRadial"/>
    <dgm:cxn modelId="{4A36254F-2F84-41FD-9B7A-520F6784C573}" type="presParOf" srcId="{B99DC1FF-C8C3-45A8-923B-B4F607F9530C}" destId="{24FB10CA-B8E7-4AF8-9006-3E32B7679489}" srcOrd="0" destOrd="0" presId="urn:microsoft.com/office/officeart/2011/layout/HexagonRadial"/>
    <dgm:cxn modelId="{1CF50127-37A7-4712-B7B1-587C9928340A}" type="presParOf" srcId="{362EF404-4F33-480D-B414-1214EE40AE5D}" destId="{12EB0CF4-15EF-4636-8915-602A007A8180}" srcOrd="4" destOrd="0" presId="urn:microsoft.com/office/officeart/2011/layout/HexagonRadial"/>
    <dgm:cxn modelId="{CF6B5358-AF87-4D68-B906-80757B61CA31}" type="presParOf" srcId="{362EF404-4F33-480D-B414-1214EE40AE5D}" destId="{8D5BE33C-8EA6-419B-98D8-2C9C737800B1}" srcOrd="5" destOrd="0" presId="urn:microsoft.com/office/officeart/2011/layout/HexagonRadial"/>
    <dgm:cxn modelId="{E1252617-FFCC-4F48-A7DA-2395E7BE8D78}" type="presParOf" srcId="{8D5BE33C-8EA6-419B-98D8-2C9C737800B1}" destId="{8475E44D-EBAE-4F15-9827-F56334DA6ECA}" srcOrd="0" destOrd="0" presId="urn:microsoft.com/office/officeart/2011/layout/HexagonRadial"/>
    <dgm:cxn modelId="{89E8B997-D8BA-4D72-B889-3C051DFDC5A7}" type="presParOf" srcId="{362EF404-4F33-480D-B414-1214EE40AE5D}" destId="{5CBFB2E6-141F-4D0A-AD66-324F9858B514}" srcOrd="6" destOrd="0" presId="urn:microsoft.com/office/officeart/2011/layout/HexagonRadial"/>
    <dgm:cxn modelId="{A9E6CCA7-408A-4A4E-A031-65398B06C1A6}" type="presParOf" srcId="{362EF404-4F33-480D-B414-1214EE40AE5D}" destId="{FB7FA462-B8D9-447F-893F-CF6A4E3866EB}" srcOrd="7" destOrd="0" presId="urn:microsoft.com/office/officeart/2011/layout/HexagonRadial"/>
    <dgm:cxn modelId="{4D329A6D-91E8-4DAE-9766-6F700A2FD70C}" type="presParOf" srcId="{FB7FA462-B8D9-447F-893F-CF6A4E3866EB}" destId="{FC11B0F4-6389-411E-A701-52EAAA068489}" srcOrd="0" destOrd="0" presId="urn:microsoft.com/office/officeart/2011/layout/HexagonRadial"/>
    <dgm:cxn modelId="{B590F1E4-F15F-4B44-B1EE-916267271B58}" type="presParOf" srcId="{362EF404-4F33-480D-B414-1214EE40AE5D}" destId="{A69ABFC1-8F3C-4A56-B78C-801A79ACE68E}" srcOrd="8" destOrd="0" presId="urn:microsoft.com/office/officeart/2011/layout/HexagonRadial"/>
    <dgm:cxn modelId="{AFAEE788-34CB-4137-8DDA-CFCDFCBA7E42}" type="presParOf" srcId="{362EF404-4F33-480D-B414-1214EE40AE5D}" destId="{AD2FD1C5-0EE9-46B8-A4E5-9A660CF143DA}" srcOrd="9" destOrd="0" presId="urn:microsoft.com/office/officeart/2011/layout/HexagonRadial"/>
    <dgm:cxn modelId="{4C2781E6-81D7-4BCD-A1BC-B51A68F06ED5}" type="presParOf" srcId="{AD2FD1C5-0EE9-46B8-A4E5-9A660CF143DA}" destId="{0859B02C-158D-4476-A455-8A7D03D01416}" srcOrd="0" destOrd="0" presId="urn:microsoft.com/office/officeart/2011/layout/HexagonRadial"/>
    <dgm:cxn modelId="{5DA8DD23-CA24-4D7E-BA16-D2360AB824AC}" type="presParOf" srcId="{362EF404-4F33-480D-B414-1214EE40AE5D}" destId="{62F7131C-7116-4136-A98D-D2C4D3F8FA97}" srcOrd="10" destOrd="0" presId="urn:microsoft.com/office/officeart/2011/layout/HexagonRadial"/>
    <dgm:cxn modelId="{9AFD186C-C533-4275-8D47-79FA40C106E9}" type="presParOf" srcId="{362EF404-4F33-480D-B414-1214EE40AE5D}" destId="{D7871EF7-BDD3-4BAF-B3C5-0955F5EB0690}" srcOrd="11" destOrd="0" presId="urn:microsoft.com/office/officeart/2011/layout/HexagonRadial"/>
    <dgm:cxn modelId="{77F3189F-A2E8-46E9-8F7A-708DEBFC79E7}" type="presParOf" srcId="{D7871EF7-BDD3-4BAF-B3C5-0955F5EB0690}" destId="{4E51084F-1A7D-4477-9DF0-624B309E4C50}" srcOrd="0" destOrd="0" presId="urn:microsoft.com/office/officeart/2011/layout/HexagonRadial"/>
    <dgm:cxn modelId="{89CFC96D-F648-4562-A124-A59C2105B919}" type="presParOf" srcId="{362EF404-4F33-480D-B414-1214EE40AE5D}" destId="{0807B75E-86DE-4305-A9EB-86C3007DBE9A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DA2D8F1-3BC8-4655-973C-8903DBDFACC9}" type="doc">
      <dgm:prSet loTypeId="urn:microsoft.com/office/officeart/2005/8/layout/orgChart1" loCatId="hierarchy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26E53D8C-DFEF-41D6-B524-641408DBCC41}">
      <dgm:prSet phldrT="[نص]" custT="1"/>
      <dgm:spPr/>
      <dgm:t>
        <a:bodyPr/>
        <a:lstStyle/>
        <a:p>
          <a:pPr rtl="1"/>
          <a:r>
            <a:rPr lang="ar-SA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حكمة تحريم الاختلاط</a:t>
          </a:r>
          <a:endParaRPr lang="ar-SA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B067534-E9FD-4326-A21C-05A197B58DC3}" type="parTrans" cxnId="{C66DD628-2AE8-485A-BBC5-66AD6214A47D}">
      <dgm:prSet/>
      <dgm:spPr/>
      <dgm:t>
        <a:bodyPr/>
        <a:lstStyle/>
        <a:p>
          <a:pPr rtl="1"/>
          <a:endParaRPr lang="ar-SA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E2CDC7E-316D-40E9-93FF-14DB2EC2E3AD}" type="sibTrans" cxnId="{C66DD628-2AE8-485A-BBC5-66AD6214A47D}">
      <dgm:prSet/>
      <dgm:spPr/>
      <dgm:t>
        <a:bodyPr/>
        <a:lstStyle/>
        <a:p>
          <a:pPr rtl="1"/>
          <a:endParaRPr lang="ar-SA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C0F40EB-4D15-4FBF-B3AB-E6B1F798E256}">
      <dgm:prSet phldrT="[نص]" custT="1"/>
      <dgm:spPr/>
      <dgm:t>
        <a:bodyPr/>
        <a:lstStyle/>
        <a:p>
          <a:pPr rtl="1"/>
          <a:r>
            <a:rPr lang="ar-SA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حفظ الأعراض، والبقاء على الحياء</a:t>
          </a:r>
          <a:endParaRPr lang="ar-SA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F5552EE-1EDE-40D0-8DAD-FA4FE5B92154}" type="parTrans" cxnId="{B07B8B9A-F3FB-4D62-9E17-60D61E63FF10}">
      <dgm:prSet/>
      <dgm:spPr/>
      <dgm:t>
        <a:bodyPr/>
        <a:lstStyle/>
        <a:p>
          <a:pPr rtl="1"/>
          <a:endParaRPr lang="ar-SA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165B745-28F8-4358-A8C3-E19D9D0115B8}" type="sibTrans" cxnId="{B07B8B9A-F3FB-4D62-9E17-60D61E63FF10}">
      <dgm:prSet/>
      <dgm:spPr/>
      <dgm:t>
        <a:bodyPr/>
        <a:lstStyle/>
        <a:p>
          <a:pPr rtl="1"/>
          <a:endParaRPr lang="ar-SA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5951537-2E69-4801-B8E1-993EE7C08010}">
      <dgm:prSet phldrT="[نص]" custT="1"/>
      <dgm:spPr/>
      <dgm:t>
        <a:bodyPr/>
        <a:lstStyle/>
        <a:p>
          <a:pPr rtl="1"/>
          <a:r>
            <a:rPr lang="ar-SA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سد باب الفتنة، ومنع وقوع الفواحش</a:t>
          </a:r>
          <a:endParaRPr lang="ar-SA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B2C90F7-DB63-4BD2-8424-BD31A7A46B94}" type="parTrans" cxnId="{9FD2DF40-FDB1-4316-9761-5FDA211DD6AE}">
      <dgm:prSet/>
      <dgm:spPr/>
      <dgm:t>
        <a:bodyPr/>
        <a:lstStyle/>
        <a:p>
          <a:pPr rtl="1"/>
          <a:endParaRPr lang="ar-SA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81A1726-5D50-43F8-834A-35478DBE889D}" type="sibTrans" cxnId="{9FD2DF40-FDB1-4316-9761-5FDA211DD6AE}">
      <dgm:prSet/>
      <dgm:spPr/>
      <dgm:t>
        <a:bodyPr/>
        <a:lstStyle/>
        <a:p>
          <a:pPr rtl="1"/>
          <a:endParaRPr lang="ar-SA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16CB095-6CD3-4D7D-B558-907DEF4C1A5E}">
      <dgm:prSet custT="1"/>
      <dgm:spPr/>
      <dgm:t>
        <a:bodyPr/>
        <a:lstStyle/>
        <a:p>
          <a:pPr rtl="1"/>
          <a:r>
            <a:rPr lang="ar-SA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تحقيق</a:t>
          </a:r>
          <a:r>
            <a:rPr lang="ar-SA" sz="2400" b="1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 الطمأنينة، والسلامة العقلية والنفسية والصحية</a:t>
          </a:r>
          <a:endParaRPr lang="ar-SA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F453C13-A24D-43AB-B852-C04C971F475B}" type="parTrans" cxnId="{6AE59959-3BEB-4D48-93D8-683DACE078EF}">
      <dgm:prSet/>
      <dgm:spPr/>
      <dgm:t>
        <a:bodyPr/>
        <a:lstStyle/>
        <a:p>
          <a:pPr rtl="1"/>
          <a:endParaRPr lang="ar-SA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57C8406-1AB7-4475-AD0B-55E861289FBE}" type="sibTrans" cxnId="{6AE59959-3BEB-4D48-93D8-683DACE078EF}">
      <dgm:prSet/>
      <dgm:spPr/>
      <dgm:t>
        <a:bodyPr/>
        <a:lstStyle/>
        <a:p>
          <a:pPr rtl="1"/>
          <a:endParaRPr lang="ar-SA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D4880FB-C116-4D88-ABF0-46AB6BF42196}">
      <dgm:prSet custT="1"/>
      <dgm:spPr/>
      <dgm:t>
        <a:bodyPr/>
        <a:lstStyle/>
        <a:p>
          <a:pPr rtl="1"/>
          <a:r>
            <a:rPr lang="ar-SA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المحافظة على تماسك الأسرة</a:t>
          </a:r>
          <a:endParaRPr lang="ar-SA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F59E197-6F2D-4EEB-9CEF-A578442B5B29}" type="parTrans" cxnId="{4A4A4722-494D-43E2-B998-0A2602DC78D0}">
      <dgm:prSet/>
      <dgm:spPr/>
      <dgm:t>
        <a:bodyPr/>
        <a:lstStyle/>
        <a:p>
          <a:pPr rtl="1"/>
          <a:endParaRPr lang="ar-SA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0277C77-2476-4AD7-A25A-9F0341EF8770}" type="sibTrans" cxnId="{4A4A4722-494D-43E2-B998-0A2602DC78D0}">
      <dgm:prSet/>
      <dgm:spPr/>
      <dgm:t>
        <a:bodyPr/>
        <a:lstStyle/>
        <a:p>
          <a:pPr rtl="1"/>
          <a:endParaRPr lang="ar-SA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A46ED8F-701D-4ED0-86AB-17A2695F56A9}" type="pres">
      <dgm:prSet presAssocID="{ADA2D8F1-3BC8-4655-973C-8903DBDFACC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957A7289-EBF0-416D-BBBB-DE24DE74ECB7}" type="pres">
      <dgm:prSet presAssocID="{26E53D8C-DFEF-41D6-B524-641408DBCC41}" presName="hierRoot1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F5B416A1-E013-42CE-A2A8-FFA99DD244E2}" type="pres">
      <dgm:prSet presAssocID="{26E53D8C-DFEF-41D6-B524-641408DBCC41}" presName="rootComposite1" presStyleCnt="0"/>
      <dgm:spPr/>
      <dgm:t>
        <a:bodyPr/>
        <a:lstStyle/>
        <a:p>
          <a:pPr rtl="1"/>
          <a:endParaRPr lang="ar-SA"/>
        </a:p>
      </dgm:t>
    </dgm:pt>
    <dgm:pt modelId="{2D7C62EA-142F-4093-8CA3-CA2387D4EBFC}" type="pres">
      <dgm:prSet presAssocID="{26E53D8C-DFEF-41D6-B524-641408DBCC41}" presName="rootText1" presStyleLbl="node0" presStyleIdx="0" presStyleCnt="1" custScaleX="191555" custScaleY="16767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0A6A951-3AE6-4F0D-AE9C-E4A39A45B59D}" type="pres">
      <dgm:prSet presAssocID="{26E53D8C-DFEF-41D6-B524-641408DBCC41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859F6A9F-64EC-420F-A5FA-768CFE574095}" type="pres">
      <dgm:prSet presAssocID="{26E53D8C-DFEF-41D6-B524-641408DBCC41}" presName="hierChild2" presStyleCnt="0"/>
      <dgm:spPr/>
      <dgm:t>
        <a:bodyPr/>
        <a:lstStyle/>
        <a:p>
          <a:pPr rtl="1"/>
          <a:endParaRPr lang="ar-SA"/>
        </a:p>
      </dgm:t>
    </dgm:pt>
    <dgm:pt modelId="{1AA39DF9-2279-468C-BF60-88CB7B9E19C4}" type="pres">
      <dgm:prSet presAssocID="{6F59E197-6F2D-4EEB-9CEF-A578442B5B29}" presName="Name37" presStyleLbl="parChTrans1D2" presStyleIdx="0" presStyleCnt="4"/>
      <dgm:spPr/>
      <dgm:t>
        <a:bodyPr/>
        <a:lstStyle/>
        <a:p>
          <a:pPr rtl="1"/>
          <a:endParaRPr lang="ar-SA"/>
        </a:p>
      </dgm:t>
    </dgm:pt>
    <dgm:pt modelId="{9276A3AE-9DAB-43BB-A85B-DE87124890B3}" type="pres">
      <dgm:prSet presAssocID="{FD4880FB-C116-4D88-ABF0-46AB6BF42196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36ABA597-35DB-43F4-BAA3-1AE93430F9B9}" type="pres">
      <dgm:prSet presAssocID="{FD4880FB-C116-4D88-ABF0-46AB6BF42196}" presName="rootComposite" presStyleCnt="0"/>
      <dgm:spPr/>
      <dgm:t>
        <a:bodyPr/>
        <a:lstStyle/>
        <a:p>
          <a:pPr rtl="1"/>
          <a:endParaRPr lang="ar-SA"/>
        </a:p>
      </dgm:t>
    </dgm:pt>
    <dgm:pt modelId="{7153CB20-D7EC-41E4-BD98-2FE3ACBD89F5}" type="pres">
      <dgm:prSet presAssocID="{FD4880FB-C116-4D88-ABF0-46AB6BF42196}" presName="rootText" presStyleLbl="node2" presStyleIdx="0" presStyleCnt="4" custScaleY="23791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A7F3364-D4CB-47C1-9845-21113671ACCD}" type="pres">
      <dgm:prSet presAssocID="{FD4880FB-C116-4D88-ABF0-46AB6BF42196}" presName="rootConnector" presStyleLbl="node2" presStyleIdx="0" presStyleCnt="4"/>
      <dgm:spPr/>
      <dgm:t>
        <a:bodyPr/>
        <a:lstStyle/>
        <a:p>
          <a:pPr rtl="1"/>
          <a:endParaRPr lang="ar-SA"/>
        </a:p>
      </dgm:t>
    </dgm:pt>
    <dgm:pt modelId="{136D3DC9-DA32-448B-A45D-18CD4E12335B}" type="pres">
      <dgm:prSet presAssocID="{FD4880FB-C116-4D88-ABF0-46AB6BF42196}" presName="hierChild4" presStyleCnt="0"/>
      <dgm:spPr/>
      <dgm:t>
        <a:bodyPr/>
        <a:lstStyle/>
        <a:p>
          <a:pPr rtl="1"/>
          <a:endParaRPr lang="ar-SA"/>
        </a:p>
      </dgm:t>
    </dgm:pt>
    <dgm:pt modelId="{A51A9B53-C583-4A0D-83AE-9F8BA63220F0}" type="pres">
      <dgm:prSet presAssocID="{FD4880FB-C116-4D88-ABF0-46AB6BF42196}" presName="hierChild5" presStyleCnt="0"/>
      <dgm:spPr/>
      <dgm:t>
        <a:bodyPr/>
        <a:lstStyle/>
        <a:p>
          <a:pPr rtl="1"/>
          <a:endParaRPr lang="ar-SA"/>
        </a:p>
      </dgm:t>
    </dgm:pt>
    <dgm:pt modelId="{B4F4EF65-4D0F-48E2-869A-F3D177608696}" type="pres">
      <dgm:prSet presAssocID="{BF453C13-A24D-43AB-B852-C04C971F475B}" presName="Name37" presStyleLbl="parChTrans1D2" presStyleIdx="1" presStyleCnt="4"/>
      <dgm:spPr/>
      <dgm:t>
        <a:bodyPr/>
        <a:lstStyle/>
        <a:p>
          <a:pPr rtl="1"/>
          <a:endParaRPr lang="ar-SA"/>
        </a:p>
      </dgm:t>
    </dgm:pt>
    <dgm:pt modelId="{F0B070A3-A887-4D75-9190-EE43B9D4DE1A}" type="pres">
      <dgm:prSet presAssocID="{C16CB095-6CD3-4D7D-B558-907DEF4C1A5E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1689B057-2D99-41FF-85B8-9E757205D0C2}" type="pres">
      <dgm:prSet presAssocID="{C16CB095-6CD3-4D7D-B558-907DEF4C1A5E}" presName="rootComposite" presStyleCnt="0"/>
      <dgm:spPr/>
      <dgm:t>
        <a:bodyPr/>
        <a:lstStyle/>
        <a:p>
          <a:pPr rtl="1"/>
          <a:endParaRPr lang="ar-SA"/>
        </a:p>
      </dgm:t>
    </dgm:pt>
    <dgm:pt modelId="{BAEF409F-2202-4E63-A2AC-8F615D1DF213}" type="pres">
      <dgm:prSet presAssocID="{C16CB095-6CD3-4D7D-B558-907DEF4C1A5E}" presName="rootText" presStyleLbl="node2" presStyleIdx="1" presStyleCnt="4" custScaleY="30016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CBFCBBF-0C11-4E92-8EF0-7CDBD787BCDF}" type="pres">
      <dgm:prSet presAssocID="{C16CB095-6CD3-4D7D-B558-907DEF4C1A5E}" presName="rootConnector" presStyleLbl="node2" presStyleIdx="1" presStyleCnt="4"/>
      <dgm:spPr/>
      <dgm:t>
        <a:bodyPr/>
        <a:lstStyle/>
        <a:p>
          <a:pPr rtl="1"/>
          <a:endParaRPr lang="ar-SA"/>
        </a:p>
      </dgm:t>
    </dgm:pt>
    <dgm:pt modelId="{48FDE791-3903-401B-BE44-7E82F861DB6C}" type="pres">
      <dgm:prSet presAssocID="{C16CB095-6CD3-4D7D-B558-907DEF4C1A5E}" presName="hierChild4" presStyleCnt="0"/>
      <dgm:spPr/>
      <dgm:t>
        <a:bodyPr/>
        <a:lstStyle/>
        <a:p>
          <a:pPr rtl="1"/>
          <a:endParaRPr lang="ar-SA"/>
        </a:p>
      </dgm:t>
    </dgm:pt>
    <dgm:pt modelId="{C51CC78C-CA13-4656-854D-94CAFD6D54AD}" type="pres">
      <dgm:prSet presAssocID="{C16CB095-6CD3-4D7D-B558-907DEF4C1A5E}" presName="hierChild5" presStyleCnt="0"/>
      <dgm:spPr/>
      <dgm:t>
        <a:bodyPr/>
        <a:lstStyle/>
        <a:p>
          <a:pPr rtl="1"/>
          <a:endParaRPr lang="ar-SA"/>
        </a:p>
      </dgm:t>
    </dgm:pt>
    <dgm:pt modelId="{9E3305D2-1FA4-4FB6-8F84-5F889610B3DA}" type="pres">
      <dgm:prSet presAssocID="{7F5552EE-1EDE-40D0-8DAD-FA4FE5B92154}" presName="Name37" presStyleLbl="parChTrans1D2" presStyleIdx="2" presStyleCnt="4"/>
      <dgm:spPr/>
      <dgm:t>
        <a:bodyPr/>
        <a:lstStyle/>
        <a:p>
          <a:pPr rtl="1"/>
          <a:endParaRPr lang="ar-SA"/>
        </a:p>
      </dgm:t>
    </dgm:pt>
    <dgm:pt modelId="{3A2C6359-2C74-430F-84EC-D9F45E158A3A}" type="pres">
      <dgm:prSet presAssocID="{9C0F40EB-4D15-4FBF-B3AB-E6B1F798E256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FBD77382-D3CE-49CE-9BF6-C33CF0E0FCB3}" type="pres">
      <dgm:prSet presAssocID="{9C0F40EB-4D15-4FBF-B3AB-E6B1F798E256}" presName="rootComposite" presStyleCnt="0"/>
      <dgm:spPr/>
      <dgm:t>
        <a:bodyPr/>
        <a:lstStyle/>
        <a:p>
          <a:pPr rtl="1"/>
          <a:endParaRPr lang="ar-SA"/>
        </a:p>
      </dgm:t>
    </dgm:pt>
    <dgm:pt modelId="{A2A83AAF-7FE5-4B02-897E-1D8D7B1A4D77}" type="pres">
      <dgm:prSet presAssocID="{9C0F40EB-4D15-4FBF-B3AB-E6B1F798E256}" presName="rootText" presStyleLbl="node2" presStyleIdx="2" presStyleCnt="4" custScaleY="31085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FFD83E1-4939-4356-A3DF-5279A62DE206}" type="pres">
      <dgm:prSet presAssocID="{9C0F40EB-4D15-4FBF-B3AB-E6B1F798E256}" presName="rootConnector" presStyleLbl="node2" presStyleIdx="2" presStyleCnt="4"/>
      <dgm:spPr/>
      <dgm:t>
        <a:bodyPr/>
        <a:lstStyle/>
        <a:p>
          <a:pPr rtl="1"/>
          <a:endParaRPr lang="ar-SA"/>
        </a:p>
      </dgm:t>
    </dgm:pt>
    <dgm:pt modelId="{56AB46C1-C8D5-4226-BFA7-D77A17DFD35C}" type="pres">
      <dgm:prSet presAssocID="{9C0F40EB-4D15-4FBF-B3AB-E6B1F798E256}" presName="hierChild4" presStyleCnt="0"/>
      <dgm:spPr/>
      <dgm:t>
        <a:bodyPr/>
        <a:lstStyle/>
        <a:p>
          <a:pPr rtl="1"/>
          <a:endParaRPr lang="ar-SA"/>
        </a:p>
      </dgm:t>
    </dgm:pt>
    <dgm:pt modelId="{0FE98B83-E2DA-452D-9480-BFC962DFEE63}" type="pres">
      <dgm:prSet presAssocID="{9C0F40EB-4D15-4FBF-B3AB-E6B1F798E256}" presName="hierChild5" presStyleCnt="0"/>
      <dgm:spPr/>
      <dgm:t>
        <a:bodyPr/>
        <a:lstStyle/>
        <a:p>
          <a:pPr rtl="1"/>
          <a:endParaRPr lang="ar-SA"/>
        </a:p>
      </dgm:t>
    </dgm:pt>
    <dgm:pt modelId="{D48F013A-430E-4DDE-A216-3B76ABF78FB2}" type="pres">
      <dgm:prSet presAssocID="{3B2C90F7-DB63-4BD2-8424-BD31A7A46B94}" presName="Name37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AEB7DCAF-B6F5-4979-8427-ADE0BA81FFD1}" type="pres">
      <dgm:prSet presAssocID="{A5951537-2E69-4801-B8E1-993EE7C08010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DA14819E-150D-4303-A8FD-FC0DD2488BC1}" type="pres">
      <dgm:prSet presAssocID="{A5951537-2E69-4801-B8E1-993EE7C08010}" presName="rootComposite" presStyleCnt="0"/>
      <dgm:spPr/>
      <dgm:t>
        <a:bodyPr/>
        <a:lstStyle/>
        <a:p>
          <a:pPr rtl="1"/>
          <a:endParaRPr lang="ar-SA"/>
        </a:p>
      </dgm:t>
    </dgm:pt>
    <dgm:pt modelId="{2ADA2C39-2BD9-4FFB-85E5-674955EE5C9C}" type="pres">
      <dgm:prSet presAssocID="{A5951537-2E69-4801-B8E1-993EE7C08010}" presName="rootText" presStyleLbl="node2" presStyleIdx="3" presStyleCnt="4" custScaleY="24371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AA9D3D4-C95B-425A-B9C8-23223A115A8D}" type="pres">
      <dgm:prSet presAssocID="{A5951537-2E69-4801-B8E1-993EE7C08010}" presName="rootConnector" presStyleLbl="node2" presStyleIdx="3" presStyleCnt="4"/>
      <dgm:spPr/>
      <dgm:t>
        <a:bodyPr/>
        <a:lstStyle/>
        <a:p>
          <a:pPr rtl="1"/>
          <a:endParaRPr lang="ar-SA"/>
        </a:p>
      </dgm:t>
    </dgm:pt>
    <dgm:pt modelId="{151D9446-A277-40E9-82AD-2FD4543160D9}" type="pres">
      <dgm:prSet presAssocID="{A5951537-2E69-4801-B8E1-993EE7C08010}" presName="hierChild4" presStyleCnt="0"/>
      <dgm:spPr/>
      <dgm:t>
        <a:bodyPr/>
        <a:lstStyle/>
        <a:p>
          <a:pPr rtl="1"/>
          <a:endParaRPr lang="ar-SA"/>
        </a:p>
      </dgm:t>
    </dgm:pt>
    <dgm:pt modelId="{0A2593EC-3F48-4BBA-87D3-FA52AB609058}" type="pres">
      <dgm:prSet presAssocID="{A5951537-2E69-4801-B8E1-993EE7C08010}" presName="hierChild5" presStyleCnt="0"/>
      <dgm:spPr/>
      <dgm:t>
        <a:bodyPr/>
        <a:lstStyle/>
        <a:p>
          <a:pPr rtl="1"/>
          <a:endParaRPr lang="ar-SA"/>
        </a:p>
      </dgm:t>
    </dgm:pt>
    <dgm:pt modelId="{C5EC4FE6-62D8-4906-BD4F-8D2055265C25}" type="pres">
      <dgm:prSet presAssocID="{26E53D8C-DFEF-41D6-B524-641408DBCC41}" presName="hierChild3" presStyleCnt="0"/>
      <dgm:spPr/>
      <dgm:t>
        <a:bodyPr/>
        <a:lstStyle/>
        <a:p>
          <a:pPr rtl="1"/>
          <a:endParaRPr lang="ar-SA"/>
        </a:p>
      </dgm:t>
    </dgm:pt>
  </dgm:ptLst>
  <dgm:cxnLst>
    <dgm:cxn modelId="{4A4A4722-494D-43E2-B998-0A2602DC78D0}" srcId="{26E53D8C-DFEF-41D6-B524-641408DBCC41}" destId="{FD4880FB-C116-4D88-ABF0-46AB6BF42196}" srcOrd="0" destOrd="0" parTransId="{6F59E197-6F2D-4EEB-9CEF-A578442B5B29}" sibTransId="{60277C77-2476-4AD7-A25A-9F0341EF8770}"/>
    <dgm:cxn modelId="{5627D9C3-8BC3-49C4-967F-994D5047E7E1}" type="presOf" srcId="{A5951537-2E69-4801-B8E1-993EE7C08010}" destId="{BAA9D3D4-C95B-425A-B9C8-23223A115A8D}" srcOrd="1" destOrd="0" presId="urn:microsoft.com/office/officeart/2005/8/layout/orgChart1"/>
    <dgm:cxn modelId="{78AA6C20-89D9-43FE-A468-03C87042C2B2}" type="presOf" srcId="{7F5552EE-1EDE-40D0-8DAD-FA4FE5B92154}" destId="{9E3305D2-1FA4-4FB6-8F84-5F889610B3DA}" srcOrd="0" destOrd="0" presId="urn:microsoft.com/office/officeart/2005/8/layout/orgChart1"/>
    <dgm:cxn modelId="{6AE59959-3BEB-4D48-93D8-683DACE078EF}" srcId="{26E53D8C-DFEF-41D6-B524-641408DBCC41}" destId="{C16CB095-6CD3-4D7D-B558-907DEF4C1A5E}" srcOrd="1" destOrd="0" parTransId="{BF453C13-A24D-43AB-B852-C04C971F475B}" sibTransId="{D57C8406-1AB7-4475-AD0B-55E861289FBE}"/>
    <dgm:cxn modelId="{DFF41478-621C-4411-B8E0-7EF839B597DE}" type="presOf" srcId="{6F59E197-6F2D-4EEB-9CEF-A578442B5B29}" destId="{1AA39DF9-2279-468C-BF60-88CB7B9E19C4}" srcOrd="0" destOrd="0" presId="urn:microsoft.com/office/officeart/2005/8/layout/orgChart1"/>
    <dgm:cxn modelId="{226E2B3B-F73B-4503-B2AA-A3992063F6CD}" type="presOf" srcId="{26E53D8C-DFEF-41D6-B524-641408DBCC41}" destId="{2D7C62EA-142F-4093-8CA3-CA2387D4EBFC}" srcOrd="0" destOrd="0" presId="urn:microsoft.com/office/officeart/2005/8/layout/orgChart1"/>
    <dgm:cxn modelId="{B07B8B9A-F3FB-4D62-9E17-60D61E63FF10}" srcId="{26E53D8C-DFEF-41D6-B524-641408DBCC41}" destId="{9C0F40EB-4D15-4FBF-B3AB-E6B1F798E256}" srcOrd="2" destOrd="0" parTransId="{7F5552EE-1EDE-40D0-8DAD-FA4FE5B92154}" sibTransId="{7165B745-28F8-4358-A8C3-E19D9D0115B8}"/>
    <dgm:cxn modelId="{88D20946-FD1D-4DCD-BE6D-28E824AA6E4B}" type="presOf" srcId="{C16CB095-6CD3-4D7D-B558-907DEF4C1A5E}" destId="{BAEF409F-2202-4E63-A2AC-8F615D1DF213}" srcOrd="0" destOrd="0" presId="urn:microsoft.com/office/officeart/2005/8/layout/orgChart1"/>
    <dgm:cxn modelId="{78D2592C-0338-491F-A73E-820A4A8FA27F}" type="presOf" srcId="{C16CB095-6CD3-4D7D-B558-907DEF4C1A5E}" destId="{DCBFCBBF-0C11-4E92-8EF0-7CDBD787BCDF}" srcOrd="1" destOrd="0" presId="urn:microsoft.com/office/officeart/2005/8/layout/orgChart1"/>
    <dgm:cxn modelId="{E0402633-5D6F-45CB-9921-96E6D853489E}" type="presOf" srcId="{9C0F40EB-4D15-4FBF-B3AB-E6B1F798E256}" destId="{A2A83AAF-7FE5-4B02-897E-1D8D7B1A4D77}" srcOrd="0" destOrd="0" presId="urn:microsoft.com/office/officeart/2005/8/layout/orgChart1"/>
    <dgm:cxn modelId="{F01B08A9-96F0-450C-8373-6C595FD25412}" type="presOf" srcId="{BF453C13-A24D-43AB-B852-C04C971F475B}" destId="{B4F4EF65-4D0F-48E2-869A-F3D177608696}" srcOrd="0" destOrd="0" presId="urn:microsoft.com/office/officeart/2005/8/layout/orgChart1"/>
    <dgm:cxn modelId="{C66DD628-2AE8-485A-BBC5-66AD6214A47D}" srcId="{ADA2D8F1-3BC8-4655-973C-8903DBDFACC9}" destId="{26E53D8C-DFEF-41D6-B524-641408DBCC41}" srcOrd="0" destOrd="0" parTransId="{1B067534-E9FD-4326-A21C-05A197B58DC3}" sibTransId="{2E2CDC7E-316D-40E9-93FF-14DB2EC2E3AD}"/>
    <dgm:cxn modelId="{59BA186B-240F-468F-BACD-21D3F5726BD1}" type="presOf" srcId="{FD4880FB-C116-4D88-ABF0-46AB6BF42196}" destId="{5A7F3364-D4CB-47C1-9845-21113671ACCD}" srcOrd="1" destOrd="0" presId="urn:microsoft.com/office/officeart/2005/8/layout/orgChart1"/>
    <dgm:cxn modelId="{3D06F1BA-5A7B-4E79-93EA-40BD18F36202}" type="presOf" srcId="{3B2C90F7-DB63-4BD2-8424-BD31A7A46B94}" destId="{D48F013A-430E-4DDE-A216-3B76ABF78FB2}" srcOrd="0" destOrd="0" presId="urn:microsoft.com/office/officeart/2005/8/layout/orgChart1"/>
    <dgm:cxn modelId="{E4E0F6D2-4C1A-4ED8-9068-B27DC6D88AE5}" type="presOf" srcId="{26E53D8C-DFEF-41D6-B524-641408DBCC41}" destId="{40A6A951-3AE6-4F0D-AE9C-E4A39A45B59D}" srcOrd="1" destOrd="0" presId="urn:microsoft.com/office/officeart/2005/8/layout/orgChart1"/>
    <dgm:cxn modelId="{9FD2DF40-FDB1-4316-9761-5FDA211DD6AE}" srcId="{26E53D8C-DFEF-41D6-B524-641408DBCC41}" destId="{A5951537-2E69-4801-B8E1-993EE7C08010}" srcOrd="3" destOrd="0" parTransId="{3B2C90F7-DB63-4BD2-8424-BD31A7A46B94}" sibTransId="{781A1726-5D50-43F8-834A-35478DBE889D}"/>
    <dgm:cxn modelId="{C99FD582-719D-4D20-BE04-C0989AC32BA4}" type="presOf" srcId="{FD4880FB-C116-4D88-ABF0-46AB6BF42196}" destId="{7153CB20-D7EC-41E4-BD98-2FE3ACBD89F5}" srcOrd="0" destOrd="0" presId="urn:microsoft.com/office/officeart/2005/8/layout/orgChart1"/>
    <dgm:cxn modelId="{918C138A-53BE-4003-A8B1-87D9F3F922BF}" type="presOf" srcId="{A5951537-2E69-4801-B8E1-993EE7C08010}" destId="{2ADA2C39-2BD9-4FFB-85E5-674955EE5C9C}" srcOrd="0" destOrd="0" presId="urn:microsoft.com/office/officeart/2005/8/layout/orgChart1"/>
    <dgm:cxn modelId="{D8A5E154-10E8-499F-B184-C629D2DA22BF}" type="presOf" srcId="{ADA2D8F1-3BC8-4655-973C-8903DBDFACC9}" destId="{2A46ED8F-701D-4ED0-86AB-17A2695F56A9}" srcOrd="0" destOrd="0" presId="urn:microsoft.com/office/officeart/2005/8/layout/orgChart1"/>
    <dgm:cxn modelId="{1D5080E9-48B1-44D9-B4E3-07E07751603C}" type="presOf" srcId="{9C0F40EB-4D15-4FBF-B3AB-E6B1F798E256}" destId="{2FFD83E1-4939-4356-A3DF-5279A62DE206}" srcOrd="1" destOrd="0" presId="urn:microsoft.com/office/officeart/2005/8/layout/orgChart1"/>
    <dgm:cxn modelId="{AABCE461-89AB-41DC-9AE1-74FCE7361173}" type="presParOf" srcId="{2A46ED8F-701D-4ED0-86AB-17A2695F56A9}" destId="{957A7289-EBF0-416D-BBBB-DE24DE74ECB7}" srcOrd="0" destOrd="0" presId="urn:microsoft.com/office/officeart/2005/8/layout/orgChart1"/>
    <dgm:cxn modelId="{33EAD81D-1365-4F64-8039-924C166D1045}" type="presParOf" srcId="{957A7289-EBF0-416D-BBBB-DE24DE74ECB7}" destId="{F5B416A1-E013-42CE-A2A8-FFA99DD244E2}" srcOrd="0" destOrd="0" presId="urn:microsoft.com/office/officeart/2005/8/layout/orgChart1"/>
    <dgm:cxn modelId="{E52EC245-A384-4D47-A255-E34D15280A50}" type="presParOf" srcId="{F5B416A1-E013-42CE-A2A8-FFA99DD244E2}" destId="{2D7C62EA-142F-4093-8CA3-CA2387D4EBFC}" srcOrd="0" destOrd="0" presId="urn:microsoft.com/office/officeart/2005/8/layout/orgChart1"/>
    <dgm:cxn modelId="{242A917B-4957-4AE9-B35F-67136276A852}" type="presParOf" srcId="{F5B416A1-E013-42CE-A2A8-FFA99DD244E2}" destId="{40A6A951-3AE6-4F0D-AE9C-E4A39A45B59D}" srcOrd="1" destOrd="0" presId="urn:microsoft.com/office/officeart/2005/8/layout/orgChart1"/>
    <dgm:cxn modelId="{43A35FA6-B1BD-4136-979A-4C1AD5428DFC}" type="presParOf" srcId="{957A7289-EBF0-416D-BBBB-DE24DE74ECB7}" destId="{859F6A9F-64EC-420F-A5FA-768CFE574095}" srcOrd="1" destOrd="0" presId="urn:microsoft.com/office/officeart/2005/8/layout/orgChart1"/>
    <dgm:cxn modelId="{A3F9881B-5654-4476-BE0B-C35F640E291C}" type="presParOf" srcId="{859F6A9F-64EC-420F-A5FA-768CFE574095}" destId="{1AA39DF9-2279-468C-BF60-88CB7B9E19C4}" srcOrd="0" destOrd="0" presId="urn:microsoft.com/office/officeart/2005/8/layout/orgChart1"/>
    <dgm:cxn modelId="{709E29A0-7F31-411C-A79C-A3CFABB1099C}" type="presParOf" srcId="{859F6A9F-64EC-420F-A5FA-768CFE574095}" destId="{9276A3AE-9DAB-43BB-A85B-DE87124890B3}" srcOrd="1" destOrd="0" presId="urn:microsoft.com/office/officeart/2005/8/layout/orgChart1"/>
    <dgm:cxn modelId="{606D654F-0CC4-4453-9AA7-D976950313C0}" type="presParOf" srcId="{9276A3AE-9DAB-43BB-A85B-DE87124890B3}" destId="{36ABA597-35DB-43F4-BAA3-1AE93430F9B9}" srcOrd="0" destOrd="0" presId="urn:microsoft.com/office/officeart/2005/8/layout/orgChart1"/>
    <dgm:cxn modelId="{42EB94B0-FB6A-4B89-AC4E-D708809BC5DD}" type="presParOf" srcId="{36ABA597-35DB-43F4-BAA3-1AE93430F9B9}" destId="{7153CB20-D7EC-41E4-BD98-2FE3ACBD89F5}" srcOrd="0" destOrd="0" presId="urn:microsoft.com/office/officeart/2005/8/layout/orgChart1"/>
    <dgm:cxn modelId="{EDA76392-AF26-44D9-8347-044DF386A322}" type="presParOf" srcId="{36ABA597-35DB-43F4-BAA3-1AE93430F9B9}" destId="{5A7F3364-D4CB-47C1-9845-21113671ACCD}" srcOrd="1" destOrd="0" presId="urn:microsoft.com/office/officeart/2005/8/layout/orgChart1"/>
    <dgm:cxn modelId="{1BE8CD2C-057A-4B3C-BDF6-9149C4848DC9}" type="presParOf" srcId="{9276A3AE-9DAB-43BB-A85B-DE87124890B3}" destId="{136D3DC9-DA32-448B-A45D-18CD4E12335B}" srcOrd="1" destOrd="0" presId="urn:microsoft.com/office/officeart/2005/8/layout/orgChart1"/>
    <dgm:cxn modelId="{5E1B7A8C-EE12-4155-AF2C-74D3E4DCFF3A}" type="presParOf" srcId="{9276A3AE-9DAB-43BB-A85B-DE87124890B3}" destId="{A51A9B53-C583-4A0D-83AE-9F8BA63220F0}" srcOrd="2" destOrd="0" presId="urn:microsoft.com/office/officeart/2005/8/layout/orgChart1"/>
    <dgm:cxn modelId="{C90B61A5-693B-4DD2-A186-6D5290005E65}" type="presParOf" srcId="{859F6A9F-64EC-420F-A5FA-768CFE574095}" destId="{B4F4EF65-4D0F-48E2-869A-F3D177608696}" srcOrd="2" destOrd="0" presId="urn:microsoft.com/office/officeart/2005/8/layout/orgChart1"/>
    <dgm:cxn modelId="{D821B8F6-0DCC-4E2B-A26A-6135DC653C6A}" type="presParOf" srcId="{859F6A9F-64EC-420F-A5FA-768CFE574095}" destId="{F0B070A3-A887-4D75-9190-EE43B9D4DE1A}" srcOrd="3" destOrd="0" presId="urn:microsoft.com/office/officeart/2005/8/layout/orgChart1"/>
    <dgm:cxn modelId="{FCB8060E-1D30-455B-AEEF-D5CB55DF422A}" type="presParOf" srcId="{F0B070A3-A887-4D75-9190-EE43B9D4DE1A}" destId="{1689B057-2D99-41FF-85B8-9E757205D0C2}" srcOrd="0" destOrd="0" presId="urn:microsoft.com/office/officeart/2005/8/layout/orgChart1"/>
    <dgm:cxn modelId="{BB0E44F6-BE56-48B1-86B2-B41EC2398B43}" type="presParOf" srcId="{1689B057-2D99-41FF-85B8-9E757205D0C2}" destId="{BAEF409F-2202-4E63-A2AC-8F615D1DF213}" srcOrd="0" destOrd="0" presId="urn:microsoft.com/office/officeart/2005/8/layout/orgChart1"/>
    <dgm:cxn modelId="{F482FE10-583C-46FC-BC8B-A9C80AC51711}" type="presParOf" srcId="{1689B057-2D99-41FF-85B8-9E757205D0C2}" destId="{DCBFCBBF-0C11-4E92-8EF0-7CDBD787BCDF}" srcOrd="1" destOrd="0" presId="urn:microsoft.com/office/officeart/2005/8/layout/orgChart1"/>
    <dgm:cxn modelId="{9C0577C4-7E30-472A-ABB3-4BE28F1B6CBC}" type="presParOf" srcId="{F0B070A3-A887-4D75-9190-EE43B9D4DE1A}" destId="{48FDE791-3903-401B-BE44-7E82F861DB6C}" srcOrd="1" destOrd="0" presId="urn:microsoft.com/office/officeart/2005/8/layout/orgChart1"/>
    <dgm:cxn modelId="{1B5FF626-5C73-485B-B86A-13E747A2AE39}" type="presParOf" srcId="{F0B070A3-A887-4D75-9190-EE43B9D4DE1A}" destId="{C51CC78C-CA13-4656-854D-94CAFD6D54AD}" srcOrd="2" destOrd="0" presId="urn:microsoft.com/office/officeart/2005/8/layout/orgChart1"/>
    <dgm:cxn modelId="{1AB9AD62-EFEE-4153-BF1D-044CB978765D}" type="presParOf" srcId="{859F6A9F-64EC-420F-A5FA-768CFE574095}" destId="{9E3305D2-1FA4-4FB6-8F84-5F889610B3DA}" srcOrd="4" destOrd="0" presId="urn:microsoft.com/office/officeart/2005/8/layout/orgChart1"/>
    <dgm:cxn modelId="{73361DF1-083A-47DB-853C-D1D2C1DDF000}" type="presParOf" srcId="{859F6A9F-64EC-420F-A5FA-768CFE574095}" destId="{3A2C6359-2C74-430F-84EC-D9F45E158A3A}" srcOrd="5" destOrd="0" presId="urn:microsoft.com/office/officeart/2005/8/layout/orgChart1"/>
    <dgm:cxn modelId="{D410418D-5E32-470A-B281-C2075E7AA9A8}" type="presParOf" srcId="{3A2C6359-2C74-430F-84EC-D9F45E158A3A}" destId="{FBD77382-D3CE-49CE-9BF6-C33CF0E0FCB3}" srcOrd="0" destOrd="0" presId="urn:microsoft.com/office/officeart/2005/8/layout/orgChart1"/>
    <dgm:cxn modelId="{B4D6854F-6F79-4EFE-AEEA-437FFDB94592}" type="presParOf" srcId="{FBD77382-D3CE-49CE-9BF6-C33CF0E0FCB3}" destId="{A2A83AAF-7FE5-4B02-897E-1D8D7B1A4D77}" srcOrd="0" destOrd="0" presId="urn:microsoft.com/office/officeart/2005/8/layout/orgChart1"/>
    <dgm:cxn modelId="{F6A69A1B-29C4-424B-A821-BF636536E57B}" type="presParOf" srcId="{FBD77382-D3CE-49CE-9BF6-C33CF0E0FCB3}" destId="{2FFD83E1-4939-4356-A3DF-5279A62DE206}" srcOrd="1" destOrd="0" presId="urn:microsoft.com/office/officeart/2005/8/layout/orgChart1"/>
    <dgm:cxn modelId="{2806D9BC-90C5-460E-9894-91FAABDD80FC}" type="presParOf" srcId="{3A2C6359-2C74-430F-84EC-D9F45E158A3A}" destId="{56AB46C1-C8D5-4226-BFA7-D77A17DFD35C}" srcOrd="1" destOrd="0" presId="urn:microsoft.com/office/officeart/2005/8/layout/orgChart1"/>
    <dgm:cxn modelId="{15DE0E89-A3E6-4E5C-8FD5-81EF36CD1DA5}" type="presParOf" srcId="{3A2C6359-2C74-430F-84EC-D9F45E158A3A}" destId="{0FE98B83-E2DA-452D-9480-BFC962DFEE63}" srcOrd="2" destOrd="0" presId="urn:microsoft.com/office/officeart/2005/8/layout/orgChart1"/>
    <dgm:cxn modelId="{BB5EA605-C211-45CD-B9E1-23D0E64F0407}" type="presParOf" srcId="{859F6A9F-64EC-420F-A5FA-768CFE574095}" destId="{D48F013A-430E-4DDE-A216-3B76ABF78FB2}" srcOrd="6" destOrd="0" presId="urn:microsoft.com/office/officeart/2005/8/layout/orgChart1"/>
    <dgm:cxn modelId="{A814FEBF-1387-43F0-99D3-826418115C0E}" type="presParOf" srcId="{859F6A9F-64EC-420F-A5FA-768CFE574095}" destId="{AEB7DCAF-B6F5-4979-8427-ADE0BA81FFD1}" srcOrd="7" destOrd="0" presId="urn:microsoft.com/office/officeart/2005/8/layout/orgChart1"/>
    <dgm:cxn modelId="{619798BE-BD55-45A9-B253-83158A1CF275}" type="presParOf" srcId="{AEB7DCAF-B6F5-4979-8427-ADE0BA81FFD1}" destId="{DA14819E-150D-4303-A8FD-FC0DD2488BC1}" srcOrd="0" destOrd="0" presId="urn:microsoft.com/office/officeart/2005/8/layout/orgChart1"/>
    <dgm:cxn modelId="{71634AF4-44D8-4D4E-83F7-4E37A59DE421}" type="presParOf" srcId="{DA14819E-150D-4303-A8FD-FC0DD2488BC1}" destId="{2ADA2C39-2BD9-4FFB-85E5-674955EE5C9C}" srcOrd="0" destOrd="0" presId="urn:microsoft.com/office/officeart/2005/8/layout/orgChart1"/>
    <dgm:cxn modelId="{A5B0E12F-11F9-427D-8170-D32046188479}" type="presParOf" srcId="{DA14819E-150D-4303-A8FD-FC0DD2488BC1}" destId="{BAA9D3D4-C95B-425A-B9C8-23223A115A8D}" srcOrd="1" destOrd="0" presId="urn:microsoft.com/office/officeart/2005/8/layout/orgChart1"/>
    <dgm:cxn modelId="{F7CD2265-276C-40F5-A7FF-2DEDD40D76B8}" type="presParOf" srcId="{AEB7DCAF-B6F5-4979-8427-ADE0BA81FFD1}" destId="{151D9446-A277-40E9-82AD-2FD4543160D9}" srcOrd="1" destOrd="0" presId="urn:microsoft.com/office/officeart/2005/8/layout/orgChart1"/>
    <dgm:cxn modelId="{05082637-18B4-468F-81C3-B60F27BBF99D}" type="presParOf" srcId="{AEB7DCAF-B6F5-4979-8427-ADE0BA81FFD1}" destId="{0A2593EC-3F48-4BBA-87D3-FA52AB609058}" srcOrd="2" destOrd="0" presId="urn:microsoft.com/office/officeart/2005/8/layout/orgChart1"/>
    <dgm:cxn modelId="{C4B5CFCF-9A4F-4EAE-ABAA-0733847E7837}" type="presParOf" srcId="{957A7289-EBF0-416D-BBBB-DE24DE74ECB7}" destId="{C5EC4FE6-62D8-4906-BD4F-8D2055265C2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0A459F-8539-439E-9D86-8D4D9D2A1F3A}" type="doc">
      <dgm:prSet loTypeId="urn:microsoft.com/office/officeart/2005/8/layout/arrow5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9082BD15-3065-44AF-A1C7-F4C7AA4E0974}">
      <dgm:prSet phldrT="[نص]"/>
      <dgm:spPr/>
      <dgm:t>
        <a:bodyPr/>
        <a:lstStyle/>
        <a:p>
          <a:pPr rtl="1"/>
          <a:r>
            <a:rPr lang="ar-SA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PT Bold Heading" panose="02010400000000000000" pitchFamily="2" charset="-78"/>
            </a:rPr>
            <a:t>المداواة: </a:t>
          </a:r>
        </a:p>
        <a:p>
          <a:pPr rtl="1"/>
          <a:r>
            <a:rPr lang="ar-SA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PT Bold Heading" panose="02010400000000000000" pitchFamily="2" charset="-78"/>
            </a:rPr>
            <a:t>قيام الطبيب بإعطاء الدواء، أو إجراء العمليات الجراحية، أو نحو  ذلك مما يؤدي إلى الشفاء بإذن الله </a:t>
          </a:r>
          <a:endParaRPr lang="ar-SA" dirty="0">
            <a:solidFill>
              <a:schemeClr val="tx1"/>
            </a:solidFill>
          </a:endParaRPr>
        </a:p>
      </dgm:t>
    </dgm:pt>
    <dgm:pt modelId="{9C78DEC2-AC0A-4EB5-98DC-7AB4AD5068DE}" type="parTrans" cxnId="{A1730072-9744-42B4-A864-5714F75380EE}">
      <dgm:prSet/>
      <dgm:spPr/>
      <dgm:t>
        <a:bodyPr/>
        <a:lstStyle/>
        <a:p>
          <a:pPr rtl="1"/>
          <a:endParaRPr lang="ar-SA"/>
        </a:p>
      </dgm:t>
    </dgm:pt>
    <dgm:pt modelId="{9C48C015-CECF-4AB9-B7C4-4849AA1AAB37}" type="sibTrans" cxnId="{A1730072-9744-42B4-A864-5714F75380EE}">
      <dgm:prSet/>
      <dgm:spPr/>
      <dgm:t>
        <a:bodyPr/>
        <a:lstStyle/>
        <a:p>
          <a:pPr rtl="1"/>
          <a:endParaRPr lang="ar-SA"/>
        </a:p>
      </dgm:t>
    </dgm:pt>
    <dgm:pt modelId="{9E181655-D6D7-45EA-A0CB-AC4C63576885}">
      <dgm:prSet phldrT="[نص]"/>
      <dgm:spPr/>
      <dgm:t>
        <a:bodyPr/>
        <a:lstStyle/>
        <a:p>
          <a:pPr rtl="1"/>
          <a:r>
            <a:rPr lang="ar-SA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anose="02010400000000000000" pitchFamily="2" charset="-78"/>
            </a:rPr>
            <a:t>التداوي:</a:t>
          </a:r>
        </a:p>
        <a:p>
          <a:pPr rtl="1"/>
          <a:r>
            <a:rPr lang="ar-SA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anose="02010400000000000000" pitchFamily="2" charset="-78"/>
            </a:rPr>
            <a:t> استعمال ما يكون به شفاء المرض بإذن الله من عقار أو  رُقية أو علاج طبيعي </a:t>
          </a:r>
          <a:endParaRPr lang="ar-SA" dirty="0">
            <a:solidFill>
              <a:schemeClr val="tx1"/>
            </a:solidFill>
          </a:endParaRPr>
        </a:p>
      </dgm:t>
    </dgm:pt>
    <dgm:pt modelId="{E91672E5-6FE6-49D6-AA85-CA15296B78FF}" type="parTrans" cxnId="{AD386168-8F31-414E-95FE-F17C39F123A2}">
      <dgm:prSet/>
      <dgm:spPr/>
      <dgm:t>
        <a:bodyPr/>
        <a:lstStyle/>
        <a:p>
          <a:pPr rtl="1"/>
          <a:endParaRPr lang="ar-SA"/>
        </a:p>
      </dgm:t>
    </dgm:pt>
    <dgm:pt modelId="{9EF755E9-264A-4439-A4F7-25C67139B2A2}" type="sibTrans" cxnId="{AD386168-8F31-414E-95FE-F17C39F123A2}">
      <dgm:prSet/>
      <dgm:spPr/>
      <dgm:t>
        <a:bodyPr/>
        <a:lstStyle/>
        <a:p>
          <a:pPr rtl="1"/>
          <a:endParaRPr lang="ar-SA"/>
        </a:p>
      </dgm:t>
    </dgm:pt>
    <dgm:pt modelId="{C148B240-F28A-4023-B1D8-9576015D27D0}" type="pres">
      <dgm:prSet presAssocID="{570A459F-8539-439E-9D86-8D4D9D2A1F3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1454186F-93D4-4CE2-84B4-3292A1CA2109}" type="pres">
      <dgm:prSet presAssocID="{9082BD15-3065-44AF-A1C7-F4C7AA4E0974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AAD9B58-4CF2-4152-963E-7092363A9BD1}" type="pres">
      <dgm:prSet presAssocID="{9E181655-D6D7-45EA-A0CB-AC4C63576885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AD386168-8F31-414E-95FE-F17C39F123A2}" srcId="{570A459F-8539-439E-9D86-8D4D9D2A1F3A}" destId="{9E181655-D6D7-45EA-A0CB-AC4C63576885}" srcOrd="1" destOrd="0" parTransId="{E91672E5-6FE6-49D6-AA85-CA15296B78FF}" sibTransId="{9EF755E9-264A-4439-A4F7-25C67139B2A2}"/>
    <dgm:cxn modelId="{A1730072-9744-42B4-A864-5714F75380EE}" srcId="{570A459F-8539-439E-9D86-8D4D9D2A1F3A}" destId="{9082BD15-3065-44AF-A1C7-F4C7AA4E0974}" srcOrd="0" destOrd="0" parTransId="{9C78DEC2-AC0A-4EB5-98DC-7AB4AD5068DE}" sibTransId="{9C48C015-CECF-4AB9-B7C4-4849AA1AAB37}"/>
    <dgm:cxn modelId="{B5DB36CA-A176-4D15-A799-EB4DBCA6C30E}" type="presOf" srcId="{9E181655-D6D7-45EA-A0CB-AC4C63576885}" destId="{3AAD9B58-4CF2-4152-963E-7092363A9BD1}" srcOrd="0" destOrd="0" presId="urn:microsoft.com/office/officeart/2005/8/layout/arrow5"/>
    <dgm:cxn modelId="{6283EE54-6797-4792-AC83-1C5E92948D83}" type="presOf" srcId="{9082BD15-3065-44AF-A1C7-F4C7AA4E0974}" destId="{1454186F-93D4-4CE2-84B4-3292A1CA2109}" srcOrd="0" destOrd="0" presId="urn:microsoft.com/office/officeart/2005/8/layout/arrow5"/>
    <dgm:cxn modelId="{7A0D9558-33F1-45D0-BCAC-B4E8987D34EC}" type="presOf" srcId="{570A459F-8539-439E-9D86-8D4D9D2A1F3A}" destId="{C148B240-F28A-4023-B1D8-9576015D27D0}" srcOrd="0" destOrd="0" presId="urn:microsoft.com/office/officeart/2005/8/layout/arrow5"/>
    <dgm:cxn modelId="{2B2CACB7-0EC1-4002-8F4D-E080C202D1BC}" type="presParOf" srcId="{C148B240-F28A-4023-B1D8-9576015D27D0}" destId="{1454186F-93D4-4CE2-84B4-3292A1CA2109}" srcOrd="0" destOrd="0" presId="urn:microsoft.com/office/officeart/2005/8/layout/arrow5"/>
    <dgm:cxn modelId="{C6B1BF5F-6971-4C9B-9424-3E9357CB4960}" type="presParOf" srcId="{C148B240-F28A-4023-B1D8-9576015D27D0}" destId="{3AAD9B58-4CF2-4152-963E-7092363A9BD1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8B0241-FB99-4EF3-8F3E-F3B8C41249D5}" type="doc">
      <dgm:prSet loTypeId="urn:microsoft.com/office/officeart/2005/8/layout/cycle6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1BE1D891-21B3-4752-A57E-D68C7325C1CC}">
      <dgm:prSet phldrT="[نص]"/>
      <dgm:spPr/>
      <dgm:t>
        <a:bodyPr/>
        <a:lstStyle/>
        <a:p>
          <a:pPr rtl="1"/>
          <a:r>
            <a:rPr lang="ar-SA" b="1" dirty="0" smtClean="0">
              <a:cs typeface="PT Bold Heading" panose="02010400000000000000" pitchFamily="2" charset="-78"/>
            </a:rPr>
            <a:t>الوجوب</a:t>
          </a:r>
          <a:endParaRPr lang="ar-SA" b="1" dirty="0">
            <a:cs typeface="PT Bold Heading" panose="02010400000000000000" pitchFamily="2" charset="-78"/>
          </a:endParaRPr>
        </a:p>
      </dgm:t>
    </dgm:pt>
    <dgm:pt modelId="{ABA5D7DD-337C-40F5-A348-E3D7D80DBFB0}" type="parTrans" cxnId="{C5155BE6-6BAC-4C05-9B76-571D58027A49}">
      <dgm:prSet/>
      <dgm:spPr/>
      <dgm:t>
        <a:bodyPr/>
        <a:lstStyle/>
        <a:p>
          <a:pPr rtl="1"/>
          <a:endParaRPr lang="ar-SA" b="1">
            <a:cs typeface="PT Bold Heading" panose="02010400000000000000" pitchFamily="2" charset="-78"/>
          </a:endParaRPr>
        </a:p>
      </dgm:t>
    </dgm:pt>
    <dgm:pt modelId="{E48AD739-7400-4AE4-A568-87BEE1E4C103}" type="sibTrans" cxnId="{C5155BE6-6BAC-4C05-9B76-571D58027A49}">
      <dgm:prSet/>
      <dgm:spPr/>
      <dgm:t>
        <a:bodyPr/>
        <a:lstStyle/>
        <a:p>
          <a:pPr rtl="1"/>
          <a:endParaRPr lang="ar-SA" b="1">
            <a:cs typeface="PT Bold Heading" panose="02010400000000000000" pitchFamily="2" charset="-78"/>
          </a:endParaRPr>
        </a:p>
      </dgm:t>
    </dgm:pt>
    <dgm:pt modelId="{39AA307E-6DA8-4751-8D4A-DE61EC4AC3C6}">
      <dgm:prSet phldrT="[نص]"/>
      <dgm:spPr/>
      <dgm:t>
        <a:bodyPr/>
        <a:lstStyle/>
        <a:p>
          <a:pPr rtl="1"/>
          <a:r>
            <a:rPr lang="ar-SA" b="1" dirty="0" smtClean="0">
              <a:cs typeface="PT Bold Heading" panose="02010400000000000000" pitchFamily="2" charset="-78"/>
            </a:rPr>
            <a:t>الندب</a:t>
          </a:r>
          <a:endParaRPr lang="ar-SA" b="1" dirty="0">
            <a:cs typeface="PT Bold Heading" panose="02010400000000000000" pitchFamily="2" charset="-78"/>
          </a:endParaRPr>
        </a:p>
      </dgm:t>
    </dgm:pt>
    <dgm:pt modelId="{C0E5CD12-F51B-4E97-85FF-625AD8835DE0}" type="parTrans" cxnId="{249B2154-12FC-4AB7-A28A-9223EC479732}">
      <dgm:prSet/>
      <dgm:spPr/>
      <dgm:t>
        <a:bodyPr/>
        <a:lstStyle/>
        <a:p>
          <a:pPr rtl="1"/>
          <a:endParaRPr lang="ar-SA" b="1">
            <a:cs typeface="PT Bold Heading" panose="02010400000000000000" pitchFamily="2" charset="-78"/>
          </a:endParaRPr>
        </a:p>
      </dgm:t>
    </dgm:pt>
    <dgm:pt modelId="{5DF22CEA-BB4F-44C2-BAE7-731FA257B1E9}" type="sibTrans" cxnId="{249B2154-12FC-4AB7-A28A-9223EC479732}">
      <dgm:prSet/>
      <dgm:spPr/>
      <dgm:t>
        <a:bodyPr/>
        <a:lstStyle/>
        <a:p>
          <a:pPr rtl="1"/>
          <a:endParaRPr lang="ar-SA" b="1">
            <a:cs typeface="PT Bold Heading" panose="02010400000000000000" pitchFamily="2" charset="-78"/>
          </a:endParaRPr>
        </a:p>
      </dgm:t>
    </dgm:pt>
    <dgm:pt modelId="{D86EB652-44B1-423A-BDB4-440AA610F6D6}">
      <dgm:prSet phldrT="[نص]"/>
      <dgm:spPr/>
      <dgm:t>
        <a:bodyPr/>
        <a:lstStyle/>
        <a:p>
          <a:pPr rtl="1"/>
          <a:r>
            <a:rPr lang="ar-SA" b="1" dirty="0" smtClean="0">
              <a:cs typeface="PT Bold Heading" panose="02010400000000000000" pitchFamily="2" charset="-78"/>
            </a:rPr>
            <a:t>الإباحة</a:t>
          </a:r>
          <a:endParaRPr lang="ar-SA" b="1" dirty="0">
            <a:cs typeface="PT Bold Heading" panose="02010400000000000000" pitchFamily="2" charset="-78"/>
          </a:endParaRPr>
        </a:p>
      </dgm:t>
    </dgm:pt>
    <dgm:pt modelId="{D36BE0B7-512D-449B-8779-7910813F3403}" type="parTrans" cxnId="{0249C361-3DE8-4BA3-9095-B55D4E9032B5}">
      <dgm:prSet/>
      <dgm:spPr/>
      <dgm:t>
        <a:bodyPr/>
        <a:lstStyle/>
        <a:p>
          <a:pPr rtl="1"/>
          <a:endParaRPr lang="ar-SA" b="1">
            <a:cs typeface="PT Bold Heading" panose="02010400000000000000" pitchFamily="2" charset="-78"/>
          </a:endParaRPr>
        </a:p>
      </dgm:t>
    </dgm:pt>
    <dgm:pt modelId="{AD1A6B41-AAE3-4BF5-A846-9E5D3D93121F}" type="sibTrans" cxnId="{0249C361-3DE8-4BA3-9095-B55D4E9032B5}">
      <dgm:prSet/>
      <dgm:spPr/>
      <dgm:t>
        <a:bodyPr/>
        <a:lstStyle/>
        <a:p>
          <a:pPr rtl="1"/>
          <a:endParaRPr lang="ar-SA" b="1">
            <a:cs typeface="PT Bold Heading" panose="02010400000000000000" pitchFamily="2" charset="-78"/>
          </a:endParaRPr>
        </a:p>
      </dgm:t>
    </dgm:pt>
    <dgm:pt modelId="{98C31173-5548-4E91-AAAD-32E565BCAE59}">
      <dgm:prSet phldrT="[نص]"/>
      <dgm:spPr/>
      <dgm:t>
        <a:bodyPr/>
        <a:lstStyle/>
        <a:p>
          <a:pPr rtl="1"/>
          <a:r>
            <a:rPr lang="ar-SA" b="1" dirty="0" smtClean="0">
              <a:cs typeface="PT Bold Heading" panose="02010400000000000000" pitchFamily="2" charset="-78"/>
            </a:rPr>
            <a:t>الكراهة</a:t>
          </a:r>
          <a:endParaRPr lang="ar-SA" b="1" dirty="0">
            <a:cs typeface="PT Bold Heading" panose="02010400000000000000" pitchFamily="2" charset="-78"/>
          </a:endParaRPr>
        </a:p>
      </dgm:t>
    </dgm:pt>
    <dgm:pt modelId="{40D8CF72-50AD-4645-A3B1-49C129F89252}" type="parTrans" cxnId="{DED6AFB0-B0B2-496E-8905-946005461D1D}">
      <dgm:prSet/>
      <dgm:spPr/>
      <dgm:t>
        <a:bodyPr/>
        <a:lstStyle/>
        <a:p>
          <a:pPr rtl="1"/>
          <a:endParaRPr lang="ar-SA" b="1">
            <a:cs typeface="PT Bold Heading" panose="02010400000000000000" pitchFamily="2" charset="-78"/>
          </a:endParaRPr>
        </a:p>
      </dgm:t>
    </dgm:pt>
    <dgm:pt modelId="{7371600A-E4D3-43B5-9C18-8172BBCBD771}" type="sibTrans" cxnId="{DED6AFB0-B0B2-496E-8905-946005461D1D}">
      <dgm:prSet/>
      <dgm:spPr/>
      <dgm:t>
        <a:bodyPr/>
        <a:lstStyle/>
        <a:p>
          <a:pPr rtl="1"/>
          <a:endParaRPr lang="ar-SA" b="1">
            <a:cs typeface="PT Bold Heading" panose="02010400000000000000" pitchFamily="2" charset="-78"/>
          </a:endParaRPr>
        </a:p>
      </dgm:t>
    </dgm:pt>
    <dgm:pt modelId="{0A7DDC03-B443-4C91-B4ED-A735C448719D}">
      <dgm:prSet phldrT="[نص]"/>
      <dgm:spPr/>
      <dgm:t>
        <a:bodyPr/>
        <a:lstStyle/>
        <a:p>
          <a:pPr rtl="1"/>
          <a:r>
            <a:rPr lang="ar-SA" b="1" dirty="0" smtClean="0">
              <a:cs typeface="PT Bold Heading" panose="02010400000000000000" pitchFamily="2" charset="-78"/>
            </a:rPr>
            <a:t>التحريم</a:t>
          </a:r>
        </a:p>
      </dgm:t>
    </dgm:pt>
    <dgm:pt modelId="{408AA8A7-6465-406E-830E-31B9C2F8394E}" type="parTrans" cxnId="{793CBA66-A5B0-4B78-9A4A-C4D77B173753}">
      <dgm:prSet/>
      <dgm:spPr/>
      <dgm:t>
        <a:bodyPr/>
        <a:lstStyle/>
        <a:p>
          <a:pPr rtl="1"/>
          <a:endParaRPr lang="ar-SA" b="1">
            <a:cs typeface="PT Bold Heading" panose="02010400000000000000" pitchFamily="2" charset="-78"/>
          </a:endParaRPr>
        </a:p>
      </dgm:t>
    </dgm:pt>
    <dgm:pt modelId="{135EE38F-1FD2-43B7-A12F-D35ED7233DF7}" type="sibTrans" cxnId="{793CBA66-A5B0-4B78-9A4A-C4D77B173753}">
      <dgm:prSet/>
      <dgm:spPr/>
      <dgm:t>
        <a:bodyPr/>
        <a:lstStyle/>
        <a:p>
          <a:pPr rtl="1"/>
          <a:endParaRPr lang="ar-SA" b="1">
            <a:cs typeface="PT Bold Heading" panose="02010400000000000000" pitchFamily="2" charset="-78"/>
          </a:endParaRPr>
        </a:p>
      </dgm:t>
    </dgm:pt>
    <dgm:pt modelId="{D8D110F4-8054-49AD-9C30-0341F17F646D}" type="pres">
      <dgm:prSet presAssocID="{D28B0241-FB99-4EF3-8F3E-F3B8C41249D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BF806B5E-0469-4066-9866-6EBFD98677CC}" type="pres">
      <dgm:prSet presAssocID="{1BE1D891-21B3-4752-A57E-D68C7325C1C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896B323-CBF9-4850-9291-491E38BF510A}" type="pres">
      <dgm:prSet presAssocID="{1BE1D891-21B3-4752-A57E-D68C7325C1CC}" presName="spNode" presStyleCnt="0"/>
      <dgm:spPr/>
    </dgm:pt>
    <dgm:pt modelId="{CEC06952-514B-465A-83B7-D29AF29DBAB3}" type="pres">
      <dgm:prSet presAssocID="{E48AD739-7400-4AE4-A568-87BEE1E4C103}" presName="sibTrans" presStyleLbl="sibTrans1D1" presStyleIdx="0" presStyleCnt="5"/>
      <dgm:spPr/>
      <dgm:t>
        <a:bodyPr/>
        <a:lstStyle/>
        <a:p>
          <a:pPr rtl="1"/>
          <a:endParaRPr lang="ar-SA"/>
        </a:p>
      </dgm:t>
    </dgm:pt>
    <dgm:pt modelId="{02EB6934-0BD6-45F9-92B6-2875F00E8069}" type="pres">
      <dgm:prSet presAssocID="{39AA307E-6DA8-4751-8D4A-DE61EC4AC3C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2060414-4545-4079-A80E-0253B3C41360}" type="pres">
      <dgm:prSet presAssocID="{39AA307E-6DA8-4751-8D4A-DE61EC4AC3C6}" presName="spNode" presStyleCnt="0"/>
      <dgm:spPr/>
    </dgm:pt>
    <dgm:pt modelId="{AED79C54-2D79-4434-A3F3-DEB6CF3ED7D7}" type="pres">
      <dgm:prSet presAssocID="{5DF22CEA-BB4F-44C2-BAE7-731FA257B1E9}" presName="sibTrans" presStyleLbl="sibTrans1D1" presStyleIdx="1" presStyleCnt="5"/>
      <dgm:spPr/>
      <dgm:t>
        <a:bodyPr/>
        <a:lstStyle/>
        <a:p>
          <a:pPr rtl="1"/>
          <a:endParaRPr lang="ar-SA"/>
        </a:p>
      </dgm:t>
    </dgm:pt>
    <dgm:pt modelId="{4DE6A209-86EA-465A-B959-271F7E5CB108}" type="pres">
      <dgm:prSet presAssocID="{D86EB652-44B1-423A-BDB4-440AA610F6D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5DB77D1-A586-411F-ADAF-7CC0AEE3E67F}" type="pres">
      <dgm:prSet presAssocID="{D86EB652-44B1-423A-BDB4-440AA610F6D6}" presName="spNode" presStyleCnt="0"/>
      <dgm:spPr/>
    </dgm:pt>
    <dgm:pt modelId="{82CB9881-D2EA-4CEB-BFF4-4CF40A240E68}" type="pres">
      <dgm:prSet presAssocID="{AD1A6B41-AAE3-4BF5-A846-9E5D3D93121F}" presName="sibTrans" presStyleLbl="sibTrans1D1" presStyleIdx="2" presStyleCnt="5"/>
      <dgm:spPr/>
      <dgm:t>
        <a:bodyPr/>
        <a:lstStyle/>
        <a:p>
          <a:pPr rtl="1"/>
          <a:endParaRPr lang="ar-SA"/>
        </a:p>
      </dgm:t>
    </dgm:pt>
    <dgm:pt modelId="{3999B348-E164-4B63-8F2E-554A2A000456}" type="pres">
      <dgm:prSet presAssocID="{98C31173-5548-4E91-AAAD-32E565BCAE5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B59395D-6E15-4E30-B6B2-352A2C03307C}" type="pres">
      <dgm:prSet presAssocID="{98C31173-5548-4E91-AAAD-32E565BCAE59}" presName="spNode" presStyleCnt="0"/>
      <dgm:spPr/>
    </dgm:pt>
    <dgm:pt modelId="{8A37D931-383A-404A-8AD2-ECCE8A5FA109}" type="pres">
      <dgm:prSet presAssocID="{7371600A-E4D3-43B5-9C18-8172BBCBD771}" presName="sibTrans" presStyleLbl="sibTrans1D1" presStyleIdx="3" presStyleCnt="5"/>
      <dgm:spPr/>
      <dgm:t>
        <a:bodyPr/>
        <a:lstStyle/>
        <a:p>
          <a:pPr rtl="1"/>
          <a:endParaRPr lang="ar-SA"/>
        </a:p>
      </dgm:t>
    </dgm:pt>
    <dgm:pt modelId="{EE8CFD6D-EE69-459B-BE46-67DE59FAC248}" type="pres">
      <dgm:prSet presAssocID="{0A7DDC03-B443-4C91-B4ED-A735C448719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9388480-2B8F-4D3E-B074-D2A5853E3D1E}" type="pres">
      <dgm:prSet presAssocID="{0A7DDC03-B443-4C91-B4ED-A735C448719D}" presName="spNode" presStyleCnt="0"/>
      <dgm:spPr/>
    </dgm:pt>
    <dgm:pt modelId="{E90B4B75-1E94-439A-8F0F-9D9EC20FFF91}" type="pres">
      <dgm:prSet presAssocID="{135EE38F-1FD2-43B7-A12F-D35ED7233DF7}" presName="sibTrans" presStyleLbl="sibTrans1D1" presStyleIdx="4" presStyleCnt="5"/>
      <dgm:spPr/>
      <dgm:t>
        <a:bodyPr/>
        <a:lstStyle/>
        <a:p>
          <a:pPr rtl="1"/>
          <a:endParaRPr lang="ar-SA"/>
        </a:p>
      </dgm:t>
    </dgm:pt>
  </dgm:ptLst>
  <dgm:cxnLst>
    <dgm:cxn modelId="{C31E3501-6A02-4E91-B7EA-96503179C01C}" type="presOf" srcId="{135EE38F-1FD2-43B7-A12F-D35ED7233DF7}" destId="{E90B4B75-1E94-439A-8F0F-9D9EC20FFF91}" srcOrd="0" destOrd="0" presId="urn:microsoft.com/office/officeart/2005/8/layout/cycle6"/>
    <dgm:cxn modelId="{6F1E31B6-E2B2-4683-92B1-70086AEF15FD}" type="presOf" srcId="{7371600A-E4D3-43B5-9C18-8172BBCBD771}" destId="{8A37D931-383A-404A-8AD2-ECCE8A5FA109}" srcOrd="0" destOrd="0" presId="urn:microsoft.com/office/officeart/2005/8/layout/cycle6"/>
    <dgm:cxn modelId="{249B2154-12FC-4AB7-A28A-9223EC479732}" srcId="{D28B0241-FB99-4EF3-8F3E-F3B8C41249D5}" destId="{39AA307E-6DA8-4751-8D4A-DE61EC4AC3C6}" srcOrd="1" destOrd="0" parTransId="{C0E5CD12-F51B-4E97-85FF-625AD8835DE0}" sibTransId="{5DF22CEA-BB4F-44C2-BAE7-731FA257B1E9}"/>
    <dgm:cxn modelId="{5756B729-B991-4246-B829-E3D331073945}" type="presOf" srcId="{E48AD739-7400-4AE4-A568-87BEE1E4C103}" destId="{CEC06952-514B-465A-83B7-D29AF29DBAB3}" srcOrd="0" destOrd="0" presId="urn:microsoft.com/office/officeart/2005/8/layout/cycle6"/>
    <dgm:cxn modelId="{80886861-451F-4881-AE89-1D32F238AEE2}" type="presOf" srcId="{98C31173-5548-4E91-AAAD-32E565BCAE59}" destId="{3999B348-E164-4B63-8F2E-554A2A000456}" srcOrd="0" destOrd="0" presId="urn:microsoft.com/office/officeart/2005/8/layout/cycle6"/>
    <dgm:cxn modelId="{C5155BE6-6BAC-4C05-9B76-571D58027A49}" srcId="{D28B0241-FB99-4EF3-8F3E-F3B8C41249D5}" destId="{1BE1D891-21B3-4752-A57E-D68C7325C1CC}" srcOrd="0" destOrd="0" parTransId="{ABA5D7DD-337C-40F5-A348-E3D7D80DBFB0}" sibTransId="{E48AD739-7400-4AE4-A568-87BEE1E4C103}"/>
    <dgm:cxn modelId="{8D43C1BF-AFBA-4694-8A73-319C8BF9BA02}" type="presOf" srcId="{D28B0241-FB99-4EF3-8F3E-F3B8C41249D5}" destId="{D8D110F4-8054-49AD-9C30-0341F17F646D}" srcOrd="0" destOrd="0" presId="urn:microsoft.com/office/officeart/2005/8/layout/cycle6"/>
    <dgm:cxn modelId="{DED6AFB0-B0B2-496E-8905-946005461D1D}" srcId="{D28B0241-FB99-4EF3-8F3E-F3B8C41249D5}" destId="{98C31173-5548-4E91-AAAD-32E565BCAE59}" srcOrd="3" destOrd="0" parTransId="{40D8CF72-50AD-4645-A3B1-49C129F89252}" sibTransId="{7371600A-E4D3-43B5-9C18-8172BBCBD771}"/>
    <dgm:cxn modelId="{9B9E86D5-645F-43A6-97B0-E979424309A5}" type="presOf" srcId="{AD1A6B41-AAE3-4BF5-A846-9E5D3D93121F}" destId="{82CB9881-D2EA-4CEB-BFF4-4CF40A240E68}" srcOrd="0" destOrd="0" presId="urn:microsoft.com/office/officeart/2005/8/layout/cycle6"/>
    <dgm:cxn modelId="{0249C361-3DE8-4BA3-9095-B55D4E9032B5}" srcId="{D28B0241-FB99-4EF3-8F3E-F3B8C41249D5}" destId="{D86EB652-44B1-423A-BDB4-440AA610F6D6}" srcOrd="2" destOrd="0" parTransId="{D36BE0B7-512D-449B-8779-7910813F3403}" sibTransId="{AD1A6B41-AAE3-4BF5-A846-9E5D3D93121F}"/>
    <dgm:cxn modelId="{08EF96FE-0368-451C-8508-81AB4F5929F7}" type="presOf" srcId="{0A7DDC03-B443-4C91-B4ED-A735C448719D}" destId="{EE8CFD6D-EE69-459B-BE46-67DE59FAC248}" srcOrd="0" destOrd="0" presId="urn:microsoft.com/office/officeart/2005/8/layout/cycle6"/>
    <dgm:cxn modelId="{575A9FD4-06C2-4655-B666-6F7BDEB44CC2}" type="presOf" srcId="{D86EB652-44B1-423A-BDB4-440AA610F6D6}" destId="{4DE6A209-86EA-465A-B959-271F7E5CB108}" srcOrd="0" destOrd="0" presId="urn:microsoft.com/office/officeart/2005/8/layout/cycle6"/>
    <dgm:cxn modelId="{77242E47-63F6-439D-B64F-A67F58FE5276}" type="presOf" srcId="{5DF22CEA-BB4F-44C2-BAE7-731FA257B1E9}" destId="{AED79C54-2D79-4434-A3F3-DEB6CF3ED7D7}" srcOrd="0" destOrd="0" presId="urn:microsoft.com/office/officeart/2005/8/layout/cycle6"/>
    <dgm:cxn modelId="{08B5F7A7-C58E-40BC-973D-8A1647348AD4}" type="presOf" srcId="{39AA307E-6DA8-4751-8D4A-DE61EC4AC3C6}" destId="{02EB6934-0BD6-45F9-92B6-2875F00E8069}" srcOrd="0" destOrd="0" presId="urn:microsoft.com/office/officeart/2005/8/layout/cycle6"/>
    <dgm:cxn modelId="{793CBA66-A5B0-4B78-9A4A-C4D77B173753}" srcId="{D28B0241-FB99-4EF3-8F3E-F3B8C41249D5}" destId="{0A7DDC03-B443-4C91-B4ED-A735C448719D}" srcOrd="4" destOrd="0" parTransId="{408AA8A7-6465-406E-830E-31B9C2F8394E}" sibTransId="{135EE38F-1FD2-43B7-A12F-D35ED7233DF7}"/>
    <dgm:cxn modelId="{2352F486-7BA0-4C67-89B0-A09450966581}" type="presOf" srcId="{1BE1D891-21B3-4752-A57E-D68C7325C1CC}" destId="{BF806B5E-0469-4066-9866-6EBFD98677CC}" srcOrd="0" destOrd="0" presId="urn:microsoft.com/office/officeart/2005/8/layout/cycle6"/>
    <dgm:cxn modelId="{D317263D-E09B-4584-82BE-0A1B8AA7DFB2}" type="presParOf" srcId="{D8D110F4-8054-49AD-9C30-0341F17F646D}" destId="{BF806B5E-0469-4066-9866-6EBFD98677CC}" srcOrd="0" destOrd="0" presId="urn:microsoft.com/office/officeart/2005/8/layout/cycle6"/>
    <dgm:cxn modelId="{367B8144-4094-4B72-A6EE-B2BF4B903B1D}" type="presParOf" srcId="{D8D110F4-8054-49AD-9C30-0341F17F646D}" destId="{6896B323-CBF9-4850-9291-491E38BF510A}" srcOrd="1" destOrd="0" presId="urn:microsoft.com/office/officeart/2005/8/layout/cycle6"/>
    <dgm:cxn modelId="{A81B1AB5-5C43-4377-9EA4-28AD8FAB18C8}" type="presParOf" srcId="{D8D110F4-8054-49AD-9C30-0341F17F646D}" destId="{CEC06952-514B-465A-83B7-D29AF29DBAB3}" srcOrd="2" destOrd="0" presId="urn:microsoft.com/office/officeart/2005/8/layout/cycle6"/>
    <dgm:cxn modelId="{31CA25E9-2C4E-4038-8331-EE8EC75B4140}" type="presParOf" srcId="{D8D110F4-8054-49AD-9C30-0341F17F646D}" destId="{02EB6934-0BD6-45F9-92B6-2875F00E8069}" srcOrd="3" destOrd="0" presId="urn:microsoft.com/office/officeart/2005/8/layout/cycle6"/>
    <dgm:cxn modelId="{F6A108D2-2771-4A92-8504-CB79591E0A8C}" type="presParOf" srcId="{D8D110F4-8054-49AD-9C30-0341F17F646D}" destId="{D2060414-4545-4079-A80E-0253B3C41360}" srcOrd="4" destOrd="0" presId="urn:microsoft.com/office/officeart/2005/8/layout/cycle6"/>
    <dgm:cxn modelId="{2DF303FE-EEE9-4FD0-8ADE-41ECC02437B3}" type="presParOf" srcId="{D8D110F4-8054-49AD-9C30-0341F17F646D}" destId="{AED79C54-2D79-4434-A3F3-DEB6CF3ED7D7}" srcOrd="5" destOrd="0" presId="urn:microsoft.com/office/officeart/2005/8/layout/cycle6"/>
    <dgm:cxn modelId="{90C21D4B-31F9-4384-AB34-1645D6A5F46A}" type="presParOf" srcId="{D8D110F4-8054-49AD-9C30-0341F17F646D}" destId="{4DE6A209-86EA-465A-B959-271F7E5CB108}" srcOrd="6" destOrd="0" presId="urn:microsoft.com/office/officeart/2005/8/layout/cycle6"/>
    <dgm:cxn modelId="{FDE9512F-20F4-48FC-8391-5277962AD441}" type="presParOf" srcId="{D8D110F4-8054-49AD-9C30-0341F17F646D}" destId="{D5DB77D1-A586-411F-ADAF-7CC0AEE3E67F}" srcOrd="7" destOrd="0" presId="urn:microsoft.com/office/officeart/2005/8/layout/cycle6"/>
    <dgm:cxn modelId="{EBD29BDF-B573-4E06-979F-58D1B183EAAE}" type="presParOf" srcId="{D8D110F4-8054-49AD-9C30-0341F17F646D}" destId="{82CB9881-D2EA-4CEB-BFF4-4CF40A240E68}" srcOrd="8" destOrd="0" presId="urn:microsoft.com/office/officeart/2005/8/layout/cycle6"/>
    <dgm:cxn modelId="{198C274E-9411-4D8F-AEAF-0812EB988506}" type="presParOf" srcId="{D8D110F4-8054-49AD-9C30-0341F17F646D}" destId="{3999B348-E164-4B63-8F2E-554A2A000456}" srcOrd="9" destOrd="0" presId="urn:microsoft.com/office/officeart/2005/8/layout/cycle6"/>
    <dgm:cxn modelId="{735C2332-A4AC-4BC5-A58E-5772EA951E5E}" type="presParOf" srcId="{D8D110F4-8054-49AD-9C30-0341F17F646D}" destId="{CB59395D-6E15-4E30-B6B2-352A2C03307C}" srcOrd="10" destOrd="0" presId="urn:microsoft.com/office/officeart/2005/8/layout/cycle6"/>
    <dgm:cxn modelId="{31E377E4-52B0-4A40-B7C2-A2DC2C21F17D}" type="presParOf" srcId="{D8D110F4-8054-49AD-9C30-0341F17F646D}" destId="{8A37D931-383A-404A-8AD2-ECCE8A5FA109}" srcOrd="11" destOrd="0" presId="urn:microsoft.com/office/officeart/2005/8/layout/cycle6"/>
    <dgm:cxn modelId="{5E379754-A09E-46F7-97AF-C529CBC6A2E8}" type="presParOf" srcId="{D8D110F4-8054-49AD-9C30-0341F17F646D}" destId="{EE8CFD6D-EE69-459B-BE46-67DE59FAC248}" srcOrd="12" destOrd="0" presId="urn:microsoft.com/office/officeart/2005/8/layout/cycle6"/>
    <dgm:cxn modelId="{BA3192F7-DA18-4BEC-A586-AE7CB47ACAC8}" type="presParOf" srcId="{D8D110F4-8054-49AD-9C30-0341F17F646D}" destId="{09388480-2B8F-4D3E-B074-D2A5853E3D1E}" srcOrd="13" destOrd="0" presId="urn:microsoft.com/office/officeart/2005/8/layout/cycle6"/>
    <dgm:cxn modelId="{18D80683-D10A-44A9-BF4A-A94E63D58ACD}" type="presParOf" srcId="{D8D110F4-8054-49AD-9C30-0341F17F646D}" destId="{E90B4B75-1E94-439A-8F0F-9D9EC20FFF91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0984409-D76A-49D1-B220-4F1FA6CC3E75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EAD21A67-91E2-4992-88A7-9387B716C05C}">
      <dgm:prSet phldrT="[نص]"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واجب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6DA91F0-CE56-4950-9C0E-EB1CDE2B7F01}" type="parTrans" cxnId="{280694A0-850C-4DEE-871E-25F2205AC8EA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E5EEF03-0F46-4561-9892-9D76DBCBFF70}" type="sibTrans" cxnId="{280694A0-850C-4DEE-871E-25F2205AC8EA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0419525-DE8F-49AC-B7D0-0660B7AC190C}">
      <dgm:prSet phldrT="[نص]"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إذا كان ترك التداوي يؤدي إلى تلف الحياة أو عضو من الجسم 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9324692-7565-439B-AABA-7611D4269BD5}" type="parTrans" cxnId="{6F4E4A25-E516-4196-A19D-564D82CD7F76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F3FCB3E-7C78-455B-AD1F-F432F255727E}" type="sibTrans" cxnId="{6F4E4A25-E516-4196-A19D-564D82CD7F76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9B5B9F0-60C8-4E11-A1C6-1DF37E117BB3}">
      <dgm:prSet phldrT="[نص]"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ندب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B67AE80-9CE1-4F5B-BCCC-DBD34E072D53}" type="parTrans" cxnId="{AC78BD0A-EE7B-48A2-8735-CDE08E885FD5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76C179E-D9FE-4FCA-BF33-83D08D371B9F}" type="sibTrans" cxnId="{AC78BD0A-EE7B-48A2-8735-CDE08E885FD5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81F6AD0-F52A-4077-88EF-6AAAD6FB4BC4}">
      <dgm:prSet phldrT="[نص]"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إذا كان ترك التداوي لا يترتب عليه هلاك وإنما ضعف البدن وتفويت المصالح أو بعضها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8300520-741D-416A-A9F9-C75F8B9850FA}" type="parTrans" cxnId="{B47F02EA-9EEA-4BFE-80F7-8C29D47B94A2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FC1C7B1-BD83-478D-87DE-14111D0735F9}" type="sibTrans" cxnId="{B47F02EA-9EEA-4BFE-80F7-8C29D47B94A2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2DF3213-FF72-4A8E-8793-38BC3058BCC7}">
      <dgm:prSet phldrT="[نص]"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مباح</a:t>
          </a:r>
        </a:p>
      </dgm:t>
    </dgm:pt>
    <dgm:pt modelId="{2B2713A4-28A2-4A41-B4A0-9F142A3B615E}" type="parTrans" cxnId="{054D6009-61A1-4A24-95D7-76F36D1E7ADC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120ADE4-0CC9-4A6B-A48C-C6FD0889A009}" type="sibTrans" cxnId="{054D6009-61A1-4A24-95D7-76F36D1E7ADC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B320D84-8CDD-4AAE-A6C5-E5DBD2FA4351}">
      <dgm:prSet phldrT="[نص]"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إذا لم يكن في تركه مفسدة، ولا تناوله مصلحة كالتداوي من أمراض الشيخوخة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BA3D147-EF36-4068-ABF1-30CBDF78BA21}" type="parTrans" cxnId="{2CB20284-5A20-4D29-AFEF-74353222AF12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7FB298F-F348-4E56-A87D-4EEF3407C6CB}" type="sibTrans" cxnId="{2CB20284-5A20-4D29-AFEF-74353222AF12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553AC92-84CA-4867-9D37-D08C21EF6E62}" type="pres">
      <dgm:prSet presAssocID="{90984409-D76A-49D1-B220-4F1FA6CC3E7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EB9E3772-0BE6-487F-8DD4-A116BF8A7A67}" type="pres">
      <dgm:prSet presAssocID="{EAD21A67-91E2-4992-88A7-9387B716C05C}" presName="linNode" presStyleCnt="0"/>
      <dgm:spPr/>
    </dgm:pt>
    <dgm:pt modelId="{70F24429-9096-490F-B52A-8226D29D9FCB}" type="pres">
      <dgm:prSet presAssocID="{EAD21A67-91E2-4992-88A7-9387B716C05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17E62B6-C988-48BC-966E-283606D9F936}" type="pres">
      <dgm:prSet presAssocID="{EAD21A67-91E2-4992-88A7-9387B716C05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1028310-DFC3-4588-ABD8-9E0D3515712A}" type="pres">
      <dgm:prSet presAssocID="{9E5EEF03-0F46-4561-9892-9D76DBCBFF70}" presName="sp" presStyleCnt="0"/>
      <dgm:spPr/>
    </dgm:pt>
    <dgm:pt modelId="{EACA39BC-AF36-45E5-9436-798BEA50AAFD}" type="pres">
      <dgm:prSet presAssocID="{E9B5B9F0-60C8-4E11-A1C6-1DF37E117BB3}" presName="linNode" presStyleCnt="0"/>
      <dgm:spPr/>
    </dgm:pt>
    <dgm:pt modelId="{AC2F21E8-12A5-444A-86E0-0E959441446F}" type="pres">
      <dgm:prSet presAssocID="{E9B5B9F0-60C8-4E11-A1C6-1DF37E117BB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143AED0-9863-44A3-A049-2EF07CA4933F}" type="pres">
      <dgm:prSet presAssocID="{E9B5B9F0-60C8-4E11-A1C6-1DF37E117BB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61787A1-0970-42CF-90B6-DE8A70A8859F}" type="pres">
      <dgm:prSet presAssocID="{976C179E-D9FE-4FCA-BF33-83D08D371B9F}" presName="sp" presStyleCnt="0"/>
      <dgm:spPr/>
    </dgm:pt>
    <dgm:pt modelId="{5263C3B0-EC14-40CC-99E9-29AA30969DF4}" type="pres">
      <dgm:prSet presAssocID="{A2DF3213-FF72-4A8E-8793-38BC3058BCC7}" presName="linNode" presStyleCnt="0"/>
      <dgm:spPr/>
    </dgm:pt>
    <dgm:pt modelId="{FEB7E0CB-325F-439D-9EBE-D1D0933FC51D}" type="pres">
      <dgm:prSet presAssocID="{A2DF3213-FF72-4A8E-8793-38BC3058BCC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0DD69A2-72DE-4986-910F-42940313CFAE}" type="pres">
      <dgm:prSet presAssocID="{A2DF3213-FF72-4A8E-8793-38BC3058BCC7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6F4E4A25-E516-4196-A19D-564D82CD7F76}" srcId="{EAD21A67-91E2-4992-88A7-9387B716C05C}" destId="{00419525-DE8F-49AC-B7D0-0660B7AC190C}" srcOrd="0" destOrd="0" parTransId="{79324692-7565-439B-AABA-7611D4269BD5}" sibTransId="{8F3FCB3E-7C78-455B-AD1F-F432F255727E}"/>
    <dgm:cxn modelId="{3E4CE6B7-A607-4DA9-B3C5-B32E823DED8A}" type="presOf" srcId="{00419525-DE8F-49AC-B7D0-0660B7AC190C}" destId="{717E62B6-C988-48BC-966E-283606D9F936}" srcOrd="0" destOrd="0" presId="urn:microsoft.com/office/officeart/2005/8/layout/vList5"/>
    <dgm:cxn modelId="{2CB20284-5A20-4D29-AFEF-74353222AF12}" srcId="{A2DF3213-FF72-4A8E-8793-38BC3058BCC7}" destId="{4B320D84-8CDD-4AAE-A6C5-E5DBD2FA4351}" srcOrd="0" destOrd="0" parTransId="{8BA3D147-EF36-4068-ABF1-30CBDF78BA21}" sibTransId="{27FB298F-F348-4E56-A87D-4EEF3407C6CB}"/>
    <dgm:cxn modelId="{4D267F2E-FFDA-4287-9CF4-6C1F264A2307}" type="presOf" srcId="{4B320D84-8CDD-4AAE-A6C5-E5DBD2FA4351}" destId="{A0DD69A2-72DE-4986-910F-42940313CFAE}" srcOrd="0" destOrd="0" presId="urn:microsoft.com/office/officeart/2005/8/layout/vList5"/>
    <dgm:cxn modelId="{74ECE1C1-27B4-4A4A-9C25-7A61059FA7F2}" type="presOf" srcId="{E9B5B9F0-60C8-4E11-A1C6-1DF37E117BB3}" destId="{AC2F21E8-12A5-444A-86E0-0E959441446F}" srcOrd="0" destOrd="0" presId="urn:microsoft.com/office/officeart/2005/8/layout/vList5"/>
    <dgm:cxn modelId="{43DE88F4-B2A9-47F1-99B0-024AE91890B7}" type="presOf" srcId="{A2DF3213-FF72-4A8E-8793-38BC3058BCC7}" destId="{FEB7E0CB-325F-439D-9EBE-D1D0933FC51D}" srcOrd="0" destOrd="0" presId="urn:microsoft.com/office/officeart/2005/8/layout/vList5"/>
    <dgm:cxn modelId="{AC78BD0A-EE7B-48A2-8735-CDE08E885FD5}" srcId="{90984409-D76A-49D1-B220-4F1FA6CC3E75}" destId="{E9B5B9F0-60C8-4E11-A1C6-1DF37E117BB3}" srcOrd="1" destOrd="0" parTransId="{9B67AE80-9CE1-4F5B-BCCC-DBD34E072D53}" sibTransId="{976C179E-D9FE-4FCA-BF33-83D08D371B9F}"/>
    <dgm:cxn modelId="{05D79D7B-330B-45BC-A29A-B5EDF27081E7}" type="presOf" srcId="{181F6AD0-F52A-4077-88EF-6AAAD6FB4BC4}" destId="{E143AED0-9863-44A3-A049-2EF07CA4933F}" srcOrd="0" destOrd="0" presId="urn:microsoft.com/office/officeart/2005/8/layout/vList5"/>
    <dgm:cxn modelId="{B47F02EA-9EEA-4BFE-80F7-8C29D47B94A2}" srcId="{E9B5B9F0-60C8-4E11-A1C6-1DF37E117BB3}" destId="{181F6AD0-F52A-4077-88EF-6AAAD6FB4BC4}" srcOrd="0" destOrd="0" parTransId="{28300520-741D-416A-A9F9-C75F8B9850FA}" sibTransId="{0FC1C7B1-BD83-478D-87DE-14111D0735F9}"/>
    <dgm:cxn modelId="{A05A8D4A-3905-4708-BE32-475CAFFFD3CA}" type="presOf" srcId="{90984409-D76A-49D1-B220-4F1FA6CC3E75}" destId="{C553AC92-84CA-4867-9D37-D08C21EF6E62}" srcOrd="0" destOrd="0" presId="urn:microsoft.com/office/officeart/2005/8/layout/vList5"/>
    <dgm:cxn modelId="{5B9C7CD7-5014-4EB3-A7D1-51BDFA337659}" type="presOf" srcId="{EAD21A67-91E2-4992-88A7-9387B716C05C}" destId="{70F24429-9096-490F-B52A-8226D29D9FCB}" srcOrd="0" destOrd="0" presId="urn:microsoft.com/office/officeart/2005/8/layout/vList5"/>
    <dgm:cxn modelId="{280694A0-850C-4DEE-871E-25F2205AC8EA}" srcId="{90984409-D76A-49D1-B220-4F1FA6CC3E75}" destId="{EAD21A67-91E2-4992-88A7-9387B716C05C}" srcOrd="0" destOrd="0" parTransId="{96DA91F0-CE56-4950-9C0E-EB1CDE2B7F01}" sibTransId="{9E5EEF03-0F46-4561-9892-9D76DBCBFF70}"/>
    <dgm:cxn modelId="{054D6009-61A1-4A24-95D7-76F36D1E7ADC}" srcId="{90984409-D76A-49D1-B220-4F1FA6CC3E75}" destId="{A2DF3213-FF72-4A8E-8793-38BC3058BCC7}" srcOrd="2" destOrd="0" parTransId="{2B2713A4-28A2-4A41-B4A0-9F142A3B615E}" sibTransId="{D120ADE4-0CC9-4A6B-A48C-C6FD0889A009}"/>
    <dgm:cxn modelId="{7461D752-E349-4A18-A7F2-F26F75E34EA7}" type="presParOf" srcId="{C553AC92-84CA-4867-9D37-D08C21EF6E62}" destId="{EB9E3772-0BE6-487F-8DD4-A116BF8A7A67}" srcOrd="0" destOrd="0" presId="urn:microsoft.com/office/officeart/2005/8/layout/vList5"/>
    <dgm:cxn modelId="{CCDE71A9-BBEA-44B3-8828-231E36AA025D}" type="presParOf" srcId="{EB9E3772-0BE6-487F-8DD4-A116BF8A7A67}" destId="{70F24429-9096-490F-B52A-8226D29D9FCB}" srcOrd="0" destOrd="0" presId="urn:microsoft.com/office/officeart/2005/8/layout/vList5"/>
    <dgm:cxn modelId="{F742B5CE-5EDD-4065-B465-8D9B74BE9C0B}" type="presParOf" srcId="{EB9E3772-0BE6-487F-8DD4-A116BF8A7A67}" destId="{717E62B6-C988-48BC-966E-283606D9F936}" srcOrd="1" destOrd="0" presId="urn:microsoft.com/office/officeart/2005/8/layout/vList5"/>
    <dgm:cxn modelId="{E9D01B25-5EE2-4E86-BEA6-1C449402858C}" type="presParOf" srcId="{C553AC92-84CA-4867-9D37-D08C21EF6E62}" destId="{81028310-DFC3-4588-ABD8-9E0D3515712A}" srcOrd="1" destOrd="0" presId="urn:microsoft.com/office/officeart/2005/8/layout/vList5"/>
    <dgm:cxn modelId="{CBFE6265-A6CB-442D-9350-824B415BDEDE}" type="presParOf" srcId="{C553AC92-84CA-4867-9D37-D08C21EF6E62}" destId="{EACA39BC-AF36-45E5-9436-798BEA50AAFD}" srcOrd="2" destOrd="0" presId="urn:microsoft.com/office/officeart/2005/8/layout/vList5"/>
    <dgm:cxn modelId="{A99F0D0E-4A3F-42FB-9ED3-501224014C4C}" type="presParOf" srcId="{EACA39BC-AF36-45E5-9436-798BEA50AAFD}" destId="{AC2F21E8-12A5-444A-86E0-0E959441446F}" srcOrd="0" destOrd="0" presId="urn:microsoft.com/office/officeart/2005/8/layout/vList5"/>
    <dgm:cxn modelId="{D7785A3D-B739-4459-9F40-7A078F300139}" type="presParOf" srcId="{EACA39BC-AF36-45E5-9436-798BEA50AAFD}" destId="{E143AED0-9863-44A3-A049-2EF07CA4933F}" srcOrd="1" destOrd="0" presId="urn:microsoft.com/office/officeart/2005/8/layout/vList5"/>
    <dgm:cxn modelId="{C209FF91-ECE8-4940-9F8C-9FBB580EF1A0}" type="presParOf" srcId="{C553AC92-84CA-4867-9D37-D08C21EF6E62}" destId="{A61787A1-0970-42CF-90B6-DE8A70A8859F}" srcOrd="3" destOrd="0" presId="urn:microsoft.com/office/officeart/2005/8/layout/vList5"/>
    <dgm:cxn modelId="{33F679DB-7C48-45A7-AC3D-79C704A1D9C4}" type="presParOf" srcId="{C553AC92-84CA-4867-9D37-D08C21EF6E62}" destId="{5263C3B0-EC14-40CC-99E9-29AA30969DF4}" srcOrd="4" destOrd="0" presId="urn:microsoft.com/office/officeart/2005/8/layout/vList5"/>
    <dgm:cxn modelId="{2B0A8ED8-A1AD-45B3-B920-13DBFEDD9942}" type="presParOf" srcId="{5263C3B0-EC14-40CC-99E9-29AA30969DF4}" destId="{FEB7E0CB-325F-439D-9EBE-D1D0933FC51D}" srcOrd="0" destOrd="0" presId="urn:microsoft.com/office/officeart/2005/8/layout/vList5"/>
    <dgm:cxn modelId="{86DE3225-C11A-4430-8B0D-1DF6EECE6692}" type="presParOf" srcId="{5263C3B0-EC14-40CC-99E9-29AA30969DF4}" destId="{A0DD69A2-72DE-4986-910F-42940313CFA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0984409-D76A-49D1-B220-4F1FA6CC3E75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E9B5B9F0-60C8-4E11-A1C6-1DF37E117BB3}">
      <dgm:prSet phldrT="[نص]"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كراهة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B67AE80-9CE1-4F5B-BCCC-DBD34E072D53}" type="parTrans" cxnId="{AC78BD0A-EE7B-48A2-8735-CDE08E885FD5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76C179E-D9FE-4FCA-BF33-83D08D371B9F}" type="sibTrans" cxnId="{AC78BD0A-EE7B-48A2-8735-CDE08E885FD5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81F6AD0-F52A-4077-88EF-6AAAD6FB4BC4}">
      <dgm:prSet phldrT="[نص]"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إذا كان التداوي بفعل يخاف منه حدوث مضاعفات أشد من العلة ما لم تبلغ درجة هلاك النفاس أو العضو.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8300520-741D-416A-A9F9-C75F8B9850FA}" type="parTrans" cxnId="{B47F02EA-9EEA-4BFE-80F7-8C29D47B94A2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FC1C7B1-BD83-478D-87DE-14111D0735F9}" type="sibTrans" cxnId="{B47F02EA-9EEA-4BFE-80F7-8C29D47B94A2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2DF3213-FF72-4A8E-8793-38BC3058BCC7}">
      <dgm:prSet phldrT="[نص]"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التحريم</a:t>
          </a:r>
        </a:p>
      </dgm:t>
    </dgm:pt>
    <dgm:pt modelId="{2B2713A4-28A2-4A41-B4A0-9F142A3B615E}" type="parTrans" cxnId="{054D6009-61A1-4A24-95D7-76F36D1E7ADC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120ADE4-0CC9-4A6B-A48C-C6FD0889A009}" type="sibTrans" cxnId="{054D6009-61A1-4A24-95D7-76F36D1E7ADC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B320D84-8CDD-4AAE-A6C5-E5DBD2FA4351}">
      <dgm:prSet phldrT="[نص]"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إذا كان التداوي بمحرم، أو كان بالشرك بالله مثل الاستعانة بالشياطين، ومثل التداوي بالخمر.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BA3D147-EF36-4068-ABF1-30CBDF78BA21}" type="parTrans" cxnId="{2CB20284-5A20-4D29-AFEF-74353222AF12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7FB298F-F348-4E56-A87D-4EEF3407C6CB}" type="sibTrans" cxnId="{2CB20284-5A20-4D29-AFEF-74353222AF12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553AC92-84CA-4867-9D37-D08C21EF6E62}" type="pres">
      <dgm:prSet presAssocID="{90984409-D76A-49D1-B220-4F1FA6CC3E7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EACA39BC-AF36-45E5-9436-798BEA50AAFD}" type="pres">
      <dgm:prSet presAssocID="{E9B5B9F0-60C8-4E11-A1C6-1DF37E117BB3}" presName="linNode" presStyleCnt="0"/>
      <dgm:spPr/>
    </dgm:pt>
    <dgm:pt modelId="{AC2F21E8-12A5-444A-86E0-0E959441446F}" type="pres">
      <dgm:prSet presAssocID="{E9B5B9F0-60C8-4E11-A1C6-1DF37E117BB3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143AED0-9863-44A3-A049-2EF07CA4933F}" type="pres">
      <dgm:prSet presAssocID="{E9B5B9F0-60C8-4E11-A1C6-1DF37E117BB3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61787A1-0970-42CF-90B6-DE8A70A8859F}" type="pres">
      <dgm:prSet presAssocID="{976C179E-D9FE-4FCA-BF33-83D08D371B9F}" presName="sp" presStyleCnt="0"/>
      <dgm:spPr/>
    </dgm:pt>
    <dgm:pt modelId="{5263C3B0-EC14-40CC-99E9-29AA30969DF4}" type="pres">
      <dgm:prSet presAssocID="{A2DF3213-FF72-4A8E-8793-38BC3058BCC7}" presName="linNode" presStyleCnt="0"/>
      <dgm:spPr/>
    </dgm:pt>
    <dgm:pt modelId="{FEB7E0CB-325F-439D-9EBE-D1D0933FC51D}" type="pres">
      <dgm:prSet presAssocID="{A2DF3213-FF72-4A8E-8793-38BC3058BCC7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0DD69A2-72DE-4986-910F-42940313CFAE}" type="pres">
      <dgm:prSet presAssocID="{A2DF3213-FF72-4A8E-8793-38BC3058BCC7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CFFCD15A-F075-4FB8-9E8B-864D877DF849}" type="presOf" srcId="{4B320D84-8CDD-4AAE-A6C5-E5DBD2FA4351}" destId="{A0DD69A2-72DE-4986-910F-42940313CFAE}" srcOrd="0" destOrd="0" presId="urn:microsoft.com/office/officeart/2005/8/layout/vList5"/>
    <dgm:cxn modelId="{C1EAED3F-33E5-4796-B8BE-C35A464AA696}" type="presOf" srcId="{181F6AD0-F52A-4077-88EF-6AAAD6FB4BC4}" destId="{E143AED0-9863-44A3-A049-2EF07CA4933F}" srcOrd="0" destOrd="0" presId="urn:microsoft.com/office/officeart/2005/8/layout/vList5"/>
    <dgm:cxn modelId="{2CB20284-5A20-4D29-AFEF-74353222AF12}" srcId="{A2DF3213-FF72-4A8E-8793-38BC3058BCC7}" destId="{4B320D84-8CDD-4AAE-A6C5-E5DBD2FA4351}" srcOrd="0" destOrd="0" parTransId="{8BA3D147-EF36-4068-ABF1-30CBDF78BA21}" sibTransId="{27FB298F-F348-4E56-A87D-4EEF3407C6CB}"/>
    <dgm:cxn modelId="{6138227A-7A03-45B3-A9E4-AB79E0BC4699}" type="presOf" srcId="{E9B5B9F0-60C8-4E11-A1C6-1DF37E117BB3}" destId="{AC2F21E8-12A5-444A-86E0-0E959441446F}" srcOrd="0" destOrd="0" presId="urn:microsoft.com/office/officeart/2005/8/layout/vList5"/>
    <dgm:cxn modelId="{AC78BD0A-EE7B-48A2-8735-CDE08E885FD5}" srcId="{90984409-D76A-49D1-B220-4F1FA6CC3E75}" destId="{E9B5B9F0-60C8-4E11-A1C6-1DF37E117BB3}" srcOrd="0" destOrd="0" parTransId="{9B67AE80-9CE1-4F5B-BCCC-DBD34E072D53}" sibTransId="{976C179E-D9FE-4FCA-BF33-83D08D371B9F}"/>
    <dgm:cxn modelId="{B47F02EA-9EEA-4BFE-80F7-8C29D47B94A2}" srcId="{E9B5B9F0-60C8-4E11-A1C6-1DF37E117BB3}" destId="{181F6AD0-F52A-4077-88EF-6AAAD6FB4BC4}" srcOrd="0" destOrd="0" parTransId="{28300520-741D-416A-A9F9-C75F8B9850FA}" sibTransId="{0FC1C7B1-BD83-478D-87DE-14111D0735F9}"/>
    <dgm:cxn modelId="{4D1E9F47-C336-42CA-B406-0CE80A6C5A86}" type="presOf" srcId="{A2DF3213-FF72-4A8E-8793-38BC3058BCC7}" destId="{FEB7E0CB-325F-439D-9EBE-D1D0933FC51D}" srcOrd="0" destOrd="0" presId="urn:microsoft.com/office/officeart/2005/8/layout/vList5"/>
    <dgm:cxn modelId="{DBB2D7B2-C448-4D85-AA3E-5CB081D6A40F}" type="presOf" srcId="{90984409-D76A-49D1-B220-4F1FA6CC3E75}" destId="{C553AC92-84CA-4867-9D37-D08C21EF6E62}" srcOrd="0" destOrd="0" presId="urn:microsoft.com/office/officeart/2005/8/layout/vList5"/>
    <dgm:cxn modelId="{054D6009-61A1-4A24-95D7-76F36D1E7ADC}" srcId="{90984409-D76A-49D1-B220-4F1FA6CC3E75}" destId="{A2DF3213-FF72-4A8E-8793-38BC3058BCC7}" srcOrd="1" destOrd="0" parTransId="{2B2713A4-28A2-4A41-B4A0-9F142A3B615E}" sibTransId="{D120ADE4-0CC9-4A6B-A48C-C6FD0889A009}"/>
    <dgm:cxn modelId="{54B1D715-FCB4-475C-A5D8-12AF7E228779}" type="presParOf" srcId="{C553AC92-84CA-4867-9D37-D08C21EF6E62}" destId="{EACA39BC-AF36-45E5-9436-798BEA50AAFD}" srcOrd="0" destOrd="0" presId="urn:microsoft.com/office/officeart/2005/8/layout/vList5"/>
    <dgm:cxn modelId="{86D2BF28-A74F-4F77-9D82-FF056CFA3E4D}" type="presParOf" srcId="{EACA39BC-AF36-45E5-9436-798BEA50AAFD}" destId="{AC2F21E8-12A5-444A-86E0-0E959441446F}" srcOrd="0" destOrd="0" presId="urn:microsoft.com/office/officeart/2005/8/layout/vList5"/>
    <dgm:cxn modelId="{7D525D16-A88A-44A7-B08C-E71EE5F97442}" type="presParOf" srcId="{EACA39BC-AF36-45E5-9436-798BEA50AAFD}" destId="{E143AED0-9863-44A3-A049-2EF07CA4933F}" srcOrd="1" destOrd="0" presId="urn:microsoft.com/office/officeart/2005/8/layout/vList5"/>
    <dgm:cxn modelId="{15F02100-EC9E-4592-85A1-F7C809FD26E4}" type="presParOf" srcId="{C553AC92-84CA-4867-9D37-D08C21EF6E62}" destId="{A61787A1-0970-42CF-90B6-DE8A70A8859F}" srcOrd="1" destOrd="0" presId="urn:microsoft.com/office/officeart/2005/8/layout/vList5"/>
    <dgm:cxn modelId="{D1E3DBBE-18D9-4046-BED1-DDE885D7669C}" type="presParOf" srcId="{C553AC92-84CA-4867-9D37-D08C21EF6E62}" destId="{5263C3B0-EC14-40CC-99E9-29AA30969DF4}" srcOrd="2" destOrd="0" presId="urn:microsoft.com/office/officeart/2005/8/layout/vList5"/>
    <dgm:cxn modelId="{63ECD943-3332-4DFE-AB91-EA0B7F30F10C}" type="presParOf" srcId="{5263C3B0-EC14-40CC-99E9-29AA30969DF4}" destId="{FEB7E0CB-325F-439D-9EBE-D1D0933FC51D}" srcOrd="0" destOrd="0" presId="urn:microsoft.com/office/officeart/2005/8/layout/vList5"/>
    <dgm:cxn modelId="{51AD39BA-7E07-4DA9-AEDC-9C79722CAD8D}" type="presParOf" srcId="{5263C3B0-EC14-40CC-99E9-29AA30969DF4}" destId="{A0DD69A2-72DE-4986-910F-42940313CFA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28B0241-FB99-4EF3-8F3E-F3B8C41249D5}" type="doc">
      <dgm:prSet loTypeId="urn:microsoft.com/office/officeart/2005/8/layout/cycle6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1BE1D891-21B3-4752-A57E-D68C7325C1CC}">
      <dgm:prSet phldrT="[نص]"/>
      <dgm:spPr/>
      <dgm:t>
        <a:bodyPr/>
        <a:lstStyle/>
        <a:p>
          <a:pPr rtl="1"/>
          <a:r>
            <a:rPr lang="ar-SA" b="1" dirty="0" smtClean="0">
              <a:cs typeface="PT Bold Heading" panose="02010400000000000000" pitchFamily="2" charset="-78"/>
            </a:rPr>
            <a:t>الوجوب</a:t>
          </a:r>
          <a:endParaRPr lang="ar-SA" b="1" dirty="0">
            <a:cs typeface="PT Bold Heading" panose="02010400000000000000" pitchFamily="2" charset="-78"/>
          </a:endParaRPr>
        </a:p>
      </dgm:t>
    </dgm:pt>
    <dgm:pt modelId="{ABA5D7DD-337C-40F5-A348-E3D7D80DBFB0}" type="parTrans" cxnId="{C5155BE6-6BAC-4C05-9B76-571D58027A49}">
      <dgm:prSet/>
      <dgm:spPr/>
      <dgm:t>
        <a:bodyPr/>
        <a:lstStyle/>
        <a:p>
          <a:pPr rtl="1"/>
          <a:endParaRPr lang="ar-SA" b="1">
            <a:cs typeface="PT Bold Heading" panose="02010400000000000000" pitchFamily="2" charset="-78"/>
          </a:endParaRPr>
        </a:p>
      </dgm:t>
    </dgm:pt>
    <dgm:pt modelId="{E48AD739-7400-4AE4-A568-87BEE1E4C103}" type="sibTrans" cxnId="{C5155BE6-6BAC-4C05-9B76-571D58027A49}">
      <dgm:prSet/>
      <dgm:spPr/>
      <dgm:t>
        <a:bodyPr/>
        <a:lstStyle/>
        <a:p>
          <a:pPr rtl="1"/>
          <a:endParaRPr lang="ar-SA" b="1">
            <a:cs typeface="PT Bold Heading" panose="02010400000000000000" pitchFamily="2" charset="-78"/>
          </a:endParaRPr>
        </a:p>
      </dgm:t>
    </dgm:pt>
    <dgm:pt modelId="{39AA307E-6DA8-4751-8D4A-DE61EC4AC3C6}">
      <dgm:prSet phldrT="[نص]"/>
      <dgm:spPr/>
      <dgm:t>
        <a:bodyPr/>
        <a:lstStyle/>
        <a:p>
          <a:pPr rtl="1"/>
          <a:r>
            <a:rPr lang="ar-SA" b="1" dirty="0" smtClean="0">
              <a:cs typeface="PT Bold Heading" panose="02010400000000000000" pitchFamily="2" charset="-78"/>
            </a:rPr>
            <a:t>الندب</a:t>
          </a:r>
          <a:endParaRPr lang="ar-SA" b="1" dirty="0">
            <a:cs typeface="PT Bold Heading" panose="02010400000000000000" pitchFamily="2" charset="-78"/>
          </a:endParaRPr>
        </a:p>
      </dgm:t>
    </dgm:pt>
    <dgm:pt modelId="{C0E5CD12-F51B-4E97-85FF-625AD8835DE0}" type="parTrans" cxnId="{249B2154-12FC-4AB7-A28A-9223EC479732}">
      <dgm:prSet/>
      <dgm:spPr/>
      <dgm:t>
        <a:bodyPr/>
        <a:lstStyle/>
        <a:p>
          <a:pPr rtl="1"/>
          <a:endParaRPr lang="ar-SA" b="1">
            <a:cs typeface="PT Bold Heading" panose="02010400000000000000" pitchFamily="2" charset="-78"/>
          </a:endParaRPr>
        </a:p>
      </dgm:t>
    </dgm:pt>
    <dgm:pt modelId="{5DF22CEA-BB4F-44C2-BAE7-731FA257B1E9}" type="sibTrans" cxnId="{249B2154-12FC-4AB7-A28A-9223EC479732}">
      <dgm:prSet/>
      <dgm:spPr/>
      <dgm:t>
        <a:bodyPr/>
        <a:lstStyle/>
        <a:p>
          <a:pPr rtl="1"/>
          <a:endParaRPr lang="ar-SA" b="1">
            <a:cs typeface="PT Bold Heading" panose="02010400000000000000" pitchFamily="2" charset="-78"/>
          </a:endParaRPr>
        </a:p>
      </dgm:t>
    </dgm:pt>
    <dgm:pt modelId="{D86EB652-44B1-423A-BDB4-440AA610F6D6}">
      <dgm:prSet phldrT="[نص]"/>
      <dgm:spPr/>
      <dgm:t>
        <a:bodyPr/>
        <a:lstStyle/>
        <a:p>
          <a:pPr rtl="1"/>
          <a:r>
            <a:rPr lang="ar-SA" b="1" dirty="0" smtClean="0">
              <a:cs typeface="PT Bold Heading" panose="02010400000000000000" pitchFamily="2" charset="-78"/>
            </a:rPr>
            <a:t>الإباحة</a:t>
          </a:r>
          <a:endParaRPr lang="ar-SA" b="1" dirty="0">
            <a:cs typeface="PT Bold Heading" panose="02010400000000000000" pitchFamily="2" charset="-78"/>
          </a:endParaRPr>
        </a:p>
      </dgm:t>
    </dgm:pt>
    <dgm:pt modelId="{D36BE0B7-512D-449B-8779-7910813F3403}" type="parTrans" cxnId="{0249C361-3DE8-4BA3-9095-B55D4E9032B5}">
      <dgm:prSet/>
      <dgm:spPr/>
      <dgm:t>
        <a:bodyPr/>
        <a:lstStyle/>
        <a:p>
          <a:pPr rtl="1"/>
          <a:endParaRPr lang="ar-SA" b="1">
            <a:cs typeface="PT Bold Heading" panose="02010400000000000000" pitchFamily="2" charset="-78"/>
          </a:endParaRPr>
        </a:p>
      </dgm:t>
    </dgm:pt>
    <dgm:pt modelId="{AD1A6B41-AAE3-4BF5-A846-9E5D3D93121F}" type="sibTrans" cxnId="{0249C361-3DE8-4BA3-9095-B55D4E9032B5}">
      <dgm:prSet/>
      <dgm:spPr/>
      <dgm:t>
        <a:bodyPr/>
        <a:lstStyle/>
        <a:p>
          <a:pPr rtl="1"/>
          <a:endParaRPr lang="ar-SA" b="1">
            <a:cs typeface="PT Bold Heading" panose="02010400000000000000" pitchFamily="2" charset="-78"/>
          </a:endParaRPr>
        </a:p>
      </dgm:t>
    </dgm:pt>
    <dgm:pt modelId="{98C31173-5548-4E91-AAAD-32E565BCAE59}">
      <dgm:prSet phldrT="[نص]"/>
      <dgm:spPr/>
      <dgm:t>
        <a:bodyPr/>
        <a:lstStyle/>
        <a:p>
          <a:pPr rtl="1"/>
          <a:r>
            <a:rPr lang="ar-SA" b="1" dirty="0" smtClean="0">
              <a:cs typeface="PT Bold Heading" panose="02010400000000000000" pitchFamily="2" charset="-78"/>
            </a:rPr>
            <a:t>الكراهة</a:t>
          </a:r>
          <a:endParaRPr lang="ar-SA" b="1" dirty="0">
            <a:cs typeface="PT Bold Heading" panose="02010400000000000000" pitchFamily="2" charset="-78"/>
          </a:endParaRPr>
        </a:p>
      </dgm:t>
    </dgm:pt>
    <dgm:pt modelId="{40D8CF72-50AD-4645-A3B1-49C129F89252}" type="parTrans" cxnId="{DED6AFB0-B0B2-496E-8905-946005461D1D}">
      <dgm:prSet/>
      <dgm:spPr/>
      <dgm:t>
        <a:bodyPr/>
        <a:lstStyle/>
        <a:p>
          <a:pPr rtl="1"/>
          <a:endParaRPr lang="ar-SA" b="1">
            <a:cs typeface="PT Bold Heading" panose="02010400000000000000" pitchFamily="2" charset="-78"/>
          </a:endParaRPr>
        </a:p>
      </dgm:t>
    </dgm:pt>
    <dgm:pt modelId="{7371600A-E4D3-43B5-9C18-8172BBCBD771}" type="sibTrans" cxnId="{DED6AFB0-B0B2-496E-8905-946005461D1D}">
      <dgm:prSet/>
      <dgm:spPr/>
      <dgm:t>
        <a:bodyPr/>
        <a:lstStyle/>
        <a:p>
          <a:pPr rtl="1"/>
          <a:endParaRPr lang="ar-SA" b="1">
            <a:cs typeface="PT Bold Heading" panose="02010400000000000000" pitchFamily="2" charset="-78"/>
          </a:endParaRPr>
        </a:p>
      </dgm:t>
    </dgm:pt>
    <dgm:pt modelId="{0A7DDC03-B443-4C91-B4ED-A735C448719D}">
      <dgm:prSet phldrT="[نص]"/>
      <dgm:spPr/>
      <dgm:t>
        <a:bodyPr/>
        <a:lstStyle/>
        <a:p>
          <a:pPr rtl="1"/>
          <a:r>
            <a:rPr lang="ar-SA" b="1" dirty="0" smtClean="0">
              <a:cs typeface="PT Bold Heading" panose="02010400000000000000" pitchFamily="2" charset="-78"/>
            </a:rPr>
            <a:t>التحريم</a:t>
          </a:r>
        </a:p>
      </dgm:t>
    </dgm:pt>
    <dgm:pt modelId="{408AA8A7-6465-406E-830E-31B9C2F8394E}" type="parTrans" cxnId="{793CBA66-A5B0-4B78-9A4A-C4D77B173753}">
      <dgm:prSet/>
      <dgm:spPr/>
      <dgm:t>
        <a:bodyPr/>
        <a:lstStyle/>
        <a:p>
          <a:pPr rtl="1"/>
          <a:endParaRPr lang="ar-SA" b="1">
            <a:cs typeface="PT Bold Heading" panose="02010400000000000000" pitchFamily="2" charset="-78"/>
          </a:endParaRPr>
        </a:p>
      </dgm:t>
    </dgm:pt>
    <dgm:pt modelId="{135EE38F-1FD2-43B7-A12F-D35ED7233DF7}" type="sibTrans" cxnId="{793CBA66-A5B0-4B78-9A4A-C4D77B173753}">
      <dgm:prSet/>
      <dgm:spPr/>
      <dgm:t>
        <a:bodyPr/>
        <a:lstStyle/>
        <a:p>
          <a:pPr rtl="1"/>
          <a:endParaRPr lang="ar-SA" b="1">
            <a:cs typeface="PT Bold Heading" panose="02010400000000000000" pitchFamily="2" charset="-78"/>
          </a:endParaRPr>
        </a:p>
      </dgm:t>
    </dgm:pt>
    <dgm:pt modelId="{D8D110F4-8054-49AD-9C30-0341F17F646D}" type="pres">
      <dgm:prSet presAssocID="{D28B0241-FB99-4EF3-8F3E-F3B8C41249D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BF806B5E-0469-4066-9866-6EBFD98677CC}" type="pres">
      <dgm:prSet presAssocID="{1BE1D891-21B3-4752-A57E-D68C7325C1C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896B323-CBF9-4850-9291-491E38BF510A}" type="pres">
      <dgm:prSet presAssocID="{1BE1D891-21B3-4752-A57E-D68C7325C1CC}" presName="spNode" presStyleCnt="0"/>
      <dgm:spPr/>
    </dgm:pt>
    <dgm:pt modelId="{CEC06952-514B-465A-83B7-D29AF29DBAB3}" type="pres">
      <dgm:prSet presAssocID="{E48AD739-7400-4AE4-A568-87BEE1E4C103}" presName="sibTrans" presStyleLbl="sibTrans1D1" presStyleIdx="0" presStyleCnt="5"/>
      <dgm:spPr/>
      <dgm:t>
        <a:bodyPr/>
        <a:lstStyle/>
        <a:p>
          <a:pPr rtl="1"/>
          <a:endParaRPr lang="ar-SA"/>
        </a:p>
      </dgm:t>
    </dgm:pt>
    <dgm:pt modelId="{02EB6934-0BD6-45F9-92B6-2875F00E8069}" type="pres">
      <dgm:prSet presAssocID="{39AA307E-6DA8-4751-8D4A-DE61EC4AC3C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2060414-4545-4079-A80E-0253B3C41360}" type="pres">
      <dgm:prSet presAssocID="{39AA307E-6DA8-4751-8D4A-DE61EC4AC3C6}" presName="spNode" presStyleCnt="0"/>
      <dgm:spPr/>
    </dgm:pt>
    <dgm:pt modelId="{AED79C54-2D79-4434-A3F3-DEB6CF3ED7D7}" type="pres">
      <dgm:prSet presAssocID="{5DF22CEA-BB4F-44C2-BAE7-731FA257B1E9}" presName="sibTrans" presStyleLbl="sibTrans1D1" presStyleIdx="1" presStyleCnt="5"/>
      <dgm:spPr/>
      <dgm:t>
        <a:bodyPr/>
        <a:lstStyle/>
        <a:p>
          <a:pPr rtl="1"/>
          <a:endParaRPr lang="ar-SA"/>
        </a:p>
      </dgm:t>
    </dgm:pt>
    <dgm:pt modelId="{4DE6A209-86EA-465A-B959-271F7E5CB108}" type="pres">
      <dgm:prSet presAssocID="{D86EB652-44B1-423A-BDB4-440AA610F6D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5DB77D1-A586-411F-ADAF-7CC0AEE3E67F}" type="pres">
      <dgm:prSet presAssocID="{D86EB652-44B1-423A-BDB4-440AA610F6D6}" presName="spNode" presStyleCnt="0"/>
      <dgm:spPr/>
    </dgm:pt>
    <dgm:pt modelId="{82CB9881-D2EA-4CEB-BFF4-4CF40A240E68}" type="pres">
      <dgm:prSet presAssocID="{AD1A6B41-AAE3-4BF5-A846-9E5D3D93121F}" presName="sibTrans" presStyleLbl="sibTrans1D1" presStyleIdx="2" presStyleCnt="5"/>
      <dgm:spPr/>
      <dgm:t>
        <a:bodyPr/>
        <a:lstStyle/>
        <a:p>
          <a:pPr rtl="1"/>
          <a:endParaRPr lang="ar-SA"/>
        </a:p>
      </dgm:t>
    </dgm:pt>
    <dgm:pt modelId="{3999B348-E164-4B63-8F2E-554A2A000456}" type="pres">
      <dgm:prSet presAssocID="{98C31173-5548-4E91-AAAD-32E565BCAE5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B59395D-6E15-4E30-B6B2-352A2C03307C}" type="pres">
      <dgm:prSet presAssocID="{98C31173-5548-4E91-AAAD-32E565BCAE59}" presName="spNode" presStyleCnt="0"/>
      <dgm:spPr/>
    </dgm:pt>
    <dgm:pt modelId="{8A37D931-383A-404A-8AD2-ECCE8A5FA109}" type="pres">
      <dgm:prSet presAssocID="{7371600A-E4D3-43B5-9C18-8172BBCBD771}" presName="sibTrans" presStyleLbl="sibTrans1D1" presStyleIdx="3" presStyleCnt="5"/>
      <dgm:spPr/>
      <dgm:t>
        <a:bodyPr/>
        <a:lstStyle/>
        <a:p>
          <a:pPr rtl="1"/>
          <a:endParaRPr lang="ar-SA"/>
        </a:p>
      </dgm:t>
    </dgm:pt>
    <dgm:pt modelId="{EE8CFD6D-EE69-459B-BE46-67DE59FAC248}" type="pres">
      <dgm:prSet presAssocID="{0A7DDC03-B443-4C91-B4ED-A735C448719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9388480-2B8F-4D3E-B074-D2A5853E3D1E}" type="pres">
      <dgm:prSet presAssocID="{0A7DDC03-B443-4C91-B4ED-A735C448719D}" presName="spNode" presStyleCnt="0"/>
      <dgm:spPr/>
    </dgm:pt>
    <dgm:pt modelId="{E90B4B75-1E94-439A-8F0F-9D9EC20FFF91}" type="pres">
      <dgm:prSet presAssocID="{135EE38F-1FD2-43B7-A12F-D35ED7233DF7}" presName="sibTrans" presStyleLbl="sibTrans1D1" presStyleIdx="4" presStyleCnt="5"/>
      <dgm:spPr/>
      <dgm:t>
        <a:bodyPr/>
        <a:lstStyle/>
        <a:p>
          <a:pPr rtl="1"/>
          <a:endParaRPr lang="ar-SA"/>
        </a:p>
      </dgm:t>
    </dgm:pt>
  </dgm:ptLst>
  <dgm:cxnLst>
    <dgm:cxn modelId="{D9F918BB-91BF-4AF0-9846-66636507E1DC}" type="presOf" srcId="{98C31173-5548-4E91-AAAD-32E565BCAE59}" destId="{3999B348-E164-4B63-8F2E-554A2A000456}" srcOrd="0" destOrd="0" presId="urn:microsoft.com/office/officeart/2005/8/layout/cycle6"/>
    <dgm:cxn modelId="{51A64BDF-DC77-4E94-9555-28C4AF547B81}" type="presOf" srcId="{E48AD739-7400-4AE4-A568-87BEE1E4C103}" destId="{CEC06952-514B-465A-83B7-D29AF29DBAB3}" srcOrd="0" destOrd="0" presId="urn:microsoft.com/office/officeart/2005/8/layout/cycle6"/>
    <dgm:cxn modelId="{249B2154-12FC-4AB7-A28A-9223EC479732}" srcId="{D28B0241-FB99-4EF3-8F3E-F3B8C41249D5}" destId="{39AA307E-6DA8-4751-8D4A-DE61EC4AC3C6}" srcOrd="1" destOrd="0" parTransId="{C0E5CD12-F51B-4E97-85FF-625AD8835DE0}" sibTransId="{5DF22CEA-BB4F-44C2-BAE7-731FA257B1E9}"/>
    <dgm:cxn modelId="{7E1EF0DB-2BCE-4FAC-9962-3A9CC87B765F}" type="presOf" srcId="{39AA307E-6DA8-4751-8D4A-DE61EC4AC3C6}" destId="{02EB6934-0BD6-45F9-92B6-2875F00E8069}" srcOrd="0" destOrd="0" presId="urn:microsoft.com/office/officeart/2005/8/layout/cycle6"/>
    <dgm:cxn modelId="{C5155BE6-6BAC-4C05-9B76-571D58027A49}" srcId="{D28B0241-FB99-4EF3-8F3E-F3B8C41249D5}" destId="{1BE1D891-21B3-4752-A57E-D68C7325C1CC}" srcOrd="0" destOrd="0" parTransId="{ABA5D7DD-337C-40F5-A348-E3D7D80DBFB0}" sibTransId="{E48AD739-7400-4AE4-A568-87BEE1E4C103}"/>
    <dgm:cxn modelId="{B880D297-A8B4-4613-A59A-93186402DC9A}" type="presOf" srcId="{5DF22CEA-BB4F-44C2-BAE7-731FA257B1E9}" destId="{AED79C54-2D79-4434-A3F3-DEB6CF3ED7D7}" srcOrd="0" destOrd="0" presId="urn:microsoft.com/office/officeart/2005/8/layout/cycle6"/>
    <dgm:cxn modelId="{DED6AFB0-B0B2-496E-8905-946005461D1D}" srcId="{D28B0241-FB99-4EF3-8F3E-F3B8C41249D5}" destId="{98C31173-5548-4E91-AAAD-32E565BCAE59}" srcOrd="3" destOrd="0" parTransId="{40D8CF72-50AD-4645-A3B1-49C129F89252}" sibTransId="{7371600A-E4D3-43B5-9C18-8172BBCBD771}"/>
    <dgm:cxn modelId="{0249C361-3DE8-4BA3-9095-B55D4E9032B5}" srcId="{D28B0241-FB99-4EF3-8F3E-F3B8C41249D5}" destId="{D86EB652-44B1-423A-BDB4-440AA610F6D6}" srcOrd="2" destOrd="0" parTransId="{D36BE0B7-512D-449B-8779-7910813F3403}" sibTransId="{AD1A6B41-AAE3-4BF5-A846-9E5D3D93121F}"/>
    <dgm:cxn modelId="{7A7CC783-0A8A-4848-8200-603EB5C5EC22}" type="presOf" srcId="{D28B0241-FB99-4EF3-8F3E-F3B8C41249D5}" destId="{D8D110F4-8054-49AD-9C30-0341F17F646D}" srcOrd="0" destOrd="0" presId="urn:microsoft.com/office/officeart/2005/8/layout/cycle6"/>
    <dgm:cxn modelId="{8A377F04-7A2C-4501-9F02-27FFE0B09AB4}" type="presOf" srcId="{135EE38F-1FD2-43B7-A12F-D35ED7233DF7}" destId="{E90B4B75-1E94-439A-8F0F-9D9EC20FFF91}" srcOrd="0" destOrd="0" presId="urn:microsoft.com/office/officeart/2005/8/layout/cycle6"/>
    <dgm:cxn modelId="{4D7EC874-F434-4FDB-AB24-5016698888BB}" type="presOf" srcId="{7371600A-E4D3-43B5-9C18-8172BBCBD771}" destId="{8A37D931-383A-404A-8AD2-ECCE8A5FA109}" srcOrd="0" destOrd="0" presId="urn:microsoft.com/office/officeart/2005/8/layout/cycle6"/>
    <dgm:cxn modelId="{793CBA66-A5B0-4B78-9A4A-C4D77B173753}" srcId="{D28B0241-FB99-4EF3-8F3E-F3B8C41249D5}" destId="{0A7DDC03-B443-4C91-B4ED-A735C448719D}" srcOrd="4" destOrd="0" parTransId="{408AA8A7-6465-406E-830E-31B9C2F8394E}" sibTransId="{135EE38F-1FD2-43B7-A12F-D35ED7233DF7}"/>
    <dgm:cxn modelId="{9DD5A629-3170-4255-AD34-9CF38C5AE55E}" type="presOf" srcId="{AD1A6B41-AAE3-4BF5-A846-9E5D3D93121F}" destId="{82CB9881-D2EA-4CEB-BFF4-4CF40A240E68}" srcOrd="0" destOrd="0" presId="urn:microsoft.com/office/officeart/2005/8/layout/cycle6"/>
    <dgm:cxn modelId="{BFBE669A-65EC-4FD0-9DA2-29075F19D422}" type="presOf" srcId="{1BE1D891-21B3-4752-A57E-D68C7325C1CC}" destId="{BF806B5E-0469-4066-9866-6EBFD98677CC}" srcOrd="0" destOrd="0" presId="urn:microsoft.com/office/officeart/2005/8/layout/cycle6"/>
    <dgm:cxn modelId="{6DE08774-DEB7-45F0-B6BD-A65B979F9CE7}" type="presOf" srcId="{D86EB652-44B1-423A-BDB4-440AA610F6D6}" destId="{4DE6A209-86EA-465A-B959-271F7E5CB108}" srcOrd="0" destOrd="0" presId="urn:microsoft.com/office/officeart/2005/8/layout/cycle6"/>
    <dgm:cxn modelId="{2C4D41D8-5924-483A-8031-B744059B5811}" type="presOf" srcId="{0A7DDC03-B443-4C91-B4ED-A735C448719D}" destId="{EE8CFD6D-EE69-459B-BE46-67DE59FAC248}" srcOrd="0" destOrd="0" presId="urn:microsoft.com/office/officeart/2005/8/layout/cycle6"/>
    <dgm:cxn modelId="{E2FFD2E3-D3B8-48B7-AC53-722EB98B8303}" type="presParOf" srcId="{D8D110F4-8054-49AD-9C30-0341F17F646D}" destId="{BF806B5E-0469-4066-9866-6EBFD98677CC}" srcOrd="0" destOrd="0" presId="urn:microsoft.com/office/officeart/2005/8/layout/cycle6"/>
    <dgm:cxn modelId="{45B0E3C0-71D5-42E9-B594-F93E0A02FEBB}" type="presParOf" srcId="{D8D110F4-8054-49AD-9C30-0341F17F646D}" destId="{6896B323-CBF9-4850-9291-491E38BF510A}" srcOrd="1" destOrd="0" presId="urn:microsoft.com/office/officeart/2005/8/layout/cycle6"/>
    <dgm:cxn modelId="{96DC0557-374D-4EFB-B044-CEBC5F384FD1}" type="presParOf" srcId="{D8D110F4-8054-49AD-9C30-0341F17F646D}" destId="{CEC06952-514B-465A-83B7-D29AF29DBAB3}" srcOrd="2" destOrd="0" presId="urn:microsoft.com/office/officeart/2005/8/layout/cycle6"/>
    <dgm:cxn modelId="{42435424-03E4-49D4-B5EF-EB00D87C646B}" type="presParOf" srcId="{D8D110F4-8054-49AD-9C30-0341F17F646D}" destId="{02EB6934-0BD6-45F9-92B6-2875F00E8069}" srcOrd="3" destOrd="0" presId="urn:microsoft.com/office/officeart/2005/8/layout/cycle6"/>
    <dgm:cxn modelId="{79FFE485-5774-4CBD-9589-05E44A264C76}" type="presParOf" srcId="{D8D110F4-8054-49AD-9C30-0341F17F646D}" destId="{D2060414-4545-4079-A80E-0253B3C41360}" srcOrd="4" destOrd="0" presId="urn:microsoft.com/office/officeart/2005/8/layout/cycle6"/>
    <dgm:cxn modelId="{4E7DA978-C4D6-4E1F-B8E7-29065A2E835A}" type="presParOf" srcId="{D8D110F4-8054-49AD-9C30-0341F17F646D}" destId="{AED79C54-2D79-4434-A3F3-DEB6CF3ED7D7}" srcOrd="5" destOrd="0" presId="urn:microsoft.com/office/officeart/2005/8/layout/cycle6"/>
    <dgm:cxn modelId="{6E01443C-7C0C-4E1F-A653-4A34109DF976}" type="presParOf" srcId="{D8D110F4-8054-49AD-9C30-0341F17F646D}" destId="{4DE6A209-86EA-465A-B959-271F7E5CB108}" srcOrd="6" destOrd="0" presId="urn:microsoft.com/office/officeart/2005/8/layout/cycle6"/>
    <dgm:cxn modelId="{03270628-4F10-40FC-98BE-6078CB5B3E38}" type="presParOf" srcId="{D8D110F4-8054-49AD-9C30-0341F17F646D}" destId="{D5DB77D1-A586-411F-ADAF-7CC0AEE3E67F}" srcOrd="7" destOrd="0" presId="urn:microsoft.com/office/officeart/2005/8/layout/cycle6"/>
    <dgm:cxn modelId="{8E68F444-7915-4EF7-93DF-C3C9F6A38DEC}" type="presParOf" srcId="{D8D110F4-8054-49AD-9C30-0341F17F646D}" destId="{82CB9881-D2EA-4CEB-BFF4-4CF40A240E68}" srcOrd="8" destOrd="0" presId="urn:microsoft.com/office/officeart/2005/8/layout/cycle6"/>
    <dgm:cxn modelId="{CCA21967-A342-4DAB-8C29-07956E4459BA}" type="presParOf" srcId="{D8D110F4-8054-49AD-9C30-0341F17F646D}" destId="{3999B348-E164-4B63-8F2E-554A2A000456}" srcOrd="9" destOrd="0" presId="urn:microsoft.com/office/officeart/2005/8/layout/cycle6"/>
    <dgm:cxn modelId="{27EC70B2-4750-4C26-AD88-3BA7839248D2}" type="presParOf" srcId="{D8D110F4-8054-49AD-9C30-0341F17F646D}" destId="{CB59395D-6E15-4E30-B6B2-352A2C03307C}" srcOrd="10" destOrd="0" presId="urn:microsoft.com/office/officeart/2005/8/layout/cycle6"/>
    <dgm:cxn modelId="{38A5B199-DD0C-41EB-8136-40BA057DFF09}" type="presParOf" srcId="{D8D110F4-8054-49AD-9C30-0341F17F646D}" destId="{8A37D931-383A-404A-8AD2-ECCE8A5FA109}" srcOrd="11" destOrd="0" presId="urn:microsoft.com/office/officeart/2005/8/layout/cycle6"/>
    <dgm:cxn modelId="{37CBA07B-3F2B-461F-87EA-C2C4DC881A36}" type="presParOf" srcId="{D8D110F4-8054-49AD-9C30-0341F17F646D}" destId="{EE8CFD6D-EE69-459B-BE46-67DE59FAC248}" srcOrd="12" destOrd="0" presId="urn:microsoft.com/office/officeart/2005/8/layout/cycle6"/>
    <dgm:cxn modelId="{73B3B739-BE45-4C61-A900-ADD41C41C4B4}" type="presParOf" srcId="{D8D110F4-8054-49AD-9C30-0341F17F646D}" destId="{09388480-2B8F-4D3E-B074-D2A5853E3D1E}" srcOrd="13" destOrd="0" presId="urn:microsoft.com/office/officeart/2005/8/layout/cycle6"/>
    <dgm:cxn modelId="{EFED20C6-4FCF-4298-AC1B-FBC0CC704BF7}" type="presParOf" srcId="{D8D110F4-8054-49AD-9C30-0341F17F646D}" destId="{E90B4B75-1E94-439A-8F0F-9D9EC20FFF91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0984409-D76A-49D1-B220-4F1FA6CC3E75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EAD21A67-91E2-4992-88A7-9387B716C05C}">
      <dgm:prSet phldrT="[نص]"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واجبة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6DA91F0-CE56-4950-9C0E-EB1CDE2B7F01}" type="parTrans" cxnId="{280694A0-850C-4DEE-871E-25F2205AC8EA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E5EEF03-0F46-4561-9892-9D76DBCBFF70}" type="sibTrans" cxnId="{280694A0-850C-4DEE-871E-25F2205AC8EA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0419525-DE8F-49AC-B7D0-0660B7AC190C}">
      <dgm:prSet phldrT="[نص]"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إذا كان الطبيب متعيناً للمداواة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9324692-7565-439B-AABA-7611D4269BD5}" type="parTrans" cxnId="{6F4E4A25-E516-4196-A19D-564D82CD7F76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F3FCB3E-7C78-455B-AD1F-F432F255727E}" type="sibTrans" cxnId="{6F4E4A25-E516-4196-A19D-564D82CD7F76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9B5B9F0-60C8-4E11-A1C6-1DF37E117BB3}">
      <dgm:prSet phldrT="[نص]"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ندب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B67AE80-9CE1-4F5B-BCCC-DBD34E072D53}" type="parTrans" cxnId="{AC78BD0A-EE7B-48A2-8735-CDE08E885FD5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76C179E-D9FE-4FCA-BF33-83D08D371B9F}" type="sibTrans" cxnId="{AC78BD0A-EE7B-48A2-8735-CDE08E885FD5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81F6AD0-F52A-4077-88EF-6AAAD6FB4BC4}">
      <dgm:prSet phldrT="[نص]"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إذا كان الطبيب غير متعين للعلاج.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8300520-741D-416A-A9F9-C75F8B9850FA}" type="parTrans" cxnId="{B47F02EA-9EEA-4BFE-80F7-8C29D47B94A2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FC1C7B1-BD83-478D-87DE-14111D0735F9}" type="sibTrans" cxnId="{B47F02EA-9EEA-4BFE-80F7-8C29D47B94A2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2DF3213-FF72-4A8E-8793-38BC3058BCC7}">
      <dgm:prSet phldrT="[نص]"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مباح</a:t>
          </a:r>
        </a:p>
      </dgm:t>
    </dgm:pt>
    <dgm:pt modelId="{2B2713A4-28A2-4A41-B4A0-9F142A3B615E}" type="parTrans" cxnId="{054D6009-61A1-4A24-95D7-76F36D1E7ADC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120ADE4-0CC9-4A6B-A48C-C6FD0889A009}" type="sibTrans" cxnId="{054D6009-61A1-4A24-95D7-76F36D1E7ADC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B320D84-8CDD-4AAE-A6C5-E5DBD2FA4351}">
      <dgm:prSet phldrT="[نص]"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فيما سوى ذلك.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BA3D147-EF36-4068-ABF1-30CBDF78BA21}" type="parTrans" cxnId="{2CB20284-5A20-4D29-AFEF-74353222AF12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7FB298F-F348-4E56-A87D-4EEF3407C6CB}" type="sibTrans" cxnId="{2CB20284-5A20-4D29-AFEF-74353222AF12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553AC92-84CA-4867-9D37-D08C21EF6E62}" type="pres">
      <dgm:prSet presAssocID="{90984409-D76A-49D1-B220-4F1FA6CC3E7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EB9E3772-0BE6-487F-8DD4-A116BF8A7A67}" type="pres">
      <dgm:prSet presAssocID="{EAD21A67-91E2-4992-88A7-9387B716C05C}" presName="linNode" presStyleCnt="0"/>
      <dgm:spPr/>
    </dgm:pt>
    <dgm:pt modelId="{70F24429-9096-490F-B52A-8226D29D9FCB}" type="pres">
      <dgm:prSet presAssocID="{EAD21A67-91E2-4992-88A7-9387B716C05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17E62B6-C988-48BC-966E-283606D9F936}" type="pres">
      <dgm:prSet presAssocID="{EAD21A67-91E2-4992-88A7-9387B716C05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1028310-DFC3-4588-ABD8-9E0D3515712A}" type="pres">
      <dgm:prSet presAssocID="{9E5EEF03-0F46-4561-9892-9D76DBCBFF70}" presName="sp" presStyleCnt="0"/>
      <dgm:spPr/>
    </dgm:pt>
    <dgm:pt modelId="{EACA39BC-AF36-45E5-9436-798BEA50AAFD}" type="pres">
      <dgm:prSet presAssocID="{E9B5B9F0-60C8-4E11-A1C6-1DF37E117BB3}" presName="linNode" presStyleCnt="0"/>
      <dgm:spPr/>
    </dgm:pt>
    <dgm:pt modelId="{AC2F21E8-12A5-444A-86E0-0E959441446F}" type="pres">
      <dgm:prSet presAssocID="{E9B5B9F0-60C8-4E11-A1C6-1DF37E117BB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143AED0-9863-44A3-A049-2EF07CA4933F}" type="pres">
      <dgm:prSet presAssocID="{E9B5B9F0-60C8-4E11-A1C6-1DF37E117BB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61787A1-0970-42CF-90B6-DE8A70A8859F}" type="pres">
      <dgm:prSet presAssocID="{976C179E-D9FE-4FCA-BF33-83D08D371B9F}" presName="sp" presStyleCnt="0"/>
      <dgm:spPr/>
    </dgm:pt>
    <dgm:pt modelId="{5263C3B0-EC14-40CC-99E9-29AA30969DF4}" type="pres">
      <dgm:prSet presAssocID="{A2DF3213-FF72-4A8E-8793-38BC3058BCC7}" presName="linNode" presStyleCnt="0"/>
      <dgm:spPr/>
    </dgm:pt>
    <dgm:pt modelId="{FEB7E0CB-325F-439D-9EBE-D1D0933FC51D}" type="pres">
      <dgm:prSet presAssocID="{A2DF3213-FF72-4A8E-8793-38BC3058BCC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0DD69A2-72DE-4986-910F-42940313CFAE}" type="pres">
      <dgm:prSet presAssocID="{A2DF3213-FF72-4A8E-8793-38BC3058BCC7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1ACC6FAD-D436-46E3-A5E2-21211D90412A}" type="presOf" srcId="{EAD21A67-91E2-4992-88A7-9387B716C05C}" destId="{70F24429-9096-490F-B52A-8226D29D9FCB}" srcOrd="0" destOrd="0" presId="urn:microsoft.com/office/officeart/2005/8/layout/vList5"/>
    <dgm:cxn modelId="{6F4E4A25-E516-4196-A19D-564D82CD7F76}" srcId="{EAD21A67-91E2-4992-88A7-9387B716C05C}" destId="{00419525-DE8F-49AC-B7D0-0660B7AC190C}" srcOrd="0" destOrd="0" parTransId="{79324692-7565-439B-AABA-7611D4269BD5}" sibTransId="{8F3FCB3E-7C78-455B-AD1F-F432F255727E}"/>
    <dgm:cxn modelId="{2CB20284-5A20-4D29-AFEF-74353222AF12}" srcId="{A2DF3213-FF72-4A8E-8793-38BC3058BCC7}" destId="{4B320D84-8CDD-4AAE-A6C5-E5DBD2FA4351}" srcOrd="0" destOrd="0" parTransId="{8BA3D147-EF36-4068-ABF1-30CBDF78BA21}" sibTransId="{27FB298F-F348-4E56-A87D-4EEF3407C6CB}"/>
    <dgm:cxn modelId="{A56EA29A-459B-4E4A-B8CC-08DF4F5AB010}" type="presOf" srcId="{181F6AD0-F52A-4077-88EF-6AAAD6FB4BC4}" destId="{E143AED0-9863-44A3-A049-2EF07CA4933F}" srcOrd="0" destOrd="0" presId="urn:microsoft.com/office/officeart/2005/8/layout/vList5"/>
    <dgm:cxn modelId="{AC78BD0A-EE7B-48A2-8735-CDE08E885FD5}" srcId="{90984409-D76A-49D1-B220-4F1FA6CC3E75}" destId="{E9B5B9F0-60C8-4E11-A1C6-1DF37E117BB3}" srcOrd="1" destOrd="0" parTransId="{9B67AE80-9CE1-4F5B-BCCC-DBD34E072D53}" sibTransId="{976C179E-D9FE-4FCA-BF33-83D08D371B9F}"/>
    <dgm:cxn modelId="{B47F02EA-9EEA-4BFE-80F7-8C29D47B94A2}" srcId="{E9B5B9F0-60C8-4E11-A1C6-1DF37E117BB3}" destId="{181F6AD0-F52A-4077-88EF-6AAAD6FB4BC4}" srcOrd="0" destOrd="0" parTransId="{28300520-741D-416A-A9F9-C75F8B9850FA}" sibTransId="{0FC1C7B1-BD83-478D-87DE-14111D0735F9}"/>
    <dgm:cxn modelId="{8C8DEFA1-AE16-4FC8-8AA1-F7F9FA4230BB}" type="presOf" srcId="{90984409-D76A-49D1-B220-4F1FA6CC3E75}" destId="{C553AC92-84CA-4867-9D37-D08C21EF6E62}" srcOrd="0" destOrd="0" presId="urn:microsoft.com/office/officeart/2005/8/layout/vList5"/>
    <dgm:cxn modelId="{03E33116-EF94-405A-96D1-BAB58C40C316}" type="presOf" srcId="{4B320D84-8CDD-4AAE-A6C5-E5DBD2FA4351}" destId="{A0DD69A2-72DE-4986-910F-42940313CFAE}" srcOrd="0" destOrd="0" presId="urn:microsoft.com/office/officeart/2005/8/layout/vList5"/>
    <dgm:cxn modelId="{EEF96B7E-CC66-4856-A868-40A062871DC8}" type="presOf" srcId="{00419525-DE8F-49AC-B7D0-0660B7AC190C}" destId="{717E62B6-C988-48BC-966E-283606D9F936}" srcOrd="0" destOrd="0" presId="urn:microsoft.com/office/officeart/2005/8/layout/vList5"/>
    <dgm:cxn modelId="{3D1664A5-6457-40A2-B8E9-58E0E3A6F5F2}" type="presOf" srcId="{E9B5B9F0-60C8-4E11-A1C6-1DF37E117BB3}" destId="{AC2F21E8-12A5-444A-86E0-0E959441446F}" srcOrd="0" destOrd="0" presId="urn:microsoft.com/office/officeart/2005/8/layout/vList5"/>
    <dgm:cxn modelId="{DF9D33DE-6B35-473D-AB56-2CF976E44F2E}" type="presOf" srcId="{A2DF3213-FF72-4A8E-8793-38BC3058BCC7}" destId="{FEB7E0CB-325F-439D-9EBE-D1D0933FC51D}" srcOrd="0" destOrd="0" presId="urn:microsoft.com/office/officeart/2005/8/layout/vList5"/>
    <dgm:cxn modelId="{280694A0-850C-4DEE-871E-25F2205AC8EA}" srcId="{90984409-D76A-49D1-B220-4F1FA6CC3E75}" destId="{EAD21A67-91E2-4992-88A7-9387B716C05C}" srcOrd="0" destOrd="0" parTransId="{96DA91F0-CE56-4950-9C0E-EB1CDE2B7F01}" sibTransId="{9E5EEF03-0F46-4561-9892-9D76DBCBFF70}"/>
    <dgm:cxn modelId="{054D6009-61A1-4A24-95D7-76F36D1E7ADC}" srcId="{90984409-D76A-49D1-B220-4F1FA6CC3E75}" destId="{A2DF3213-FF72-4A8E-8793-38BC3058BCC7}" srcOrd="2" destOrd="0" parTransId="{2B2713A4-28A2-4A41-B4A0-9F142A3B615E}" sibTransId="{D120ADE4-0CC9-4A6B-A48C-C6FD0889A009}"/>
    <dgm:cxn modelId="{3D945E20-1C86-4B58-86CD-25C91F128511}" type="presParOf" srcId="{C553AC92-84CA-4867-9D37-D08C21EF6E62}" destId="{EB9E3772-0BE6-487F-8DD4-A116BF8A7A67}" srcOrd="0" destOrd="0" presId="urn:microsoft.com/office/officeart/2005/8/layout/vList5"/>
    <dgm:cxn modelId="{7526CCC2-8FBD-4747-B368-676280CD77D7}" type="presParOf" srcId="{EB9E3772-0BE6-487F-8DD4-A116BF8A7A67}" destId="{70F24429-9096-490F-B52A-8226D29D9FCB}" srcOrd="0" destOrd="0" presId="urn:microsoft.com/office/officeart/2005/8/layout/vList5"/>
    <dgm:cxn modelId="{865C9347-8808-4D6F-8989-436D1B58F3EE}" type="presParOf" srcId="{EB9E3772-0BE6-487F-8DD4-A116BF8A7A67}" destId="{717E62B6-C988-48BC-966E-283606D9F936}" srcOrd="1" destOrd="0" presId="urn:microsoft.com/office/officeart/2005/8/layout/vList5"/>
    <dgm:cxn modelId="{619CD5E5-A74F-43C0-99B6-C4ED3B605624}" type="presParOf" srcId="{C553AC92-84CA-4867-9D37-D08C21EF6E62}" destId="{81028310-DFC3-4588-ABD8-9E0D3515712A}" srcOrd="1" destOrd="0" presId="urn:microsoft.com/office/officeart/2005/8/layout/vList5"/>
    <dgm:cxn modelId="{409FA9E5-1CAD-40BD-BBB3-B991D35BFF8F}" type="presParOf" srcId="{C553AC92-84CA-4867-9D37-D08C21EF6E62}" destId="{EACA39BC-AF36-45E5-9436-798BEA50AAFD}" srcOrd="2" destOrd="0" presId="urn:microsoft.com/office/officeart/2005/8/layout/vList5"/>
    <dgm:cxn modelId="{D020E2EF-6614-497D-88C1-ED6F8C42103E}" type="presParOf" srcId="{EACA39BC-AF36-45E5-9436-798BEA50AAFD}" destId="{AC2F21E8-12A5-444A-86E0-0E959441446F}" srcOrd="0" destOrd="0" presId="urn:microsoft.com/office/officeart/2005/8/layout/vList5"/>
    <dgm:cxn modelId="{6C959872-A443-4F56-A64D-A74913057B54}" type="presParOf" srcId="{EACA39BC-AF36-45E5-9436-798BEA50AAFD}" destId="{E143AED0-9863-44A3-A049-2EF07CA4933F}" srcOrd="1" destOrd="0" presId="urn:microsoft.com/office/officeart/2005/8/layout/vList5"/>
    <dgm:cxn modelId="{B947AF81-4ABD-4DFA-A8DE-A428D3471CE9}" type="presParOf" srcId="{C553AC92-84CA-4867-9D37-D08C21EF6E62}" destId="{A61787A1-0970-42CF-90B6-DE8A70A8859F}" srcOrd="3" destOrd="0" presId="urn:microsoft.com/office/officeart/2005/8/layout/vList5"/>
    <dgm:cxn modelId="{AB234A68-0320-404F-B05C-686567B2755D}" type="presParOf" srcId="{C553AC92-84CA-4867-9D37-D08C21EF6E62}" destId="{5263C3B0-EC14-40CC-99E9-29AA30969DF4}" srcOrd="4" destOrd="0" presId="urn:microsoft.com/office/officeart/2005/8/layout/vList5"/>
    <dgm:cxn modelId="{20A8EB06-5A2A-43DB-A8CF-17B7BF441CBB}" type="presParOf" srcId="{5263C3B0-EC14-40CC-99E9-29AA30969DF4}" destId="{FEB7E0CB-325F-439D-9EBE-D1D0933FC51D}" srcOrd="0" destOrd="0" presId="urn:microsoft.com/office/officeart/2005/8/layout/vList5"/>
    <dgm:cxn modelId="{9D3A004F-2297-4DA9-B6EE-45C6C2AB36FF}" type="presParOf" srcId="{5263C3B0-EC14-40CC-99E9-29AA30969DF4}" destId="{A0DD69A2-72DE-4986-910F-42940313CFA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0984409-D76A-49D1-B220-4F1FA6CC3E75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E9B5B9F0-60C8-4E11-A1C6-1DF37E117BB3}">
      <dgm:prSet phldrT="[نص]"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مكروهة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B67AE80-9CE1-4F5B-BCCC-DBD34E072D53}" type="parTrans" cxnId="{AC78BD0A-EE7B-48A2-8735-CDE08E885FD5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76C179E-D9FE-4FCA-BF33-83D08D371B9F}" type="sibTrans" cxnId="{AC78BD0A-EE7B-48A2-8735-CDE08E885FD5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81F6AD0-F52A-4077-88EF-6AAAD6FB4BC4}">
      <dgm:prSet phldrT="[نص]"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إذا خشي منها إحداث مضاعفات أشد من العلة المراد إزالتها.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8300520-741D-416A-A9F9-C75F8B9850FA}" type="parTrans" cxnId="{B47F02EA-9EEA-4BFE-80F7-8C29D47B94A2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FC1C7B1-BD83-478D-87DE-14111D0735F9}" type="sibTrans" cxnId="{B47F02EA-9EEA-4BFE-80F7-8C29D47B94A2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2DF3213-FF72-4A8E-8793-38BC3058BCC7}">
      <dgm:prSet phldrT="[نص]"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التحريم</a:t>
          </a:r>
        </a:p>
      </dgm:t>
    </dgm:pt>
    <dgm:pt modelId="{2B2713A4-28A2-4A41-B4A0-9F142A3B615E}" type="parTrans" cxnId="{054D6009-61A1-4A24-95D7-76F36D1E7ADC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120ADE4-0CC9-4A6B-A48C-C6FD0889A009}" type="sibTrans" cxnId="{054D6009-61A1-4A24-95D7-76F36D1E7ADC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B320D84-8CDD-4AAE-A6C5-E5DBD2FA4351}">
      <dgm:prSet phldrT="[نص]"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إذا كانت بمحرم أو كانت مفاسدها أكبر من منافعها حسب رأي الطبيب الثقة 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BA3D147-EF36-4068-ABF1-30CBDF78BA21}" type="parTrans" cxnId="{2CB20284-5A20-4D29-AFEF-74353222AF12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7FB298F-F348-4E56-A87D-4EEF3407C6CB}" type="sibTrans" cxnId="{2CB20284-5A20-4D29-AFEF-74353222AF12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553AC92-84CA-4867-9D37-D08C21EF6E62}" type="pres">
      <dgm:prSet presAssocID="{90984409-D76A-49D1-B220-4F1FA6CC3E7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EACA39BC-AF36-45E5-9436-798BEA50AAFD}" type="pres">
      <dgm:prSet presAssocID="{E9B5B9F0-60C8-4E11-A1C6-1DF37E117BB3}" presName="linNode" presStyleCnt="0"/>
      <dgm:spPr/>
    </dgm:pt>
    <dgm:pt modelId="{AC2F21E8-12A5-444A-86E0-0E959441446F}" type="pres">
      <dgm:prSet presAssocID="{E9B5B9F0-60C8-4E11-A1C6-1DF37E117BB3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143AED0-9863-44A3-A049-2EF07CA4933F}" type="pres">
      <dgm:prSet presAssocID="{E9B5B9F0-60C8-4E11-A1C6-1DF37E117BB3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61787A1-0970-42CF-90B6-DE8A70A8859F}" type="pres">
      <dgm:prSet presAssocID="{976C179E-D9FE-4FCA-BF33-83D08D371B9F}" presName="sp" presStyleCnt="0"/>
      <dgm:spPr/>
    </dgm:pt>
    <dgm:pt modelId="{5263C3B0-EC14-40CC-99E9-29AA30969DF4}" type="pres">
      <dgm:prSet presAssocID="{A2DF3213-FF72-4A8E-8793-38BC3058BCC7}" presName="linNode" presStyleCnt="0"/>
      <dgm:spPr/>
    </dgm:pt>
    <dgm:pt modelId="{FEB7E0CB-325F-439D-9EBE-D1D0933FC51D}" type="pres">
      <dgm:prSet presAssocID="{A2DF3213-FF72-4A8E-8793-38BC3058BCC7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0DD69A2-72DE-4986-910F-42940313CFAE}" type="pres">
      <dgm:prSet presAssocID="{A2DF3213-FF72-4A8E-8793-38BC3058BCC7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2CB20284-5A20-4D29-AFEF-74353222AF12}" srcId="{A2DF3213-FF72-4A8E-8793-38BC3058BCC7}" destId="{4B320D84-8CDD-4AAE-A6C5-E5DBD2FA4351}" srcOrd="0" destOrd="0" parTransId="{8BA3D147-EF36-4068-ABF1-30CBDF78BA21}" sibTransId="{27FB298F-F348-4E56-A87D-4EEF3407C6CB}"/>
    <dgm:cxn modelId="{093FA8BD-7843-4E3C-9FDE-E2F7D823B213}" type="presOf" srcId="{181F6AD0-F52A-4077-88EF-6AAAD6FB4BC4}" destId="{E143AED0-9863-44A3-A049-2EF07CA4933F}" srcOrd="0" destOrd="0" presId="urn:microsoft.com/office/officeart/2005/8/layout/vList5"/>
    <dgm:cxn modelId="{B927FDBF-7745-435E-9B7A-E6B3A0AC3F2D}" type="presOf" srcId="{E9B5B9F0-60C8-4E11-A1C6-1DF37E117BB3}" destId="{AC2F21E8-12A5-444A-86E0-0E959441446F}" srcOrd="0" destOrd="0" presId="urn:microsoft.com/office/officeart/2005/8/layout/vList5"/>
    <dgm:cxn modelId="{AC11544A-8512-438A-8909-2D0C6F0EE931}" type="presOf" srcId="{90984409-D76A-49D1-B220-4F1FA6CC3E75}" destId="{C553AC92-84CA-4867-9D37-D08C21EF6E62}" srcOrd="0" destOrd="0" presId="urn:microsoft.com/office/officeart/2005/8/layout/vList5"/>
    <dgm:cxn modelId="{B47F02EA-9EEA-4BFE-80F7-8C29D47B94A2}" srcId="{E9B5B9F0-60C8-4E11-A1C6-1DF37E117BB3}" destId="{181F6AD0-F52A-4077-88EF-6AAAD6FB4BC4}" srcOrd="0" destOrd="0" parTransId="{28300520-741D-416A-A9F9-C75F8B9850FA}" sibTransId="{0FC1C7B1-BD83-478D-87DE-14111D0735F9}"/>
    <dgm:cxn modelId="{F5A1294F-857C-48EA-82F6-EA707CB96731}" type="presOf" srcId="{A2DF3213-FF72-4A8E-8793-38BC3058BCC7}" destId="{FEB7E0CB-325F-439D-9EBE-D1D0933FC51D}" srcOrd="0" destOrd="0" presId="urn:microsoft.com/office/officeart/2005/8/layout/vList5"/>
    <dgm:cxn modelId="{054D6009-61A1-4A24-95D7-76F36D1E7ADC}" srcId="{90984409-D76A-49D1-B220-4F1FA6CC3E75}" destId="{A2DF3213-FF72-4A8E-8793-38BC3058BCC7}" srcOrd="1" destOrd="0" parTransId="{2B2713A4-28A2-4A41-B4A0-9F142A3B615E}" sibTransId="{D120ADE4-0CC9-4A6B-A48C-C6FD0889A009}"/>
    <dgm:cxn modelId="{AC78BD0A-EE7B-48A2-8735-CDE08E885FD5}" srcId="{90984409-D76A-49D1-B220-4F1FA6CC3E75}" destId="{E9B5B9F0-60C8-4E11-A1C6-1DF37E117BB3}" srcOrd="0" destOrd="0" parTransId="{9B67AE80-9CE1-4F5B-BCCC-DBD34E072D53}" sibTransId="{976C179E-D9FE-4FCA-BF33-83D08D371B9F}"/>
    <dgm:cxn modelId="{65FB040E-7231-4028-971B-39EC37B5DA02}" type="presOf" srcId="{4B320D84-8CDD-4AAE-A6C5-E5DBD2FA4351}" destId="{A0DD69A2-72DE-4986-910F-42940313CFAE}" srcOrd="0" destOrd="0" presId="urn:microsoft.com/office/officeart/2005/8/layout/vList5"/>
    <dgm:cxn modelId="{B3B14455-E48D-4DED-9318-72A775E20B8E}" type="presParOf" srcId="{C553AC92-84CA-4867-9D37-D08C21EF6E62}" destId="{EACA39BC-AF36-45E5-9436-798BEA50AAFD}" srcOrd="0" destOrd="0" presId="urn:microsoft.com/office/officeart/2005/8/layout/vList5"/>
    <dgm:cxn modelId="{6C14FCC9-D05E-4D35-95F1-5F5B9221C95A}" type="presParOf" srcId="{EACA39BC-AF36-45E5-9436-798BEA50AAFD}" destId="{AC2F21E8-12A5-444A-86E0-0E959441446F}" srcOrd="0" destOrd="0" presId="urn:microsoft.com/office/officeart/2005/8/layout/vList5"/>
    <dgm:cxn modelId="{55CFC09F-3172-4434-BFED-E6A27FFA44CB}" type="presParOf" srcId="{EACA39BC-AF36-45E5-9436-798BEA50AAFD}" destId="{E143AED0-9863-44A3-A049-2EF07CA4933F}" srcOrd="1" destOrd="0" presId="urn:microsoft.com/office/officeart/2005/8/layout/vList5"/>
    <dgm:cxn modelId="{91E90D24-8A81-4E43-BF13-594E5BEA2DA9}" type="presParOf" srcId="{C553AC92-84CA-4867-9D37-D08C21EF6E62}" destId="{A61787A1-0970-42CF-90B6-DE8A70A8859F}" srcOrd="1" destOrd="0" presId="urn:microsoft.com/office/officeart/2005/8/layout/vList5"/>
    <dgm:cxn modelId="{8451F8CA-9FB9-4222-9EA4-49C3B3978ABF}" type="presParOf" srcId="{C553AC92-84CA-4867-9D37-D08C21EF6E62}" destId="{5263C3B0-EC14-40CC-99E9-29AA30969DF4}" srcOrd="2" destOrd="0" presId="urn:microsoft.com/office/officeart/2005/8/layout/vList5"/>
    <dgm:cxn modelId="{3293A709-42D8-4F00-9C63-1B5175A7C7AA}" type="presParOf" srcId="{5263C3B0-EC14-40CC-99E9-29AA30969DF4}" destId="{FEB7E0CB-325F-439D-9EBE-D1D0933FC51D}" srcOrd="0" destOrd="0" presId="urn:microsoft.com/office/officeart/2005/8/layout/vList5"/>
    <dgm:cxn modelId="{6430E22D-5453-4DA4-BE31-9ED88513852C}" type="presParOf" srcId="{5263C3B0-EC14-40CC-99E9-29AA30969DF4}" destId="{A0DD69A2-72DE-4986-910F-42940313CFA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707C7C5-5624-4472-A7DA-46F0FB1B0162}" type="doc">
      <dgm:prSet loTypeId="urn:microsoft.com/office/officeart/2005/8/layout/process4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70C5DA8A-1091-466D-81EF-69E6DC43AB6F}">
      <dgm:prSet phldrT="[نص]"/>
      <dgm:spPr/>
      <dgm:t>
        <a:bodyPr/>
        <a:lstStyle/>
        <a:p>
          <a:pPr rtl="1"/>
          <a:r>
            <a:rPr lang="ar-SA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PT Bold Heading" panose="02010400000000000000" pitchFamily="2" charset="-78"/>
            </a:rPr>
            <a:t>منهج الصوفية في التداوي </a:t>
          </a:r>
        </a:p>
      </dgm:t>
    </dgm:pt>
    <dgm:pt modelId="{35FAD83C-C906-4418-8E82-8A97CF732859}" type="parTrans" cxnId="{01A527E9-7E9C-4F5A-B0FE-B643F98021C9}">
      <dgm:prSet/>
      <dgm:spPr/>
      <dgm:t>
        <a:bodyPr/>
        <a:lstStyle/>
        <a:p>
          <a:pPr rtl="1"/>
          <a:endParaRPr lang="ar-SA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PT Bold Heading" panose="02010400000000000000" pitchFamily="2" charset="-78"/>
          </a:endParaRPr>
        </a:p>
      </dgm:t>
    </dgm:pt>
    <dgm:pt modelId="{B3B8064E-8A19-46DA-A9DA-1ACB0C0E9933}" type="sibTrans" cxnId="{01A527E9-7E9C-4F5A-B0FE-B643F98021C9}">
      <dgm:prSet/>
      <dgm:spPr/>
      <dgm:t>
        <a:bodyPr/>
        <a:lstStyle/>
        <a:p>
          <a:pPr rtl="1"/>
          <a:endParaRPr lang="ar-SA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PT Bold Heading" panose="02010400000000000000" pitchFamily="2" charset="-78"/>
          </a:endParaRPr>
        </a:p>
      </dgm:t>
    </dgm:pt>
    <dgm:pt modelId="{33D8E2AE-35CA-4E79-89B6-456B46622F93}">
      <dgm:prSet phldrT="[نص]"/>
      <dgm:spPr/>
      <dgm:t>
        <a:bodyPr/>
        <a:lstStyle/>
        <a:p>
          <a:pPr rtl="1"/>
          <a:r>
            <a:rPr lang="ar-SA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أن فيه اعتراضاً على قضاء الله وقدره والتوكل عليه</a:t>
          </a:r>
        </a:p>
      </dgm:t>
    </dgm:pt>
    <dgm:pt modelId="{082D7F77-3022-4042-9999-BD05805CA455}" type="parTrans" cxnId="{A20A99C4-6888-487C-8377-36808C5547CB}">
      <dgm:prSet/>
      <dgm:spPr/>
      <dgm:t>
        <a:bodyPr/>
        <a:lstStyle/>
        <a:p>
          <a:pPr rtl="1"/>
          <a:endParaRPr lang="ar-SA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PT Bold Heading" panose="02010400000000000000" pitchFamily="2" charset="-78"/>
          </a:endParaRPr>
        </a:p>
      </dgm:t>
    </dgm:pt>
    <dgm:pt modelId="{32D7F453-E2AB-43EC-BF60-4E8CE3CE80E4}" type="sibTrans" cxnId="{A20A99C4-6888-487C-8377-36808C5547CB}">
      <dgm:prSet/>
      <dgm:spPr/>
      <dgm:t>
        <a:bodyPr/>
        <a:lstStyle/>
        <a:p>
          <a:pPr rtl="1"/>
          <a:endParaRPr lang="ar-SA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PT Bold Heading" panose="02010400000000000000" pitchFamily="2" charset="-78"/>
          </a:endParaRPr>
        </a:p>
      </dgm:t>
    </dgm:pt>
    <dgm:pt modelId="{D635D608-CFCE-461F-BF6D-A448D8DBE089}">
      <dgm:prSet phldrT="[نص]"/>
      <dgm:spPr/>
      <dgm:t>
        <a:bodyPr/>
        <a:lstStyle/>
        <a:p>
          <a:pPr rtl="1"/>
          <a:r>
            <a:rPr lang="ar-SA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أنه مناف لتمام الولاية والاستسلام لله</a:t>
          </a:r>
          <a:endParaRPr lang="ar-SA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0AF5257-4F03-46CC-8E07-718C15CECD51}" type="parTrans" cxnId="{D87C3EF5-3C6A-4B2D-A3BD-FF71F40DE1A3}">
      <dgm:prSet/>
      <dgm:spPr/>
      <dgm:t>
        <a:bodyPr/>
        <a:lstStyle/>
        <a:p>
          <a:pPr rtl="1"/>
          <a:endParaRPr lang="ar-SA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PT Bold Heading" panose="02010400000000000000" pitchFamily="2" charset="-78"/>
          </a:endParaRPr>
        </a:p>
      </dgm:t>
    </dgm:pt>
    <dgm:pt modelId="{BE648969-FE91-44CD-97C6-B9CC5CBA7561}" type="sibTrans" cxnId="{D87C3EF5-3C6A-4B2D-A3BD-FF71F40DE1A3}">
      <dgm:prSet/>
      <dgm:spPr/>
      <dgm:t>
        <a:bodyPr/>
        <a:lstStyle/>
        <a:p>
          <a:pPr rtl="1"/>
          <a:endParaRPr lang="ar-SA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PT Bold Heading" panose="02010400000000000000" pitchFamily="2" charset="-78"/>
          </a:endParaRPr>
        </a:p>
      </dgm:t>
    </dgm:pt>
    <dgm:pt modelId="{524AB7C7-565A-4D1D-AF0D-B2B5AF6CCBD3}">
      <dgm:prSet phldrT="[نص]"/>
      <dgm:spPr/>
      <dgm:t>
        <a:bodyPr/>
        <a:lstStyle/>
        <a:p>
          <a:pPr rtl="1"/>
          <a:r>
            <a:rPr lang="ar-SA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anose="02010400000000000000" pitchFamily="2" charset="-78"/>
            </a:rPr>
            <a:t>منافاة قولهم لصحيح الإسلام، وعدم اتفاقه مع مقتضيات النصوص </a:t>
          </a:r>
          <a:endParaRPr lang="ar-SA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PT Bold Heading" panose="02010400000000000000" pitchFamily="2" charset="-78"/>
          </a:endParaRPr>
        </a:p>
      </dgm:t>
    </dgm:pt>
    <dgm:pt modelId="{81CC8CF5-9648-44EE-8279-CA564476270E}" type="parTrans" cxnId="{3BCC70F1-521F-436B-9A7C-22A2FAF3FF81}">
      <dgm:prSet/>
      <dgm:spPr/>
      <dgm:t>
        <a:bodyPr/>
        <a:lstStyle/>
        <a:p>
          <a:pPr rtl="1"/>
          <a:endParaRPr lang="ar-SA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PT Bold Heading" panose="02010400000000000000" pitchFamily="2" charset="-78"/>
          </a:endParaRPr>
        </a:p>
      </dgm:t>
    </dgm:pt>
    <dgm:pt modelId="{BA61FEE4-7052-446A-9A84-35459C3018B5}" type="sibTrans" cxnId="{3BCC70F1-521F-436B-9A7C-22A2FAF3FF81}">
      <dgm:prSet/>
      <dgm:spPr/>
      <dgm:t>
        <a:bodyPr/>
        <a:lstStyle/>
        <a:p>
          <a:pPr rtl="1"/>
          <a:endParaRPr lang="ar-SA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PT Bold Heading" panose="02010400000000000000" pitchFamily="2" charset="-78"/>
          </a:endParaRPr>
        </a:p>
      </dgm:t>
    </dgm:pt>
    <dgm:pt modelId="{1097AF30-E2E1-4969-B89A-E69191A1947B}">
      <dgm:prSet phldrT="[نص]"/>
      <dgm:spPr/>
      <dgm:t>
        <a:bodyPr/>
        <a:lstStyle/>
        <a:p>
          <a:pPr rtl="1"/>
          <a:r>
            <a:rPr lang="ar-SA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anose="02010400000000000000" pitchFamily="2" charset="-78"/>
            </a:rPr>
            <a:t>قوله </a:t>
          </a:r>
          <a:r>
            <a:rPr lang="en-US" dirty="0" smtClean="0">
              <a:effectLst/>
              <a:latin typeface="Calibri" panose="020F0502020204030204" pitchFamily="34" charset="0"/>
              <a:cs typeface="Calibri" panose="020F0502020204030204" pitchFamily="34" charset="0"/>
              <a:sym typeface="AGA Arabesque"/>
            </a:rPr>
            <a:t></a:t>
          </a:r>
          <a:r>
            <a:rPr lang="ar-SA" dirty="0" smtClean="0">
              <a:effectLst/>
              <a:latin typeface="Calibri" panose="020F0502020204030204" pitchFamily="34" charset="0"/>
              <a:cs typeface="Calibri" panose="020F0502020204030204" pitchFamily="34" charset="0"/>
              <a:sym typeface="AGA Arabesque"/>
            </a:rPr>
            <a:t> (هي من قدر الله)</a:t>
          </a:r>
          <a:r>
            <a:rPr lang="ar-SA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anose="02010400000000000000" pitchFamily="2" charset="-78"/>
            </a:rPr>
            <a:t> </a:t>
          </a:r>
          <a:endParaRPr lang="ar-SA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PT Bold Heading" panose="02010400000000000000" pitchFamily="2" charset="-78"/>
          </a:endParaRPr>
        </a:p>
      </dgm:t>
    </dgm:pt>
    <dgm:pt modelId="{103CFC2F-CB4F-4AE8-BDEE-4A8E3123BE86}" type="parTrans" cxnId="{E37D222F-23A0-42FF-B733-B7398294C3AC}">
      <dgm:prSet/>
      <dgm:spPr/>
      <dgm:t>
        <a:bodyPr/>
        <a:lstStyle/>
        <a:p>
          <a:pPr rtl="1"/>
          <a:endParaRPr lang="ar-SA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PT Bold Heading" panose="02010400000000000000" pitchFamily="2" charset="-78"/>
          </a:endParaRPr>
        </a:p>
      </dgm:t>
    </dgm:pt>
    <dgm:pt modelId="{267298CC-5898-4781-B2E8-0C4CF5A7325A}" type="sibTrans" cxnId="{E37D222F-23A0-42FF-B733-B7398294C3AC}">
      <dgm:prSet/>
      <dgm:spPr/>
      <dgm:t>
        <a:bodyPr/>
        <a:lstStyle/>
        <a:p>
          <a:pPr rtl="1"/>
          <a:endParaRPr lang="ar-SA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PT Bold Heading" panose="02010400000000000000" pitchFamily="2" charset="-78"/>
          </a:endParaRPr>
        </a:p>
      </dgm:t>
    </dgm:pt>
    <dgm:pt modelId="{92CB8305-1E90-45D5-80C4-A433C8334D8C}">
      <dgm:prSet phldrT="[نص]"/>
      <dgm:spPr/>
      <dgm:t>
        <a:bodyPr/>
        <a:lstStyle/>
        <a:p>
          <a:pPr rtl="1"/>
          <a:r>
            <a:rPr lang="ar-SA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أمر النبي بالتداوي (يا عباد الله تداووا)</a:t>
          </a:r>
          <a:endParaRPr lang="ar-SA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70D3059-F46F-4982-99FA-2435C953C15B}" type="parTrans" cxnId="{4C879E5D-7578-4C28-A4C9-800E5EB7E959}">
      <dgm:prSet/>
      <dgm:spPr/>
      <dgm:t>
        <a:bodyPr/>
        <a:lstStyle/>
        <a:p>
          <a:pPr rtl="1"/>
          <a:endParaRPr lang="ar-SA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PT Bold Heading" panose="02010400000000000000" pitchFamily="2" charset="-78"/>
          </a:endParaRPr>
        </a:p>
      </dgm:t>
    </dgm:pt>
    <dgm:pt modelId="{D5F635FD-BD70-4C01-B310-4AE99ED21DB0}" type="sibTrans" cxnId="{4C879E5D-7578-4C28-A4C9-800E5EB7E959}">
      <dgm:prSet/>
      <dgm:spPr/>
      <dgm:t>
        <a:bodyPr/>
        <a:lstStyle/>
        <a:p>
          <a:pPr rtl="1"/>
          <a:endParaRPr lang="ar-SA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PT Bold Heading" panose="02010400000000000000" pitchFamily="2" charset="-78"/>
          </a:endParaRPr>
        </a:p>
      </dgm:t>
    </dgm:pt>
    <dgm:pt modelId="{0067759B-0D80-47EF-A92B-D7354E8E3184}">
      <dgm:prSet phldrT="[نص]"/>
      <dgm:spPr/>
      <dgm:t>
        <a:bodyPr/>
        <a:lstStyle/>
        <a:p>
          <a:pPr rtl="1"/>
          <a:r>
            <a:rPr lang="ar-SA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anose="02010400000000000000" pitchFamily="2" charset="-78"/>
            </a:rPr>
            <a:t>التوكل على الله لا ينافي التداوي والمداواة بدليل:</a:t>
          </a:r>
          <a:endParaRPr lang="ar-SA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PT Bold Heading" panose="02010400000000000000" pitchFamily="2" charset="-78"/>
          </a:endParaRPr>
        </a:p>
      </dgm:t>
    </dgm:pt>
    <dgm:pt modelId="{177F77C2-B8A6-4DAF-8021-5AD490B14B32}" type="parTrans" cxnId="{DA692C0A-E560-46A7-AE7E-0123D0DDA92F}">
      <dgm:prSet/>
      <dgm:spPr/>
      <dgm:t>
        <a:bodyPr/>
        <a:lstStyle/>
        <a:p>
          <a:pPr rtl="1"/>
          <a:endParaRPr lang="ar-SA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PT Bold Heading" panose="02010400000000000000" pitchFamily="2" charset="-78"/>
          </a:endParaRPr>
        </a:p>
      </dgm:t>
    </dgm:pt>
    <dgm:pt modelId="{4AD78368-0B3A-40CB-B1F0-B1BA491876BF}" type="sibTrans" cxnId="{DA692C0A-E560-46A7-AE7E-0123D0DDA92F}">
      <dgm:prSet/>
      <dgm:spPr/>
      <dgm:t>
        <a:bodyPr/>
        <a:lstStyle/>
        <a:p>
          <a:pPr rtl="1"/>
          <a:endParaRPr lang="ar-SA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PT Bold Heading" panose="02010400000000000000" pitchFamily="2" charset="-78"/>
          </a:endParaRPr>
        </a:p>
      </dgm:t>
    </dgm:pt>
    <dgm:pt modelId="{987086C8-7010-447C-9864-6BCF72F622D1}">
      <dgm:prSet phldrT="[نص]"/>
      <dgm:spPr/>
      <dgm:t>
        <a:bodyPr/>
        <a:lstStyle/>
        <a:p>
          <a:pPr rtl="1"/>
          <a:r>
            <a:rPr lang="ar-SA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(وهزي إليك بجذع النخلة)</a:t>
          </a:r>
          <a:endParaRPr lang="ar-SA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850F84E-7158-40F6-B43C-7772CBD88EA5}" type="parTrans" cxnId="{04FAB82E-48E6-4F45-B975-8BDD7B1D7F3E}">
      <dgm:prSet/>
      <dgm:spPr/>
      <dgm:t>
        <a:bodyPr/>
        <a:lstStyle/>
        <a:p>
          <a:pPr rtl="1"/>
          <a:endParaRPr lang="ar-SA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PT Bold Heading" panose="02010400000000000000" pitchFamily="2" charset="-78"/>
          </a:endParaRPr>
        </a:p>
      </dgm:t>
    </dgm:pt>
    <dgm:pt modelId="{28CB244C-2B6E-4A11-BD0C-2680EEEB23DE}" type="sibTrans" cxnId="{04FAB82E-48E6-4F45-B975-8BDD7B1D7F3E}">
      <dgm:prSet/>
      <dgm:spPr/>
      <dgm:t>
        <a:bodyPr/>
        <a:lstStyle/>
        <a:p>
          <a:pPr rtl="1"/>
          <a:endParaRPr lang="ar-SA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PT Bold Heading" panose="02010400000000000000" pitchFamily="2" charset="-78"/>
          </a:endParaRPr>
        </a:p>
      </dgm:t>
    </dgm:pt>
    <dgm:pt modelId="{1DA139B3-74B4-497C-8CB6-18037CBE2F6F}">
      <dgm:prSet phldrT="[نص]"/>
      <dgm:spPr/>
      <dgm:t>
        <a:bodyPr/>
        <a:lstStyle/>
        <a:p>
          <a:pPr rtl="1"/>
          <a:r>
            <a:rPr lang="ar-SA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بناء الأسباب على المسببات</a:t>
          </a:r>
          <a:endParaRPr lang="ar-SA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36A6EE2-A519-4CDA-9A06-16A8D03BF68A}" type="parTrans" cxnId="{801EA08D-9B08-482C-91C9-03E9686C92D6}">
      <dgm:prSet/>
      <dgm:spPr/>
      <dgm:t>
        <a:bodyPr/>
        <a:lstStyle/>
        <a:p>
          <a:pPr rtl="1"/>
          <a:endParaRPr lang="ar-SA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PT Bold Heading" panose="02010400000000000000" pitchFamily="2" charset="-78"/>
          </a:endParaRPr>
        </a:p>
      </dgm:t>
    </dgm:pt>
    <dgm:pt modelId="{727906F7-F08E-4365-BB0A-51E0DDA5E777}" type="sibTrans" cxnId="{801EA08D-9B08-482C-91C9-03E9686C92D6}">
      <dgm:prSet/>
      <dgm:spPr/>
      <dgm:t>
        <a:bodyPr/>
        <a:lstStyle/>
        <a:p>
          <a:pPr rtl="1"/>
          <a:endParaRPr lang="ar-SA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PT Bold Heading" panose="02010400000000000000" pitchFamily="2" charset="-78"/>
          </a:endParaRPr>
        </a:p>
      </dgm:t>
    </dgm:pt>
    <dgm:pt modelId="{FC8E8C50-9DFC-470D-AC60-9E0ABE9CC3AD}" type="pres">
      <dgm:prSet presAssocID="{3707C7C5-5624-4472-A7DA-46F0FB1B01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4E4914C6-9953-4026-929A-2AEB299DDA96}" type="pres">
      <dgm:prSet presAssocID="{0067759B-0D80-47EF-A92B-D7354E8E3184}" presName="boxAndChildren" presStyleCnt="0"/>
      <dgm:spPr/>
    </dgm:pt>
    <dgm:pt modelId="{9E14C26C-19BE-4623-8CE1-C9C36D6A4861}" type="pres">
      <dgm:prSet presAssocID="{0067759B-0D80-47EF-A92B-D7354E8E3184}" presName="parentTextBox" presStyleLbl="node1" presStyleIdx="0" presStyleCnt="3"/>
      <dgm:spPr/>
      <dgm:t>
        <a:bodyPr/>
        <a:lstStyle/>
        <a:p>
          <a:pPr rtl="1"/>
          <a:endParaRPr lang="ar-SA"/>
        </a:p>
      </dgm:t>
    </dgm:pt>
    <dgm:pt modelId="{DF6FBD59-E1A1-4F02-9A61-72C8203B3DDA}" type="pres">
      <dgm:prSet presAssocID="{0067759B-0D80-47EF-A92B-D7354E8E3184}" presName="entireBox" presStyleLbl="node1" presStyleIdx="0" presStyleCnt="3" custLinFactNeighborY="-3363"/>
      <dgm:spPr/>
      <dgm:t>
        <a:bodyPr/>
        <a:lstStyle/>
        <a:p>
          <a:pPr rtl="1"/>
          <a:endParaRPr lang="ar-SA"/>
        </a:p>
      </dgm:t>
    </dgm:pt>
    <dgm:pt modelId="{2832AA47-6A3C-4F57-B2FF-A00A544DF65E}" type="pres">
      <dgm:prSet presAssocID="{0067759B-0D80-47EF-A92B-D7354E8E3184}" presName="descendantBox" presStyleCnt="0"/>
      <dgm:spPr/>
    </dgm:pt>
    <dgm:pt modelId="{2D4AE0FA-D46C-437F-B59D-BE2D28286058}" type="pres">
      <dgm:prSet presAssocID="{987086C8-7010-447C-9864-6BCF72F622D1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98E0ABB-C04E-4BC8-A181-F639CB788189}" type="pres">
      <dgm:prSet presAssocID="{1DA139B3-74B4-497C-8CB6-18037CBE2F6F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14ADB54-D8A4-48F4-A38B-041ADF8D3B4F}" type="pres">
      <dgm:prSet presAssocID="{BA61FEE4-7052-446A-9A84-35459C3018B5}" presName="sp" presStyleCnt="0"/>
      <dgm:spPr/>
    </dgm:pt>
    <dgm:pt modelId="{FAE0F0AC-05BA-45B5-B853-853664516BE0}" type="pres">
      <dgm:prSet presAssocID="{524AB7C7-565A-4D1D-AF0D-B2B5AF6CCBD3}" presName="arrowAndChildren" presStyleCnt="0"/>
      <dgm:spPr/>
    </dgm:pt>
    <dgm:pt modelId="{6C2E4C92-4F55-4EEC-A0D5-892575F7E3EE}" type="pres">
      <dgm:prSet presAssocID="{524AB7C7-565A-4D1D-AF0D-B2B5AF6CCBD3}" presName="parentTextArrow" presStyleLbl="node1" presStyleIdx="0" presStyleCnt="3"/>
      <dgm:spPr/>
      <dgm:t>
        <a:bodyPr/>
        <a:lstStyle/>
        <a:p>
          <a:pPr rtl="1"/>
          <a:endParaRPr lang="ar-SA"/>
        </a:p>
      </dgm:t>
    </dgm:pt>
    <dgm:pt modelId="{6DA246A3-7DC2-4E43-AAD5-223A2F271983}" type="pres">
      <dgm:prSet presAssocID="{524AB7C7-565A-4D1D-AF0D-B2B5AF6CCBD3}" presName="arrow" presStyleLbl="node1" presStyleIdx="1" presStyleCnt="3"/>
      <dgm:spPr/>
      <dgm:t>
        <a:bodyPr/>
        <a:lstStyle/>
        <a:p>
          <a:pPr rtl="1"/>
          <a:endParaRPr lang="ar-SA"/>
        </a:p>
      </dgm:t>
    </dgm:pt>
    <dgm:pt modelId="{093D0AD2-1BC9-47C7-A8D4-1B24F5C5F275}" type="pres">
      <dgm:prSet presAssocID="{524AB7C7-565A-4D1D-AF0D-B2B5AF6CCBD3}" presName="descendantArrow" presStyleCnt="0"/>
      <dgm:spPr/>
    </dgm:pt>
    <dgm:pt modelId="{72966F66-D2A8-4BE4-AFED-6A59E5C11CBF}" type="pres">
      <dgm:prSet presAssocID="{1097AF30-E2E1-4969-B89A-E69191A1947B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8CCB8DC-2389-49B6-92D3-9A5F625664F8}" type="pres">
      <dgm:prSet presAssocID="{92CB8305-1E90-45D5-80C4-A433C8334D8C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D161B9F-CCC2-4D2F-A04C-EAEEA5A9D103}" type="pres">
      <dgm:prSet presAssocID="{B3B8064E-8A19-46DA-A9DA-1ACB0C0E9933}" presName="sp" presStyleCnt="0"/>
      <dgm:spPr/>
    </dgm:pt>
    <dgm:pt modelId="{6BB5D7BC-DABA-4776-9072-730841FD6B26}" type="pres">
      <dgm:prSet presAssocID="{70C5DA8A-1091-466D-81EF-69E6DC43AB6F}" presName="arrowAndChildren" presStyleCnt="0"/>
      <dgm:spPr/>
    </dgm:pt>
    <dgm:pt modelId="{E70612EC-BB1E-46B5-B969-473411722758}" type="pres">
      <dgm:prSet presAssocID="{70C5DA8A-1091-466D-81EF-69E6DC43AB6F}" presName="parentTextArrow" presStyleLbl="node1" presStyleIdx="1" presStyleCnt="3"/>
      <dgm:spPr/>
      <dgm:t>
        <a:bodyPr/>
        <a:lstStyle/>
        <a:p>
          <a:pPr rtl="1"/>
          <a:endParaRPr lang="ar-SA"/>
        </a:p>
      </dgm:t>
    </dgm:pt>
    <dgm:pt modelId="{034E54B7-F219-469B-91C6-0B4CEE5E3621}" type="pres">
      <dgm:prSet presAssocID="{70C5DA8A-1091-466D-81EF-69E6DC43AB6F}" presName="arrow" presStyleLbl="node1" presStyleIdx="2" presStyleCnt="3"/>
      <dgm:spPr/>
      <dgm:t>
        <a:bodyPr/>
        <a:lstStyle/>
        <a:p>
          <a:pPr rtl="1"/>
          <a:endParaRPr lang="ar-SA"/>
        </a:p>
      </dgm:t>
    </dgm:pt>
    <dgm:pt modelId="{3620BDA9-DE24-44AC-99A3-3AB1E36CE50A}" type="pres">
      <dgm:prSet presAssocID="{70C5DA8A-1091-466D-81EF-69E6DC43AB6F}" presName="descendantArrow" presStyleCnt="0"/>
      <dgm:spPr/>
    </dgm:pt>
    <dgm:pt modelId="{A807D2F3-62A2-4E8F-B90D-A169A034DAEB}" type="pres">
      <dgm:prSet presAssocID="{33D8E2AE-35CA-4E79-89B6-456B46622F93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E82A0A7-C2D2-44FB-AB61-EB0C6F5FC2B2}" type="pres">
      <dgm:prSet presAssocID="{D635D608-CFCE-461F-BF6D-A448D8DBE089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04FAB82E-48E6-4F45-B975-8BDD7B1D7F3E}" srcId="{0067759B-0D80-47EF-A92B-D7354E8E3184}" destId="{987086C8-7010-447C-9864-6BCF72F622D1}" srcOrd="0" destOrd="0" parTransId="{C850F84E-7158-40F6-B43C-7772CBD88EA5}" sibTransId="{28CB244C-2B6E-4A11-BD0C-2680EEEB23DE}"/>
    <dgm:cxn modelId="{A5F01DF8-DBBF-4D3D-93B7-3B149A3D7CB2}" type="presOf" srcId="{0067759B-0D80-47EF-A92B-D7354E8E3184}" destId="{9E14C26C-19BE-4623-8CE1-C9C36D6A4861}" srcOrd="0" destOrd="0" presId="urn:microsoft.com/office/officeart/2005/8/layout/process4"/>
    <dgm:cxn modelId="{F25B1978-5AE7-4D49-AB59-1056F2024D01}" type="presOf" srcId="{0067759B-0D80-47EF-A92B-D7354E8E3184}" destId="{DF6FBD59-E1A1-4F02-9A61-72C8203B3DDA}" srcOrd="1" destOrd="0" presId="urn:microsoft.com/office/officeart/2005/8/layout/process4"/>
    <dgm:cxn modelId="{70387054-41D0-4CA8-A31A-D1F91060BFFF}" type="presOf" srcId="{D635D608-CFCE-461F-BF6D-A448D8DBE089}" destId="{EE82A0A7-C2D2-44FB-AB61-EB0C6F5FC2B2}" srcOrd="0" destOrd="0" presId="urn:microsoft.com/office/officeart/2005/8/layout/process4"/>
    <dgm:cxn modelId="{D87C3EF5-3C6A-4B2D-A3BD-FF71F40DE1A3}" srcId="{70C5DA8A-1091-466D-81EF-69E6DC43AB6F}" destId="{D635D608-CFCE-461F-BF6D-A448D8DBE089}" srcOrd="1" destOrd="0" parTransId="{10AF5257-4F03-46CC-8E07-718C15CECD51}" sibTransId="{BE648969-FE91-44CD-97C6-B9CC5CBA7561}"/>
    <dgm:cxn modelId="{A1FD22B5-1903-446B-82AE-A7BE1B6A140C}" type="presOf" srcId="{524AB7C7-565A-4D1D-AF0D-B2B5AF6CCBD3}" destId="{6DA246A3-7DC2-4E43-AAD5-223A2F271983}" srcOrd="1" destOrd="0" presId="urn:microsoft.com/office/officeart/2005/8/layout/process4"/>
    <dgm:cxn modelId="{A20A99C4-6888-487C-8377-36808C5547CB}" srcId="{70C5DA8A-1091-466D-81EF-69E6DC43AB6F}" destId="{33D8E2AE-35CA-4E79-89B6-456B46622F93}" srcOrd="0" destOrd="0" parTransId="{082D7F77-3022-4042-9999-BD05805CA455}" sibTransId="{32D7F453-E2AB-43EC-BF60-4E8CE3CE80E4}"/>
    <dgm:cxn modelId="{4C879E5D-7578-4C28-A4C9-800E5EB7E959}" srcId="{524AB7C7-565A-4D1D-AF0D-B2B5AF6CCBD3}" destId="{92CB8305-1E90-45D5-80C4-A433C8334D8C}" srcOrd="1" destOrd="0" parTransId="{770D3059-F46F-4982-99FA-2435C953C15B}" sibTransId="{D5F635FD-BD70-4C01-B310-4AE99ED21DB0}"/>
    <dgm:cxn modelId="{3BCC70F1-521F-436B-9A7C-22A2FAF3FF81}" srcId="{3707C7C5-5624-4472-A7DA-46F0FB1B0162}" destId="{524AB7C7-565A-4D1D-AF0D-B2B5AF6CCBD3}" srcOrd="1" destOrd="0" parTransId="{81CC8CF5-9648-44EE-8279-CA564476270E}" sibTransId="{BA61FEE4-7052-446A-9A84-35459C3018B5}"/>
    <dgm:cxn modelId="{6629C1EE-D8F8-4DB7-ABDF-491D75FB1B8C}" type="presOf" srcId="{92CB8305-1E90-45D5-80C4-A433C8334D8C}" destId="{D8CCB8DC-2389-49B6-92D3-9A5F625664F8}" srcOrd="0" destOrd="0" presId="urn:microsoft.com/office/officeart/2005/8/layout/process4"/>
    <dgm:cxn modelId="{DA692C0A-E560-46A7-AE7E-0123D0DDA92F}" srcId="{3707C7C5-5624-4472-A7DA-46F0FB1B0162}" destId="{0067759B-0D80-47EF-A92B-D7354E8E3184}" srcOrd="2" destOrd="0" parTransId="{177F77C2-B8A6-4DAF-8021-5AD490B14B32}" sibTransId="{4AD78368-0B3A-40CB-B1F0-B1BA491876BF}"/>
    <dgm:cxn modelId="{240D0F4B-0C35-4148-8C50-AF78EF066D37}" type="presOf" srcId="{987086C8-7010-447C-9864-6BCF72F622D1}" destId="{2D4AE0FA-D46C-437F-B59D-BE2D28286058}" srcOrd="0" destOrd="0" presId="urn:microsoft.com/office/officeart/2005/8/layout/process4"/>
    <dgm:cxn modelId="{58AC9653-B0CA-46E9-B5FC-C74FA4FA6940}" type="presOf" srcId="{524AB7C7-565A-4D1D-AF0D-B2B5AF6CCBD3}" destId="{6C2E4C92-4F55-4EEC-A0D5-892575F7E3EE}" srcOrd="0" destOrd="0" presId="urn:microsoft.com/office/officeart/2005/8/layout/process4"/>
    <dgm:cxn modelId="{85550C06-DF05-4CD7-99AE-912024DA5C61}" type="presOf" srcId="{1097AF30-E2E1-4969-B89A-E69191A1947B}" destId="{72966F66-D2A8-4BE4-AFED-6A59E5C11CBF}" srcOrd="0" destOrd="0" presId="urn:microsoft.com/office/officeart/2005/8/layout/process4"/>
    <dgm:cxn modelId="{856292DE-C75A-45EC-9B64-F9867BBAD8FA}" type="presOf" srcId="{70C5DA8A-1091-466D-81EF-69E6DC43AB6F}" destId="{E70612EC-BB1E-46B5-B969-473411722758}" srcOrd="0" destOrd="0" presId="urn:microsoft.com/office/officeart/2005/8/layout/process4"/>
    <dgm:cxn modelId="{01A527E9-7E9C-4F5A-B0FE-B643F98021C9}" srcId="{3707C7C5-5624-4472-A7DA-46F0FB1B0162}" destId="{70C5DA8A-1091-466D-81EF-69E6DC43AB6F}" srcOrd="0" destOrd="0" parTransId="{35FAD83C-C906-4418-8E82-8A97CF732859}" sibTransId="{B3B8064E-8A19-46DA-A9DA-1ACB0C0E9933}"/>
    <dgm:cxn modelId="{04279DB4-ADD9-4BEC-8D29-7B9401366557}" type="presOf" srcId="{3707C7C5-5624-4472-A7DA-46F0FB1B0162}" destId="{FC8E8C50-9DFC-470D-AC60-9E0ABE9CC3AD}" srcOrd="0" destOrd="0" presId="urn:microsoft.com/office/officeart/2005/8/layout/process4"/>
    <dgm:cxn modelId="{801EA08D-9B08-482C-91C9-03E9686C92D6}" srcId="{0067759B-0D80-47EF-A92B-D7354E8E3184}" destId="{1DA139B3-74B4-497C-8CB6-18037CBE2F6F}" srcOrd="1" destOrd="0" parTransId="{436A6EE2-A519-4CDA-9A06-16A8D03BF68A}" sibTransId="{727906F7-F08E-4365-BB0A-51E0DDA5E777}"/>
    <dgm:cxn modelId="{E37D222F-23A0-42FF-B733-B7398294C3AC}" srcId="{524AB7C7-565A-4D1D-AF0D-B2B5AF6CCBD3}" destId="{1097AF30-E2E1-4969-B89A-E69191A1947B}" srcOrd="0" destOrd="0" parTransId="{103CFC2F-CB4F-4AE8-BDEE-4A8E3123BE86}" sibTransId="{267298CC-5898-4781-B2E8-0C4CF5A7325A}"/>
    <dgm:cxn modelId="{3F93743B-3E80-486A-B1C0-9B3AA52332DD}" type="presOf" srcId="{33D8E2AE-35CA-4E79-89B6-456B46622F93}" destId="{A807D2F3-62A2-4E8F-B90D-A169A034DAEB}" srcOrd="0" destOrd="0" presId="urn:microsoft.com/office/officeart/2005/8/layout/process4"/>
    <dgm:cxn modelId="{94B04360-57CE-40AF-B706-87280E81B248}" type="presOf" srcId="{70C5DA8A-1091-466D-81EF-69E6DC43AB6F}" destId="{034E54B7-F219-469B-91C6-0B4CEE5E3621}" srcOrd="1" destOrd="0" presId="urn:microsoft.com/office/officeart/2005/8/layout/process4"/>
    <dgm:cxn modelId="{21C123F8-3C01-4CB1-AD9E-3BA068233727}" type="presOf" srcId="{1DA139B3-74B4-497C-8CB6-18037CBE2F6F}" destId="{498E0ABB-C04E-4BC8-A181-F639CB788189}" srcOrd="0" destOrd="0" presId="urn:microsoft.com/office/officeart/2005/8/layout/process4"/>
    <dgm:cxn modelId="{77CB1C35-87FC-4C0C-B192-A60B518526F1}" type="presParOf" srcId="{FC8E8C50-9DFC-470D-AC60-9E0ABE9CC3AD}" destId="{4E4914C6-9953-4026-929A-2AEB299DDA96}" srcOrd="0" destOrd="0" presId="urn:microsoft.com/office/officeart/2005/8/layout/process4"/>
    <dgm:cxn modelId="{BA90022A-AB7E-4634-A827-21E1617C3A2D}" type="presParOf" srcId="{4E4914C6-9953-4026-929A-2AEB299DDA96}" destId="{9E14C26C-19BE-4623-8CE1-C9C36D6A4861}" srcOrd="0" destOrd="0" presId="urn:microsoft.com/office/officeart/2005/8/layout/process4"/>
    <dgm:cxn modelId="{C41A3F8D-D8D7-451A-8254-0FCD45CF567B}" type="presParOf" srcId="{4E4914C6-9953-4026-929A-2AEB299DDA96}" destId="{DF6FBD59-E1A1-4F02-9A61-72C8203B3DDA}" srcOrd="1" destOrd="0" presId="urn:microsoft.com/office/officeart/2005/8/layout/process4"/>
    <dgm:cxn modelId="{969E203B-4CC2-45F4-AE1A-C0D30FE15D81}" type="presParOf" srcId="{4E4914C6-9953-4026-929A-2AEB299DDA96}" destId="{2832AA47-6A3C-4F57-B2FF-A00A544DF65E}" srcOrd="2" destOrd="0" presId="urn:microsoft.com/office/officeart/2005/8/layout/process4"/>
    <dgm:cxn modelId="{81BFCF2D-0D21-4F03-B67B-E9354671D31A}" type="presParOf" srcId="{2832AA47-6A3C-4F57-B2FF-A00A544DF65E}" destId="{2D4AE0FA-D46C-437F-B59D-BE2D28286058}" srcOrd="0" destOrd="0" presId="urn:microsoft.com/office/officeart/2005/8/layout/process4"/>
    <dgm:cxn modelId="{296F593D-84D5-4AA0-8916-DF0D6E56B3C3}" type="presParOf" srcId="{2832AA47-6A3C-4F57-B2FF-A00A544DF65E}" destId="{498E0ABB-C04E-4BC8-A181-F639CB788189}" srcOrd="1" destOrd="0" presId="urn:microsoft.com/office/officeart/2005/8/layout/process4"/>
    <dgm:cxn modelId="{122D200C-2F10-4285-ACE1-490B888CCAEF}" type="presParOf" srcId="{FC8E8C50-9DFC-470D-AC60-9E0ABE9CC3AD}" destId="{C14ADB54-D8A4-48F4-A38B-041ADF8D3B4F}" srcOrd="1" destOrd="0" presId="urn:microsoft.com/office/officeart/2005/8/layout/process4"/>
    <dgm:cxn modelId="{25A70F0D-B5BE-49AC-B145-76B6E505EB36}" type="presParOf" srcId="{FC8E8C50-9DFC-470D-AC60-9E0ABE9CC3AD}" destId="{FAE0F0AC-05BA-45B5-B853-853664516BE0}" srcOrd="2" destOrd="0" presId="urn:microsoft.com/office/officeart/2005/8/layout/process4"/>
    <dgm:cxn modelId="{BED6D748-EB3E-468D-B7C9-0559B9F98633}" type="presParOf" srcId="{FAE0F0AC-05BA-45B5-B853-853664516BE0}" destId="{6C2E4C92-4F55-4EEC-A0D5-892575F7E3EE}" srcOrd="0" destOrd="0" presId="urn:microsoft.com/office/officeart/2005/8/layout/process4"/>
    <dgm:cxn modelId="{B6A19CEF-182C-48D5-B5C8-06C80CD13C1A}" type="presParOf" srcId="{FAE0F0AC-05BA-45B5-B853-853664516BE0}" destId="{6DA246A3-7DC2-4E43-AAD5-223A2F271983}" srcOrd="1" destOrd="0" presId="urn:microsoft.com/office/officeart/2005/8/layout/process4"/>
    <dgm:cxn modelId="{AD3D35F7-0260-4B9E-805E-BF4A271E2F1A}" type="presParOf" srcId="{FAE0F0AC-05BA-45B5-B853-853664516BE0}" destId="{093D0AD2-1BC9-47C7-A8D4-1B24F5C5F275}" srcOrd="2" destOrd="0" presId="urn:microsoft.com/office/officeart/2005/8/layout/process4"/>
    <dgm:cxn modelId="{A83176D0-7F68-472E-AF2E-F77550915C63}" type="presParOf" srcId="{093D0AD2-1BC9-47C7-A8D4-1B24F5C5F275}" destId="{72966F66-D2A8-4BE4-AFED-6A59E5C11CBF}" srcOrd="0" destOrd="0" presId="urn:microsoft.com/office/officeart/2005/8/layout/process4"/>
    <dgm:cxn modelId="{AB07C30A-224E-4526-80CC-366F262E701B}" type="presParOf" srcId="{093D0AD2-1BC9-47C7-A8D4-1B24F5C5F275}" destId="{D8CCB8DC-2389-49B6-92D3-9A5F625664F8}" srcOrd="1" destOrd="0" presId="urn:microsoft.com/office/officeart/2005/8/layout/process4"/>
    <dgm:cxn modelId="{060B5A4D-AC83-409E-9E55-E6B5830794F2}" type="presParOf" srcId="{FC8E8C50-9DFC-470D-AC60-9E0ABE9CC3AD}" destId="{CD161B9F-CCC2-4D2F-A04C-EAEEA5A9D103}" srcOrd="3" destOrd="0" presId="urn:microsoft.com/office/officeart/2005/8/layout/process4"/>
    <dgm:cxn modelId="{F0420549-9261-4A36-98C9-B89A7EFD3201}" type="presParOf" srcId="{FC8E8C50-9DFC-470D-AC60-9E0ABE9CC3AD}" destId="{6BB5D7BC-DABA-4776-9072-730841FD6B26}" srcOrd="4" destOrd="0" presId="urn:microsoft.com/office/officeart/2005/8/layout/process4"/>
    <dgm:cxn modelId="{AB63DFCF-1034-4618-B5DB-15E8F9F0FA4F}" type="presParOf" srcId="{6BB5D7BC-DABA-4776-9072-730841FD6B26}" destId="{E70612EC-BB1E-46B5-B969-473411722758}" srcOrd="0" destOrd="0" presId="urn:microsoft.com/office/officeart/2005/8/layout/process4"/>
    <dgm:cxn modelId="{8174F870-5474-4C02-BD9D-AFDE35119351}" type="presParOf" srcId="{6BB5D7BC-DABA-4776-9072-730841FD6B26}" destId="{034E54B7-F219-469B-91C6-0B4CEE5E3621}" srcOrd="1" destOrd="0" presId="urn:microsoft.com/office/officeart/2005/8/layout/process4"/>
    <dgm:cxn modelId="{BD0EC148-803F-44B9-992F-541B6625396B}" type="presParOf" srcId="{6BB5D7BC-DABA-4776-9072-730841FD6B26}" destId="{3620BDA9-DE24-44AC-99A3-3AB1E36CE50A}" srcOrd="2" destOrd="0" presId="urn:microsoft.com/office/officeart/2005/8/layout/process4"/>
    <dgm:cxn modelId="{9DA38A32-887B-43F1-A7DD-1D2EC6D4663A}" type="presParOf" srcId="{3620BDA9-DE24-44AC-99A3-3AB1E36CE50A}" destId="{A807D2F3-62A2-4E8F-B90D-A169A034DAEB}" srcOrd="0" destOrd="0" presId="urn:microsoft.com/office/officeart/2005/8/layout/process4"/>
    <dgm:cxn modelId="{1D71A166-E54E-45EA-A7E7-E49B0D03D1C3}" type="presParOf" srcId="{3620BDA9-DE24-44AC-99A3-3AB1E36CE50A}" destId="{EE82A0A7-C2D2-44FB-AB61-EB0C6F5FC2B2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4C49DE-ED55-4019-9AD3-6B35B6835A96}">
      <dsp:nvSpPr>
        <dsp:cNvPr id="0" name=""/>
        <dsp:cNvSpPr/>
      </dsp:nvSpPr>
      <dsp:spPr>
        <a:xfrm>
          <a:off x="4514412" y="1115195"/>
          <a:ext cx="4628013" cy="4627810"/>
        </a:xfrm>
        <a:prstGeom prst="donut">
          <a:avLst>
            <a:gd name="adj" fmla="val 110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A60288F-CF69-4751-BDED-69A86E4C6862}">
      <dsp:nvSpPr>
        <dsp:cNvPr id="0" name=""/>
        <dsp:cNvSpPr/>
      </dsp:nvSpPr>
      <dsp:spPr>
        <a:xfrm>
          <a:off x="1574" y="111"/>
          <a:ext cx="5692008" cy="685777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tint val="5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09428693-BA2A-4223-A8EF-145DEAE89BE8}">
      <dsp:nvSpPr>
        <dsp:cNvPr id="0" name=""/>
        <dsp:cNvSpPr/>
      </dsp:nvSpPr>
      <dsp:spPr>
        <a:xfrm>
          <a:off x="5004065" y="1677401"/>
          <a:ext cx="3609722" cy="360956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100" kern="1200" dirty="0" smtClean="0">
              <a:solidFill>
                <a:srgbClr val="FF0000"/>
              </a:solidFill>
              <a:cs typeface="PT Bold Heading" panose="02010400000000000000" pitchFamily="2" charset="-78"/>
            </a:rPr>
            <a:t>أهداف الوحدة الثانية</a:t>
          </a:r>
          <a:endParaRPr lang="ar-SA" sz="4100" kern="1200" dirty="0">
            <a:solidFill>
              <a:srgbClr val="FF0000"/>
            </a:solidFill>
            <a:cs typeface="PT Bold Heading" panose="02010400000000000000" pitchFamily="2" charset="-78"/>
          </a:endParaRPr>
        </a:p>
      </dsp:txBody>
      <dsp:txXfrm>
        <a:off x="5532697" y="2206009"/>
        <a:ext cx="2552458" cy="255234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5698C6-6691-407F-A6B3-97CCAD07CD7B}">
      <dsp:nvSpPr>
        <dsp:cNvPr id="0" name=""/>
        <dsp:cNvSpPr/>
      </dsp:nvSpPr>
      <dsp:spPr>
        <a:xfrm>
          <a:off x="3189567" y="2174765"/>
          <a:ext cx="2764221" cy="239116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قواعد شرعية </a:t>
          </a:r>
          <a:endParaRPr lang="ar-SA" sz="2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647637" y="2571014"/>
        <a:ext cx="1848081" cy="1598665"/>
      </dsp:txXfrm>
    </dsp:sp>
    <dsp:sp modelId="{24FB10CA-B8E7-4AF8-9006-3E32B7679489}">
      <dsp:nvSpPr>
        <dsp:cNvPr id="0" name=""/>
        <dsp:cNvSpPr/>
      </dsp:nvSpPr>
      <dsp:spPr>
        <a:xfrm>
          <a:off x="4920501" y="1030755"/>
          <a:ext cx="1042932" cy="898624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2220DA-D8E1-47B0-995B-B0BE621169DD}">
      <dsp:nvSpPr>
        <dsp:cNvPr id="0" name=""/>
        <dsp:cNvSpPr/>
      </dsp:nvSpPr>
      <dsp:spPr>
        <a:xfrm>
          <a:off x="3444192" y="0"/>
          <a:ext cx="2265259" cy="1959715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الشافي الله وحده</a:t>
          </a:r>
          <a:endParaRPr lang="ar-SA" sz="2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819594" y="324767"/>
        <a:ext cx="1514455" cy="1310181"/>
      </dsp:txXfrm>
    </dsp:sp>
    <dsp:sp modelId="{8475E44D-EBAE-4F15-9827-F56334DA6ECA}">
      <dsp:nvSpPr>
        <dsp:cNvPr id="0" name=""/>
        <dsp:cNvSpPr/>
      </dsp:nvSpPr>
      <dsp:spPr>
        <a:xfrm>
          <a:off x="6137684" y="2710704"/>
          <a:ext cx="1042932" cy="898624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EB0CF4-15EF-4636-8915-602A007A8180}">
      <dsp:nvSpPr>
        <dsp:cNvPr id="0" name=""/>
        <dsp:cNvSpPr/>
      </dsp:nvSpPr>
      <dsp:spPr>
        <a:xfrm>
          <a:off x="5521698" y="1205356"/>
          <a:ext cx="2265259" cy="1959715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حرمة بدن الإنسان</a:t>
          </a:r>
          <a:endParaRPr lang="ar-SA" sz="2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897100" y="1530123"/>
        <a:ext cx="1514455" cy="1310181"/>
      </dsp:txXfrm>
    </dsp:sp>
    <dsp:sp modelId="{FC11B0F4-6389-411E-A701-52EAAA068489}">
      <dsp:nvSpPr>
        <dsp:cNvPr id="0" name=""/>
        <dsp:cNvSpPr/>
      </dsp:nvSpPr>
      <dsp:spPr>
        <a:xfrm>
          <a:off x="5292150" y="4607050"/>
          <a:ext cx="1042932" cy="898624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BFB2E6-141F-4D0A-AD66-324F9858B514}">
      <dsp:nvSpPr>
        <dsp:cNvPr id="0" name=""/>
        <dsp:cNvSpPr/>
      </dsp:nvSpPr>
      <dsp:spPr>
        <a:xfrm>
          <a:off x="5521698" y="3574947"/>
          <a:ext cx="2265259" cy="1959715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التداوي مرتبط بالحاجة</a:t>
          </a:r>
          <a:endParaRPr lang="ar-SA" sz="2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897100" y="3899714"/>
        <a:ext cx="1514455" cy="1310181"/>
      </dsp:txXfrm>
    </dsp:sp>
    <dsp:sp modelId="{0859B02C-158D-4476-A455-8A7D03D01416}">
      <dsp:nvSpPr>
        <dsp:cNvPr id="0" name=""/>
        <dsp:cNvSpPr/>
      </dsp:nvSpPr>
      <dsp:spPr>
        <a:xfrm>
          <a:off x="3194711" y="4803898"/>
          <a:ext cx="1042932" cy="898624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9ABFC1-8F3C-4A56-B78C-801A79ACE68E}">
      <dsp:nvSpPr>
        <dsp:cNvPr id="0" name=""/>
        <dsp:cNvSpPr/>
      </dsp:nvSpPr>
      <dsp:spPr>
        <a:xfrm>
          <a:off x="3444192" y="4781652"/>
          <a:ext cx="2265259" cy="1959715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الرجوع للمختصين</a:t>
          </a:r>
          <a:endParaRPr lang="ar-SA" sz="2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819594" y="5106419"/>
        <a:ext cx="1514455" cy="1310181"/>
      </dsp:txXfrm>
    </dsp:sp>
    <dsp:sp modelId="{4E51084F-1A7D-4477-9DF0-624B309E4C50}">
      <dsp:nvSpPr>
        <dsp:cNvPr id="0" name=""/>
        <dsp:cNvSpPr/>
      </dsp:nvSpPr>
      <dsp:spPr>
        <a:xfrm>
          <a:off x="1957595" y="3124624"/>
          <a:ext cx="1042932" cy="898624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F7131C-7116-4136-A98D-D2C4D3F8FA97}">
      <dsp:nvSpPr>
        <dsp:cNvPr id="0" name=""/>
        <dsp:cNvSpPr/>
      </dsp:nvSpPr>
      <dsp:spPr>
        <a:xfrm>
          <a:off x="1357041" y="3576295"/>
          <a:ext cx="2265259" cy="1959715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ألا يكون التداوي بمحرم</a:t>
          </a:r>
          <a:endParaRPr lang="ar-SA" sz="2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732443" y="3901062"/>
        <a:ext cx="1514455" cy="1310181"/>
      </dsp:txXfrm>
    </dsp:sp>
    <dsp:sp modelId="{0807B75E-86DE-4305-A9EB-86C3007DBE9A}">
      <dsp:nvSpPr>
        <dsp:cNvPr id="0" name=""/>
        <dsp:cNvSpPr/>
      </dsp:nvSpPr>
      <dsp:spPr>
        <a:xfrm>
          <a:off x="1357041" y="1202660"/>
          <a:ext cx="2265259" cy="1959715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حفظ العورات والأسرار</a:t>
          </a:r>
          <a:endParaRPr lang="ar-SA" sz="2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732443" y="1527427"/>
        <a:ext cx="1514455" cy="131018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8F013A-430E-4DDE-A216-3B76ABF78FB2}">
      <dsp:nvSpPr>
        <dsp:cNvPr id="0" name=""/>
        <dsp:cNvSpPr/>
      </dsp:nvSpPr>
      <dsp:spPr>
        <a:xfrm>
          <a:off x="4279830" y="2695697"/>
          <a:ext cx="3351990" cy="3878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916"/>
              </a:lnTo>
              <a:lnTo>
                <a:pt x="3351990" y="193916"/>
              </a:lnTo>
              <a:lnTo>
                <a:pt x="3351990" y="38783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3305D2-1FA4-4FB6-8F84-5F889610B3DA}">
      <dsp:nvSpPr>
        <dsp:cNvPr id="0" name=""/>
        <dsp:cNvSpPr/>
      </dsp:nvSpPr>
      <dsp:spPr>
        <a:xfrm>
          <a:off x="4279830" y="2695697"/>
          <a:ext cx="1117330" cy="3878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916"/>
              </a:lnTo>
              <a:lnTo>
                <a:pt x="1117330" y="193916"/>
              </a:lnTo>
              <a:lnTo>
                <a:pt x="1117330" y="38783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F4EF65-4D0F-48E2-869A-F3D177608696}">
      <dsp:nvSpPr>
        <dsp:cNvPr id="0" name=""/>
        <dsp:cNvSpPr/>
      </dsp:nvSpPr>
      <dsp:spPr>
        <a:xfrm>
          <a:off x="3162500" y="2695697"/>
          <a:ext cx="1117330" cy="387833"/>
        </a:xfrm>
        <a:custGeom>
          <a:avLst/>
          <a:gdLst/>
          <a:ahLst/>
          <a:cxnLst/>
          <a:rect l="0" t="0" r="0" b="0"/>
          <a:pathLst>
            <a:path>
              <a:moveTo>
                <a:pt x="1117330" y="0"/>
              </a:moveTo>
              <a:lnTo>
                <a:pt x="1117330" y="193916"/>
              </a:lnTo>
              <a:lnTo>
                <a:pt x="0" y="193916"/>
              </a:lnTo>
              <a:lnTo>
                <a:pt x="0" y="38783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A39DF9-2279-468C-BF60-88CB7B9E19C4}">
      <dsp:nvSpPr>
        <dsp:cNvPr id="0" name=""/>
        <dsp:cNvSpPr/>
      </dsp:nvSpPr>
      <dsp:spPr>
        <a:xfrm>
          <a:off x="927840" y="2695697"/>
          <a:ext cx="3351990" cy="387833"/>
        </a:xfrm>
        <a:custGeom>
          <a:avLst/>
          <a:gdLst/>
          <a:ahLst/>
          <a:cxnLst/>
          <a:rect l="0" t="0" r="0" b="0"/>
          <a:pathLst>
            <a:path>
              <a:moveTo>
                <a:pt x="3351990" y="0"/>
              </a:moveTo>
              <a:lnTo>
                <a:pt x="3351990" y="193916"/>
              </a:lnTo>
              <a:lnTo>
                <a:pt x="0" y="193916"/>
              </a:lnTo>
              <a:lnTo>
                <a:pt x="0" y="38783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7C62EA-142F-4093-8CA3-CA2387D4EBFC}">
      <dsp:nvSpPr>
        <dsp:cNvPr id="0" name=""/>
        <dsp:cNvSpPr/>
      </dsp:nvSpPr>
      <dsp:spPr>
        <a:xfrm>
          <a:off x="2510986" y="1147373"/>
          <a:ext cx="3537688" cy="154832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حكمة تحريم الاختلاط</a:t>
          </a:r>
          <a:endParaRPr lang="ar-SA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510986" y="1147373"/>
        <a:ext cx="3537688" cy="1548323"/>
      </dsp:txXfrm>
    </dsp:sp>
    <dsp:sp modelId="{7153CB20-D7EC-41E4-BD98-2FE3ACBD89F5}">
      <dsp:nvSpPr>
        <dsp:cNvPr id="0" name=""/>
        <dsp:cNvSpPr/>
      </dsp:nvSpPr>
      <dsp:spPr>
        <a:xfrm>
          <a:off x="4427" y="3083530"/>
          <a:ext cx="1846826" cy="219695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المحافظة على تماسك الأسرة</a:t>
          </a:r>
          <a:endParaRPr lang="ar-SA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427" y="3083530"/>
        <a:ext cx="1846826" cy="2196957"/>
      </dsp:txXfrm>
    </dsp:sp>
    <dsp:sp modelId="{BAEF409F-2202-4E63-A2AC-8F615D1DF213}">
      <dsp:nvSpPr>
        <dsp:cNvPr id="0" name=""/>
        <dsp:cNvSpPr/>
      </dsp:nvSpPr>
      <dsp:spPr>
        <a:xfrm>
          <a:off x="2239087" y="3083530"/>
          <a:ext cx="1846826" cy="277174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تحقيق</a:t>
          </a:r>
          <a:r>
            <a:rPr lang="ar-SA" sz="2400" b="1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 الطمأنينة، والسلامة العقلية والنفسية والصحية</a:t>
          </a:r>
          <a:endParaRPr lang="ar-SA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239087" y="3083530"/>
        <a:ext cx="1846826" cy="2771744"/>
      </dsp:txXfrm>
    </dsp:sp>
    <dsp:sp modelId="{A2A83AAF-7FE5-4B02-897E-1D8D7B1A4D77}">
      <dsp:nvSpPr>
        <dsp:cNvPr id="0" name=""/>
        <dsp:cNvSpPr/>
      </dsp:nvSpPr>
      <dsp:spPr>
        <a:xfrm>
          <a:off x="4473747" y="3083530"/>
          <a:ext cx="1846826" cy="287050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حفظ الأعراض، والبقاء على الحياء</a:t>
          </a:r>
          <a:endParaRPr lang="ar-SA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473747" y="3083530"/>
        <a:ext cx="1846826" cy="2870503"/>
      </dsp:txXfrm>
    </dsp:sp>
    <dsp:sp modelId="{2ADA2C39-2BD9-4FFB-85E5-674955EE5C9C}">
      <dsp:nvSpPr>
        <dsp:cNvPr id="0" name=""/>
        <dsp:cNvSpPr/>
      </dsp:nvSpPr>
      <dsp:spPr>
        <a:xfrm>
          <a:off x="6708407" y="3083530"/>
          <a:ext cx="1846826" cy="225045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سد باب الفتنة، ومنع وقوع الفواحش</a:t>
          </a:r>
          <a:endParaRPr lang="ar-SA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708407" y="3083530"/>
        <a:ext cx="1846826" cy="22504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54186F-93D4-4CE2-84B4-3292A1CA2109}">
      <dsp:nvSpPr>
        <dsp:cNvPr id="0" name=""/>
        <dsp:cNvSpPr/>
      </dsp:nvSpPr>
      <dsp:spPr>
        <a:xfrm rot="16200000">
          <a:off x="775" y="197982"/>
          <a:ext cx="4101397" cy="4101397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PT Bold Heading" panose="02010400000000000000" pitchFamily="2" charset="-78"/>
            </a:rPr>
            <a:t>المداواة: </a:t>
          </a:r>
        </a:p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PT Bold Heading" panose="02010400000000000000" pitchFamily="2" charset="-78"/>
            </a:rPr>
            <a:t>قيام الطبيب بإعطاء الدواء، أو إجراء العمليات الجراحية، أو نحو  ذلك مما يؤدي إلى الشفاء بإذن الله </a:t>
          </a:r>
          <a:endParaRPr lang="ar-SA" sz="1900" kern="1200" dirty="0">
            <a:solidFill>
              <a:schemeClr val="tx1"/>
            </a:solidFill>
          </a:endParaRPr>
        </a:p>
      </dsp:txBody>
      <dsp:txXfrm rot="5400000">
        <a:off x="775" y="1223331"/>
        <a:ext cx="3383653" cy="2050699"/>
      </dsp:txXfrm>
    </dsp:sp>
    <dsp:sp modelId="{3AAD9B58-4CF2-4152-963E-7092363A9BD1}">
      <dsp:nvSpPr>
        <dsp:cNvPr id="0" name=""/>
        <dsp:cNvSpPr/>
      </dsp:nvSpPr>
      <dsp:spPr>
        <a:xfrm rot="5400000">
          <a:off x="4322763" y="197982"/>
          <a:ext cx="4101397" cy="4101397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anose="02010400000000000000" pitchFamily="2" charset="-78"/>
            </a:rPr>
            <a:t>التداوي:</a:t>
          </a:r>
        </a:p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anose="02010400000000000000" pitchFamily="2" charset="-78"/>
            </a:rPr>
            <a:t> استعمال ما يكون به شفاء المرض بإذن الله من عقار أو  رُقية أو علاج طبيعي </a:t>
          </a:r>
          <a:endParaRPr lang="ar-SA" sz="1900" kern="1200" dirty="0">
            <a:solidFill>
              <a:schemeClr val="tx1"/>
            </a:solidFill>
          </a:endParaRPr>
        </a:p>
      </dsp:txBody>
      <dsp:txXfrm rot="-5400000">
        <a:off x="5040507" y="1223331"/>
        <a:ext cx="3383653" cy="20506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806B5E-0469-4066-9866-6EBFD98677CC}">
      <dsp:nvSpPr>
        <dsp:cNvPr id="0" name=""/>
        <dsp:cNvSpPr/>
      </dsp:nvSpPr>
      <dsp:spPr>
        <a:xfrm>
          <a:off x="2380505" y="2370"/>
          <a:ext cx="1334988" cy="86774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b="1" kern="1200" dirty="0" smtClean="0">
              <a:cs typeface="PT Bold Heading" panose="02010400000000000000" pitchFamily="2" charset="-78"/>
            </a:rPr>
            <a:t>الوجوب</a:t>
          </a:r>
          <a:endParaRPr lang="ar-SA" sz="2700" b="1" kern="1200" dirty="0">
            <a:cs typeface="PT Bold Heading" panose="02010400000000000000" pitchFamily="2" charset="-78"/>
          </a:endParaRPr>
        </a:p>
      </dsp:txBody>
      <dsp:txXfrm>
        <a:off x="2422865" y="44730"/>
        <a:ext cx="1250268" cy="783022"/>
      </dsp:txXfrm>
    </dsp:sp>
    <dsp:sp modelId="{CEC06952-514B-465A-83B7-D29AF29DBAB3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409246" y="137594"/>
              </a:moveTo>
              <a:arcTo wR="1732594" hR="1732594" stAng="17579295" swAng="195999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EB6934-0BD6-45F9-92B6-2875F00E8069}">
      <dsp:nvSpPr>
        <dsp:cNvPr id="0" name=""/>
        <dsp:cNvSpPr/>
      </dsp:nvSpPr>
      <dsp:spPr>
        <a:xfrm>
          <a:off x="4028301" y="1199563"/>
          <a:ext cx="1334988" cy="86774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b="1" kern="1200" dirty="0" smtClean="0">
              <a:cs typeface="PT Bold Heading" panose="02010400000000000000" pitchFamily="2" charset="-78"/>
            </a:rPr>
            <a:t>الندب</a:t>
          </a:r>
          <a:endParaRPr lang="ar-SA" sz="2700" b="1" kern="1200" dirty="0">
            <a:cs typeface="PT Bold Heading" panose="02010400000000000000" pitchFamily="2" charset="-78"/>
          </a:endParaRPr>
        </a:p>
      </dsp:txBody>
      <dsp:txXfrm>
        <a:off x="4070661" y="1241923"/>
        <a:ext cx="1250268" cy="783022"/>
      </dsp:txXfrm>
    </dsp:sp>
    <dsp:sp modelId="{AED79C54-2D79-4434-A3F3-DEB6CF3ED7D7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62825" y="1642133"/>
              </a:moveTo>
              <a:arcTo wR="1732594" hR="1732594" stAng="21420430" swAng="2195114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E6A209-86EA-465A-B959-271F7E5CB108}">
      <dsp:nvSpPr>
        <dsp:cNvPr id="0" name=""/>
        <dsp:cNvSpPr/>
      </dsp:nvSpPr>
      <dsp:spPr>
        <a:xfrm>
          <a:off x="3398899" y="3136663"/>
          <a:ext cx="1334988" cy="86774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b="1" kern="1200" dirty="0" smtClean="0">
              <a:cs typeface="PT Bold Heading" panose="02010400000000000000" pitchFamily="2" charset="-78"/>
            </a:rPr>
            <a:t>الإباحة</a:t>
          </a:r>
          <a:endParaRPr lang="ar-SA" sz="2700" b="1" kern="1200" dirty="0">
            <a:cs typeface="PT Bold Heading" panose="02010400000000000000" pitchFamily="2" charset="-78"/>
          </a:endParaRPr>
        </a:p>
      </dsp:txBody>
      <dsp:txXfrm>
        <a:off x="3441259" y="3179023"/>
        <a:ext cx="1250268" cy="783022"/>
      </dsp:txXfrm>
    </dsp:sp>
    <dsp:sp modelId="{82CB9881-D2EA-4CEB-BFF4-4CF40A240E68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076618" y="3430690"/>
              </a:moveTo>
              <a:arcTo wR="1732594" hR="1732594" stAng="4712834" swAng="1374332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99B348-E164-4B63-8F2E-554A2A000456}">
      <dsp:nvSpPr>
        <dsp:cNvPr id="0" name=""/>
        <dsp:cNvSpPr/>
      </dsp:nvSpPr>
      <dsp:spPr>
        <a:xfrm>
          <a:off x="1362112" y="3136663"/>
          <a:ext cx="1334988" cy="86774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b="1" kern="1200" dirty="0" smtClean="0">
              <a:cs typeface="PT Bold Heading" panose="02010400000000000000" pitchFamily="2" charset="-78"/>
            </a:rPr>
            <a:t>الكراهة</a:t>
          </a:r>
          <a:endParaRPr lang="ar-SA" sz="2700" b="1" kern="1200" dirty="0">
            <a:cs typeface="PT Bold Heading" panose="02010400000000000000" pitchFamily="2" charset="-78"/>
          </a:endParaRPr>
        </a:p>
      </dsp:txBody>
      <dsp:txXfrm>
        <a:off x="1404472" y="3179023"/>
        <a:ext cx="1250268" cy="783022"/>
      </dsp:txXfrm>
    </dsp:sp>
    <dsp:sp modelId="{8A37D931-383A-404A-8AD2-ECCE8A5FA109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89352" y="2691206"/>
              </a:moveTo>
              <a:arcTo wR="1732594" hR="1732594" stAng="8784456" swAng="2195114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8CFD6D-EE69-459B-BE46-67DE59FAC248}">
      <dsp:nvSpPr>
        <dsp:cNvPr id="0" name=""/>
        <dsp:cNvSpPr/>
      </dsp:nvSpPr>
      <dsp:spPr>
        <a:xfrm>
          <a:off x="732710" y="1199563"/>
          <a:ext cx="1334988" cy="86774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b="1" kern="1200" dirty="0" smtClean="0">
              <a:cs typeface="PT Bold Heading" panose="02010400000000000000" pitchFamily="2" charset="-78"/>
            </a:rPr>
            <a:t>التحريم</a:t>
          </a:r>
        </a:p>
      </dsp:txBody>
      <dsp:txXfrm>
        <a:off x="775070" y="1241923"/>
        <a:ext cx="1250268" cy="783022"/>
      </dsp:txXfrm>
    </dsp:sp>
    <dsp:sp modelId="{E90B4B75-1E94-439A-8F0F-9D9EC20FFF91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02072" y="755102"/>
              </a:moveTo>
              <a:arcTo wR="1732594" hR="1732594" stAng="12860714" swAng="1959991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7E62B6-C988-48BC-966E-283606D9F936}">
      <dsp:nvSpPr>
        <dsp:cNvPr id="0" name=""/>
        <dsp:cNvSpPr/>
      </dsp:nvSpPr>
      <dsp:spPr>
        <a:xfrm rot="5400000">
          <a:off x="5410118" y="-2066126"/>
          <a:ext cx="1225261" cy="5668469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r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إذا كان ترك التداوي يؤدي إلى تلف الحياة أو عضو من الجسم </a:t>
          </a:r>
          <a:endParaRPr lang="ar-SA" sz="2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3188514" y="215290"/>
        <a:ext cx="5608657" cy="1105637"/>
      </dsp:txXfrm>
    </dsp:sp>
    <dsp:sp modelId="{70F24429-9096-490F-B52A-8226D29D9FCB}">
      <dsp:nvSpPr>
        <dsp:cNvPr id="0" name=""/>
        <dsp:cNvSpPr/>
      </dsp:nvSpPr>
      <dsp:spPr>
        <a:xfrm>
          <a:off x="0" y="2320"/>
          <a:ext cx="3188514" cy="153157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واجب</a:t>
          </a:r>
          <a:endParaRPr lang="ar-SA" sz="6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4765" y="77085"/>
        <a:ext cx="3038984" cy="1382046"/>
      </dsp:txXfrm>
    </dsp:sp>
    <dsp:sp modelId="{E143AED0-9863-44A3-A049-2EF07CA4933F}">
      <dsp:nvSpPr>
        <dsp:cNvPr id="0" name=""/>
        <dsp:cNvSpPr/>
      </dsp:nvSpPr>
      <dsp:spPr>
        <a:xfrm rot="5400000">
          <a:off x="5410118" y="-457970"/>
          <a:ext cx="1225261" cy="5668469"/>
        </a:xfrm>
        <a:prstGeom prst="round2SameRect">
          <a:avLst/>
        </a:prstGeom>
        <a:solidFill>
          <a:schemeClr val="accent2">
            <a:tint val="40000"/>
            <a:alpha val="90000"/>
            <a:hueOff val="-3209461"/>
            <a:satOff val="-5363"/>
            <a:lumOff val="-491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3209461"/>
              <a:satOff val="-5363"/>
              <a:lumOff val="-4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r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إذا كان ترك التداوي لا يترتب عليه هلاك وإنما ضعف البدن وتفويت المصالح أو بعضها</a:t>
          </a:r>
          <a:endParaRPr lang="ar-SA" sz="2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3188514" y="1823446"/>
        <a:ext cx="5608657" cy="1105637"/>
      </dsp:txXfrm>
    </dsp:sp>
    <dsp:sp modelId="{AC2F21E8-12A5-444A-86E0-0E959441446F}">
      <dsp:nvSpPr>
        <dsp:cNvPr id="0" name=""/>
        <dsp:cNvSpPr/>
      </dsp:nvSpPr>
      <dsp:spPr>
        <a:xfrm>
          <a:off x="0" y="1610475"/>
          <a:ext cx="3188514" cy="1531576"/>
        </a:xfrm>
        <a:prstGeom prst="roundRect">
          <a:avLst/>
        </a:prstGeom>
        <a:solidFill>
          <a:schemeClr val="accent2">
            <a:hueOff val="-3277702"/>
            <a:satOff val="-3888"/>
            <a:lumOff val="-205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ندب</a:t>
          </a:r>
          <a:endParaRPr lang="ar-SA" sz="6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4765" y="1685240"/>
        <a:ext cx="3038984" cy="1382046"/>
      </dsp:txXfrm>
    </dsp:sp>
    <dsp:sp modelId="{A0DD69A2-72DE-4986-910F-42940313CFAE}">
      <dsp:nvSpPr>
        <dsp:cNvPr id="0" name=""/>
        <dsp:cNvSpPr/>
      </dsp:nvSpPr>
      <dsp:spPr>
        <a:xfrm rot="5400000">
          <a:off x="5410118" y="1150184"/>
          <a:ext cx="1225261" cy="5668469"/>
        </a:xfrm>
        <a:prstGeom prst="round2SameRect">
          <a:avLst/>
        </a:prstGeom>
        <a:solidFill>
          <a:schemeClr val="accent2">
            <a:tint val="40000"/>
            <a:alpha val="90000"/>
            <a:hueOff val="-6418922"/>
            <a:satOff val="-10726"/>
            <a:lumOff val="-983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6418922"/>
              <a:satOff val="-10726"/>
              <a:lumOff val="-9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r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إذا لم يكن في تركه مفسدة، ولا تناوله مصلحة كالتداوي من أمراض الشيخوخة</a:t>
          </a:r>
          <a:endParaRPr lang="ar-SA" sz="2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3188514" y="3431600"/>
        <a:ext cx="5608657" cy="1105637"/>
      </dsp:txXfrm>
    </dsp:sp>
    <dsp:sp modelId="{FEB7E0CB-325F-439D-9EBE-D1D0933FC51D}">
      <dsp:nvSpPr>
        <dsp:cNvPr id="0" name=""/>
        <dsp:cNvSpPr/>
      </dsp:nvSpPr>
      <dsp:spPr>
        <a:xfrm>
          <a:off x="0" y="3218631"/>
          <a:ext cx="3188514" cy="1531576"/>
        </a:xfrm>
        <a:prstGeom prst="roundRect">
          <a:avLst/>
        </a:prstGeom>
        <a:solidFill>
          <a:schemeClr val="accent2">
            <a:hueOff val="-6555403"/>
            <a:satOff val="-7776"/>
            <a:lumOff val="-411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مباح</a:t>
          </a:r>
        </a:p>
      </dsp:txBody>
      <dsp:txXfrm>
        <a:off x="74765" y="3293396"/>
        <a:ext cx="3038984" cy="13820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3AED0-9863-44A3-A049-2EF07CA4933F}">
      <dsp:nvSpPr>
        <dsp:cNvPr id="0" name=""/>
        <dsp:cNvSpPr/>
      </dsp:nvSpPr>
      <dsp:spPr>
        <a:xfrm rot="5400000">
          <a:off x="5095449" y="-1675051"/>
          <a:ext cx="1854599" cy="5668469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r" defTabSz="13779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إذا كان التداوي بفعل يخاف منه حدوث مضاعفات أشد من العلة ما لم تبلغ درجة هلاك النفاس أو العضو.</a:t>
          </a:r>
          <a:endParaRPr lang="ar-SA" sz="3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3188514" y="322418"/>
        <a:ext cx="5577935" cy="1673531"/>
      </dsp:txXfrm>
    </dsp:sp>
    <dsp:sp modelId="{AC2F21E8-12A5-444A-86E0-0E959441446F}">
      <dsp:nvSpPr>
        <dsp:cNvPr id="0" name=""/>
        <dsp:cNvSpPr/>
      </dsp:nvSpPr>
      <dsp:spPr>
        <a:xfrm>
          <a:off x="0" y="58"/>
          <a:ext cx="3188514" cy="231824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كراهة</a:t>
          </a:r>
          <a:endParaRPr lang="ar-SA" sz="6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13168" y="113226"/>
        <a:ext cx="2962178" cy="2091913"/>
      </dsp:txXfrm>
    </dsp:sp>
    <dsp:sp modelId="{A0DD69A2-72DE-4986-910F-42940313CFAE}">
      <dsp:nvSpPr>
        <dsp:cNvPr id="0" name=""/>
        <dsp:cNvSpPr/>
      </dsp:nvSpPr>
      <dsp:spPr>
        <a:xfrm rot="5400000">
          <a:off x="5095449" y="759110"/>
          <a:ext cx="1854599" cy="5668469"/>
        </a:xfrm>
        <a:prstGeom prst="round2SameRect">
          <a:avLst/>
        </a:prstGeom>
        <a:solidFill>
          <a:schemeClr val="accent4">
            <a:tint val="40000"/>
            <a:alpha val="90000"/>
            <a:hueOff val="-8704081"/>
            <a:satOff val="57049"/>
            <a:lumOff val="2439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-8704081"/>
              <a:satOff val="57049"/>
              <a:lumOff val="24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r" defTabSz="13779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إذا كان التداوي بمحرم، أو كان بالشرك بالله مثل الاستعانة بالشياطين، ومثل التداوي بالخمر.</a:t>
          </a:r>
          <a:endParaRPr lang="ar-SA" sz="3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3188514" y="2756579"/>
        <a:ext cx="5577935" cy="1673531"/>
      </dsp:txXfrm>
    </dsp:sp>
    <dsp:sp modelId="{FEB7E0CB-325F-439D-9EBE-D1D0933FC51D}">
      <dsp:nvSpPr>
        <dsp:cNvPr id="0" name=""/>
        <dsp:cNvSpPr/>
      </dsp:nvSpPr>
      <dsp:spPr>
        <a:xfrm>
          <a:off x="0" y="2434220"/>
          <a:ext cx="3188514" cy="2318249"/>
        </a:xfrm>
        <a:prstGeom prst="roundRect">
          <a:avLst/>
        </a:prstGeom>
        <a:solidFill>
          <a:schemeClr val="accent4">
            <a:hueOff val="-8271860"/>
            <a:satOff val="46445"/>
            <a:lumOff val="-215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التحريم</a:t>
          </a:r>
        </a:p>
      </dsp:txBody>
      <dsp:txXfrm>
        <a:off x="113168" y="2547388"/>
        <a:ext cx="2962178" cy="209191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806B5E-0469-4066-9866-6EBFD98677CC}">
      <dsp:nvSpPr>
        <dsp:cNvPr id="0" name=""/>
        <dsp:cNvSpPr/>
      </dsp:nvSpPr>
      <dsp:spPr>
        <a:xfrm>
          <a:off x="2380505" y="2370"/>
          <a:ext cx="1334988" cy="86774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b="1" kern="1200" dirty="0" smtClean="0">
              <a:cs typeface="PT Bold Heading" panose="02010400000000000000" pitchFamily="2" charset="-78"/>
            </a:rPr>
            <a:t>الوجوب</a:t>
          </a:r>
          <a:endParaRPr lang="ar-SA" sz="2700" b="1" kern="1200" dirty="0">
            <a:cs typeface="PT Bold Heading" panose="02010400000000000000" pitchFamily="2" charset="-78"/>
          </a:endParaRPr>
        </a:p>
      </dsp:txBody>
      <dsp:txXfrm>
        <a:off x="2422865" y="44730"/>
        <a:ext cx="1250268" cy="783022"/>
      </dsp:txXfrm>
    </dsp:sp>
    <dsp:sp modelId="{CEC06952-514B-465A-83B7-D29AF29DBAB3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409246" y="137594"/>
              </a:moveTo>
              <a:arcTo wR="1732594" hR="1732594" stAng="17579295" swAng="195999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EB6934-0BD6-45F9-92B6-2875F00E8069}">
      <dsp:nvSpPr>
        <dsp:cNvPr id="0" name=""/>
        <dsp:cNvSpPr/>
      </dsp:nvSpPr>
      <dsp:spPr>
        <a:xfrm>
          <a:off x="4028301" y="1199563"/>
          <a:ext cx="1334988" cy="86774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b="1" kern="1200" dirty="0" smtClean="0">
              <a:cs typeface="PT Bold Heading" panose="02010400000000000000" pitchFamily="2" charset="-78"/>
            </a:rPr>
            <a:t>الندب</a:t>
          </a:r>
          <a:endParaRPr lang="ar-SA" sz="2700" b="1" kern="1200" dirty="0">
            <a:cs typeface="PT Bold Heading" panose="02010400000000000000" pitchFamily="2" charset="-78"/>
          </a:endParaRPr>
        </a:p>
      </dsp:txBody>
      <dsp:txXfrm>
        <a:off x="4070661" y="1241923"/>
        <a:ext cx="1250268" cy="783022"/>
      </dsp:txXfrm>
    </dsp:sp>
    <dsp:sp modelId="{AED79C54-2D79-4434-A3F3-DEB6CF3ED7D7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62825" y="1642133"/>
              </a:moveTo>
              <a:arcTo wR="1732594" hR="1732594" stAng="21420430" swAng="2195114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E6A209-86EA-465A-B959-271F7E5CB108}">
      <dsp:nvSpPr>
        <dsp:cNvPr id="0" name=""/>
        <dsp:cNvSpPr/>
      </dsp:nvSpPr>
      <dsp:spPr>
        <a:xfrm>
          <a:off x="3398899" y="3136663"/>
          <a:ext cx="1334988" cy="86774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b="1" kern="1200" dirty="0" smtClean="0">
              <a:cs typeface="PT Bold Heading" panose="02010400000000000000" pitchFamily="2" charset="-78"/>
            </a:rPr>
            <a:t>الإباحة</a:t>
          </a:r>
          <a:endParaRPr lang="ar-SA" sz="2700" b="1" kern="1200" dirty="0">
            <a:cs typeface="PT Bold Heading" panose="02010400000000000000" pitchFamily="2" charset="-78"/>
          </a:endParaRPr>
        </a:p>
      </dsp:txBody>
      <dsp:txXfrm>
        <a:off x="3441259" y="3179023"/>
        <a:ext cx="1250268" cy="783022"/>
      </dsp:txXfrm>
    </dsp:sp>
    <dsp:sp modelId="{82CB9881-D2EA-4CEB-BFF4-4CF40A240E68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076618" y="3430690"/>
              </a:moveTo>
              <a:arcTo wR="1732594" hR="1732594" stAng="4712834" swAng="1374332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99B348-E164-4B63-8F2E-554A2A000456}">
      <dsp:nvSpPr>
        <dsp:cNvPr id="0" name=""/>
        <dsp:cNvSpPr/>
      </dsp:nvSpPr>
      <dsp:spPr>
        <a:xfrm>
          <a:off x="1362112" y="3136663"/>
          <a:ext cx="1334988" cy="86774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b="1" kern="1200" dirty="0" smtClean="0">
              <a:cs typeface="PT Bold Heading" panose="02010400000000000000" pitchFamily="2" charset="-78"/>
            </a:rPr>
            <a:t>الكراهة</a:t>
          </a:r>
          <a:endParaRPr lang="ar-SA" sz="2700" b="1" kern="1200" dirty="0">
            <a:cs typeface="PT Bold Heading" panose="02010400000000000000" pitchFamily="2" charset="-78"/>
          </a:endParaRPr>
        </a:p>
      </dsp:txBody>
      <dsp:txXfrm>
        <a:off x="1404472" y="3179023"/>
        <a:ext cx="1250268" cy="783022"/>
      </dsp:txXfrm>
    </dsp:sp>
    <dsp:sp modelId="{8A37D931-383A-404A-8AD2-ECCE8A5FA109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89352" y="2691206"/>
              </a:moveTo>
              <a:arcTo wR="1732594" hR="1732594" stAng="8784456" swAng="2195114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8CFD6D-EE69-459B-BE46-67DE59FAC248}">
      <dsp:nvSpPr>
        <dsp:cNvPr id="0" name=""/>
        <dsp:cNvSpPr/>
      </dsp:nvSpPr>
      <dsp:spPr>
        <a:xfrm>
          <a:off x="732710" y="1199563"/>
          <a:ext cx="1334988" cy="86774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b="1" kern="1200" dirty="0" smtClean="0">
              <a:cs typeface="PT Bold Heading" panose="02010400000000000000" pitchFamily="2" charset="-78"/>
            </a:rPr>
            <a:t>التحريم</a:t>
          </a:r>
        </a:p>
      </dsp:txBody>
      <dsp:txXfrm>
        <a:off x="775070" y="1241923"/>
        <a:ext cx="1250268" cy="783022"/>
      </dsp:txXfrm>
    </dsp:sp>
    <dsp:sp modelId="{E90B4B75-1E94-439A-8F0F-9D9EC20FFF91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02072" y="755102"/>
              </a:moveTo>
              <a:arcTo wR="1732594" hR="1732594" stAng="12860714" swAng="1959991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7E62B6-C988-48BC-966E-283606D9F936}">
      <dsp:nvSpPr>
        <dsp:cNvPr id="0" name=""/>
        <dsp:cNvSpPr/>
      </dsp:nvSpPr>
      <dsp:spPr>
        <a:xfrm rot="5400000">
          <a:off x="5410118" y="-2066126"/>
          <a:ext cx="1225261" cy="5668469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285750" lvl="1" indent="-285750" algn="r" defTabSz="1555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إذا كان الطبيب متعيناً للمداواة</a:t>
          </a:r>
          <a:endParaRPr lang="ar-SA" sz="3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3188514" y="215290"/>
        <a:ext cx="5608657" cy="1105637"/>
      </dsp:txXfrm>
    </dsp:sp>
    <dsp:sp modelId="{70F24429-9096-490F-B52A-8226D29D9FCB}">
      <dsp:nvSpPr>
        <dsp:cNvPr id="0" name=""/>
        <dsp:cNvSpPr/>
      </dsp:nvSpPr>
      <dsp:spPr>
        <a:xfrm>
          <a:off x="0" y="2320"/>
          <a:ext cx="3188514" cy="153157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واجبة</a:t>
          </a:r>
          <a:endParaRPr lang="ar-SA" sz="6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4765" y="77085"/>
        <a:ext cx="3038984" cy="1382046"/>
      </dsp:txXfrm>
    </dsp:sp>
    <dsp:sp modelId="{E143AED0-9863-44A3-A049-2EF07CA4933F}">
      <dsp:nvSpPr>
        <dsp:cNvPr id="0" name=""/>
        <dsp:cNvSpPr/>
      </dsp:nvSpPr>
      <dsp:spPr>
        <a:xfrm rot="5400000">
          <a:off x="5410118" y="-457970"/>
          <a:ext cx="1225261" cy="5668469"/>
        </a:xfrm>
        <a:prstGeom prst="round2SameRect">
          <a:avLst/>
        </a:prstGeom>
        <a:solidFill>
          <a:schemeClr val="accent2">
            <a:tint val="40000"/>
            <a:alpha val="90000"/>
            <a:hueOff val="-3209461"/>
            <a:satOff val="-5363"/>
            <a:lumOff val="-491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3209461"/>
              <a:satOff val="-5363"/>
              <a:lumOff val="-4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285750" lvl="1" indent="-285750" algn="r" defTabSz="1555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إذا كان الطبيب غير متعين للعلاج.</a:t>
          </a:r>
          <a:endParaRPr lang="ar-SA" sz="3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3188514" y="1823446"/>
        <a:ext cx="5608657" cy="1105637"/>
      </dsp:txXfrm>
    </dsp:sp>
    <dsp:sp modelId="{AC2F21E8-12A5-444A-86E0-0E959441446F}">
      <dsp:nvSpPr>
        <dsp:cNvPr id="0" name=""/>
        <dsp:cNvSpPr/>
      </dsp:nvSpPr>
      <dsp:spPr>
        <a:xfrm>
          <a:off x="0" y="1610475"/>
          <a:ext cx="3188514" cy="1531576"/>
        </a:xfrm>
        <a:prstGeom prst="roundRect">
          <a:avLst/>
        </a:prstGeom>
        <a:solidFill>
          <a:schemeClr val="accent2">
            <a:hueOff val="-3277702"/>
            <a:satOff val="-3888"/>
            <a:lumOff val="-205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ندب</a:t>
          </a:r>
          <a:endParaRPr lang="ar-SA" sz="6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4765" y="1685240"/>
        <a:ext cx="3038984" cy="1382046"/>
      </dsp:txXfrm>
    </dsp:sp>
    <dsp:sp modelId="{A0DD69A2-72DE-4986-910F-42940313CFAE}">
      <dsp:nvSpPr>
        <dsp:cNvPr id="0" name=""/>
        <dsp:cNvSpPr/>
      </dsp:nvSpPr>
      <dsp:spPr>
        <a:xfrm rot="5400000">
          <a:off x="5410118" y="1150184"/>
          <a:ext cx="1225261" cy="5668469"/>
        </a:xfrm>
        <a:prstGeom prst="round2SameRect">
          <a:avLst/>
        </a:prstGeom>
        <a:solidFill>
          <a:schemeClr val="accent2">
            <a:tint val="40000"/>
            <a:alpha val="90000"/>
            <a:hueOff val="-6418922"/>
            <a:satOff val="-10726"/>
            <a:lumOff val="-983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6418922"/>
              <a:satOff val="-10726"/>
              <a:lumOff val="-9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285750" lvl="1" indent="-285750" algn="r" defTabSz="1555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فيما سوى ذلك.</a:t>
          </a:r>
          <a:endParaRPr lang="ar-SA" sz="3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3188514" y="3431600"/>
        <a:ext cx="5608657" cy="1105637"/>
      </dsp:txXfrm>
    </dsp:sp>
    <dsp:sp modelId="{FEB7E0CB-325F-439D-9EBE-D1D0933FC51D}">
      <dsp:nvSpPr>
        <dsp:cNvPr id="0" name=""/>
        <dsp:cNvSpPr/>
      </dsp:nvSpPr>
      <dsp:spPr>
        <a:xfrm>
          <a:off x="0" y="3218631"/>
          <a:ext cx="3188514" cy="1531576"/>
        </a:xfrm>
        <a:prstGeom prst="roundRect">
          <a:avLst/>
        </a:prstGeom>
        <a:solidFill>
          <a:schemeClr val="accent2">
            <a:hueOff val="-6555403"/>
            <a:satOff val="-7776"/>
            <a:lumOff val="-411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مباح</a:t>
          </a:r>
        </a:p>
      </dsp:txBody>
      <dsp:txXfrm>
        <a:off x="74765" y="3293396"/>
        <a:ext cx="3038984" cy="138204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3AED0-9863-44A3-A049-2EF07CA4933F}">
      <dsp:nvSpPr>
        <dsp:cNvPr id="0" name=""/>
        <dsp:cNvSpPr/>
      </dsp:nvSpPr>
      <dsp:spPr>
        <a:xfrm rot="5400000">
          <a:off x="5095449" y="-1675051"/>
          <a:ext cx="1854599" cy="5668469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r" defTabSz="1600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إذا خشي منها إحداث مضاعفات أشد من العلة المراد إزالتها.</a:t>
          </a:r>
          <a:endParaRPr lang="ar-SA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3188514" y="322418"/>
        <a:ext cx="5577935" cy="1673531"/>
      </dsp:txXfrm>
    </dsp:sp>
    <dsp:sp modelId="{AC2F21E8-12A5-444A-86E0-0E959441446F}">
      <dsp:nvSpPr>
        <dsp:cNvPr id="0" name=""/>
        <dsp:cNvSpPr/>
      </dsp:nvSpPr>
      <dsp:spPr>
        <a:xfrm>
          <a:off x="0" y="58"/>
          <a:ext cx="3188514" cy="231824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مكروهة</a:t>
          </a:r>
          <a:endParaRPr lang="ar-SA" sz="6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13168" y="113226"/>
        <a:ext cx="2962178" cy="2091913"/>
      </dsp:txXfrm>
    </dsp:sp>
    <dsp:sp modelId="{A0DD69A2-72DE-4986-910F-42940313CFAE}">
      <dsp:nvSpPr>
        <dsp:cNvPr id="0" name=""/>
        <dsp:cNvSpPr/>
      </dsp:nvSpPr>
      <dsp:spPr>
        <a:xfrm rot="5400000">
          <a:off x="5095449" y="759110"/>
          <a:ext cx="1854599" cy="5668469"/>
        </a:xfrm>
        <a:prstGeom prst="round2SameRect">
          <a:avLst/>
        </a:prstGeom>
        <a:solidFill>
          <a:schemeClr val="accent4">
            <a:tint val="40000"/>
            <a:alpha val="90000"/>
            <a:hueOff val="-8704081"/>
            <a:satOff val="57049"/>
            <a:lumOff val="2439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-8704081"/>
              <a:satOff val="57049"/>
              <a:lumOff val="24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r" defTabSz="1600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إذا كانت بمحرم أو كانت مفاسدها أكبر من منافعها حسب رأي الطبيب الثقة </a:t>
          </a:r>
          <a:endParaRPr lang="ar-SA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3188514" y="2756579"/>
        <a:ext cx="5577935" cy="1673531"/>
      </dsp:txXfrm>
    </dsp:sp>
    <dsp:sp modelId="{FEB7E0CB-325F-439D-9EBE-D1D0933FC51D}">
      <dsp:nvSpPr>
        <dsp:cNvPr id="0" name=""/>
        <dsp:cNvSpPr/>
      </dsp:nvSpPr>
      <dsp:spPr>
        <a:xfrm>
          <a:off x="0" y="2434220"/>
          <a:ext cx="3188514" cy="2318249"/>
        </a:xfrm>
        <a:prstGeom prst="roundRect">
          <a:avLst/>
        </a:prstGeom>
        <a:solidFill>
          <a:schemeClr val="accent4">
            <a:hueOff val="-8271860"/>
            <a:satOff val="46445"/>
            <a:lumOff val="-215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التحريم</a:t>
          </a:r>
        </a:p>
      </dsp:txBody>
      <dsp:txXfrm>
        <a:off x="113168" y="2547388"/>
        <a:ext cx="2962178" cy="209191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6FBD59-E1A1-4F02-9A61-72C8203B3DDA}">
      <dsp:nvSpPr>
        <dsp:cNvPr id="0" name=""/>
        <dsp:cNvSpPr/>
      </dsp:nvSpPr>
      <dsp:spPr>
        <a:xfrm>
          <a:off x="0" y="4824532"/>
          <a:ext cx="8640960" cy="160119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anose="02010400000000000000" pitchFamily="2" charset="-78"/>
            </a:rPr>
            <a:t>التوكل على الله لا ينافي التداوي والمداواة بدليل:</a:t>
          </a:r>
          <a:endParaRPr lang="ar-SA" sz="24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PT Bold Heading" panose="02010400000000000000" pitchFamily="2" charset="-78"/>
          </a:endParaRPr>
        </a:p>
      </dsp:txBody>
      <dsp:txXfrm>
        <a:off x="0" y="4824532"/>
        <a:ext cx="8640960" cy="864644"/>
      </dsp:txXfrm>
    </dsp:sp>
    <dsp:sp modelId="{2D4AE0FA-D46C-437F-B59D-BE2D28286058}">
      <dsp:nvSpPr>
        <dsp:cNvPr id="0" name=""/>
        <dsp:cNvSpPr/>
      </dsp:nvSpPr>
      <dsp:spPr>
        <a:xfrm>
          <a:off x="0" y="5711001"/>
          <a:ext cx="4320480" cy="73654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(وهزي إليك بجذع النخلة)</a:t>
          </a:r>
          <a:endParaRPr lang="ar-SA" sz="24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0" y="5711001"/>
        <a:ext cx="4320480" cy="736549"/>
      </dsp:txXfrm>
    </dsp:sp>
    <dsp:sp modelId="{498E0ABB-C04E-4BC8-A181-F639CB788189}">
      <dsp:nvSpPr>
        <dsp:cNvPr id="0" name=""/>
        <dsp:cNvSpPr/>
      </dsp:nvSpPr>
      <dsp:spPr>
        <a:xfrm>
          <a:off x="4320480" y="5711001"/>
          <a:ext cx="4320480" cy="736549"/>
        </a:xfrm>
        <a:prstGeom prst="rect">
          <a:avLst/>
        </a:prstGeom>
        <a:solidFill>
          <a:schemeClr val="accent4">
            <a:tint val="40000"/>
            <a:alpha val="90000"/>
            <a:hueOff val="-1740816"/>
            <a:satOff val="11410"/>
            <a:lumOff val="488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-1740816"/>
              <a:satOff val="11410"/>
              <a:lumOff val="4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بناء الأسباب على المسببات</a:t>
          </a:r>
          <a:endParaRPr lang="ar-SA" sz="24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320480" y="5711001"/>
        <a:ext cx="4320480" cy="736549"/>
      </dsp:txXfrm>
    </dsp:sp>
    <dsp:sp modelId="{6DA246A3-7DC2-4E43-AAD5-223A2F271983}">
      <dsp:nvSpPr>
        <dsp:cNvPr id="0" name=""/>
        <dsp:cNvSpPr/>
      </dsp:nvSpPr>
      <dsp:spPr>
        <a:xfrm rot="10800000">
          <a:off x="0" y="2439763"/>
          <a:ext cx="8640960" cy="2462635"/>
        </a:xfrm>
        <a:prstGeom prst="upArrowCallout">
          <a:avLst/>
        </a:prstGeom>
        <a:solidFill>
          <a:schemeClr val="accent4">
            <a:hueOff val="-4135930"/>
            <a:satOff val="23223"/>
            <a:lumOff val="-107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anose="02010400000000000000" pitchFamily="2" charset="-78"/>
            </a:rPr>
            <a:t>منافاة قولهم لصحيح الإسلام، وعدم اتفاقه مع مقتضيات النصوص </a:t>
          </a:r>
          <a:endParaRPr lang="ar-SA" sz="24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PT Bold Heading" panose="02010400000000000000" pitchFamily="2" charset="-78"/>
          </a:endParaRPr>
        </a:p>
      </dsp:txBody>
      <dsp:txXfrm rot="-10800000">
        <a:off x="0" y="2439763"/>
        <a:ext cx="8640960" cy="864385"/>
      </dsp:txXfrm>
    </dsp:sp>
    <dsp:sp modelId="{72966F66-D2A8-4BE4-AFED-6A59E5C11CBF}">
      <dsp:nvSpPr>
        <dsp:cNvPr id="0" name=""/>
        <dsp:cNvSpPr/>
      </dsp:nvSpPr>
      <dsp:spPr>
        <a:xfrm>
          <a:off x="0" y="3304148"/>
          <a:ext cx="4320480" cy="736328"/>
        </a:xfrm>
        <a:prstGeom prst="rect">
          <a:avLst/>
        </a:prstGeom>
        <a:solidFill>
          <a:schemeClr val="accent4">
            <a:tint val="40000"/>
            <a:alpha val="90000"/>
            <a:hueOff val="-3481633"/>
            <a:satOff val="22820"/>
            <a:lumOff val="976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-3481633"/>
              <a:satOff val="22820"/>
              <a:lumOff val="9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anose="02010400000000000000" pitchFamily="2" charset="-78"/>
            </a:rPr>
            <a:t>قوله </a:t>
          </a:r>
          <a:r>
            <a:rPr lang="en-US" sz="2400" kern="1200" dirty="0" smtClean="0">
              <a:effectLst/>
              <a:latin typeface="Calibri" panose="020F0502020204030204" pitchFamily="34" charset="0"/>
              <a:cs typeface="Calibri" panose="020F0502020204030204" pitchFamily="34" charset="0"/>
              <a:sym typeface="AGA Arabesque"/>
            </a:rPr>
            <a:t></a:t>
          </a:r>
          <a:r>
            <a:rPr lang="ar-SA" sz="2400" kern="1200" dirty="0" smtClean="0">
              <a:effectLst/>
              <a:latin typeface="Calibri" panose="020F0502020204030204" pitchFamily="34" charset="0"/>
              <a:cs typeface="Calibri" panose="020F0502020204030204" pitchFamily="34" charset="0"/>
              <a:sym typeface="AGA Arabesque"/>
            </a:rPr>
            <a:t> (هي من قدر الله)</a:t>
          </a:r>
          <a:r>
            <a:rPr lang="ar-SA" sz="2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anose="02010400000000000000" pitchFamily="2" charset="-78"/>
            </a:rPr>
            <a:t> </a:t>
          </a:r>
          <a:endParaRPr lang="ar-SA" sz="24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PT Bold Heading" panose="02010400000000000000" pitchFamily="2" charset="-78"/>
          </a:endParaRPr>
        </a:p>
      </dsp:txBody>
      <dsp:txXfrm>
        <a:off x="0" y="3304148"/>
        <a:ext cx="4320480" cy="736328"/>
      </dsp:txXfrm>
    </dsp:sp>
    <dsp:sp modelId="{D8CCB8DC-2389-49B6-92D3-9A5F625664F8}">
      <dsp:nvSpPr>
        <dsp:cNvPr id="0" name=""/>
        <dsp:cNvSpPr/>
      </dsp:nvSpPr>
      <dsp:spPr>
        <a:xfrm>
          <a:off x="4320480" y="3304148"/>
          <a:ext cx="4320480" cy="736328"/>
        </a:xfrm>
        <a:prstGeom prst="rect">
          <a:avLst/>
        </a:prstGeom>
        <a:solidFill>
          <a:schemeClr val="accent4">
            <a:tint val="40000"/>
            <a:alpha val="90000"/>
            <a:hueOff val="-5222449"/>
            <a:satOff val="34229"/>
            <a:lumOff val="1463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-5222449"/>
              <a:satOff val="34229"/>
              <a:lumOff val="14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أمر النبي بالتداوي (يا عباد الله تداووا)</a:t>
          </a:r>
          <a:endParaRPr lang="ar-SA" sz="24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320480" y="3304148"/>
        <a:ext cx="4320480" cy="736328"/>
      </dsp:txXfrm>
    </dsp:sp>
    <dsp:sp modelId="{034E54B7-F219-469B-91C6-0B4CEE5E3621}">
      <dsp:nvSpPr>
        <dsp:cNvPr id="0" name=""/>
        <dsp:cNvSpPr/>
      </dsp:nvSpPr>
      <dsp:spPr>
        <a:xfrm rot="10800000">
          <a:off x="0" y="1145"/>
          <a:ext cx="8640960" cy="2462635"/>
        </a:xfrm>
        <a:prstGeom prst="upArrowCallout">
          <a:avLst/>
        </a:prstGeom>
        <a:solidFill>
          <a:schemeClr val="accent4">
            <a:hueOff val="-8271860"/>
            <a:satOff val="46445"/>
            <a:lumOff val="-215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PT Bold Heading" panose="02010400000000000000" pitchFamily="2" charset="-78"/>
            </a:rPr>
            <a:t>منهج الصوفية في التداوي </a:t>
          </a:r>
        </a:p>
      </dsp:txBody>
      <dsp:txXfrm rot="-10800000">
        <a:off x="0" y="1145"/>
        <a:ext cx="8640960" cy="864385"/>
      </dsp:txXfrm>
    </dsp:sp>
    <dsp:sp modelId="{A807D2F3-62A2-4E8F-B90D-A169A034DAEB}">
      <dsp:nvSpPr>
        <dsp:cNvPr id="0" name=""/>
        <dsp:cNvSpPr/>
      </dsp:nvSpPr>
      <dsp:spPr>
        <a:xfrm>
          <a:off x="0" y="865530"/>
          <a:ext cx="4320480" cy="736328"/>
        </a:xfrm>
        <a:prstGeom prst="rect">
          <a:avLst/>
        </a:prstGeom>
        <a:solidFill>
          <a:schemeClr val="accent4">
            <a:tint val="40000"/>
            <a:alpha val="90000"/>
            <a:hueOff val="-6963265"/>
            <a:satOff val="45639"/>
            <a:lumOff val="1951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-6963265"/>
              <a:satOff val="45639"/>
              <a:lumOff val="19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أن فيه اعتراضاً على قضاء الله وقدره والتوكل عليه</a:t>
          </a:r>
        </a:p>
      </dsp:txBody>
      <dsp:txXfrm>
        <a:off x="0" y="865530"/>
        <a:ext cx="4320480" cy="736328"/>
      </dsp:txXfrm>
    </dsp:sp>
    <dsp:sp modelId="{EE82A0A7-C2D2-44FB-AB61-EB0C6F5FC2B2}">
      <dsp:nvSpPr>
        <dsp:cNvPr id="0" name=""/>
        <dsp:cNvSpPr/>
      </dsp:nvSpPr>
      <dsp:spPr>
        <a:xfrm>
          <a:off x="4320480" y="865530"/>
          <a:ext cx="4320480" cy="736328"/>
        </a:xfrm>
        <a:prstGeom prst="rect">
          <a:avLst/>
        </a:prstGeom>
        <a:solidFill>
          <a:schemeClr val="accent4">
            <a:tint val="40000"/>
            <a:alpha val="90000"/>
            <a:hueOff val="-8704081"/>
            <a:satOff val="57049"/>
            <a:lumOff val="2439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-8704081"/>
              <a:satOff val="57049"/>
              <a:lumOff val="24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rPr>
            <a:t>أنه مناف لتمام الولاية والاستسلام لله</a:t>
          </a:r>
          <a:endParaRPr lang="ar-SA" sz="24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320480" y="865530"/>
        <a:ext cx="4320480" cy="7363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PictureCircles">
  <dgm:title val=""/>
  <dgm:desc val=""/>
  <dgm:catLst>
    <dgm:cat type="picture" pri="17000"/>
    <dgm:cat type="pictureconvert" pri="17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3" destOrd="0"/>
      </dgm:cxnLst>
      <dgm:bg/>
      <dgm:whole/>
    </dgm:dataModel>
  </dgm:clrData>
  <dgm:layoutNode name="Name0">
    <dgm:varLst>
      <dgm:chMax/>
      <dgm:chPref/>
      <dgm:dir/>
    </dgm:varLst>
    <dgm:alg type="lin">
      <dgm:param type="linDir" val="fromT"/>
      <dgm:param type="fallback" val="2D"/>
      <dgm:param type="horzAlign" val="ctr"/>
      <dgm:param type="nodeVertAlign" val="t"/>
    </dgm:alg>
    <dgm:shape xmlns:r="http://schemas.openxmlformats.org/officeDocument/2006/relationships" r:blip="">
      <dgm:adjLst/>
    </dgm:shape>
    <dgm:choose name="Name1">
      <dgm:if name="Name2" axis="ch" ptType="node" func="cnt" op="gte" val="2">
        <dgm:constrLst>
          <dgm:constr type="primFontSz" for="des" ptType="node" op="equ" val="65"/>
          <dgm:constr type="w" for="ch" forName="composite" refType="h" refFor="ch" refForName="composite" fact="2.9499"/>
          <dgm:constr type="h" for="ch" forName="composite" refType="h"/>
          <dgm:constr type="h" for="ch" forName="ConnectorComposite" refType="w" refFor="ch" refForName="composite" op="equ" fact="0.1685"/>
          <dgm:constr type="w" for="ch" forName="ConnectorComposite" refType="h" refFor="ch" refForName="ConnectorComposite" op="equ"/>
        </dgm:constrLst>
      </dgm:if>
      <dgm:else name="Name3">
        <dgm:constrLst>
          <dgm:constr type="primFontSz" for="des" ptType="node" op="equ" val="65"/>
          <dgm:constr type="w" for="ch" forName="composite" refType="h" refFor="ch" refForName="composite" fact="1.9752"/>
          <dgm:constr type="h" for="ch" forName="composite" refType="h"/>
          <dgm:constr type="h" for="ch" forName="ConnectorComposite" refType="w" refFor="ch" refForName="composite" op="equ" fact="0.1685"/>
          <dgm:constr type="w" for="ch" forName="ConnectorComposite" refType="h" refFor="ch" refForName="ConnectorComposite" op="equ"/>
        </dgm:constrLst>
      </dgm:else>
    </dgm:choose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4">
          <dgm:if name="Name5" axis="precedSib" ptType="sibTrans" func="cnt" op="lte" val="0">
            <dgm:choose name="Name6">
              <dgm:if name="Name7" axis="followSib" ptType="sibTrans" func="cnt" op="lte" val="0">
                <dgm:choose name="Name8">
                  <dgm:if name="Name9" func="var" arg="dir" op="equ" val="norm">
                    <dgm:constrLst>
                      <dgm:constr type="l" for="ch" forName="Accent" refType="w" fact="0.4937"/>
                      <dgm:constr type="t" for="ch" forName="Accent" refType="h" fact="0"/>
                      <dgm:constr type="h" for="ch" forName="Accent" refType="w" refFor="ch" refForName="Accent"/>
                      <dgm:constr type="w" for="ch" forName="Accent" refType="w" fact="0.5063"/>
                      <dgm:constr type="l" for="ch" forName="Parent" refType="w" fact="0.5494"/>
                      <dgm:constr type="t" for="ch" forName="Parent" refType="h" fact="0.11"/>
                      <dgm:constr type="h" for="ch" forName="Parent" refType="w" refFor="ch" refForName="Parent"/>
                      <dgm:constr type="w" for="ch" forName="Parent" refType="w" fact="0.3949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6227"/>
                    </dgm:constrLst>
                  </dgm:if>
                  <dgm:else name="Name10">
                    <dgm:constrLst>
                      <dgm:constr type="l" for="ch" forName="Accent" refType="w" fact="0"/>
                      <dgm:constr type="t" for="ch" forName="Accent" refType="h" fact="0"/>
                      <dgm:constr type="h" for="ch" forName="Accent" refType="w" refFor="ch" refForName="Accent"/>
                      <dgm:constr type="w" for="ch" forName="Accent" refType="w" fact="0.5063"/>
                      <dgm:constr type="l" for="ch" forName="Parent" refType="w" fact="0.0557"/>
                      <dgm:constr type="t" for="ch" forName="Parent" refType="h" fact="0.11"/>
                      <dgm:constr type="h" for="ch" forName="Parent" refType="w" refFor="ch" refForName="Parent"/>
                      <dgm:constr type="w" for="ch" forName="Parent" refType="w" fact="0.3949"/>
                      <dgm:constr type="l" for="ch" forName="Image" refType="w" fact="0.3773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6227"/>
                    </dgm:constrLst>
                  </dgm:else>
                </dgm:choose>
              </dgm:if>
              <dgm:else name="Name11">
                <dgm:choose name="Name12">
                  <dgm:if name="Name13" func="var" arg="dir" op="equ" val="norm">
                    <dgm:choose name="Name14">
                      <dgm:if name="Name15" axis="self" ptType="node" func="posOdd" op="equ" val="1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l" for="ch" forName="Image" refType="w" fact="0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r" for="ch" forName="Space" refType="w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if>
                      <dgm:else name="Name16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r" for="ch" forName="Image" refType="w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l" for="ch" forName="Space" refType="w" fact="0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else>
                    </dgm:choose>
                  </dgm:if>
                  <dgm:else name="Name17">
                    <dgm:choose name="Name18">
                      <dgm:if name="Name19" axis="self" ptType="node" func="posOdd" op="equ" val="1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r" for="ch" forName="Image" refType="w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l" for="ch" forName="Space" refType="w" fact="0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if>
                      <dgm:else name="Name20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l" for="ch" forName="Image" refType="w" fact="0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r" for="ch" forName="Space" refType="w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else>
                    </dgm:choose>
                  </dgm:else>
                </dgm:choose>
              </dgm:else>
            </dgm:choose>
          </dgm:if>
          <dgm:else name="Name21">
            <dgm:choose name="Name22">
              <dgm:if name="Name23" func="var" arg="dir" op="equ" val="norm">
                <dgm:choose name="Name24">
                  <dgm:if name="Name25" axis="self" ptType="node" func="posOdd" op="equ" val="1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r" for="ch" forName="Space" refType="w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if>
                  <dgm:else name="Name26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r" for="ch" forName="Image" refType="w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l" for="ch" forName="Space" refType="w" fact="0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else>
                </dgm:choose>
              </dgm:if>
              <dgm:else name="Name27">
                <dgm:choose name="Name28">
                  <dgm:if name="Name29" axis="self" ptType="node" func="posOdd" op="equ" val="1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r" for="ch" forName="Image" refType="w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l" for="ch" forName="Space" refType="w" fact="0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if>
                  <dgm:else name="Name30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r" for="ch" forName="Space" refType="w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else>
                </dgm:choose>
              </dgm:else>
            </dgm:choose>
          </dgm:else>
        </dgm:choose>
        <dgm:layoutNode name="Accent" styleLbl="alignNode1">
          <dgm:varLst>
            <dgm:chMax val="0"/>
            <dgm:chPref val="0"/>
          </dgm:varLst>
          <dgm:alg type="sp"/>
          <dgm:shape xmlns:r="http://schemas.openxmlformats.org/officeDocument/2006/relationships" type="donut" r:blip="">
            <dgm:adjLst>
              <dgm:adj idx="1" val="0.1101"/>
            </dgm:adjLst>
          </dgm:shape>
          <dgm:presOf/>
        </dgm:layoutNode>
        <dgm:layoutNode name="Image" styleLbl="bgImgPlace1">
          <dgm:varLst>
            <dgm:chMax val="0"/>
            <dgm:chPref val="0"/>
            <dgm:bulletEnabled val="1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fgAccFollowNode1">
          <dgm:varLst>
            <dgm:chMax val="0"/>
            <dgm:chPref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  <dgm:layoutNode name="Space">
          <dgm:varLst>
            <dgm:chMax val="0"/>
            <dgm:chPref val="0"/>
          </dgm:varLst>
          <dgm:alg type="sp"/>
          <dgm:shape xmlns:r="http://schemas.openxmlformats.org/officeDocument/2006/relationships" r:blip="">
            <dgm:adjLst/>
          </dgm:shape>
          <dgm:presOf/>
        </dgm:layoutNode>
      </dgm:layoutNode>
      <dgm:forEach name="Name31" axis="followSib" ptType="sibTrans" cnt="1">
        <dgm:layoutNode name="ConnectorComposite">
          <dgm:alg type="composite">
            <dgm:param type="ar" val=".4"/>
          </dgm:alg>
          <dgm:shape xmlns:r="http://schemas.openxmlformats.org/officeDocument/2006/relationships" r:blip="">
            <dgm:adjLst/>
          </dgm:shape>
          <dgm:constrLst>
            <dgm:constr type="l" for="ch" forName="TopSpacing" refType="w" fact="0"/>
            <dgm:constr type="t" for="ch" forName="TopSpacing" refType="h" fact="0"/>
            <dgm:constr type="h" for="ch" forName="TopSpacing" refType="h" fact="0.3"/>
            <dgm:constr type="w" for="ch" forName="TopSpacing" refType="w"/>
            <dgm:constr type="l" for="ch" forName="Connector" refType="w" fact="0"/>
            <dgm:constr type="t" for="ch" forName="Connector" refType="h" fact="0.3"/>
            <dgm:constr type="h" for="ch" forName="Connector" refType="h" fact="0.4"/>
            <dgm:constr type="w" for="ch" forName="Connector" refType="h" refFor="ch" refForName="Connector"/>
            <dgm:constr type="l" for="ch" forName="BottomSpacing" refType="w" fact="0"/>
            <dgm:constr type="t" for="ch" forName="BottomSpacing" refType="h" fact="0.7"/>
            <dgm:constr type="h" for="ch" forName="BottomSpacing" refType="h" fact="0.3"/>
            <dgm:constr type="w" for="ch" forName="BottomSpacing" refType="w"/>
          </dgm:constrLst>
          <dgm:layoutNode name="TopSpacing">
            <dgm:alg type="sp"/>
            <dgm:shape xmlns:r="http://schemas.openxmlformats.org/officeDocument/2006/relationships" r:blip="">
              <dgm:adjLst/>
            </dgm:shape>
          </dgm:layoutNode>
          <dgm:layoutNode name="Connector" styleLbl="alignNode1">
            <dgm:alg type="sp"/>
            <dgm:shape xmlns:r="http://schemas.openxmlformats.org/officeDocument/2006/relationships" type="flowChartConnector" r:blip="">
              <dgm:adjLst/>
            </dgm:shape>
            <dgm:presOf/>
          </dgm:layoutNode>
          <dgm:layoutNode name="BottomSpacing">
            <dgm:alg type="sp"/>
            <dgm:shape xmlns:r="http://schemas.openxmlformats.org/officeDocument/2006/relationships" r:blip="">
              <dgm:adjLst/>
            </dgm:shape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أفكار متشعبة على شكل سداسي"/>
  <dgm:desc val="يُستخدم لعرض عملية ذات خطوات متسلسلة متعلقة بفكرة أساسية أو موضوع أساسي. يمكن استخدام ستة أشكال من المستوى 2 كحد أقصى. وهو ملائم للاستخدام مع مجموعات صغيرة من النصوص. لا يتم عرض النص غير المستخدَم إلا أنه يبقى متوفرًا إذا قمت بالتبديل بين التخطيطات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17/05/39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microsoft.com/office/2007/relationships/hdphoto" Target="../media/hdphoto1.wdp"/><Relationship Id="rId7" Type="http://schemas.openxmlformats.org/officeDocument/2006/relationships/diagramColors" Target="../diagrams/colors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microsoft.com/office/2007/relationships/hdphoto" Target="../media/hdphoto1.wdp"/><Relationship Id="rId7" Type="http://schemas.openxmlformats.org/officeDocument/2006/relationships/diagramColors" Target="../diagrams/colors8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microsoft.com/office/2007/relationships/hdphoto" Target="../media/hdphoto1.wdp"/><Relationship Id="rId7" Type="http://schemas.openxmlformats.org/officeDocument/2006/relationships/diagramColors" Target="../diagrams/colors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microsoft.com/office/2007/relationships/hdphoto" Target="../media/hdphoto1.wdp"/><Relationship Id="rId7" Type="http://schemas.openxmlformats.org/officeDocument/2006/relationships/diagramColors" Target="../diagrams/colors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99592" y="620688"/>
            <a:ext cx="7772400" cy="2448272"/>
          </a:xfrm>
        </p:spPr>
        <p:txBody>
          <a:bodyPr>
            <a:noAutofit/>
          </a:bodyPr>
          <a:lstStyle/>
          <a:p>
            <a:r>
              <a:rPr lang="ar-SA" sz="60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PT Bold Heading" panose="02010400000000000000" pitchFamily="2" charset="-78"/>
              </a:rPr>
              <a:t/>
            </a:r>
            <a:br>
              <a:rPr lang="ar-SA" sz="60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PT Bold Heading" panose="02010400000000000000" pitchFamily="2" charset="-78"/>
              </a:rPr>
            </a:br>
            <a:r>
              <a:rPr lang="ar-SA" sz="6000" dirty="0">
                <a:solidFill>
                  <a:schemeClr val="accent6">
                    <a:lumMod val="40000"/>
                    <a:lumOff val="60000"/>
                  </a:schemeClr>
                </a:solidFill>
                <a:cs typeface="PT Bold Heading" panose="02010400000000000000" pitchFamily="2" charset="-78"/>
              </a:rPr>
              <a:t/>
            </a:r>
            <a:br>
              <a:rPr lang="ar-SA" sz="6000" dirty="0">
                <a:solidFill>
                  <a:schemeClr val="accent6">
                    <a:lumMod val="40000"/>
                    <a:lumOff val="60000"/>
                  </a:schemeClr>
                </a:solidFill>
                <a:cs typeface="PT Bold Heading" panose="02010400000000000000" pitchFamily="2" charset="-78"/>
              </a:rPr>
            </a:br>
            <a:r>
              <a:rPr lang="ar-SA" sz="60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PT Bold Heading" panose="02010400000000000000" pitchFamily="2" charset="-78"/>
              </a:rPr>
              <a:t/>
            </a:r>
            <a:br>
              <a:rPr lang="ar-SA" sz="60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PT Bold Heading" panose="02010400000000000000" pitchFamily="2" charset="-78"/>
              </a:rPr>
            </a:br>
            <a:endParaRPr lang="ar-SA" sz="6000" dirty="0">
              <a:solidFill>
                <a:schemeClr val="accent6">
                  <a:lumMod val="40000"/>
                  <a:lumOff val="60000"/>
                </a:schemeClr>
              </a:solidFill>
              <a:cs typeface="PT Bold Heading" panose="02010400000000000000" pitchFamily="2" charset="-78"/>
            </a:endParaRPr>
          </a:p>
        </p:txBody>
      </p:sp>
      <p:pic>
        <p:nvPicPr>
          <p:cNvPr id="6146" name="Picture 2" descr="نتيجة بحث الصور عن مقررات السل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00" cy="45811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4" name="مستطيل 3"/>
          <p:cNvSpPr/>
          <p:nvPr/>
        </p:nvSpPr>
        <p:spPr>
          <a:xfrm>
            <a:off x="4211960" y="836712"/>
            <a:ext cx="4572000" cy="53245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SA" sz="4400" dirty="0" smtClean="0">
                <a:solidFill>
                  <a:srgbClr val="C00000"/>
                </a:solidFill>
                <a:cs typeface="PT Bold Heading" panose="02010400000000000000" pitchFamily="2" charset="-78"/>
              </a:rPr>
              <a:t>الوحدة الثانية: </a:t>
            </a:r>
          </a:p>
          <a:p>
            <a:pPr algn="ctr"/>
            <a:endParaRPr lang="ar-SA" sz="4400" dirty="0">
              <a:solidFill>
                <a:srgbClr val="C00000"/>
              </a:solidFill>
              <a:cs typeface="PT Bold Heading" panose="02010400000000000000" pitchFamily="2" charset="-78"/>
            </a:endParaRPr>
          </a:p>
          <a:p>
            <a:pPr algn="ctr"/>
            <a:r>
              <a:rPr lang="ar-SA" sz="4400" dirty="0" smtClean="0">
                <a:solidFill>
                  <a:srgbClr val="C00000"/>
                </a:solidFill>
                <a:cs typeface="PT Bold Heading" panose="02010400000000000000" pitchFamily="2" charset="-78"/>
              </a:rPr>
              <a:t>حكم التداوي والمداواة والأصل فيهما</a:t>
            </a:r>
          </a:p>
          <a:p>
            <a:pPr algn="ctr"/>
            <a:endParaRPr lang="ar-SA" sz="6600" dirty="0" smtClean="0">
              <a:solidFill>
                <a:schemeClr val="accent6">
                  <a:lumMod val="40000"/>
                  <a:lumOff val="60000"/>
                </a:schemeClr>
              </a:solidFill>
              <a:cs typeface="PT Bold Heading" panose="02010400000000000000" pitchFamily="2" charset="-78"/>
            </a:endParaRPr>
          </a:p>
          <a:p>
            <a:pPr algn="ctr"/>
            <a:r>
              <a:rPr lang="ar-SA" sz="36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anose="02010400000000000000" pitchFamily="2" charset="-78"/>
              </a:rPr>
              <a:t>وفاء بنت محمد العيسى </a:t>
            </a:r>
            <a:r>
              <a:rPr lang="ar-SA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anose="02010400000000000000" pitchFamily="2" charset="-78"/>
              </a:rPr>
              <a:t/>
            </a:r>
            <a:br>
              <a:rPr lang="ar-SA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anose="02010400000000000000" pitchFamily="2" charset="-78"/>
              </a:rPr>
            </a:br>
            <a:endParaRPr lang="ar-SA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2889904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نتيجة بحث الصور عن الطب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21088"/>
            <a:ext cx="9144000" cy="26369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41797397"/>
              </p:ext>
            </p:extLst>
          </p:nvPr>
        </p:nvGraphicFramePr>
        <p:xfrm>
          <a:off x="143508" y="188640"/>
          <a:ext cx="885698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1780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نتيجة بحث الصور عن الطب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21088"/>
            <a:ext cx="9144000" cy="26369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41377525"/>
              </p:ext>
            </p:extLst>
          </p:nvPr>
        </p:nvGraphicFramePr>
        <p:xfrm>
          <a:off x="143508" y="188640"/>
          <a:ext cx="885698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2146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2540684"/>
              </p:ext>
            </p:extLst>
          </p:nvPr>
        </p:nvGraphicFramePr>
        <p:xfrm>
          <a:off x="251520" y="260648"/>
          <a:ext cx="8640960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0642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90818261"/>
              </p:ext>
            </p:extLst>
          </p:nvPr>
        </p:nvGraphicFramePr>
        <p:xfrm>
          <a:off x="0" y="0"/>
          <a:ext cx="9144000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7777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495" y="1052736"/>
            <a:ext cx="7772400" cy="1470025"/>
          </a:xfrm>
        </p:spPr>
        <p:txBody>
          <a:bodyPr/>
          <a:lstStyle/>
          <a:p>
            <a:endParaRPr lang="ar-SA"/>
          </a:p>
        </p:txBody>
      </p:sp>
      <p:pic>
        <p:nvPicPr>
          <p:cNvPr id="1026" name="Picture 2" descr="نتيجة بحث الصور عن الطب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39"/>
            <a:ext cx="8636334" cy="64373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مربع نص 4"/>
          <p:cNvSpPr txBox="1"/>
          <p:nvPr/>
        </p:nvSpPr>
        <p:spPr>
          <a:xfrm>
            <a:off x="971600" y="498818"/>
            <a:ext cx="7025491" cy="64633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6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anose="02010400000000000000" pitchFamily="2" charset="-78"/>
              </a:rPr>
              <a:t>حلقة تفاعلية:</a:t>
            </a:r>
          </a:p>
          <a:p>
            <a:pPr algn="ctr"/>
            <a:r>
              <a:rPr lang="ar-SA" sz="66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anose="02010400000000000000" pitchFamily="2" charset="-78"/>
              </a:rPr>
              <a:t>من قواعد التداوي:</a:t>
            </a:r>
          </a:p>
          <a:p>
            <a:pPr algn="ctr"/>
            <a:endParaRPr lang="ar-SA" sz="6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anose="02010400000000000000" pitchFamily="2" charset="-78"/>
            </a:endParaRPr>
          </a:p>
          <a:p>
            <a:pPr algn="ctr"/>
            <a:r>
              <a:rPr lang="ar-SA" sz="6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anose="02010400000000000000" pitchFamily="2" charset="-78"/>
              </a:rPr>
              <a:t>عدم الاختلاط والخلوة غير الشرعية</a:t>
            </a:r>
          </a:p>
          <a:p>
            <a:pPr algn="ctr"/>
            <a:endParaRPr lang="ar-SA" sz="6600" dirty="0" smtClean="0">
              <a:cs typeface="PT Bold Heading" panose="02010400000000000000" pitchFamily="2" charset="-78"/>
            </a:endParaRPr>
          </a:p>
          <a:p>
            <a:endParaRPr lang="ar-SA" dirty="0"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86609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3074" name="Picture 2" descr="نتيجة بحث الصور عن الطب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47" y="0"/>
            <a:ext cx="9151347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6444208" y="2924944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ar-SA" dirty="0"/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349188" y="1586116"/>
            <a:ext cx="8229600" cy="3416320"/>
          </a:xfrm>
          <a:prstGeom prst="rect">
            <a:avLst/>
          </a:prstGeom>
          <a:solidFill>
            <a:schemeClr val="accent1">
              <a:alpha val="45000"/>
            </a:schemeClr>
          </a:solidFill>
        </p:spPr>
        <p:txBody>
          <a:bodyPr vert="horz" lIns="91440" tIns="45720" rIns="91440" bIns="45720" rtlCol="1" anchor="ctr">
            <a:sp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ar-SA" sz="4800" dirty="0">
                <a:solidFill>
                  <a:schemeClr val="bg1"/>
                </a:solidFill>
                <a:cs typeface="DecoType Naskh Special" panose="02010000000000000000" pitchFamily="2" charset="-78"/>
              </a:rPr>
              <a:t>قال تعالى: </a:t>
            </a:r>
            <a:r>
              <a:rPr lang="ar-EG" sz="4800" dirty="0">
                <a:solidFill>
                  <a:schemeClr val="bg1"/>
                </a:solidFill>
                <a:cs typeface="DecoType Naskh Special" panose="02010000000000000000" pitchFamily="2" charset="-78"/>
              </a:rPr>
              <a:t>{</a:t>
            </a:r>
            <a:r>
              <a:rPr lang="ar-SA" sz="4800" dirty="0">
                <a:solidFill>
                  <a:schemeClr val="bg1"/>
                </a:solidFill>
                <a:cs typeface="DecoType Naskh Special" panose="02010000000000000000" pitchFamily="2" charset="-78"/>
              </a:rPr>
              <a:t>قُل لِّلْمُؤْمِنِينَ يَغُضُّوا مِنْ أَبْصَارِهِمْ وَيَحْفَظُوا فُرُوجَهُمْ ذَلِكَ أَزْكَى لَهُمْ إِنَّ اللَّهَ خَبِيرٌ بِمَا يَصْنَعُونَ (30) وَقُل لِّلْمُؤْمِنَاتِ يَغْضُضْنَ مِنْ أَبْصَارِهِنَّ</a:t>
            </a:r>
            <a:r>
              <a:rPr lang="ar-EG" sz="4800" dirty="0">
                <a:solidFill>
                  <a:schemeClr val="bg1"/>
                </a:solidFill>
                <a:cs typeface="DecoType Naskh Special" panose="02010000000000000000" pitchFamily="2" charset="-78"/>
              </a:rPr>
              <a:t>}</a:t>
            </a:r>
            <a:endParaRPr lang="ar-SA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ecoType Naskh Special" panose="0201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981694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2358307">
            <a:off x="-1476672" y="2204864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وحقائق شاهدة</a:t>
            </a:r>
            <a:endParaRPr lang="ar-S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0" y="3861048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ar-SA" dirty="0"/>
          </a:p>
        </p:txBody>
      </p:sp>
      <p:pic>
        <p:nvPicPr>
          <p:cNvPr id="4" name="صورة 3" descr="5706c552fe2809af12e908b35cc927c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1988840"/>
            <a:ext cx="4464496" cy="4464496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1051535" y="2780928"/>
            <a:ext cx="156645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</a:t>
            </a:r>
            <a:endParaRPr lang="ar-SA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6804248" y="3429000"/>
            <a:ext cx="156645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9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70</a:t>
            </a:r>
            <a:endParaRPr lang="ar-SA" sz="9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771799" y="1196752"/>
            <a:ext cx="156645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90</a:t>
            </a:r>
            <a:endParaRPr lang="ar-SA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 bwMode="auto">
          <a:xfrm>
            <a:off x="1187624" y="69269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raditional Arabic" pitchFamily="18" charset="-78"/>
                <a:ea typeface="+mj-ea"/>
                <a:cs typeface="Traditional Arabic" pitchFamily="18" charset="-78"/>
              </a:rPr>
              <a:t>أرقام</a:t>
            </a:r>
            <a:r>
              <a:rPr kumimoji="0" lang="ar-SA" sz="44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raditional Arabic" pitchFamily="18" charset="-78"/>
                <a:ea typeface="+mj-ea"/>
                <a:cs typeface="Traditional Arabic" pitchFamily="18" charset="-78"/>
              </a:rPr>
              <a:t> ناطقة</a:t>
            </a:r>
            <a:endParaRPr kumimoji="0" lang="ar-SA" sz="4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raditional Arabic" pitchFamily="18" charset="-78"/>
              <a:ea typeface="+mj-ea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4522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200" b="1" dirty="0" smtClean="0">
                <a:solidFill>
                  <a:schemeClr val="tx2">
                    <a:lumMod val="75000"/>
                  </a:schemeClr>
                </a:solidFill>
                <a:cs typeface="Traditional Arabic" pitchFamily="2" charset="-78"/>
              </a:rPr>
              <a:t>حكمة تحريم الاختلاط</a:t>
            </a:r>
            <a:endParaRPr lang="ar-SA" sz="3200" dirty="0" smtClean="0"/>
          </a:p>
        </p:txBody>
      </p:sp>
      <p:sp>
        <p:nvSpPr>
          <p:cNvPr id="11267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ar-SA" altLang="ar-SA" smtClean="0"/>
          </a:p>
        </p:txBody>
      </p:sp>
      <p:graphicFrame>
        <p:nvGraphicFramePr>
          <p:cNvPr id="7" name="رسم تخطيطي 6"/>
          <p:cNvGraphicFramePr/>
          <p:nvPr>
            <p:extLst>
              <p:ext uri="{D42A27DB-BD31-4B8C-83A1-F6EECF244321}">
                <p14:modId xmlns:p14="http://schemas.microsoft.com/office/powerpoint/2010/main" val="3273929089"/>
              </p:ext>
            </p:extLst>
          </p:nvPr>
        </p:nvGraphicFramePr>
        <p:xfrm>
          <a:off x="179512" y="-243408"/>
          <a:ext cx="8559662" cy="7101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1079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467544" y="1700808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lvl="0" indent="457200" algn="justLow" eaLnBrk="0" hangingPunct="0">
              <a:spcBef>
                <a:spcPct val="0"/>
              </a:spcBef>
              <a:buNone/>
              <a:tabLst>
                <a:tab pos="471488" algn="l"/>
              </a:tabLst>
            </a:pPr>
            <a:r>
              <a:rPr lang="ar-SA" sz="36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أولًا: تقرير لجنة الأمم المتحدة المعنية بحقوق الطفل لعام 2001م: </a:t>
            </a:r>
          </a:p>
          <a:p>
            <a:pPr marL="0" lvl="0" indent="457200" algn="justLow" eaLnBrk="0" hangingPunct="0">
              <a:spcBef>
                <a:spcPct val="0"/>
              </a:spcBef>
              <a:buNone/>
              <a:tabLst>
                <a:tab pos="471488" algn="l"/>
              </a:tabLst>
            </a:pPr>
            <a:endParaRPr lang="en-US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pPr marL="0" lvl="0" indent="457200" algn="ctr" eaLnBrk="0" hangingPunct="0">
              <a:spcBef>
                <a:spcPct val="0"/>
              </a:spcBef>
              <a:buNone/>
              <a:tabLst>
                <a:tab pos="471488" algn="l"/>
              </a:tabLst>
            </a:pPr>
            <a:r>
              <a:rPr lang="ar-S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أن سياسات التعليم ومنع الاختلاط بين الجنسين تضع الفتيات منذ البداية في مرتبةٍ أدنى من أقرانهن الذكور.</a:t>
            </a:r>
            <a:endParaRPr lang="ar-SA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pPr>
              <a:buNone/>
            </a:pPr>
            <a:endParaRPr lang="ar-SA" sz="36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عنوان 1"/>
          <p:cNvSpPr txBox="1">
            <a:spLocks/>
          </p:cNvSpPr>
          <p:nvPr/>
        </p:nvSpPr>
        <p:spPr bwMode="auto">
          <a:xfrm>
            <a:off x="-180528" y="6206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التقارير الدولية الخاصة بالمرأة السعودية 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/>
            </a:r>
            <a:b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</a:br>
            <a:r>
              <a:rPr kumimoji="0" lang="ar-SA" sz="32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والصادرة من الأمم المتحدة</a:t>
            </a:r>
            <a:r>
              <a:rPr kumimoji="0" lang="ar-SA" sz="32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Calibri" pitchFamily="34" charset="0"/>
                <a:cs typeface="mohammad bold art 1" pitchFamily="2" charset="-78"/>
              </a:rPr>
              <a:t/>
            </a:r>
            <a:br>
              <a:rPr kumimoji="0" lang="ar-SA" sz="32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Calibri" pitchFamily="34" charset="0"/>
                <a:cs typeface="mohammad bold art 1" pitchFamily="2" charset="-78"/>
              </a:rPr>
            </a:br>
            <a:endParaRPr kumimoji="0" lang="ar-SA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صورة 4" descr="الغلاف-بدقه-عاليه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3933056"/>
            <a:ext cx="3456384" cy="2765107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69738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lvl="0" indent="0" algn="justLow" eaLnBrk="0" hangingPunct="0">
              <a:spcBef>
                <a:spcPct val="0"/>
              </a:spcBef>
              <a:buNone/>
            </a:pPr>
            <a:r>
              <a:rPr lang="ar-SA" sz="36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ثانيًا:  تقرير منظمة العفو الدولية عام 2005م:</a:t>
            </a:r>
            <a:endParaRPr lang="en-US" sz="3600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pPr marL="0" lvl="0" indent="0" algn="justLow" eaLnBrk="0" hangingPunct="0">
              <a:spcBef>
                <a:spcPct val="0"/>
              </a:spcBef>
              <a:buNone/>
            </a:pP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ea typeface="Calibri" pitchFamily="34" charset="0"/>
              <a:cs typeface="Traditional Arabic" pitchFamily="18" charset="-78"/>
            </a:endParaRPr>
          </a:p>
          <a:p>
            <a:pPr marL="0" lvl="0" indent="0" algn="justLow" eaLnBrk="0" hangingPunct="0">
              <a:spcBef>
                <a:spcPct val="0"/>
              </a:spcBef>
              <a:buNone/>
            </a:pPr>
            <a:r>
              <a:rPr lang="ar-S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أن المرأة ما زالت عرضةً للتمييز المتفشي،</a:t>
            </a:r>
          </a:p>
          <a:p>
            <a:pPr marL="0" lvl="0" indent="0" algn="justLow" eaLnBrk="0" hangingPunct="0">
              <a:spcBef>
                <a:spcPct val="0"/>
              </a:spcBef>
              <a:buNone/>
            </a:pPr>
            <a:r>
              <a:rPr lang="ar-S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لا </a:t>
            </a:r>
            <a:r>
              <a:rPr lang="ar-SA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سيما</a:t>
            </a:r>
            <a:r>
              <a:rPr lang="ar-S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القيود الشديدة على حريتهـــا في التنقل.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</a:t>
            </a:r>
          </a:p>
          <a:p>
            <a:pPr>
              <a:buNone/>
            </a:pPr>
            <a:endParaRPr lang="ar-SA" sz="36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عنوان 1"/>
          <p:cNvSpPr txBox="1">
            <a:spLocks/>
          </p:cNvSpPr>
          <p:nvPr/>
        </p:nvSpPr>
        <p:spPr bwMode="auto">
          <a:xfrm>
            <a:off x="-180528" y="6206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التقارير الدولية الخاصة بالمرأة السعودية 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/>
            </a:r>
            <a:b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</a:br>
            <a:r>
              <a:rPr kumimoji="0" lang="ar-SA" sz="32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والصادرة من الأمم المتحدة</a:t>
            </a:r>
            <a:r>
              <a:rPr kumimoji="0" lang="ar-SA" sz="32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Calibri" pitchFamily="34" charset="0"/>
                <a:cs typeface="mohammad bold art 1" pitchFamily="2" charset="-78"/>
              </a:rPr>
              <a:t/>
            </a:r>
            <a:br>
              <a:rPr kumimoji="0" lang="ar-SA" sz="32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Calibri" pitchFamily="34" charset="0"/>
                <a:cs typeface="mohammad bold art 1" pitchFamily="2" charset="-78"/>
              </a:rPr>
            </a:br>
            <a:endParaRPr kumimoji="0" lang="ar-SA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صورة 4" descr="الغلاف-بدقه-عاليه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772816"/>
            <a:ext cx="2448272" cy="4608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0263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43000"/>
          </a:xfrm>
        </p:spPr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4758" y="4270597"/>
            <a:ext cx="8229600" cy="4525963"/>
          </a:xfrm>
        </p:spPr>
        <p:txBody>
          <a:bodyPr/>
          <a:lstStyle/>
          <a:p>
            <a:endParaRPr lang="ar-SA" dirty="0"/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26640814"/>
              </p:ext>
            </p:extLst>
          </p:nvPr>
        </p:nvGraphicFramePr>
        <p:xfrm>
          <a:off x="32732" y="104286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مربع نص 5"/>
          <p:cNvSpPr txBox="1"/>
          <p:nvPr/>
        </p:nvSpPr>
        <p:spPr>
          <a:xfrm>
            <a:off x="683568" y="112013"/>
            <a:ext cx="4104456" cy="67403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 algn="justLow">
              <a:lnSpc>
                <a:spcPct val="150000"/>
              </a:lnSpc>
              <a:buAutoNum type="arabicPeriod"/>
            </a:pPr>
            <a:r>
              <a:rPr lang="ar-SA" sz="3200" dirty="0" smtClean="0">
                <a:cs typeface="PT Bold Heading" panose="02010400000000000000" pitchFamily="2" charset="-78"/>
              </a:rPr>
              <a:t>معرفة حكم التداوي والمداواة، وتبيين الأصل فيهما.</a:t>
            </a:r>
            <a:endParaRPr lang="ar-SA" sz="3200" dirty="0">
              <a:cs typeface="PT Bold Heading" panose="02010400000000000000" pitchFamily="2" charset="-78"/>
            </a:endParaRPr>
          </a:p>
          <a:p>
            <a:pPr marL="514350" indent="-514350" algn="justLow">
              <a:lnSpc>
                <a:spcPct val="150000"/>
              </a:lnSpc>
              <a:buAutoNum type="arabicPeriod"/>
            </a:pPr>
            <a:r>
              <a:rPr lang="ar-SA" sz="3200" dirty="0" smtClean="0">
                <a:cs typeface="PT Bold Heading" panose="02010400000000000000" pitchFamily="2" charset="-78"/>
              </a:rPr>
              <a:t>إدراك عدم التعارض بين التداوي، وبين التوكل على الله.</a:t>
            </a:r>
            <a:endParaRPr lang="ar-SA" sz="3200" dirty="0">
              <a:cs typeface="PT Bold Heading" panose="02010400000000000000" pitchFamily="2" charset="-78"/>
            </a:endParaRPr>
          </a:p>
          <a:p>
            <a:pPr marL="514350" indent="-514350" algn="justLow">
              <a:lnSpc>
                <a:spcPct val="150000"/>
              </a:lnSpc>
              <a:buAutoNum type="arabicPeriod"/>
            </a:pPr>
            <a:r>
              <a:rPr lang="ar-SA" sz="3200" dirty="0" smtClean="0">
                <a:cs typeface="PT Bold Heading" panose="02010400000000000000" pitchFamily="2" charset="-78"/>
              </a:rPr>
              <a:t>إدراك القواعد الشرعية المتعلقة بالتداوي والمداواة.</a:t>
            </a:r>
          </a:p>
        </p:txBody>
      </p:sp>
    </p:spTree>
    <p:extLst>
      <p:ext uri="{BB962C8B-B14F-4D97-AF65-F5344CB8AC3E}">
        <p14:creationId xmlns:p14="http://schemas.microsoft.com/office/powerpoint/2010/main" val="233989972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229600" cy="1143000"/>
          </a:xfrm>
        </p:spPr>
        <p:txBody>
          <a:bodyPr/>
          <a:lstStyle/>
          <a:p>
            <a:r>
              <a:rPr lang="ar-SA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التقارير الدولية الخاصة بالمرأة السعودية 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/>
            </a:r>
            <a:b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</a:br>
            <a:r>
              <a:rPr lang="ar-SA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والصادرة من الأمم المتحدة</a:t>
            </a:r>
            <a:r>
              <a:rPr lang="ar-SA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mohammad bold art 1" pitchFamily="2" charset="-78"/>
              </a:rPr>
              <a:t/>
            </a:r>
            <a:br>
              <a:rPr lang="ar-SA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mohammad bold art 1" pitchFamily="2" charset="-78"/>
              </a:rPr>
            </a:br>
            <a:endParaRPr lang="ar-SA" sz="3200" dirty="0">
              <a:solidFill>
                <a:srgbClr val="0070C0"/>
              </a:solidFill>
            </a:endParaRPr>
          </a:p>
        </p:txBody>
      </p:sp>
      <p:pic>
        <p:nvPicPr>
          <p:cNvPr id="7" name="عنصر نائب للمحتوى 6" descr="الغلاف-بدقه-عاليه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467544" y="1867565"/>
            <a:ext cx="3024335" cy="4297739"/>
          </a:xfrm>
          <a:prstGeom prst="ellipse">
            <a:avLst/>
          </a:prstGeom>
          <a:ln w="63500" cap="rnd">
            <a:solidFill>
              <a:schemeClr val="tx2">
                <a:lumMod val="40000"/>
                <a:lumOff val="6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779912" y="2034715"/>
            <a:ext cx="489654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Low" fontAlgn="base">
              <a:spcBef>
                <a:spcPct val="0"/>
              </a:spcBef>
              <a:spcAft>
                <a:spcPct val="0"/>
              </a:spcAft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E549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رابعًا: تقرير خبيرة الأمم المتحدة لحقوق الإنسان المعنية بالعنف ضد المرأة عن المملكة العربية السعودية  13 فبراير  2008 </a:t>
            </a:r>
            <a:r>
              <a:rPr kumimoji="0" lang="ar-SA" sz="3200" b="0" i="0" u="none" strike="noStrike" cap="none" normalizeH="0" baseline="0" dirty="0" err="1" smtClean="0">
                <a:ln>
                  <a:noFill/>
                </a:ln>
                <a:solidFill>
                  <a:srgbClr val="E549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م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E549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.</a:t>
            </a: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أن معوقات مشاركة المرأة في القوى العاملة مرتبطة أيضاً بسياسة الفصل بين الجنسين في مكان العمل.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994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endParaRPr lang="ar-SA" dirty="0" smtClean="0"/>
          </a:p>
        </p:txBody>
      </p:sp>
      <p:pic>
        <p:nvPicPr>
          <p:cNvPr id="4" name="عنصر نائب للمحتوى 3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268760"/>
            <a:ext cx="5472608" cy="46135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0298122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صورة 7" descr="وفاء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صورة 3" descr="ختاما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71400"/>
            <a:ext cx="9143999" cy="72728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6027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6512511" cy="1143000"/>
          </a:xfrm>
        </p:spPr>
        <p:txBody>
          <a:bodyPr/>
          <a:lstStyle/>
          <a:p>
            <a: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تعريف التداوي والمداواة</a:t>
            </a:r>
            <a:b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ar-SA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57488104"/>
              </p:ext>
            </p:extLst>
          </p:nvPr>
        </p:nvGraphicFramePr>
        <p:xfrm>
          <a:off x="251520" y="1772816"/>
          <a:ext cx="8424936" cy="4497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621979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4372168"/>
            <a:ext cx="9036495" cy="2225184"/>
          </a:xfrm>
        </p:spPr>
        <p:txBody>
          <a:bodyPr/>
          <a:lstStyle/>
          <a:p>
            <a:r>
              <a:rPr lang="ar-SA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الأصل في التداوي: </a:t>
            </a:r>
            <a:r>
              <a:rPr lang="ar-SA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مشروع في الجملة</a:t>
            </a:r>
            <a:br>
              <a:rPr lang="ar-SA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ل</a:t>
            </a:r>
            <a:r>
              <a:rPr lang="ar-SA" dirty="0" smtClean="0">
                <a:latin typeface="Calibri" panose="020F0502020204030204" pitchFamily="34" charset="0"/>
                <a:cs typeface="Calibri" panose="020F0502020204030204" pitchFamily="34" charset="0"/>
              </a:rPr>
              <a:t>قوله </a:t>
            </a:r>
            <a:r>
              <a:rPr lang="en-US" dirty="0" smtClean="0">
                <a:effectLst/>
                <a:latin typeface="Calibri" panose="020F0502020204030204" pitchFamily="34" charset="0"/>
                <a:cs typeface="Calibri" panose="020F0502020204030204" pitchFamily="34" charset="0"/>
                <a:sym typeface="AGA Arabesque"/>
              </a:rPr>
              <a:t></a:t>
            </a:r>
            <a:r>
              <a:rPr lang="ar-SA" dirty="0" smtClean="0">
                <a:effectLst/>
                <a:latin typeface="Calibri" panose="020F0502020204030204" pitchFamily="34" charset="0"/>
                <a:cs typeface="Calibri" panose="020F0502020204030204" pitchFamily="34" charset="0"/>
                <a:sym typeface="AGA Arabesque"/>
              </a:rPr>
              <a:t> : «ما أنزل الله داء إلا أنزل له شفاء».</a:t>
            </a:r>
            <a:r>
              <a:rPr lang="ar-SA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ar-S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 descr="نتيجة بحث الصور عن الطب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029176"/>
            <a:ext cx="6400800" cy="28803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4943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1"/>
          <p:cNvSpPr>
            <a:spLocks noGrp="1"/>
          </p:cNvSpPr>
          <p:nvPr>
            <p:ph type="title"/>
          </p:nvPr>
        </p:nvSpPr>
        <p:spPr>
          <a:xfrm>
            <a:off x="107505" y="116632"/>
            <a:ext cx="9036495" cy="2225184"/>
          </a:xfrm>
        </p:spPr>
        <p:txBody>
          <a:bodyPr/>
          <a:lstStyle/>
          <a:p>
            <a:pPr algn="ctr"/>
            <a:r>
              <a:rPr lang="ar-SA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التداوي بعد وقوع المرض:</a:t>
            </a:r>
            <a:br>
              <a:rPr lang="ar-SA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تعتريه الأحكام التكليفية الخمسة</a:t>
            </a:r>
            <a:endParaRPr lang="ar-SA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2" descr="نتيجة بحث الصور عن الطب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47" y="1807367"/>
            <a:ext cx="9151347" cy="5050633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glow" dir="t"/>
          </a:scene3d>
          <a:sp3d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رسم تخطيطي 7"/>
          <p:cNvGraphicFramePr/>
          <p:nvPr>
            <p:extLst>
              <p:ext uri="{D42A27DB-BD31-4B8C-83A1-F6EECF244321}">
                <p14:modId xmlns:p14="http://schemas.microsoft.com/office/powerpoint/2010/main" val="1123880108"/>
              </p:ext>
            </p:extLst>
          </p:nvPr>
        </p:nvGraphicFramePr>
        <p:xfrm>
          <a:off x="1403648" y="227687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76122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نتيجة بحث الصور عن الطب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21088"/>
            <a:ext cx="9144000" cy="26369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23596912"/>
              </p:ext>
            </p:extLst>
          </p:nvPr>
        </p:nvGraphicFramePr>
        <p:xfrm>
          <a:off x="143508" y="188640"/>
          <a:ext cx="885698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425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نتيجة بحث الصور عن الطب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21088"/>
            <a:ext cx="9144000" cy="26369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03434203"/>
              </p:ext>
            </p:extLst>
          </p:nvPr>
        </p:nvGraphicFramePr>
        <p:xfrm>
          <a:off x="143508" y="188640"/>
          <a:ext cx="885698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4908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4" y="4372168"/>
            <a:ext cx="8928991" cy="2225184"/>
          </a:xfrm>
        </p:spPr>
        <p:txBody>
          <a:bodyPr/>
          <a:lstStyle/>
          <a:p>
            <a:r>
              <a:rPr lang="ar-SA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الأصل في المداواة: </a:t>
            </a:r>
            <a:r>
              <a:rPr lang="ar-SA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الإباحة </a:t>
            </a:r>
            <a:br>
              <a:rPr lang="ar-SA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ل</a:t>
            </a:r>
            <a:r>
              <a:rPr lang="ar-SA" dirty="0" smtClean="0">
                <a:latin typeface="Calibri" panose="020F0502020204030204" pitchFamily="34" charset="0"/>
                <a:cs typeface="Calibri" panose="020F0502020204030204" pitchFamily="34" charset="0"/>
              </a:rPr>
              <a:t>قوله </a:t>
            </a:r>
            <a:r>
              <a:rPr lang="en-US" dirty="0" smtClean="0">
                <a:effectLst/>
                <a:latin typeface="Calibri" panose="020F0502020204030204" pitchFamily="34" charset="0"/>
                <a:cs typeface="Calibri" panose="020F0502020204030204" pitchFamily="34" charset="0"/>
                <a:sym typeface="AGA Arabesque"/>
              </a:rPr>
              <a:t></a:t>
            </a:r>
            <a:r>
              <a:rPr lang="ar-SA" dirty="0" smtClean="0">
                <a:effectLst/>
                <a:latin typeface="Calibri" panose="020F0502020204030204" pitchFamily="34" charset="0"/>
                <a:cs typeface="Calibri" panose="020F0502020204030204" pitchFamily="34" charset="0"/>
                <a:sym typeface="AGA Arabesque"/>
              </a:rPr>
              <a:t> : «</a:t>
            </a:r>
            <a:r>
              <a:rPr lang="ar-SA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sym typeface="AGA Arabesque"/>
              </a:rPr>
              <a:t>اسقه عسلاً </a:t>
            </a:r>
            <a:r>
              <a:rPr lang="ar-SA" dirty="0" smtClean="0">
                <a:effectLst/>
                <a:latin typeface="Calibri" panose="020F0502020204030204" pitchFamily="34" charset="0"/>
                <a:cs typeface="Calibri" panose="020F0502020204030204" pitchFamily="34" charset="0"/>
                <a:sym typeface="AGA Arabesque"/>
              </a:rPr>
              <a:t>لمن أتاه يقول: أخي يشتكي بطنه».</a:t>
            </a:r>
            <a:r>
              <a:rPr lang="ar-SA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ar-S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 descr="نتيجة بحث الصور عن الطب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029176"/>
            <a:ext cx="6400800" cy="28803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8728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1"/>
          <p:cNvSpPr>
            <a:spLocks noGrp="1"/>
          </p:cNvSpPr>
          <p:nvPr>
            <p:ph type="title"/>
          </p:nvPr>
        </p:nvSpPr>
        <p:spPr>
          <a:xfrm>
            <a:off x="107505" y="116632"/>
            <a:ext cx="9036495" cy="2225184"/>
          </a:xfrm>
        </p:spPr>
        <p:txBody>
          <a:bodyPr/>
          <a:lstStyle/>
          <a:p>
            <a:pPr algn="ctr"/>
            <a:r>
              <a:rPr lang="ar-SA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المداواة:</a:t>
            </a:r>
            <a:br>
              <a:rPr lang="ar-SA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تعتريها الأحكام التكليفية الخمسة</a:t>
            </a:r>
            <a:endParaRPr lang="ar-SA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2" descr="نتيجة بحث الصور عن الطب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47" y="1807367"/>
            <a:ext cx="9151347" cy="5050633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glow" dir="t"/>
          </a:scene3d>
          <a:sp3d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رسم تخطيطي 7"/>
          <p:cNvGraphicFramePr/>
          <p:nvPr>
            <p:extLst>
              <p:ext uri="{D42A27DB-BD31-4B8C-83A1-F6EECF244321}">
                <p14:modId xmlns:p14="http://schemas.microsoft.com/office/powerpoint/2010/main" val="138313456"/>
              </p:ext>
            </p:extLst>
          </p:nvPr>
        </p:nvGraphicFramePr>
        <p:xfrm>
          <a:off x="1403648" y="227687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53365492"/>
      </p:ext>
    </p:extLst>
  </p:cSld>
  <p:clrMapOvr>
    <a:masterClrMapping/>
  </p:clrMapOvr>
</p:sld>
</file>

<file path=ppt/theme/theme1.xml><?xml version="1.0" encoding="utf-8"?>
<a:theme xmlns:a="http://schemas.openxmlformats.org/drawingml/2006/main" name="دفق الهواء">
  <a:themeElements>
    <a:clrScheme name="دفق الهوا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دفق الهوا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فق الهوا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354</TotalTime>
  <Words>513</Words>
  <Application>Microsoft Office PowerPoint</Application>
  <PresentationFormat>عرض على الشاشة (3:4)‏</PresentationFormat>
  <Paragraphs>94</Paragraphs>
  <Slides>22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23" baseType="lpstr">
      <vt:lpstr>دفق الهواء</vt:lpstr>
      <vt:lpstr>   </vt:lpstr>
      <vt:lpstr>عرض تقديمي في PowerPoint</vt:lpstr>
      <vt:lpstr>تعريف التداوي والمداواة </vt:lpstr>
      <vt:lpstr>الأصل في التداوي: مشروع في الجملة لقوله  : «ما أنزل الله داء إلا أنزل له شفاء». </vt:lpstr>
      <vt:lpstr>التداوي بعد وقوع المرض:  تعتريه الأحكام التكليفية الخمسة</vt:lpstr>
      <vt:lpstr>عرض تقديمي في PowerPoint</vt:lpstr>
      <vt:lpstr>عرض تقديمي في PowerPoint</vt:lpstr>
      <vt:lpstr>الأصل في المداواة: الإباحة  لقوله  : «اسقه عسلاً لمن أتاه يقول: أخي يشتكي بطنه». </vt:lpstr>
      <vt:lpstr>المداواة:  تعتريها الأحكام التكليفية الخمسة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وحقائق شاهدة</vt:lpstr>
      <vt:lpstr>حكمة تحريم الاختلاط</vt:lpstr>
      <vt:lpstr>عرض تقديمي في PowerPoint</vt:lpstr>
      <vt:lpstr>عرض تقديمي في PowerPoint</vt:lpstr>
      <vt:lpstr>التقارير الدولية الخاصة بالمرأة السعودية  والصادرة من الأمم المتحدة 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وفاء</dc:creator>
  <cp:lastModifiedBy>وفاء بنت محمد العيسى</cp:lastModifiedBy>
  <cp:revision>25</cp:revision>
  <dcterms:created xsi:type="dcterms:W3CDTF">2018-01-27T15:35:16Z</dcterms:created>
  <dcterms:modified xsi:type="dcterms:W3CDTF">2018-02-02T19:46:42Z</dcterms:modified>
</cp:coreProperties>
</file>