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15" r:id="rId3"/>
    <p:sldId id="281" r:id="rId4"/>
    <p:sldId id="376" r:id="rId5"/>
    <p:sldId id="276" r:id="rId6"/>
    <p:sldId id="277" r:id="rId7"/>
    <p:sldId id="294" r:id="rId8"/>
    <p:sldId id="295" r:id="rId9"/>
    <p:sldId id="296" r:id="rId10"/>
    <p:sldId id="300" r:id="rId11"/>
    <p:sldId id="302" r:id="rId12"/>
    <p:sldId id="304" r:id="rId13"/>
    <p:sldId id="306" r:id="rId14"/>
    <p:sldId id="308" r:id="rId15"/>
    <p:sldId id="309" r:id="rId16"/>
    <p:sldId id="310" r:id="rId17"/>
    <p:sldId id="311" r:id="rId18"/>
    <p:sldId id="312" r:id="rId19"/>
    <p:sldId id="332" r:id="rId20"/>
    <p:sldId id="334" r:id="rId21"/>
    <p:sldId id="335" r:id="rId22"/>
    <p:sldId id="338" r:id="rId23"/>
    <p:sldId id="343" r:id="rId24"/>
    <p:sldId id="378" r:id="rId25"/>
    <p:sldId id="377" r:id="rId26"/>
    <p:sldId id="345" r:id="rId27"/>
    <p:sldId id="352" r:id="rId28"/>
    <p:sldId id="379" r:id="rId29"/>
    <p:sldId id="359" r:id="rId30"/>
    <p:sldId id="361" r:id="rId31"/>
    <p:sldId id="349" r:id="rId32"/>
    <p:sldId id="348" r:id="rId33"/>
    <p:sldId id="350" r:id="rId34"/>
    <p:sldId id="351" r:id="rId35"/>
    <p:sldId id="356" r:id="rId36"/>
    <p:sldId id="355" r:id="rId37"/>
    <p:sldId id="357" r:id="rId38"/>
    <p:sldId id="364" r:id="rId39"/>
    <p:sldId id="366" r:id="rId40"/>
    <p:sldId id="367" r:id="rId41"/>
    <p:sldId id="370" r:id="rId42"/>
    <p:sldId id="371" r:id="rId43"/>
    <p:sldId id="37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mar Arif" initials="AA" lastIdx="1" clrIdx="0">
    <p:extLst>
      <p:ext uri="{19B8F6BF-5375-455C-9EA6-DF929625EA0E}">
        <p15:presenceInfo xmlns:p15="http://schemas.microsoft.com/office/powerpoint/2012/main" userId="c9fc9318fc8588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7T18:12:51.680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0,'0'2842,"1"-2834,-1-1,1 0,1 1,-1-1,1 0,1 0,-1 0,1 0,0 0,1-1,-1 1,1-1,1 0,-1 0,1-1,0 1,0-1,1 0,-1 0,1-1,19 14,1-1,0-1,1-2,11 4,-1 1,43 24,30 15,-107-57,-1 1,1-1,0 0,-1 0,1-1,0 1,0 0,0-1,-1 0,1 0,0 1,0-2,0 1,0 0,2-1,-6 4,0 0,1 1,-1-1,1 1,0-1,0 0,0 1,0-1,1 2,-1 7,-1-3,1 0,-2-1,1 1,-1 0,-1 0,0-1,0 1,0-1,-1 0,0 0,-2 2,-11 15,0-1,-17 18,11-17,-26 22,29-30,2 2,-1 0,-11 18,22-25,-1 1,-1 0,0 0,-1-1,-8 7,20-20,1 0,-2 9,0-3,-1 18,1-13,-1 0,1 0,1-1,0 1,0 0,2 3,-2-10,0 0,0-1,0 1,0-1,0 1,1-1,-1 0,1 0,0 1,-1-1,1 0,0-1,0 1,1 0,-1 0,0-1,0 1,1-1,-1 0,1 0,-1 0,1 0,0 0,-1-1,2 1,50 8,-32-6,-1 0,8 4,94 34,-87-28,-34-13,1 1,-1 0,0 0,0 1,-1-1,1 0,0 1,0-1,-1 1,1-1,0 1,0 1,-1-2,-1 0,1 0,-1 0,1 0,-1 0,1 0,-1 0,0 0,1 0,-1 0,0 0,0 0,0 0,0 0,0 0,0 0,0 1,0-1,0 0,0 0,-1 0,1 0,0 0,-1 0,1 0,-1 0,0 0,-1 6,1-1,0 0,0 0,1 0,-1 0,1 1,1-1,-1 0,1 0,0 17,-1-15,0 16,0 0,-2 0,-2 5,2-20,0-1,0 0,-1 0,0 0,0 0,-1 0,0 0,-1-1,1 0,-6 6,-46 50,-43 35,35-37,53-49,-24 25,33-35,0 1,0-1,1 1,-1 0,1-1,0 1,0 0,0 0,0 0,0 0,1 0,0 0,-1 0,1 2,0-4,0-1,0 0,0 0,0 0,0 0,-1 0,1 0,0 1,0-1,0 0,0 0,0 0,0 0,0 0,0 1,0-1,0 0,0 0,0 0,0 0,0 0,0 1,0-1,0 0,0 0,0 0,0 0,1 0,-1 0,0 1,0-1,0 0,0 0,0 0,0 0,0 0,0 0,1 0,-1 0,0 1,0-1,0 0,0 0,0 0,0 0,1 0,-1 0,0 0,0 0,0 0,0 0,0 0,1 0,-1 0,0 0,0 0,0 0,0 0,0 0,1 0,-1 0,0 0,0 0,0 0,0 0,0 0,0 0,1 0,-1 0,0 0,0 0,0 0,0 0,0 0,0 0,0 0,1 0,-1 0,0 0,0 0,0 0,0 1,0-1,0 0,0 0,0 0,0 0,0 0,1 0,-1 0,0 0,0 1,0-1,0 0,0 0,0 0,0 0,0 0,0 0,0 1,0-1,0 0,0 0,0 0,0 0,0 0,0 0,0 0,0 1,0-1,0 0,0 0,-1 0,1 0,0 0,0 0,0 0,0 1,0-1,0 0,0 2,0 3,0 0,0 0,0 0,1 0,0-1,1 5,-1-7,-1-1,1 1,0-1,0 1,0-1,0 1,0-1,0 1,0-1,1 0,-1 0,1 0,-1 0,0 0,1 0,0 0,-1 0,1 0,0-1,-1 1,1 0,7 1,24 10,2-2,-1-1,1-2,15 0,-39-6,-1 1,0-1,0 2,4 1,-11-3,0 0,1 0,-1 1,1-1,-1 1,0 0,0 0,0 0,0 0,-1 1,1-1,0 1,1 2,-4-5,-1 0,1 0,0 1,-1-1,1 0,0 1,-1-1,1 1,0-1,0 0,0 1,0-1,-1 1,1-1,0 0,0 1,0-1,0 1,0-1,0 1,0-1,0 0,0 1,0-1,0 1,0-1,0 1,0-1,1 1,-2 19,1-19,1 6,-1 0,0 1,0-1,-1 0,0 0,0 0,0 0,-1 0,0 0,-1-1,0 1,0 0,0-1,-2 3,-6 6,0 0,-1-1,-1 0,0-1,-1 0,-5 3,10-9,0-1,0-1,0 0,-1 0,1-1,-1 0,0-1,0 0,-1 0,1-1,-11 1,11-3,3 2,0-2,0 1,0-1,-1 0,1 0,0-1,0 0,0-1,-4 0,13 3,1 1,-2 9,-1 172,25-164,-21-16,0-1,0 0,1 0,-1 0,1 0,-1-1,1 0,-1 0,1 0,2 0,24 6,-27-5,1 0,-1 1,1-1,-1 1,0 0,3 3,18 12,-27 31,2 4011,0-4060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2T14:07:50.592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793 482,'1438'0,"-1437"-18,3 3,0 0,1 1,1-1,0 1,3-4,0 0,-1 0,0-1,-1-2,0-13,-1-1,-1 0,-3 0,0-1,-4-26,2 61,0 0,0-1,0 1,0 0,0-1,0 1,0 0,0 0,1-1,-1 1,0 0,1 0,-1 0,1-1,-1 1,1 0,0 0,-1 0,1 0,0 0,0 0,0 0,0 0,0 0,0 1,0-1,0 0,0 1,0-1,0 0,1 1,1-1,1 1,-1-1,1 1,-1 0,1 0,-1 0,1 1,-1-1,1 1,-1 0,1 0,-1 0,-1 0,1 0,-1 1,0-1,0 1,1-1,-1 1,0 0,-1-1,1 1,0 0,0 1,-1-1,1 0,-1 0,0 1,1-1,-1 1,0-1,-1 1,1-1,0 1,-1-1,4 13,-2-1,0 0,0 11,-1-19,1 32,0-1,2 0,1 0,1-1,12 35,-14-58,-2-6,0 1,1-1,0 0,0 0,0 0,2 1,-5-7,1 0,0 0,0 0,-1 0,1 0,0 0,0 0,0 0,0 0,1 0,-1-1,0 1,0 0,0-1,1 1,-1-1,0 1,0-1,1 0,-1 0,0 1,1-1,-1 0,0 0,1 0,-1 0,0-1,1 1,-1 0,0 0,1-1,-1 1,0-1,0 1,1-1,-1 0,0 0,8-5,-1 0,1-1,-2 0,1-1,-1 1,0-1,0-1,0-1,21-24,45-44,4 3,3 3,67-44,-141 111,1 0,0 1,0 0,1 0,-1 1,1 0,0 0,6-1,-11 4,0-1,1 1,-1 0,0-1,0 1,1 1,-1-1,0 0,0 1,0 0,1 0,-1 0,0 0,0 0,0 1,-1-1,1 1,0 0,0 0,-1 0,1 0,-1 0,1 2,9 9,-1 1,-1 1,0 0,-1 0,-1 1,-1 0,5 14,-1 1,-2 0,-1 1,2 26,-4-8,-3 37,-1-30,-2-53,1 0,-1 0,1-1,-1 1,1 0,0-1,1 1,-1-1,1 1,-1-1,2 2,-2-4,-1 0,1-1,0 1,0 0,-1-1,1 1,0 0,0-1,0 1,0-1,0 1,0-1,0 0,0 1,0-1,0 0,0 0,0 0,0 0,0 0,0 0,0 0,0 0,0 0,0 0,0 0,0-1,0 1,0 0,0-1,0 1,-1-1,1 1,0-1,0 1,0-1,0 0,-1 1,1-1,0 0,0 0,4-4,1 0,-1-1,0 0,-1 0,0 0,0 0,0-1,1-2,25-61,-14 30,4-4,6-16,3 0,20-28,-37 75,-12 13,0 0,0 0,1 0,-1 0,0 0,0 0,0 0,0 0,1 0,-1 0,0 0,0 0,0 0,0 0,1 0,-1 0,0 1,0-1,0 0,0 0,1 0,-1 0,0 0,0 0,0 0,0 0,0 1,0-1,1 0,-1 0,0 0,0 0,0 0,0 1,0-1,0 0,0 0,0 0,0 0,0 1,0-1,0 0,0 0,2 31,-3-23,-1 48,0-6,3 29,0-74,-1-1,1 1,-1 0,1-1,0 1,1-1,-1 0,1 1,0-1,0 0,0 0,1 0,0 0,-1 0,1-1,0 1,1-1,-1 0,1 0,1 1,1 0,1-1,-1 0,0 0,1-1,0 1,-1-2,1 1,0-1,0 0,0 0,0-1,0 0,1 0,264-5,-270 5,1 1,-1-1,1 1,-1 0,1-1,-1 1,0 0,1 1,-1-1,0 0,2 2,18 8,6-6,0-2,0 0,0-2,0-2,13-1,22 0,1277 1,-738 2,-601 1,-1 1,1-1,-1 1,1 0,-1 0,0-1,0 1,-1 2,1-3,-1 21,1 0,1 0,1 0,1 0,0-1,5 10,-3-6,-1 0,0 0,-2 0,-1 0,-2 0,-1 13,0 26,2 1367,16-1432,-2 0,52-1,0 3,37 8,-51-2,0 2,-1 2,35 14,-69-21,0 0,0-2,0 0,0-1,1 0,-1-2,0 0,1-1,0-1,-20 5,1-1,0 0,-1 0,1 0,-1 0,0 0,1 0,-1 0,0 0,-1 0,-29 20,-2-1,0-2,-12 4,-1 2,-17 12,41-22,1 1,0 2,1 0,1 1,1 1,0 1,0 4,17-23,0 1,0 0,0 0,1 0,-1 0,1 0,0 0,-1 0,2 0,-1 0,0 1,1-1,0-1,0 0,0 0,0 0,0-1,1 1,-1 0,1 0,-1-1,1 1,0 0,-1-1,1 1,0-1,0 1,0-1,1 1,-1-1,0 1,0-1,1 0,-1 0,1 1,6 4,0 0,0 0,0-1,0 0,1-1,0 1,0-2,0 1,0-1,9 1,-17-3,9 0,-1 0,0 1,1 1,-1 0,0 0,0 0,0 2,-9-5,0 0,1 0,-1 0,0 0,1 1,-1-1,0 0,0 0,1 0,-1 1,0-1,0 0,1 1,-1-1,0 0,0 0,0 1,1-1,-1 0,0 1,0-1,0 0,0 1,0-1,0 1,0-1,0 0,0 1,0-1,0 0,0 1,0-1,0 0,0 1,0-1,0 0,-1 1,1-1,0 0,0 1,0-1,-1 0,1 1,0-1,0 0,0 0,-1 1,1-1,0 0,-1 0,-18 14,13-10,-68 52,49-35,-1-2,-1 0,-1-2,-14 6,-6-8,40-13,0 0,0 0,0 1,0 0,1 1,-1-1,1 1,-1 1,7-3,1 0,-1 0,1 0,-1 0,1 1,0-1,0 0,0 0,0 0,0 0,0 0,1 0,-1 0,0 0,1 1,1 5,1 89,-3 0,-1-22,1-70,-1-1,0 0,0 1,0-1,0 0,-1 0,0 0,1 0,-1 0,-1 0,1-1,-1 1,1-1,-1 1,0-1,0 0,0 0,-1 0,1-1,-3 2,-11 7,0 0,-1-1,-16 6,21-10,-193 101,181-99,21-7,1-1,-1 1,1 0,-1 0,0 1,1-1,0 1,-1-1,1 1,0 0,0 0,0 1,0-1,0 1,2 1,0 0,1 0,-1 0,1 0,0 0,0 0,0 0,1 0,-1 0,2 4,0 10,2 373,-6-215,4 24,13 72,19-10,-24-188,2 19,1 94,-14 417,1-601,-1 1,1-1,0 1,-1-1,0 0,0 0,0 1,0-1,0 0,-1 0,1 0,-1 0,0 0,0 0,0-1,0 1,-1-1,1 1,-1-1,1 0,-1 0,0 0,0 0,0-1,0 1,0-1,0 1,-1-1,-6 2,0 0,0 0,-1-1,1-1,0 0,-1 0,1-1,-7-1,-400-3,233 6,-69-4,-274 5,365 9,-82 19,175-21,-48 8,-15 2,-15-5,34-8,-59 4,-15 9,25 12,76-13,-1-4,-46 5,-87 27,132-26,-2-4,-90 5,147-19,-181 14,-121 28,277-36,0-3,-34 0,-118-7,94-1,85 4,0 1,1 1,-8 3,8-1,-1-2,1-1,-10-1,-611-3,648 1</inkml:trace>
  <inkml:trace contextRef="#ctx0" brushRef="#br0" timeOffset="1263.379">2740 4174,'-37'-106,"-14"-36,-4 9,6-3,-12-66,49 153,3-1,2 0,3 0,1-50,4 70,1-1,1 1,2 0,1 0,1 0,2 1,1 0,12-23,-2 12,2 0,2 2,1 0,2 2,1 1,2 1,2 1,32-25,-42 42,1 1,0 2,0 0,2 2,-1 0,1 2,1 0,0 2,0 1,0 1,12 0,-6 2,0 1,-1 2,1 1,0 2,-1 1,0 1,0 2,0 1,17 7,-20-3,-1 0,0 2,-1 2,-1 0,0 1,-1 2,-1 0,-1 2,12 13,10 16,-3 2,-1 2,25 48,-37-54,-3 2,-2 1,-2 1,0 9,11 44,9 69,-29-106,-3 0,-3 0,-3 5,-5 206,-2-80,4-128,0-70</inkml:trace>
  <inkml:trace contextRef="#ctx0" brushRef="#br0" timeOffset="1961.759">3643 3582,'0'11,"0"108,6 1,-2-80,2 0,1-1,3 1,11 33,-12-48,0 0,1 0,2-1,0 0,2-1,0 0,1-1,5 3,-10-14,0-1,0 1,1-2,1 0,-1 0,1-1,1 0,-6-5,0 0,-1 0,1-1,0 1,1-2,-1 1,0-1,0 0,1-1,-1 0,0 0,1 0,-1-1,7-1,-1-1,0-1,-1-1,1 1,-1-2,0 0,0 0,0-1,-1-1,0 0,-1 0,0-1,0 0,1-2,20-25,-1-1,-2-1,0-4,-24 36,44-65,-4-2,6-18,-35 61,-2-1,-1 0,-1-1,-1-1,-2 0,-2 0,0-3,-6 14,-1 19</inkml:trace>
  <inkml:trace contextRef="#ctx0" brushRef="#br0" timeOffset="4708.831">3162 5190,'-11'-36,"-1"-6,-5-32,15 62,0 1,1-1,1 0,-1 0,2 1,0-1,0 0,3-8,-3 17,0 0,0 0,0 1,0-1,1 0,-1 0,1 1,-1-1,1 1,0-1,0 1,0 0,1 0,-1 0,0 0,1 0,-1 1,1-1,0 1,-1-1,1 1,0 0,0 0,0 0,2 0,4 0,0 0,-1 0,1 1,-1 1,1-1,0 1,-1 1,6 1,-12-3,1 1,-1 0,0 0,0 0,1 1,-1-1,0 1,0-1,0 1,-1-1,1 1,0 0,-1 0,1 0,-1 0,1 0,-1 0,0 0,0 1,0-1,0 0,0 1,-1-1,1 1,-1 1,3 10,-1 0,-1 0,-1 0,0 4,0-3,-2 140,-1-53,5 8,-2-106,0 1,1-1,-1 0,1 0,0 0,0 0,1 0,-1-1,1 1,-1 0,1 0,1-1,-1 0,0 1,1-1,-1 0,2 1,1 0,-1-1,0-1,1 1,-1-1,1 1,0-1,0-1,0 1,0-1,0 1,0-2,0 1,1 0,40 2,0-2,0-1,27-5,-64 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2T14:07:59.999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1 2598,'0'-2223,"0"2221,0 1,0-1,0 1,0 0,0-1,1 1,-1-1,1 1,-1 0,1-1,-1 1,1 0,0 0,0-1,0 1,-1 0,1 0,0 0,0 0,1 0,-1 0,0 0,0 1,0-1,1 0,-1 1,0-1,1 0,-1 1,0 0,1-1,-1 1,1 0,0 0,7-1,0 0,1 1,-1 0,1 0,1 2,12-1,-19 0,1-1,-1 0,0 0,0-1,1 1,-1-1,0 0,0 0,0 0,0-1,0 1,0-1,0 0,-1 0,2-2,0 2,0 0,0 0,0 0,0 0,0 1,0 0,0 0,0 0,0 1,3 0,58 1,-29 1,2558-2,-2594 0</inkml:trace>
  <inkml:trace contextRef="#ctx0" brushRef="#br0" timeOffset="1115.781">3217 174,'-7'-21,"0"-2,-2 0,-8-18,14 35,0 1,0 0,0 0,-1 0,0 0,0 0,0 1,0 0,-1 0,1 0,-1 0,0 1,-4-3,8 6,0 0,0 0,1-1,-1 1,0 0,0 0,0 0,0 0,0 0,0 0,1 0,-1 0,0 1,0-1,0 0,0 0,1 1,-1-1,0 1,0-1,0 1,1-1,-1 1,0-1,1 1,-1-1,0 1,1 0,-1-1,1 1,-1 0,1 0,0-1,-1 1,1 0,0 0,-1 0,1 0,0 0,-11 36,8-18,1 1,0-1,2 1,0-1,1 1,1-1,0 1,2-1,-1-10,0-1,1 1,0-1,0 0,1-1,0 1,0-1,1 0,0 0,0-1,0 1,1-1,0-1,0 1,1-1,-1-1,1 1,0-1,1 0,-1-1,0 0,1-1,0 1,0-2,0 1,7-1,-5 0,0-1,0 0,0-1,-1 0,2 0,-12 0,0 1,0-1,0 1,0-1,0 1,0-1,0 1,0 0,0-1,0 1,0-1,0 1,0-1,0 1,-1-1,1 1,0 0,0-1,0 1,-1-1,1 1,0 0,-1-1,1 1,-1-2,-19-30,-1 2,-1 0,-2 1,-23-21,-5-8,41 46,5 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2T14:08:04.178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6658 2652,'-13'-26,"0"1,2-2,1 0,1 0,1-1,2 0,0 0,0-23,0-42,4 0,4-6,0 12,0-690,-2 569,0 201,0 0,-1 0,0 0,0 0,-1 0,1 0,-2 0,1 0,-1 1,0-1,0 1,-1 0,0 0,0 0,0 0,-1 0,0 1,0 0,0 0,0 1,-1-1,0 1,-3-1,-50-32,-2 2,-55-22,61 32,1-3,2-1,1-3,-9-10,13 4,-123-91,141 109,-1 2,-1 2,0 0,-1 2,-3 1,4 5,-1 1,1 1,-1 2,0 2,-31 1,5-1,-7-3,-123-9,0 8,-10 9,16-2,-1615-1,1795 0</inkml:trace>
  <inkml:trace contextRef="#ctx0" brushRef="#br0" timeOffset="815.376">2795 1,'-14'4,"0"2,0 0,1 0,-1 1,1 1,1 0,-1 1,2 0,-1 1,-2 4,8-7,-1 0,2 1,-1-1,1 1,0 1,1-1,0 1,0-1,1 1,0 0,1 0,0 1,0-1,1 0,0 1,0 8,1-14,1-1,-1 1,0-1,1 1,0 0,-1-1,2 1,-1-1,0 0,1 1,-1-1,1 0,0 0,0 0,0 0,1 0,1 1,0 0,0 0,1-1,-1 0,1 0,0 0,0-1,1 1,-1-1,0-1,5 2,13 1,0 0,0-2,1-1,-1 0,4-2,-13 1,17 0,11-1,30-3,-70 3,1 1,0-1,-1 0,1 0,-1 0,1 0,-1 0,1 0,-1-1,0 1,0-1,0 0,0 0,0 0,0 0,0 0,0 0,-1 0,1 0,-1-1,0 1,1-1,-1 1,0-1,-1 1,1-1,0 0,-1 1,1-1,-1 0,0 0,0-2,0-2,0 1,0-1,-1 0,0 0,0 0,0 1,-1-1,0 1,-1-1,1 1,-1 0,0 0,-1-1,-3-3,-1 0,0 0,-1 1,0 0,0 0,-8-4,13 10</inkml:trace>
  <inkml:trace contextRef="#ctx0" brushRef="#br0" timeOffset="2433.154">989 1918,'-29'0,"-168"-4,153 0,0-1,0-2,-18-7,10 0,1-2,0-2,-6-6,35 14,2-1,0-1,0-1,1-1,0 0,1-1,1-1,-7-9,3 0,1-2,1 0,1-1,2 0,1-2,1 0,1 0,2-1,1-1,1-4,4 15,2-1,0 0,2 0,0 0,2 0,0 0,1 0,2 1,0-1,1 1,4-10,-3 15,0 1,1-1,1 1,0 0,1 1,0 0,1 1,1 0,0 0,1 1,0 0,1 1,0 1,1 0,5-2,15-6,0 1,2 2,0 2,1 1,0 2,1 1,-1 2,28-1,62-1,124 7,-214 3,20-1,0 3,-1 2,1 3,-2 2,1 3,-1 2,0 2,32 21,-1 4,-3 3,23 19,-11-7,-90-55</inkml:trace>
  <inkml:trace contextRef="#ctx0" brushRef="#br0" timeOffset="7895.62">2004 508,'1'43,"1"0,2-1,3 8,-4-33,1 1,1-1,1 1,0-1,1-1,1 1,0-1,9 11,-10-17,-1 0,-1 0,0 0,0 1,2 5,-6-11,1-1,-1 1,0 0,0 0,-1 0,1-1,-1 1,0 0,0 0,-1 0,1 0,-1 0,0-1,-1 3,0 10,2-16,1 1,-1 0,0 0,0-1,-1 1,1 0,0 0,0-1,-1 1,1 0,-1-1,0 1,1 0,-1-1,0 1,0-1,0 1,0-1,0 0,0 1,-1-1,1 0,0 0,-1 0,1 0,-1 0,-1 1,-19 8,0-2,-1 0,1-2,-2 0,1-1,-1-2,-12 0,-46 1,-43-4,100-1,-62 0,85 1</inkml:trace>
  <inkml:trace contextRef="#ctx0" brushRef="#br0" timeOffset="10038.925">2709 903,'140'-1,"153"3,-238 1,0 3,0 2,0 3,11 5,-62-14,6 0,-1 1,0 1,0 0,2 1,-10-5,0 1,1-1,-1 1,0-1,0 1,0 0,0 0,0-1,0 1,0 0,0 0,0 0,0 0,0 0,-1 0,1 1,0-1,-1 0,1 0,-1 0,1 1,-1-1,0 0,1 1,-1-1,0 0,0 1,0-1,0 0,0 1,0-1,0 0,-1 0,-1 4,0 0,-1 0,1-1,-1 1,0-1,0 0,-1 0,1 0,-1-1,0 1,0-1,0 0,-1 1,-13 7,-1 0,-13 6,2-2,-85 42,77-41,2 2,0 1,1 2,1 2,-4 5,11-1,26-26,1 0,-1-1,1 1,-1 0,1-1,-1 1,1 0,0-1,-1 1,1 0,0 0,0-1,-1 1,1 0,0 0,0 0,0-1,0 1,0 0,0 0,0 0,0-1,1 1,-1 0,0 0,0-1,1 1,-1 0,0 0,1-1,-1 1,1 0,-1-1,1 1,-1 0,1-1,-1 1,1-1,-1 1,1-1,0 1,0-1,9 6,1-2,0 1,-1-1,2-1,-1 0,0-1,1 0,0 0,-11-2,-1 0,1 0,-1 0,1 0,-1 1,1-1,-1 0,1 0,-1 1,0-1,1 0,-1 1,1-1,-1 0,0 1,1-1,-1 0,0 1,1-1,-1 1,0-1,0 1,1-1,-1 1,0-1,0 1,0-1,0 1,0-1,0 1,0-1,0 1,0 0,0-1,0 1,0-1,0 1,0-1,0 1,0-1,-1 1,1-1,0 1,0-1,-1 1,-11 24,6-18,0 0,0 0,-1-1,0 1,0-2,0 1,-1-1,0 0,0 0,0-1,-23 10,0-1,-4 0,16-7,-176 64,187-67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18.2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2038 488,'-27'-43,"-1"1,-3 2,-1 1,-1 1,-3 2,-2 0,9 11,-2 1,0 2,-2 0,0 3,-1 0,-1 3,-1 1,-6-1,10 6,-1 2,0 2,0 1,0 1,-1 2,1 1,0 2,-6 2,-24 4,1 2,0 4,-51 17,60-13,1 2,0 2,2 3,1 1,1 3,1 2,2 2,-39 36,46-33,2 1,1 2,2 1,2 2,1 1,3 2,1 0,3 2,-14 36,13-18,4 0,1 2,4 0,3 0,-1 39,9-55,2 1,2-1,2 1,3 0,2-1,2 0,12 35,-13-59,1-1,1 0,1-1,2 0,0-1,1 0,2-1,9 11,-10-16,1-1,0-1,1-1,1 0,0-1,1-1,0 0,0-2,2 0,8 2,9 1,1-1,0-2,0-2,1-1,0-3,0-1,0-1,1-3,-1-1,25-6,-21 1,0-2,0-2,-2-2,1-2,-1-1,-2-3,0-1,0-2,15-13,-16 8,-2-2,-1-2,-1-1,-1-2,-3-1,0-1,-2-2,-2-1,17-34,-8 4,-2-1,24-73,-43 100,-3-1,-1-1,-2 0,-2 0,0-35,-7 52,-1 1,-1-1,-2 1,0 0,-2 0,-1 0,-2 1,0 0,-1 0,-2 1,-1 1,0 0,-2 1,-1 0,-1 1,0 1,-2 1,0 0,-2 1,-10-6,-11-8,-31-19,53 40,0 1,0 1,-1 0,0 2,-2 0,3 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29.07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3187 287,'-105'-14,"0"5,0 4,0 5,-17 5,59 3,0 3,1 3,0 3,2 2,0 3,1 2,2 3,-29 19,43-20,1 1,2 3,0 1,3 2,0 1,2 3,2 0,1 2,2 1,2 2,2 1,2 0,1 2,3 1,1 1,3 0,1 1,3 1,2 0,2 1,5-22,1 0,1 1,1-1,2 0,0 0,6 18,-4-26,2 0,0-1,1 1,1-1,0-1,2 0,0 0,1-1,7 8,0-3,2 0,0-2,0 0,2-2,1 0,6 2,5 3,2-3,1 0,1-3,3 0,35 9,1-3,1-3,0-4,20-1,42 3,0-7,32-5,-68-8,-1-4,0-4,39-12,-89 10,-1-1,0-3,-1-3,-1-1,-1-2,-1-3,-1-2,-2-2,0-1,-2-3,-2-1,-1-3,21-24,-44 43,-2-1,0-1,-1 0,-1-1,-1-1,0 0,-2 0,-1-1,3-12,-7 17,-1 0,0 0,-2 0,0 0,-1 0,-1-1,0 1,-2 0,0-1,-1 1,-1 0,-1 1,0-2,-4-2,0 0,-1 0,-1 1,-1 1,-1 0,0 0,-2 2,0-1,-1 2,-4-3,-13-10,-1 2,-1 1,-1 1,-38-17,18 14,-2 3,-1 3,-1 2,0 3,-1 3,-61-7,89 18,15 2</inkml:trace>
  <inkml:trace contextRef="#ctx0" brushRef="#br0" timeOffset="1515.577">0 711,'13'-44,"1"1,3 1,1 1,17-27,-24 49,1 0,1 1,0 1,2 0,0 0,1 2,0 0,1 1,1 0,9-4,12-4,1 1,1 2,1 2,1 2,0 2,1 1,0 3,0 1,1 3,0 1,17 2,439 7,-475-3,1 2,-1 1,-1 0,1 2,-1 2,-1 0,1 1,21 13,22 5,7 4,-68-29,0 1,0 1,0-1,-1 1,1 0,-1 1,0-1,1 4,0 1,-1 0,0 0,0 1,-1 0,-1 0,0 1,0-1,-1 1,-1 0,1 11,-3-22,0-1,0 1,0-1,0 1,-1-1,1 1,0-1,0 1,-1 0,1-1,0 0,-1 1,1-1,0 1,-1-1,1 1,-1-1,1 0,-1 1,1-1,-1 0,1 1,-1-1,1 0,-1 0,0 1,-24 6,-28-1,-201-6,252 0</inkml:trace>
  <inkml:trace contextRef="#ctx0" brushRef="#br0" timeOffset="2358.735">1861 514,'1'-91,"0"12,-3 0,-9-60,9 127,-1 0,1 0,-2 0,0 1,-1-3,4 11,-1-1,0 1,1 0,-1-1,-1 1,1 0,0 0,-1 0,1 1,-1-1,0 0,0 1,0 0,0 0,0 0,-1 0,1 0,-3-1,2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34.94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144 479,'-14'12,"0"0,1 1,1 1,0 0,1 0,1 1,-8 13,12-17,0 1,1 0,0 0,1 1,0-1,1 1,1 0,0 0,0 0,2 0,-1 2,1-10,1-1,-1 0,1 1,0-1,0 1,0-1,0 0,1 0,0 0,0 0,0 0,0 0,1 0,-1 0,4 2,-1-1,0 0,0-1,0 0,0-1,1 1,0-1,0 0,0 0,0-1,1 1,14 3,-1-2,1 0,0-1,0-1,0-1,5-1,0 1,-15 0,0 0,1-1,-1-1,0 1,0-2,1 0,-1 0,10-4,-19 5,0-1,0 1,0-1,-1 1,1-1,0 1,-1-1,0 0,1 0,-1 0,0 0,0 0,0 0,0 0,0 0,0 0,-1-1,1 1,-1 0,1-2,0-7,0-1,0 1,-1-9,-1 8,1-4,1-3,-1 0,-1 0,-1 0,0 0,-2 0,0 0,-2-1,4 16,0 0,0 0,-1 0,0 0,0 0,0 1,0 0,0-1,-1 1,1 0,-1 0,0 1,0-1,0 1,0 0,-1 0,1 0,0 1,-1-1,0 1,1 0,-5 0,-9-1,1 0,0 1,0 1,-1 1,-9 1,14 0,6 0</inkml:trace>
  <inkml:trace contextRef="#ctx0" brushRef="#br0" timeOffset="1047.589">737 479,'-2'57,"2"40,0-86,1 1,1-1,0 1,1-1,0 0,5 10,-7-18,0 0,0 0,0-1,1 1,-1-1,1 1,0-1,0 0,0 1,0-1,0 0,0 0,1-1,-1 1,1 0,-1-1,1 1,-1-1,1 0,0 0,0 0,0 0,0-1,-1 1,1-1,0 0,0 1,0-1,0-1,0 1,0 0,0-1,0 1,0-1,0 0,-1 0,1 0,0 0,0-1,-1 1,2-2,10-5,-1-1,0-1,0 0,-1-1,0-1,-1 0,0 0,-1-1,0 0,5-11,-16 33,0 1,0-1,1 1,1-1,-1 1,1-1,1 1,1 4,-1-10,0 0,0 0,0 0,0 0,1-1,-1 1,1-1,0 0,0 0,1 0,-1 0,0 0,1-1,0 0,3 2,-4-3</inkml:trace>
  <inkml:trace contextRef="#ctx0" brushRef="#br0" timeOffset="1715.668">1668 0,'-2'195,"5"211,-3-394,0 0,2 1,0-1,0 0,1-1,0 1,4 8,-6-18,0 1,0-1,1 1,0-1,-1 1,1-1,0 0,0 0,0 0,0 0,0 0,1 0,-1-1,0 1,1-1,0 1,-1-1,1 0,0 0,-1 0,1-1,0 1,0-1,0 1,0-1,-1 0,1 0,0 0,0-1,0 1,0 0,0-1,-1 0,2 0,3-1,-3 0</inkml:trace>
  <inkml:trace contextRef="#ctx0" brushRef="#br0" timeOffset="2062.456">1442 423,'0'0,"0"0,0 0,0 0,0 0,0 0,0 0,0 0,0 0,43-14,14-5,-2 1,-11 3,-12 5,-13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2:41.42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1451 509,'-202'-1,"-228"3,387 0,0 2,1 1,-1 3,1 1,-11 6,27-7,0 2,0 1,1 1,1 2,0 0,0 1,2 1,-16 15,10-4,1 2,2 0,1 2,1 0,1 1,2 2,2 0,1 1,2 1,1 0,1 1,0 9,-5 37,2-1,5 2,3 0,3 0,5 11,0-37,2-1,3 1,3-1,2-1,13 43,-14-71,1-1,1 1,1-2,2 1,0-2,2 0,1-1,0 0,2-2,1 0,1-1,3 2,-4-7,1 0,0-1,1-2,0 0,1-1,1-1,0-1,0-2,0 0,24 4,-17-7,1-1,-1-2,1-1,-1-1,0-2,1-1,-1-1,15-6,-2-1,0-3,-1-1,0-2,-1-2,-2-2,0-2,-1-1,-1-2,-1-1,-2-3,-1 0,9-13,-11 6,0-2,-3-1,-1-1,-2-1,-2-2,-2 0,-2-2,-2 0,-2-1,-2-1,-2 0,-2 0,-2-2,-3 1,-1 0,-3-1,-3-22,0 47,-1 1,-2 0,0 1,-1-1,-1 1,-2 0,0 1,-1 0,-4-4,4 9,-1 0,-1 0,-1 2,0-1,-1 2,-1 0,0 0,-1 1,0 1,-1 1,-3-1,-6-2,0 2,-1 1,0 1,-1 1,0 1,0 1,-29-2,5 4,-1 2,1 2,-50 7,76-4,1 1,-1 1,-15 6,16-1</inkml:trace>
  <inkml:trace contextRef="#ctx0" brushRef="#br0" timeOffset="2200.279">1536 1891,'45'28,"12"7,1-3,62 26,2-12,121 28,27-12,-185-48,0-3,22-3,511-6,-336-5,-76 1,199-29,-190 0,-1-8,5-12,-34-2,-3-8,-2-8,91-52,279-169,132-115,-461 266,634-387,-734 449,34-31,26-33,-176 137,0 0,1 1,-1 0,1-1,0 2,0-1,0 1,0 0,0 0,1 1,-1 0,1 0,-1 0,1 1,-1 0,1 0,2 1,-9-1,1 0,-1 0,0 0,1 0,-1 0,1 0,-1 0,0 0,1-1,-1 1,0 0,1 0,-1 0,0 0,1 0,-1-1,0 1,1 0,-1 0,0-1,1 1,-1 0,0-1,0 1,0 0,1 0,-1-1,0 1,0 0,0-1,0 1,1-1,-1 1,0 0,0-1,0 1,0 0,0-1,0 1,0-1,0 1,0 0,0-1,0 1,0-1,0 1,0-1,0 1,-1-1,1 0,0 1,0-1,0 1,0-1,-1 1,1-1,0 1,-1-1,1 1,0-1,-1 1,1-1,0 1,-1 0,1-1,-1 1,1 0,-1-1,1 1,-1 0,1-1,-1 1,1 0,-1 0,0 0,-63-3,-55 4,27 1,-76-2,252-2,-1-4,1-3,15-7,-36 6,0 2,1 4,-1 2,5 3,-68-1,1 0,-1 0,0 0,0 0,0 0,0 0,0 0,1 0,-1 0,0 0,0 0,0 0,0 0,0 0,1 1,-1-1,0 0,0 0,0 0,0 0,0 0,0 0,0 1,0-1,0 0,1 0,-1 0,0 0,0 0,0 1,0-1,0 0,0 0,0 0,0 0,0 1,0-1,0 0,0 0,0 0,0 0,0 1,0-1,-1 0,1 0,0 0,0 0,0 0,0 1,0-1,0 0,0 0,0 0,0 0,-1 0,1 0,-8 12,5-8,-17 26,2 1,-1 5,-18 31,-241 408,265-453,11-19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7T14:13:16.39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28 508,'0'315,"0"-307</inkml:trace>
  <inkml:trace contextRef="#ctx0" brushRef="#br0" timeOffset="347.072">0 0,'0'0,"0"0,0 0,0 0,0 0,0 0,0 0,0 0,0 0,0 0,0 0</inkml:trace>
  <inkml:trace contextRef="#ctx0" brushRef="#br0" timeOffset="6596.95">451 451,'0'347,"1"-350,-1 1,1-1,0 0,0 1,1-1,-1 1,1 0,-1-1,1 1,0-1,7-11,1-10,-2-1,0 0,4-24,-3 12,2-35,-4 19,-6 52,-1 0,1-1,-1 1,1 0,0 0,-1-1,1 1,0 0,0 0,0 0,0 0,0 0,0 0,0 0,0 0,1 0,-1 0,0 1,0-1,1 1,-1-1,0 1,1-1,-1 1,1 0,-1-1,0 1,1 0,0 0,7-1,1 1,0 0,-1 1,3 0,1 0,-7-1,0 0,0 1,0 0,0 0,0 0,0 1,0 0,-1 0,1 0,-1 1,1-1,-1 1,0 1,0-1,-1 1,1 0,-1 0,1 0,-1 1,0-1,-1 1,10 14,0-1,-2 2,0-1,-2 1,0 1,-1 0,-1 0,-1 1,-1-1,-1 1,-1 1,0-1,-2 0,-2 22,1-34,-1-5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7T18:13:23.04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1378,'0'-1163,"0"1150,1 0,0-1,0 1,2 0,-1 1,2-1,0 0,0 1,3-4,-5 11,1-1,0 2,0-1,0 0,1 1,0-1,0 1,0 0,0 0,0 0,1 1,0 0,0 0,0 0,0 0,0 1,0 0,1 0,-1 0,1 1,5-1,8-1,0 1,1 1,-1 1,0 0,1 1,-1 2,-7-1,-1 0,1 1,-1 1,0-1,0 2,0 0,-1 0,0 1,0 0,4 3,-6-2,96 76,-89-70,0 2,-1 0,-1 1,0 0,2 6,-10-14,-1 0,0 0,-1 1,0-1,0 1,0-1,-1 1,-1 0,0 0,0 0,0 7,-2-14,1-1,0 1,0-1,-1 0,1 1,-1-1,1 0,-1 1,1-1,-1 0,0 0,0 0,0 1,0-1,0 0,0 0,0 0,0-1,0 1,0 0,0 0,0-1,-1 1,1 0,0-1,-1 1,-38 10,34-9,-44 7,1-2,-1-3,0-1,-1-3,-7-2,54 1,6 0,-2 1,1 0,-1 0,0 0,1 0,-1 0,0 0,1 0,-1 0,0 1,1-1,-1 0,0 0,0 0,1 0,-1 0,0 1,0-1,1 0,-1 0,0 1,0-1,0 0,1 0,-1 1,0-1,0 0,0 1,0-1,0 0,1 0,-1 1,0-1,0 0,0 1,2 10,0 1,1-1,1 0,0 0,0 0,1-1,5 9,5 11,68 173,-43-99,32 55,-37-94,-7-14,-2 2,11 33,-36-81</inkml:trace>
  <inkml:trace contextRef="#ctx0" brushRef="#br0" timeOffset="596.976">1090 934,'0'741,"0"-739</inkml:trace>
  <inkml:trace contextRef="#ctx0" brushRef="#br0" timeOffset="1066.335">967 894,'-4'25,"-9"52,3 2,2 31,8-106,0 0,0-1,0 1,1 0,-1 0,1 0,0-1,0 1,0 0,1-1,-1 1,1-1,0 0,0 1,2 2,-2-4,1 1,0-1,0 0,-1 0,1 0,1-1,-1 1,0 0,0-1,0 0,1 0,-1 0,1 0,-1-1,1 1,2-1,23 1,-1-1,0-1,0-2,26-6,-51 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7T18:15:21.215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42,'843'0,"-811"0,-1-1,1-2,-1 0,0-3,0 0,29-11,-53 14,-4 1</inkml:trace>
  <inkml:trace contextRef="#ctx0" brushRef="#br0" timeOffset="968.345">887 82,'0'1616,"0"-1614</inkml:trace>
  <inkml:trace contextRef="#ctx0" brushRef="#br0" timeOffset="1571.386">284 2016,'1269'0,"-1249"-1,1 0,-1-2,-1 0,1-1,0-1,-1 0,0-2,7-4,-22 9,-5 2</inkml:trace>
  <inkml:trace contextRef="#ctx0" brushRef="#br0" timeOffset="2918.601">2258 2901,'0'-1629,"0"1620,0-1,0 1,2 0,-1-1,1 1,0 0,1 0,3-8,-3 11,0 1,0 0,1 0,0 0,0 0,0 0,0 1,0-1,1 1,0 0,0 1,0-1,6-2,2 0,1 0,0 1,0 1,1 0,-1 0,1 2,0 0,-1 0,1 1,0 1,5 1,3 1,1 0,0 2,-1 1,0 0,0 2,16 7,-19-5,-1 1,0 1,0 1,13 11,66 59,-93-77,3 2,-1-1,0 2,0-1,-1 1,0 0,0 0,-1 1,0 0,0 0,-1 0,0 0,-1 1,0-1,-1 1,1 0,-2 0,0 0,0 0,-1 0,0 0,0 0,-1-7,0 1,0-1,0 0,0 0,0 0,-1 1,1-1,-1-1,0 1,0 0,0 0,0-1,-1 1,1-1,-1 1,1-1,-1 0,0 0,0-1,0 1,0 0,0-1,0 0,0 0,-1 0,1 0,0 0,-3 0,-13 2,1-1,-1-1,1 0,-17-2,24 0,-96-4,109 7,-2 0,1 0,0 1,0-1,-1 0,1 1,-1-1,0 1,1-1,-1 0,0 1,-1-1,1 3,0 2,2 34,2-1,2 1,2-1,1 0,2-1,2 0,8 14,17 32,4-2,37 54,-51-94,26 27,-28-36,0 1,12 25,-34-51,-8-12,3 2</inkml:trace>
  <inkml:trace contextRef="#ctx0" brushRef="#br0" timeOffset="3728.572">3788 847,'573'0,"-575"0</inkml:trace>
  <inkml:trace contextRef="#ctx0" brushRef="#br0" timeOffset="4178.706">3911 1371,'693'0,"-691"0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7T18:15:28.891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1 121,'17'111,"26"80,41 104,-46-165,74 195,-35-109,-66-177,-1 0,-3 0,-1 1,-1 5,2-9,-6-34,-1 0,1 0,-1-1,1 1,-1-1,1 1,0 0,0-1,0 1,0-1,0 1,0-1,0 0,0 0,1 1,-1-1,0 0,2 0,-3-1,1-1,0 1,0-1,0 0,0 1,0-1,-1 0,1 1,0-1,-1 0,1 0,0 0,-1 0,1 0,-1 0,0 0,1 0,2-4,18-32,-1 0,12-33,14-28,95-184,-82 162,-26 52,19-56,-44 100,0-1,-2-1,-1 1,0-1,-2 0,-2 0,0-1,-7-324,6 347</inkml:trace>
  <inkml:trace contextRef="#ctx0" brushRef="#br0" timeOffset="770.18">1411 1210,'-4'143,"-23"138,26-271,1-7,0 1,-1-1,1 1,0-1,-1 1,0-1,0 1,0-1,0 0,-1 1,0-1,1 0,-1 0,0 0,0 0,0 0,-1-1,0 1,3-2,0-1,-1 0,1 0,0 1,-1-1,1 0,0 0,-1 0,1 0,-1 0,1 1,0-1,-1 0,1 0,0 0,-1 0,1 0,-1 0,1 0,0 0,-1 0,1 0,-1-1,1 1,0 0,-1 0,1 0,0 0,-1 0,1-1,0 1,-1 0,-6-14,3-22,4 34,-2-293,4 158,-2 134,0 0,0 1,0-1,0 0,1 0,-1 1,1-1,0 0,0 1,0-1,0 1,0-1,0 1,1 0,-1-1,1 1,0-1,0 2,0-1,0 1,1 0,-1-1,0 1,0 0,1 0,-1 1,0-1,1 0,-1 1,1 0,-1-1,1 1,-1 0,1 0,-1 0,1 1,1-1,5 2,-1 0,0 0,1 1,-1 0,0 1,-1-1,1 1,-1 1,1-1,-1 2,0-1,-1 1,0-1,3 4,13 16,-2 0,0 1,2 7,-6-9,48 75,1 12,-17-26,4-2,7 2,-55-79</inkml:trace>
  <inkml:trace contextRef="#ctx0" brushRef="#br0" timeOffset="1532.484">2380 849,'812'0,"-811"0</inkml:trace>
  <inkml:trace contextRef="#ctx0" brushRef="#br0" timeOffset="2538.047">3387 1,'78'165,"-7"4,-2 20,47 127,-83-240,3-2,3-1,6 2,-44-74,6 10,1 0,-1 0,2-1,6 7,-13-16,0 1,0 0,0 0,0-1,0 1,0-1,0 0,0 1,1-1,-1 0,1 0,-1-1,0 1,1 0,0-1,-1 1,1-1,-1 0,1 0,-1 0,1 0,-1-1,1 1,0-1,-1 1,3-2,-4 1,-1 0,1 1,0-1,-1 0,1 0,-1 0,1 0,-1 0,1 0,-1 0,0 0,1 0,-1 0,0 0,0 0,0-1,0 1,0 0,0 0,0 0,0 0,0-1,-1-3,3-14,0-1,2 0,0 1,2-4,0-3,0 1,-1-6,-3 10,0-9,3 1,0 0,2-1,1-2,-5 18,1 0,0 0,1 0,0 1,1 0,4-6,98-172,-102 177,0 0,-1-1,-1 1,0-1,1-11,-1 6,0 0,8-18,-1 14,0 0,12-17,-4 8,-19 8,-2 16,2 6</inkml:trace>
  <inkml:trace contextRef="#ctx0" brushRef="#br0" timeOffset="3832.323">4958 525,'0'773,"23"-778,-12 0,0-1,-1 0,0 0,0-1,0 0,-1-1,0 0,5-6,0 0,0-1,-1-1,-1-1,0 1,-1-2,-1 0,-1 0,-1 0,0-1,-1-1,3-15,-9 31,1-1,-1 1,1 0,-1 1,1-1,0 0,0 0,1 1,-1-1,1 1,0 0,0 0,0 0,0 0,1 1,-1-1,1 1,-1 0,1-1,0 2,0-1,0 0,0 1,0 0,0 0,2 0,13-2,1 1,-1 1,0 1,0 1,9 1,1 0,-25-2,1 0,-1 0,0 1,0 0,0-1,0 2,0-1,0 0,0 1,0 0,0 0,-1 0,1 0,0 1,-2-1,1 1,0 0,-1 0,0 0,0 1,0-1,0 0,0 1,-1 0,1-1,-1 1,0 0,0-1,0 1,-1 3,4 27,-2 0,-2 1,-1-1,-2 1,-1 50,4 19,-1-103,1-1,0 1,-1 0,1 0,0 0,-1 0,1-1,-1 1,0 0,1 0,-1-1,1 1,-1-1,0 1,0 0,1-1,-1 1,0-1,0 1,0-1,0 0,1 1,-1-1,0 0,0 0,0 0,0 0,0 1,0-1,0 0,0 0,0-1,0 1,-42-2,32 1,-6 1,14 1,-1-1,0 0,1 0,-1 0,0 0,0-1,1 1,-1-1,0 0,1 0,-1 0,1-1,-1 1,1-1,0 0,0 0,0 0,0 0,-2-2,-8-15,0 0,2-1,0-1,1 0,-5-14,11 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7T18:15:33.92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5258 1,'-4548'0,"4140"22,112-3,291-18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7T18:15:35.382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1 2225,'-1'-228,"3"-272,4 388,5 1,4 0,28-95,1 42,7 2,22-32,-39 100,-13 34,21-38,-33 79,0 1,2 1,0 0,1 1,1 0,0 1,6-5,-13 15,0 1,0-1,0 1,1 0,-1 1,1-1,0 1,0 1,1-1,-1 1,0 0,1 1,5-1,12 0,1 2,-1 0,12 2,-4 0,-24-2,1 1,-1-1,1 2,-1-1,0 1,0 1,0-1,0 2,0-1,-1 1,1 1,-1-1,0 1,0 1,-1-1,1 2,-7-7,20 19,0 1,-1 1,13 18,-28-32,0 0,-1 0,1 1,-1-1,-1 1,0 0,0 1,0-1,-1 0,0 1,-1 0,0-1,0 1,-1 6,0-11,0 0,-1-1,0 1,0 0,0 0,0-1,0 1,-1-1,1 1,-1-1,0 1,0-1,0 0,-1 0,-1 2,-1 0,0-1,-1 1,1-1,-1 0,0-1,0 1,0-1,-4 1,-10 3,1-1,-1-1,0-1,0 0,-13-1,-115 5,-118-9,94-3,168 4,0 0,0 0,0 1,0-1,0 1,0 0,0 0,1 0,-4 1,6-1,0 0,-1 0,1 0,0 0,0 0,0 0,0 0,0 0,0 1,0-1,0 0,0 1,0-1,1 0,-1 1,1-1,-1 1,1-1,-1 1,1-1,0 1,0-1,0 1,0 0,0-1,0 2,1 8,0 0,1-1,0 1,1 0,0-1,1 1,0-1,1 0,0 0,0 0,16 23,0-2,9 8,-6-7,65 87,72 72,151 177,-256-306,-37-43,-2 0,0 1,11 18,-24-32,0 1,-1 0,1 0,-1 0,-1 0,0 0,0 0,0 1,-1-1,0 1,0-1,-1 1,0 0,-1 7,1-15,0 1,0-1,0 0,0 1,0-1,0 1,1-1,-1 0,0 1,0-1,0 0,0 1,0-1,1 0,-1 1,0-1,0 0,0 1,1-1,-1 0,0 1,0-1,1 0,-1 0,0 0,1 1,-1-1,0 0,1 0,-1 0,1 0,-1 1,0-1,1 0,-1 0,0 0,1 0,-1 0,1 0,-1 0,0 0,1 0,-1 0,1 0,18-4,-16 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10-07T18:21:43.226"/>
    </inkml:context>
    <inkml:brush xml:id="br0">
      <inkml:brushProperty name="width" value="0.1" units="cm"/>
      <inkml:brushProperty name="height" value="0.1" units="cm"/>
      <inkml:brushProperty name="color" value="#004F8B"/>
      <inkml:brushProperty name="ignorePressure" value="1"/>
    </inkml:brush>
  </inkml:definitions>
  <inkml:trace contextRef="#ctx0" brushRef="#br0">0 1,'15'7,"13"11,17 9,8 8,10-2,3 1,-11-5,-15-8,-13-6,-12-7,-9-5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2T14:07:35.895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5022 2937,'0'-2537,"-30"2537,-12 1,28 0,0 0,0-1,0-1,0 0,0-1,0 0,0-1,-7-3,7 1,0 1,1 0,-1 1,0 1,-1 0,-8 0,-26 2,-15 2,-4 0,-547-2,614 0,0-1,0 1,0 0,0-1,1 1,-1-1,0 1,0-1,1 1,-1-1,0 0,0 1,1-1,-1 0,1 1,-1-1,1 0,-1 0,1 0,-1 1,1-1,0 0,-1-1,-9-27,4 13,2 4,0 0,1 0,1-1,-1 1,1-13,-8-35,9 57,-3-11,0-1,2 1,-1-1,2 0,-1 0,2 0,-1 16,-1-1,1 1,-1-1,1 1,-1-1,0 0,1 1,-1-1,1 0,-1 0,0 0,1 0,-1 0,-9 0,6 1,0 1,0-1,0 1,0 0,1 0,-1 1,1 0,-1-1,1 1,0 1,0-1,0 1,0-1,1 1,-1 0,-1 3,-8 12,0 0,2 1,-3 7,-1 1,-22 43,10-19,-6 6,23-42,0-1,-2-1,1 0,-2 0,-10 8,21-20,1 0,-1-1,0 1,-1 0,1-1,0 0,0 1,0-1,-1 0,1 0,-1 0,1-1,-1 1,1-1,-1 1,1-1,-1 0,0 0,1 0,-1 0,1 0,-1-1,1 1,-1-1,1 0,-1 1,1-1,-1 0,1-1,0 1,0 0,-2-1,0-2,0 0,0 0,0 0,0-1,1 1,-1-1,1 0,0 0,1 0,-1 0,1 0,0-1,0 1,1-1,-12-49,-7-24,19 77,0 1,0-1,0 1,0 0,0-1,0 1,0 0,-1-1,1 1,0 0,-1 0,1 0,-1 0,1 0,-1 1,0-1,1 0,-1 1,0-1,1 1,-1 0,0 0,0-1,1 1,-1 0,0 0,0 0,-1 1,-6 0,1 0,-1 0,1 1,0 0,-4 1,-12 6,18-6,0 0,-1-1,1 0,-1-1,1 1,-1-1,0 0,1-1,-2 1,7-2,1 1,-1 0,1 0,-1 0,1-1,-1 1,1 0,-1-1,1 1,-1 0,1-1,-1 1,1-1,0 1,-1-1,1 1,0-1,-1 1,1-1,0 1,0-1,0 1,-1-1,1 1,0-1,0 0,0 1,0-1,0 1,0-1,0 0,0-23,0 18,0-11,1-20,-2 1,-1-1,-2 0,-6-19,-1 8,10 47,1 1,-1 0,1 0,-1 0,1 0,-1-1,1 1,-1 0,1 0,-1 0,1 0,-1 0,1 0,-1 1,1-1,-1 0,1 0,-1 0,1 0,-1 0,1 1,-1-1,1 0,0 1,-1-1,1 0,-1 1,1-1,-1 0,-17 12,16-10,-10 7,0 1,1 1,0 0,1 1,0 0,1 0,1 1,-7 12,-24 33,28-44,-7 11,-1-2,-19 19,32-37,1 0,-1 0,1-1,-1 1,0-1,-1-1,1 1,-1-1,0 0,1-1,-1 1,0-2,-1 1,-2 0,8-2,-1 0,1-1,0 1,-1-1,1 1,0-1,0 0,0 0,0 0,-1 0,1 0,0 0,1-1,-1 1,0-1,0 1,-1-3,-29-34,24 27,2 3,0 0,1 0,0 0,1-1,-1 0,1 0,1 0,0-1,0 1,0-9,-71 18,-1619 1,839-2,854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9-22T14:07:19.426"/>
    </inkml:context>
    <inkml:brush xml:id="br0">
      <inkml:brushProperty name="width" value="0.05" units="cm"/>
      <inkml:brushProperty name="height" value="0.05" units="cm"/>
      <inkml:brushProperty name="color" value="#004F8B"/>
      <inkml:brushProperty name="ignorePressure" value="1"/>
    </inkml:brush>
  </inkml:definitions>
  <inkml:trace contextRef="#ctx0" brushRef="#br0">481 1,'0'1410,"22"-1410,-12 1,-1 1,1 0,-1 0,0 1,1 0,-1 1,-1 0,1 1,-1-1,1 2,3 2,24 10,-30-16,0 1,0 0,-1 0,1 0,-1 1,1-1,-1 1,0 1,7 7,2 0,-1 0,1-2,1 1,4 1,-11-7,-1 0,1 0,-1 1,-1 1,1-1,-1 1,-1 0,1 0,2 5,9 12,-15-22,0 1,1-1,-1 1,0-1,1 0,-1 0,1 0,0 0,0 0,0-1,-1 1,2-1,-1 0,0 0,0 0,0 0,0 0,1-1,-1 1,0-1,1 0,-3 0,1 0,-1 0,0 0,0 0,0 1,0-1,0 0,0 1,0-1,0 0,0 1,0-1,-1 1,1 0,0-1,0 1,0 0,0-1,-1 1,1 0,0 0,-1 0,1 0,-1-1,1 1,-1 0,1 0,-1 0,0 0,1 0,-1 0,0 0,0 0,0 1,0-1,0 0,0 0,0 0,-1 7,-1 0,1 1,1-1,0 0,0 1,0-1,2 2,-1 19,-1-21,0 1,0 0,-1-1,0 1,-1-1,-2 9,3-14,-1 1,0-1,1 0,-1 0,0 0,-1 0,1 0,0-1,-1 1,0-1,1 0,-1 1,0-1,0 0,0-1,0 1,-4 1,-18 9,0 1,1 0,1 2,-11 10,30-21,-4 1,0 2,1-1,0 1,0 1,5-6,1-1,-1 0,1 0,-1 0,1 0,-1-1,0 1,1 0,-1-1,0 1,0-1,0 0,1 1,-1-1,0 0,0 0,0 0,0 0,-1-1,1 1,0 0,-1 0,1 0,0 0,-1 0,1 1,0-1,-1 1,1 0,0-1,0 1,0 0,-1 0,-1 3,-1 0,1 1,0-1,0 1,0 0,1 0,-1 1,1-1,0-1,-1 1,1-1,-1 1,0-1,0 0,0-1,-2 2,6-5,-1 1,0 0,1 0,-1-1,0 1,1 0,-1 0,1 0,0 0,-1-1,1 1,0 0,-1 0,1 0,0 0,0 0,0 0,0 0,0 0,0 0,0 0,0 0,0 0,1 0,-1 0,0 0,1 0,-1-1,0 1,1 1,0 0,0 1,1 0,-1-1,1 1,0 0,-1-1,1 0,0 0,1 1,-1-1,1 1,29 18,1-1,6 1,-28-16,0 0,1-1,-1-1,1 0,0-1,0 0,-1 0,1-1,0-1,0 0,0-1,2 0,-13 1,0 0,0 0,1 0,-1 1,0-1,0 0,0 1,0-1,1 1,-1-1,0 1,0 0,0-1,0 1,0 0,0 0,0 0,-1 0,1 0,0 0,0 0,-1 0,1 0,-1 0,1 0,-1 0,1 1,-1-1,0 0,1 0,-1 0,0 1,0 0,2 5,-1 1,-1 0,1-1,-1 7,0 30,1-22,-2 0,-1 12,1-27,-1 0,0-1,0 1,-1 0,0-1,0 0,0 0,-1 0,1 0,-2 0,0 0,-11 13,-1-1,-10 7,12-10,-10 9,11-9,-1-1,0 0,-1-2,-16 11,-123 74,150-93,2-2,1-1,-1 1,0-1,1 1,-1-1,0 0,0 0,0 0,0 0,0 0,0-1,-1 1,7-1,-2 8,-1 5,0-8,-1 1,2-1,-1 0,0 1,1-1,1 5,-1-8,0 0,0 0,0 0,0 0,0-1,1 1,-1 0,1 0,-1-1,1 1,-1-1,1 0,0 1,0-1,-1 0,1 0,0 0,0 0,1 0,8 2,-1 1,1-1,0-1,5 1,-7-2,0 0,-1 1,1 0,-1 0,0 1,0 1,0-1,5 3,35 24,-21-15,-2 2,16 12,-44-3,1 362,4-202,-2 472,2-610,2 0,4 10,-1-5,0 33,-7 222,0-308,0 0</inkml:trace>
  <inkml:trace contextRef="#ctx0" brushRef="#br0" timeOffset="1075.896">1 4878,'40'15,"1"-3,0-1,21 2,126 13,-7 0,133 37,43 8,-283-60,1-4,1-4,-1-2,14-5,-85 4</inkml:trace>
  <inkml:trace contextRef="#ctx0" brushRef="#br0" timeOffset="1706.879">537 5612,'47'-18,"1"1,1 3,0 2,1 2,0 3,0 1,1 3,40 3,188 3,-273-3</inkml:trace>
  <inkml:trace contextRef="#ctx0" brushRef="#br0" timeOffset="6039.713">1214 5556,'0'732,"17"-732,6 1,1 2,-1 0,13 4,-10-1,0-2,20 1,338-4,-184-3,2973 2,-3173-29,0 16,0-1,1 1,0-1,1 1,1 0,0 0,3-9,18-81,-20 87,0-1,-1 1,-1-1,0-10,0 8,1-1,0 1,1-1,5-18,1-22,5-22,8-36,-17 94,-2 0,0-1,-1 1,-1-12,-3-101,-2 46,3-552,0 643</inkml:trace>
  <inkml:trace contextRef="#ctx0" brushRef="#br0" timeOffset="7416.527">5389 4118,'-14'42,"2"0,1 1,3 0,1 1,2 0,2 10,3-51,0 0,0 0,0 0,0 1,1-1,-1 0,1 0,0 0,0 0,0 0,1 2,0-3,-1-1,0 1,0-1,1 0,-1 1,1-1,-1 0,1 0,-1 0,1 0,0 0,-1-1,1 1,0 0,0-1,0 0,-1 1,1-1,0 0,0 0,24 3,-1-1,1-2,-1-1,1 0,-1-2,18-5,-33 6,-1-1,0 0,1-1,-1 0,-1 0,1-1,0 0,5-6,-10 8,0 0,0-1,0 1,-1-1,0 0,1 0,-1 0,-1-1,1 1,-1-1,0 1,0-1,0 0,0 1,-1-1,0 0,0 0,0-1,-2 3,1-1,-1 1,1-1,-1 1,0 0,0-1,0 1,-1 0,1 0,-1 0,0 0,0 0,0 0,0 0,0 0,-1 1,1 0,-1-1,0 1,0 0,0 0,0 0,0 1,-2-2,-6-3,1 1,-1 0,0 1,-1 0,1 1,-11-1,14 3</inkml:trace>
  <inkml:trace contextRef="#ctx0" brushRef="#br0" timeOffset="8851.238">5361 2680,'-20'62,"2"0,3 1,-5 46,19-99,0 0,0 0,1 0,0 0,1 0,0 0,2 8,-2-15,1 1,-1 0,0-1,1 1,0-1,0 0,0 1,0-1,0 0,1 0,-1-1,1 1,0 0,0-1,0 1,0-1,0 0,0 0,1-1,-1 1,2 0,9 3,0-1,0-1,1 0,-1-1,1 0,0-2,0 1,-1-2,8-1,0 0,0-1,0-2,0 0,-1-1,20-9,-32 11,-1-1,1 0,-1 0,0-1,0 0,-1 0,0-1,0 0,0 0,-1 0,0-1,0 0,-1 0,0-1,-1 1,0-1,0 0,-1-1,1 0,1-9,-1 0,0 0,-1-1,-1 1,-1-1,-1 1,-1-1,0 1,-2-3,1 14,2 8</inkml:trace>
  <inkml:trace contextRef="#ctx0" brushRef="#br0" timeOffset="9918.925">5812 2820,'-101'-75,"91"67</inkml:trace>
  <inkml:trace contextRef="#ctx0" brushRef="#br0" timeOffset="19961.418">2934 4090,'-8'-10,"-84"-95,4-5,-38-67,102 139,2 0,2-2,1 0,2-1,2-1,2 0,2-1,1-1,3 1,0-11,0-109,14-132,-5 262,2 0,1 1,2-1,1 1,2 1,0 0,3 0,0 1,13-21,2 2,3 1,1 1,10-8,-8 13,1 1,2 1,8-3,-28 28,1 0,1 1,0 1,1 1,1 1,-1 1,2 0,14-3,-1 3,1 2,1 1,-1 1,23 1,24 3,40 4,-84 0,-1 1,0 2,0 2,37 11,-55-11,-1 0,0 1,0 1,-1 1,0 1,-1 0,0 1,-1 1,0 0,2 5,10 12,-2 1,0 1,-3 2,0 0,-3 2,-1 0,-1 1,-2 1,-2 0,2 13,2 14,-4 0,-3 0,-2 2,-3-1,-4 67,-3-112,1 0,1-1,0 1,2 0,0-1,2 1,4 13,-7-30,-1-3</inkml:trace>
  <inkml:trace contextRef="#ctx0" brushRef="#br0" timeOffset="20708.943">3667 2622,'65'126,"34"42,-63-114,2-2,2-1,3-2,9 6,-30-33,-1 0,1-1,1-1,1 0,1-2,2 0,-23-16,-1 0,1 0,0-1,-1 1,1-1,0 0,0 0,0 0,0 0,0-1,0 1,0-1,0 0,0 0,0-1,0 1,0-1,0 0,1 0,0-1,0-1,-1 1,1-1,-1 0,0 0,1 0,-1-1,-1 0,1 1,-1-1,1-1,-1 1,1-2,6-11,-1 0,-1-1,-1 0,0 0,-1-1,-1 1,0-9,0-5,-2-1,-1 0,-2 0,-3-23,1-40,2 95</inkml:trace>
  <inkml:trace contextRef="#ctx0" brushRef="#br0" timeOffset="21568.81">3189 2933,'0'516,"0"-513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AD3FB-40D3-4A12-A149-DC53987A3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A3B9F-367D-421A-9395-86B1A966F6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721D-FB1C-4325-8268-E89D364F9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7E3CF-28DF-4B21-9163-6614699E8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2DB39-6910-47FA-9110-D55CC90B3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448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A6559-582D-4C08-9083-CAEA2AF4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B2B44-9B0C-4278-8C41-BE32A264E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CB2EA-C0B8-4490-84AF-1F8387EA4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38BE0-9BEC-4B48-8654-FFFDE330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4CBAB-EAB4-4FE6-A24A-2F2557477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9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0B2CA5-9D1C-4FCF-834C-BA2B5EB8FB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08B34E-AA7D-41E1-B558-73C159C7A6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F89D8-2B0C-4C03-9682-FEED8703A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C89E8-119C-4850-83DF-A5AFC49F2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9DCFB-9EFD-40D2-93B5-BBD0E21EE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3FB-0A18-4481-A1D4-7A5F15CBF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DC2D0-B703-4F6B-9C79-5C53F0483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AEA8-EF12-450E-ABA3-1B94D742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CB258-AAC4-4CE5-A75E-CA2641E86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A2C73-BBEE-4936-AF77-06143D9A6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E098-5795-4E2B-95E7-597380861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83349-3C8E-4D8E-9195-2C138E0CE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E2380-8523-465D-A90B-D1F1B70D9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7CA96-67B0-49E3-864B-CF5AC0183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2A60-3982-42F2-B964-48F31EF0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CBB71-F8AD-44F1-B03F-6573CAD60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0DD1C-B719-470C-94D3-E7FAC739CC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06C2F-8891-4FC3-B01E-0D84A9736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C9A3-BBA3-4402-B173-98099B27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98E97-34EC-486A-A1BC-8642768F8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C8BBE-57D4-4717-8E85-FFF9C9BC9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43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8F01-4FBD-44E0-9041-E8C7F0BAB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824F7-E594-4627-9DED-174ED3761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666AC8-C545-406E-8384-BF89AC613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FBE163-325E-442F-BA42-B89951A545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22A57-2C13-46A2-9445-293B29CF6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A152F-E117-4A86-B080-889EED72F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16214-0428-4C45-91E5-9E1E4E4C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AEFEC-4A8D-487B-AF17-90DD12C8D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52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33B43-A748-46EF-B57C-25D330346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F8D395-70F5-4AEF-9483-91C487AAE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80F99-7969-4A5B-81B9-EAACE59D6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831B8D-60FD-4207-BA31-0F6F6E7A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03311B-B1E8-41EA-8086-0B9559D01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6E9352-AEE2-4C0D-BC58-81B612AD9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86E06-9354-4D33-B16F-7310B8E6C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97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8F3-4ADA-4EDF-B6A8-EC175126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2371B-367C-4530-B2F3-6DED4541C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04DEE-C00C-444A-835F-FF6547811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6A0660-4821-4190-AAF7-7B829E809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99FF4-7226-498A-995E-D69E81752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31D92-E44C-42AF-8327-C6362B9A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24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BE25-6612-4B2B-9B28-046947120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38791-427F-4D8C-8443-D2750E018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8D3E13-A2D1-4EEC-98DF-435E27D3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F3B79-3B34-4CBB-ACBF-986305528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C10978-DF5E-44CA-8785-68367885A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B09B6-D100-4789-B6BC-2F25BBA61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60EB1B-8B88-44D8-B009-B8964CF15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5A4D-EDC8-4C15-A9C6-DF21AAB28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49F99-B4EF-4322-A438-0FF9276ACC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BC34-68BE-40BD-9EAA-8BFDAE99BF24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455E-4C13-42D7-A4B0-2FD91BBBD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B53AC-DDD0-45D3-B204-4EAE559D15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BBF33-92F6-4C84-A06B-878F5A034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NUL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NULL"/><Relationship Id="rId3" Type="http://schemas.openxmlformats.org/officeDocument/2006/relationships/image" Target="../media/image64.png"/><Relationship Id="rId7" Type="http://schemas.openxmlformats.org/officeDocument/2006/relationships/image" Target="NULL"/><Relationship Id="rId12" Type="http://schemas.openxmlformats.org/officeDocument/2006/relationships/customXml" Target="../ink/ink12.xm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customXml" Target="../ink/ink11.xml"/><Relationship Id="rId4" Type="http://schemas.openxmlformats.org/officeDocument/2006/relationships/customXml" Target="../ink/ink8.xml"/><Relationship Id="rId9" Type="http://schemas.openxmlformats.org/officeDocument/2006/relationships/image" Target="NULL"/><Relationship Id="rId1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customXml" Target="../ink/ink17.xml"/><Relationship Id="rId3" Type="http://schemas.openxmlformats.org/officeDocument/2006/relationships/image" Target="../media/image65.png"/><Relationship Id="rId7" Type="http://schemas.openxmlformats.org/officeDocument/2006/relationships/customXml" Target="../ink/ink14.xm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customXml" Target="../ink/ink16.xml"/><Relationship Id="rId5" Type="http://schemas.openxmlformats.org/officeDocument/2006/relationships/customXml" Target="../ink/ink13.xml"/><Relationship Id="rId10" Type="http://schemas.openxmlformats.org/officeDocument/2006/relationships/image" Target="NULL"/><Relationship Id="rId4" Type="http://schemas.openxmlformats.org/officeDocument/2006/relationships/image" Target="../media/image66.png"/><Relationship Id="rId9" Type="http://schemas.openxmlformats.org/officeDocument/2006/relationships/customXml" Target="../ink/ink15.xml"/><Relationship Id="rId14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../media/image8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8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0.png"/><Relationship Id="rId3" Type="http://schemas.openxmlformats.org/officeDocument/2006/relationships/image" Target="../media/image990.png"/><Relationship Id="rId7" Type="http://schemas.openxmlformats.org/officeDocument/2006/relationships/image" Target="../media/image12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0.png"/><Relationship Id="rId11" Type="http://schemas.openxmlformats.org/officeDocument/2006/relationships/image" Target="../media/image1070.png"/><Relationship Id="rId5" Type="http://schemas.openxmlformats.org/officeDocument/2006/relationships/image" Target="../media/image119.png"/><Relationship Id="rId10" Type="http://schemas.openxmlformats.org/officeDocument/2006/relationships/image" Target="../media/image1060.png"/><Relationship Id="rId4" Type="http://schemas.openxmlformats.org/officeDocument/2006/relationships/image" Target="../media/image118.png"/><Relationship Id="rId9" Type="http://schemas.openxmlformats.org/officeDocument/2006/relationships/image" Target="../media/image10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customXml" Target="../ink/ink4.xml"/><Relationship Id="rId12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customXml" Target="../ink/ink6.xml"/><Relationship Id="rId5" Type="http://schemas.openxmlformats.org/officeDocument/2006/relationships/customXml" Target="../ink/ink3.xm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customXml" Target="../ink/ink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customXml" Target="../ink/ink7.xm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BC36F-F03D-4194-A97B-E9785C598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7900"/>
            <a:ext cx="10515600" cy="1430337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 201</a:t>
            </a:r>
            <a:b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34612A-4B7C-4A81-9826-F66609B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9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Circuit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1F54F8-9E93-4488-A6A8-219D5F3FC367}"/>
              </a:ext>
            </a:extLst>
          </p:cNvPr>
          <p:cNvSpPr/>
          <p:nvPr/>
        </p:nvSpPr>
        <p:spPr>
          <a:xfrm>
            <a:off x="838200" y="1859340"/>
            <a:ext cx="4400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Two elements, branches, or networks are in parallel if they have two points/nodes/terminal in common.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27C39-146E-437E-8CD8-3A198D6B4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6" y="1423812"/>
            <a:ext cx="7000874" cy="24407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1CCC0-0784-4275-AE4B-3A2D20F13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525" y="4683082"/>
            <a:ext cx="4021932" cy="1603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03F9A2-C6C4-4BA3-904B-50C22014F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610" y="4239401"/>
            <a:ext cx="2477165" cy="24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7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parallel resistance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1F7C4-EA77-4DC8-8376-40EAD7A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1226"/>
            <a:ext cx="9460809" cy="533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8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Adding parallel resistance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FD0E4-09D9-41CE-9A77-38E0FE8AE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4" y="1336015"/>
            <a:ext cx="8473937" cy="50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54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Current Law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182E1-41B6-43C4-B309-207592A72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663807"/>
            <a:ext cx="5314551" cy="29183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355525C-13E0-428D-8426-0EA4A84F6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66" y="4169728"/>
            <a:ext cx="4083868" cy="26882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FF4A08-0109-4416-8D06-986018890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040" y="1707198"/>
            <a:ext cx="3076257" cy="224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Divider Rule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104101-D8CA-4FE0-B613-980ACFEB1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553"/>
          <a:stretch/>
        </p:blipFill>
        <p:spPr>
          <a:xfrm>
            <a:off x="838201" y="1642419"/>
            <a:ext cx="8671560" cy="12125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FA702B-5770-46C7-8D01-50764271CD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7894"/>
          <a:stretch/>
        </p:blipFill>
        <p:spPr>
          <a:xfrm>
            <a:off x="5974080" y="3429686"/>
            <a:ext cx="5811520" cy="29266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4603B5-DA27-496D-BA00-E48ACEC3A10D}"/>
                  </a:ext>
                </a:extLst>
              </p:cNvPr>
              <p:cNvSpPr/>
              <p:nvPr/>
            </p:nvSpPr>
            <p:spPr>
              <a:xfrm>
                <a:off x="838200" y="3429000"/>
                <a:ext cx="4400552" cy="1399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𝑉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→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342900" marR="0" lvl="0" indent="-34290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</a:rPr>
                      <m:t> 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22222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22222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22222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2222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74603B5-DA27-496D-BA00-E48ACEC3A1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4400552" cy="1399294"/>
              </a:xfrm>
              <a:prstGeom prst="rect">
                <a:avLst/>
              </a:prstGeom>
              <a:blipFill>
                <a:blip r:embed="rId4"/>
                <a:stretch>
                  <a:fillRect l="-1942" t="-1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A067200-0D59-4B66-87F9-84CD077DFD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425" y="5151638"/>
            <a:ext cx="1443037" cy="9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5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Divider Rule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CEC64C-AB2D-4B0F-BF2E-18B6248A3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453" y="1614872"/>
            <a:ext cx="3963987" cy="35547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B87F69-AFDE-4C7F-855C-F88C9399B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22470"/>
            <a:ext cx="2260488" cy="1055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65414-737D-44B3-916A-5B79F1561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5" y="3734430"/>
            <a:ext cx="3174365" cy="1233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61D5AA-1668-4D21-BC66-7B2C194B7C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480" y="2222470"/>
            <a:ext cx="2565050" cy="27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 Voltage Sources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D466B7-7E2B-4988-B023-6CF64D0A0A72}"/>
              </a:ext>
            </a:extLst>
          </p:cNvPr>
          <p:cNvSpPr/>
          <p:nvPr/>
        </p:nvSpPr>
        <p:spPr>
          <a:xfrm>
            <a:off x="838199" y="1685836"/>
            <a:ext cx="105155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Voltage source are placed in parallel only if they have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same voltage rating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Primary reason to increase the current rating, increase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If two batteries of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different terminal voltages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were placed in parallel, both would be left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ineffective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damaged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62C76E-D28B-4132-9C61-0C2E57195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549" y="3529591"/>
            <a:ext cx="6943725" cy="328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858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circuit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67804-EAF0-44C3-92A7-710B55D84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2609384"/>
            <a:ext cx="4943476" cy="2612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CE251-7D96-41BE-8AA4-60F699531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49" y="1824104"/>
            <a:ext cx="7275865" cy="5952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93A368-1A8D-4781-842E-7AD62FEB11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7300" y="4413362"/>
            <a:ext cx="6591300" cy="202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671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circuit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185304-301F-4BF7-8FE7-3D29CAD0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73493"/>
            <a:ext cx="7822247" cy="10728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E3B8D0-42A0-4C9C-BD46-5E8E762C9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1860" y="3729342"/>
            <a:ext cx="3736340" cy="2556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C565E0-D46F-4267-ACF8-0369632AB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0959" y="3118624"/>
            <a:ext cx="5218431" cy="31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22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Conversion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422545-D02C-4AA4-8445-E48A802E4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82320"/>
            <a:ext cx="9052560" cy="36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15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274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- CH 2 and CH 4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04C1B3-BBC7-44EC-9A8A-DDB7ECE85D3B}"/>
                  </a:ext>
                </a:extLst>
              </p:cNvPr>
              <p:cNvSpPr/>
              <p:nvPr/>
            </p:nvSpPr>
            <p:spPr>
              <a:xfrm>
                <a:off x="838200" y="1674273"/>
                <a:ext cx="6034152" cy="4547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= Q/t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= W/Q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Number of electrons = Q/(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1.6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−19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W/t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𝑙𝑜𝑠𝑠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𝑖𝑛𝑝𝑢𝑡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𝑜𝑢𝑡𝑝𝑢𝑡</m:t>
                        </m:r>
                      </m:sub>
                    </m:sSub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Efficiency =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𝑜𝑢𝑡𝑝𝑢𝑡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𝑖𝑛𝑝𝑢𝑡</m:t>
                            </m:r>
                          </m:sub>
                        </m:sSub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×100</m:t>
                    </m:r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den>
                    </m:f>
                  </m:oMath>
                </a14:m>
                <a:endParaRPr lang="en-US" sz="2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A04C1B3-BBC7-44EC-9A8A-DDB7ECE85D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4273"/>
                <a:ext cx="6034152" cy="4547142"/>
              </a:xfrm>
              <a:prstGeom prst="rect">
                <a:avLst/>
              </a:prstGeom>
              <a:blipFill>
                <a:blip r:embed="rId2"/>
                <a:stretch>
                  <a:fillRect l="-1820" t="-1475" r="-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3B65E03-205A-497F-A1A7-A9B8797236EE}"/>
              </a:ext>
            </a:extLst>
          </p:cNvPr>
          <p:cNvSpPr/>
          <p:nvPr/>
        </p:nvSpPr>
        <p:spPr>
          <a:xfrm>
            <a:off x="7905750" y="1674273"/>
            <a:ext cx="3552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voltage in Amperes (A)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charge in Coulomb (C)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time in second (s)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= voltage in Volts (V)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= work or energy in Joules (J)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power in Watts (W)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 = Resistance in ohm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03A610-3AD7-4A04-A0A0-98783D42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544" y="5001037"/>
            <a:ext cx="4557712" cy="83280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073606D-F849-486A-B3FF-B8FC2B470EDD}"/>
              </a:ext>
            </a:extLst>
          </p:cNvPr>
          <p:cNvSpPr/>
          <p:nvPr/>
        </p:nvSpPr>
        <p:spPr>
          <a:xfrm>
            <a:off x="7128319" y="4478529"/>
            <a:ext cx="11641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Batteries:</a:t>
            </a:r>
          </a:p>
        </p:txBody>
      </p:sp>
    </p:spTree>
    <p:extLst>
      <p:ext uri="{BB962C8B-B14F-4D97-AF65-F5344CB8AC3E}">
        <p14:creationId xmlns:p14="http://schemas.microsoft.com/office/powerpoint/2010/main" val="178786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Sources in Parallel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F60220-DC09-4D5B-833B-56ACEF269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9905"/>
            <a:ext cx="8077200" cy="19908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D88CBC-4A5D-4BC0-B4E6-D79461BD6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" y="4116185"/>
            <a:ext cx="7929880" cy="216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85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Mesh Analysis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9D8D1-0C60-490F-B605-599E72849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3389" y="1574836"/>
            <a:ext cx="5302907" cy="443992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B5F3E6-AF00-40AF-A59A-38DCAF8AF75C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628934"/>
          <a:ext cx="5491480" cy="1615440"/>
        </p:xfrm>
        <a:graphic>
          <a:graphicData uri="http://schemas.openxmlformats.org/drawingml/2006/table">
            <a:tbl>
              <a:tblPr/>
              <a:tblGrid>
                <a:gridCol w="5491480">
                  <a:extLst>
                    <a:ext uri="{9D8B030D-6E8A-4147-A177-3AD203B41FA5}">
                      <a16:colId xmlns:a16="http://schemas.microsoft.com/office/drawing/2014/main" val="540049464"/>
                    </a:ext>
                  </a:extLst>
                </a:gridCol>
              </a:tblGrid>
              <a:tr h="1022826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Step 1: 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Two loop currents (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 </a:t>
                      </a:r>
                      <a:r>
                        <a:rPr lang="en-US" sz="2000" b="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 are assigned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 the clockwise direction in the windows of the</a:t>
                      </a:r>
                      <a:b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network.</a:t>
                      </a:r>
                    </a:p>
                    <a:p>
                      <a:endParaRPr lang="en-US" sz="2000" b="0" i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385439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E33BAF28-F27E-46B7-9C1C-69BB450BA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1000" y="19748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7DDCE1B-37DA-4A0F-AE89-CD5E24ABFE3B}"/>
              </a:ext>
            </a:extLst>
          </p:cNvPr>
          <p:cNvGraphicFramePr>
            <a:graphicFrameLocks noGrp="1"/>
          </p:cNvGraphicFramePr>
          <p:nvPr/>
        </p:nvGraphicFramePr>
        <p:xfrm>
          <a:off x="838201" y="2891229"/>
          <a:ext cx="5037082" cy="1005840"/>
        </p:xfrm>
        <a:graphic>
          <a:graphicData uri="http://schemas.openxmlformats.org/drawingml/2006/table">
            <a:tbl>
              <a:tblPr/>
              <a:tblGrid>
                <a:gridCol w="5037082">
                  <a:extLst>
                    <a:ext uri="{9D8B030D-6E8A-4147-A177-3AD203B41FA5}">
                      <a16:colId xmlns:a16="http://schemas.microsoft.com/office/drawing/2014/main" val="276639808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Step 2: 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Polarities are drawn within each window to agree with assumed current directions.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870102"/>
                  </a:ext>
                </a:extLst>
              </a:tr>
            </a:tbl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C30F121E-204F-4570-8471-A6AC8646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2568540"/>
            <a:ext cx="483559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9041836-4C9B-4E6A-B193-4CE07ADB6AF6}"/>
              </a:ext>
            </a:extLst>
          </p:cNvPr>
          <p:cNvGraphicFramePr>
            <a:graphicFrameLocks noGrp="1"/>
          </p:cNvGraphicFramePr>
          <p:nvPr/>
        </p:nvGraphicFramePr>
        <p:xfrm>
          <a:off x="838198" y="4219758"/>
          <a:ext cx="4890415" cy="701040"/>
        </p:xfrm>
        <a:graphic>
          <a:graphicData uri="http://schemas.openxmlformats.org/drawingml/2006/table">
            <a:tbl>
              <a:tblPr/>
              <a:tblGrid>
                <a:gridCol w="4890415">
                  <a:extLst>
                    <a:ext uri="{9D8B030D-6E8A-4147-A177-3AD203B41FA5}">
                      <a16:colId xmlns:a16="http://schemas.microsoft.com/office/drawing/2014/main" val="31973383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Step 3: </a:t>
                      </a:r>
                      <a:r>
                        <a:rPr lang="en-US" sz="2000" b="0" i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Kirchhoff’s voltage law is applied around each loop in the clockwise direction. 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0475597"/>
                  </a:ext>
                </a:extLst>
              </a:tr>
            </a:tbl>
          </a:graphicData>
        </a:graphic>
      </p:graphicFrame>
      <p:sp>
        <p:nvSpPr>
          <p:cNvPr id="13" name="Rectangle 3">
            <a:extLst>
              <a:ext uri="{FF2B5EF4-FFF2-40B4-BE49-F238E27FC236}">
                <a16:creationId xmlns:a16="http://schemas.microsoft.com/office/drawing/2014/main" id="{A8001912-B760-4134-BBDC-E5AFF58F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897069"/>
            <a:ext cx="46947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5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Supermesh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A8001912-B760-4134-BBDC-E5AFF58FE6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199" y="3897069"/>
            <a:ext cx="46947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EA85A8-40EF-4E50-A851-40DE7BFDF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910" y="1653766"/>
            <a:ext cx="5278328" cy="4145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B45799-FD29-4720-90B6-3FDCC915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674" y="1440599"/>
            <a:ext cx="4570030" cy="21036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0270D2-E02C-4431-9548-11B48F61C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3673" y="3956453"/>
            <a:ext cx="4725057" cy="199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11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2102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 3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F8933-7E52-4ACD-BA8D-48AA3D91E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3192"/>
            <a:ext cx="6772275" cy="638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1748C1-BA0E-4A4F-AAD5-EA22D54D2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19298"/>
            <a:ext cx="4572000" cy="3257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A00256C-5BBF-4E89-A032-2EF81201DE21}"/>
                  </a:ext>
                </a:extLst>
              </p14:cNvPr>
              <p14:cNvContentPartPr/>
              <p14:nvPr/>
            </p14:nvContentPartPr>
            <p14:xfrm>
              <a:off x="7853280" y="4260648"/>
              <a:ext cx="1807920" cy="1057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A00256C-5BBF-4E89-A032-2EF81201DE2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44640" y="4251648"/>
                <a:ext cx="1825560" cy="10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ABF1BF8-64B3-4A2B-81D3-750E6F4D1EB2}"/>
                  </a:ext>
                </a:extLst>
              </p14:cNvPr>
              <p14:cNvContentPartPr/>
              <p14:nvPr/>
            </p14:nvContentPartPr>
            <p14:xfrm>
              <a:off x="7620000" y="4292328"/>
              <a:ext cx="2092680" cy="22744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ABF1BF8-64B3-4A2B-81D3-750E6F4D1E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11359" y="4283688"/>
                <a:ext cx="2110323" cy="22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E02E0F9-1CE9-4F0E-984D-577A2C6F481F}"/>
                  </a:ext>
                </a:extLst>
              </p14:cNvPr>
              <p14:cNvContentPartPr/>
              <p14:nvPr/>
            </p14:nvContentPartPr>
            <p14:xfrm>
              <a:off x="9447000" y="4231128"/>
              <a:ext cx="2490120" cy="2376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E02E0F9-1CE9-4F0E-984D-577A2C6F48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438360" y="4222128"/>
                <a:ext cx="2507760" cy="23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02A9AD8-DCBB-42F9-9918-087FB97BFDAF}"/>
                  </a:ext>
                </a:extLst>
              </p14:cNvPr>
              <p14:cNvContentPartPr/>
              <p14:nvPr/>
            </p14:nvContentPartPr>
            <p14:xfrm>
              <a:off x="7873800" y="3417888"/>
              <a:ext cx="1200240" cy="9356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02A9AD8-DCBB-42F9-9918-087FB97BFDA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865160" y="3408888"/>
                <a:ext cx="1217880" cy="9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045270C3-F16D-4B0F-B2C2-564C12265D4A}"/>
                  </a:ext>
                </a:extLst>
              </p14:cNvPr>
              <p14:cNvContentPartPr/>
              <p14:nvPr/>
            </p14:nvContentPartPr>
            <p14:xfrm>
              <a:off x="9386520" y="3470088"/>
              <a:ext cx="2397240" cy="954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045270C3-F16D-4B0F-B2C2-564C12265D4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377520" y="3461448"/>
                <a:ext cx="2414880" cy="9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1AE586-1A2B-4610-99E3-3C47BB9504D4}"/>
                  </a:ext>
                </a:extLst>
              </p:cNvPr>
              <p:cNvSpPr txBox="1"/>
              <p:nvPr/>
            </p:nvSpPr>
            <p:spPr>
              <a:xfrm>
                <a:off x="975360" y="2512213"/>
                <a:ext cx="6061320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𝑠𝑢𝑝𝑒𝑟𝑚𝑒𝑠h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𝑙𝑜𝑜𝑝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10 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+9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−14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=−3→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−30+10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+9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−112=20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=8.526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=5.526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=2.47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=0.526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𝑟𝑖𝑔h𝑡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b="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E1AE586-1A2B-4610-99E3-3C47BB950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360" y="2512213"/>
                <a:ext cx="6061320" cy="353943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56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Nodal Analysis (formatted)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/>
              <p:nvPr/>
            </p:nvSpPr>
            <p:spPr>
              <a:xfrm>
                <a:off x="828992" y="1333225"/>
                <a:ext cx="5665470" cy="4475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the nodes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Identify the voltages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1:     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2:   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/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1:        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𝑁𝑜𝑑𝑒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2:   −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92" y="1333225"/>
                <a:ext cx="5665470" cy="4475328"/>
              </a:xfrm>
              <a:prstGeom prst="rect">
                <a:avLst/>
              </a:prstGeom>
              <a:blipFill>
                <a:blip r:embed="rId2"/>
                <a:stretch>
                  <a:fillRect l="-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93D2B559-2490-4C94-AD8E-7A3B5C84A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462" y="1736917"/>
            <a:ext cx="4027805" cy="1593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EB4D4-6A13-4DAC-B9FD-1396861C2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462" y="3472219"/>
            <a:ext cx="3956485" cy="20873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FE566C7-AA9E-476B-A1B3-008CA0FD3BB5}"/>
                  </a:ext>
                </a:extLst>
              </p14:cNvPr>
              <p14:cNvContentPartPr/>
              <p14:nvPr/>
            </p14:nvContentPartPr>
            <p14:xfrm>
              <a:off x="5336400" y="3932680"/>
              <a:ext cx="733680" cy="7459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FE566C7-AA9E-476B-A1B3-008CA0FD3B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27760" y="3923680"/>
                <a:ext cx="751320" cy="76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0559E61-AB55-4AEE-87D4-AD36E8B55A3C}"/>
                  </a:ext>
                </a:extLst>
              </p14:cNvPr>
              <p14:cNvContentPartPr/>
              <p14:nvPr/>
            </p14:nvContentPartPr>
            <p14:xfrm>
              <a:off x="5927880" y="4055440"/>
              <a:ext cx="1465200" cy="747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0559E61-AB55-4AEE-87D4-AD36E8B55A3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8882" y="4046800"/>
                <a:ext cx="1482836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3B4AABDE-A3D5-4598-9EDA-E2D439FDBDC7}"/>
                  </a:ext>
                </a:extLst>
              </p14:cNvPr>
              <p14:cNvContentPartPr/>
              <p14:nvPr/>
            </p14:nvContentPartPr>
            <p14:xfrm>
              <a:off x="6028320" y="3316360"/>
              <a:ext cx="641880" cy="3182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3B4AABDE-A3D5-4598-9EDA-E2D439FDBDC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019320" y="3307370"/>
                <a:ext cx="659520" cy="3358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C20AF31-0286-42A7-BA73-6F339A0FAC33}"/>
                  </a:ext>
                </a:extLst>
              </p14:cNvPr>
              <p14:cNvContentPartPr/>
              <p14:nvPr/>
            </p14:nvContentPartPr>
            <p14:xfrm>
              <a:off x="5415600" y="4777600"/>
              <a:ext cx="3172680" cy="895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C20AF31-0286-42A7-BA73-6F339A0FAC3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06960" y="4768957"/>
                <a:ext cx="3190320" cy="91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6A2D420-86DD-4E40-8E26-4BD3BAA87BCA}"/>
                  </a:ext>
                </a:extLst>
              </p14:cNvPr>
              <p14:cNvContentPartPr/>
              <p14:nvPr/>
            </p14:nvContentPartPr>
            <p14:xfrm>
              <a:off x="6455640" y="5762920"/>
              <a:ext cx="306720" cy="308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6A2D420-86DD-4E40-8E26-4BD3BAA87BC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446651" y="5753920"/>
                <a:ext cx="324339" cy="32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789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992" y="173233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Supernode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/>
              <p:nvPr/>
            </p:nvSpPr>
            <p:spPr>
              <a:xfrm>
                <a:off x="828992" y="1111730"/>
                <a:ext cx="5665470" cy="280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Supernode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Currents in = currents out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+4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b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A93D243-B87F-48D7-9ACB-B08F74907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92" y="1111730"/>
                <a:ext cx="5665470" cy="2800318"/>
              </a:xfrm>
              <a:prstGeom prst="rect">
                <a:avLst/>
              </a:prstGeom>
              <a:blipFill>
                <a:blip r:embed="rId2"/>
                <a:stretch>
                  <a:fillRect l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B1D8665-B388-4AEA-ACDE-57CB135DA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4480" y="446532"/>
            <a:ext cx="4579302" cy="30102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E10E2C-173B-44CA-9678-9F1E63E00B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931" y="3711588"/>
            <a:ext cx="4609869" cy="27971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E6AB94-5087-4D82-97CF-14D150BCED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6766" y="3094365"/>
            <a:ext cx="4193230" cy="8469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8071C1-9CEB-4618-873B-84D496BDDB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780" y="4154054"/>
            <a:ext cx="5389446" cy="194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31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Networks Introduction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92BD7-E40A-4888-9166-8F3CACBB7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019" y="1386420"/>
            <a:ext cx="9366901" cy="526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273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Bridge Network Summary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1E3C3E-88B4-4310-A336-D57CBFADF1A5}"/>
                  </a:ext>
                </a:extLst>
              </p:cNvPr>
              <p:cNvSpPr/>
              <p:nvPr/>
            </p:nvSpPr>
            <p:spPr>
              <a:xfrm>
                <a:off x="838200" y="1711236"/>
                <a:ext cx="996188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242021"/>
                    </a:solidFill>
                    <a:latin typeface="Times-Roman"/>
                  </a:rPr>
                  <a:t>This conclusion states that if the ratio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242021"/>
                    </a:solidFill>
                    <a:latin typeface="Times-Roman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242021"/>
                    </a:solidFill>
                    <a:latin typeface="Times-Roman"/>
                  </a:rPr>
                  <a:t> is equal to that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242021"/>
                    </a:solidFill>
                    <a:latin typeface="Times-Roman"/>
                  </a:rPr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 dirty="0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242021"/>
                    </a:solidFill>
                    <a:latin typeface="Times-Roman"/>
                  </a:rPr>
                  <a:t>, the bridge is balanced, and </a:t>
                </a:r>
                <a:r>
                  <a:rPr lang="en-US" sz="2400" i="1" dirty="0">
                    <a:solidFill>
                      <a:srgbClr val="242021"/>
                    </a:solidFill>
                    <a:latin typeface="Times-Italic"/>
                  </a:rPr>
                  <a:t>I </a:t>
                </a:r>
                <a:r>
                  <a:rPr lang="en-US" sz="2400" dirty="0">
                    <a:solidFill>
                      <a:srgbClr val="242021"/>
                    </a:solidFill>
                    <a:latin typeface="MathematicalPi-One"/>
                  </a:rPr>
                  <a:t>= </a:t>
                </a:r>
                <a:r>
                  <a:rPr lang="en-US" sz="2400" dirty="0">
                    <a:solidFill>
                      <a:srgbClr val="242021"/>
                    </a:solidFill>
                    <a:latin typeface="Times-Roman"/>
                  </a:rPr>
                  <a:t>0 A or </a:t>
                </a:r>
                <a:r>
                  <a:rPr lang="en-US" sz="2400" i="1" dirty="0">
                    <a:solidFill>
                      <a:srgbClr val="242021"/>
                    </a:solidFill>
                    <a:latin typeface="Times-Italic"/>
                  </a:rPr>
                  <a:t>V </a:t>
                </a:r>
                <a:r>
                  <a:rPr lang="en-US" sz="2400" dirty="0">
                    <a:solidFill>
                      <a:srgbClr val="242021"/>
                    </a:solidFill>
                    <a:latin typeface="MathematicalPi-One"/>
                  </a:rPr>
                  <a:t>= </a:t>
                </a:r>
                <a:r>
                  <a:rPr lang="en-US" sz="2400" dirty="0">
                    <a:solidFill>
                      <a:srgbClr val="242021"/>
                    </a:solidFill>
                    <a:latin typeface="Times-Roman"/>
                  </a:rPr>
                  <a:t>0 V.</a:t>
                </a:r>
                <a:r>
                  <a:rPr lang="en-US" sz="2400" dirty="0"/>
                  <a:t> </a:t>
                </a:r>
                <a:br>
                  <a:rPr lang="en-US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81E3C3E-88B4-4310-A336-D57CBFADF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11236"/>
                <a:ext cx="9961880" cy="1200329"/>
              </a:xfrm>
              <a:prstGeom prst="rect">
                <a:avLst/>
              </a:prstGeom>
              <a:blipFill>
                <a:blip r:embed="rId2"/>
                <a:stretch>
                  <a:fillRect l="-979" t="-4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605F5AB-467D-4CBF-A196-D27B40A79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86538"/>
            <a:ext cx="4410075" cy="25792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F7EEB-0271-4E38-BD70-DC2D47D14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074" y="2911565"/>
            <a:ext cx="4124096" cy="28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5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D073E-2CDF-4532-A65B-F2A784AEDC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0028"/>
                <a:ext cx="10515600" cy="93849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D073E-2CDF-4532-A65B-F2A784AED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0028"/>
                <a:ext cx="10515600" cy="938497"/>
              </a:xfrm>
              <a:blipFill>
                <a:blip r:embed="rId2"/>
                <a:stretch>
                  <a:fillRect l="-2377" t="-6494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3F670-AAC0-4FD4-9C0C-6C5E9BCE2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16" b="14206"/>
          <a:stretch/>
        </p:blipFill>
        <p:spPr>
          <a:xfrm>
            <a:off x="5117147" y="1151659"/>
            <a:ext cx="6096000" cy="2277341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245D5D9-78D4-474B-9B86-ED92FB3C2787}"/>
              </a:ext>
            </a:extLst>
          </p:cNvPr>
          <p:cNvSpPr/>
          <p:nvPr/>
        </p:nvSpPr>
        <p:spPr>
          <a:xfrm>
            <a:off x="7311707" y="3458930"/>
            <a:ext cx="1219200" cy="37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B977AD-A774-4A40-92AB-9C9E04FD1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22" y="2165191"/>
            <a:ext cx="3872233" cy="2527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D99534-8B65-4E60-9A82-A4D7FA93E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985140"/>
            <a:ext cx="3606769" cy="10295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081C59-B77D-4E0F-A161-4591E4CF1F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4593" y="3969727"/>
            <a:ext cx="3170927" cy="25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0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D073E-2CDF-4532-A65B-F2A784AEDC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0028"/>
                <a:ext cx="10515600" cy="938497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D073E-2CDF-4532-A65B-F2A784AED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0028"/>
                <a:ext cx="10515600" cy="938497"/>
              </a:xfrm>
              <a:blipFill>
                <a:blip r:embed="rId2"/>
                <a:stretch>
                  <a:fillRect t="-6494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33F670-AAC0-4FD4-9C0C-6C5E9BCE25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616" b="14206"/>
          <a:stretch/>
        </p:blipFill>
        <p:spPr>
          <a:xfrm>
            <a:off x="4953932" y="1258525"/>
            <a:ext cx="5928805" cy="221488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245D5D9-78D4-474B-9B86-ED92FB3C2787}"/>
              </a:ext>
            </a:extLst>
          </p:cNvPr>
          <p:cNvSpPr/>
          <p:nvPr/>
        </p:nvSpPr>
        <p:spPr>
          <a:xfrm rot="10800000">
            <a:off x="7070720" y="3473405"/>
            <a:ext cx="1219200" cy="375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C66EFE-63C9-48F6-BEE9-2A5F1CB1E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889760"/>
            <a:ext cx="3063882" cy="26618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1B6E06-1BCB-4D3B-8004-397F7177F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1" y="4890770"/>
            <a:ext cx="3045734" cy="11137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202894-FED1-46D5-A729-DF16875708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3040" y="4073067"/>
            <a:ext cx="3063881" cy="248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50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5209B8-4F4B-4622-B8CA-55C487886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5388"/>
            <a:ext cx="10820400" cy="35941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points connected by wires (nodes) have the same voltage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Elements in series have the same current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broken path (open circuit) has no current.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A998EC8-C2C9-4662-8EB2-90F685520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10" y="3583940"/>
            <a:ext cx="3269802" cy="21132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BC33EE7-91B0-4516-B5EF-D31ED5ACE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621" y="3621921"/>
            <a:ext cx="3907334" cy="211328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D227B0D-89FB-4C7C-9F55-089A33CDAAC2}"/>
              </a:ext>
            </a:extLst>
          </p:cNvPr>
          <p:cNvSpPr/>
          <p:nvPr/>
        </p:nvSpPr>
        <p:spPr>
          <a:xfrm>
            <a:off x="2509520" y="6492875"/>
            <a:ext cx="7863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http://tuttle.merc.iastate.edu/ee201/topics/fundamentals/kirchoff.pdf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718D-F12C-4B99-843B-AB1DE8CD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040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D073E-2CDF-4532-A65B-F2A784AEDC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20028"/>
                <a:ext cx="10515600" cy="938497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Y-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𝚫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𝐘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Conversion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B3D073E-2CDF-4532-A65B-F2A784AEDC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20028"/>
                <a:ext cx="10515600" cy="938497"/>
              </a:xfrm>
              <a:blipFill>
                <a:blip r:embed="rId2"/>
                <a:stretch>
                  <a:fillRect l="-2377" t="-6494" b="-18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A69728-A98E-42ED-923A-BC083B227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988" y="2964180"/>
            <a:ext cx="1886903" cy="21869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E56828-DD3A-40A2-80AD-AA7FA8368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582" y="1258525"/>
            <a:ext cx="3257489" cy="5599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8996E2-4A58-420C-8DAF-41FC192CB8C6}"/>
                  </a:ext>
                </a:extLst>
              </p:cNvPr>
              <p:cNvSpPr txBox="1"/>
              <p:nvPr/>
            </p:nvSpPr>
            <p:spPr>
              <a:xfrm>
                <a:off x="1046480" y="1706880"/>
                <a:ext cx="525272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all the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or Y were the same </a:t>
                </a:r>
                <a:b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E8996E2-4A58-420C-8DAF-41FC192CB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480" y="1706880"/>
                <a:ext cx="5252720" cy="830997"/>
              </a:xfrm>
              <a:prstGeom prst="rect">
                <a:avLst/>
              </a:prstGeom>
              <a:blipFill>
                <a:blip r:embed="rId5"/>
                <a:stretch>
                  <a:fillRect l="-1858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2503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Introduction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6F918-964B-4F97-B2D7-0E51ACCD9CE5}"/>
              </a:ext>
            </a:extLst>
          </p:cNvPr>
          <p:cNvSpPr/>
          <p:nvPr/>
        </p:nvSpPr>
        <p:spPr>
          <a:xfrm>
            <a:off x="314960" y="2046516"/>
            <a:ext cx="9453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What’s the current on R4?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DC7A74-8FF6-47BA-BA1C-FFF8048C9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1" y="3063107"/>
            <a:ext cx="6146800" cy="21971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CF82EA-F5D1-4D1B-B03F-F354305A6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681" y="1496840"/>
            <a:ext cx="5631895" cy="2197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5FB46-7B2C-41B0-8B7A-40BC47B622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2108" y="3932266"/>
            <a:ext cx="5547359" cy="2197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77AD47-56FF-4B86-93BF-4512D8A8272C}"/>
                  </a:ext>
                </a:extLst>
              </p:cNvPr>
              <p:cNvSpPr/>
              <p:nvPr/>
            </p:nvSpPr>
            <p:spPr>
              <a:xfrm>
                <a:off x="396240" y="5584311"/>
                <a:ext cx="945388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4=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4′′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377AD47-56FF-4B86-93BF-4512D8A827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" y="5584311"/>
                <a:ext cx="9453880" cy="461665"/>
              </a:xfrm>
              <a:prstGeom prst="rect">
                <a:avLst/>
              </a:prstGeom>
              <a:blipFill>
                <a:blip r:embed="rId5"/>
                <a:stretch>
                  <a:fillRect l="-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37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6F918-964B-4F97-B2D7-0E51ACCD9CE5}"/>
              </a:ext>
            </a:extLst>
          </p:cNvPr>
          <p:cNvSpPr/>
          <p:nvPr/>
        </p:nvSpPr>
        <p:spPr>
          <a:xfrm>
            <a:off x="838200" y="1660436"/>
            <a:ext cx="9453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superposition theorem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can be used to find solution to networks with many sources.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C8A407-520F-4B3B-95F0-B8182ACC7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4" y="2442526"/>
            <a:ext cx="7127875" cy="9099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EC9BFB-6E23-4D28-8CE3-7408501D6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14" y="3945796"/>
            <a:ext cx="8229600" cy="771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9CB3CF-69C2-4401-80E4-8B2FF12938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543" y="5197564"/>
            <a:ext cx="4819015" cy="6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9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080C11-574E-483E-B6AD-2D51921D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360" y="1352364"/>
            <a:ext cx="6095999" cy="24830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05B3FB-499B-4BB9-8CA3-EBF479FB3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8398" y="4264111"/>
            <a:ext cx="6095998" cy="22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264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Superpostion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980C88-05F9-4D2A-B6B7-B93F024F8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19184"/>
            <a:ext cx="8483600" cy="44868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2A3632-B2F3-4DD2-BA6F-B75C2A81EC72}"/>
                  </a:ext>
                </a:extLst>
              </p:cNvPr>
              <p:cNvSpPr/>
              <p:nvPr/>
            </p:nvSpPr>
            <p:spPr>
              <a:xfrm>
                <a:off x="5811520" y="3877431"/>
                <a:ext cx="21539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≠</m:t>
                      </m:r>
                      <m: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0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a:rPr lang="en-US" sz="2400" b="0" i="0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2A3632-B2F3-4DD2-BA6F-B75C2A81E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1520" y="3877431"/>
                <a:ext cx="2153920" cy="461665"/>
              </a:xfrm>
              <a:prstGeom prst="rect">
                <a:avLst/>
              </a:prstGeom>
              <a:blipFill>
                <a:blip r:embed="rId3"/>
                <a:stretch>
                  <a:fillRect l="-565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9416BED-ED0F-4079-B88B-996310524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8960" y="4900420"/>
            <a:ext cx="5923280" cy="98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366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Thévenin’s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-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86F918-964B-4F97-B2D7-0E51ACCD9CE5}"/>
              </a:ext>
            </a:extLst>
          </p:cNvPr>
          <p:cNvSpPr/>
          <p:nvPr/>
        </p:nvSpPr>
        <p:spPr>
          <a:xfrm>
            <a:off x="838201" y="1589316"/>
            <a:ext cx="73338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Find the Thevenin equivalent circuit for the shaded area.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1: Remove that portion of the network where the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Thévenin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equivalent circuit is found.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Step 2: Mark the terminals of the remaining two-terminal network.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30C3ED-3D0A-4DE1-A0C9-773CA345B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2002" y="1900783"/>
            <a:ext cx="3925195" cy="2412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BC83CE-794E-434A-BDBC-B89F8323A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186" y="4166733"/>
            <a:ext cx="3667832" cy="255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85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Thévenin’s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-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86F918-964B-4F97-B2D7-0E51ACCD9CE5}"/>
                  </a:ext>
                </a:extLst>
              </p:cNvPr>
              <p:cNvSpPr/>
              <p:nvPr/>
            </p:nvSpPr>
            <p:spPr>
              <a:xfrm>
                <a:off x="838201" y="1589316"/>
                <a:ext cx="733380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Find the Thevenin equivalent circuit for the shaded area.</a:t>
                </a:r>
              </a:p>
              <a:p>
                <a:endPara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Step 3: Calculate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by first setting all sources to zero and then finding the resultant resistance between the two marked terminals.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86F918-964B-4F97-B2D7-0E51ACCD9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589316"/>
                <a:ext cx="7333802" cy="1938992"/>
              </a:xfrm>
              <a:prstGeom prst="rect">
                <a:avLst/>
              </a:prstGeom>
              <a:blipFill>
                <a:blip r:embed="rId2"/>
                <a:stretch>
                  <a:fillRect l="-1330" t="-2516" b="-5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30C3ED-3D0A-4DE1-A0C9-773CA34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02" y="1900783"/>
            <a:ext cx="3925195" cy="2412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A006DD-AF36-46C8-8068-2F204C198B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83" y="4023925"/>
            <a:ext cx="7709610" cy="233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1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Thévenin’s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theorem -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86F918-964B-4F97-B2D7-0E51ACCD9CE5}"/>
                  </a:ext>
                </a:extLst>
              </p:cNvPr>
              <p:cNvSpPr/>
              <p:nvPr/>
            </p:nvSpPr>
            <p:spPr>
              <a:xfrm>
                <a:off x="838201" y="1589316"/>
                <a:ext cx="73338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Step 4: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𝑇𝐻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(open-circuit voltage) by measuring the voltage between the two marked terminals.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E86F918-964B-4F97-B2D7-0E51ACCD9C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1" y="1589316"/>
                <a:ext cx="7333802" cy="830997"/>
              </a:xfrm>
              <a:prstGeom prst="rect">
                <a:avLst/>
              </a:prstGeom>
              <a:blipFill>
                <a:blip r:embed="rId2"/>
                <a:stretch>
                  <a:fillRect l="-1330" t="-5882" b="-15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30C3ED-3D0A-4DE1-A0C9-773CA345B4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003" y="1900783"/>
            <a:ext cx="3925195" cy="2412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8D5437-5633-42E9-A369-DDABA22C94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8470" y="2503675"/>
            <a:ext cx="4158342" cy="27650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87E79C-3489-4985-B57C-8523CC842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8470" y="5564324"/>
            <a:ext cx="4511802" cy="712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71FF8C-B1F1-4EFE-BF88-F3D132FE14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0657" y="4617762"/>
            <a:ext cx="3599416" cy="210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2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Thévenin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Resistance – Alternative Method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91DDF-0902-48CA-95AC-E51EF5B54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742458"/>
            <a:ext cx="1678940" cy="8627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D5C625-C63F-4777-82A1-000BCF391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67" y="4788230"/>
            <a:ext cx="1487147" cy="935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81E22B-CA10-4CDA-8E87-B99A04F8E3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705" y="3016872"/>
            <a:ext cx="7961335" cy="284544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0A6060F-1662-472D-968A-E87B9D98230F}"/>
              </a:ext>
            </a:extLst>
          </p:cNvPr>
          <p:cNvSpPr/>
          <p:nvPr/>
        </p:nvSpPr>
        <p:spPr>
          <a:xfrm>
            <a:off x="770177" y="1602092"/>
            <a:ext cx="10651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242021"/>
                </a:solidFill>
                <a:latin typeface="Times-Roman"/>
              </a:rPr>
              <a:t>The </a:t>
            </a:r>
            <a:r>
              <a:rPr lang="en-US" sz="2400" dirty="0" err="1">
                <a:solidFill>
                  <a:srgbClr val="242021"/>
                </a:solidFill>
                <a:latin typeface="Times-Roman"/>
              </a:rPr>
              <a:t>Thévenin</a:t>
            </a:r>
            <a:r>
              <a:rPr lang="en-US" sz="2400" dirty="0">
                <a:solidFill>
                  <a:srgbClr val="242021"/>
                </a:solidFill>
                <a:latin typeface="Times-Roman"/>
              </a:rPr>
              <a:t> resistance can also be determined by placing a </a:t>
            </a:r>
            <a:r>
              <a:rPr lang="en-US" sz="2400" b="1" dirty="0">
                <a:solidFill>
                  <a:srgbClr val="242021"/>
                </a:solidFill>
                <a:latin typeface="Times-Roman"/>
              </a:rPr>
              <a:t>short circuit </a:t>
            </a:r>
            <a:r>
              <a:rPr lang="en-US" sz="2400" dirty="0">
                <a:solidFill>
                  <a:srgbClr val="242021"/>
                </a:solidFill>
                <a:latin typeface="Times-Roman"/>
              </a:rPr>
              <a:t>across the output terminals and finding the current through the short circuit.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0348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Norton’s Theorem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A6060F-1662-472D-968A-E87B9D98230F}"/>
                  </a:ext>
                </a:extLst>
              </p:cNvPr>
              <p:cNvSpPr/>
              <p:nvPr/>
            </p:nvSpPr>
            <p:spPr>
              <a:xfrm>
                <a:off x="702154" y="1928264"/>
                <a:ext cx="1065164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</a:rPr>
                            <m:t>𝑇𝐻</m:t>
                          </m:r>
                        </m:sub>
                      </m:sSub>
                    </m:oMath>
                  </m:oMathPara>
                </a14:m>
                <a:endParaRPr lang="en-US" sz="2400" b="0" dirty="0">
                  <a:solidFill>
                    <a:srgbClr val="24202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𝑠𝑐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0A6060F-1662-472D-968A-E87B9D9823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54" y="1928264"/>
                <a:ext cx="10651646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93483A7-7057-4361-BE6E-111D02DB2C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125" y="3178718"/>
            <a:ext cx="86677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9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825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31950"/>
                <a:ext cx="6733032" cy="35941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resistances are in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they have the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current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have a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common node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in series,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Voltage sources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added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they are in 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series</a:t>
                </a:r>
              </a:p>
              <a:p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31950"/>
                <a:ext cx="6733032" cy="3594100"/>
              </a:xfrm>
              <a:blipFill>
                <a:blip r:embed="rId2"/>
                <a:stretch>
                  <a:fillRect l="-1268" t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718D-F12C-4B99-843B-AB1DE8CD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06DC1B-E505-4F35-8DC0-063DDB799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846" y="1473200"/>
            <a:ext cx="3386954" cy="195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EAF6C4-8B2B-461A-8F48-1DC38B37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7399" y="3592478"/>
            <a:ext cx="3384550" cy="13391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7DB879-1D07-4916-AEA7-EC16155E2E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159" y="5120691"/>
            <a:ext cx="3690302" cy="1600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52B037-2BA4-4342-868E-B0CEF2013A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130" y="3692826"/>
            <a:ext cx="2081258" cy="11384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E6657CE-A999-4FE2-A5A4-F67B08B9C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8504" y="5322464"/>
            <a:ext cx="2008884" cy="11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4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Norton’s Theorem – Example 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AF6266-5905-47DF-A40D-BF305DA3D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560" y="1406208"/>
            <a:ext cx="3907732" cy="25111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0FFE3F-74F0-4626-9200-C95B7E7E8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708" y="1736407"/>
            <a:ext cx="3470910" cy="2462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6F829B-A6FE-4006-837E-B5BC156DAB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557" y="4423341"/>
            <a:ext cx="3832418" cy="22981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ABF8A-E08C-497E-AFDA-2BFE81B92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2640" y="4423341"/>
            <a:ext cx="5257800" cy="6517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BFDABF-0498-421E-AA9D-6CFCEA3FF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2640" y="5451792"/>
            <a:ext cx="2240453" cy="56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Power Transfer Theorem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DCF66E-EC1C-4408-96EB-D8808995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5593"/>
            <a:ext cx="6777053" cy="18014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7828E61-62F5-47E9-A0CF-699653AF8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4156"/>
            <a:ext cx="7410450" cy="936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A3F9CA-B2E9-4850-B1EE-6B37465358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513" y="5302407"/>
            <a:ext cx="1345247" cy="593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A96C6E-EF3F-4DC4-B80B-42B9A2F1FE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615101"/>
            <a:ext cx="4021259" cy="210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Power Transfer Theorem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A3F9CA-B2E9-4850-B1EE-6B3746535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495" y="2232158"/>
            <a:ext cx="1345247" cy="5932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9A96C6E-EF3F-4DC4-B80B-42B9A2F1F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578" y="2396132"/>
            <a:ext cx="4600044" cy="24095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2B0F5-FD6F-42DF-B90C-FED8AA6F23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2753" y="3149608"/>
            <a:ext cx="4264893" cy="8557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4B8A14-6EFB-4E3B-80DC-A5C599C61A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753" y="4252618"/>
            <a:ext cx="4264893" cy="850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B22133-626A-4AB5-9F81-8279B0B28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3784" y="5427181"/>
            <a:ext cx="1578958" cy="9384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E0E5E2-A406-4754-8C24-B4BFF9D36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1259" y="5469534"/>
            <a:ext cx="1725411" cy="8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274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70828"/>
            <a:ext cx="10515600" cy="93849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Power Transfer Theorem -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599770-846E-4E7E-B365-A342E0305C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2B4443-C3E9-42C4-9D7F-D10E26A76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1650365"/>
            <a:ext cx="4861560" cy="2473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B9701F-8A6E-4977-B6E6-3BE7FBD7A693}"/>
                  </a:ext>
                </a:extLst>
              </p:cNvPr>
              <p:cNvSpPr/>
              <p:nvPr/>
            </p:nvSpPr>
            <p:spPr>
              <a:xfrm>
                <a:off x="731520" y="1551244"/>
                <a:ext cx="65227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1 -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sz="800" i="1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maximum power to the load</a:t>
                </a:r>
              </a:p>
              <a:p>
                <a:r>
                  <a:rPr lang="en-US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2 - Find the maximum power to the load</a:t>
                </a:r>
              </a:p>
              <a:p>
                <a:r>
                  <a:rPr lang="en-US" dirty="0">
                    <a:solidFill>
                      <a:srgbClr val="24202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3 -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24202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would result in an efficiency of 75% 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2B9701F-8A6E-4977-B6E6-3BE7FBD7A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" y="1551244"/>
                <a:ext cx="6522720" cy="1200329"/>
              </a:xfrm>
              <a:prstGeom prst="rect">
                <a:avLst/>
              </a:prstGeom>
              <a:blipFill>
                <a:blip r:embed="rId3"/>
                <a:stretch>
                  <a:fillRect l="-748" t="-2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0E3F03E-F8AD-4756-8544-86503FD02E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8403" y="3018892"/>
            <a:ext cx="2216576" cy="4389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9A0DA43-2DD7-40C5-8D9D-6E1BE64F2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520" y="3845243"/>
            <a:ext cx="4922464" cy="20983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670F52-BC8F-4CBD-8A74-88B654B4FA15}"/>
                  </a:ext>
                </a:extLst>
              </p:cNvPr>
              <p:cNvSpPr/>
              <p:nvPr/>
            </p:nvSpPr>
            <p:spPr>
              <a:xfrm>
                <a:off x="5907984" y="4432757"/>
                <a:ext cx="6096000" cy="71929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  <m:r>
                        <a:rPr lang="en-US" b="0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=0.75=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</m:sSub>
                        </m:den>
                      </m:f>
                      <m:r>
                        <a:rPr lang="en-US" b="0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  <m:sup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dirty="0" smtClean="0">
                                  <a:solidFill>
                                    <a:srgbClr val="24202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𝑇𝐻</m:t>
                              </m:r>
                            </m:sub>
                          </m:sSub>
                          <m:r>
                            <a:rPr lang="en-US" b="0" i="1" dirty="0" smtClean="0">
                              <a:solidFill>
                                <a:srgbClr val="24202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A670F52-BC8F-4CBD-8A74-88B654B4F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984" y="4432757"/>
                <a:ext cx="6096000" cy="7192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B0225E9-A2D6-4EFB-8B1B-D767EE6D04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54240" y="5461271"/>
            <a:ext cx="1747520" cy="9399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6781B2-6490-48AB-A568-3686E4A6FB34}"/>
                  </a:ext>
                </a:extLst>
              </p:cNvPr>
              <p:cNvSpPr/>
              <p:nvPr/>
            </p:nvSpPr>
            <p:spPr>
              <a:xfrm>
                <a:off x="7604704" y="5549161"/>
                <a:ext cx="6096000" cy="63485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0.75 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𝑇𝐻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1−0.75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=45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Ω</m:t>
                      </m:r>
                    </m:oMath>
                  </m:oMathPara>
                </a14:m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B6781B2-6490-48AB-A568-3686E4A6FB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704" y="5549161"/>
                <a:ext cx="6096000" cy="6348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FAB5D5-234F-4942-8747-39EE3F3BFCF0}"/>
                  </a:ext>
                </a:extLst>
              </p:cNvPr>
              <p:cNvSpPr/>
              <p:nvPr/>
            </p:nvSpPr>
            <p:spPr>
              <a:xfrm>
                <a:off x="599123" y="3038167"/>
                <a:ext cx="589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ADFAB5D5-234F-4942-8747-39EE3F3BFC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23" y="3038167"/>
                <a:ext cx="589280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7B8DC0-FF55-4B28-860F-271A1E809E4F}"/>
                  </a:ext>
                </a:extLst>
              </p:cNvPr>
              <p:cNvSpPr/>
              <p:nvPr/>
            </p:nvSpPr>
            <p:spPr>
              <a:xfrm>
                <a:off x="598806" y="3738151"/>
                <a:ext cx="589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7B8DC0-FF55-4B28-860F-271A1E809E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806" y="3738151"/>
                <a:ext cx="589280" cy="369332"/>
              </a:xfrm>
              <a:prstGeom prst="rect">
                <a:avLst/>
              </a:prstGeom>
              <a:blipFill>
                <a:blip r:embed="rId10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F6FE33-E896-4E85-A1EB-506FB891A9CC}"/>
                  </a:ext>
                </a:extLst>
              </p:cNvPr>
              <p:cNvSpPr/>
              <p:nvPr/>
            </p:nvSpPr>
            <p:spPr>
              <a:xfrm>
                <a:off x="6654166" y="4607740"/>
                <a:ext cx="58928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24202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(3)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3F6FE33-E896-4E85-A1EB-506FB891A9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166" y="4607740"/>
                <a:ext cx="589280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77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17476"/>
            <a:ext cx="10515600" cy="1111250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Kirchhoff’s voltage law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FBF6E8-3287-4865-8FFA-6969D8431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359" y="1529397"/>
            <a:ext cx="4249739" cy="4826953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6E4C7-8BCE-403F-8BE0-ED0168D99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3213F4-0477-46F7-A46F-4C55561FF1C4}"/>
                  </a:ext>
                </a:extLst>
              </p:cNvPr>
              <p:cNvSpPr/>
              <p:nvPr/>
            </p:nvSpPr>
            <p:spPr>
              <a:xfrm>
                <a:off x="534261" y="1838771"/>
                <a:ext cx="457476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 of the voltages in a closed loop or path is equal to 0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53213F4-0477-46F7-A46F-4C55561FF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61" y="1838771"/>
                <a:ext cx="4574768" cy="1200329"/>
              </a:xfrm>
              <a:prstGeom prst="rect">
                <a:avLst/>
              </a:prstGeom>
              <a:blipFill>
                <a:blip r:embed="rId3"/>
                <a:stretch>
                  <a:fillRect l="-2133" t="-4061" b="-6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779C4B0-2289-453A-8146-5B8383AD7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55" y="3704507"/>
            <a:ext cx="3995829" cy="265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2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 divider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8" y="2353470"/>
                <a:ext cx="5534025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Find the voltage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endParaRPr lang="en-US" sz="20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sz="2000" b="1" dirty="0"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5209B8-4F4B-4622-B8CA-55C487886E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8" y="2353470"/>
                <a:ext cx="5534025" cy="4351338"/>
              </a:xfrm>
              <a:blipFill>
                <a:blip r:embed="rId2"/>
                <a:stretch>
                  <a:fillRect l="-1432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E1BB21A-7D98-47DA-91EF-65877FD39B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146" y="2476500"/>
            <a:ext cx="3414304" cy="39052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977A4EB-2683-4051-92F4-5E52246BD43E}"/>
              </a:ext>
            </a:extLst>
          </p:cNvPr>
          <p:cNvSpPr/>
          <p:nvPr/>
        </p:nvSpPr>
        <p:spPr>
          <a:xfrm>
            <a:off x="838198" y="1407999"/>
            <a:ext cx="9867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voltage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divided between resistors which are connected in 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direct proportion to their resistance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E18C63-6ACB-45AF-8284-05565B4DA1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75" y="5202351"/>
            <a:ext cx="4348162" cy="10776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48434E-0923-486D-ABC7-588B07672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9450" y="2928938"/>
            <a:ext cx="609602" cy="2622342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B40C7B-190C-419E-B1AB-5A9FC630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704F3028-DD43-44B8-BF64-00D0043F1664}"/>
                  </a:ext>
                </a:extLst>
              </p14:cNvPr>
              <p14:cNvContentPartPr/>
              <p14:nvPr/>
            </p14:nvContentPartPr>
            <p14:xfrm>
              <a:off x="9105137" y="2546571"/>
              <a:ext cx="191520" cy="3380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704F3028-DD43-44B8-BF64-00D0043F166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87137" y="2528571"/>
                <a:ext cx="227160" cy="34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0C0B1667-FD84-480E-8F19-5ABA44F41AD3}"/>
                  </a:ext>
                </a:extLst>
              </p14:cNvPr>
              <p14:cNvContentPartPr/>
              <p14:nvPr/>
            </p14:nvContentPartPr>
            <p14:xfrm>
              <a:off x="8524457" y="2935371"/>
              <a:ext cx="423720" cy="603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0C0B1667-FD84-480E-8F19-5ABA44F41A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06457" y="2917731"/>
                <a:ext cx="459360" cy="63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592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Notations and grounding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77A4EB-2683-4051-92F4-5E52246BD43E}"/>
              </a:ext>
            </a:extLst>
          </p:cNvPr>
          <p:cNvSpPr/>
          <p:nvPr/>
        </p:nvSpPr>
        <p:spPr>
          <a:xfrm>
            <a:off x="838198" y="1407999"/>
            <a:ext cx="103822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Electrical and electronic systems are grounded for reference and safety purposes.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03A87-2082-4D43-8537-3D22C4B88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1905" y="1407999"/>
            <a:ext cx="1550069" cy="13961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89FE6-0149-4A12-83C3-E74133EE3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86" y="3429000"/>
            <a:ext cx="6155925" cy="2392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32A16D-1D99-48E8-B210-22583840A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262" y="3287420"/>
            <a:ext cx="5862836" cy="275778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389210-3A22-4075-B2EC-48DD3146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5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Double-subscript notation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E3828-17FF-42D7-8668-BF13BFFA9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" y="1490027"/>
            <a:ext cx="6489326" cy="2817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7E0324-49D7-4E5C-AF07-2121023C3C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85" y="1927225"/>
            <a:ext cx="3181350" cy="971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6544AE-F53D-4B96-BC85-5C829E7B1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99" y="4804693"/>
            <a:ext cx="8618855" cy="1126559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2BA642-8C66-41CE-9C1C-6786B768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37FA429-B4BF-4D82-B8F1-BE9EBDA32354}"/>
                  </a:ext>
                </a:extLst>
              </p14:cNvPr>
              <p14:cNvContentPartPr/>
              <p14:nvPr/>
            </p14:nvContentPartPr>
            <p14:xfrm>
              <a:off x="7578531" y="3416640"/>
              <a:ext cx="1658160" cy="1044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37FA429-B4BF-4D82-B8F1-BE9EBDA323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60895" y="3398994"/>
                <a:ext cx="1693792" cy="10803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1284BD0-0D92-493C-BD6F-60DC2E005E03}"/>
                  </a:ext>
                </a:extLst>
              </p14:cNvPr>
              <p14:cNvContentPartPr/>
              <p14:nvPr/>
            </p14:nvContentPartPr>
            <p14:xfrm>
              <a:off x="9449811" y="3097320"/>
              <a:ext cx="1991160" cy="65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1284BD0-0D92-493C-BD6F-60DC2E005E0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32168" y="3079670"/>
                <a:ext cx="2026806" cy="694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5C95538-E2A0-4656-804F-14A715D9066B}"/>
                  </a:ext>
                </a:extLst>
              </p14:cNvPr>
              <p14:cNvContentPartPr/>
              <p14:nvPr/>
            </p14:nvContentPartPr>
            <p14:xfrm>
              <a:off x="9646731" y="3967800"/>
              <a:ext cx="1892880" cy="154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5C95538-E2A0-4656-804F-14A715D9066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29091" y="3950160"/>
                <a:ext cx="192852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185D9C7-400E-478C-BCEB-A0FBCF30DCD6}"/>
                  </a:ext>
                </a:extLst>
              </p14:cNvPr>
              <p14:cNvContentPartPr/>
              <p14:nvPr/>
            </p14:nvContentPartPr>
            <p14:xfrm>
              <a:off x="10393011" y="4182000"/>
              <a:ext cx="362880" cy="80100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185D9C7-400E-478C-BCEB-A0FBCF30DCD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75011" y="4164360"/>
                <a:ext cx="398520" cy="83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7324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D073E-2CDF-4532-A65B-F2A784AED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192"/>
            <a:ext cx="10515600" cy="938497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Single-subscript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1F54F8-9E93-4488-A6A8-219D5F3FC367}"/>
                  </a:ext>
                </a:extLst>
              </p:cNvPr>
              <p:cNvSpPr/>
              <p:nvPr/>
            </p:nvSpPr>
            <p:spPr>
              <a:xfrm>
                <a:off x="838198" y="1407999"/>
                <a:ext cx="95554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notation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22222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voltage between node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ground </a:t>
                </a:r>
                <a:endParaRPr lang="en-US" sz="2400" b="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−0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81F54F8-9E93-4488-A6A8-219D5F3FC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8" y="1407999"/>
                <a:ext cx="9555482" cy="830997"/>
              </a:xfrm>
              <a:prstGeom prst="rect">
                <a:avLst/>
              </a:prstGeom>
              <a:blipFill>
                <a:blip r:embed="rId2"/>
                <a:stretch>
                  <a:fillRect l="-829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F77A484-2A57-4467-BA70-54BB89D8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32" y="2468881"/>
            <a:ext cx="5996274" cy="42664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9CD55-300D-4652-A5A8-E7E401C27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4420" y="3341370"/>
            <a:ext cx="2969260" cy="4477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FBA6AF-1333-4BA4-B216-54A907FA4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6221" y="3922395"/>
            <a:ext cx="5071744" cy="529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808A8B-3F3F-4696-9054-615CF238E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903" y="4747701"/>
            <a:ext cx="3949065" cy="644001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0A36E-7A87-4893-BD79-06CFA0A5B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99770-846E-4E7E-B365-A342E0305C3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8AF6410-30E9-42BF-B125-D7EF4730EB38}"/>
                  </a:ext>
                </a:extLst>
              </p14:cNvPr>
              <p14:cNvContentPartPr/>
              <p14:nvPr/>
            </p14:nvContentPartPr>
            <p14:xfrm>
              <a:off x="11166013" y="5746983"/>
              <a:ext cx="149040" cy="835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8AF6410-30E9-42BF-B125-D7EF4730EB3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148013" y="5729343"/>
                <a:ext cx="184680" cy="11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001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3857</TotalTime>
  <Words>988</Words>
  <Application>Microsoft Office PowerPoint</Application>
  <PresentationFormat>Widescreen</PresentationFormat>
  <Paragraphs>181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MathematicalPi-One</vt:lpstr>
      <vt:lpstr>Times New Roman</vt:lpstr>
      <vt:lpstr>Times-Italic</vt:lpstr>
      <vt:lpstr>Times-Roman</vt:lpstr>
      <vt:lpstr>Office Theme</vt:lpstr>
      <vt:lpstr>EE 201 Review</vt:lpstr>
      <vt:lpstr>Summary - CH 2 and CH 4</vt:lpstr>
      <vt:lpstr>Circuit</vt:lpstr>
      <vt:lpstr>Series Circuit</vt:lpstr>
      <vt:lpstr>Kirchhoff’s voltage law</vt:lpstr>
      <vt:lpstr>Voltage divider rule</vt:lpstr>
      <vt:lpstr>Notations and grounding</vt:lpstr>
      <vt:lpstr>Double-subscript notation</vt:lpstr>
      <vt:lpstr>Single-subscript notation</vt:lpstr>
      <vt:lpstr>Parallel Circuit</vt:lpstr>
      <vt:lpstr>Adding parallel resistance</vt:lpstr>
      <vt:lpstr>Adding parallel resistance</vt:lpstr>
      <vt:lpstr>Kirchhoff’s Current Law</vt:lpstr>
      <vt:lpstr>Current Divider Rule</vt:lpstr>
      <vt:lpstr>Current Divider Rule</vt:lpstr>
      <vt:lpstr>Parallel Voltage Sources</vt:lpstr>
      <vt:lpstr>Open circuit</vt:lpstr>
      <vt:lpstr>Short circuit</vt:lpstr>
      <vt:lpstr>Source Conversion</vt:lpstr>
      <vt:lpstr>Current Sources in Parallel</vt:lpstr>
      <vt:lpstr>Mesh Analysis</vt:lpstr>
      <vt:lpstr>Supermesh</vt:lpstr>
      <vt:lpstr>Example 3</vt:lpstr>
      <vt:lpstr>Nodal Analysis (formatted)</vt:lpstr>
      <vt:lpstr>Supernode</vt:lpstr>
      <vt:lpstr>Bridge Networks Introduction</vt:lpstr>
      <vt:lpstr>Bridge Network Summary</vt:lpstr>
      <vt:lpstr>Y-Δ Conversion</vt:lpstr>
      <vt:lpstr>Δ-Y Conversion</vt:lpstr>
      <vt:lpstr>Y-Δ and Δ-Y Conversion</vt:lpstr>
      <vt:lpstr>Superpostion - Introduction</vt:lpstr>
      <vt:lpstr>Superpostion</vt:lpstr>
      <vt:lpstr>Superpostion</vt:lpstr>
      <vt:lpstr>Superpostion</vt:lpstr>
      <vt:lpstr>Thévenin’s theorem - Example</vt:lpstr>
      <vt:lpstr>Thévenin’s theorem - Example</vt:lpstr>
      <vt:lpstr>Thévenin’s theorem - Example</vt:lpstr>
      <vt:lpstr>Thévenin Resistance – Alternative Method</vt:lpstr>
      <vt:lpstr>Norton’s Theorem</vt:lpstr>
      <vt:lpstr>Norton’s Theorem – Example 1</vt:lpstr>
      <vt:lpstr>Maximum Power Transfer Theorem</vt:lpstr>
      <vt:lpstr>Maximum Power Transfer Theorem</vt:lpstr>
      <vt:lpstr>Maximum Power Transfer Theorem -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Anmar Arif</dc:creator>
  <cp:lastModifiedBy>Anmar Arif</cp:lastModifiedBy>
  <cp:revision>127</cp:revision>
  <dcterms:created xsi:type="dcterms:W3CDTF">2019-09-09T14:53:58Z</dcterms:created>
  <dcterms:modified xsi:type="dcterms:W3CDTF">2019-10-08T07:46:11Z</dcterms:modified>
</cp:coreProperties>
</file>