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6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4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8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4BEF-11B1-4F49-93F9-9E17E83BB29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C70E-F5D8-4DA6-9D42-8D8BBC4B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97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Lecture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99539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Olive Oil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1330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Is coffee bad for losing weight?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</a:t>
            </a:r>
            <a:r>
              <a:rPr lang="en-US" b="1" dirty="0"/>
              <a:t>Caffeine</a:t>
            </a:r>
            <a:r>
              <a:rPr lang="en-US" dirty="0"/>
              <a:t> &amp; </a:t>
            </a:r>
            <a:r>
              <a:rPr lang="en-US" b="1" dirty="0"/>
              <a:t>Coffee</a:t>
            </a:r>
            <a:r>
              <a:rPr lang="en-US" dirty="0"/>
              <a:t> OK for </a:t>
            </a:r>
            <a:r>
              <a:rPr lang="en-US" b="1" dirty="0"/>
              <a:t>weight loss</a:t>
            </a:r>
            <a:r>
              <a:rPr lang="en-US" dirty="0"/>
              <a:t>? ... You can have more energy to workout harder and longer to burn more calories to </a:t>
            </a:r>
            <a:r>
              <a:rPr lang="en-US" b="1" dirty="0"/>
              <a:t>lose weight</a:t>
            </a:r>
            <a:r>
              <a:rPr lang="en-US" dirty="0"/>
              <a:t> faster and… </a:t>
            </a:r>
            <a:r>
              <a:rPr lang="en-US" b="1" dirty="0"/>
              <a:t>Caffeine</a:t>
            </a:r>
            <a:r>
              <a:rPr lang="en-US" dirty="0"/>
              <a:t> helps your body use or burn mostly only </a:t>
            </a:r>
            <a:r>
              <a:rPr lang="en-US" b="1" dirty="0"/>
              <a:t>fat</a:t>
            </a:r>
            <a:r>
              <a:rPr lang="en-US" dirty="0"/>
              <a:t> for energy while you workout &amp;… As a Bonus: </a:t>
            </a:r>
            <a:r>
              <a:rPr lang="en-US" b="1" dirty="0"/>
              <a:t>Caffeine</a:t>
            </a:r>
            <a:r>
              <a:rPr lang="en-US" dirty="0"/>
              <a:t> increases your metabolism and suppresses your appetite.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0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Is coffee good for losing belly fat?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Coffee</a:t>
            </a:r>
            <a:r>
              <a:rPr lang="en-US" dirty="0"/>
              <a:t>. ... But drink up, because like green tea, </a:t>
            </a:r>
            <a:r>
              <a:rPr lang="en-US" b="1" dirty="0"/>
              <a:t>coffee</a:t>
            </a:r>
            <a:r>
              <a:rPr lang="en-US" dirty="0"/>
              <a:t> has </a:t>
            </a:r>
            <a:r>
              <a:rPr lang="en-US" b="1" dirty="0"/>
              <a:t>fat</a:t>
            </a:r>
            <a:r>
              <a:rPr lang="en-US" dirty="0"/>
              <a:t>-burning qualities that translate into big losses in calories over time. The </a:t>
            </a:r>
            <a:r>
              <a:rPr lang="en-US" b="1" dirty="0"/>
              <a:t>caffeine</a:t>
            </a:r>
            <a:r>
              <a:rPr lang="en-US" dirty="0"/>
              <a:t> in just one cup can boost calorie burning by four percent over the course of two and half hours. Not bad for the old cup of Joe.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7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does olive oil do for you when you drink it?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Olive </a:t>
            </a:r>
            <a:r>
              <a:rPr lang="en-US" b="1" dirty="0"/>
              <a:t>oil</a:t>
            </a:r>
            <a:r>
              <a:rPr lang="en-US" dirty="0"/>
              <a:t> is a </a:t>
            </a:r>
            <a:r>
              <a:rPr lang="en-US" dirty="0" err="1"/>
              <a:t>monosaturated</a:t>
            </a:r>
            <a:r>
              <a:rPr lang="en-US" dirty="0"/>
              <a:t>, heart healthy fat. It is loaded with antioxidants that help protect the heart and blood cells from damage. </a:t>
            </a:r>
            <a:r>
              <a:rPr lang="en-US" b="1" dirty="0"/>
              <a:t>Olive oil</a:t>
            </a:r>
            <a:r>
              <a:rPr lang="en-US" dirty="0"/>
              <a:t> is a major ingredient in the Mediterranean diet, which is known for its cardiovascular benefits.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Is olive oil good or bad for your skin?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/>
              <a:t>virgin </a:t>
            </a:r>
            <a:r>
              <a:rPr lang="en-US" b="1" dirty="0"/>
              <a:t>olive oil</a:t>
            </a:r>
            <a:r>
              <a:rPr lang="en-US" dirty="0"/>
              <a:t> penetrates deep into the </a:t>
            </a:r>
            <a:r>
              <a:rPr lang="en-US" b="1" dirty="0"/>
              <a:t>skin</a:t>
            </a:r>
            <a:r>
              <a:rPr lang="en-US" dirty="0"/>
              <a:t> on </a:t>
            </a:r>
            <a:r>
              <a:rPr lang="en-US" b="1" dirty="0"/>
              <a:t>your</a:t>
            </a:r>
            <a:r>
              <a:rPr lang="en-US" dirty="0"/>
              <a:t> face, providing needed moisture as well as a shield to protect </a:t>
            </a:r>
            <a:r>
              <a:rPr lang="en-US" b="1" dirty="0"/>
              <a:t>your skin</a:t>
            </a:r>
            <a:r>
              <a:rPr lang="en-US" dirty="0"/>
              <a:t>, keeping it smooth, according to the </a:t>
            </a:r>
            <a:r>
              <a:rPr lang="en-US" b="1" dirty="0"/>
              <a:t>Olive Oil</a:t>
            </a:r>
            <a:r>
              <a:rPr lang="en-US" dirty="0"/>
              <a:t> Source website. </a:t>
            </a:r>
            <a:r>
              <a:rPr lang="en-US" b="1" dirty="0"/>
              <a:t>Olive oil's</a:t>
            </a:r>
            <a:r>
              <a:rPr lang="en-US" dirty="0"/>
              <a:t> antioxidants--vitamins A and E--can help repair </a:t>
            </a:r>
            <a:r>
              <a:rPr lang="en-US" b="1" dirty="0"/>
              <a:t>skin</a:t>
            </a:r>
            <a:r>
              <a:rPr lang="en-US" dirty="0"/>
              <a:t> damage from sun exposure, cigarette smoke and pollutants.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9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Can you drink olive oil to gain weight?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Olive </a:t>
            </a:r>
            <a:r>
              <a:rPr lang="en-US" b="1" dirty="0"/>
              <a:t>oil</a:t>
            </a:r>
            <a:r>
              <a:rPr lang="en-US" dirty="0"/>
              <a:t> may be high in calories, but that doesn't mean eating it </a:t>
            </a:r>
            <a:r>
              <a:rPr lang="en-US" b="1" dirty="0"/>
              <a:t>will</a:t>
            </a:r>
            <a:r>
              <a:rPr lang="en-US" dirty="0"/>
              <a:t> lead to </a:t>
            </a:r>
            <a:r>
              <a:rPr lang="en-US" b="1" dirty="0"/>
              <a:t>weight gain</a:t>
            </a:r>
            <a:r>
              <a:rPr lang="en-US" dirty="0"/>
              <a:t>. What's more, </a:t>
            </a:r>
            <a:r>
              <a:rPr lang="en-US" b="1" dirty="0"/>
              <a:t>olive oil</a:t>
            </a:r>
            <a:r>
              <a:rPr lang="en-US" dirty="0"/>
              <a:t> is rich in cholesterol-lowering monounsaturated fats, making it a healthy addition to your diet. The key is to eat this and other calorie-rich foods in moderation as part of a balanced meal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8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much olive oil is good for you a day?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short, the US FDA's statement, "Limited and not conclusive scientific evidence suggests that eating about 2 tablespoons (23 grams) of </a:t>
            </a:r>
            <a:r>
              <a:rPr lang="en-US" b="1" dirty="0"/>
              <a:t>olive oil daily</a:t>
            </a:r>
            <a:r>
              <a:rPr lang="en-US" dirty="0"/>
              <a:t> may reduce the risk of coronary heart disease due to the monounsaturated fat in </a:t>
            </a:r>
            <a:r>
              <a:rPr lang="en-US" b="1" dirty="0"/>
              <a:t>olive oil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1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Coffee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3541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are the benefits of drinking coffee everyday?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Top Coffee </a:t>
            </a:r>
            <a:r>
              <a:rPr lang="en-US" b="1" dirty="0"/>
              <a:t>Health Benefits</a:t>
            </a:r>
            <a:endParaRPr lang="en-US" dirty="0"/>
          </a:p>
          <a:p>
            <a:r>
              <a:rPr lang="en-US" dirty="0"/>
              <a:t>Cut the Pain. ... </a:t>
            </a:r>
          </a:p>
          <a:p>
            <a:r>
              <a:rPr lang="en-US" dirty="0"/>
              <a:t>Increase your fiber intake. ... </a:t>
            </a:r>
          </a:p>
          <a:p>
            <a:r>
              <a:rPr lang="en-US" dirty="0"/>
              <a:t>Protection against cirrhosis of the liver. ... </a:t>
            </a:r>
          </a:p>
          <a:p>
            <a:r>
              <a:rPr lang="en-US" dirty="0"/>
              <a:t>Lowered risk of Type 2 Diabetes. ... </a:t>
            </a:r>
          </a:p>
          <a:p>
            <a:r>
              <a:rPr lang="en-US" dirty="0"/>
              <a:t>Lowered risk of Alzheimer's disease. ... </a:t>
            </a:r>
          </a:p>
          <a:p>
            <a:r>
              <a:rPr lang="en-US" dirty="0"/>
              <a:t>Reduces suicide risk and Depression. ... </a:t>
            </a:r>
          </a:p>
          <a:p>
            <a:r>
              <a:rPr lang="en-US" dirty="0"/>
              <a:t>Protection against Parkinson's. ... </a:t>
            </a:r>
          </a:p>
          <a:p>
            <a:r>
              <a:rPr lang="en-US" dirty="0"/>
              <a:t>Coffee drinkers have less risk of heart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8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is drinking coffee good for you?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who </a:t>
            </a:r>
            <a:r>
              <a:rPr lang="en-US" b="1" dirty="0"/>
              <a:t>drink</a:t>
            </a:r>
            <a:r>
              <a:rPr lang="en-US" dirty="0"/>
              <a:t> a lot of </a:t>
            </a:r>
            <a:r>
              <a:rPr lang="en-US" b="1" dirty="0"/>
              <a:t>coffee</a:t>
            </a:r>
            <a:r>
              <a:rPr lang="en-US" dirty="0"/>
              <a:t> are less likely to develop type 2 diabetes than people who </a:t>
            </a:r>
            <a:r>
              <a:rPr lang="en-US" b="1" dirty="0"/>
              <a:t>drink</a:t>
            </a:r>
            <a:r>
              <a:rPr lang="en-US" dirty="0"/>
              <a:t> smaller amounts, or no </a:t>
            </a:r>
            <a:r>
              <a:rPr lang="en-US" b="1" dirty="0"/>
              <a:t>coffee</a:t>
            </a:r>
            <a:r>
              <a:rPr lang="en-US" dirty="0"/>
              <a:t> at all, according to some studies. 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Harvard Medical School, this is because it contains ingredients that lower blood sugar. It isn't known which ingredient causes this </a:t>
            </a:r>
            <a:r>
              <a:rPr lang="en-US" dirty="0" smtClean="0"/>
              <a:t>effect.</a:t>
            </a:r>
          </a:p>
          <a:p>
            <a:r>
              <a:rPr lang="en-US" dirty="0" smtClean="0"/>
              <a:t>Insulin Potentiating Agents (IPA)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1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the healthiest type of coffee?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All </a:t>
            </a:r>
            <a:r>
              <a:rPr lang="en-US" b="1" dirty="0"/>
              <a:t>values are based on a small serve (220 </a:t>
            </a:r>
            <a:r>
              <a:rPr lang="en-US" b="1" dirty="0" err="1"/>
              <a:t>millilitres</a:t>
            </a:r>
            <a:r>
              <a:rPr lang="en-US" b="1" dirty="0"/>
              <a:t>).</a:t>
            </a:r>
            <a:endParaRPr lang="en-US" dirty="0"/>
          </a:p>
          <a:p>
            <a:r>
              <a:rPr lang="en-US" dirty="0"/>
              <a:t>Flat White. A shot of espresso with two parts steamed milk, it has 120 calories and seven grams of fat. ... </a:t>
            </a:r>
          </a:p>
          <a:p>
            <a:r>
              <a:rPr lang="en-US" dirty="0"/>
              <a:t>Latte. A shot of espresso with two parts frothed milk. ... </a:t>
            </a:r>
          </a:p>
          <a:p>
            <a:r>
              <a:rPr lang="en-US" dirty="0"/>
              <a:t>Cappuccino. ... </a:t>
            </a:r>
          </a:p>
          <a:p>
            <a:r>
              <a:rPr lang="en-US" dirty="0"/>
              <a:t>Macchiato. ... </a:t>
            </a:r>
          </a:p>
          <a:p>
            <a:r>
              <a:rPr lang="en-US" dirty="0"/>
              <a:t>Piccolo Latte. ... </a:t>
            </a:r>
          </a:p>
          <a:p>
            <a:r>
              <a:rPr lang="en-US" dirty="0"/>
              <a:t>Mocha. ... </a:t>
            </a:r>
          </a:p>
          <a:p>
            <a:r>
              <a:rPr lang="en-US" dirty="0"/>
              <a:t>Soy Latte. ... </a:t>
            </a:r>
          </a:p>
          <a:p>
            <a:r>
              <a:rPr lang="en-US" dirty="0"/>
              <a:t>Chai Latte.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4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608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Lecture </vt:lpstr>
      <vt:lpstr>What does olive oil do for you when you drink it? </vt:lpstr>
      <vt:lpstr>Is olive oil good or bad for your skin? </vt:lpstr>
      <vt:lpstr>Can you drink olive oil to gain weight? </vt:lpstr>
      <vt:lpstr>How much olive oil is good for you a day? </vt:lpstr>
      <vt:lpstr>Lecture</vt:lpstr>
      <vt:lpstr>What are the benefits of drinking coffee everyday? </vt:lpstr>
      <vt:lpstr>Why is drinking coffee good for you? </vt:lpstr>
      <vt:lpstr>What is the healthiest type of coffee? </vt:lpstr>
      <vt:lpstr>Is coffee bad for losing weight? </vt:lpstr>
      <vt:lpstr>Is coffee good for losing belly fat?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Iftikhar</dc:creator>
  <cp:lastModifiedBy>Iftikhar</cp:lastModifiedBy>
  <cp:revision>8</cp:revision>
  <dcterms:created xsi:type="dcterms:W3CDTF">2017-12-04T00:48:09Z</dcterms:created>
  <dcterms:modified xsi:type="dcterms:W3CDTF">2018-09-19T00:56:18Z</dcterms:modified>
</cp:coreProperties>
</file>