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notesSlides/notesSlide2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4" r:id="rId2"/>
    <p:sldId id="308" r:id="rId3"/>
    <p:sldId id="315" r:id="rId4"/>
    <p:sldId id="261" r:id="rId5"/>
    <p:sldId id="292" r:id="rId6"/>
    <p:sldId id="259" r:id="rId7"/>
    <p:sldId id="271" r:id="rId8"/>
    <p:sldId id="296" r:id="rId9"/>
    <p:sldId id="273" r:id="rId10"/>
    <p:sldId id="274" r:id="rId11"/>
    <p:sldId id="310" r:id="rId12"/>
    <p:sldId id="275" r:id="rId13"/>
    <p:sldId id="276" r:id="rId14"/>
    <p:sldId id="283" r:id="rId15"/>
    <p:sldId id="311" r:id="rId16"/>
    <p:sldId id="306" r:id="rId17"/>
    <p:sldId id="312" r:id="rId18"/>
    <p:sldId id="279" r:id="rId19"/>
    <p:sldId id="278" r:id="rId20"/>
    <p:sldId id="277" r:id="rId21"/>
    <p:sldId id="316" r:id="rId22"/>
    <p:sldId id="303" r:id="rId23"/>
    <p:sldId id="264" r:id="rId24"/>
    <p:sldId id="317" r:id="rId25"/>
  </p:sldIdLst>
  <p:sldSz cx="9144000" cy="6858000" type="screen4x3"/>
  <p:notesSz cx="6858000" cy="9144000"/>
  <p:custDataLst>
    <p:tags r:id="rId2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0000FF"/>
    <a:srgbClr val="FF0000"/>
    <a:srgbClr val="660066"/>
    <a:srgbClr val="663300"/>
    <a:srgbClr val="996600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0" autoAdjust="0"/>
    <p:restoredTop sz="94660"/>
  </p:normalViewPr>
  <p:slideViewPr>
    <p:cSldViewPr>
      <p:cViewPr varScale="1">
        <p:scale>
          <a:sx n="94" d="100"/>
          <a:sy n="94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8D31C6-9234-4086-99EE-1C7CD14D0B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04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5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0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1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8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13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3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4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58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45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6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2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9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3FF21CB-137E-4351-8127-EC1FE1BAE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04A522F-0F42-4B7A-9E5E-AA80BD47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DEA9E98-9731-4305-8ABA-9494CDCB6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AC6D89-502C-43E9-B5A4-9169151BC846}" type="slidenum">
              <a:rPr lang="ar-SA" altLang="en-US" smtClean="0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70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1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4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6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8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12841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C1D0-1BC9-4724-959B-279E76324C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4090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38F6-7D3D-402B-8C9E-D0B8C667EF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802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30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27-F87B-4A4F-8822-D4D7D3E3C1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14338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D77F-37CC-4047-B4E7-B1E7E02586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349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F00A-EBF6-421B-BAF8-71A051369F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67259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368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1509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ADA-028B-4585-AE0C-CAB1A240CF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8672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F6BA-C0EA-4FDE-BE99-CA5E7D8C7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29188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77313D-1016-4602-9671-487881A848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.wmf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microsoft.com/office/2007/relationships/hdphoto" Target="../media/hdphoto2.wdp"/><Relationship Id="rId5" Type="http://schemas.openxmlformats.org/officeDocument/2006/relationships/tags" Target="../tags/tag43.xml"/><Relationship Id="rId10" Type="http://schemas.openxmlformats.org/officeDocument/2006/relationships/image" Target="../media/image13.jpeg"/><Relationship Id="rId4" Type="http://schemas.openxmlformats.org/officeDocument/2006/relationships/tags" Target="../tags/tag42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3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1.wmf"/><Relationship Id="rId2" Type="http://schemas.openxmlformats.org/officeDocument/2006/relationships/tags" Target="../tags/tag54.xml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microsoft.com/office/2007/relationships/hdphoto" Target="../media/hdphoto2.wdp"/><Relationship Id="rId5" Type="http://schemas.openxmlformats.org/officeDocument/2006/relationships/tags" Target="../tags/tag56.xml"/><Relationship Id="rId10" Type="http://schemas.openxmlformats.org/officeDocument/2006/relationships/image" Target="../media/image13.jpeg"/><Relationship Id="rId4" Type="http://schemas.openxmlformats.org/officeDocument/2006/relationships/tags" Target="../tags/tag55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0.xml"/><Relationship Id="rId7" Type="http://schemas.openxmlformats.org/officeDocument/2006/relationships/image" Target="../media/image1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wmf"/><Relationship Id="rId2" Type="http://schemas.openxmlformats.org/officeDocument/2006/relationships/tags" Target="../tags/tag61.xml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microsoft.com/office/2007/relationships/hdphoto" Target="../media/hdphoto2.wdp"/><Relationship Id="rId5" Type="http://schemas.openxmlformats.org/officeDocument/2006/relationships/tags" Target="../tags/tag63.xml"/><Relationship Id="rId10" Type="http://schemas.openxmlformats.org/officeDocument/2006/relationships/image" Target="../media/image13.jpeg"/><Relationship Id="rId4" Type="http://schemas.openxmlformats.org/officeDocument/2006/relationships/tags" Target="../tags/tag62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8.xml"/><Relationship Id="rId7" Type="http://schemas.openxmlformats.org/officeDocument/2006/relationships/image" Target="../media/image1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7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tags" Target="../tags/tag75.xml"/><Relationship Id="rId10" Type="http://schemas.openxmlformats.org/officeDocument/2006/relationships/image" Target="../media/image13.jpeg"/><Relationship Id="rId4" Type="http://schemas.openxmlformats.org/officeDocument/2006/relationships/tags" Target="../tags/tag74.xml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8.xml"/><Relationship Id="rId7" Type="http://schemas.openxmlformats.org/officeDocument/2006/relationships/image" Target="../media/image13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1.xml"/><Relationship Id="rId7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2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3.jpeg"/><Relationship Id="rId5" Type="http://schemas.openxmlformats.org/officeDocument/2006/relationships/tags" Target="../tags/tag15.xml"/><Relationship Id="rId10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1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2.wdp"/><Relationship Id="rId4" Type="http://schemas.openxmlformats.org/officeDocument/2006/relationships/tags" Target="../tags/tag20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4.xml"/><Relationship Id="rId7" Type="http://schemas.openxmlformats.org/officeDocument/2006/relationships/notesSlide" Target="../notesSlides/notesSlide8.xml"/><Relationship Id="rId12" Type="http://schemas.microsoft.com/office/2007/relationships/hdphoto" Target="../media/hdphoto2.wdp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.jpeg"/><Relationship Id="rId5" Type="http://schemas.openxmlformats.org/officeDocument/2006/relationships/tags" Target="../tags/tag36.xml"/><Relationship Id="rId10" Type="http://schemas.openxmlformats.org/officeDocument/2006/relationships/image" Target="../media/image12.png"/><Relationship Id="rId4" Type="http://schemas.openxmlformats.org/officeDocument/2006/relationships/tags" Target="../tags/tag3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2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70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 rot="16200000" flipV="1">
            <a:off x="4095750" y="552450"/>
            <a:ext cx="685800" cy="6438900"/>
          </a:xfrm>
          <a:prstGeom prst="can">
            <a:avLst>
              <a:gd name="adj" fmla="val 58246"/>
            </a:avLst>
          </a:prstGeom>
          <a:gradFill rotWithShape="1">
            <a:gsLst>
              <a:gs pos="0">
                <a:srgbClr val="393900"/>
              </a:gs>
              <a:gs pos="50000">
                <a:srgbClr val="FFFF00"/>
              </a:gs>
              <a:gs pos="100000">
                <a:srgbClr val="393900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28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438400"/>
            <a:ext cx="2438400" cy="1752600"/>
            <a:chOff x="48" y="2160"/>
            <a:chExt cx="1536" cy="1104"/>
          </a:xfrm>
        </p:grpSpPr>
        <p:sp>
          <p:nvSpPr>
            <p:cNvPr id="9226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8 w 21600"/>
                <a:gd name="T1" fmla="*/ 0 h 21600"/>
                <a:gd name="T2" fmla="*/ 3 w 21600"/>
                <a:gd name="T3" fmla="*/ 41 h 21600"/>
                <a:gd name="T4" fmla="*/ 8 w 21600"/>
                <a:gd name="T5" fmla="*/ 11 h 21600"/>
                <a:gd name="T6" fmla="*/ 13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1066800" y="6858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2362200" y="2743200"/>
            <a:ext cx="6096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7391400" y="4114800"/>
            <a:ext cx="1676400" cy="914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" y="522106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functions  as tracks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قضيب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guide motor proteins carrying organelles to their destination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المكان المستهدف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33401" y="5943600"/>
            <a:ext cx="655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move chromosomes during cell division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3" dur="8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3.33333E-6 L 0.61666 -0.1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4" grpId="0" animBg="1"/>
      <p:bldP spid="70664" grpId="1" animBg="1"/>
      <p:bldP spid="70664" grpId="2" animBg="1"/>
      <p:bldP spid="70664" grpId="3" animBg="1"/>
      <p:bldP spid="70665" grpId="0" animBg="1"/>
      <p:bldP spid="70665" grpId="1" animBg="1"/>
      <p:bldP spid="70665" grpId="2" animBg="1"/>
      <p:bldP spid="70666" grpId="0" animBg="1"/>
      <p:bldP spid="70666" grpId="1" animBg="1"/>
      <p:bldP spid="70669" grpId="0"/>
      <p:bldP spid="706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1"/>
            <a:ext cx="6781800" cy="461665"/>
          </a:xfrm>
          <a:noFill/>
          <a:ln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 and movement of organelles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48006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336" name="s8e52e9be78d4984ad549f7c72ec5bc7" r:id="rId3" imgW="7047000" imgH="5284800"/>
        </mc:Choice>
        <mc:Fallback>
          <p:control name="s8e52e9be78d4984ad549f7c72ec5bc7" r:id="rId3" imgW="7047000" imgH="5284800">
            <p:pic>
              <p:nvPicPr>
                <p:cNvPr id="2" name="s8e52e9be78d4984ad549f7c72ec5bc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089207" y="1267736"/>
                  <a:ext cx="7047284" cy="5285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850453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5BFDE-0F7D-43B5-92D8-97B6C02D954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 bwMode="auto">
          <a:xfrm>
            <a:off x="381000" y="2590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" y="1325562"/>
            <a:ext cx="81534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cells,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grow out from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الجسم المركز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near the nucleus.</a:t>
            </a:r>
          </a:p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endParaRPr lang="en-US" altLang="en-US" sz="2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animal cells, the centrosome has a pair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triplets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ثلاث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ة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+ 0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arranged in a ring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مُرتبة</a:t>
            </a:r>
            <a:r>
              <a:rPr lang="ar-EG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دائريا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cell division the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replicate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تتضاعف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124200" y="191869"/>
            <a:ext cx="287771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Centrosome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69184"/>
            <a:ext cx="8839200" cy="1631216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 are the central structural supporting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الأهداب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</a:t>
            </a:r>
            <a:r>
              <a:rPr lang="ar-EG" altLang="en-US" sz="1600" dirty="0" smtClean="0"/>
              <a:t>الأسواط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Both can move unicellular and small multicellular organisms by propelling </a:t>
            </a:r>
            <a:r>
              <a:rPr lang="ar-SA" altLang="en-US" sz="1600" b="1" dirty="0" smtClean="0"/>
              <a:t>دفع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water outside the organism.</a:t>
            </a:r>
          </a:p>
        </p:txBody>
      </p:sp>
      <p:sp>
        <p:nvSpPr>
          <p:cNvPr id="73743" name="Rectangle 15"/>
          <p:cNvSpPr>
            <a:spLocks noGrp="1" noChangeArrowheads="1"/>
          </p:cNvSpPr>
          <p:nvPr>
            <p:ph type="title"/>
          </p:nvPr>
        </p:nvSpPr>
        <p:spPr>
          <a:xfrm>
            <a:off x="2161540" y="171083"/>
            <a:ext cx="4495800" cy="71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28600" y="4063186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large numbers on the cell surface.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just one or a few per cell.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 more like oars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مجادبف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alternating power and recovery strokes.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an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undulatory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movement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حركة تموجية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 in their beating pattern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أسلوب الحركة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3638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cilia &amp; flagella</a:t>
            </a:r>
            <a:endParaRPr lang="en-U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65518-3B2B-4880-BD39-ADE734A88C54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9" t="48788" b="3709"/>
          <a:stretch/>
        </p:blipFill>
        <p:spPr bwMode="auto">
          <a:xfrm>
            <a:off x="1524000" y="1976110"/>
            <a:ext cx="6370692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581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8006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2359" name="se8f137024aa4496967cca562adc5778" r:id="rId3" imgW="7823160" imgH="4400640"/>
        </mc:Choice>
        <mc:Fallback>
          <p:control name="se8f137024aa4496967cca562adc5778" r:id="rId3" imgW="7823160" imgH="4400640">
            <p:pic>
              <p:nvPicPr>
                <p:cNvPr id="3" name="se8f137024aa4496967cca562adc5778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770467" y="1543051"/>
                  <a:ext cx="7823198" cy="4400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065605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b="51210"/>
          <a:stretch/>
        </p:blipFill>
        <p:spPr bwMode="auto">
          <a:xfrm>
            <a:off x="1447800" y="1752600"/>
            <a:ext cx="6436635" cy="3951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91200" y="3466837"/>
            <a:ext cx="1762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flagellum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345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457200" y="198437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383" name="sce7d291a95c43a8a42366b066951216" r:id="rId3" imgW="7315200" imgH="4114800"/>
        </mc:Choice>
        <mc:Fallback>
          <p:control name="sce7d291a95c43a8a42366b066951216" r:id="rId3" imgW="7315200" imgH="4114800">
            <p:pic>
              <p:nvPicPr>
                <p:cNvPr id="7" name="sce7d291a95c43a8a42366b06695121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939800" y="1676400"/>
                  <a:ext cx="73152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19982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9D0B7-FBA2-454F-BD3C-B0C67B8A9A1E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"/>
          <a:stretch>
            <a:fillRect/>
          </a:stretch>
        </p:blipFill>
        <p:spPr bwMode="auto">
          <a:xfrm>
            <a:off x="4648200" y="0"/>
            <a:ext cx="44958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52400" y="607137"/>
            <a:ext cx="4267200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the same ultrastructure </a:t>
            </a:r>
            <a:r>
              <a:rPr lang="ar-EG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التركيب الدقيق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have a core </a:t>
            </a:r>
            <a:r>
              <a:rPr lang="ar-EG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مركز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sheathed by the plasma membrane.</a:t>
            </a:r>
          </a:p>
          <a:p>
            <a:pPr marL="268288" lvl="1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9-doublets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+ 2 pattern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ثنائية 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أنيبيبتان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arranged around a pair at the center.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Flexible “wheels” of proteins connect outer doublets to each other and to the core.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doublets are also connected by motor proteins.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structure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/>
              <a:t>of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cilium and flagellum is different from that of the centriole.</a:t>
            </a:r>
          </a:p>
        </p:txBody>
      </p:sp>
      <p:pic>
        <p:nvPicPr>
          <p:cNvPr id="13317" name="Picture 7" descr="ciliaandflagella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200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DF535-D275-4595-B4CA-7CE1B69B789B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427809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formed of arms of a motor protein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بروتين</a:t>
            </a:r>
            <a:r>
              <a:rPr lang="ar-EG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الداينين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arms alternately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grab, move, and release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microtubules.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cross-links limit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sliding and the force is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expressed as bending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إلتواء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00600" y="2209800"/>
            <a:ext cx="4267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6415088"/>
            <a:ext cx="796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http://www.northland.cc.mn.us/biology/biology1111/animations/flagellum.html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41167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9197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9CB2B-5565-40AD-A3F1-30ACF00D02A6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657600" y="0"/>
            <a:ext cx="5486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6200" y="122238"/>
            <a:ext cx="4114800" cy="48736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 Cell membrane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3086100" y="3048000"/>
            <a:ext cx="5981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52400" y="990600"/>
            <a:ext cx="2590800" cy="5130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plasma membrane functions as a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barrier </a:t>
            </a:r>
            <a:r>
              <a:rPr lang="ar-EG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حاجز إختيارى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that allows passage of oxygen, nutrients, and wastes for the whole volume of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11A4C4B-346E-48D6-81A8-B7B8B492B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4" descr="plasmamembranefigure1">
            <a:extLst>
              <a:ext uri="{FF2B5EF4-FFF2-40B4-BE49-F238E27FC236}">
                <a16:creationId xmlns:a16="http://schemas.microsoft.com/office/drawing/2014/main" id="{84F3FE38-FF3B-488F-BC31-CA0E388E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42148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676400" y="3671888"/>
            <a:ext cx="1143000" cy="1995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6038"/>
            <a:ext cx="38100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membrane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9850" y="1476376"/>
            <a:ext cx="39941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Composed of a kind of lipids (phospholipids) and proteins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Lipid layer contains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regions</a:t>
            </a:r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2362200" y="5133976"/>
            <a:ext cx="2989263" cy="1143000"/>
            <a:chOff x="1776" y="2544"/>
            <a:chExt cx="1883" cy="720"/>
          </a:xfrm>
        </p:grpSpPr>
        <p:grpSp>
          <p:nvGrpSpPr>
            <p:cNvPr id="17567" name="Group 262"/>
            <p:cNvGrpSpPr>
              <a:grpSpLocks/>
            </p:cNvGrpSpPr>
            <p:nvPr/>
          </p:nvGrpSpPr>
          <p:grpSpPr bwMode="auto">
            <a:xfrm>
              <a:off x="1776" y="2736"/>
              <a:ext cx="1824" cy="528"/>
              <a:chOff x="1968" y="2160"/>
              <a:chExt cx="1824" cy="528"/>
            </a:xfrm>
          </p:grpSpPr>
          <p:grpSp>
            <p:nvGrpSpPr>
              <p:cNvPr id="17619" name="Group 263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686" name="Oval 26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7" name="Oval 26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" name="Oval 26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9" name="Oval 26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0" name="Oval 26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0" name="Group 269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681" name="Oval 27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2" name="Oval 27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3" name="Oval 27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4" name="Oval 27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5" name="Oval 27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1" name="Group 275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676" name="Oval 27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7" name="Oval 27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8" name="Oval 27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9" name="Oval 27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0" name="Oval 28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2" name="Group 281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671" name="Oval 28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2" name="Oval 28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3" name="Oval 28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4" name="Oval 28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5" name="Oval 28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3" name="Group 287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666" name="Oval 28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7" name="Oval 28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8" name="Oval 29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9" name="Oval 29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0" name="Oval 29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4" name="Group 293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661" name="Oval 29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2" name="Oval 29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3" name="Oval 29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4" name="Oval 29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5" name="Oval 29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5" name="Group 299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656" name="Oval 30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7" name="Oval 30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8" name="Oval 30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9" name="Oval 30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0" name="Oval 30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6" name="Group 305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651" name="Oval 30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2" name="Oval 30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3" name="Oval 30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4" name="Oval 30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5" name="Oval 31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7" name="Group 311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646" name="Oval 31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7" name="Oval 31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8" name="Oval 31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9" name="Oval 31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0" name="Oval 31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8" name="Group 317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641" name="Oval 31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2" name="Oval 31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3" name="Oval 32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4" name="Oval 32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5" name="Oval 32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9" name="Group 323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636" name="Oval 32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7" name="Oval 32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8" name="Oval 32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9" name="Oval 32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0" name="Oval 32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30" name="Group 32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631" name="Oval 33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2" name="Oval 33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3" name="Oval 33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4" name="Oval 33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5" name="Oval 33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568" name="Group 335"/>
            <p:cNvGrpSpPr>
              <a:grpSpLocks/>
            </p:cNvGrpSpPr>
            <p:nvPr/>
          </p:nvGrpSpPr>
          <p:grpSpPr bwMode="auto">
            <a:xfrm flipV="1">
              <a:off x="1824" y="2928"/>
              <a:ext cx="83" cy="216"/>
              <a:chOff x="1981" y="2680"/>
              <a:chExt cx="83" cy="216"/>
            </a:xfrm>
          </p:grpSpPr>
          <p:sp>
            <p:nvSpPr>
              <p:cNvPr id="17617" name="Freeform 33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8" name="Freeform 33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69" name="Group 338"/>
            <p:cNvGrpSpPr>
              <a:grpSpLocks/>
            </p:cNvGrpSpPr>
            <p:nvPr/>
          </p:nvGrpSpPr>
          <p:grpSpPr bwMode="auto">
            <a:xfrm flipV="1">
              <a:off x="1968" y="2920"/>
              <a:ext cx="83" cy="216"/>
              <a:chOff x="1981" y="2680"/>
              <a:chExt cx="83" cy="216"/>
            </a:xfrm>
          </p:grpSpPr>
          <p:sp>
            <p:nvSpPr>
              <p:cNvPr id="17615" name="Freeform 33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6" name="Freeform 34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0" name="Group 341"/>
            <p:cNvGrpSpPr>
              <a:grpSpLocks/>
            </p:cNvGrpSpPr>
            <p:nvPr/>
          </p:nvGrpSpPr>
          <p:grpSpPr bwMode="auto">
            <a:xfrm flipV="1">
              <a:off x="2571" y="2904"/>
              <a:ext cx="83" cy="216"/>
              <a:chOff x="1981" y="2680"/>
              <a:chExt cx="83" cy="216"/>
            </a:xfrm>
          </p:grpSpPr>
          <p:sp>
            <p:nvSpPr>
              <p:cNvPr id="17613" name="Freeform 34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4" name="Freeform 34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1" name="Group 344"/>
            <p:cNvGrpSpPr>
              <a:grpSpLocks/>
            </p:cNvGrpSpPr>
            <p:nvPr/>
          </p:nvGrpSpPr>
          <p:grpSpPr bwMode="auto">
            <a:xfrm flipV="1">
              <a:off x="2419" y="2904"/>
              <a:ext cx="83" cy="216"/>
              <a:chOff x="1981" y="2680"/>
              <a:chExt cx="83" cy="216"/>
            </a:xfrm>
          </p:grpSpPr>
          <p:sp>
            <p:nvSpPr>
              <p:cNvPr id="17611" name="Freeform 34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2" name="Freeform 34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2" name="Group 347"/>
            <p:cNvGrpSpPr>
              <a:grpSpLocks/>
            </p:cNvGrpSpPr>
            <p:nvPr/>
          </p:nvGrpSpPr>
          <p:grpSpPr bwMode="auto">
            <a:xfrm flipV="1">
              <a:off x="2291" y="2904"/>
              <a:ext cx="83" cy="216"/>
              <a:chOff x="1981" y="2680"/>
              <a:chExt cx="83" cy="216"/>
            </a:xfrm>
          </p:grpSpPr>
          <p:sp>
            <p:nvSpPr>
              <p:cNvPr id="17609" name="Freeform 34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0" name="Freeform 34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3" name="Group 350"/>
            <p:cNvGrpSpPr>
              <a:grpSpLocks/>
            </p:cNvGrpSpPr>
            <p:nvPr/>
          </p:nvGrpSpPr>
          <p:grpSpPr bwMode="auto">
            <a:xfrm flipV="1">
              <a:off x="2195" y="2896"/>
              <a:ext cx="83" cy="216"/>
              <a:chOff x="1981" y="2680"/>
              <a:chExt cx="83" cy="216"/>
            </a:xfrm>
          </p:grpSpPr>
          <p:sp>
            <p:nvSpPr>
              <p:cNvPr id="17607" name="Freeform 35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8" name="Freeform 35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4" name="Group 353"/>
            <p:cNvGrpSpPr>
              <a:grpSpLocks/>
            </p:cNvGrpSpPr>
            <p:nvPr/>
          </p:nvGrpSpPr>
          <p:grpSpPr bwMode="auto">
            <a:xfrm flipV="1">
              <a:off x="2083" y="2904"/>
              <a:ext cx="83" cy="216"/>
              <a:chOff x="1981" y="2680"/>
              <a:chExt cx="83" cy="216"/>
            </a:xfrm>
          </p:grpSpPr>
          <p:sp>
            <p:nvSpPr>
              <p:cNvPr id="17605" name="Freeform 35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6" name="Freeform 35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5" name="Group 356"/>
            <p:cNvGrpSpPr>
              <a:grpSpLocks/>
            </p:cNvGrpSpPr>
            <p:nvPr/>
          </p:nvGrpSpPr>
          <p:grpSpPr bwMode="auto">
            <a:xfrm flipV="1">
              <a:off x="2915" y="2912"/>
              <a:ext cx="83" cy="216"/>
              <a:chOff x="1981" y="2680"/>
              <a:chExt cx="83" cy="216"/>
            </a:xfrm>
          </p:grpSpPr>
          <p:sp>
            <p:nvSpPr>
              <p:cNvPr id="17603" name="Freeform 35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4" name="Freeform 35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6" name="Group 359"/>
            <p:cNvGrpSpPr>
              <a:grpSpLocks/>
            </p:cNvGrpSpPr>
            <p:nvPr/>
          </p:nvGrpSpPr>
          <p:grpSpPr bwMode="auto">
            <a:xfrm flipV="1">
              <a:off x="2819" y="2928"/>
              <a:ext cx="83" cy="216"/>
              <a:chOff x="1981" y="2680"/>
              <a:chExt cx="83" cy="216"/>
            </a:xfrm>
          </p:grpSpPr>
          <p:sp>
            <p:nvSpPr>
              <p:cNvPr id="17601" name="Freeform 36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2" name="Freeform 36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7" name="Group 362"/>
            <p:cNvGrpSpPr>
              <a:grpSpLocks/>
            </p:cNvGrpSpPr>
            <p:nvPr/>
          </p:nvGrpSpPr>
          <p:grpSpPr bwMode="auto">
            <a:xfrm flipV="1">
              <a:off x="2707" y="2912"/>
              <a:ext cx="83" cy="216"/>
              <a:chOff x="1981" y="2680"/>
              <a:chExt cx="83" cy="216"/>
            </a:xfrm>
          </p:grpSpPr>
          <p:sp>
            <p:nvSpPr>
              <p:cNvPr id="17599" name="Freeform 36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0" name="Freeform 36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8" name="Group 365"/>
            <p:cNvGrpSpPr>
              <a:grpSpLocks/>
            </p:cNvGrpSpPr>
            <p:nvPr/>
          </p:nvGrpSpPr>
          <p:grpSpPr bwMode="auto">
            <a:xfrm flipV="1">
              <a:off x="3008" y="2912"/>
              <a:ext cx="83" cy="216"/>
              <a:chOff x="1981" y="2680"/>
              <a:chExt cx="83" cy="216"/>
            </a:xfrm>
          </p:grpSpPr>
          <p:sp>
            <p:nvSpPr>
              <p:cNvPr id="17597" name="Freeform 36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8" name="Freeform 36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9" name="Group 368"/>
            <p:cNvGrpSpPr>
              <a:grpSpLocks/>
            </p:cNvGrpSpPr>
            <p:nvPr/>
          </p:nvGrpSpPr>
          <p:grpSpPr bwMode="auto">
            <a:xfrm flipV="1">
              <a:off x="3120" y="2904"/>
              <a:ext cx="83" cy="216"/>
              <a:chOff x="1981" y="2680"/>
              <a:chExt cx="83" cy="216"/>
            </a:xfrm>
          </p:grpSpPr>
          <p:sp>
            <p:nvSpPr>
              <p:cNvPr id="17595" name="Freeform 36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6" name="Freeform 37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0" name="Group 371"/>
            <p:cNvGrpSpPr>
              <a:grpSpLocks/>
            </p:cNvGrpSpPr>
            <p:nvPr/>
          </p:nvGrpSpPr>
          <p:grpSpPr bwMode="auto">
            <a:xfrm flipV="1">
              <a:off x="3312" y="2800"/>
              <a:ext cx="83" cy="216"/>
              <a:chOff x="1981" y="2680"/>
              <a:chExt cx="83" cy="216"/>
            </a:xfrm>
          </p:grpSpPr>
          <p:sp>
            <p:nvSpPr>
              <p:cNvPr id="17593" name="Freeform 37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4" name="Freeform 37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1" name="Group 374"/>
            <p:cNvGrpSpPr>
              <a:grpSpLocks/>
            </p:cNvGrpSpPr>
            <p:nvPr/>
          </p:nvGrpSpPr>
          <p:grpSpPr bwMode="auto">
            <a:xfrm flipV="1">
              <a:off x="3392" y="2720"/>
              <a:ext cx="83" cy="216"/>
              <a:chOff x="1981" y="2680"/>
              <a:chExt cx="83" cy="216"/>
            </a:xfrm>
          </p:grpSpPr>
          <p:sp>
            <p:nvSpPr>
              <p:cNvPr id="17591" name="Freeform 37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2" name="Freeform 37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2" name="Group 377"/>
            <p:cNvGrpSpPr>
              <a:grpSpLocks/>
            </p:cNvGrpSpPr>
            <p:nvPr/>
          </p:nvGrpSpPr>
          <p:grpSpPr bwMode="auto">
            <a:xfrm flipV="1">
              <a:off x="3472" y="2640"/>
              <a:ext cx="83" cy="216"/>
              <a:chOff x="1981" y="2680"/>
              <a:chExt cx="83" cy="216"/>
            </a:xfrm>
          </p:grpSpPr>
          <p:sp>
            <p:nvSpPr>
              <p:cNvPr id="17589" name="Freeform 37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0" name="Freeform 37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3" name="Group 380"/>
            <p:cNvGrpSpPr>
              <a:grpSpLocks/>
            </p:cNvGrpSpPr>
            <p:nvPr/>
          </p:nvGrpSpPr>
          <p:grpSpPr bwMode="auto">
            <a:xfrm flipV="1">
              <a:off x="3576" y="2544"/>
              <a:ext cx="83" cy="216"/>
              <a:chOff x="1981" y="2680"/>
              <a:chExt cx="83" cy="216"/>
            </a:xfrm>
          </p:grpSpPr>
          <p:sp>
            <p:nvSpPr>
              <p:cNvPr id="17587" name="Freeform 38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8" name="Freeform 38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4" name="Group 383"/>
            <p:cNvGrpSpPr>
              <a:grpSpLocks/>
            </p:cNvGrpSpPr>
            <p:nvPr/>
          </p:nvGrpSpPr>
          <p:grpSpPr bwMode="auto">
            <a:xfrm flipV="1">
              <a:off x="3216" y="2832"/>
              <a:ext cx="83" cy="216"/>
              <a:chOff x="1981" y="2680"/>
              <a:chExt cx="83" cy="216"/>
            </a:xfrm>
          </p:grpSpPr>
          <p:sp>
            <p:nvSpPr>
              <p:cNvPr id="17585" name="Freeform 38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6" name="Freeform 3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grpSp>
        <p:nvGrpSpPr>
          <p:cNvPr id="17688" name="Group 135"/>
          <p:cNvGrpSpPr>
            <a:grpSpLocks/>
          </p:cNvGrpSpPr>
          <p:nvPr/>
        </p:nvGrpSpPr>
        <p:grpSpPr bwMode="auto">
          <a:xfrm>
            <a:off x="2514600" y="4524376"/>
            <a:ext cx="2913063" cy="1181100"/>
            <a:chOff x="1968" y="2160"/>
            <a:chExt cx="1835" cy="744"/>
          </a:xfrm>
        </p:grpSpPr>
        <p:grpSp>
          <p:nvGrpSpPr>
            <p:cNvPr id="17443" name="Group 82"/>
            <p:cNvGrpSpPr>
              <a:grpSpLocks/>
            </p:cNvGrpSpPr>
            <p:nvPr/>
          </p:nvGrpSpPr>
          <p:grpSpPr bwMode="auto">
            <a:xfrm>
              <a:off x="1968" y="2160"/>
              <a:ext cx="1824" cy="528"/>
              <a:chOff x="1968" y="2160"/>
              <a:chExt cx="1824" cy="528"/>
            </a:xfrm>
          </p:grpSpPr>
          <p:grpSp>
            <p:nvGrpSpPr>
              <p:cNvPr id="17495" name="Group 15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562" name="Oval 1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3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4" name="Oval 1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5" name="Oval 1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6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6" name="Group 16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557" name="Oval 1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8" name="Oval 1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9" name="Oval 1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0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1" name="Oval 2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7" name="Group 22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552" name="Oval 2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3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4" name="Oval 2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5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6" name="Oval 2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8" name="Group 28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547" name="Oval 2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8" name="Oval 3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9" name="Oval 3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0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1" name="Oval 3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9" name="Group 34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542" name="Oval 3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3" name="Oval 3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4" name="Oval 3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5" name="Oval 3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6" name="Oval 3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0" name="Group 40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537" name="Oval 4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8" name="Oval 4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9" name="Oval 4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0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1" name="Oval 4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1" name="Group 46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532" name="Oval 4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3" name="Oval 4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4" name="Oval 4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5" name="Oval 5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6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2" name="Group 52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527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8" name="Oval 5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9" name="Oval 5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0" name="Oval 5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1" name="Oval 5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3" name="Group 58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522" name="Oval 5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3" name="Oval 6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4" name="Oval 6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5" name="Oval 6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6" name="Oval 6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4" name="Group 64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517" name="Oval 6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8" name="Oval 6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9" name="Oval 6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0" name="Oval 6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1" name="Oval 6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5" name="Group 70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512" name="Oval 7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3" name="Oval 7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4" name="Oval 7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5" name="Oval 7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6" name="Oval 7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6" name="Group 7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507" name="Oval 7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8" name="Oval 7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9" name="Oval 7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0" name="Oval 8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1" name="Oval 8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444" name="Group 86"/>
            <p:cNvGrpSpPr>
              <a:grpSpLocks/>
            </p:cNvGrpSpPr>
            <p:nvPr/>
          </p:nvGrpSpPr>
          <p:grpSpPr bwMode="auto">
            <a:xfrm>
              <a:off x="1981" y="2680"/>
              <a:ext cx="83" cy="216"/>
              <a:chOff x="1981" y="2680"/>
              <a:chExt cx="83" cy="216"/>
            </a:xfrm>
          </p:grpSpPr>
          <p:sp>
            <p:nvSpPr>
              <p:cNvPr id="17493" name="Freeform 8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5" name="Group 87"/>
            <p:cNvGrpSpPr>
              <a:grpSpLocks/>
            </p:cNvGrpSpPr>
            <p:nvPr/>
          </p:nvGrpSpPr>
          <p:grpSpPr bwMode="auto">
            <a:xfrm>
              <a:off x="2125" y="2672"/>
              <a:ext cx="83" cy="216"/>
              <a:chOff x="1981" y="2680"/>
              <a:chExt cx="83" cy="216"/>
            </a:xfrm>
          </p:grpSpPr>
          <p:sp>
            <p:nvSpPr>
              <p:cNvPr id="17491" name="Freeform 8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8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90"/>
            <p:cNvGrpSpPr>
              <a:grpSpLocks/>
            </p:cNvGrpSpPr>
            <p:nvPr/>
          </p:nvGrpSpPr>
          <p:grpSpPr bwMode="auto">
            <a:xfrm>
              <a:off x="2728" y="2664"/>
              <a:ext cx="83" cy="216"/>
              <a:chOff x="1981" y="2680"/>
              <a:chExt cx="83" cy="216"/>
            </a:xfrm>
          </p:grpSpPr>
          <p:sp>
            <p:nvSpPr>
              <p:cNvPr id="17489" name="Freeform 9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9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7" name="Group 93"/>
            <p:cNvGrpSpPr>
              <a:grpSpLocks/>
            </p:cNvGrpSpPr>
            <p:nvPr/>
          </p:nvGrpSpPr>
          <p:grpSpPr bwMode="auto">
            <a:xfrm>
              <a:off x="2576" y="2664"/>
              <a:ext cx="83" cy="216"/>
              <a:chOff x="1981" y="2680"/>
              <a:chExt cx="83" cy="216"/>
            </a:xfrm>
          </p:grpSpPr>
          <p:sp>
            <p:nvSpPr>
              <p:cNvPr id="17487" name="Freeform 9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9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8" name="Group 96"/>
            <p:cNvGrpSpPr>
              <a:grpSpLocks/>
            </p:cNvGrpSpPr>
            <p:nvPr/>
          </p:nvGrpSpPr>
          <p:grpSpPr bwMode="auto">
            <a:xfrm>
              <a:off x="2448" y="2664"/>
              <a:ext cx="83" cy="216"/>
              <a:chOff x="1981" y="2680"/>
              <a:chExt cx="83" cy="216"/>
            </a:xfrm>
          </p:grpSpPr>
          <p:sp>
            <p:nvSpPr>
              <p:cNvPr id="17485" name="Freeform 9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9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99"/>
            <p:cNvGrpSpPr>
              <a:grpSpLocks/>
            </p:cNvGrpSpPr>
            <p:nvPr/>
          </p:nvGrpSpPr>
          <p:grpSpPr bwMode="auto">
            <a:xfrm>
              <a:off x="2352" y="2656"/>
              <a:ext cx="83" cy="216"/>
              <a:chOff x="1981" y="2680"/>
              <a:chExt cx="83" cy="216"/>
            </a:xfrm>
          </p:grpSpPr>
          <p:sp>
            <p:nvSpPr>
              <p:cNvPr id="17483" name="Freeform 10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0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0" name="Group 102"/>
            <p:cNvGrpSpPr>
              <a:grpSpLocks/>
            </p:cNvGrpSpPr>
            <p:nvPr/>
          </p:nvGrpSpPr>
          <p:grpSpPr bwMode="auto">
            <a:xfrm>
              <a:off x="2240" y="2664"/>
              <a:ext cx="83" cy="216"/>
              <a:chOff x="1981" y="2680"/>
              <a:chExt cx="83" cy="216"/>
            </a:xfrm>
          </p:grpSpPr>
          <p:sp>
            <p:nvSpPr>
              <p:cNvPr id="17481" name="Freeform 10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10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1" name="Group 105"/>
            <p:cNvGrpSpPr>
              <a:grpSpLocks/>
            </p:cNvGrpSpPr>
            <p:nvPr/>
          </p:nvGrpSpPr>
          <p:grpSpPr bwMode="auto">
            <a:xfrm>
              <a:off x="3072" y="2672"/>
              <a:ext cx="83" cy="216"/>
              <a:chOff x="1981" y="2680"/>
              <a:chExt cx="83" cy="216"/>
            </a:xfrm>
          </p:grpSpPr>
          <p:sp>
            <p:nvSpPr>
              <p:cNvPr id="17479" name="Freeform 10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10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108"/>
            <p:cNvGrpSpPr>
              <a:grpSpLocks/>
            </p:cNvGrpSpPr>
            <p:nvPr/>
          </p:nvGrpSpPr>
          <p:grpSpPr bwMode="auto">
            <a:xfrm>
              <a:off x="2976" y="2688"/>
              <a:ext cx="83" cy="216"/>
              <a:chOff x="1981" y="2680"/>
              <a:chExt cx="83" cy="216"/>
            </a:xfrm>
          </p:grpSpPr>
          <p:sp>
            <p:nvSpPr>
              <p:cNvPr id="17477" name="Freeform 10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11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3" name="Group 111"/>
            <p:cNvGrpSpPr>
              <a:grpSpLocks/>
            </p:cNvGrpSpPr>
            <p:nvPr/>
          </p:nvGrpSpPr>
          <p:grpSpPr bwMode="auto">
            <a:xfrm>
              <a:off x="2864" y="2672"/>
              <a:ext cx="83" cy="216"/>
              <a:chOff x="1981" y="2680"/>
              <a:chExt cx="83" cy="216"/>
            </a:xfrm>
          </p:grpSpPr>
          <p:sp>
            <p:nvSpPr>
              <p:cNvPr id="17475" name="Freeform 11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11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4" name="Group 114"/>
            <p:cNvGrpSpPr>
              <a:grpSpLocks/>
            </p:cNvGrpSpPr>
            <p:nvPr/>
          </p:nvGrpSpPr>
          <p:grpSpPr bwMode="auto">
            <a:xfrm>
              <a:off x="3165" y="2672"/>
              <a:ext cx="83" cy="216"/>
              <a:chOff x="1981" y="2680"/>
              <a:chExt cx="83" cy="216"/>
            </a:xfrm>
          </p:grpSpPr>
          <p:sp>
            <p:nvSpPr>
              <p:cNvPr id="17473" name="Freeform 11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11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5" name="Group 117"/>
            <p:cNvGrpSpPr>
              <a:grpSpLocks/>
            </p:cNvGrpSpPr>
            <p:nvPr/>
          </p:nvGrpSpPr>
          <p:grpSpPr bwMode="auto">
            <a:xfrm>
              <a:off x="3277" y="2664"/>
              <a:ext cx="83" cy="216"/>
              <a:chOff x="1981" y="2680"/>
              <a:chExt cx="83" cy="216"/>
            </a:xfrm>
          </p:grpSpPr>
          <p:sp>
            <p:nvSpPr>
              <p:cNvPr id="17471" name="Freeform 11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11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120"/>
            <p:cNvGrpSpPr>
              <a:grpSpLocks/>
            </p:cNvGrpSpPr>
            <p:nvPr/>
          </p:nvGrpSpPr>
          <p:grpSpPr bwMode="auto">
            <a:xfrm>
              <a:off x="3456" y="2544"/>
              <a:ext cx="83" cy="216"/>
              <a:chOff x="1981" y="2680"/>
              <a:chExt cx="83" cy="216"/>
            </a:xfrm>
          </p:grpSpPr>
          <p:sp>
            <p:nvSpPr>
              <p:cNvPr id="17469" name="Freeform 12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12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7" name="Group 123"/>
            <p:cNvGrpSpPr>
              <a:grpSpLocks/>
            </p:cNvGrpSpPr>
            <p:nvPr/>
          </p:nvGrpSpPr>
          <p:grpSpPr bwMode="auto">
            <a:xfrm>
              <a:off x="3536" y="2464"/>
              <a:ext cx="83" cy="216"/>
              <a:chOff x="1981" y="2680"/>
              <a:chExt cx="83" cy="216"/>
            </a:xfrm>
          </p:grpSpPr>
          <p:sp>
            <p:nvSpPr>
              <p:cNvPr id="17467" name="Freeform 12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12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8" name="Group 126"/>
            <p:cNvGrpSpPr>
              <a:grpSpLocks/>
            </p:cNvGrpSpPr>
            <p:nvPr/>
          </p:nvGrpSpPr>
          <p:grpSpPr bwMode="auto">
            <a:xfrm>
              <a:off x="3616" y="2384"/>
              <a:ext cx="83" cy="216"/>
              <a:chOff x="1981" y="2680"/>
              <a:chExt cx="83" cy="216"/>
            </a:xfrm>
          </p:grpSpPr>
          <p:sp>
            <p:nvSpPr>
              <p:cNvPr id="17465" name="Freeform 12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12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9" name="Group 129"/>
            <p:cNvGrpSpPr>
              <a:grpSpLocks/>
            </p:cNvGrpSpPr>
            <p:nvPr/>
          </p:nvGrpSpPr>
          <p:grpSpPr bwMode="auto">
            <a:xfrm>
              <a:off x="3720" y="2288"/>
              <a:ext cx="83" cy="216"/>
              <a:chOff x="1981" y="2680"/>
              <a:chExt cx="83" cy="216"/>
            </a:xfrm>
          </p:grpSpPr>
          <p:sp>
            <p:nvSpPr>
              <p:cNvPr id="17463" name="Freeform 13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13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0" name="Group 132"/>
            <p:cNvGrpSpPr>
              <a:grpSpLocks/>
            </p:cNvGrpSpPr>
            <p:nvPr/>
          </p:nvGrpSpPr>
          <p:grpSpPr bwMode="auto">
            <a:xfrm>
              <a:off x="3373" y="2592"/>
              <a:ext cx="83" cy="216"/>
              <a:chOff x="1981" y="2680"/>
              <a:chExt cx="83" cy="216"/>
            </a:xfrm>
          </p:grpSpPr>
          <p:sp>
            <p:nvSpPr>
              <p:cNvPr id="17461" name="Freeform 1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1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64" name="Group 638"/>
          <p:cNvGrpSpPr>
            <a:grpSpLocks/>
          </p:cNvGrpSpPr>
          <p:nvPr/>
        </p:nvGrpSpPr>
        <p:grpSpPr bwMode="auto">
          <a:xfrm>
            <a:off x="5219700" y="4538663"/>
            <a:ext cx="228600" cy="571500"/>
            <a:chOff x="4032" y="1824"/>
            <a:chExt cx="144" cy="360"/>
          </a:xfrm>
        </p:grpSpPr>
        <p:sp>
          <p:nvSpPr>
            <p:cNvPr id="17439" name="Oval 387"/>
            <p:cNvSpPr>
              <a:spLocks noChangeArrowheads="1"/>
            </p:cNvSpPr>
            <p:nvPr/>
          </p:nvSpPr>
          <p:spPr bwMode="auto">
            <a:xfrm>
              <a:off x="4032" y="182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440" name="Group 632"/>
            <p:cNvGrpSpPr>
              <a:grpSpLocks/>
            </p:cNvGrpSpPr>
            <p:nvPr/>
          </p:nvGrpSpPr>
          <p:grpSpPr bwMode="auto">
            <a:xfrm>
              <a:off x="4080" y="1968"/>
              <a:ext cx="83" cy="216"/>
              <a:chOff x="1981" y="2680"/>
              <a:chExt cx="83" cy="216"/>
            </a:xfrm>
          </p:grpSpPr>
          <p:sp>
            <p:nvSpPr>
              <p:cNvPr id="17441" name="Freeform 6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6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9" name="Text Box 639"/>
          <p:cNvSpPr txBox="1">
            <a:spLocks noChangeArrowheads="1"/>
          </p:cNvSpPr>
          <p:nvPr/>
        </p:nvSpPr>
        <p:spPr bwMode="auto">
          <a:xfrm>
            <a:off x="6858000" y="499586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</a:t>
            </a:r>
          </a:p>
        </p:txBody>
      </p:sp>
      <p:sp>
        <p:nvSpPr>
          <p:cNvPr id="10880" name="Text Box 640"/>
          <p:cNvSpPr txBox="1">
            <a:spLocks noChangeArrowheads="1"/>
          </p:cNvSpPr>
          <p:nvPr/>
        </p:nvSpPr>
        <p:spPr bwMode="auto">
          <a:xfrm>
            <a:off x="6400800" y="4310063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مُحب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81" name="Text Box 641"/>
          <p:cNvSpPr txBox="1">
            <a:spLocks noChangeArrowheads="1"/>
          </p:cNvSpPr>
          <p:nvPr/>
        </p:nvSpPr>
        <p:spPr bwMode="auto">
          <a:xfrm>
            <a:off x="6172200" y="5910263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كاره 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66" name="Group 647"/>
          <p:cNvGrpSpPr>
            <a:grpSpLocks/>
          </p:cNvGrpSpPr>
          <p:nvPr/>
        </p:nvGrpSpPr>
        <p:grpSpPr bwMode="auto">
          <a:xfrm>
            <a:off x="5257800" y="4600576"/>
            <a:ext cx="1600200" cy="1371600"/>
            <a:chOff x="3168" y="1488"/>
            <a:chExt cx="1008" cy="864"/>
          </a:xfrm>
        </p:grpSpPr>
        <p:sp>
          <p:nvSpPr>
            <p:cNvPr id="17435" name="Line 642"/>
            <p:cNvSpPr>
              <a:spLocks noChangeShapeType="1"/>
            </p:cNvSpPr>
            <p:nvPr/>
          </p:nvSpPr>
          <p:spPr bwMode="auto">
            <a:xfrm flipH="1">
              <a:off x="3264" y="148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643"/>
            <p:cNvSpPr>
              <a:spLocks noChangeShapeType="1"/>
            </p:cNvSpPr>
            <p:nvPr/>
          </p:nvSpPr>
          <p:spPr bwMode="auto">
            <a:xfrm flipH="1" flipV="1">
              <a:off x="3168" y="1968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645"/>
            <p:cNvSpPr>
              <a:spLocks noChangeShapeType="1"/>
            </p:cNvSpPr>
            <p:nvPr/>
          </p:nvSpPr>
          <p:spPr bwMode="auto">
            <a:xfrm>
              <a:off x="3840" y="1488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646"/>
            <p:cNvSpPr>
              <a:spLocks noChangeShapeType="1"/>
            </p:cNvSpPr>
            <p:nvPr/>
          </p:nvSpPr>
          <p:spPr bwMode="auto">
            <a:xfrm flipV="1">
              <a:off x="3792" y="206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650"/>
          <p:cNvGrpSpPr>
            <a:grpSpLocks/>
          </p:cNvGrpSpPr>
          <p:nvPr/>
        </p:nvGrpSpPr>
        <p:grpSpPr bwMode="auto">
          <a:xfrm>
            <a:off x="2895600" y="5300663"/>
            <a:ext cx="1676400" cy="990600"/>
            <a:chOff x="1680" y="1968"/>
            <a:chExt cx="1056" cy="624"/>
          </a:xfrm>
        </p:grpSpPr>
        <p:sp>
          <p:nvSpPr>
            <p:cNvPr id="17433" name="AutoShape 648"/>
            <p:cNvSpPr>
              <a:spLocks noChangeArrowheads="1"/>
            </p:cNvSpPr>
            <p:nvPr/>
          </p:nvSpPr>
          <p:spPr bwMode="auto">
            <a:xfrm>
              <a:off x="2448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4" name="AutoShape 649"/>
            <p:cNvSpPr>
              <a:spLocks noChangeArrowheads="1"/>
            </p:cNvSpPr>
            <p:nvPr/>
          </p:nvSpPr>
          <p:spPr bwMode="auto">
            <a:xfrm>
              <a:off x="1680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468" name="Group 655"/>
          <p:cNvGrpSpPr>
            <a:grpSpLocks/>
          </p:cNvGrpSpPr>
          <p:nvPr/>
        </p:nvGrpSpPr>
        <p:grpSpPr bwMode="auto">
          <a:xfrm>
            <a:off x="3124200" y="5805488"/>
            <a:ext cx="1143000" cy="1052512"/>
            <a:chOff x="1824" y="2448"/>
            <a:chExt cx="720" cy="663"/>
          </a:xfrm>
        </p:grpSpPr>
        <p:sp>
          <p:nvSpPr>
            <p:cNvPr id="10892" name="Text Box 652"/>
            <p:cNvSpPr txBox="1">
              <a:spLocks noChangeArrowheads="1"/>
            </p:cNvSpPr>
            <p:nvPr/>
          </p:nvSpPr>
          <p:spPr bwMode="auto">
            <a:xfrm>
              <a:off x="1824" y="288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</a:t>
              </a:r>
            </a:p>
          </p:txBody>
        </p:sp>
        <p:sp>
          <p:nvSpPr>
            <p:cNvPr id="17431" name="Line 65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256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65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824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7" name="Line 277"/>
          <p:cNvSpPr>
            <a:spLocks noChangeShapeType="1"/>
          </p:cNvSpPr>
          <p:nvPr/>
        </p:nvSpPr>
        <p:spPr bwMode="auto">
          <a:xfrm>
            <a:off x="3124200" y="2071688"/>
            <a:ext cx="12192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8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1" name="Picture 28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8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15834 0.06667 " pathEditMode="relative" ptsTypes="AA">
                                      <p:cBhvr>
                                        <p:cTn id="27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9" grpId="0"/>
      <p:bldP spid="10880" grpId="0"/>
      <p:bldP spid="108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5F29-F62B-49B4-A77D-405D5E825168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 smtClean="0"/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93274"/>
              </p:ext>
            </p:extLst>
          </p:nvPr>
        </p:nvGraphicFramePr>
        <p:xfrm>
          <a:off x="228600" y="1600200"/>
          <a:ext cx="8763000" cy="503872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10-100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plant cell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animal cell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nuclear envelope but Nucleoid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True nucleus exists with nuclear envelope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fibre in the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nucleoid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region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plasmids in some cases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Chromatin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and protein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Organells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of them are absent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are 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Binary Fission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Meiotic and/or Mitotic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362200" y="76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between Prokaryotes and Eukaryotes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24</a:t>
            </a:fld>
            <a:endParaRPr lang="en-GB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278627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76800" y="4787751"/>
            <a:ext cx="3945973" cy="102260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37810" y="592072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71672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>
            <a:extLst>
              <a:ext uri="{FF2B5EF4-FFF2-40B4-BE49-F238E27FC236}">
                <a16:creationId xmlns:a16="http://schemas.microsoft.com/office/drawing/2014/main" id="{DE722C32-993B-4BCC-BB39-195FA14E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3200400" cy="7778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65AA8CC5-8663-4A50-8CF1-B920AB64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5)- The Cytoskeleton: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function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 indent="-514350"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Microtubules </a:t>
            </a:r>
          </a:p>
          <a:p>
            <a:pPr marL="914400" lvl="1" indent="-514350"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Microfilaments</a:t>
            </a:r>
          </a:p>
          <a:p>
            <a:pPr marL="914400" lvl="1" indent="-514350"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Intermediate filaments</a:t>
            </a:r>
          </a:p>
          <a:p>
            <a:pPr marL="400050" lvl="1" indent="0" eaLnBrk="1" hangingPunct="1">
              <a:buNone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41363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Centrosome</a:t>
            </a:r>
          </a:p>
          <a:p>
            <a:pPr marL="741363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Cilia and Flagella</a:t>
            </a:r>
            <a:endParaRPr lang="en-US" alt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GB" alt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6)- Cell </a:t>
            </a:r>
            <a:r>
              <a:rPr lang="en-GB" altLang="en-US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7F778E82-9CAE-47E7-A04B-49CA2A8E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AA5A3-8918-4494-90D0-B76AF3D8FE6B}" type="slidenum">
              <a:rPr lang="ar-SA" altLang="en-US" sz="14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071237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973" y="762000"/>
            <a:ext cx="3585027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Microtubules and filaments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4876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Cytoskeleton </a:t>
            </a:r>
            <a:r>
              <a:rPr lang="ar-E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الهيكل الخلو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en-GB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152400" y="2362200"/>
            <a:ext cx="6545263" cy="4067175"/>
            <a:chOff x="1021" y="1422"/>
            <a:chExt cx="4123" cy="2562"/>
          </a:xfrm>
        </p:grpSpPr>
        <p:pic>
          <p:nvPicPr>
            <p:cNvPr id="3081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7"/>
            <a:stretch>
              <a:fillRect/>
            </a:stretch>
          </p:blipFill>
          <p:spPr bwMode="auto">
            <a:xfrm>
              <a:off x="1021" y="1506"/>
              <a:ext cx="4123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986" y="35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569" y="14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67" y="2593"/>
              <a:ext cx="1050" cy="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5" name="Rectangle 14"/>
            <p:cNvSpPr>
              <a:spLocks noChangeArrowheads="1"/>
            </p:cNvSpPr>
            <p:nvPr/>
          </p:nvSpPr>
          <p:spPr bwMode="auto">
            <a:xfrm>
              <a:off x="1438" y="1464"/>
              <a:ext cx="1158" cy="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114" y="1842"/>
              <a:ext cx="741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7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271445">
              <a:off x="2663" y="3060"/>
              <a:ext cx="1874" cy="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6200" y="15240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network of fibres</a:t>
            </a:r>
            <a:r>
              <a:rPr lang="en-GB" sz="2000" b="1" dirty="0" smtClean="0"/>
              <a:t> </a:t>
            </a:r>
            <a:r>
              <a:rPr lang="ar-EG" sz="1600" dirty="0" smtClean="0"/>
              <a:t>شبكة من الالياف</a:t>
            </a:r>
            <a:r>
              <a:rPr lang="en-GB" sz="2000" b="1" dirty="0" smtClean="0"/>
              <a:t> that p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rovides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support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تدعيم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cell. The cytoskeleton also functions in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motility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تحرك الخلية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regulation.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724400" y="2776537"/>
            <a:ext cx="4267200" cy="354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made up of 3 types of fibers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Microfilaments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filaments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It has 3 main functions:</a:t>
            </a:r>
          </a:p>
          <a:p>
            <a:pPr marL="457200" lvl="1" indent="-228600"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Provides mechanical support of the cell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keeps organelles in their fixed locations.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Helps moving materials within the cell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Plays a major role in cell motility</a:t>
            </a: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343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" y="1344613"/>
            <a:ext cx="8839200" cy="4751387"/>
            <a:chOff x="96" y="576"/>
            <a:chExt cx="5568" cy="2993"/>
          </a:xfrm>
        </p:grpSpPr>
        <p:pic>
          <p:nvPicPr>
            <p:cNvPr id="4102" name="Picture 3" descr="05_2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4999"/>
            <a:stretch>
              <a:fillRect/>
            </a:stretch>
          </p:blipFill>
          <p:spPr bwMode="auto">
            <a:xfrm>
              <a:off x="96" y="576"/>
              <a:ext cx="5568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120" y="2943"/>
              <a:ext cx="1585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Microfilaments</a:t>
              </a:r>
              <a:endPara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973137"/>
            <a:ext cx="4191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4225"/>
            <a:ext cx="6096000" cy="914400"/>
            <a:chOff x="960" y="576"/>
            <a:chExt cx="3840" cy="576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2832" y="57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>
              <a:off x="960" y="864"/>
              <a:ext cx="38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>
              <a:off x="96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"/>
            <p:cNvSpPr>
              <a:spLocks noChangeShapeType="1"/>
            </p:cNvSpPr>
            <p:nvPr/>
          </p:nvSpPr>
          <p:spPr bwMode="auto">
            <a:xfrm>
              <a:off x="2832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"/>
            <p:cNvSpPr>
              <a:spLocks noChangeShapeType="1"/>
            </p:cNvSpPr>
            <p:nvPr/>
          </p:nvSpPr>
          <p:spPr bwMode="auto">
            <a:xfrm>
              <a:off x="480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1000" y="4964112"/>
            <a:ext cx="2590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 for cell motility, and separation of chromosomes during cell division.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Tubulin</a:t>
            </a:r>
            <a:r>
              <a:rPr lang="en-GB" dirty="0">
                <a:solidFill>
                  <a:srgbClr val="FF0000"/>
                </a:solidFill>
              </a:rPr>
              <a:t>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52800" y="5040312"/>
            <a:ext cx="2286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cell motility and transport materials within the cell.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Actin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248400" y="5040312"/>
            <a:ext cx="2438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Reinforcing the cell shape and fixing position of organelles.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Fibrous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3030537"/>
            <a:ext cx="8001000" cy="1066800"/>
            <a:chOff x="288" y="1440"/>
            <a:chExt cx="5040" cy="624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112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Microfilaments</a:t>
              </a: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080" y="1440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Intermediate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filaments</a:t>
              </a: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88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Microtubules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4173537"/>
            <a:ext cx="7772400" cy="762000"/>
            <a:chOff x="432" y="2160"/>
            <a:chExt cx="4896" cy="480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76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Thick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352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Thin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16" y="216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Middle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" y="23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سميكة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56" y="23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رفيعة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7" name="Text Box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0" y="235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متوسطة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33400" y="3667125"/>
            <a:ext cx="7467600" cy="392112"/>
            <a:chOff x="384" y="1824"/>
            <a:chExt cx="4704" cy="247"/>
          </a:xfrm>
        </p:grpSpPr>
        <p:sp>
          <p:nvSpPr>
            <p:cNvPr id="6170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4" y="184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أنيبيبات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1" name="Text Box 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40" y="183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2" name="Text Box 2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72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متوسطة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2098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2" grpId="0"/>
      <p:bldP spid="6163" grpId="0"/>
      <p:bldP spid="6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096" r="12434" b="65002"/>
          <a:stretch>
            <a:fillRect/>
          </a:stretch>
        </p:blipFill>
        <p:spPr bwMode="auto">
          <a:xfrm>
            <a:off x="3810000" y="3962400"/>
            <a:ext cx="52578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0536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is dynamic, dismantling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يتفكك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one part and reassembling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يتجمع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another to change cell shape.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plays a major role in cell motility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حركة الخلية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interacting with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proteins.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البروتين الحرك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able to move along the surface of a suitable substrate (powered by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the driving force behind most active transport of proteins and vesicles in the cytoplasm.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Movement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motor                                                                                     proteins pull components </a:t>
            </a:r>
            <a: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cytoskeleton past                                                                                          each other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عكس بعضهم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also true 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</a:t>
            </a:r>
          </a:p>
          <a:p>
            <a:pPr marL="288925" lvl="1" indent="0" eaLnBrk="1" hangingPunct="1">
              <a:lnSpc>
                <a:spcPct val="11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cells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3622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221" y="222647"/>
            <a:ext cx="3416320" cy="646331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  <p:grpSp>
        <p:nvGrpSpPr>
          <p:cNvPr id="7171" name="Group 23"/>
          <p:cNvGrpSpPr>
            <a:grpSpLocks/>
          </p:cNvGrpSpPr>
          <p:nvPr/>
        </p:nvGrpSpPr>
        <p:grpSpPr bwMode="auto">
          <a:xfrm>
            <a:off x="228600" y="1828800"/>
            <a:ext cx="8763000" cy="4953000"/>
            <a:chOff x="240" y="912"/>
            <a:chExt cx="5520" cy="3120"/>
          </a:xfrm>
        </p:grpSpPr>
        <p:graphicFrame>
          <p:nvGraphicFramePr>
            <p:cNvPr id="7176" name="Object 10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40" y="912"/>
            <a:ext cx="552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6" name="Bitmap Image" r:id="rId8" imgW="7380952" imgH="4133333" progId="Paint.Picture">
                    <p:embed/>
                  </p:oleObj>
                </mc:Choice>
                <mc:Fallback>
                  <p:oleObj name="Bitmap Image" r:id="rId8" imgW="7380952" imgH="4133333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912"/>
                          <a:ext cx="552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349" y="1821"/>
              <a:ext cx="101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Transport vesicle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49" y="2472"/>
              <a:ext cx="101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Motor proteins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49" y="3253"/>
              <a:ext cx="1013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Microtubule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145" y="1951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989" y="2611"/>
              <a:ext cx="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>
              <a:off x="1308" y="338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1996" y="2315"/>
              <a:ext cx="4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DC0000"/>
                  </a:solidFill>
                </a:rPr>
                <a:t>ATP</a:t>
              </a:r>
              <a:endParaRPr lang="en-US" altLang="en-US" sz="1800">
                <a:solidFill>
                  <a:srgbClr val="DC0000"/>
                </a:solidFill>
                <a:latin typeface="Arial Black" pitchFamily="34" charset="0"/>
              </a:endParaRP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2508" y="2315"/>
              <a:ext cx="87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ADP+P</a:t>
              </a:r>
              <a:r>
                <a:rPr lang="en-US" altLang="en-US" sz="1800" b="1" baseline="-25000"/>
                <a:t>i</a:t>
              </a:r>
              <a:endParaRPr lang="en-US" altLang="en-US" sz="1800">
                <a:latin typeface="Arial Black" pitchFamily="34" charset="0"/>
              </a:endParaRPr>
            </a:p>
          </p:txBody>
        </p:sp>
        <p:grpSp>
          <p:nvGrpSpPr>
            <p:cNvPr id="7185" name="Group 20"/>
            <p:cNvGrpSpPr>
              <a:grpSpLocks/>
            </p:cNvGrpSpPr>
            <p:nvPr/>
          </p:nvGrpSpPr>
          <p:grpSpPr bwMode="auto">
            <a:xfrm>
              <a:off x="3881" y="2315"/>
              <a:ext cx="1347" cy="219"/>
              <a:chOff x="4182" y="2397"/>
              <a:chExt cx="1452" cy="233"/>
            </a:xfrm>
          </p:grpSpPr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4182" y="2397"/>
                <a:ext cx="5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DC0000"/>
                    </a:solidFill>
                  </a:rPr>
                  <a:t>ATP</a:t>
                </a:r>
              </a:p>
            </p:txBody>
          </p:sp>
          <p:sp>
            <p:nvSpPr>
              <p:cNvPr id="7187" name="Text Box 22"/>
              <p:cNvSpPr txBox="1">
                <a:spLocks noChangeArrowheads="1"/>
              </p:cNvSpPr>
              <p:nvPr/>
            </p:nvSpPr>
            <p:spPr bwMode="auto">
              <a:xfrm>
                <a:off x="4687" y="2397"/>
                <a:ext cx="9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ADP+P</a:t>
                </a:r>
                <a:r>
                  <a:rPr lang="en-US" altLang="en-US" sz="1800" b="1" baseline="-25000"/>
                  <a:t>i</a:t>
                </a:r>
                <a:endParaRPr lang="en-US" altLang="en-US" sz="1800">
                  <a:latin typeface="Arial Black" pitchFamily="34" charset="0"/>
                </a:endParaRPr>
              </a:p>
            </p:txBody>
          </p:sp>
        </p:grp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2279650"/>
            <a:ext cx="7877175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3488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4650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018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90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62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34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"WALKS" ALONG A MICROTUBULE TRACK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33375" y="1212850"/>
            <a:ext cx="8534400" cy="892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proteins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a class of molecular motors that are able to move along the surface of a suitable substrate. They are powered by the hydrolysis of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convert chemical energy into mechanical work.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54655" r="18240" b="8865"/>
          <a:stretch/>
        </p:blipFill>
        <p:spPr bwMode="auto">
          <a:xfrm>
            <a:off x="4267200" y="38481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0513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 of motor proteins and the cytoskeleton circulates materials within the cell.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may transmit mechanical signals that rearrange the nucleoli and other structures.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molecules also                                                                   carry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vesicles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organelles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to various destinations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إلى أماكن مختلفة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provided by the                                                  cytoskeleton.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221" y="222647"/>
            <a:ext cx="3416320" cy="646331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b08ee07b-5d62-45ae-aa0b-ae4afab75037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6293316-d:\ashraf\d\faculty file\e-larning\1433-1434\المحتوى الرقمي\109-lectures\lms-2\lecture-8 cell-organelles\lecture 8.pptx"/>
  <p:tag name="ARTICULATE_PRESENTER_VERSION" val="7"/>
  <p:tag name="ARTICULATE_USED_PAGE_ORIENTATION" val="1"/>
  <p:tag name="ARTICULATE_USED_PAGE_SIZE" val="1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3b5ee2e0b4403c90a53a0a21b0e6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05.4"/>
  <p:tag name="ANNOTATION_TYPE_1" val="0"/>
  <p:tag name="ANNOTATION_START_1" val="10.2"/>
  <p:tag name="ANNOTATION_END_1" val="24.4"/>
  <p:tag name="ANNOTATION_TOP_1" val="93"/>
  <p:tag name="ANNOTATION_LEFT_1" val="2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4"/>
  <p:tag name="ANNOTATION_END_2" val="30.6"/>
  <p:tag name="ANNOTATION_TOP_2" val="182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0.6"/>
  <p:tag name="ANNOTATION_END_3" val="43.2"/>
  <p:tag name="ANNOTATION_TOP_3" val="177"/>
  <p:tag name="ANNOTATION_LEFT_3" val="3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2"/>
  <p:tag name="ANNOTATION_END_4" val="67.1"/>
  <p:tag name="ANNOTATION_TOP_4" val="217"/>
  <p:tag name="ANNOTATION_LEFT_4" val="4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1"/>
  <p:tag name="ANNOTATION_END_5" val="68.2"/>
  <p:tag name="ANNOTATION_TOP_5" val="475"/>
  <p:tag name="ANNOTATION_LEFT_5" val="1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1.2"/>
  <p:tag name="ANNOTATION_TOP_6" val="466"/>
  <p:tag name="ANNOTATION_LEFT_6" val="1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1.2"/>
  <p:tag name="ANNOTATION_END_7" val="72.6"/>
  <p:tag name="ANNOTATION_TOP_7" val="524"/>
  <p:tag name="ANNOTATION_LEFT_7" val="2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6"/>
  <p:tag name="ANNOTATION_END_8" val="110.9"/>
  <p:tag name="ANNOTATION_TOP_8" val="527"/>
  <p:tag name="ANNOTATION_LEFT_8" val="2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0.9"/>
  <p:tag name="ANNOTATION_END_9" val="122.5"/>
  <p:tag name="ANNOTATION_TOP_9" val="309"/>
  <p:tag name="ANNOTATION_LEFT_9" val="5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2.5"/>
  <p:tag name="ANNOTATION_END_10" val="124.8"/>
  <p:tag name="ANNOTATION_TOP_10" val="337"/>
  <p:tag name="ANNOTATION_LEFT_10" val="5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8"/>
  <p:tag name="ANNOTATION_END_11" val="127.5"/>
  <p:tag name="ANNOTATION_TOP_11" val="371"/>
  <p:tag name="ANNOTATION_LEFT_11" val="5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5"/>
  <p:tag name="ANNOTATION_END_12" val="142.0"/>
  <p:tag name="ANNOTATION_TOP_12" val="396"/>
  <p:tag name="ANNOTATION_LEFT_12" val="5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0"/>
  <p:tag name="ANNOTATION_END_13" val="153.8"/>
  <p:tag name="ANNOTATION_TOP_13" val="457"/>
  <p:tag name="ANNOTATION_LEFT_13" val="5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8"/>
  <p:tag name="ANNOTATION_END_14" val="160.2"/>
  <p:tag name="ANNOTATION_TOP_14" val="492"/>
  <p:tag name="ANNOTATION_LEFT_14" val="5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0.2"/>
  <p:tag name="ANNOTATION_END_15" val="162.1"/>
  <p:tag name="ANNOTATION_TOP_15" val="523"/>
  <p:tag name="ANNOTATION_LEFT_15" val="7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2.1"/>
  <p:tag name="ANNOTATION_END_16" val="163.9"/>
  <p:tag name="ANNOTATION_TOP_16" val="540"/>
  <p:tag name="ANNOTATION_LEFT_16" val="61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9"/>
  <p:tag name="ANNOTATION_END_17" val="227.1"/>
  <p:tag name="ANNOTATION_TOP_17" val="489"/>
  <p:tag name="ANNOTATION_LEFT_17" val="53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TOP_18" val="586"/>
  <p:tag name="ANNOTATION_LEFT_18" val="5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e644ccada0404797914721fb1c09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dfe04537ba489fa903a2ddb417915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1649d2bd044e448b90777b7237d8d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bafa7d66f4b72b1290643d45321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dcabfe7c0844f195714376de3ebf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89.1"/>
  <p:tag name="ANNOTATION_TYPE_1" val="2"/>
  <p:tag name="ANNOTATION_START_1" val="7.8"/>
  <p:tag name="ANNOTATION_END_1" val="7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8"/>
  <p:tag name="ANNOTATION_END_2" val="12.6"/>
  <p:tag name="ANNOTATION_TOP_2" val="149"/>
  <p:tag name="ANNOTATION_LEFT_2" val="23"/>
  <p:tag name="ANNOTATION_WIDTH_2" val="447"/>
  <p:tag name="ANNOTATION_HEIGHT_2" val="4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6"/>
  <p:tag name="ANNOTATION_END_3" val="16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16.2"/>
  <p:tag name="ANNOTATION_END_4" val="22.0"/>
  <p:tag name="ANNOTATION_TOP_4" val="243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0"/>
  <p:tag name="ANNOTATION_END_5" val="27.6"/>
  <p:tag name="ANNOTATION_TOP_5" val="260"/>
  <p:tag name="ANNOTATION_LEFT_5" val="5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6"/>
  <p:tag name="ANNOTATION_END_6" val="28.1"/>
  <p:tag name="ANNOTATION_TOP_6" val="278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1"/>
  <p:tag name="ANNOTATION_END_7" val="28.6"/>
  <p:tag name="ANNOTATION_TOP_7" val="311"/>
  <p:tag name="ANNOTATION_LEFT_7" val="4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6"/>
  <p:tag name="ANNOTATION_END_8" val="29.0"/>
  <p:tag name="ANNOTATION_TOP_8" val="365"/>
  <p:tag name="ANNOTATION_LEFT_8" val="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0"/>
  <p:tag name="ANNOTATION_END_9" val="34.0"/>
  <p:tag name="ANNOTATION_TOP_9" val="408"/>
  <p:tag name="ANNOTATION_LEFT_9" val="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34.8"/>
  <p:tag name="ANNOTATION_TOP_10" val="334"/>
  <p:tag name="ANNOTATION_LEFT_10" val="8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8"/>
  <p:tag name="ANNOTATION_END_11" val="35.6"/>
  <p:tag name="ANNOTATION_TOP_11" val="322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5.6"/>
  <p:tag name="ANNOTATION_END_12" val="36.3"/>
  <p:tag name="ANNOTATION_TOP_12" val="345"/>
  <p:tag name="ANNOTATION_LEFT_12" val="1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3"/>
  <p:tag name="ANNOTATION_END_13" val="37.0"/>
  <p:tag name="ANNOTATION_TOP_13" val="371"/>
  <p:tag name="ANNOTATION_LEFT_13" val="2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6"/>
  <p:tag name="ANNOTATION_TOP_14" val="381"/>
  <p:tag name="ANNOTATION_LEFT_14" val="2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6"/>
  <p:tag name="ANNOTATION_END_15" val="38.3"/>
  <p:tag name="ANNOTATION_TOP_15" val="368"/>
  <p:tag name="ANNOTATION_LEFT_15" val="28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3"/>
  <p:tag name="ANNOTATION_END_16" val="38.7"/>
  <p:tag name="ANNOTATION_TOP_16" val="347"/>
  <p:tag name="ANNOTATION_LEFT_16" val="3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8.7"/>
  <p:tag name="ANNOTATION_END_17" val="39.0"/>
  <p:tag name="ANNOTATION_TOP_17" val="355"/>
  <p:tag name="ANNOTATION_LEFT_17" val="3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9.0"/>
  <p:tag name="ANNOTATION_END_18" val="39.3"/>
  <p:tag name="ANNOTATION_TOP_18" val="392"/>
  <p:tag name="ANNOTATION_LEFT_18" val="3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9.3"/>
  <p:tag name="ANNOTATION_END_19" val="40.5"/>
  <p:tag name="ANNOTATION_TOP_19" val="421"/>
  <p:tag name="ANNOTATION_LEFT_19" val="2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0.5"/>
  <p:tag name="ANNOTATION_END_20" val="41.3"/>
  <p:tag name="ANNOTATION_TOP_20" val="370"/>
  <p:tag name="ANNOTATION_LEFT_20" val="1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1.3"/>
  <p:tag name="ANNOTATION_END_21" val="41.9"/>
  <p:tag name="ANNOTATION_TOP_21" val="335"/>
  <p:tag name="ANNOTATION_LEFT_21" val="11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1.9"/>
  <p:tag name="ANNOTATION_END_22" val="42.9"/>
  <p:tag name="ANNOTATION_TOP_22" val="303"/>
  <p:tag name="ANNOTATION_LEFT_22" val="10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2.9"/>
  <p:tag name="ANNOTATION_END_23" val="47.0"/>
  <p:tag name="ANNOTATION_TOP_23" val="331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7.0"/>
  <p:tag name="ANNOTATION_END_24" val="52.4"/>
  <p:tag name="ANNOTATION_TOP_24" val="404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2.4"/>
  <p:tag name="ANNOTATION_END_25" val="61.2"/>
  <p:tag name="ANNOTATION_TOP_25" val="357"/>
  <p:tag name="ANNOTATION_LEFT_25" val="26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1.2"/>
  <p:tag name="ANNOTATION_END_26" val="69.4"/>
  <p:tag name="ANNOTATION_TOP_26" val="336"/>
  <p:tag name="ANNOTATION_LEFT_26" val="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9.4"/>
  <p:tag name="ANNOTATION_END_27" val="74.8"/>
  <p:tag name="ANNOTATION_TOP_27" val="397"/>
  <p:tag name="ANNOTATION_LEFT_27" val="12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4.8"/>
  <p:tag name="ANNOTATION_END_28" val="76.4"/>
  <p:tag name="ANNOTATION_TOP_28" val="345"/>
  <p:tag name="ANNOTATION_LEFT_28" val="3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6.4"/>
  <p:tag name="ANNOTATION_END_29" val="92.7"/>
  <p:tag name="ANNOTATION_TOP_29" val="334"/>
  <p:tag name="ANNOTATION_LEFT_29" val="20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2.7"/>
  <p:tag name="ANNOTATION_END_30" val="97.7"/>
  <p:tag name="ANNOTATION_TOP_30" val="374"/>
  <p:tag name="ANNOTATION_LEFT_30" val="2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7.7"/>
  <p:tag name="ANNOTATION_END_31" val="100.4"/>
  <p:tag name="ANNOTATION_TOP_31" val="260"/>
  <p:tag name="ANNOTATION_LEFT_31" val="58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4"/>
  <p:tag name="ANNOTATION_END_32" val="101.9"/>
  <p:tag name="ANNOTATION_TOP_32" val="281"/>
  <p:tag name="ANNOTATION_LEFT_32" val="4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9"/>
  <p:tag name="ANNOTATION_END_33" val="103.0"/>
  <p:tag name="ANNOTATION_TOP_33" val="334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0"/>
  <p:tag name="ANNOTATION_END_34" val="105.8"/>
  <p:tag name="ANNOTATION_TOP_34" val="249"/>
  <p:tag name="ANNOTATION_LEFT_34" val="55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5.8"/>
  <p:tag name="ANNOTATION_END_35" val="108.9"/>
  <p:tag name="ANNOTATION_TOP_35" val="404"/>
  <p:tag name="ANNOTATION_LEFT_35" val="5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9"/>
  <p:tag name="ANNOTATION_END_36" val="110.4"/>
  <p:tag name="ANNOTATION_TOP_36" val="353"/>
  <p:tag name="ANNOTATION_LEFT_36" val="3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0.4"/>
  <p:tag name="ANNOTATION_END_37" val="112.0"/>
  <p:tag name="ANNOTATION_TOP_37" val="417"/>
  <p:tag name="ANNOTATION_LEFT_37" val="3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12.0"/>
  <p:tag name="ANNOTATION_END_38" val="117.2"/>
  <p:tag name="ANNOTATION_TOP_38" val="371"/>
  <p:tag name="ANNOTATION_LEFT_38" val="1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7.2"/>
  <p:tag name="ANNOTATION_END_39" val="121.1"/>
  <p:tag name="ANNOTATION_TOP_39" val="527"/>
  <p:tag name="ANNOTATION_LEFT_39" val="53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1.1"/>
  <p:tag name="ANNOTATION_END_40" val="139.9"/>
  <p:tag name="ANNOTATION_TOP_40" val="493"/>
  <p:tag name="ANNOTATION_LEFT_40" val="35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2"/>
  <p:tag name="ANNOTATION_START_41" val="139.9"/>
  <p:tag name="ANNOTATION_END_41" val="139.9"/>
  <p:tag name="ANNOTATION_TOP_41" val="-40"/>
  <p:tag name="ANNOTATION_LEFT_41" val="-40"/>
  <p:tag name="ANNOTATION_WIDTH_41" val="1042"/>
  <p:tag name="ANNOTATION_HEIGHT_41" val="801"/>
  <p:tag name="ANNOTATION_ANIMATION_41" val="4"/>
  <p:tag name="ANNOTATION_ROTATION_41" val="0"/>
  <p:tag name="ANNOTATION_SUB_TYPE_41" val="11"/>
  <p:tag name="ANNOTATION_LOOP_COUNT_41" val="1"/>
  <p:tag name="ANNOTATION_BOX_RADIUS_41" val="0"/>
  <p:tag name="ANNOTATION_SCALE_41" val="0"/>
  <p:tag name="ANNOTATION_BORDER_ALPHA_41" val="100"/>
  <p:tag name="ANNOTATION_BORDER_COLOR_41" val="16777215"/>
  <p:tag name="ANNOTATION_FILL_COLOR_41" val="5296274"/>
  <p:tag name="ANNOTATION_FILL_ALPHA_41" val="50"/>
  <p:tag name="ANNOTATION_BORDER_WIDTH_41" val="2"/>
  <p:tag name="ANNOTATION_SLIDE_WIDTH_41" val="960"/>
  <p:tag name="ANNOTATION_SLIDE_HEIGHT_41" val="720"/>
  <p:tag name="ANNOTATION_TYPE_42" val="2"/>
  <p:tag name="ANNOTATION_START_42" val="139.9"/>
  <p:tag name="ANNOTATION_END_42" val="148.5"/>
  <p:tag name="ANNOTATION_TOP_42" val="162"/>
  <p:tag name="ANNOTATION_LEFT_42" val="14"/>
  <p:tag name="ANNOTATION_WIDTH_42" val="464"/>
  <p:tag name="ANNOTATION_HEIGHT_42" val="414"/>
  <p:tag name="ANNOTATION_ANIMATION_42" val="4"/>
  <p:tag name="ANNOTATION_ROTATION_42" val="0"/>
  <p:tag name="ANNOTATION_SUB_TYPE_42" val="11"/>
  <p:tag name="ANNOTATION_LOOP_COUNT_42" val="1"/>
  <p:tag name="ANNOTATION_BOX_RADIUS_42" val="5"/>
  <p:tag name="ANNOTATION_SCALE_42" val="0"/>
  <p:tag name="ANNOTATION_BORDER_ALPHA_42" val="100"/>
  <p:tag name="ANNOTATION_BORDER_COLOR_42" val="16777215"/>
  <p:tag name="ANNOTATION_FILL_COLOR_42" val="5296274"/>
  <p:tag name="ANNOTATION_FILL_ALPHA_42" val="50"/>
  <p:tag name="ANNOTATION_BORDER_WIDTH_42" val="2"/>
  <p:tag name="ANNOTATION_SLIDE_WIDTH_42" val="960"/>
  <p:tag name="ANNOTATION_SLIDE_HEIGHT_42" val="720"/>
  <p:tag name="ANNOTATION_TYPE_43" val="2"/>
  <p:tag name="ANNOTATION_START_43" val="148.5"/>
  <p:tag name="ANNOTATION_END_43" val="152.2"/>
  <p:tag name="ANNOTATION_TOP_43" val="-40"/>
  <p:tag name="ANNOTATION_LEFT_43" val="-40"/>
  <p:tag name="ANNOTATION_WIDTH_43" val="1042"/>
  <p:tag name="ANNOTATION_HEIGHT_43" val="801"/>
  <p:tag name="ANNOTATION_ANIMATION_43" val="4"/>
  <p:tag name="ANNOTATION_ROTATION_43" val="0"/>
  <p:tag name="ANNOTATION_SUB_TYPE_43" val="11"/>
  <p:tag name="ANNOTATION_LOOP_COUNT_43" val="1"/>
  <p:tag name="ANNOTATION_BOX_RADIUS_43" val="0"/>
  <p:tag name="ANNOTATION_SCALE_43" val="0"/>
  <p:tag name="ANNOTATION_BORDER_ALPHA_43" val="100"/>
  <p:tag name="ANNOTATION_BORDER_COLOR_43" val="16777215"/>
  <p:tag name="ANNOTATION_FILL_COLOR_43" val="5296274"/>
  <p:tag name="ANNOTATION_FILL_ALPHA_43" val="50"/>
  <p:tag name="ANNOTATION_BORDER_WIDTH_43" val="2"/>
  <p:tag name="ANNOTATION_SLIDE_WIDTH_43" val="960"/>
  <p:tag name="ANNOTATION_SLIDE_HEIGHT_43" val="720"/>
  <p:tag name="ANNOTATION_TYPE_44" val="0"/>
  <p:tag name="ANNOTATION_START_44" val="152.2"/>
  <p:tag name="ANNOTATION_END_44" val="153.8"/>
  <p:tag name="ANNOTATION_TOP_44" val="217"/>
  <p:tag name="ANNOTATION_LEFT_44" val="25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3.8"/>
  <p:tag name="ANNOTATION_END_45" val="154.2"/>
  <p:tag name="ANNOTATION_TOP_45" val="234"/>
  <p:tag name="ANNOTATION_LEFT_45" val="26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4.2"/>
  <p:tag name="ANNOTATION_END_46" val="154.4"/>
  <p:tag name="ANNOTATION_TOP_46" val="290"/>
  <p:tag name="ANNOTATION_LEFT_46" val="2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4.4"/>
  <p:tag name="ANNOTATION_END_47" val="156.0"/>
  <p:tag name="ANNOTATION_TOP_47" val="307"/>
  <p:tag name="ANNOTATION_LEFT_47" val="26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6.0"/>
  <p:tag name="ANNOTATION_END_48" val="156.8"/>
  <p:tag name="ANNOTATION_TOP_48" val="238"/>
  <p:tag name="ANNOTATION_LEFT_48" val="265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6.8"/>
  <p:tag name="ANNOTATION_TOP_49" val="158"/>
  <p:tag name="ANNOTATION_LEFT_49" val="260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0bdc5f8e384b0187e87a0c5ec393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745b5a2af649e199f942278b585ad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4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cf688878594af9a7eb5b0148f9155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.9/8.8/46.5/119.8/164.0"/>
  <p:tag name="ELAPSEDTIME" val="212.2"/>
  <p:tag name="ANNOTATION_TYPE_1" val="0"/>
  <p:tag name="ANNOTATION_START_1" val="23.9"/>
  <p:tag name="ANNOTATION_END_1" val="24.8"/>
  <p:tag name="ANNOTATION_TOP_1" val="322"/>
  <p:tag name="ANNOTATION_LEFT_1" val="190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25.6"/>
  <p:tag name="ANNOTATION_TOP_2" val="334"/>
  <p:tag name="ANNOTATION_LEFT_2" val="396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6"/>
  <p:tag name="ANNOTATION_END_3" val="33.3"/>
  <p:tag name="ANNOTATION_TOP_3" val="336"/>
  <p:tag name="ANNOTATION_LEFT_3" val="703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3"/>
  <p:tag name="ANNOTATION_END_4" val="37.4"/>
  <p:tag name="ANNOTATION_TOP_4" val="465"/>
  <p:tag name="ANNOTATION_LEFT_4" val="1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4"/>
  <p:tag name="ANNOTATION_END_5" val="40.7"/>
  <p:tag name="ANNOTATION_TOP_5" val="477"/>
  <p:tag name="ANNOTATION_LEFT_5" val="4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7"/>
  <p:tag name="ANNOTATION_END_6" val="42.5"/>
  <p:tag name="ANNOTATION_TOP_6" val="462"/>
  <p:tag name="ANNOTATION_LEFT_6" val="7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5"/>
  <p:tag name="ANNOTATION_END_7" val="43.4"/>
  <p:tag name="ANNOTATION_TOP_7" val="453"/>
  <p:tag name="ANNOTATION_LEFT_7" val="4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5"/>
  <p:tag name="ANNOTATION_TOP_8" val="460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5"/>
  <p:tag name="ANNOTATION_END_9" val="53.5"/>
  <p:tag name="ANNOTATION_TOP_9" val="561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3.5"/>
  <p:tag name="ANNOTATION_END_10" val="64.5"/>
  <p:tag name="ANNOTATION_TOP_10" val="695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4.5"/>
  <p:tag name="ANNOTATION_END_11" val="72.3"/>
  <p:tag name="ANNOTATION_TOP_11" val="54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3"/>
  <p:tag name="ANNOTATION_END_12" val="77.0"/>
  <p:tag name="ANNOTATION_TOP_12" val="573"/>
  <p:tag name="ANNOTATION_LEFT_12" val="12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0"/>
  <p:tag name="ANNOTATION_END_13" val="78.4"/>
  <p:tag name="ANNOTATION_TOP_13" val="603"/>
  <p:tag name="ANNOTATION_LEFT_13" val="10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96.1"/>
  <p:tag name="ANNOTATION_TOP_14" val="624"/>
  <p:tag name="ANNOTATION_LEFT_14" val="5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1"/>
  <p:tag name="ANNOTATION_END_15" val="105.5"/>
  <p:tag name="ANNOTATION_TOP_15" val="697"/>
  <p:tag name="ANNOTATION_LEFT_15" val="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07.0"/>
  <p:tag name="ANNOTATION_TOP_16" val="390"/>
  <p:tag name="ANNOTATION_LEFT_16" val="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0"/>
  <p:tag name="ANNOTATION_END_17" val="108.5"/>
  <p:tag name="ANNOTATION_TOP_17" val="456"/>
  <p:tag name="ANNOTATION_LEFT_17" val="1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5"/>
  <p:tag name="ANNOTATION_END_18" val="110.0"/>
  <p:tag name="ANNOTATION_TOP_18" val="571"/>
  <p:tag name="ANNOTATION_LEFT_18" val="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0.0"/>
  <p:tag name="ANNOTATION_END_19" val="114.9"/>
  <p:tag name="ANNOTATION_TOP_19" val="696"/>
  <p:tag name="ANNOTATION_LEFT_19" val="7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9"/>
  <p:tag name="ANNOTATION_END_20" val="116.7"/>
  <p:tag name="ANNOTATION_TOP_20" val="408"/>
  <p:tag name="ANNOTATION_LEFT_20" val="3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7"/>
  <p:tag name="ANNOTATION_END_21" val="121.4"/>
  <p:tag name="ANNOTATION_TOP_21" val="459"/>
  <p:tag name="ANNOTATION_LEFT_21" val="40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1.4"/>
  <p:tag name="ANNOTATION_END_22" val="128.5"/>
  <p:tag name="ANNOTATION_TOP_22" val="559"/>
  <p:tag name="ANNOTATION_LEFT_22" val="39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52.4"/>
  <p:tag name="ANNOTATION_TOP_23" val="614"/>
  <p:tag name="ANNOTATION_LEFT_23" val="3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2.4"/>
  <p:tag name="ANNOTATION_END_24" val="158.0"/>
  <p:tag name="ANNOTATION_TOP_24" val="681"/>
  <p:tag name="ANNOTATION_LEFT_24" val="3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8.0"/>
  <p:tag name="ANNOTATION_END_25" val="159.6"/>
  <p:tag name="ANNOTATION_TOP_25" val="375"/>
  <p:tag name="ANNOTATION_LEFT_25" val="6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9.6"/>
  <p:tag name="ANNOTATION_END_26" val="165.4"/>
  <p:tag name="ANNOTATION_TOP_26" val="466"/>
  <p:tag name="ANNOTATION_LEFT_26" val="73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4"/>
  <p:tag name="ANNOTATION_END_27" val="179.7"/>
  <p:tag name="ANNOTATION_TOP_27" val="577"/>
  <p:tag name="ANNOTATION_LEFT_27" val="68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9.7"/>
  <p:tag name="ANNOTATION_END_28" val="180.8"/>
  <p:tag name="ANNOTATION_TOP_28" val="577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0.8"/>
  <p:tag name="ANNOTATION_END_29" val="181.3"/>
  <p:tag name="ANNOTATION_TOP_29" val="611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1.3"/>
  <p:tag name="ANNOTATION_END_30" val="198.0"/>
  <p:tag name="ANNOTATION_TOP_30" val="638"/>
  <p:tag name="ANNOTATION_LEFT_30" val="70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0"/>
  <p:tag name="ANNOTATION_TOP_31" val="684"/>
  <p:tag name="ANNOTATION_LEFT_31" val="69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1d411b11b411ebf4097e8e971fbf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ef672d0b724ddb9e3ae020bdf1f20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d956a9b09b4d59a5e98efbbd2988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0ebd2d7a00430ab38bf64f7f9606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436c0712f64da2bc6da5973b9f02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d998fa938943f2a2f1a8694be3ecf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190e8bfde14332b20f88a2c01ecb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393adfd604e858c92722f97c2bd5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144.5"/>
  <p:tag name="ELAPSEDTIME" val="233.1"/>
  <p:tag name="ANNOTATION_TYPE_1" val="0"/>
  <p:tag name="ANNOTATION_START_1" val="7.1"/>
  <p:tag name="ANNOTATION_END_1" val="49.6"/>
  <p:tag name="ANNOTATION_TOP_1" val="146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6"/>
  <p:tag name="ANNOTATION_END_2" val="57.8"/>
  <p:tag name="ANNOTATION_TOP_2" val="21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59.7"/>
  <p:tag name="ANNOTATION_TOP_3" val="252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7"/>
  <p:tag name="ANNOTATION_END_4" val="65.0"/>
  <p:tag name="ANNOTATION_TOP_4" val="254"/>
  <p:tag name="ANNOTATION_LEFT_4" val="2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5.0"/>
  <p:tag name="ANNOTATION_END_5" val="65.0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5.0"/>
  <p:tag name="ANNOTATION_END_6" val="83.2"/>
  <p:tag name="ANNOTATION_TOP_6" val="233"/>
  <p:tag name="ANNOTATION_LEFT_6" val="263"/>
  <p:tag name="ANNOTATION_WIDTH_6" val="205"/>
  <p:tag name="ANNOTATION_HEIGHT_6" val="44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2"/>
  <p:tag name="ANNOTATION_END_7" val="86.3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86.3"/>
  <p:tag name="ANNOTATION_END_8" val="92.8"/>
  <p:tag name="ANNOTATION_TOP_8" val="293"/>
  <p:tag name="ANNOTATION_LEFT_8" val="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103.6"/>
  <p:tag name="ANNOTATION_TOP_9" val="330"/>
  <p:tag name="ANNOTATION_LEFT_9" val="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3.6"/>
  <p:tag name="ANNOTATION_END_10" val="112.2"/>
  <p:tag name="ANNOTATION_TOP_10" val="323"/>
  <p:tag name="ANNOTATION_LEFT_10" val="3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50.2"/>
  <p:tag name="ANNOTATION_TOP_11" val="362"/>
  <p:tag name="ANNOTATION_LEFT_11" val="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0.2"/>
  <p:tag name="ANNOTATION_END_12" val="153.4"/>
  <p:tag name="ANNOTATION_TOP_12" val="567"/>
  <p:tag name="ANNOTATION_LEFT_12" val="4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8.8"/>
  <p:tag name="ANNOTATION_TOP_13" val="489"/>
  <p:tag name="ANNOTATION_LEFT_13" val="57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8.8"/>
  <p:tag name="ANNOTATION_END_14" val="167.5"/>
  <p:tag name="ANNOTATION_TOP_14" val="56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7.5"/>
  <p:tag name="ANNOTATION_END_15" val="169.3"/>
  <p:tag name="ANNOTATION_TOP_15" val="493"/>
  <p:tag name="ANNOTATION_LEFT_15" val="59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9.3"/>
  <p:tag name="ANNOTATION_END_16" val="170.5"/>
  <p:tag name="ANNOTATION_TOP_16" val="535"/>
  <p:tag name="ANNOTATION_LEFT_16" val="60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0.5"/>
  <p:tag name="ANNOTATION_END_17" val="171.3"/>
  <p:tag name="ANNOTATION_TOP_17" val="538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1.3"/>
  <p:tag name="ANNOTATION_END_18" val="172.0"/>
  <p:tag name="ANNOTATION_TOP_18" val="543"/>
  <p:tag name="ANNOTATION_LEFT_18" val="7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2.0"/>
  <p:tag name="ANNOTATION_END_19" val="173.8"/>
  <p:tag name="ANNOTATION_TOP_19" val="548"/>
  <p:tag name="ANNOTATION_LEFT_19" val="8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3.8"/>
  <p:tag name="ANNOTATION_END_20" val="176.9"/>
  <p:tag name="ANNOTATION_TOP_20" val="624"/>
  <p:tag name="ANNOTATION_LEFT_20" val="78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6.9"/>
  <p:tag name="ANNOTATION_END_21" val="180.3"/>
  <p:tag name="ANNOTATION_TOP_21" val="257"/>
  <p:tag name="ANNOTATION_LEFT_21" val="27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0.3"/>
  <p:tag name="ANNOTATION_END_22" val="181.7"/>
  <p:tag name="ANNOTATION_TOP_22" val="493"/>
  <p:tag name="ANNOTATION_LEFT_22" val="5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1.7"/>
  <p:tag name="ANNOTATION_END_23" val="194.8"/>
  <p:tag name="ANNOTATION_TOP_23" val="471"/>
  <p:tag name="ANNOTATION_LEFT_23" val="4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4.8"/>
  <p:tag name="ANNOTATION_END_24" val="197.1"/>
  <p:tag name="ANNOTATION_TOP_24" val="486"/>
  <p:tag name="ANNOTATION_LEFT_24" val="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7.1"/>
  <p:tag name="ANNOTATION_END_25" val="214.4"/>
  <p:tag name="ANNOTATION_TOP_25" val="514"/>
  <p:tag name="ANNOTATION_LEFT_25" val="8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4.4"/>
  <p:tag name="ANNOTATION_TOP_26" val="599"/>
  <p:tag name="ANNOTATION_LEFT_26" val="5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1c3db8109945b0800c1f99764b68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9b30bdcfa34f90a2ce1821f85f024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114.4"/>
  <p:tag name="ANNOTATION_TYPE_1" val="0"/>
  <p:tag name="ANNOTATION_START_1" val="7.1"/>
  <p:tag name="ANNOTATION_END_1" val="16.3"/>
  <p:tag name="ANNOTATION_TOP_1" val="155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9"/>
  <p:tag name="ANNOTATION_TOP_2" val="17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9"/>
  <p:tag name="ANNOTATION_END_3" val="25.4"/>
  <p:tag name="ANNOTATION_TOP_3" val="175"/>
  <p:tag name="ANNOTATION_LEFT_3" val="3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4"/>
  <p:tag name="ANNOTATION_END_4" val="30.2"/>
  <p:tag name="ANNOTATION_TOP_4" val="179"/>
  <p:tag name="ANNOTATION_LEFT_4" val="7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2"/>
  <p:tag name="ANNOTATION_END_5" val="31.9"/>
  <p:tag name="ANNOTATION_TOP_5" val="205"/>
  <p:tag name="ANNOTATION_LEFT_5" val="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9"/>
  <p:tag name="ANNOTATION_END_6" val="33.0"/>
  <p:tag name="ANNOTATION_TOP_6" val="199"/>
  <p:tag name="ANNOTATION_LEFT_6" val="2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0"/>
  <p:tag name="ANNOTATION_END_7" val="34.3"/>
  <p:tag name="ANNOTATION_TOP_7" val="209"/>
  <p:tag name="ANNOTATION_LEFT_7" val="3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3"/>
  <p:tag name="ANNOTATION_END_8" val="45.9"/>
  <p:tag name="ANNOTATION_TOP_8" val="201"/>
  <p:tag name="ANNOTATION_LEFT_8" val="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9"/>
  <p:tag name="ANNOTATION_END_9" val="48.5"/>
  <p:tag name="ANNOTATION_TOP_9" val="565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48.9"/>
  <p:tag name="ANNOTATION_TOP_10" val="562"/>
  <p:tag name="ANNOTATION_LEFT_10" val="30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9"/>
  <p:tag name="ANNOTATION_END_11" val="49.3"/>
  <p:tag name="ANNOTATION_TOP_11" val="600"/>
  <p:tag name="ANNOTATION_LEFT_11" val="32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END_12" val="49.6"/>
  <p:tag name="ANNOTATION_TOP_12" val="61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9.6"/>
  <p:tag name="ANNOTATION_END_13" val="50.1"/>
  <p:tag name="ANNOTATION_TOP_13" val="579"/>
  <p:tag name="ANNOTATION_LEFT_13" val="4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0.1"/>
  <p:tag name="ANNOTATION_END_14" val="50.4"/>
  <p:tag name="ANNOTATION_TOP_14" val="555"/>
  <p:tag name="ANNOTATION_LEFT_14" val="4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0.4"/>
  <p:tag name="ANNOTATION_END_15" val="50.8"/>
  <p:tag name="ANNOTATION_TOP_15" val="571"/>
  <p:tag name="ANNOTATION_LEFT_15" val="4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8"/>
  <p:tag name="ANNOTATION_END_16" val="51.2"/>
  <p:tag name="ANNOTATION_TOP_16" val="608"/>
  <p:tag name="ANNOTATION_LEFT_16" val="50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1.2"/>
  <p:tag name="ANNOTATION_END_17" val="51.6"/>
  <p:tag name="ANNOTATION_TOP_17" val="632"/>
  <p:tag name="ANNOTATION_LEFT_17" val="5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6"/>
  <p:tag name="ANNOTATION_END_18" val="52.0"/>
  <p:tag name="ANNOTATION_TOP_18" val="625"/>
  <p:tag name="ANNOTATION_LEFT_18" val="61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2.0"/>
  <p:tag name="ANNOTATION_END_19" val="52.3"/>
  <p:tag name="ANNOTATION_TOP_19" val="564"/>
  <p:tag name="ANNOTATION_LEFT_19" val="6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2.3"/>
  <p:tag name="ANNOTATION_END_20" val="52.4"/>
  <p:tag name="ANNOTATION_TOP_20" val="561"/>
  <p:tag name="ANNOTATION_LEFT_20" val="6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2.4"/>
  <p:tag name="ANNOTATION_END_21" val="54.6"/>
  <p:tag name="ANNOTATION_TOP_21" val="590"/>
  <p:tag name="ANNOTATION_LEFT_21" val="71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4.6"/>
  <p:tag name="ANNOTATION_END_22" val="65.4"/>
  <p:tag name="ANNOTATION_TOP_22" val="379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5.4"/>
  <p:tag name="ANNOTATION_END_23" val="66.3"/>
  <p:tag name="ANNOTATION_TOP_23" val="457"/>
  <p:tag name="ANNOTATION_LEFT_23" val="9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6.3"/>
  <p:tag name="ANNOTATION_END_24" val="66.8"/>
  <p:tag name="ANNOTATION_TOP_24" val="451"/>
  <p:tag name="ANNOTATION_LEFT_24" val="9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6.8"/>
  <p:tag name="ANNOTATION_END_25" val="67.3"/>
  <p:tag name="ANNOTATION_TOP_25" val="465"/>
  <p:tag name="ANNOTATION_LEFT_25" val="92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7.3"/>
  <p:tag name="ANNOTATION_END_26" val="67.7"/>
  <p:tag name="ANNOTATION_TOP_26" val="500"/>
  <p:tag name="ANNOTATION_LEFT_26" val="9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70.9"/>
  <p:tag name="ANNOTATION_TOP_27" val="516"/>
  <p:tag name="ANNOTATION_LEFT_27" val="93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9"/>
  <p:tag name="ANNOTATION_END_28" val="72.5"/>
  <p:tag name="ANNOTATION_TOP_28" val="357"/>
  <p:tag name="ANNOTATION_LEFT_28" val="25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2.5"/>
  <p:tag name="ANNOTATION_END_29" val="73.1"/>
  <p:tag name="ANNOTATION_TOP_29" val="359"/>
  <p:tag name="ANNOTATION_LEFT_29" val="3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3.1"/>
  <p:tag name="ANNOTATION_END_30" val="73.6"/>
  <p:tag name="ANNOTATION_TOP_30" val="370"/>
  <p:tag name="ANNOTATION_LEFT_30" val="5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3.6"/>
  <p:tag name="ANNOTATION_END_31" val="74.0"/>
  <p:tag name="ANNOTATION_TOP_31" val="367"/>
  <p:tag name="ANNOTATION_LEFT_31" val="67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4.0"/>
  <p:tag name="ANNOTATION_END_32" val="74.7"/>
  <p:tag name="ANNOTATION_TOP_32" val="362"/>
  <p:tag name="ANNOTATION_LEFT_32" val="80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4.7"/>
  <p:tag name="ANNOTATION_END_33" val="79.0"/>
  <p:tag name="ANNOTATION_TOP_33" val="417"/>
  <p:tag name="ANNOTATION_LEFT_33" val="91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9.0"/>
  <p:tag name="ANNOTATION_END_34" val="80.9"/>
  <p:tag name="ANNOTATION_TOP_34" val="362"/>
  <p:tag name="ANNOTATION_LEFT_34" val="23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0.9"/>
  <p:tag name="ANNOTATION_END_35" val="85.4"/>
  <p:tag name="ANNOTATION_TOP_35" val="455"/>
  <p:tag name="ANNOTATION_LEFT_35" val="29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5.4"/>
  <p:tag name="ANNOTATION_END_36" val="87.4"/>
  <p:tag name="ANNOTATION_TOP_36" val="439"/>
  <p:tag name="ANNOTATION_LEFT_36" val="33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7.4"/>
  <p:tag name="ANNOTATION_END_37" val="88.1"/>
  <p:tag name="ANNOTATION_TOP_37" val="541"/>
  <p:tag name="ANNOTATION_LEFT_37" val="3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8.1"/>
  <p:tag name="ANNOTATION_END_38" val="89.1"/>
  <p:tag name="ANNOTATION_TOP_38" val="504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1"/>
  <p:tag name="ANNOTATION_END_39" val="89.9"/>
  <p:tag name="ANNOTATION_TOP_39" val="549"/>
  <p:tag name="ANNOTATION_LEFT_39" val="52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9.9"/>
  <p:tag name="ANNOTATION_END_40" val="90.8"/>
  <p:tag name="ANNOTATION_TOP_40" val="522"/>
  <p:tag name="ANNOTATION_LEFT_40" val="6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8"/>
  <p:tag name="ANNOTATION_END_41" val="91.8"/>
  <p:tag name="ANNOTATION_TOP_41" val="493"/>
  <p:tag name="ANNOTATION_LEFT_41" val="7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1.8"/>
  <p:tag name="ANNOTATION_END_42" val="92.8"/>
  <p:tag name="ANNOTATION_TOP_42" val="522"/>
  <p:tag name="ANNOTATION_LEFT_42" val="79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2.8"/>
  <p:tag name="ANNOTATION_END_43" val="95.9"/>
  <p:tag name="ANNOTATION_TOP_43" val="376"/>
  <p:tag name="ANNOTATION_LEFT_43" val="83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95.9"/>
  <p:tag name="ANNOTATION_TOP_44" val="442"/>
  <p:tag name="ANNOTATION_LEFT_44" val="9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COUNT" val="44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7147d38c494722b959059b702d15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39a0a7926d4fed98b6f22b31a153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7f19ceecf64fe0b9ed687a95b2dd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22.8"/>
  <p:tag name="ANNOTATION_TYPE_1" val="0"/>
  <p:tag name="ANNOTATION_START_1" val="4.3"/>
  <p:tag name="ANNOTATION_END_1" val="10.0"/>
  <p:tag name="ANNOTATION_TOP_1" val="196"/>
  <p:tag name="ANNOTATION_LEFT_1" val="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0"/>
  <p:tag name="ANNOTATION_END_2" val="11.4"/>
  <p:tag name="ANNOTATION_TOP_2" val="192"/>
  <p:tag name="ANNOTATION_LEFT_2" val="7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32.0"/>
  <p:tag name="ANNOTATION_TOP_3" val="226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0"/>
  <p:tag name="ANNOTATION_END_4" val="70.8"/>
  <p:tag name="ANNOTATION_TOP_4" val="291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8"/>
  <p:tag name="ANNOTATION_END_5" val="78.1"/>
  <p:tag name="ANNOTATION_TOP_5" val="408"/>
  <p:tag name="ANNOTATION_LEFT_5" val="6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1"/>
  <p:tag name="ANNOTATION_END_6" val="80.1"/>
  <p:tag name="ANNOTATION_TOP_6" val="438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1"/>
  <p:tag name="ANNOTATION_END_7" val="97.1"/>
  <p:tag name="ANNOTATION_TOP_7" val="466"/>
  <p:tag name="ANNOTATION_LEFT_7" val="6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1"/>
  <p:tag name="ANNOTATION_END_8" val="103.4"/>
  <p:tag name="ANNOTATION_TOP_8" val="472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3.4"/>
  <p:tag name="ANNOTATION_END_9" val="104.9"/>
  <p:tag name="ANNOTATION_TOP_9" val="472"/>
  <p:tag name="ANNOTATION_LEFT_9" val="5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9"/>
  <p:tag name="ANNOTATION_END_10" val="108.4"/>
  <p:tag name="ANNOTATION_TOP_10" val="438"/>
  <p:tag name="ANNOTATION_LEFT_10" val="9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8.4"/>
  <p:tag name="ANNOTATION_END_11" val="110.4"/>
  <p:tag name="ANNOTATION_TOP_11" val="546"/>
  <p:tag name="ANNOTATION_LEFT_11" val="6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4"/>
  <p:tag name="ANNOTATION_END_12" val="113.4"/>
  <p:tag name="ANNOTATION_TOP_12" val="591"/>
  <p:tag name="ANNOTATION_LEFT_12" val="55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3.4"/>
  <p:tag name="ANNOTATION_TOP_13" val="477"/>
  <p:tag name="ANNOTATION_LEFT_13" val="4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d65b2c04814b4988e05fb73d108cb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6506204b484ff6a117f35de4e4fc7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Ashraf\D\Ashraf 2\Lectures\Saudia\145-Zoo\Gamal-Lectures\New-Articulate\Lectures\Lecture-7 Cell-Organelles\s22.wav"/>
  <p:tag name="ELAPSEDTIME" val="0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TIMELINE" val="3.3/16.0/20.3/23.6/29.3/34.7"/>
  <p:tag name="ELAPSEDTIME" val="123.1"/>
  <p:tag name="ANNOTATION_TYPE_1" val="0"/>
  <p:tag name="ANNOTATION_START_1" val="8.8"/>
  <p:tag name="ANNOTATION_END_1" val="14.9"/>
  <p:tag name="ANNOTATION_TOP_1" val="137"/>
  <p:tag name="ANNOTATION_LEFT_1" val="793"/>
  <p:tag name="ANNOTATION_WIDTH_1" val="121"/>
  <p:tag name="ANNOTATION_HEIGHT_1" val="121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487637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6"/>
  <p:tag name="ANNOTATION_END_2" val="52.3"/>
  <p:tag name="ANNOTATION_TOP_2" val="167"/>
  <p:tag name="ANNOTATION_LEFT_2" val="1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3"/>
  <p:tag name="ANNOTATION_END_3" val="54.0"/>
  <p:tag name="ANNOTATION_TOP_3" val="220"/>
  <p:tag name="ANNOTATION_LEFT_3" val="6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0"/>
  <p:tag name="ANNOTATION_END_4" val="56.7"/>
  <p:tag name="ANNOTATION_TOP_4" val="402"/>
  <p:tag name="ANNOTATION_LEFT_4" val="1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7"/>
  <p:tag name="ANNOTATION_END_5" val="61.9"/>
  <p:tag name="ANNOTATION_TOP_5" val="269"/>
  <p:tag name="ANNOTATION_LEFT_5" val="6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9"/>
  <p:tag name="ANNOTATION_END_6" val="75.7"/>
  <p:tag name="ANNOTATION_TOP_6" val="578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7"/>
  <p:tag name="ANNOTATION_TOP_7" val="641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3998e85a-f69b-4e80-a381-37795e0a18cb"/>
  <p:tag name="VIDEO_SOURCE_TYPE" val="local"/>
  <p:tag name="VIDEO_TITLE" val="Organell-movement.flv"/>
  <p:tag name="OVERRIDE_SWF" val="YES"/>
  <p:tag name="THUMBNAIL_IS_PLACEHOLDER" val="False"/>
  <p:tag name="SWF_MOVIE_PATH" val="5hCPfdOSe7U.mp4"/>
  <p:tag name="SWF_MOVIE_PATH_ORIGINAL" val="5hCPfdOSe7U.mp4"/>
  <p:tag name="SWF_MOVIE_PATH_SOURCE" val="C:\Users\amahmedkeele\Desktop\Lectures\Lecture-8 Cell-Organelles\Organell-movement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130"/>
  <p:tag name="VIDEO_KEY" val="63956a57-2cfc-411c-bfe0-18c45d3d57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abbfe95be14b14b543b9f6dcd942b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7e92368363429c89aebc7d3f6d76d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345.6"/>
  <p:tag name="ANNOTATION_TYPE_1" val="0"/>
  <p:tag name="ANNOTATION_START_1" val="19.8"/>
  <p:tag name="ANNOTATION_END_1" val="21.6"/>
  <p:tag name="ANNOTATION_TOP_1" val="577"/>
  <p:tag name="ANNOTATION_LEFT_1" val="7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6"/>
  <p:tag name="ANNOTATION_END_2" val="23.5"/>
  <p:tag name="ANNOTATION_TOP_2" val="455"/>
  <p:tag name="ANNOTATION_LEFT_2" val="67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5.7"/>
  <p:tag name="ANNOTATION_TOP_3" val="529"/>
  <p:tag name="ANNOTATION_LEFT_3" val="7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27.2"/>
  <p:tag name="ANNOTATION_TOP_4" val="164"/>
  <p:tag name="ANNOTATION_LEFT_4" val="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2"/>
  <p:tag name="ANNOTATION_END_5" val="31.2"/>
  <p:tag name="ANNOTATION_TOP_5" val="162"/>
  <p:tag name="ANNOTATION_LEFT_5" val="4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2"/>
  <p:tag name="ANNOTATION_END_6" val="37.9"/>
  <p:tag name="ANNOTATION_TOP_6" val="162"/>
  <p:tag name="ANNOTATION_LEFT_6" val="2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9"/>
  <p:tag name="ANNOTATION_END_7" val="43.1"/>
  <p:tag name="ANNOTATION_TOP_7" val="163"/>
  <p:tag name="ANNOTATION_LEFT_7" val="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1"/>
  <p:tag name="ANNOTATION_END_8" val="57.9"/>
  <p:tag name="ANNOTATION_TOP_8" val="449"/>
  <p:tag name="ANNOTATION_LEFT_8" val="6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59.6"/>
  <p:tag name="ANNOTATION_TOP_9" val="251"/>
  <p:tag name="ANNOTATION_LEFT_9" val="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6"/>
  <p:tag name="ANNOTATION_END_10" val="61.9"/>
  <p:tag name="ANNOTATION_TOP_10" val="285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9"/>
  <p:tag name="ANNOTATION_END_11" val="62.9"/>
  <p:tag name="ANNOTATION_TOP_11" val="281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9"/>
  <p:tag name="ANNOTATION_END_12" val="63.7"/>
  <p:tag name="ANNOTATION_TOP_12" val="277"/>
  <p:tag name="ANNOTATION_LEFT_12" val="5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7"/>
  <p:tag name="ANNOTATION_END_13" val="69.1"/>
  <p:tag name="ANNOTATION_TOP_13" val="281"/>
  <p:tag name="ANNOTATION_LEFT_13" val="6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69.1"/>
  <p:tag name="ANNOTATION_END_14" val="69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69.1"/>
  <p:tag name="ANNOTATION_END_15" val="74.1"/>
  <p:tag name="ANNOTATION_TOP_15" val="392"/>
  <p:tag name="ANNOTATION_LEFT_15" val="625"/>
  <p:tag name="ANNOTATION_WIDTH_15" val="142"/>
  <p:tag name="ANNOTATION_HEIGHT_15" val="118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4.1"/>
  <p:tag name="ANNOTATION_END_16" val="74.1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74.1"/>
  <p:tag name="ANNOTATION_END_17" val="79.2"/>
  <p:tag name="ANNOTATION_TOP_17" val="437"/>
  <p:tag name="ANNOTATION_LEFT_17" val="728"/>
  <p:tag name="ANNOTATION_WIDTH_17" val="218"/>
  <p:tag name="ANNOTATION_HEIGHT_17" val="23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9.2"/>
  <p:tag name="ANNOTATION_END_18" val="81.2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81.2"/>
  <p:tag name="ANNOTATION_END_19" val="82.4"/>
  <p:tag name="ANNOTATION_TOP_19" val="51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4"/>
  <p:tag name="ANNOTATION_END_20" val="106.5"/>
  <p:tag name="ANNOTATION_TOP_20" val="618"/>
  <p:tag name="ANNOTATION_LEFT_20" val="7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5"/>
  <p:tag name="ANNOTATION_END_21" val="119.2"/>
  <p:tag name="ANNOTATION_TOP_21" val="516"/>
  <p:tag name="ANNOTATION_LEFT_21" val="77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2"/>
  <p:tag name="ANNOTATION_END_22" val="121.2"/>
  <p:tag name="ANNOTATION_TOP_22" val="495"/>
  <p:tag name="ANNOTATION_LEFT_22" val="7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3.4"/>
  <p:tag name="ANNOTATION_TOP_23" val="481"/>
  <p:tag name="ANNOTATION_LEFT_23" val="7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4"/>
  <p:tag name="ANNOTATION_END_24" val="128.6"/>
  <p:tag name="ANNOTATION_TOP_24" val="474"/>
  <p:tag name="ANNOTATION_LEFT_24" val="8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8.6"/>
  <p:tag name="ANNOTATION_END_25" val="130.7"/>
  <p:tag name="ANNOTATION_TOP_25" val="472"/>
  <p:tag name="ANNOTATION_LEFT_25" val="8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7"/>
  <p:tag name="ANNOTATION_END_26" val="132.4"/>
  <p:tag name="ANNOTATION_TOP_26" val="494"/>
  <p:tag name="ANNOTATION_LEFT_26" val="866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2.4"/>
  <p:tag name="ANNOTATION_END_27" val="154.0"/>
  <p:tag name="ANNOTATION_TOP_27" val="508"/>
  <p:tag name="ANNOTATION_LEFT_27" val="845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54.0"/>
  <p:tag name="ANNOTATION_END_28" val="154.0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54.0"/>
  <p:tag name="ANNOTATION_END_29" val="166.9"/>
  <p:tag name="ANNOTATION_TOP_29" val="475"/>
  <p:tag name="ANNOTATION_LEFT_29" val="781"/>
  <p:tag name="ANNOTATION_WIDTH_29" val="32"/>
  <p:tag name="ANNOTATION_HEIGHT_29" val="2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66.9"/>
  <p:tag name="ANNOTATION_END_30" val="169.1"/>
  <p:tag name="ANNOTATION_TOP_30" val="494"/>
  <p:tag name="ANNOTATION_LEFT_30" val="763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9.1"/>
  <p:tag name="ANNOTATION_END_31" val="170.8"/>
  <p:tag name="ANNOTATION_TOP_31" val="474"/>
  <p:tag name="ANNOTATION_LEFT_31" val="80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0.8"/>
  <p:tag name="ANNOTATION_END_32" val="172.8"/>
  <p:tag name="ANNOTATION_TOP_32" val="489"/>
  <p:tag name="ANNOTATION_LEFT_32" val="801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2.8"/>
  <p:tag name="ANNOTATION_END_33" val="178.4"/>
  <p:tag name="ANNOTATION_TOP_33" val="496"/>
  <p:tag name="ANNOTATION_LEFT_33" val="801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8.3"/>
  <p:tag name="ANNOTATION_END_34" val="210.7"/>
  <p:tag name="ANNOTATION_TOP_34" val="285"/>
  <p:tag name="ANNOTATION_LEFT_34" val="4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0.7"/>
  <p:tag name="ANNOTATION_END_35" val="212.8"/>
  <p:tag name="ANNOTATION_TOP_35" val="278"/>
  <p:tag name="ANNOTATION_LEFT_35" val="30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2.8"/>
  <p:tag name="ANNOTATION_END_36" val="217.3"/>
  <p:tag name="ANNOTATION_TOP_36" val="281"/>
  <p:tag name="ANNOTATION_LEFT_36" val="62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9.0"/>
  <p:tag name="ANNOTATION_TOP_37" val="309"/>
  <p:tag name="ANNOTATION_LEFT_37" val="1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9.0"/>
  <p:tag name="ANNOTATION_END_38" val="220.7"/>
  <p:tag name="ANNOTATION_TOP_38" val="307"/>
  <p:tag name="ANNOTATION_LEFT_38" val="1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0.7"/>
  <p:tag name="ANNOTATION_END_39" val="223.2"/>
  <p:tag name="ANNOTATION_TOP_39" val="311"/>
  <p:tag name="ANNOTATION_LEFT_39" val="1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23.2"/>
  <p:tag name="ANNOTATION_END_40" val="226.5"/>
  <p:tag name="ANNOTATION_TOP_40" val="306"/>
  <p:tag name="ANNOTATION_LEFT_40" val="10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6.5"/>
  <p:tag name="ANNOTATION_END_41" val="230.7"/>
  <p:tag name="ANNOTATION_TOP_41" val="307"/>
  <p:tag name="ANNOTATION_LEFT_41" val="13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30.7"/>
  <p:tag name="ANNOTATION_END_42" val="236.1"/>
  <p:tag name="ANNOTATION_TOP_42" val="309"/>
  <p:tag name="ANNOTATION_LEFT_42" val="17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6.1"/>
  <p:tag name="ANNOTATION_END_43" val="240.0"/>
  <p:tag name="ANNOTATION_TOP_43" val="309"/>
  <p:tag name="ANNOTATION_LEFT_43" val="10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0.0"/>
  <p:tag name="ANNOTATION_END_44" val="241.7"/>
  <p:tag name="ANNOTATION_TOP_44" val="305"/>
  <p:tag name="ANNOTATION_LEFT_44" val="14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1.7"/>
  <p:tag name="ANNOTATION_END_45" val="243.3"/>
  <p:tag name="ANNOTATION_TOP_45" val="310"/>
  <p:tag name="ANNOTATION_LEFT_45" val="2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3.3"/>
  <p:tag name="ANNOTATION_END_46" val="246.7"/>
  <p:tag name="ANNOTATION_TOP_46" val="314"/>
  <p:tag name="ANNOTATION_LEFT_46" val="3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6.7"/>
  <p:tag name="ANNOTATION_END_47" val="249.0"/>
  <p:tag name="ANNOTATION_TOP_47" val="312"/>
  <p:tag name="ANNOTATION_LEFT_47" val="65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9.0"/>
  <p:tag name="ANNOTATION_END_48" val="250.2"/>
  <p:tag name="ANNOTATION_TOP_48" val="311"/>
  <p:tag name="ANNOTATION_LEFT_48" val="67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0.2"/>
  <p:tag name="ANNOTATION_END_49" val="251.1"/>
  <p:tag name="ANNOTATION_TOP_49" val="311"/>
  <p:tag name="ANNOTATION_LEFT_49" val="7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1.1"/>
  <p:tag name="ANNOTATION_END_50" val="252.5"/>
  <p:tag name="ANNOTATION_TOP_50" val="311"/>
  <p:tag name="ANNOTATION_LEFT_50" val="7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52.5"/>
  <p:tag name="ANNOTATION_END_51" val="264.6"/>
  <p:tag name="ANNOTATION_TOP_51" val="307"/>
  <p:tag name="ANNOTATION_LEFT_51" val="64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4.6"/>
  <p:tag name="ANNOTATION_END_52" val="267.0"/>
  <p:tag name="ANNOTATION_TOP_52" val="311"/>
  <p:tag name="ANNOTATION_LEFT_52" val="10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0"/>
  <p:tag name="ANNOTATION_END_53" val="269.8"/>
  <p:tag name="ANNOTATION_TOP_53" val="309"/>
  <p:tag name="ANNOTATION_LEFT_53" val="71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9.8"/>
  <p:tag name="ANNOTATION_END_54" val="293.2"/>
  <p:tag name="ANNOTATION_TOP_54" val="619"/>
  <p:tag name="ANNOTATION_LEFT_54" val="73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2"/>
  <p:tag name="ANNOTATION_START_55" val="293.2"/>
  <p:tag name="ANNOTATION_END_55" val="293.2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5296274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93.2"/>
  <p:tag name="ANNOTATION_END_56" val="301.2"/>
  <p:tag name="ANNOTATION_TOP_56" val="290"/>
  <p:tag name="ANNOTATION_LEFT_56" val="645"/>
  <p:tag name="ANNOTATION_WIDTH_56" val="190"/>
  <p:tag name="ANNOTATION_HEIGHT_56" val="44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16777215"/>
  <p:tag name="ANNOTATION_FILL_COLOR_56" val="5296274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01.2"/>
  <p:tag name="ANNOTATION_END_57" val="303.0"/>
  <p:tag name="ANNOTATION_TOP_57" val="-40"/>
  <p:tag name="ANNOTATION_LEFT_57" val="-40"/>
  <p:tag name="ANNOTATION_WIDTH_57" val="1042"/>
  <p:tag name="ANNOTATION_HEIGHT_57" val="801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16777215"/>
  <p:tag name="ANNOTATION_FILL_COLOR_57" val="5296274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03.0"/>
  <p:tag name="ANNOTATION_END_58" val="306.1"/>
  <p:tag name="ANNOTATION_TOP_58" val="-40"/>
  <p:tag name="ANNOTATION_LEFT_58" val="-40"/>
  <p:tag name="ANNOTATION_WIDTH_58" val="1042"/>
  <p:tag name="ANNOTATION_HEIGHT_58" val="801"/>
  <p:tag name="ANNOTATION_ANIMATION_58" val="4"/>
  <p:tag name="ANNOTATION_ROTATION_58" val="0"/>
  <p:tag name="ANNOTATION_SUB_TYPE_58" val="11"/>
  <p:tag name="ANNOTATION_LOOP_COUNT_58" val="1"/>
  <p:tag name="ANNOTATION_BOX_RADIUS_58" val="0"/>
  <p:tag name="ANNOTATION_SCALE_58" val="0"/>
  <p:tag name="ANNOTATION_BORDER_ALPHA_58" val="100"/>
  <p:tag name="ANNOTATION_BORDER_COLOR_58" val="16777215"/>
  <p:tag name="ANNOTATION_FILL_COLOR_58" val="5296274"/>
  <p:tag name="ANNOTATION_FILL_ALPHA_58" val="50"/>
  <p:tag name="ANNOTATION_BORDER_WIDTH_58" val="2"/>
  <p:tag name="ANNOTATION_SLIDE_WIDTH_58" val="960"/>
  <p:tag name="ANNOTATION_SLIDE_HEIGHT_58" val="720"/>
  <p:tag name="ANNOTATION_TYPE_59" val="0"/>
  <p:tag name="ANNOTATION_START_59" val="306.1"/>
  <p:tag name="ANNOTATION_END_59" val="310.2"/>
  <p:tag name="ANNOTATION_TOP_59" val="420"/>
  <p:tag name="ANNOTATION_LEFT_59" val="5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10.2"/>
  <p:tag name="ANNOTATION_END_60" val="310.9"/>
  <p:tag name="ANNOTATION_TOP_60" val="514"/>
  <p:tag name="ANNOTATION_LEFT_60" val="80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10.9"/>
  <p:tag name="ANNOTATION_END_61" val="335.9"/>
  <p:tag name="ANNOTATION_TOP_61" val="612"/>
  <p:tag name="ANNOTATION_LEFT_61" val="75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35.9"/>
  <p:tag name="ANNOTATION_TOP_62" val="506"/>
  <p:tag name="ANNOTATION_LEFT_62" val="65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COUNT" val="62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b42416c73d4c9794c7fd5bdaad0ed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0299931452439fbc490d11d02952e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211.8"/>
  <p:tag name="ANNOTATION_TYPE_1" val="0"/>
  <p:tag name="ANNOTATION_START_1" val="26.8"/>
  <p:tag name="ANNOTATION_END_1" val="34.4"/>
  <p:tag name="ANNOTATION_TOP_1" val="192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5.8"/>
  <p:tag name="ANNOTATION_TOP_2" val="228"/>
  <p:tag name="ANNOTATION_LEFT_2" val="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8"/>
  <p:tag name="ANNOTATION_END_3" val="70.5"/>
  <p:tag name="ANNOTATION_TOP_3" val="224"/>
  <p:tag name="ANNOTATION_LEFT_3" val="2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0.5"/>
  <p:tag name="ANNOTATION_END_4" val="100.6"/>
  <p:tag name="ANNOTATION_TOP_4" val="268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0.6"/>
  <p:tag name="ANNOTATION_END_5" val="102.9"/>
  <p:tag name="ANNOTATION_TOP_5" val="402"/>
  <p:tag name="ANNOTATION_LEFT_5" val="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9"/>
  <p:tag name="ANNOTATION_END_6" val="103.8"/>
  <p:tag name="ANNOTATION_TOP_6" val="40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8"/>
  <p:tag name="ANNOTATION_END_7" val="115.4"/>
  <p:tag name="ANNOTATION_TOP_7" val="401"/>
  <p:tag name="ANNOTATION_LEFT_7" val="2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5.4"/>
  <p:tag name="ANNOTATION_END_8" val="119.1"/>
  <p:tag name="ANNOTATION_TOP_8" val="450"/>
  <p:tag name="ANNOTATION_LEFT_8" val="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9.1"/>
  <p:tag name="ANNOTATION_END_9" val="120.8"/>
  <p:tag name="ANNOTATION_TOP_9" val="455"/>
  <p:tag name="ANNOTATION_LEFT_9" val="2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8"/>
  <p:tag name="ANNOTATION_END_10" val="122.9"/>
  <p:tag name="ANNOTATION_TOP_10" val="451"/>
  <p:tag name="ANNOTATION_LEFT_10" val="4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9"/>
  <p:tag name="ANNOTATION_END_11" val="131.8"/>
  <p:tag name="ANNOTATION_TOP_11" val="449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1.8"/>
  <p:tag name="ANNOTATION_END_12" val="147.1"/>
  <p:tag name="ANNOTATION_TOP_12" val="489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7.1"/>
  <p:tag name="ANNOTATION_END_13" val="151.5"/>
  <p:tag name="ANNOTATION_TOP_13" val="525"/>
  <p:tag name="ANNOTATION_LEFT_13" val="7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5"/>
  <p:tag name="ANNOTATION_END_14" val="171.9"/>
  <p:tag name="ANNOTATION_TOP_14" val="529"/>
  <p:tag name="ANNOTATION_LEFT_14" val="3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9"/>
  <p:tag name="ANNOTATION_END_15" val="192.4"/>
  <p:tag name="ANNOTATION_TOP_15" val="600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4"/>
  <p:tag name="ANNOTATION_END_16" val="203.8"/>
  <p:tag name="ANNOTATION_TOP_16" val="642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3.8"/>
  <p:tag name="ANNOTATION_END_17" val="206.5"/>
  <p:tag name="ANNOTATION_TOP_17" val="527"/>
  <p:tag name="ANNOTATION_LEFT_17" val="2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6.5"/>
  <p:tag name="ANNOTATION_TOP_18" val="600"/>
  <p:tag name="ANNOTATION_LEFT_18" val="2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dfaa9683104f8f9067fcc837bcf6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d377783f544a1f858419b4782d27b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30.8"/>
  <p:tag name="ANNOTATION_TYPE_1" val="0"/>
  <p:tag name="ANNOTATION_START_1" val="4.5"/>
  <p:tag name="ANNOTATION_END_1" val="5.7"/>
  <p:tag name="ANNOTATION_TOP_1" val="402"/>
  <p:tag name="ANNOTATION_LEFT_1" val="6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6.4"/>
  <p:tag name="ANNOTATION_TOP_2" val="409"/>
  <p:tag name="ANNOTATION_LEFT_2" val="3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.4"/>
  <p:tag name="ANNOTATION_END_3" val="6.9"/>
  <p:tag name="ANNOTATION_TOP_3" val="377"/>
  <p:tag name="ANNOTATION_LEFT_3" val="3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.9"/>
  <p:tag name="ANNOTATION_END_4" val="7.4"/>
  <p:tag name="ANNOTATION_TOP_4" val="341"/>
  <p:tag name="ANNOTATION_LEFT_4" val="4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4"/>
  <p:tag name="ANNOTATION_END_5" val="8.3"/>
  <p:tag name="ANNOTATION_TOP_5" val="293"/>
  <p:tag name="ANNOTATION_LEFT_5" val="5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9"/>
  <p:tag name="ANNOTATION_TOP_6" val="272"/>
  <p:tag name="ANNOTATION_LEFT_6" val="5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9"/>
  <p:tag name="ANNOTATION_END_7" val="9.4"/>
  <p:tag name="ANNOTATION_TOP_7" val="348"/>
  <p:tag name="ANNOTATION_LEFT_7" val="5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4"/>
  <p:tag name="ANNOTATION_END_8" val="10.0"/>
  <p:tag name="ANNOTATION_TOP_8" val="38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.0"/>
  <p:tag name="ANNOTATION_END_9" val="10.6"/>
  <p:tag name="ANNOTATION_TOP_9" val="422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.6"/>
  <p:tag name="ANNOTATION_END_10" val="11.0"/>
  <p:tag name="ANNOTATION_TOP_10" val="466"/>
  <p:tag name="ANNOTATION_LEFT_10" val="31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.0"/>
  <p:tag name="ANNOTATION_TOP_11" val="500"/>
  <p:tag name="ANNOTATION_LEFT_11" val="2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a4cf21b5c24238b6e0048ecb52d27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5e844fec804a438b067459faf7e1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5.5"/>
  <p:tag name="ANNOTATION_COUNT" val="0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0fac739-364a-479a-92ad-30d74aaa25dc"/>
  <p:tag name="VIDEO_SOURCE_TYPE" val="local"/>
  <p:tag name="VIDEO_TITLE" val="Paramecium.flv"/>
  <p:tag name="OVERRIDE_SWF" val="YES"/>
  <p:tag name="THUMBNAIL_IS_PLACEHOLDER" val="False"/>
  <p:tag name="SWF_MOVIE_PATH" val="6aJzv6K6gcq.mp4"/>
  <p:tag name="SWF_MOVIE_PATH_ORIGINAL" val="6aJzv6K6gcq.mp4"/>
  <p:tag name="SWF_MOVIE_PATH_SOURCE" val="C:\Users\amahmedkeele\Desktop\Lectures\Lecture-8 Cell-Organelles\Paramecium.flv"/>
  <p:tag name="CONTAINER" val="movieloader"/>
  <p:tag name="ART_PLAYER" val="YES"/>
  <p:tag name="VIDEO_SHOW_CONTROLS" val="True"/>
  <p:tag name="WINDOW_SIZE_WIDTH" val="480"/>
  <p:tag name="WINDOW_SIZE_HEIGHT" val="270"/>
  <p:tag name="ARTICULATE_LAYER_TIMING" val="0.00"/>
  <p:tag name="VIDEO_MODE" val="video"/>
  <p:tag name="SWF_MOVIE_DURATION" val="11020"/>
  <p:tag name="VIDEO_KEY" val="adb5f987-e9cb-4bce-9c7a-96bb11fea3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11fb2018dc4f1abf9387d0d6c4578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1df2a6099c483b9d7a406bc91985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29.4"/>
  <p:tag name="ANNOTATION_COUNT" val="0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83d280f2a04adba0dfdfa8b96b0d0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3dde8b764f4d18a6c50c363eb8ae5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ELAPSEDTIME" val="11.8"/>
  <p:tag name="ANNOTATION_COUNT" val="0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6249885e-2e3f-4011-9818-3c3019d22fef"/>
  <p:tag name="VIDEO_SOURCE_TYPE" val="local"/>
  <p:tag name="VIDEO_TITLE" val="Sperm.flv"/>
  <p:tag name="OVERRIDE_SWF" val="YES"/>
  <p:tag name="THUMBNAIL_IS_PLACEHOLDER" val="False"/>
  <p:tag name="SWF_MOVIE_PATH" val="5v4NHZr6CXC.mp4"/>
  <p:tag name="SWF_MOVIE_PATH_ORIGINAL" val="5v4NHZr6CXC.mp4"/>
  <p:tag name="SWF_MOVIE_PATH_SOURCE" val="C:\Users\amahmedkeele\Desktop\Lectures\Lecture-8 Cell-Organelles\Sperm.flv"/>
  <p:tag name="CONTAINER" val="movieloader"/>
  <p:tag name="ART_PLAYER" val="YES"/>
  <p:tag name="VIDEO_SHOW_CONTROLS" val="True"/>
  <p:tag name="WINDOW_SIZE_WIDTH" val="320"/>
  <p:tag name="WINDOW_SIZE_HEIGHT" val="180"/>
  <p:tag name="ARTICULATE_LAYER_TIMING" val="0.00"/>
  <p:tag name="VIDEO_MODE" val="video"/>
  <p:tag name="SWF_MOVIE_DURATION" val="13030"/>
  <p:tag name="VIDEO_KEY" val="32c80cad-80c3-48ef-86ef-f5d8c9efa07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9b0b78bdbe46ee9e10c36e1d0bb3b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e92c6ff9c74b179eb60efdbb31b7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256.5"/>
  <p:tag name="ANNOTATION_TYPE_1" val="0"/>
  <p:tag name="ANNOTATION_START_1" val="24.1"/>
  <p:tag name="ANNOTATION_END_1" val="27.8"/>
  <p:tag name="ANNOTATION_TOP_1" val="189"/>
  <p:tag name="ANNOTATION_LEFT_1" val="8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29.8"/>
  <p:tag name="ANNOTATION_TOP_2" val="489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8"/>
  <p:tag name="ANNOTATION_END_3" val="30.7"/>
  <p:tag name="ANNOTATION_TOP_3" val="442"/>
  <p:tag name="ANNOTATION_LEFT_3" val="5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7"/>
  <p:tag name="ANNOTATION_END_4" val="36.0"/>
  <p:tag name="ANNOTATION_TOP_4" val="170"/>
  <p:tag name="ANNOTATION_LEFT_4" val="8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0"/>
  <p:tag name="ANNOTATION_END_5" val="37.0"/>
  <p:tag name="ANNOTATION_TOP_5" val="659"/>
  <p:tag name="ANNOTATION_LEFT_5" val="5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37.7"/>
  <p:tag name="ANNOTATION_TOP_6" val="675"/>
  <p:tag name="ANNOTATION_LEFT_6" val="5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7"/>
  <p:tag name="ANNOTATION_END_7" val="38.1"/>
  <p:tag name="ANNOTATION_TOP_7" val="663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1"/>
  <p:tag name="ANNOTATION_END_8" val="39.8"/>
  <p:tag name="ANNOTATION_TOP_8" val="646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8"/>
  <p:tag name="ANNOTATION_END_9" val="40.3"/>
  <p:tag name="ANNOTATION_TOP_9" val="662"/>
  <p:tag name="ANNOTATION_LEFT_9" val="5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0.6"/>
  <p:tag name="ANNOTATION_TOP_10" val="635"/>
  <p:tag name="ANNOTATION_LEFT_10" val="5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0.6"/>
  <p:tag name="ANNOTATION_END_11" val="41.0"/>
  <p:tag name="ANNOTATION_TOP_11" val="617"/>
  <p:tag name="ANNOTATION_LEFT_11" val="56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1.0"/>
  <p:tag name="ANNOTATION_END_12" val="41.4"/>
  <p:tag name="ANNOTATION_TOP_12" val="594"/>
  <p:tag name="ANNOTATION_LEFT_12" val="5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4"/>
  <p:tag name="ANNOTATION_END_13" val="41.8"/>
  <p:tag name="ANNOTATION_TOP_13" val="573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1.8"/>
  <p:tag name="ANNOTATION_END_14" val="42.1"/>
  <p:tag name="ANNOTATION_TOP_14" val="547"/>
  <p:tag name="ANNOTATION_LEFT_14" val="5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2.1"/>
  <p:tag name="ANNOTATION_END_15" val="42.5"/>
  <p:tag name="ANNOTATION_TOP_15" val="522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2.5"/>
  <p:tag name="ANNOTATION_END_16" val="42.8"/>
  <p:tag name="ANNOTATION_TOP_16" val="485"/>
  <p:tag name="ANNOTATION_LEFT_16" val="5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3.2"/>
  <p:tag name="ANNOTATION_TOP_17" val="471"/>
  <p:tag name="ANNOTATION_LEFT_17" val="5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3.2"/>
  <p:tag name="ANNOTATION_END_18" val="44.4"/>
  <p:tag name="ANNOTATION_TOP_18" val="444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4.4"/>
  <p:tag name="ANNOTATION_END_19" val="46.0"/>
  <p:tag name="ANNOTATION_TOP_19" val="424"/>
  <p:tag name="ANNOTATION_LEFT_19" val="6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0"/>
  <p:tag name="ANNOTATION_END_20" val="49.1"/>
  <p:tag name="ANNOTATION_TOP_20" val="446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1"/>
  <p:tag name="ANNOTATION_END_21" val="49.5"/>
  <p:tag name="ANNOTATION_TOP_21" val="42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END_22" val="50.0"/>
  <p:tag name="ANNOTATION_TOP_22" val="400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0"/>
  <p:tag name="ANNOTATION_END_23" val="50.7"/>
  <p:tag name="ANNOTATION_TOP_23" val="399"/>
  <p:tag name="ANNOTATION_LEFT_23" val="61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9"/>
  <p:tag name="ANNOTATION_TOP_24" val="394"/>
  <p:tag name="ANNOTATION_LEFT_24" val="63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9"/>
  <p:tag name="ANNOTATION_END_25" val="52.3"/>
  <p:tag name="ANNOTATION_TOP_25" val="447"/>
  <p:tag name="ANNOTATION_LEFT_25" val="60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3"/>
  <p:tag name="ANNOTATION_END_26" val="52.8"/>
  <p:tag name="ANNOTATION_TOP_26" val="461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2.8"/>
  <p:tag name="ANNOTATION_END_27" val="53.3"/>
  <p:tag name="ANNOTATION_TOP_27" val="463"/>
  <p:tag name="ANNOTATION_LEFT_27" val="63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3.3"/>
  <p:tag name="ANNOTATION_END_28" val="55.6"/>
  <p:tag name="ANNOTATION_TOP_28" val="455"/>
  <p:tag name="ANNOTATION_LEFT_28" val="6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5.6"/>
  <p:tag name="ANNOTATION_END_29" val="56.7"/>
  <p:tag name="ANNOTATION_TOP_29" val="543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6.7"/>
  <p:tag name="ANNOTATION_END_30" val="57.6"/>
  <p:tag name="ANNOTATION_TOP_30" val="574"/>
  <p:tag name="ANNOTATION_LEFT_30" val="74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7.6"/>
  <p:tag name="ANNOTATION_END_31" val="58.6"/>
  <p:tag name="ANNOTATION_TOP_31" val="593"/>
  <p:tag name="ANNOTATION_LEFT_31" val="77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8.6"/>
  <p:tag name="ANNOTATION_END_32" val="59.2"/>
  <p:tag name="ANNOTATION_TOP_32" val="591"/>
  <p:tag name="ANNOTATION_LEFT_32" val="81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2"/>
  <p:tag name="ANNOTATION_END_33" val="61.2"/>
  <p:tag name="ANNOTATION_TOP_33" val="569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1.2"/>
  <p:tag name="ANNOTATION_END_34" val="67.0"/>
  <p:tag name="ANNOTATION_TOP_34" val="565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7.0"/>
  <p:tag name="ANNOTATION_END_35" val="68.1"/>
  <p:tag name="ANNOTATION_TOP_35" val="542"/>
  <p:tag name="ANNOTATION_LEFT_35" val="73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8.1"/>
  <p:tag name="ANNOTATION_END_36" val="68.8"/>
  <p:tag name="ANNOTATION_TOP_36" val="519"/>
  <p:tag name="ANNOTATION_LEFT_36" val="7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8.8"/>
  <p:tag name="ANNOTATION_END_37" val="70.0"/>
  <p:tag name="ANNOTATION_TOP_37" val="506"/>
  <p:tag name="ANNOTATION_LEFT_37" val="7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0.0"/>
  <p:tag name="ANNOTATION_END_38" val="70.8"/>
  <p:tag name="ANNOTATION_TOP_38" val="509"/>
  <p:tag name="ANNOTATION_LEFT_38" val="80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0.8"/>
  <p:tag name="ANNOTATION_END_39" val="71.7"/>
  <p:tag name="ANNOTATION_TOP_39" val="528"/>
  <p:tag name="ANNOTATION_LEFT_39" val="8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1.7"/>
  <p:tag name="ANNOTATION_END_40" val="72.8"/>
  <p:tag name="ANNOTATION_TOP_40" val="557"/>
  <p:tag name="ANNOTATION_LEFT_40" val="8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72.8"/>
  <p:tag name="ANNOTATION_END_41" val="73.8"/>
  <p:tag name="ANNOTATION_TOP_41" val="591"/>
  <p:tag name="ANNOTATION_LEFT_41" val="81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8"/>
  <p:tag name="ANNOTATION_END_42" val="75.0"/>
  <p:tag name="ANNOTATION_TOP_42" val="591"/>
  <p:tag name="ANNOTATION_LEFT_42" val="77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5.0"/>
  <p:tag name="ANNOTATION_END_43" val="87.4"/>
  <p:tag name="ANNOTATION_TOP_43" val="575"/>
  <p:tag name="ANNOTATION_LEFT_43" val="7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7.4"/>
  <p:tag name="ANNOTATION_END_44" val="91.0"/>
  <p:tag name="ANNOTATION_TOP_44" val="540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91.0"/>
  <p:tag name="ANNOTATION_END_45" val="93.2"/>
  <p:tag name="ANNOTATION_TOP_45" val="108"/>
  <p:tag name="ANNOTATION_LEFT_45" val="85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2"/>
  <p:tag name="ANNOTATION_END_46" val="93.8"/>
  <p:tag name="ANNOTATION_TOP_46" val="135"/>
  <p:tag name="ANNOTATION_LEFT_46" val="84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3.8"/>
  <p:tag name="ANNOTATION_END_47" val="97.3"/>
  <p:tag name="ANNOTATION_TOP_47" val="157"/>
  <p:tag name="ANNOTATION_LEFT_47" val="86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7.3"/>
  <p:tag name="ANNOTATION_END_48" val="99.7"/>
  <p:tag name="ANNOTATION_TOP_48" val="127"/>
  <p:tag name="ANNOTATION_LEFT_48" val="69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7"/>
  <p:tag name="ANNOTATION_END_49" val="100.3"/>
  <p:tag name="ANNOTATION_TOP_49" val="116"/>
  <p:tag name="ANNOTATION_LEFT_49" val="68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0.3"/>
  <p:tag name="ANNOTATION_END_50" val="100.7"/>
  <p:tag name="ANNOTATION_TOP_50" val="93"/>
  <p:tag name="ANNOTATION_LEFT_50" val="69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0.7"/>
  <p:tag name="ANNOTATION_END_51" val="114.4"/>
  <p:tag name="ANNOTATION_TOP_51" val="84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14.4"/>
  <p:tag name="ANNOTATION_END_52" val="131.7"/>
  <p:tag name="ANNOTATION_TOP_52" val="302"/>
  <p:tag name="ANNOTATION_LEFT_52" val="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1.7"/>
  <p:tag name="ANNOTATION_END_53" val="137.7"/>
  <p:tag name="ANNOTATION_TOP_53" val="308"/>
  <p:tag name="ANNOTATION_LEFT_53" val="208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7.7"/>
  <p:tag name="ANNOTATION_END_54" val="138.4"/>
  <p:tag name="ANNOTATION_TOP_54" val="299"/>
  <p:tag name="ANNOTATION_LEFT_54" val="25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8.4"/>
  <p:tag name="ANNOTATION_END_55" val="139.3"/>
  <p:tag name="ANNOTATION_TOP_55" val="307"/>
  <p:tag name="ANNOTATION_LEFT_55" val="28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3"/>
  <p:tag name="ANNOTATION_END_56" val="141.8"/>
  <p:tag name="ANNOTATION_TOP_56" val="308"/>
  <p:tag name="ANNOTATION_LEFT_56" val="204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1.8"/>
  <p:tag name="ANNOTATION_END_57" val="144.9"/>
  <p:tag name="ANNOTATION_TOP_57" val="534"/>
  <p:tag name="ANNOTATION_LEFT_57" val="7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4.9"/>
  <p:tag name="ANNOTATION_END_58" val="145.2"/>
  <p:tag name="ANNOTATION_TOP_58" val="530"/>
  <p:tag name="ANNOTATION_LEFT_58" val="74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5.2"/>
  <p:tag name="ANNOTATION_END_59" val="145.5"/>
  <p:tag name="ANNOTATION_TOP_59" val="508"/>
  <p:tag name="ANNOTATION_LEFT_59" val="77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5.5"/>
  <p:tag name="ANNOTATION_END_60" val="145.8"/>
  <p:tag name="ANNOTATION_TOP_60" val="504"/>
  <p:tag name="ANNOTATION_LEFT_60" val="80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5.8"/>
  <p:tag name="ANNOTATION_END_61" val="146.1"/>
  <p:tag name="ANNOTATION_TOP_61" val="518"/>
  <p:tag name="ANNOTATION_LEFT_61" val="83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6.1"/>
  <p:tag name="ANNOTATION_END_62" val="146.5"/>
  <p:tag name="ANNOTATION_TOP_62" val="559"/>
  <p:tag name="ANNOTATION_LEFT_62" val="86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6.5"/>
  <p:tag name="ANNOTATION_END_63" val="146.9"/>
  <p:tag name="ANNOTATION_TOP_63" val="612"/>
  <p:tag name="ANNOTATION_LEFT_63" val="79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6.9"/>
  <p:tag name="ANNOTATION_END_64" val="147.9"/>
  <p:tag name="ANNOTATION_TOP_64" val="548"/>
  <p:tag name="ANNOTATION_LEFT_64" val="75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7.9"/>
  <p:tag name="ANNOTATION_END_65" val="155.9"/>
  <p:tag name="ANNOTATION_TOP_65" val="539"/>
  <p:tag name="ANNOTATION_LEFT_65" val="78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55.9"/>
  <p:tag name="ANNOTATION_END_66" val="157.8"/>
  <p:tag name="ANNOTATION_TOP_66" val="116"/>
  <p:tag name="ANNOTATION_LEFT_66" val="85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57.8"/>
  <p:tag name="ANNOTATION_END_67" val="159.2"/>
  <p:tag name="ANNOTATION_TOP_67" val="129"/>
  <p:tag name="ANNOTATION_LEFT_67" val="87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59.2"/>
  <p:tag name="ANNOTATION_END_68" val="183.5"/>
  <p:tag name="ANNOTATION_TOP_68" val="114"/>
  <p:tag name="ANNOTATION_LEFT_68" val="695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83.5"/>
  <p:tag name="ANNOTATION_END_69" val="191.8"/>
  <p:tag name="ANNOTATION_TOP_69" val="416"/>
  <p:tag name="ANNOTATION_LEFT_69" val="6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1.8"/>
  <p:tag name="ANNOTATION_END_70" val="207.6"/>
  <p:tag name="ANNOTATION_TOP_70" val="485"/>
  <p:tag name="ANNOTATION_LEFT_70" val="66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07.6"/>
  <p:tag name="ANNOTATION_END_71" val="209.7"/>
  <p:tag name="ANNOTATION_TOP_71" val="569"/>
  <p:tag name="ANNOTATION_LEFT_71" val="73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09.7"/>
  <p:tag name="ANNOTATION_END_72" val="211.4"/>
  <p:tag name="ANNOTATION_TOP_72" val="535"/>
  <p:tag name="ANNOTATION_LEFT_72" val="73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1.4"/>
  <p:tag name="ANNOTATION_END_73" val="212.7"/>
  <p:tag name="ANNOTATION_TOP_73" val="601"/>
  <p:tag name="ANNOTATION_LEFT_73" val="76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2.7"/>
  <p:tag name="ANNOTATION_END_74" val="213.8"/>
  <p:tag name="ANNOTATION_TOP_74" val="603"/>
  <p:tag name="ANNOTATION_LEFT_74" val="80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3.8"/>
  <p:tag name="ANNOTATION_END_75" val="219.3"/>
  <p:tag name="ANNOTATION_TOP_75" val="578"/>
  <p:tag name="ANNOTATION_LEFT_75" val="84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9.3"/>
  <p:tag name="ANNOTATION_END_76" val="221.9"/>
  <p:tag name="ANNOTATION_TOP_76" val="567"/>
  <p:tag name="ANNOTATION_LEFT_76" val="72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1.9"/>
  <p:tag name="ANNOTATION_END_77" val="229.9"/>
  <p:tag name="ANNOTATION_TOP_77" val="527"/>
  <p:tag name="ANNOTATION_LEFT_77" val="6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29.9"/>
  <p:tag name="ANNOTATION_END_78" val="230.7"/>
  <p:tag name="ANNOTATION_TOP_78" val="444"/>
  <p:tag name="ANNOTATION_LEFT_78" val="60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30.7"/>
  <p:tag name="ANNOTATION_END_79" val="235.3"/>
  <p:tag name="ANNOTATION_TOP_79" val="420"/>
  <p:tag name="ANNOTATION_LEFT_79" val="60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35.3"/>
  <p:tag name="ANNOTATION_END_80" val="237.9"/>
  <p:tag name="ANNOTATION_TOP_80" val="116"/>
  <p:tag name="ANNOTATION_LEFT_80" val="69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7.9"/>
  <p:tag name="ANNOTATION_END_81" val="245.5"/>
  <p:tag name="ANNOTATION_TOP_81" val="147"/>
  <p:tag name="ANNOTATION_LEFT_81" val="68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5.5"/>
  <p:tag name="ANNOTATION_END_82" val="247.6"/>
  <p:tag name="ANNOTATION_TOP_82" val="122"/>
  <p:tag name="ANNOTATION_LEFT_82" val="851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7.6"/>
  <p:tag name="ANNOTATION_END_83" val="248.3"/>
  <p:tag name="ANNOTATION_TOP_83" val="126"/>
  <p:tag name="ANNOTATION_LEFT_83" val="857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8.3"/>
  <p:tag name="ANNOTATION_END_84" val="250.0"/>
  <p:tag name="ANNOTATION_TOP_84" val="100"/>
  <p:tag name="ANNOTATION_LEFT_84" val="85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50.0"/>
  <p:tag name="ANNOTATION_END_85" val="251.0"/>
  <p:tag name="ANNOTATION_TOP_85" val="91"/>
  <p:tag name="ANNOTATION_LEFT_85" val="883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51.0"/>
  <p:tag name="ANNOTATION_END_86" val="252.0"/>
  <p:tag name="ANNOTATION_TOP_86" val="99"/>
  <p:tag name="ANNOTATION_LEFT_86" val="90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2.0"/>
  <p:tag name="ANNOTATION_TOP_87" val="120"/>
  <p:tag name="ANNOTATION_LEFT_87" val="916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82.9"/>
  <p:tag name="ANNOTATION_TYPE_1" val="0"/>
  <p:tag name="ANNOTATION_START_1" val="4.3"/>
  <p:tag name="ANNOTATION_END_1" val="5.8"/>
  <p:tag name="ANNOTATION_TOP_1" val="255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8"/>
  <p:tag name="ANNOTATION_END_2" val="7.1"/>
  <p:tag name="ANNOTATION_TOP_2" val="286"/>
  <p:tag name="ANNOTATION_LEFT_2" val="5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8.4"/>
  <p:tag name="ANNOTATION_TOP_3" val="289"/>
  <p:tag name="ANNOTATION_LEFT_3" val="59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.4"/>
  <p:tag name="ANNOTATION_END_4" val="11.2"/>
  <p:tag name="ANNOTATION_TOP_4" val="285"/>
  <p:tag name="ANNOTATION_LEFT_4" val="6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2"/>
  <p:tag name="ANNOTATION_END_5" val="18.4"/>
  <p:tag name="ANNOTATION_TOP_5" val="306"/>
  <p:tag name="ANNOTATION_LEFT_5" val="4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4"/>
  <p:tag name="ANNOTATION_END_6" val="19.6"/>
  <p:tag name="ANNOTATION_TOP_6" val="283"/>
  <p:tag name="ANNOTATION_LEFT_6" val="5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6"/>
  <p:tag name="ANNOTATION_END_7" val="21.3"/>
  <p:tag name="ANNOTATION_TOP_7" val="308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.3"/>
  <p:tag name="ANNOTATION_END_8" val="22.1"/>
  <p:tag name="ANNOTATION_TOP_8" val="292"/>
  <p:tag name="ANNOTATION_LEFT_8" val="57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.1"/>
  <p:tag name="ANNOTATION_END_9" val="23.3"/>
  <p:tag name="ANNOTATION_TOP_9" val="323"/>
  <p:tag name="ANNOTATION_LEFT_9" val="57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3"/>
  <p:tag name="ANNOTATION_END_10" val="24.2"/>
  <p:tag name="ANNOTATION_TOP_10" val="290"/>
  <p:tag name="ANNOTATION_LEFT_10" val="6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4.2"/>
  <p:tag name="ANNOTATION_END_11" val="26.2"/>
  <p:tag name="ANNOTATION_TOP_11" val="319"/>
  <p:tag name="ANNOTATION_LEFT_11" val="61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.2"/>
  <p:tag name="ANNOTATION_END_12" val="30.7"/>
  <p:tag name="ANNOTATION_TOP_12" val="295"/>
  <p:tag name="ANNOTATION_LEFT_12" val="4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7"/>
  <p:tag name="ANNOTATION_END_13" val="31.6"/>
  <p:tag name="ANNOTATION_TOP_13" val="375"/>
  <p:tag name="ANNOTATION_LEFT_13" val="7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2.4"/>
  <p:tag name="ANNOTATION_TOP_14" val="411"/>
  <p:tag name="ANNOTATION_LEFT_14" val="7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.4"/>
  <p:tag name="ANNOTATION_END_15" val="38.8"/>
  <p:tag name="ANNOTATION_TOP_15" val="450"/>
  <p:tag name="ANNOTATION_LEFT_15" val="73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8"/>
  <p:tag name="ANNOTATION_END_16" val="42.8"/>
  <p:tag name="ANNOTATION_TOP_16" val="189"/>
  <p:tag name="ANNOTATION_LEFT_16" val="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4.1"/>
  <p:tag name="ANNOTATION_TOP_17" val="187"/>
  <p:tag name="ANNOTATION_LEFT_17" val="62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1"/>
  <p:tag name="ANNOTATION_END_18" val="46.0"/>
  <p:tag name="ANNOTATION_TOP_18" val="237"/>
  <p:tag name="ANNOTATION_LEFT_18" val="1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0"/>
  <p:tag name="ANNOTATION_END_19" val="47.6"/>
  <p:tag name="ANNOTATION_TOP_19" val="234"/>
  <p:tag name="ANNOTATION_LEFT_19" val="23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6"/>
  <p:tag name="ANNOTATION_END_20" val="48.8"/>
  <p:tag name="ANNOTATION_TOP_20" val="239"/>
  <p:tag name="ANNOTATION_LEFT_20" val="17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8.8"/>
  <p:tag name="ANNOTATION_END_21" val="65.2"/>
  <p:tag name="ANNOTATION_TOP_21" val="235"/>
  <p:tag name="ANNOTATION_LEFT_21" val="18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5.2"/>
  <p:tag name="ANNOTATION_END_22" val="69.7"/>
  <p:tag name="ANNOTATION_TOP_22" val="278"/>
  <p:tag name="ANNOTATION_LEFT_22" val="5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9.7"/>
  <p:tag name="ANNOTATION_END_23" val="113.4"/>
  <p:tag name="ANNOTATION_TOP_23" val="236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4"/>
  <p:tag name="ANNOTATION_END_24" val="120.6"/>
  <p:tag name="ANNOTATION_TOP_24" val="337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0.6"/>
  <p:tag name="ANNOTATION_END_25" val="121.9"/>
  <p:tag name="ANNOTATION_TOP_25" val="385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9"/>
  <p:tag name="ANNOTATION_END_26" val="123.8"/>
  <p:tag name="ANNOTATION_TOP_26" val="376"/>
  <p:tag name="ANNOTATION_LEFT_26" val="1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5.8"/>
  <p:tag name="ANNOTATION_TOP_27" val="374"/>
  <p:tag name="ANNOTATION_LEFT_27" val="3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5.8"/>
  <p:tag name="ANNOTATION_END_28" val="140.5"/>
  <p:tag name="ANNOTATION_TOP_28" val="418"/>
  <p:tag name="ANNOTATION_LEFT_28" val="1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5"/>
  <p:tag name="ANNOTATION_END_29" val="161.7"/>
  <p:tag name="ANNOTATION_TOP_29" val="501"/>
  <p:tag name="ANNOTATION_LEFT_29" val="8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1.7"/>
  <p:tag name="ANNOTATION_END_30" val="165.8"/>
  <p:tag name="ANNOTATION_TOP_30" val="383"/>
  <p:tag name="ANNOTATION_LEFT_30" val="51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5.8"/>
  <p:tag name="ANNOTATION_TOP_31" val="463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393815cfa349c6b13e9f73a445bbf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7ec7f48b6e4732801558942b5d3d1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95.6"/>
  <p:tag name="ANNOTATION_TYPE_1" val="0"/>
  <p:tag name="ANNOTATION_START_1" val="19.6"/>
  <p:tag name="ANNOTATION_END_1" val="27.9"/>
  <p:tag name="ANNOTATION_TOP_1" val="13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5"/>
  <p:tag name="ANNOTATION_TOP_2" val="239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5"/>
  <p:tag name="ANNOTATION_END_3" val="29.0"/>
  <p:tag name="ANNOTATION_TOP_3" val="246"/>
  <p:tag name="ANNOTATION_LEFT_3" val="5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0"/>
  <p:tag name="ANNOTATION_END_4" val="29.5"/>
  <p:tag name="ANNOTATION_TOP_4" val="234"/>
  <p:tag name="ANNOTATION_LEFT_4" val="5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5"/>
  <p:tag name="ANNOTATION_END_5" val="29.9"/>
  <p:tag name="ANNOTATION_TOP_5" val="217"/>
  <p:tag name="ANNOTATION_LEFT_5" val="6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0.3"/>
  <p:tag name="ANNOTATION_TOP_6" val="210"/>
  <p:tag name="ANNOTATION_LEFT_6" val="67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3"/>
  <p:tag name="ANNOTATION_END_7" val="30.7"/>
  <p:tag name="ANNOTATION_TOP_7" val="205"/>
  <p:tag name="ANNOTATION_LEFT_7" val="71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7"/>
  <p:tag name="ANNOTATION_END_8" val="31.0"/>
  <p:tag name="ANNOTATION_TOP_8" val="190"/>
  <p:tag name="ANNOTATION_LEFT_8" val="7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1.4"/>
  <p:tag name="ANNOTATION_TOP_9" val="183"/>
  <p:tag name="ANNOTATION_LEFT_9" val="8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4"/>
  <p:tag name="ANNOTATION_END_10" val="31.8"/>
  <p:tag name="ANNOTATION_TOP_10" val="184"/>
  <p:tag name="ANNOTATION_LEFT_10" val="8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1.8"/>
  <p:tag name="ANNOTATION_END_11" val="32.1"/>
  <p:tag name="ANNOTATION_TOP_11" val="181"/>
  <p:tag name="ANNOTATION_LEFT_11" val="9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2.1"/>
  <p:tag name="ANNOTATION_END_12" val="36.0"/>
  <p:tag name="ANNOTATION_TOP_12" val="178"/>
  <p:tag name="ANNOTATION_LEFT_12" val="9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0"/>
  <p:tag name="ANNOTATION_TOP_13" val="239"/>
  <p:tag name="ANNOTATION_LEFT_13" val="49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7"/>
  <p:tag name="ANNOTATION_TOP_14" val="250"/>
  <p:tag name="ANNOTATION_LEFT_14" val="5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7"/>
  <p:tag name="ANNOTATION_END_15" val="38.5"/>
  <p:tag name="ANNOTATION_TOP_15" val="236"/>
  <p:tag name="ANNOTATION_LEFT_15" val="50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5"/>
  <p:tag name="ANNOTATION_END_16" val="39.8"/>
  <p:tag name="ANNOTATION_TOP_16" val="252"/>
  <p:tag name="ANNOTATION_LEFT_16" val="5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9.8"/>
  <p:tag name="ANNOTATION_END_17" val="40.9"/>
  <p:tag name="ANNOTATION_TOP_17" val="234"/>
  <p:tag name="ANNOTATION_LEFT_17" val="5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.9"/>
  <p:tag name="ANNOTATION_END_18" val="42.4"/>
  <p:tag name="ANNOTATION_TOP_18" val="253"/>
  <p:tag name="ANNOTATION_LEFT_18" val="52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4"/>
  <p:tag name="ANNOTATION_END_19" val="43.2"/>
  <p:tag name="ANNOTATION_TOP_19" val="243"/>
  <p:tag name="ANNOTATION_LEFT_19" val="52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2"/>
  <p:tag name="ANNOTATION_END_20" val="43.5"/>
  <p:tag name="ANNOTATION_TOP_20" val="235"/>
  <p:tag name="ANNOTATION_LEFT_20" val="5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5"/>
  <p:tag name="ANNOTATION_END_21" val="43.8"/>
  <p:tag name="ANNOTATION_TOP_21" val="233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3.8"/>
  <p:tag name="ANNOTATION_END_22" val="46.7"/>
  <p:tag name="ANNOTATION_TOP_22" val="23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6.7"/>
  <p:tag name="ANNOTATION_END_23" val="51.0"/>
  <p:tag name="ANNOTATION_TOP_23" val="431"/>
  <p:tag name="ANNOTATION_LEFT_23" val="73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1.0"/>
  <p:tag name="ANNOTATION_END_24" val="51.2"/>
  <p:tag name="ANNOTATION_TOP_24" val="493"/>
  <p:tag name="ANNOTATION_LEFT_24" val="7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1.4"/>
  <p:tag name="ANNOTATION_TOP_25" val="495"/>
  <p:tag name="ANNOTATION_LEFT_25" val="74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1.4"/>
  <p:tag name="ANNOTATION_END_26" val="51.7"/>
  <p:tag name="ANNOTATION_TOP_26" val="497"/>
  <p:tag name="ANNOTATION_LEFT_26" val="8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1.7"/>
  <p:tag name="ANNOTATION_END_27" val="51.9"/>
  <p:tag name="ANNOTATION_TOP_27" val="499"/>
  <p:tag name="ANNOTATION_LEFT_27" val="8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1.9"/>
  <p:tag name="ANNOTATION_END_28" val="52.0"/>
  <p:tag name="ANNOTATION_TOP_28" val="501"/>
  <p:tag name="ANNOTATION_LEFT_28" val="88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2.0"/>
  <p:tag name="ANNOTATION_END_29" val="54.6"/>
  <p:tag name="ANNOTATION_TOP_29" val="506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4.6"/>
  <p:tag name="ANNOTATION_END_30" val="56.8"/>
  <p:tag name="ANNOTATION_TOP_30" val="463"/>
  <p:tag name="ANNOTATION_LEFT_30" val="7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6.8"/>
  <p:tag name="ANNOTATION_END_31" val="59.1"/>
  <p:tag name="ANNOTATION_TOP_31" val="534"/>
  <p:tag name="ANNOTATION_LEFT_31" val="72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1"/>
  <p:tag name="ANNOTATION_END_32" val="59.9"/>
  <p:tag name="ANNOTATION_TOP_32" val="472"/>
  <p:tag name="ANNOTATION_LEFT_32" val="72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9"/>
  <p:tag name="ANNOTATION_END_33" val="60.2"/>
  <p:tag name="ANNOTATION_TOP_33" val="530"/>
  <p:tag name="ANNOTATION_LEFT_33" val="72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2"/>
  <p:tag name="ANNOTATION_END_34" val="60.7"/>
  <p:tag name="ANNOTATION_TOP_34" val="461"/>
  <p:tag name="ANNOTATION_LEFT_34" val="7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0.7"/>
  <p:tag name="ANNOTATION_END_35" val="61.4"/>
  <p:tag name="ANNOTATION_TOP_35" val="533"/>
  <p:tag name="ANNOTATION_LEFT_35" val="7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4"/>
  <p:tag name="ANNOTATION_END_36" val="64.2"/>
  <p:tag name="ANNOTATION_TOP_36" val="476"/>
  <p:tag name="ANNOTATION_LEFT_36" val="72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4.2"/>
  <p:tag name="ANNOTATION_END_37" val="65.0"/>
  <p:tag name="ANNOTATION_TOP_37" val="502"/>
  <p:tag name="ANNOTATION_LEFT_37" val="7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5.0"/>
  <p:tag name="ANNOTATION_END_38" val="65.8"/>
  <p:tag name="ANNOTATION_TOP_38" val="499"/>
  <p:tag name="ANNOTATION_LEFT_38" val="8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5.8"/>
  <p:tag name="ANNOTATION_END_39" val="66.6"/>
  <p:tag name="ANNOTATION_TOP_39" val="501"/>
  <p:tag name="ANNOTATION_LEFT_39" val="8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6.6"/>
  <p:tag name="ANNOTATION_END_40" val="67.5"/>
  <p:tag name="ANNOTATION_TOP_40" val="489"/>
  <p:tag name="ANNOTATION_LEFT_40" val="9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7.5"/>
  <p:tag name="ANNOTATION_END_41" val="68.5"/>
  <p:tag name="ANNOTATION_TOP_41" val="511"/>
  <p:tag name="ANNOTATION_LEFT_41" val="82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8.5"/>
  <p:tag name="ANNOTATION_END_42" val="76.8"/>
  <p:tag name="ANNOTATION_TOP_42" val="513"/>
  <p:tag name="ANNOTATION_LEFT_42" val="7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6.8"/>
  <p:tag name="ANNOTATION_END_43" val="83.6"/>
  <p:tag name="ANNOTATION_TOP_43" val="451"/>
  <p:tag name="ANNOTATION_LEFT_43" val="37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3.6"/>
  <p:tag name="ANNOTATION_END_44" val="84.4"/>
  <p:tag name="ANNOTATION_TOP_44" val="443"/>
  <p:tag name="ANNOTATION_LEFT_44" val="39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4.4"/>
  <p:tag name="ANNOTATION_END_45" val="85.6"/>
  <p:tag name="ANNOTATION_TOP_45" val="448"/>
  <p:tag name="ANNOTATION_LEFT_45" val="3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85.6"/>
  <p:tag name="ANNOTATION_END_46" val="86.3"/>
  <p:tag name="ANNOTATION_TOP_46" val="445"/>
  <p:tag name="ANNOTATION_LEFT_46" val="40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86.3"/>
  <p:tag name="ANNOTATION_END_47" val="87.2"/>
  <p:tag name="ANNOTATION_TOP_47" val="451"/>
  <p:tag name="ANNOTATION_LEFT_47" val="41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87.2"/>
  <p:tag name="ANNOTATION_END_48" val="87.9"/>
  <p:tag name="ANNOTATION_TOP_48" val="450"/>
  <p:tag name="ANNOTATION_LEFT_48" val="42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87.9"/>
  <p:tag name="ANNOTATION_END_49" val="88.3"/>
  <p:tag name="ANNOTATION_TOP_49" val="447"/>
  <p:tag name="ANNOTATION_LEFT_49" val="44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88.3"/>
  <p:tag name="ANNOTATION_END_50" val="88.8"/>
  <p:tag name="ANNOTATION_TOP_50" val="447"/>
  <p:tag name="ANNOTATION_LEFT_50" val="4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88.8"/>
  <p:tag name="ANNOTATION_END_51" val="89.2"/>
  <p:tag name="ANNOTATION_TOP_51" val="450"/>
  <p:tag name="ANNOTATION_LEFT_51" val="4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9.2"/>
  <p:tag name="ANNOTATION_END_52" val="89.7"/>
  <p:tag name="ANNOTATION_TOP_52" val="452"/>
  <p:tag name="ANNOTATION_LEFT_52" val="4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9.7"/>
  <p:tag name="ANNOTATION_END_53" val="91.0"/>
  <p:tag name="ANNOTATION_TOP_53" val="455"/>
  <p:tag name="ANNOTATION_LEFT_53" val="5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91.0"/>
  <p:tag name="ANNOTATION_END_54" val="91.3"/>
  <p:tag name="ANNOTATION_TOP_54" val="442"/>
  <p:tag name="ANNOTATION_LEFT_54" val="41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91.3"/>
  <p:tag name="ANNOTATION_END_55" val="93.0"/>
  <p:tag name="ANNOTATION_TOP_55" val="449"/>
  <p:tag name="ANNOTATION_LEFT_55" val="41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3.0"/>
  <p:tag name="ANNOTATION_END_56" val="94.3"/>
  <p:tag name="ANNOTATION_TOP_56" val="466"/>
  <p:tag name="ANNOTATION_LEFT_56" val="71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3"/>
  <p:tag name="ANNOTATION_END_57" val="95.7"/>
  <p:tag name="ANNOTATION_TOP_57" val="531"/>
  <p:tag name="ANNOTATION_LEFT_57" val="71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7"/>
  <p:tag name="ANNOTATION_END_58" val="96.3"/>
  <p:tag name="ANNOTATION_TOP_58" val="488"/>
  <p:tag name="ANNOTATION_LEFT_58" val="72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3"/>
  <p:tag name="ANNOTATION_END_59" val="96.9"/>
  <p:tag name="ANNOTATION_TOP_59" val="497"/>
  <p:tag name="ANNOTATION_LEFT_59" val="72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96.9"/>
  <p:tag name="ANNOTATION_END_60" val="98.6"/>
  <p:tag name="ANNOTATION_TOP_60" val="510"/>
  <p:tag name="ANNOTATION_LEFT_60" val="71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98.6"/>
  <p:tag name="ANNOTATION_END_61" val="99.8"/>
  <p:tag name="ANNOTATION_TOP_61" val="457"/>
  <p:tag name="ANNOTATION_LEFT_61" val="503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99.8"/>
  <p:tag name="ANNOTATION_END_62" val="102.6"/>
  <p:tag name="ANNOTATION_TOP_62" val="445"/>
  <p:tag name="ANNOTATION_LEFT_62" val="40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02.6"/>
  <p:tag name="ANNOTATION_END_63" val="103.1"/>
  <p:tag name="ANNOTATION_TOP_63" val="249"/>
  <p:tag name="ANNOTATION_LEFT_63" val="48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03.1"/>
  <p:tag name="ANNOTATION_END_64" val="103.7"/>
  <p:tag name="ANNOTATION_TOP_64" val="245"/>
  <p:tag name="ANNOTATION_LEFT_64" val="49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03.7"/>
  <p:tag name="ANNOTATION_END_65" val="104.1"/>
  <p:tag name="ANNOTATION_TOP_65" val="241"/>
  <p:tag name="ANNOTATION_LEFT_65" val="520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04.1"/>
  <p:tag name="ANNOTATION_END_66" val="104.5"/>
  <p:tag name="ANNOTATION_TOP_66" val="238"/>
  <p:tag name="ANNOTATION_LEFT_66" val="54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04.5"/>
  <p:tag name="ANNOTATION_END_67" val="104.7"/>
  <p:tag name="ANNOTATION_TOP_67" val="233"/>
  <p:tag name="ANNOTATION_LEFT_67" val="5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04.7"/>
  <p:tag name="ANNOTATION_END_68" val="110.5"/>
  <p:tag name="ANNOTATION_TOP_68" val="230"/>
  <p:tag name="ANNOTATION_LEFT_68" val="57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10.5"/>
  <p:tag name="ANNOTATION_END_69" val="119.3"/>
  <p:tag name="ANNOTATION_TOP_69" val="229"/>
  <p:tag name="ANNOTATION_LEFT_69" val="6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19.3"/>
  <p:tag name="ANNOTATION_END_70" val="124.3"/>
  <p:tag name="ANNOTATION_TOP_70" val="282"/>
  <p:tag name="ANNOTATION_LEFT_70" val="6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2"/>
  <p:tag name="ANNOTATION_START_71" val="124.3"/>
  <p:tag name="ANNOTATION_END_71" val="124.3"/>
  <p:tag name="ANNOTATION_TOP_71" val="-40"/>
  <p:tag name="ANNOTATION_LEFT_71" val="-40"/>
  <p:tag name="ANNOTATION_WIDTH_71" val="1042"/>
  <p:tag name="ANNOTATION_HEIGHT_71" val="801"/>
  <p:tag name="ANNOTATION_ANIMATION_71" val="4"/>
  <p:tag name="ANNOTATION_ROTATION_71" val="0"/>
  <p:tag name="ANNOTATION_SUB_TYPE_71" val="11"/>
  <p:tag name="ANNOTATION_LOOP_COUNT_71" val="1"/>
  <p:tag name="ANNOTATION_BOX_RADIUS_71" val="0"/>
  <p:tag name="ANNOTATION_SCALE_71" val="0"/>
  <p:tag name="ANNOTATION_BORDER_ALPHA_71" val="100"/>
  <p:tag name="ANNOTATION_BORDER_COLOR_71" val="16777215"/>
  <p:tag name="ANNOTATION_FILL_COLOR_71" val="5296274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24.3"/>
  <p:tag name="ANNOTATION_END_72" val="132.3"/>
  <p:tag name="ANNOTATION_TOP_72" val="253"/>
  <p:tag name="ANNOTATION_LEFT_72" val="43"/>
  <p:tag name="ANNOTATION_WIDTH_72" val="242"/>
  <p:tag name="ANNOTATION_HEIGHT_72" val="49"/>
  <p:tag name="ANNOTATION_ANIMATION_72" val="4"/>
  <p:tag name="ANNOTATION_ROTATION_72" val="0"/>
  <p:tag name="ANNOTATION_SUB_TYPE_72" val="11"/>
  <p:tag name="ANNOTATION_LOOP_COUNT_72" val="1"/>
  <p:tag name="ANNOTATION_BOX_RADIUS_72" val="5"/>
  <p:tag name="ANNOTATION_SCALE_72" val="0"/>
  <p:tag name="ANNOTATION_BORDER_ALPHA_72" val="100"/>
  <p:tag name="ANNOTATION_BORDER_COLOR_72" val="16777215"/>
  <p:tag name="ANNOTATION_FILL_COLOR_72" val="5296274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32.3"/>
  <p:tag name="ANNOTATION_END_73" val="152.1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5296274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52.1"/>
  <p:tag name="ANNOTATION_END_74" val="154.4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5296274"/>
  <p:tag name="ANNOTATION_FILL_ALPHA_74" val="50"/>
  <p:tag name="ANNOTATION_BORDER_WIDTH_74" val="2"/>
  <p:tag name="ANNOTATION_SLIDE_WIDTH_74" val="960"/>
  <p:tag name="ANNOTATION_SLIDE_HEIGHT_74" val="720"/>
  <p:tag name="ANNOTATION_TYPE_75" val="0"/>
  <p:tag name="ANNOTATION_START_75" val="154.4"/>
  <p:tag name="ANNOTATION_END_75" val="156.3"/>
  <p:tag name="ANNOTATION_TOP_75" val="383"/>
  <p:tag name="ANNOTATION_LEFT_75" val="6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6.3"/>
  <p:tag name="ANNOTATION_END_76" val="157.7"/>
  <p:tag name="ANNOTATION_TOP_76" val="429"/>
  <p:tag name="ANNOTATION_LEFT_76" val="7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7.7"/>
  <p:tag name="ANNOTATION_END_77" val="159.6"/>
  <p:tag name="ANNOTATION_TOP_77" val="475"/>
  <p:tag name="ANNOTATION_LEFT_77" val="65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9.6"/>
  <p:tag name="ANNOTATION_TOP_78" val="523"/>
  <p:tag name="ANNOTATION_LEFT_78" val="6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ELAPSEDTIME" val="56"/>
  <p:tag name="ANNOTATION_TYPE_1" val="0"/>
  <p:tag name="ANNOTATION_START_1" val="11.9"/>
  <p:tag name="ANNOTATION_END_1" val="13.1"/>
  <p:tag name="ANNOTATION_TOP_1" val="255"/>
  <p:tag name="ANNOTATION_LEFT_1" val="18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3.5"/>
  <p:tag name="ANNOTATION_TOP_2" val="265"/>
  <p:tag name="ANNOTATION_LEFT_2" val="1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5"/>
  <p:tag name="ANNOTATION_END_3" val="13.9"/>
  <p:tag name="ANNOTATION_TOP_3" val="28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9"/>
  <p:tag name="ANNOTATION_END_4" val="14.2"/>
  <p:tag name="ANNOTATION_TOP_4" val="318"/>
  <p:tag name="ANNOTATION_LEFT_4" val="22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4.8"/>
  <p:tag name="ANNOTATION_TOP_5" val="344"/>
  <p:tag name="ANNOTATION_LEFT_5" val="25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8"/>
  <p:tag name="ANNOTATION_END_6" val="15.3"/>
  <p:tag name="ANNOTATION_TOP_6" val="368"/>
  <p:tag name="ANNOTATION_LEFT_6" val="27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3"/>
  <p:tag name="ANNOTATION_END_7" val="16.5"/>
  <p:tag name="ANNOTATION_TOP_7" val="382"/>
  <p:tag name="ANNOTATION_LEFT_7" val="2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6.9"/>
  <p:tag name="ANNOTATION_TOP_8" val="221"/>
  <p:tag name="ANNOTATION_LEFT_8" val="2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.9"/>
  <p:tag name="ANNOTATION_END_9" val="17.3"/>
  <p:tag name="ANNOTATION_TOP_9" val="242"/>
  <p:tag name="ANNOTATION_LEFT_9" val="2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.3"/>
  <p:tag name="ANNOTATION_END_10" val="17.7"/>
  <p:tag name="ANNOTATION_TOP_10" val="268"/>
  <p:tag name="ANNOTATION_LEFT_10" val="25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.7"/>
  <p:tag name="ANNOTATION_END_11" val="18.0"/>
  <p:tag name="ANNOTATION_TOP_11" val="279"/>
  <p:tag name="ANNOTATION_LEFT_11" val="26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0"/>
  <p:tag name="ANNOTATION_END_12" val="18.3"/>
  <p:tag name="ANNOTATION_TOP_12" val="315"/>
  <p:tag name="ANNOTATION_LEFT_12" val="28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.3"/>
  <p:tag name="ANNOTATION_END_13" val="23.6"/>
  <p:tag name="ANNOTATION_TOP_13" val="339"/>
  <p:tag name="ANNOTATION_LEFT_13" val="32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23.6"/>
  <p:tag name="ANNOTATION_END_14" val="23.6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23.6"/>
  <p:tag name="ANNOTATION_END_15" val="30.5"/>
  <p:tag name="ANNOTATION_TOP_15" val="195"/>
  <p:tag name="ANNOTATION_LEFT_15" val="180"/>
  <p:tag name="ANNOTATION_WIDTH_15" val="506"/>
  <p:tag name="ANNOTATION_HEIGHT_15" val="10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30.5"/>
  <p:tag name="ANNOTATION_END_16" val="30.5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30.5"/>
  <p:tag name="ANNOTATION_END_17" val="35.4"/>
  <p:tag name="ANNOTATION_TOP_17" val="423"/>
  <p:tag name="ANNOTATION_LEFT_17" val="297"/>
  <p:tag name="ANNOTATION_WIDTH_17" val="199"/>
  <p:tag name="ANNOTATION_HEIGHT_17" val="92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35.4"/>
  <p:tag name="ANNOTATION_END_18" val="45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45.3"/>
  <p:tag name="ANNOTATION_END_19" val="46.4"/>
  <p:tag name="ANNOTATION_TOP_19" val="156"/>
  <p:tag name="ANNOTATION_LEFT_19" val="48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4"/>
  <p:tag name="ANNOTATION_END_20" val="47.2"/>
  <p:tag name="ANNOTATION_TOP_20" val="221"/>
  <p:tag name="ANNOTATION_LEFT_20" val="57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2"/>
  <p:tag name="ANNOTATION_END_21" val="47.9"/>
  <p:tag name="ANNOTATION_TOP_21" val="432"/>
  <p:tag name="ANNOTATION_LEFT_21" val="5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7.9"/>
  <p:tag name="ANNOTATION_END_22" val="48.6"/>
  <p:tag name="ANNOTATION_TOP_22" val="268"/>
  <p:tag name="ANNOTATION_LEFT_22" val="365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8.6"/>
  <p:tag name="ANNOTATION_TOP_23" val="229"/>
  <p:tag name="ANNOTATION_LEFT_23" val="28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TIMELINE" val="77.7/82.9/89.2/106.6"/>
  <p:tag name="ELAPSEDTIME" val="225.9"/>
  <p:tag name="ANNOTATION_TYPE_1" val="0"/>
  <p:tag name="ANNOTATION_START_1" val="6.3"/>
  <p:tag name="ANNOTATION_END_1" val="11.7"/>
  <p:tag name="ANNOTATION_TOP_1" val="3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7"/>
  <p:tag name="ANNOTATION_END_2" val="13.0"/>
  <p:tag name="ANNOTATION_TOP_2" val="28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0"/>
  <p:tag name="ANNOTATION_END_3" val="16.0"/>
  <p:tag name="ANNOTATION_TOP_3" val="394"/>
  <p:tag name="ANNOTATION_LEFT_3" val="1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0"/>
  <p:tag name="ANNOTATION_END_4" val="18.8"/>
  <p:tag name="ANNOTATION_TOP_4" val="298"/>
  <p:tag name="ANNOTATION_LEFT_4" val="1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400"/>
  <p:tag name="ANNOTATION_LEFT_5" val="1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332"/>
  <p:tag name="ANNOTATION_LEFT_6" val="1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3.2"/>
  <p:tag name="ANNOTATION_TOP_7" val="313"/>
  <p:tag name="ANNOTATION_LEFT_7" val="1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2"/>
  <p:tag name="ANNOTATION_END_8" val="23.6"/>
  <p:tag name="ANNOTATION_TOP_8" val="302"/>
  <p:tag name="ANNOTATION_LEFT_8" val="19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6"/>
  <p:tag name="ANNOTATION_END_9" val="24.3"/>
  <p:tag name="ANNOTATION_TOP_9" val="284"/>
  <p:tag name="ANNOTATION_LEFT_9" val="2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3"/>
  <p:tag name="ANNOTATION_END_10" val="25.0"/>
  <p:tag name="ANNOTATION_TOP_10" val="277"/>
  <p:tag name="ANNOTATION_LEFT_10" val="2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238"/>
  <p:tag name="ANNOTATION_LEFT_11" val="2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5.8"/>
  <p:tag name="ANNOTATION_TOP_12" val="218"/>
  <p:tag name="ANNOTATION_LEFT_12" val="2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.8"/>
  <p:tag name="ANNOTATION_END_13" val="27.5"/>
  <p:tag name="ANNOTATION_TOP_13" val="208"/>
  <p:tag name="ANNOTATION_LEFT_13" val="2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5"/>
  <p:tag name="ANNOTATION_END_14" val="33.0"/>
  <p:tag name="ANNOTATION_TOP_14" val="229"/>
  <p:tag name="ANNOTATION_LEFT_14" val="2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3.0"/>
  <p:tag name="ANNOTATION_END_15" val="39.2"/>
  <p:tag name="ANNOTATION_TOP_15" val="176"/>
  <p:tag name="ANNOTATION_LEFT_15" val="5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9.2"/>
  <p:tag name="ANNOTATION_END_16" val="47.1"/>
  <p:tag name="ANNOTATION_TOP_16" val="207"/>
  <p:tag name="ANNOTATION_LEFT_16" val="5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7.1"/>
  <p:tag name="ANNOTATION_END_17" val="47.9"/>
  <p:tag name="ANNOTATION_TOP_17" val="184"/>
  <p:tag name="ANNOTATION_LEFT_17" val="36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9"/>
  <p:tag name="ANNOTATION_END_18" val="48.6"/>
  <p:tag name="ANNOTATION_TOP_18" val="384"/>
  <p:tag name="ANNOTATION_LEFT_18" val="2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6"/>
  <p:tag name="ANNOTATION_END_19" val="49.3"/>
  <p:tag name="ANNOTATION_TOP_19" val="342"/>
  <p:tag name="ANNOTATION_LEFT_19" val="32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3"/>
  <p:tag name="ANNOTATION_END_20" val="49.9"/>
  <p:tag name="ANNOTATION_TOP_20" val="359"/>
  <p:tag name="ANNOTATION_LEFT_20" val="3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9"/>
  <p:tag name="ANNOTATION_END_21" val="52.6"/>
  <p:tag name="ANNOTATION_TOP_21" val="359"/>
  <p:tag name="ANNOTATION_LEFT_21" val="48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2.6"/>
  <p:tag name="ANNOTATION_END_22" val="54.9"/>
  <p:tag name="ANNOTATION_TOP_22" val="256"/>
  <p:tag name="ANNOTATION_LEFT_22" val="5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4.9"/>
  <p:tag name="ANNOTATION_END_23" val="56.4"/>
  <p:tag name="ANNOTATION_TOP_23" val="241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6.4"/>
  <p:tag name="ANNOTATION_END_24" val="96.7"/>
  <p:tag name="ANNOTATION_TOP_24" val="277"/>
  <p:tag name="ANNOTATION_LEFT_24" val="5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6.7"/>
  <p:tag name="ANNOTATION_END_25" val="98.8"/>
  <p:tag name="ANNOTATION_TOP_25" val="535"/>
  <p:tag name="ANNOTATION_LEFT_25" val="70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8.8"/>
  <p:tag name="ANNOTATION_END_26" val="134.0"/>
  <p:tag name="ANNOTATION_TOP_26" val="574"/>
  <p:tag name="ANNOTATION_LEFT_26" val="71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0"/>
  <p:tag name="ANNOTATION_END_27" val="142.1"/>
  <p:tag name="ANNOTATION_TOP_27" val="371"/>
  <p:tag name="ANNOTATION_LEFT_27" val="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2.1"/>
  <p:tag name="ANNOTATION_END_28" val="143.2"/>
  <p:tag name="ANNOTATION_TOP_28" val="350"/>
  <p:tag name="ANNOTATION_LEFT_28" val="8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3.2"/>
  <p:tag name="ANNOTATION_END_29" val="146.4"/>
  <p:tag name="ANNOTATION_TOP_29" val="391"/>
  <p:tag name="ANNOTATION_LEFT_29" val="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6.4"/>
  <p:tag name="ANNOTATION_END_30" val="150.2"/>
  <p:tag name="ANNOTATION_TOP_30" val="370"/>
  <p:tag name="ANNOTATION_LEFT_30" val="7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0.2"/>
  <p:tag name="ANNOTATION_END_31" val="151.0"/>
  <p:tag name="ANNOTATION_TOP_31" val="515"/>
  <p:tag name="ANNOTATION_LEFT_31" val="34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1.0"/>
  <p:tag name="ANNOTATION_END_32" val="151.6"/>
  <p:tag name="ANNOTATION_TOP_32" val="505"/>
  <p:tag name="ANNOTATION_LEFT_32" val="3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1.6"/>
  <p:tag name="ANNOTATION_END_33" val="152.0"/>
  <p:tag name="ANNOTATION_TOP_33" val="512"/>
  <p:tag name="ANNOTATION_LEFT_33" val="4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2.0"/>
  <p:tag name="ANNOTATION_END_34" val="152.3"/>
  <p:tag name="ANNOTATION_TOP_34" val="514"/>
  <p:tag name="ANNOTATION_LEFT_34" val="4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2.3"/>
  <p:tag name="ANNOTATION_END_35" val="152.9"/>
  <p:tag name="ANNOTATION_TOP_35" val="485"/>
  <p:tag name="ANNOTATION_LEFT_35" val="5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2.9"/>
  <p:tag name="ANNOTATION_END_36" val="153.3"/>
  <p:tag name="ANNOTATION_TOP_36" val="518"/>
  <p:tag name="ANNOTATION_LEFT_36" val="3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3.3"/>
  <p:tag name="ANNOTATION_END_37" val="153.9"/>
  <p:tag name="ANNOTATION_TOP_37" val="544"/>
  <p:tag name="ANNOTATION_LEFT_37" val="3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9"/>
  <p:tag name="ANNOTATION_END_38" val="154.9"/>
  <p:tag name="ANNOTATION_TOP_38" val="521"/>
  <p:tag name="ANNOTATION_LEFT_38" val="4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4.9"/>
  <p:tag name="ANNOTATION_END_39" val="155.4"/>
  <p:tag name="ANNOTATION_TOP_39" val="647"/>
  <p:tag name="ANNOTATION_LEFT_39" val="34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5.4"/>
  <p:tag name="ANNOTATION_END_40" val="155.7"/>
  <p:tag name="ANNOTATION_TOP_40" val="651"/>
  <p:tag name="ANNOTATION_LEFT_40" val="3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5.7"/>
  <p:tag name="ANNOTATION_END_41" val="156.1"/>
  <p:tag name="ANNOTATION_TOP_41" val="653"/>
  <p:tag name="ANNOTATION_LEFT_41" val="41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6.1"/>
  <p:tag name="ANNOTATION_END_42" val="157.0"/>
  <p:tag name="ANNOTATION_TOP_42" val="654"/>
  <p:tag name="ANNOTATION_LEFT_42" val="4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7.0"/>
  <p:tag name="ANNOTATION_END_43" val="157.4"/>
  <p:tag name="ANNOTATION_TOP_43" val="607"/>
  <p:tag name="ANNOTATION_LEFT_43" val="35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7.4"/>
  <p:tag name="ANNOTATION_END_44" val="157.9"/>
  <p:tag name="ANNOTATION_TOP_44" val="582"/>
  <p:tag name="ANNOTATION_LEFT_44" val="3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7.9"/>
  <p:tag name="ANNOTATION_END_45" val="158.4"/>
  <p:tag name="ANNOTATION_TOP_45" val="616"/>
  <p:tag name="ANNOTATION_LEFT_45" val="40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8.4"/>
  <p:tag name="ANNOTATION_END_46" val="158.8"/>
  <p:tag name="ANNOTATION_TOP_46" val="578"/>
  <p:tag name="ANNOTATION_LEFT_46" val="44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8.8"/>
  <p:tag name="ANNOTATION_END_47" val="159.4"/>
  <p:tag name="ANNOTATION_TOP_47" val="605"/>
  <p:tag name="ANNOTATION_LEFT_47" val="4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9.4"/>
  <p:tag name="ANNOTATION_END_48" val="159.8"/>
  <p:tag name="ANNOTATION_TOP_48" val="578"/>
  <p:tag name="ANNOTATION_LEFT_48" val="5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9.8"/>
  <p:tag name="ANNOTATION_END_49" val="160.3"/>
  <p:tag name="ANNOTATION_TOP_49" val="557"/>
  <p:tag name="ANNOTATION_LEFT_49" val="52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0.3"/>
  <p:tag name="ANNOTATION_END_50" val="163.9"/>
  <p:tag name="ANNOTATION_TOP_50" val="548"/>
  <p:tag name="ANNOTATION_LEFT_50" val="55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3.9"/>
  <p:tag name="ANNOTATION_TOP_51" val="594"/>
  <p:tag name="ANNOTATION_LEFT_51" val="17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edd925d2-6f45-4dc2-a31f-a8e34f1cfc2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02421e36624d608ae78970cf71920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9a6d7fb15e49c78726f423304bc42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9282a724df4890a2f682b2d2b1855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2161c713444338fb0f271dcbf6ef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81.2"/>
  <p:tag name="ANNOTATION_TYPE_1" val="0"/>
  <p:tag name="ANNOTATION_START_1" val="9.8"/>
  <p:tag name="ANNOTATION_END_1" val="11.4"/>
  <p:tag name="ANNOTATION_TOP_1" val="206"/>
  <p:tag name="ANNOTATION_LEFT_1" val="2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4"/>
  <p:tag name="ANNOTATION_END_2" val="15.2"/>
  <p:tag name="ANNOTATION_TOP_2" val="198"/>
  <p:tag name="ANNOTATION_LEFT_2" val="6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5.9"/>
  <p:tag name="ANNOTATION_TOP_3" val="260"/>
  <p:tag name="ANNOTATION_LEFT_3" val="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9"/>
  <p:tag name="ANNOTATION_END_4" val="38.0"/>
  <p:tag name="ANNOTATION_TOP_4" val="335"/>
  <p:tag name="ANNOTATION_LEFT_4" val="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0"/>
  <p:tag name="ANNOTATION_END_5" val="40.2"/>
  <p:tag name="ANNOTATION_TOP_5" val="412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2"/>
  <p:tag name="ANNOTATION_END_6" val="42.4"/>
  <p:tag name="ANNOTATION_TOP_6" val="495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4"/>
  <p:tag name="ANNOTATION_END_7" val="49.2"/>
  <p:tag name="ANNOTATION_TOP_7" val="562"/>
  <p:tag name="ANNOTATION_LEFT_7" val="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TOP_8" val="647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ab58e4f0665458985b97f40aa47cf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709f33507447c8bc71b682c8597e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USED_LAYOUT" val="7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edd925d2-6f45-4dc2-a31f-a8e34f1cfc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5"/>
  <p:tag name="ARTICULATE_AUDIO_RECORDED" val="1"/>
  <p:tag name="ELAPSEDTIME" val="107.3"/>
  <p:tag name="ANNOTATION_TYPE_1" val="0"/>
  <p:tag name="ANNOTATION_START_1" val="12.1"/>
  <p:tag name="ANNOTATION_END_1" val="37.4"/>
  <p:tag name="ANNOTATION_TOP_1" val="193"/>
  <p:tag name="ANNOTATION_LEFT_1" val="9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4"/>
  <p:tag name="ANNOTATION_END_2" val="41.9"/>
  <p:tag name="ANNOTATION_TOP_2" val="236"/>
  <p:tag name="ANNOTATION_LEFT_2" val="10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5.7"/>
  <p:tag name="ANNOTATION_TOP_3" val="286"/>
  <p:tag name="ANNOTATION_LEFT_3" val="12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7"/>
  <p:tag name="ANNOTATION_END_4" val="64.7"/>
  <p:tag name="ANNOTATION_TOP_4" val="326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7"/>
  <p:tag name="ANNOTATION_END_5" val="75.5"/>
  <p:tag name="ANNOTATION_TOP_5" val="426"/>
  <p:tag name="ANNOTATION_LEFT_5" val="107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84.2"/>
  <p:tag name="ANNOTATION_TOP_6" val="486"/>
  <p:tag name="ANNOTATION_LEFT_6" val="10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4.2"/>
  <p:tag name="ANNOTATION_TOP_7" val="605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2dfa3fe34740a683cc80121c347f5d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914</Words>
  <Application>Microsoft Office PowerPoint</Application>
  <PresentationFormat>On-screen Show (4:3)</PresentationFormat>
  <Paragraphs>192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Arial Black</vt:lpstr>
      <vt:lpstr>Impact</vt:lpstr>
      <vt:lpstr>Times New Roman</vt:lpstr>
      <vt:lpstr>Wingdings</vt:lpstr>
      <vt:lpstr>Default Design</vt:lpstr>
      <vt:lpstr>Bitmap Image</vt:lpstr>
      <vt:lpstr>PowerPoint Presentation</vt:lpstr>
      <vt:lpstr>PowerPoint Presentation</vt:lpstr>
      <vt:lpstr>Objectives</vt:lpstr>
      <vt:lpstr>The Cytoskeleton الهيكل الخلوي</vt:lpstr>
      <vt:lpstr>Cytoskeleton</vt:lpstr>
      <vt:lpstr>Cytoskeleton</vt:lpstr>
      <vt:lpstr>PowerPoint Presentation</vt:lpstr>
      <vt:lpstr>Motor proteins</vt:lpstr>
      <vt:lpstr>Motor proteins</vt:lpstr>
      <vt:lpstr>PowerPoint Presentation</vt:lpstr>
      <vt:lpstr>Motor proteins and movement of organelles</vt:lpstr>
      <vt:lpstr>PowerPoint Presentation</vt:lpstr>
      <vt:lpstr>Cilia and Flagella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membrane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Windows User</cp:lastModifiedBy>
  <cp:revision>545</cp:revision>
  <dcterms:created xsi:type="dcterms:W3CDTF">2005-10-04T12:07:29Z</dcterms:created>
  <dcterms:modified xsi:type="dcterms:W3CDTF">2019-12-30T04:58:22Z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C1A788D0-DA9A-4C51-B9CA-CB503A6FCBE5</vt:lpwstr>
  </property>
  <property fmtid="{D5CDD505-2E9C-101B-9397-08002B2CF9AE}" pid="6" name="ArticulateProjectFull">
    <vt:lpwstr>D:\Ashraf\D\Faculty file\e-Larning\1433-1434\المحتوى الرقمي\109-Lectures\LMS-2\Lecture-8 Cell-Organelles\Lecture 8.ppta</vt:lpwstr>
  </property>
</Properties>
</file>