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5" r:id="rId2"/>
    <p:sldId id="280" r:id="rId3"/>
    <p:sldId id="288" r:id="rId4"/>
    <p:sldId id="298" r:id="rId5"/>
    <p:sldId id="301" r:id="rId6"/>
    <p:sldId id="299" r:id="rId7"/>
    <p:sldId id="300" r:id="rId8"/>
    <p:sldId id="294" r:id="rId9"/>
    <p:sldId id="295" r:id="rId10"/>
    <p:sldId id="296" r:id="rId11"/>
    <p:sldId id="302" r:id="rId12"/>
    <p:sldId id="304" r:id="rId13"/>
    <p:sldId id="306" r:id="rId14"/>
    <p:sldId id="308" r:id="rId15"/>
    <p:sldId id="30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ED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C3766-0590-451B-92A9-73851816B383}" type="doc">
      <dgm:prSet loTypeId="urn:microsoft.com/office/officeart/2005/8/layout/vProcess5" loCatId="process" qsTypeId="urn:microsoft.com/office/officeart/2005/8/quickstyle/3d4" qsCatId="3D" csTypeId="urn:microsoft.com/office/officeart/2005/8/colors/colorful5" csCatId="colorful" phldr="1"/>
      <dgm:spPr/>
      <dgm:t>
        <a:bodyPr/>
        <a:lstStyle/>
        <a:p>
          <a:endParaRPr lang="en-US"/>
        </a:p>
      </dgm:t>
    </dgm:pt>
    <dgm:pt modelId="{E986A87E-3779-4C7B-81E3-8F7DB3407B48}">
      <dgm:prSet custT="1"/>
      <dgm:spPr/>
      <dgm:t>
        <a:bodyPr/>
        <a:lstStyle/>
        <a:p>
          <a:pPr rtl="0"/>
          <a:r>
            <a:rPr lang="en-US" sz="1800" b="1" dirty="0" smtClean="0">
              <a:solidFill>
                <a:schemeClr val="bg2">
                  <a:lumMod val="90000"/>
                  <a:lumOff val="10000"/>
                </a:schemeClr>
              </a:solidFill>
            </a:rPr>
            <a:t>Need Analysis</a:t>
          </a:r>
          <a:endParaRPr lang="en-US" sz="1800" dirty="0">
            <a:solidFill>
              <a:schemeClr val="bg2">
                <a:lumMod val="90000"/>
                <a:lumOff val="10000"/>
              </a:schemeClr>
            </a:solidFill>
          </a:endParaRPr>
        </a:p>
      </dgm:t>
    </dgm:pt>
    <dgm:pt modelId="{8FB663F4-BC40-4B1C-BD42-1AE0ECE788BB}" type="parTrans" cxnId="{142082F8-1C68-4607-AC26-5CDC876C43F4}">
      <dgm:prSet/>
      <dgm:spPr/>
      <dgm:t>
        <a:bodyPr/>
        <a:lstStyle/>
        <a:p>
          <a:endParaRPr lang="en-US"/>
        </a:p>
      </dgm:t>
    </dgm:pt>
    <dgm:pt modelId="{12BE4202-6E0A-4092-A03E-7AB071EB5446}" type="sibTrans" cxnId="{142082F8-1C68-4607-AC26-5CDC876C43F4}">
      <dgm:prSet/>
      <dgm:spPr/>
      <dgm:t>
        <a:bodyPr/>
        <a:lstStyle/>
        <a:p>
          <a:endParaRPr lang="en-US"/>
        </a:p>
      </dgm:t>
    </dgm:pt>
    <dgm:pt modelId="{2AE10324-DC1C-4AA3-8B00-027DE9FF729E}">
      <dgm:prSet custT="1"/>
      <dgm:spPr/>
      <dgm:t>
        <a:bodyPr/>
        <a:lstStyle/>
        <a:p>
          <a:pPr rtl="0"/>
          <a:r>
            <a:rPr lang="en-US" sz="1400" b="1" dirty="0" smtClean="0"/>
            <a:t>Literature </a:t>
          </a:r>
          <a:endParaRPr lang="en-US" sz="1400" dirty="0"/>
        </a:p>
      </dgm:t>
    </dgm:pt>
    <dgm:pt modelId="{BCB9D4D1-05AB-4336-B6AE-D7A7BBD5F04D}" type="parTrans" cxnId="{8ED8E7FF-A664-43C8-A46F-804095F352DA}">
      <dgm:prSet/>
      <dgm:spPr/>
      <dgm:t>
        <a:bodyPr/>
        <a:lstStyle/>
        <a:p>
          <a:endParaRPr lang="en-US"/>
        </a:p>
      </dgm:t>
    </dgm:pt>
    <dgm:pt modelId="{F5994D53-68CC-4A39-B92C-3139F3B5BED8}" type="sibTrans" cxnId="{8ED8E7FF-A664-43C8-A46F-804095F352DA}">
      <dgm:prSet/>
      <dgm:spPr/>
      <dgm:t>
        <a:bodyPr/>
        <a:lstStyle/>
        <a:p>
          <a:endParaRPr lang="en-US"/>
        </a:p>
      </dgm:t>
    </dgm:pt>
    <dgm:pt modelId="{5CC2F79E-F854-4F53-9B76-D4A8E05D3CAA}">
      <dgm:prSet custT="1"/>
      <dgm:spPr/>
      <dgm:t>
        <a:bodyPr/>
        <a:lstStyle/>
        <a:p>
          <a:pPr rtl="0"/>
          <a:r>
            <a:rPr lang="en-US" sz="1400" b="1" dirty="0" smtClean="0"/>
            <a:t>Interview/Survey</a:t>
          </a:r>
          <a:endParaRPr lang="en-US" sz="1400" dirty="0"/>
        </a:p>
      </dgm:t>
    </dgm:pt>
    <dgm:pt modelId="{6A92DEC7-D111-44BC-9A85-916EB915B076}" type="parTrans" cxnId="{0D55E269-E11D-4E3E-80A6-5291CE1DA86F}">
      <dgm:prSet/>
      <dgm:spPr/>
      <dgm:t>
        <a:bodyPr/>
        <a:lstStyle/>
        <a:p>
          <a:endParaRPr lang="en-US"/>
        </a:p>
      </dgm:t>
    </dgm:pt>
    <dgm:pt modelId="{1FCC78C3-AC07-4BA6-B7F1-7B3C06D45983}" type="sibTrans" cxnId="{0D55E269-E11D-4E3E-80A6-5291CE1DA86F}">
      <dgm:prSet/>
      <dgm:spPr/>
      <dgm:t>
        <a:bodyPr/>
        <a:lstStyle/>
        <a:p>
          <a:endParaRPr lang="en-US"/>
        </a:p>
      </dgm:t>
    </dgm:pt>
    <dgm:pt modelId="{ECB5F0CD-3C0E-4048-8EFB-4E5C9A2A4749}">
      <dgm:prSet custT="1"/>
      <dgm:spPr/>
      <dgm:t>
        <a:bodyPr/>
        <a:lstStyle/>
        <a:p>
          <a:pPr rtl="0"/>
          <a:r>
            <a:rPr lang="en-US" sz="1400" b="1" dirty="0" smtClean="0"/>
            <a:t>Market Studies</a:t>
          </a:r>
          <a:endParaRPr lang="en-US" sz="1400" dirty="0"/>
        </a:p>
      </dgm:t>
    </dgm:pt>
    <dgm:pt modelId="{4C912B6B-9873-46FB-81DA-16DFF2D365D0}" type="parTrans" cxnId="{D7A0D36B-877C-451C-BEC2-E69B94F05A21}">
      <dgm:prSet/>
      <dgm:spPr/>
      <dgm:t>
        <a:bodyPr/>
        <a:lstStyle/>
        <a:p>
          <a:endParaRPr lang="en-US"/>
        </a:p>
      </dgm:t>
    </dgm:pt>
    <dgm:pt modelId="{159B1E24-1B6D-4747-A779-C600B43F625D}" type="sibTrans" cxnId="{D7A0D36B-877C-451C-BEC2-E69B94F05A21}">
      <dgm:prSet/>
      <dgm:spPr/>
      <dgm:t>
        <a:bodyPr/>
        <a:lstStyle/>
        <a:p>
          <a:endParaRPr lang="en-US"/>
        </a:p>
      </dgm:t>
    </dgm:pt>
    <dgm:pt modelId="{5C67DAE0-80ED-44E7-92D9-60B35854E33F}">
      <dgm:prSet custT="1"/>
      <dgm:spPr/>
      <dgm:t>
        <a:bodyPr/>
        <a:lstStyle/>
        <a:p>
          <a:pPr rtl="0"/>
          <a:r>
            <a:rPr lang="en-US" sz="1400" b="1" dirty="0" smtClean="0"/>
            <a:t>Focus Groups</a:t>
          </a:r>
          <a:endParaRPr lang="en-US" sz="1400" dirty="0"/>
        </a:p>
      </dgm:t>
    </dgm:pt>
    <dgm:pt modelId="{5F131312-143D-48CF-964E-6AD8C32CF59E}" type="parTrans" cxnId="{F2542245-5317-490D-BEBC-168C7A0A7FA1}">
      <dgm:prSet/>
      <dgm:spPr/>
      <dgm:t>
        <a:bodyPr/>
        <a:lstStyle/>
        <a:p>
          <a:endParaRPr lang="en-US"/>
        </a:p>
      </dgm:t>
    </dgm:pt>
    <dgm:pt modelId="{87910F6D-3B39-43D3-9CC4-70B4EDB52D40}" type="sibTrans" cxnId="{F2542245-5317-490D-BEBC-168C7A0A7FA1}">
      <dgm:prSet/>
      <dgm:spPr/>
      <dgm:t>
        <a:bodyPr/>
        <a:lstStyle/>
        <a:p>
          <a:endParaRPr lang="en-US"/>
        </a:p>
      </dgm:t>
    </dgm:pt>
    <dgm:pt modelId="{FA3B707E-F82C-40BF-AD62-C7B05B9075AC}">
      <dgm:prSet custT="1"/>
      <dgm:spPr/>
      <dgm:t>
        <a:bodyPr/>
        <a:lstStyle/>
        <a:p>
          <a:pPr rtl="0"/>
          <a:r>
            <a:rPr lang="en-US" sz="1800" b="1" dirty="0" smtClean="0">
              <a:solidFill>
                <a:schemeClr val="accent6">
                  <a:lumMod val="40000"/>
                  <a:lumOff val="60000"/>
                </a:schemeClr>
              </a:solidFill>
            </a:rPr>
            <a:t>Interpret and Summarize</a:t>
          </a:r>
          <a:endParaRPr lang="en-US" sz="1800" dirty="0">
            <a:solidFill>
              <a:schemeClr val="accent6">
                <a:lumMod val="40000"/>
                <a:lumOff val="60000"/>
              </a:schemeClr>
            </a:solidFill>
          </a:endParaRPr>
        </a:p>
      </dgm:t>
    </dgm:pt>
    <dgm:pt modelId="{FAED7EF5-AB89-4123-92DA-B0672D89B5F1}" type="parTrans" cxnId="{BFE18EFA-1D8D-4C4A-A75B-5CE0C2A5BCB6}">
      <dgm:prSet/>
      <dgm:spPr/>
      <dgm:t>
        <a:bodyPr/>
        <a:lstStyle/>
        <a:p>
          <a:endParaRPr lang="en-US"/>
        </a:p>
      </dgm:t>
    </dgm:pt>
    <dgm:pt modelId="{A3092C44-6C3C-489D-8032-E9F20B0A392E}" type="sibTrans" cxnId="{BFE18EFA-1D8D-4C4A-A75B-5CE0C2A5BCB6}">
      <dgm:prSet/>
      <dgm:spPr/>
      <dgm:t>
        <a:bodyPr/>
        <a:lstStyle/>
        <a:p>
          <a:endParaRPr lang="en-US"/>
        </a:p>
      </dgm:t>
    </dgm:pt>
    <dgm:pt modelId="{4AC8DB93-E9C9-4353-8D99-E01D6A0F5C04}">
      <dgm:prSet custT="1"/>
      <dgm:spPr/>
      <dgm:t>
        <a:bodyPr/>
        <a:lstStyle/>
        <a:p>
          <a:pPr rtl="0"/>
          <a:r>
            <a:rPr lang="en-US" sz="1400" b="1" dirty="0" smtClean="0"/>
            <a:t>Specifications</a:t>
          </a:r>
          <a:endParaRPr lang="en-US" sz="1400" dirty="0"/>
        </a:p>
      </dgm:t>
    </dgm:pt>
    <dgm:pt modelId="{4F46D6BD-983C-4B30-A76E-09D30B81FCC1}" type="parTrans" cxnId="{CB153182-A776-4268-AFDB-5321B1019D20}">
      <dgm:prSet/>
      <dgm:spPr/>
      <dgm:t>
        <a:bodyPr/>
        <a:lstStyle/>
        <a:p>
          <a:endParaRPr lang="en-US"/>
        </a:p>
      </dgm:t>
    </dgm:pt>
    <dgm:pt modelId="{7E1A0598-0A5F-47A1-9680-69DB8595CB97}" type="sibTrans" cxnId="{CB153182-A776-4268-AFDB-5321B1019D20}">
      <dgm:prSet/>
      <dgm:spPr/>
      <dgm:t>
        <a:bodyPr/>
        <a:lstStyle/>
        <a:p>
          <a:endParaRPr lang="en-US"/>
        </a:p>
      </dgm:t>
    </dgm:pt>
    <dgm:pt modelId="{EB72B5BE-62F7-41C4-955F-D5619AEF3A12}">
      <dgm:prSet custT="1"/>
      <dgm:spPr/>
      <dgm:t>
        <a:bodyPr/>
        <a:lstStyle/>
        <a:p>
          <a:pPr rtl="0"/>
          <a:r>
            <a:rPr lang="en-US" sz="1400" b="1" dirty="0" smtClean="0"/>
            <a:t>Objectives</a:t>
          </a:r>
          <a:endParaRPr lang="en-US" sz="1400" dirty="0"/>
        </a:p>
      </dgm:t>
    </dgm:pt>
    <dgm:pt modelId="{294790DF-057F-499E-9777-CC6DF0CFAB91}" type="parTrans" cxnId="{9F86D68C-0710-4373-9813-9391B1945D65}">
      <dgm:prSet/>
      <dgm:spPr/>
      <dgm:t>
        <a:bodyPr/>
        <a:lstStyle/>
        <a:p>
          <a:endParaRPr lang="en-US"/>
        </a:p>
      </dgm:t>
    </dgm:pt>
    <dgm:pt modelId="{AE5070BD-3DD1-480A-AA2A-65A49DCCBF15}" type="sibTrans" cxnId="{9F86D68C-0710-4373-9813-9391B1945D65}">
      <dgm:prSet/>
      <dgm:spPr/>
      <dgm:t>
        <a:bodyPr/>
        <a:lstStyle/>
        <a:p>
          <a:endParaRPr lang="en-US"/>
        </a:p>
      </dgm:t>
    </dgm:pt>
    <dgm:pt modelId="{375AC5AD-3B59-438C-8B1C-D99F3434ECE2}">
      <dgm:prSet custT="1"/>
      <dgm:spPr/>
      <dgm:t>
        <a:bodyPr/>
        <a:lstStyle/>
        <a:p>
          <a:pPr rtl="0"/>
          <a:r>
            <a:rPr lang="en-US" sz="1400" b="1" dirty="0" smtClean="0"/>
            <a:t>Constraints</a:t>
          </a:r>
          <a:endParaRPr lang="en-US" sz="1400" dirty="0"/>
        </a:p>
      </dgm:t>
    </dgm:pt>
    <dgm:pt modelId="{D2D4CE78-2342-49A5-88F3-6AC9AB8831FE}" type="parTrans" cxnId="{73BDE415-318A-4914-A4D9-5E563C820505}">
      <dgm:prSet/>
      <dgm:spPr/>
      <dgm:t>
        <a:bodyPr/>
        <a:lstStyle/>
        <a:p>
          <a:endParaRPr lang="en-US"/>
        </a:p>
      </dgm:t>
    </dgm:pt>
    <dgm:pt modelId="{7E29CE2A-9A13-4B76-86AE-96DF8F9D6621}" type="sibTrans" cxnId="{73BDE415-318A-4914-A4D9-5E563C820505}">
      <dgm:prSet/>
      <dgm:spPr/>
      <dgm:t>
        <a:bodyPr/>
        <a:lstStyle/>
        <a:p>
          <a:endParaRPr lang="en-US"/>
        </a:p>
      </dgm:t>
    </dgm:pt>
    <dgm:pt modelId="{84E853DE-0F57-4AB2-A1E3-2C018743DA5A}">
      <dgm:prSet custT="1"/>
      <dgm:spPr/>
      <dgm:t>
        <a:bodyPr/>
        <a:lstStyle/>
        <a:p>
          <a:pPr rtl="0"/>
          <a:r>
            <a:rPr lang="en-US" sz="1400" b="1" dirty="0" smtClean="0"/>
            <a:t>Criteria</a:t>
          </a:r>
          <a:endParaRPr lang="en-US" sz="1400" dirty="0"/>
        </a:p>
      </dgm:t>
    </dgm:pt>
    <dgm:pt modelId="{DFD94ADC-8BF7-4373-987E-34496AEC3D27}" type="parTrans" cxnId="{4B91E0EF-0B4A-44A7-BACD-D31914BB2453}">
      <dgm:prSet/>
      <dgm:spPr/>
      <dgm:t>
        <a:bodyPr/>
        <a:lstStyle/>
        <a:p>
          <a:endParaRPr lang="en-US"/>
        </a:p>
      </dgm:t>
    </dgm:pt>
    <dgm:pt modelId="{CE030ECD-0578-41FF-9D5E-B591127E1B2F}" type="sibTrans" cxnId="{4B91E0EF-0B4A-44A7-BACD-D31914BB2453}">
      <dgm:prSet/>
      <dgm:spPr/>
      <dgm:t>
        <a:bodyPr/>
        <a:lstStyle/>
        <a:p>
          <a:endParaRPr lang="en-US"/>
        </a:p>
      </dgm:t>
    </dgm:pt>
    <dgm:pt modelId="{1F007E2B-2A79-4967-949C-738EC1E3CCEB}">
      <dgm:prSet custT="1"/>
      <dgm:spPr/>
      <dgm:t>
        <a:bodyPr/>
        <a:lstStyle/>
        <a:p>
          <a:pPr algn="ctr" rtl="0"/>
          <a:r>
            <a:rPr lang="en-US" sz="2000" b="1" dirty="0" smtClean="0"/>
            <a:t>Customer Statement</a:t>
          </a:r>
          <a:endParaRPr lang="en-US" sz="2000" b="1" dirty="0"/>
        </a:p>
      </dgm:t>
    </dgm:pt>
    <dgm:pt modelId="{6DEBFC8C-3F7E-4487-903B-563221E0194C}" type="parTrans" cxnId="{ACC20D1B-2515-4F08-8D47-B05A6584BBD5}">
      <dgm:prSet/>
      <dgm:spPr/>
      <dgm:t>
        <a:bodyPr/>
        <a:lstStyle/>
        <a:p>
          <a:endParaRPr lang="en-US"/>
        </a:p>
      </dgm:t>
    </dgm:pt>
    <dgm:pt modelId="{9AEEE233-2BCB-4A5F-A1AD-1EA2B40537BE}" type="sibTrans" cxnId="{ACC20D1B-2515-4F08-8D47-B05A6584BBD5}">
      <dgm:prSet/>
      <dgm:spPr/>
      <dgm:t>
        <a:bodyPr/>
        <a:lstStyle/>
        <a:p>
          <a:endParaRPr lang="en-US"/>
        </a:p>
      </dgm:t>
    </dgm:pt>
    <dgm:pt modelId="{8B733404-52F9-4798-8399-3227A9C6C1BE}">
      <dgm:prSet custT="1"/>
      <dgm:spPr/>
      <dgm:t>
        <a:bodyPr/>
        <a:lstStyle/>
        <a:p>
          <a:pPr rtl="0"/>
          <a:r>
            <a:rPr lang="en-US" sz="2000" b="1" dirty="0" smtClean="0"/>
            <a:t>Problem Formulation</a:t>
          </a:r>
          <a:endParaRPr lang="en-US" sz="2000" b="1" dirty="0"/>
        </a:p>
      </dgm:t>
    </dgm:pt>
    <dgm:pt modelId="{02033003-CF0C-439E-8864-0683812CD1D6}" type="parTrans" cxnId="{8826190C-C99D-4569-BA33-C171522488C3}">
      <dgm:prSet/>
      <dgm:spPr/>
      <dgm:t>
        <a:bodyPr/>
        <a:lstStyle/>
        <a:p>
          <a:endParaRPr lang="en-US"/>
        </a:p>
      </dgm:t>
    </dgm:pt>
    <dgm:pt modelId="{A163402D-E90E-4E45-931F-A6A08801A317}" type="sibTrans" cxnId="{8826190C-C99D-4569-BA33-C171522488C3}">
      <dgm:prSet/>
      <dgm:spPr/>
      <dgm:t>
        <a:bodyPr/>
        <a:lstStyle/>
        <a:p>
          <a:endParaRPr lang="en-US"/>
        </a:p>
      </dgm:t>
    </dgm:pt>
    <dgm:pt modelId="{41AAFC9A-E1DD-4CB9-8E02-D9180A65F697}" type="pres">
      <dgm:prSet presAssocID="{12CC3766-0590-451B-92A9-73851816B383}" presName="outerComposite" presStyleCnt="0">
        <dgm:presLayoutVars>
          <dgm:chMax val="5"/>
          <dgm:dir/>
          <dgm:resizeHandles val="exact"/>
        </dgm:presLayoutVars>
      </dgm:prSet>
      <dgm:spPr/>
      <dgm:t>
        <a:bodyPr/>
        <a:lstStyle/>
        <a:p>
          <a:endParaRPr lang="en-US"/>
        </a:p>
      </dgm:t>
    </dgm:pt>
    <dgm:pt modelId="{719752E2-1BF3-4968-A167-37B9827BF064}" type="pres">
      <dgm:prSet presAssocID="{12CC3766-0590-451B-92A9-73851816B383}" presName="dummyMaxCanvas" presStyleCnt="0">
        <dgm:presLayoutVars/>
      </dgm:prSet>
      <dgm:spPr/>
    </dgm:pt>
    <dgm:pt modelId="{4301CAC3-3DB6-4FB0-AE39-03532974B3F6}" type="pres">
      <dgm:prSet presAssocID="{12CC3766-0590-451B-92A9-73851816B383}" presName="FourNodes_1" presStyleLbl="node1" presStyleIdx="0" presStyleCnt="4" custScaleX="53595" custLinFactNeighborX="-9722" custLinFactNeighborY="6920">
        <dgm:presLayoutVars>
          <dgm:bulletEnabled val="1"/>
        </dgm:presLayoutVars>
      </dgm:prSet>
      <dgm:spPr/>
      <dgm:t>
        <a:bodyPr/>
        <a:lstStyle/>
        <a:p>
          <a:endParaRPr lang="en-US"/>
        </a:p>
      </dgm:t>
    </dgm:pt>
    <dgm:pt modelId="{A8F47F19-CD46-4C6E-86CF-0EDE6457CF05}" type="pres">
      <dgm:prSet presAssocID="{12CC3766-0590-451B-92A9-73851816B383}" presName="FourNodes_2" presStyleLbl="node1" presStyleIdx="1" presStyleCnt="4" custScaleX="52623" custScaleY="117632" custLinFactNeighborX="-17611" custLinFactNeighborY="12759">
        <dgm:presLayoutVars>
          <dgm:bulletEnabled val="1"/>
        </dgm:presLayoutVars>
      </dgm:prSet>
      <dgm:spPr/>
      <dgm:t>
        <a:bodyPr/>
        <a:lstStyle/>
        <a:p>
          <a:endParaRPr lang="en-US"/>
        </a:p>
      </dgm:t>
    </dgm:pt>
    <dgm:pt modelId="{AF17104C-E079-400C-B38B-65999E5A4B6C}" type="pres">
      <dgm:prSet presAssocID="{12CC3766-0590-451B-92A9-73851816B383}" presName="FourNodes_3" presStyleLbl="node1" presStyleIdx="2" presStyleCnt="4" custScaleX="52832" custScaleY="127587" custLinFactNeighborX="-24857" custLinFactNeighborY="33144">
        <dgm:presLayoutVars>
          <dgm:bulletEnabled val="1"/>
        </dgm:presLayoutVars>
      </dgm:prSet>
      <dgm:spPr/>
      <dgm:t>
        <a:bodyPr/>
        <a:lstStyle/>
        <a:p>
          <a:endParaRPr lang="en-US"/>
        </a:p>
      </dgm:t>
    </dgm:pt>
    <dgm:pt modelId="{509DDF76-1D1D-4B23-BDBC-139E123EE851}" type="pres">
      <dgm:prSet presAssocID="{12CC3766-0590-451B-92A9-73851816B383}" presName="FourNodes_4" presStyleLbl="node1" presStyleIdx="3" presStyleCnt="4" custScaleX="52737" custScaleY="56330" custLinFactNeighborX="-34293" custLinFactNeighborY="26058">
        <dgm:presLayoutVars>
          <dgm:bulletEnabled val="1"/>
        </dgm:presLayoutVars>
      </dgm:prSet>
      <dgm:spPr/>
      <dgm:t>
        <a:bodyPr/>
        <a:lstStyle/>
        <a:p>
          <a:endParaRPr lang="en-US"/>
        </a:p>
      </dgm:t>
    </dgm:pt>
    <dgm:pt modelId="{0C62C09F-B3E0-447E-9447-CCB2542391E4}" type="pres">
      <dgm:prSet presAssocID="{12CC3766-0590-451B-92A9-73851816B383}" presName="FourConn_1-2" presStyleLbl="fgAccFollowNode1" presStyleIdx="0" presStyleCnt="3" custScaleX="56640" custLinFactX="-100000" custLinFactNeighborX="-102485" custLinFactNeighborY="20401">
        <dgm:presLayoutVars>
          <dgm:bulletEnabled val="1"/>
        </dgm:presLayoutVars>
      </dgm:prSet>
      <dgm:spPr/>
      <dgm:t>
        <a:bodyPr/>
        <a:lstStyle/>
        <a:p>
          <a:endParaRPr lang="en-US"/>
        </a:p>
      </dgm:t>
    </dgm:pt>
    <dgm:pt modelId="{883B6385-573A-4A35-8EEB-FA8B15762642}" type="pres">
      <dgm:prSet presAssocID="{12CC3766-0590-451B-92A9-73851816B383}" presName="FourConn_2-3" presStyleLbl="fgAccFollowNode1" presStyleIdx="1" presStyleCnt="3" custScaleX="51829" custLinFactX="-100000" custLinFactNeighborX="-142421" custLinFactNeighborY="66233">
        <dgm:presLayoutVars>
          <dgm:bulletEnabled val="1"/>
        </dgm:presLayoutVars>
      </dgm:prSet>
      <dgm:spPr/>
      <dgm:t>
        <a:bodyPr/>
        <a:lstStyle/>
        <a:p>
          <a:endParaRPr lang="en-US"/>
        </a:p>
      </dgm:t>
    </dgm:pt>
    <dgm:pt modelId="{247DB4B2-9B3D-4E40-9622-D2EA79E203CD}" type="pres">
      <dgm:prSet presAssocID="{12CC3766-0590-451B-92A9-73851816B383}" presName="FourConn_3-4" presStyleLbl="fgAccFollowNode1" presStyleIdx="2" presStyleCnt="3" custScaleX="46644" custLinFactX="-100000" custLinFactNeighborX="-181837" custLinFactNeighborY="90559">
        <dgm:presLayoutVars>
          <dgm:bulletEnabled val="1"/>
        </dgm:presLayoutVars>
      </dgm:prSet>
      <dgm:spPr/>
      <dgm:t>
        <a:bodyPr/>
        <a:lstStyle/>
        <a:p>
          <a:endParaRPr lang="en-US"/>
        </a:p>
      </dgm:t>
    </dgm:pt>
    <dgm:pt modelId="{1BCEC0B8-9A25-4C81-8FFE-2829B5A895F7}" type="pres">
      <dgm:prSet presAssocID="{12CC3766-0590-451B-92A9-73851816B383}" presName="FourNodes_1_text" presStyleLbl="node1" presStyleIdx="3" presStyleCnt="4">
        <dgm:presLayoutVars>
          <dgm:bulletEnabled val="1"/>
        </dgm:presLayoutVars>
      </dgm:prSet>
      <dgm:spPr/>
      <dgm:t>
        <a:bodyPr/>
        <a:lstStyle/>
        <a:p>
          <a:endParaRPr lang="en-US"/>
        </a:p>
      </dgm:t>
    </dgm:pt>
    <dgm:pt modelId="{8B2ED8BE-9FBC-4922-98CF-AE1AC57C4E68}" type="pres">
      <dgm:prSet presAssocID="{12CC3766-0590-451B-92A9-73851816B383}" presName="FourNodes_2_text" presStyleLbl="node1" presStyleIdx="3" presStyleCnt="4">
        <dgm:presLayoutVars>
          <dgm:bulletEnabled val="1"/>
        </dgm:presLayoutVars>
      </dgm:prSet>
      <dgm:spPr/>
      <dgm:t>
        <a:bodyPr/>
        <a:lstStyle/>
        <a:p>
          <a:endParaRPr lang="en-US"/>
        </a:p>
      </dgm:t>
    </dgm:pt>
    <dgm:pt modelId="{0B8ACB38-C810-49CC-85E3-FE16CB4DC02F}" type="pres">
      <dgm:prSet presAssocID="{12CC3766-0590-451B-92A9-73851816B383}" presName="FourNodes_3_text" presStyleLbl="node1" presStyleIdx="3" presStyleCnt="4">
        <dgm:presLayoutVars>
          <dgm:bulletEnabled val="1"/>
        </dgm:presLayoutVars>
      </dgm:prSet>
      <dgm:spPr/>
      <dgm:t>
        <a:bodyPr/>
        <a:lstStyle/>
        <a:p>
          <a:endParaRPr lang="en-US"/>
        </a:p>
      </dgm:t>
    </dgm:pt>
    <dgm:pt modelId="{EE4B3D32-0B89-4508-B3EF-7FD613CD9DD0}" type="pres">
      <dgm:prSet presAssocID="{12CC3766-0590-451B-92A9-73851816B383}" presName="FourNodes_4_text" presStyleLbl="node1" presStyleIdx="3" presStyleCnt="4">
        <dgm:presLayoutVars>
          <dgm:bulletEnabled val="1"/>
        </dgm:presLayoutVars>
      </dgm:prSet>
      <dgm:spPr/>
      <dgm:t>
        <a:bodyPr/>
        <a:lstStyle/>
        <a:p>
          <a:endParaRPr lang="en-US"/>
        </a:p>
      </dgm:t>
    </dgm:pt>
  </dgm:ptLst>
  <dgm:cxnLst>
    <dgm:cxn modelId="{61558267-0432-41B2-A9F1-CE4798696E95}" type="presOf" srcId="{EB72B5BE-62F7-41C4-955F-D5619AEF3A12}" destId="{0B8ACB38-C810-49CC-85E3-FE16CB4DC02F}" srcOrd="1" destOrd="2" presId="urn:microsoft.com/office/officeart/2005/8/layout/vProcess5"/>
    <dgm:cxn modelId="{EF7AB7C6-C9FA-417A-BD16-871ECE01B109}" type="presOf" srcId="{375AC5AD-3B59-438C-8B1C-D99F3434ECE2}" destId="{0B8ACB38-C810-49CC-85E3-FE16CB4DC02F}" srcOrd="1" destOrd="3" presId="urn:microsoft.com/office/officeart/2005/8/layout/vProcess5"/>
    <dgm:cxn modelId="{8826190C-C99D-4569-BA33-C171522488C3}" srcId="{12CC3766-0590-451B-92A9-73851816B383}" destId="{8B733404-52F9-4798-8399-3227A9C6C1BE}" srcOrd="3" destOrd="0" parTransId="{02033003-CF0C-439E-8864-0683812CD1D6}" sibTransId="{A163402D-E90E-4E45-931F-A6A08801A317}"/>
    <dgm:cxn modelId="{CECDE871-78C3-42F9-9858-2E511A5DB5BE}" type="presOf" srcId="{8B733404-52F9-4798-8399-3227A9C6C1BE}" destId="{EE4B3D32-0B89-4508-B3EF-7FD613CD9DD0}" srcOrd="1" destOrd="0" presId="urn:microsoft.com/office/officeart/2005/8/layout/vProcess5"/>
    <dgm:cxn modelId="{BFE18EFA-1D8D-4C4A-A75B-5CE0C2A5BCB6}" srcId="{12CC3766-0590-451B-92A9-73851816B383}" destId="{FA3B707E-F82C-40BF-AD62-C7B05B9075AC}" srcOrd="2" destOrd="0" parTransId="{FAED7EF5-AB89-4123-92DA-B0672D89B5F1}" sibTransId="{A3092C44-6C3C-489D-8032-E9F20B0A392E}"/>
    <dgm:cxn modelId="{9F86D68C-0710-4373-9813-9391B1945D65}" srcId="{FA3B707E-F82C-40BF-AD62-C7B05B9075AC}" destId="{EB72B5BE-62F7-41C4-955F-D5619AEF3A12}" srcOrd="1" destOrd="0" parTransId="{294790DF-057F-499E-9777-CC6DF0CFAB91}" sibTransId="{AE5070BD-3DD1-480A-AA2A-65A49DCCBF15}"/>
    <dgm:cxn modelId="{8C5645EE-0767-4748-B0CB-FE202BE28EDF}" type="presOf" srcId="{5C67DAE0-80ED-44E7-92D9-60B35854E33F}" destId="{8B2ED8BE-9FBC-4922-98CF-AE1AC57C4E68}" srcOrd="1" destOrd="4" presId="urn:microsoft.com/office/officeart/2005/8/layout/vProcess5"/>
    <dgm:cxn modelId="{E2506BED-9766-46D2-AF4D-7D459A278E55}" type="presOf" srcId="{8B733404-52F9-4798-8399-3227A9C6C1BE}" destId="{509DDF76-1D1D-4B23-BDBC-139E123EE851}" srcOrd="0" destOrd="0" presId="urn:microsoft.com/office/officeart/2005/8/layout/vProcess5"/>
    <dgm:cxn modelId="{3A332982-539F-43F5-B4FF-9917E81A5B5E}" type="presOf" srcId="{FA3B707E-F82C-40BF-AD62-C7B05B9075AC}" destId="{0B8ACB38-C810-49CC-85E3-FE16CB4DC02F}" srcOrd="1" destOrd="0" presId="urn:microsoft.com/office/officeart/2005/8/layout/vProcess5"/>
    <dgm:cxn modelId="{3FEA83FA-A50C-466B-8446-64E78FDEBC9F}" type="presOf" srcId="{12BE4202-6E0A-4092-A03E-7AB071EB5446}" destId="{883B6385-573A-4A35-8EEB-FA8B15762642}" srcOrd="0" destOrd="0" presId="urn:microsoft.com/office/officeart/2005/8/layout/vProcess5"/>
    <dgm:cxn modelId="{2C04965A-4128-4222-A90C-937DD5169B82}" type="presOf" srcId="{9AEEE233-2BCB-4A5F-A1AD-1EA2B40537BE}" destId="{0C62C09F-B3E0-447E-9447-CCB2542391E4}" srcOrd="0" destOrd="0" presId="urn:microsoft.com/office/officeart/2005/8/layout/vProcess5"/>
    <dgm:cxn modelId="{CB153182-A776-4268-AFDB-5321B1019D20}" srcId="{FA3B707E-F82C-40BF-AD62-C7B05B9075AC}" destId="{4AC8DB93-E9C9-4353-8D99-E01D6A0F5C04}" srcOrd="0" destOrd="0" parTransId="{4F46D6BD-983C-4B30-A76E-09D30B81FCC1}" sibTransId="{7E1A0598-0A5F-47A1-9680-69DB8595CB97}"/>
    <dgm:cxn modelId="{74C13131-7D9A-4F94-BDBA-8F63E00B706C}" type="presOf" srcId="{E986A87E-3779-4C7B-81E3-8F7DB3407B48}" destId="{8B2ED8BE-9FBC-4922-98CF-AE1AC57C4E68}" srcOrd="1" destOrd="0" presId="urn:microsoft.com/office/officeart/2005/8/layout/vProcess5"/>
    <dgm:cxn modelId="{7C850CDC-084D-49C8-B101-C51EC8F0E068}" type="presOf" srcId="{1F007E2B-2A79-4967-949C-738EC1E3CCEB}" destId="{4301CAC3-3DB6-4FB0-AE39-03532974B3F6}" srcOrd="0" destOrd="0" presId="urn:microsoft.com/office/officeart/2005/8/layout/vProcess5"/>
    <dgm:cxn modelId="{73BDE415-318A-4914-A4D9-5E563C820505}" srcId="{FA3B707E-F82C-40BF-AD62-C7B05B9075AC}" destId="{375AC5AD-3B59-438C-8B1C-D99F3434ECE2}" srcOrd="2" destOrd="0" parTransId="{D2D4CE78-2342-49A5-88F3-6AC9AB8831FE}" sibTransId="{7E29CE2A-9A13-4B76-86AE-96DF8F9D6621}"/>
    <dgm:cxn modelId="{0F087D90-6BCF-4449-8E20-2A058498702C}" type="presOf" srcId="{375AC5AD-3B59-438C-8B1C-D99F3434ECE2}" destId="{AF17104C-E079-400C-B38B-65999E5A4B6C}" srcOrd="0" destOrd="3" presId="urn:microsoft.com/office/officeart/2005/8/layout/vProcess5"/>
    <dgm:cxn modelId="{D015FDED-0677-4CB2-B049-5C561F403287}" type="presOf" srcId="{ECB5F0CD-3C0E-4048-8EFB-4E5C9A2A4749}" destId="{8B2ED8BE-9FBC-4922-98CF-AE1AC57C4E68}" srcOrd="1" destOrd="3" presId="urn:microsoft.com/office/officeart/2005/8/layout/vProcess5"/>
    <dgm:cxn modelId="{BE317012-1B4A-4B62-B595-171D738E799D}" type="presOf" srcId="{2AE10324-DC1C-4AA3-8B00-027DE9FF729E}" destId="{A8F47F19-CD46-4C6E-86CF-0EDE6457CF05}" srcOrd="0" destOrd="1" presId="urn:microsoft.com/office/officeart/2005/8/layout/vProcess5"/>
    <dgm:cxn modelId="{1B9FC0ED-0DCC-4C5A-A414-1031D0476AB1}" type="presOf" srcId="{FA3B707E-F82C-40BF-AD62-C7B05B9075AC}" destId="{AF17104C-E079-400C-B38B-65999E5A4B6C}" srcOrd="0" destOrd="0" presId="urn:microsoft.com/office/officeart/2005/8/layout/vProcess5"/>
    <dgm:cxn modelId="{4B91E0EF-0B4A-44A7-BACD-D31914BB2453}" srcId="{FA3B707E-F82C-40BF-AD62-C7B05B9075AC}" destId="{84E853DE-0F57-4AB2-A1E3-2C018743DA5A}" srcOrd="3" destOrd="0" parTransId="{DFD94ADC-8BF7-4373-987E-34496AEC3D27}" sibTransId="{CE030ECD-0578-41FF-9D5E-B591127E1B2F}"/>
    <dgm:cxn modelId="{A0E547DD-F568-464E-AD08-EC935B0FAAF1}" type="presOf" srcId="{5CC2F79E-F854-4F53-9B76-D4A8E05D3CAA}" destId="{8B2ED8BE-9FBC-4922-98CF-AE1AC57C4E68}" srcOrd="1" destOrd="2" presId="urn:microsoft.com/office/officeart/2005/8/layout/vProcess5"/>
    <dgm:cxn modelId="{893A0319-A1DB-4F7F-814B-C44EA9420B37}" type="presOf" srcId="{2AE10324-DC1C-4AA3-8B00-027DE9FF729E}" destId="{8B2ED8BE-9FBC-4922-98CF-AE1AC57C4E68}" srcOrd="1" destOrd="1" presId="urn:microsoft.com/office/officeart/2005/8/layout/vProcess5"/>
    <dgm:cxn modelId="{0D55E269-E11D-4E3E-80A6-5291CE1DA86F}" srcId="{E986A87E-3779-4C7B-81E3-8F7DB3407B48}" destId="{5CC2F79E-F854-4F53-9B76-D4A8E05D3CAA}" srcOrd="1" destOrd="0" parTransId="{6A92DEC7-D111-44BC-9A85-916EB915B076}" sibTransId="{1FCC78C3-AC07-4BA6-B7F1-7B3C06D45983}"/>
    <dgm:cxn modelId="{2579BA71-05BE-4C93-B089-38E978D13E42}" type="presOf" srcId="{5CC2F79E-F854-4F53-9B76-D4A8E05D3CAA}" destId="{A8F47F19-CD46-4C6E-86CF-0EDE6457CF05}" srcOrd="0" destOrd="2" presId="urn:microsoft.com/office/officeart/2005/8/layout/vProcess5"/>
    <dgm:cxn modelId="{A35D4F2E-380D-41CE-A6F8-0B17F6ACBEB6}" type="presOf" srcId="{A3092C44-6C3C-489D-8032-E9F20B0A392E}" destId="{247DB4B2-9B3D-4E40-9622-D2EA79E203CD}" srcOrd="0" destOrd="0" presId="urn:microsoft.com/office/officeart/2005/8/layout/vProcess5"/>
    <dgm:cxn modelId="{8ED8E7FF-A664-43C8-A46F-804095F352DA}" srcId="{E986A87E-3779-4C7B-81E3-8F7DB3407B48}" destId="{2AE10324-DC1C-4AA3-8B00-027DE9FF729E}" srcOrd="0" destOrd="0" parTransId="{BCB9D4D1-05AB-4336-B6AE-D7A7BBD5F04D}" sibTransId="{F5994D53-68CC-4A39-B92C-3139F3B5BED8}"/>
    <dgm:cxn modelId="{883910AE-A5C6-4918-B052-9FE8B157DD92}" type="presOf" srcId="{EB72B5BE-62F7-41C4-955F-D5619AEF3A12}" destId="{AF17104C-E079-400C-B38B-65999E5A4B6C}" srcOrd="0" destOrd="2" presId="urn:microsoft.com/office/officeart/2005/8/layout/vProcess5"/>
    <dgm:cxn modelId="{AABD9DC3-EA6B-438E-8165-A489BE32863A}" type="presOf" srcId="{ECB5F0CD-3C0E-4048-8EFB-4E5C9A2A4749}" destId="{A8F47F19-CD46-4C6E-86CF-0EDE6457CF05}" srcOrd="0" destOrd="3" presId="urn:microsoft.com/office/officeart/2005/8/layout/vProcess5"/>
    <dgm:cxn modelId="{D7A0D36B-877C-451C-BEC2-E69B94F05A21}" srcId="{E986A87E-3779-4C7B-81E3-8F7DB3407B48}" destId="{ECB5F0CD-3C0E-4048-8EFB-4E5C9A2A4749}" srcOrd="2" destOrd="0" parTransId="{4C912B6B-9873-46FB-81DA-16DFF2D365D0}" sibTransId="{159B1E24-1B6D-4747-A779-C600B43F625D}"/>
    <dgm:cxn modelId="{625DD609-8D9A-42CE-88A6-398EB2438C6F}" type="presOf" srcId="{84E853DE-0F57-4AB2-A1E3-2C018743DA5A}" destId="{AF17104C-E079-400C-B38B-65999E5A4B6C}" srcOrd="0" destOrd="4" presId="urn:microsoft.com/office/officeart/2005/8/layout/vProcess5"/>
    <dgm:cxn modelId="{D1089565-E24B-406B-AB7D-0E70EDB9E31B}" type="presOf" srcId="{12CC3766-0590-451B-92A9-73851816B383}" destId="{41AAFC9A-E1DD-4CB9-8E02-D9180A65F697}" srcOrd="0" destOrd="0" presId="urn:microsoft.com/office/officeart/2005/8/layout/vProcess5"/>
    <dgm:cxn modelId="{9269A00D-341F-45F7-909D-1A849032F7FE}" type="presOf" srcId="{1F007E2B-2A79-4967-949C-738EC1E3CCEB}" destId="{1BCEC0B8-9A25-4C81-8FFE-2829B5A895F7}" srcOrd="1" destOrd="0" presId="urn:microsoft.com/office/officeart/2005/8/layout/vProcess5"/>
    <dgm:cxn modelId="{F2542245-5317-490D-BEBC-168C7A0A7FA1}" srcId="{E986A87E-3779-4C7B-81E3-8F7DB3407B48}" destId="{5C67DAE0-80ED-44E7-92D9-60B35854E33F}" srcOrd="3" destOrd="0" parTransId="{5F131312-143D-48CF-964E-6AD8C32CF59E}" sibTransId="{87910F6D-3B39-43D3-9CC4-70B4EDB52D40}"/>
    <dgm:cxn modelId="{9222ADAA-640D-41D8-B50B-F5D34CF6133A}" type="presOf" srcId="{E986A87E-3779-4C7B-81E3-8F7DB3407B48}" destId="{A8F47F19-CD46-4C6E-86CF-0EDE6457CF05}" srcOrd="0" destOrd="0" presId="urn:microsoft.com/office/officeart/2005/8/layout/vProcess5"/>
    <dgm:cxn modelId="{5BDEDB26-B526-4766-AA66-3F1DD01EF37F}" type="presOf" srcId="{5C67DAE0-80ED-44E7-92D9-60B35854E33F}" destId="{A8F47F19-CD46-4C6E-86CF-0EDE6457CF05}" srcOrd="0" destOrd="4" presId="urn:microsoft.com/office/officeart/2005/8/layout/vProcess5"/>
    <dgm:cxn modelId="{142082F8-1C68-4607-AC26-5CDC876C43F4}" srcId="{12CC3766-0590-451B-92A9-73851816B383}" destId="{E986A87E-3779-4C7B-81E3-8F7DB3407B48}" srcOrd="1" destOrd="0" parTransId="{8FB663F4-BC40-4B1C-BD42-1AE0ECE788BB}" sibTransId="{12BE4202-6E0A-4092-A03E-7AB071EB5446}"/>
    <dgm:cxn modelId="{3D6AAA76-C29F-4B32-B274-F05C514827C8}" type="presOf" srcId="{4AC8DB93-E9C9-4353-8D99-E01D6A0F5C04}" destId="{0B8ACB38-C810-49CC-85E3-FE16CB4DC02F}" srcOrd="1" destOrd="1" presId="urn:microsoft.com/office/officeart/2005/8/layout/vProcess5"/>
    <dgm:cxn modelId="{ACC20D1B-2515-4F08-8D47-B05A6584BBD5}" srcId="{12CC3766-0590-451B-92A9-73851816B383}" destId="{1F007E2B-2A79-4967-949C-738EC1E3CCEB}" srcOrd="0" destOrd="0" parTransId="{6DEBFC8C-3F7E-4487-903B-563221E0194C}" sibTransId="{9AEEE233-2BCB-4A5F-A1AD-1EA2B40537BE}"/>
    <dgm:cxn modelId="{E8D8C049-AAFD-4E19-BE9C-6235EE785025}" type="presOf" srcId="{84E853DE-0F57-4AB2-A1E3-2C018743DA5A}" destId="{0B8ACB38-C810-49CC-85E3-FE16CB4DC02F}" srcOrd="1" destOrd="4" presId="urn:microsoft.com/office/officeart/2005/8/layout/vProcess5"/>
    <dgm:cxn modelId="{15010EEA-9278-4CF0-8FEA-3B2C0C83BEB6}" type="presOf" srcId="{4AC8DB93-E9C9-4353-8D99-E01D6A0F5C04}" destId="{AF17104C-E079-400C-B38B-65999E5A4B6C}" srcOrd="0" destOrd="1" presId="urn:microsoft.com/office/officeart/2005/8/layout/vProcess5"/>
    <dgm:cxn modelId="{11CBB4D4-7752-4041-BBFE-A2577332A2FC}" type="presParOf" srcId="{41AAFC9A-E1DD-4CB9-8E02-D9180A65F697}" destId="{719752E2-1BF3-4968-A167-37B9827BF064}" srcOrd="0" destOrd="0" presId="urn:microsoft.com/office/officeart/2005/8/layout/vProcess5"/>
    <dgm:cxn modelId="{F9A7B2EA-81A8-4C3A-8729-DF3CC1DADCAF}" type="presParOf" srcId="{41AAFC9A-E1DD-4CB9-8E02-D9180A65F697}" destId="{4301CAC3-3DB6-4FB0-AE39-03532974B3F6}" srcOrd="1" destOrd="0" presId="urn:microsoft.com/office/officeart/2005/8/layout/vProcess5"/>
    <dgm:cxn modelId="{22110757-B596-41A0-8FC3-E3D6C8BF8AF9}" type="presParOf" srcId="{41AAFC9A-E1DD-4CB9-8E02-D9180A65F697}" destId="{A8F47F19-CD46-4C6E-86CF-0EDE6457CF05}" srcOrd="2" destOrd="0" presId="urn:microsoft.com/office/officeart/2005/8/layout/vProcess5"/>
    <dgm:cxn modelId="{C28B5FD6-84C2-4056-A47D-81876112B34C}" type="presParOf" srcId="{41AAFC9A-E1DD-4CB9-8E02-D9180A65F697}" destId="{AF17104C-E079-400C-B38B-65999E5A4B6C}" srcOrd="3" destOrd="0" presId="urn:microsoft.com/office/officeart/2005/8/layout/vProcess5"/>
    <dgm:cxn modelId="{3F82DA9E-8CF5-4363-BF5F-FED7B86D9A83}" type="presParOf" srcId="{41AAFC9A-E1DD-4CB9-8E02-D9180A65F697}" destId="{509DDF76-1D1D-4B23-BDBC-139E123EE851}" srcOrd="4" destOrd="0" presId="urn:microsoft.com/office/officeart/2005/8/layout/vProcess5"/>
    <dgm:cxn modelId="{04A3294E-0321-49DC-B484-673F9FA30F44}" type="presParOf" srcId="{41AAFC9A-E1DD-4CB9-8E02-D9180A65F697}" destId="{0C62C09F-B3E0-447E-9447-CCB2542391E4}" srcOrd="5" destOrd="0" presId="urn:microsoft.com/office/officeart/2005/8/layout/vProcess5"/>
    <dgm:cxn modelId="{DCA19948-0A50-4798-AFD8-EE4F353026AE}" type="presParOf" srcId="{41AAFC9A-E1DD-4CB9-8E02-D9180A65F697}" destId="{883B6385-573A-4A35-8EEB-FA8B15762642}" srcOrd="6" destOrd="0" presId="urn:microsoft.com/office/officeart/2005/8/layout/vProcess5"/>
    <dgm:cxn modelId="{D87E26F2-EE81-478D-BCAB-FE433DD85D03}" type="presParOf" srcId="{41AAFC9A-E1DD-4CB9-8E02-D9180A65F697}" destId="{247DB4B2-9B3D-4E40-9622-D2EA79E203CD}" srcOrd="7" destOrd="0" presId="urn:microsoft.com/office/officeart/2005/8/layout/vProcess5"/>
    <dgm:cxn modelId="{52614F77-08EA-46B4-927E-04CEF5080DAB}" type="presParOf" srcId="{41AAFC9A-E1DD-4CB9-8E02-D9180A65F697}" destId="{1BCEC0B8-9A25-4C81-8FFE-2829B5A895F7}" srcOrd="8" destOrd="0" presId="urn:microsoft.com/office/officeart/2005/8/layout/vProcess5"/>
    <dgm:cxn modelId="{6E4A7A2D-6EA2-4B0A-9FF5-C8C6273C8DD6}" type="presParOf" srcId="{41AAFC9A-E1DD-4CB9-8E02-D9180A65F697}" destId="{8B2ED8BE-9FBC-4922-98CF-AE1AC57C4E68}" srcOrd="9" destOrd="0" presId="urn:microsoft.com/office/officeart/2005/8/layout/vProcess5"/>
    <dgm:cxn modelId="{CF7B0286-F677-4581-88CF-118F65E64CD6}" type="presParOf" srcId="{41AAFC9A-E1DD-4CB9-8E02-D9180A65F697}" destId="{0B8ACB38-C810-49CC-85E3-FE16CB4DC02F}" srcOrd="10" destOrd="0" presId="urn:microsoft.com/office/officeart/2005/8/layout/vProcess5"/>
    <dgm:cxn modelId="{EDCF6E57-9A70-45E7-82B7-D3C4C29CE202}" type="presParOf" srcId="{41AAFC9A-E1DD-4CB9-8E02-D9180A65F697}" destId="{EE4B3D32-0B89-4508-B3EF-7FD613CD9DD0}" srcOrd="1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267A8-E3B7-49C6-B0D1-7DCFFF44142E}" type="doc">
      <dgm:prSet loTypeId="urn:microsoft.com/office/officeart/2005/8/layout/target1" loCatId="relationship" qsTypeId="urn:microsoft.com/office/officeart/2005/8/quickstyle/3d3" qsCatId="3D" csTypeId="urn:microsoft.com/office/officeart/2005/8/colors/colorful3" csCatId="colorful" phldr="1"/>
      <dgm:spPr/>
      <dgm:t>
        <a:bodyPr/>
        <a:lstStyle/>
        <a:p>
          <a:endParaRPr lang="en-US"/>
        </a:p>
      </dgm:t>
    </dgm:pt>
    <dgm:pt modelId="{D1ECC968-2B24-46DB-BD44-80E58B9F1839}">
      <dgm:prSet custT="1"/>
      <dgm:spPr/>
      <dgm:t>
        <a:bodyPr/>
        <a:lstStyle/>
        <a:p>
          <a:pPr rtl="0"/>
          <a:r>
            <a:rPr lang="en-US" sz="2400" b="1" dirty="0" smtClean="0">
              <a:solidFill>
                <a:schemeClr val="accent3">
                  <a:lumMod val="60000"/>
                  <a:lumOff val="40000"/>
                </a:schemeClr>
              </a:solidFill>
            </a:rPr>
            <a:t>Why</a:t>
          </a:r>
          <a:r>
            <a:rPr lang="en-US" sz="2400" b="1" dirty="0" smtClean="0"/>
            <a:t> </a:t>
          </a:r>
          <a:br>
            <a:rPr lang="en-US" sz="2400" b="1" dirty="0" smtClean="0"/>
          </a:br>
          <a:r>
            <a:rPr lang="en-US" sz="2400" b="1" dirty="0" smtClean="0"/>
            <a:t>(very few know this)</a:t>
          </a:r>
          <a:endParaRPr lang="en-US" sz="2400" b="1" dirty="0"/>
        </a:p>
      </dgm:t>
    </dgm:pt>
    <dgm:pt modelId="{258C2210-98E9-4191-9884-C6C384FD0932}" type="parTrans" cxnId="{7F6FF44A-0B80-439C-ADB0-FBAC1D7DB9CC}">
      <dgm:prSet/>
      <dgm:spPr/>
      <dgm:t>
        <a:bodyPr/>
        <a:lstStyle/>
        <a:p>
          <a:endParaRPr lang="en-US" sz="4000" b="1"/>
        </a:p>
      </dgm:t>
    </dgm:pt>
    <dgm:pt modelId="{D7F62575-DB53-42D0-AF96-20522BBEEBC6}" type="sibTrans" cxnId="{7F6FF44A-0B80-439C-ADB0-FBAC1D7DB9CC}">
      <dgm:prSet/>
      <dgm:spPr/>
      <dgm:t>
        <a:bodyPr/>
        <a:lstStyle/>
        <a:p>
          <a:endParaRPr lang="en-US" sz="4000" b="1"/>
        </a:p>
      </dgm:t>
    </dgm:pt>
    <dgm:pt modelId="{52BF5E7C-9B07-4FAE-8253-175BA08E023E}">
      <dgm:prSet custT="1"/>
      <dgm:spPr/>
      <dgm:t>
        <a:bodyPr/>
        <a:lstStyle/>
        <a:p>
          <a:pPr rtl="0"/>
          <a:r>
            <a:rPr lang="en-US" sz="2400" b="1" dirty="0" smtClean="0">
              <a:solidFill>
                <a:schemeClr val="accent2">
                  <a:lumMod val="40000"/>
                  <a:lumOff val="60000"/>
                </a:schemeClr>
              </a:solidFill>
            </a:rPr>
            <a:t>How</a:t>
          </a:r>
          <a:r>
            <a:rPr lang="en-US" sz="2400" b="1" dirty="0" smtClean="0"/>
            <a:t> </a:t>
          </a:r>
          <a:br>
            <a:rPr lang="en-US" sz="2400" b="1" dirty="0" smtClean="0"/>
          </a:br>
          <a:r>
            <a:rPr lang="en-US" sz="2400" b="1" dirty="0" smtClean="0"/>
            <a:t>(some know this)</a:t>
          </a:r>
          <a:endParaRPr lang="en-US" sz="2400" b="1" dirty="0"/>
        </a:p>
      </dgm:t>
    </dgm:pt>
    <dgm:pt modelId="{42717814-A978-4442-9FE5-FCFAB4A1214D}" type="parTrans" cxnId="{59807711-9021-4BD0-8784-B3DC589FDE02}">
      <dgm:prSet/>
      <dgm:spPr/>
      <dgm:t>
        <a:bodyPr/>
        <a:lstStyle/>
        <a:p>
          <a:endParaRPr lang="en-US" sz="4000" b="1"/>
        </a:p>
      </dgm:t>
    </dgm:pt>
    <dgm:pt modelId="{9343E33D-E9DB-4205-A44D-84D20FC892FD}" type="sibTrans" cxnId="{59807711-9021-4BD0-8784-B3DC589FDE02}">
      <dgm:prSet/>
      <dgm:spPr/>
      <dgm:t>
        <a:bodyPr/>
        <a:lstStyle/>
        <a:p>
          <a:endParaRPr lang="en-US" sz="4000" b="1"/>
        </a:p>
      </dgm:t>
    </dgm:pt>
    <dgm:pt modelId="{CD4CE909-AF01-426F-A208-0944E13DDE2D}">
      <dgm:prSet custT="1"/>
      <dgm:spPr/>
      <dgm:t>
        <a:bodyPr/>
        <a:lstStyle/>
        <a:p>
          <a:pPr rtl="0"/>
          <a:r>
            <a:rPr lang="en-US" sz="2400" b="1" dirty="0" smtClean="0">
              <a:solidFill>
                <a:schemeClr val="accent6">
                  <a:lumMod val="60000"/>
                  <a:lumOff val="40000"/>
                </a:schemeClr>
              </a:solidFill>
            </a:rPr>
            <a:t>What</a:t>
          </a:r>
          <a:r>
            <a:rPr lang="en-US" sz="2400" b="1" dirty="0" smtClean="0"/>
            <a:t> </a:t>
          </a:r>
          <a:br>
            <a:rPr lang="en-US" sz="2400" b="1" dirty="0" smtClean="0"/>
          </a:br>
          <a:r>
            <a:rPr lang="en-US" sz="2400" b="1" dirty="0" smtClean="0"/>
            <a:t>(everyone knows this)</a:t>
          </a:r>
          <a:endParaRPr lang="en-US" sz="2400" b="1" dirty="0"/>
        </a:p>
      </dgm:t>
    </dgm:pt>
    <dgm:pt modelId="{51033ED0-350D-4CDF-98E1-912E63C3F3F4}" type="parTrans" cxnId="{D5DF94F2-A75D-4E37-B3EE-11F256D6522A}">
      <dgm:prSet/>
      <dgm:spPr/>
      <dgm:t>
        <a:bodyPr/>
        <a:lstStyle/>
        <a:p>
          <a:endParaRPr lang="en-US" sz="4000" b="1"/>
        </a:p>
      </dgm:t>
    </dgm:pt>
    <dgm:pt modelId="{52D595EA-F973-4B4F-92C7-1CC756767589}" type="sibTrans" cxnId="{D5DF94F2-A75D-4E37-B3EE-11F256D6522A}">
      <dgm:prSet/>
      <dgm:spPr/>
      <dgm:t>
        <a:bodyPr/>
        <a:lstStyle/>
        <a:p>
          <a:endParaRPr lang="en-US" sz="4000" b="1"/>
        </a:p>
      </dgm:t>
    </dgm:pt>
    <dgm:pt modelId="{61D5A0F3-F138-4B42-B896-BA7EC56C8F87}" type="pres">
      <dgm:prSet presAssocID="{B59267A8-E3B7-49C6-B0D1-7DCFFF44142E}" presName="composite" presStyleCnt="0">
        <dgm:presLayoutVars>
          <dgm:chMax val="5"/>
          <dgm:dir/>
          <dgm:resizeHandles val="exact"/>
        </dgm:presLayoutVars>
      </dgm:prSet>
      <dgm:spPr/>
      <dgm:t>
        <a:bodyPr/>
        <a:lstStyle/>
        <a:p>
          <a:endParaRPr lang="en-US"/>
        </a:p>
      </dgm:t>
    </dgm:pt>
    <dgm:pt modelId="{300C686B-1E22-4753-9305-5E797179ED26}" type="pres">
      <dgm:prSet presAssocID="{D1ECC968-2B24-46DB-BD44-80E58B9F1839}" presName="circle1" presStyleLbl="lnNode1" presStyleIdx="0" presStyleCnt="3" custScaleX="81745" custScaleY="80902"/>
      <dgm:spPr/>
    </dgm:pt>
    <dgm:pt modelId="{2756B8DA-CBB1-42DE-87ED-B3CB7ABED93B}" type="pres">
      <dgm:prSet presAssocID="{D1ECC968-2B24-46DB-BD44-80E58B9F1839}" presName="text1" presStyleLbl="revTx" presStyleIdx="0" presStyleCnt="3" custLinFactNeighborX="-23512" custLinFactNeighborY="-3000">
        <dgm:presLayoutVars>
          <dgm:bulletEnabled val="1"/>
        </dgm:presLayoutVars>
      </dgm:prSet>
      <dgm:spPr/>
      <dgm:t>
        <a:bodyPr/>
        <a:lstStyle/>
        <a:p>
          <a:endParaRPr lang="en-US"/>
        </a:p>
      </dgm:t>
    </dgm:pt>
    <dgm:pt modelId="{0728BFAD-359F-4F5B-80BB-139A24D1E4EF}" type="pres">
      <dgm:prSet presAssocID="{D1ECC968-2B24-46DB-BD44-80E58B9F1839}" presName="line1" presStyleLbl="callout" presStyleIdx="0" presStyleCnt="6" custLinFactX="-12999" custLinFactY="-11427" custLinFactNeighborX="-100000" custLinFactNeighborY="-100000"/>
      <dgm:spPr>
        <a:ln w="38100">
          <a:solidFill>
            <a:srgbClr val="FFFF00"/>
          </a:solidFill>
        </a:ln>
      </dgm:spPr>
      <dgm:t>
        <a:bodyPr/>
        <a:lstStyle/>
        <a:p>
          <a:endParaRPr lang="en-US"/>
        </a:p>
      </dgm:t>
    </dgm:pt>
    <dgm:pt modelId="{C6D50DCE-F044-4BF1-BE3E-8CB72D4C3109}" type="pres">
      <dgm:prSet presAssocID="{D1ECC968-2B24-46DB-BD44-80E58B9F1839}" presName="d1" presStyleLbl="callout" presStyleIdx="1" presStyleCnt="6" custScaleX="76673" custScaleY="100668" custLinFactNeighborX="-15240" custLinFactNeighborY="-1504"/>
      <dgm:spPr>
        <a:ln w="38100">
          <a:solidFill>
            <a:srgbClr val="FFFF00"/>
          </a:solidFill>
        </a:ln>
      </dgm:spPr>
      <dgm:t>
        <a:bodyPr/>
        <a:lstStyle/>
        <a:p>
          <a:endParaRPr lang="en-US"/>
        </a:p>
      </dgm:t>
    </dgm:pt>
    <dgm:pt modelId="{A7A2764B-DE44-4311-9D18-DAC9BC950806}" type="pres">
      <dgm:prSet presAssocID="{52BF5E7C-9B07-4FAE-8253-175BA08E023E}" presName="circle2" presStyleLbl="lnNode1" presStyleIdx="1" presStyleCnt="3" custScaleX="81745" custScaleY="80902"/>
      <dgm:spPr/>
    </dgm:pt>
    <dgm:pt modelId="{ECF6DCA5-1372-493B-878E-A7D22461DD3E}" type="pres">
      <dgm:prSet presAssocID="{52BF5E7C-9B07-4FAE-8253-175BA08E023E}" presName="text2" presStyleLbl="revTx" presStyleIdx="1" presStyleCnt="3" custLinFactNeighborX="864" custLinFactNeighborY="35054">
        <dgm:presLayoutVars>
          <dgm:bulletEnabled val="1"/>
        </dgm:presLayoutVars>
      </dgm:prSet>
      <dgm:spPr/>
      <dgm:t>
        <a:bodyPr/>
        <a:lstStyle/>
        <a:p>
          <a:endParaRPr lang="en-US"/>
        </a:p>
      </dgm:t>
    </dgm:pt>
    <dgm:pt modelId="{789FE65A-0DD2-48EF-B4EF-2BF6994B5888}" type="pres">
      <dgm:prSet presAssocID="{52BF5E7C-9B07-4FAE-8253-175BA08E023E}" presName="line2" presStyleLbl="callout" presStyleIdx="2" presStyleCnt="6" custLinFactY="300000" custLinFactNeighborY="368770"/>
      <dgm:spPr>
        <a:ln w="38100">
          <a:solidFill>
            <a:srgbClr val="FFFF00"/>
          </a:solidFill>
        </a:ln>
      </dgm:spPr>
      <dgm:t>
        <a:bodyPr/>
        <a:lstStyle/>
        <a:p>
          <a:endParaRPr lang="en-US"/>
        </a:p>
      </dgm:t>
    </dgm:pt>
    <dgm:pt modelId="{896A1C37-CF7B-4E45-A8DD-6A4C2D037853}" type="pres">
      <dgm:prSet presAssocID="{52BF5E7C-9B07-4FAE-8253-175BA08E023E}" presName="d2" presStyleLbl="callout" presStyleIdx="3" presStyleCnt="6" custScaleX="103991" custScaleY="64622" custLinFactNeighborX="-3175" custLinFactNeighborY="-3682"/>
      <dgm:spPr>
        <a:ln w="38100">
          <a:solidFill>
            <a:srgbClr val="FFFF00"/>
          </a:solidFill>
        </a:ln>
      </dgm:spPr>
      <dgm:t>
        <a:bodyPr/>
        <a:lstStyle/>
        <a:p>
          <a:endParaRPr lang="en-US"/>
        </a:p>
      </dgm:t>
    </dgm:pt>
    <dgm:pt modelId="{02873EE5-B8AE-4784-9293-3FD2BCDC0013}" type="pres">
      <dgm:prSet presAssocID="{CD4CE909-AF01-426F-A208-0944E13DDE2D}" presName="circle3" presStyleLbl="lnNode1" presStyleIdx="2" presStyleCnt="3" custScaleX="81745" custScaleY="80902"/>
      <dgm:spPr/>
    </dgm:pt>
    <dgm:pt modelId="{5DF1E708-FCF6-451B-A264-B11965F02832}" type="pres">
      <dgm:prSet presAssocID="{CD4CE909-AF01-426F-A208-0944E13DDE2D}" presName="text3" presStyleLbl="revTx" presStyleIdx="2" presStyleCnt="3" custLinFactNeighborX="4390" custLinFactNeighborY="81229">
        <dgm:presLayoutVars>
          <dgm:bulletEnabled val="1"/>
        </dgm:presLayoutVars>
      </dgm:prSet>
      <dgm:spPr/>
      <dgm:t>
        <a:bodyPr/>
        <a:lstStyle/>
        <a:p>
          <a:endParaRPr lang="en-US"/>
        </a:p>
      </dgm:t>
    </dgm:pt>
    <dgm:pt modelId="{312F0E24-43C7-46F6-AA29-DB6CB6BD6044}" type="pres">
      <dgm:prSet presAssocID="{CD4CE909-AF01-426F-A208-0944E13DDE2D}" presName="line3" presStyleLbl="callout" presStyleIdx="4" presStyleCnt="6" custLinFactY="400000" custLinFactNeighborX="24899" custLinFactNeighborY="413968"/>
      <dgm:spPr>
        <a:ln w="38100">
          <a:solidFill>
            <a:srgbClr val="FFFF00"/>
          </a:solidFill>
        </a:ln>
      </dgm:spPr>
      <dgm:t>
        <a:bodyPr/>
        <a:lstStyle/>
        <a:p>
          <a:endParaRPr lang="en-US"/>
        </a:p>
      </dgm:t>
    </dgm:pt>
    <dgm:pt modelId="{A324C47E-CDF1-426C-954A-8D803D1E0AB0}" type="pres">
      <dgm:prSet presAssocID="{CD4CE909-AF01-426F-A208-0944E13DDE2D}" presName="d3" presStyleLbl="callout" presStyleIdx="5" presStyleCnt="6" custScaleX="125179" custScaleY="52308"/>
      <dgm:spPr>
        <a:ln w="38100">
          <a:solidFill>
            <a:srgbClr val="FFFF00"/>
          </a:solidFill>
        </a:ln>
      </dgm:spPr>
      <dgm:t>
        <a:bodyPr/>
        <a:lstStyle/>
        <a:p>
          <a:endParaRPr lang="en-US"/>
        </a:p>
      </dgm:t>
    </dgm:pt>
  </dgm:ptLst>
  <dgm:cxnLst>
    <dgm:cxn modelId="{7F6FF44A-0B80-439C-ADB0-FBAC1D7DB9CC}" srcId="{B59267A8-E3B7-49C6-B0D1-7DCFFF44142E}" destId="{D1ECC968-2B24-46DB-BD44-80E58B9F1839}" srcOrd="0" destOrd="0" parTransId="{258C2210-98E9-4191-9884-C6C384FD0932}" sibTransId="{D7F62575-DB53-42D0-AF96-20522BBEEBC6}"/>
    <dgm:cxn modelId="{7613F3F0-D9A2-42CA-82BB-01D1CF61C7E2}" type="presOf" srcId="{D1ECC968-2B24-46DB-BD44-80E58B9F1839}" destId="{2756B8DA-CBB1-42DE-87ED-B3CB7ABED93B}" srcOrd="0" destOrd="0" presId="urn:microsoft.com/office/officeart/2005/8/layout/target1"/>
    <dgm:cxn modelId="{59807711-9021-4BD0-8784-B3DC589FDE02}" srcId="{B59267A8-E3B7-49C6-B0D1-7DCFFF44142E}" destId="{52BF5E7C-9B07-4FAE-8253-175BA08E023E}" srcOrd="1" destOrd="0" parTransId="{42717814-A978-4442-9FE5-FCFAB4A1214D}" sibTransId="{9343E33D-E9DB-4205-A44D-84D20FC892FD}"/>
    <dgm:cxn modelId="{9CBD11C8-19FE-412E-A280-4D837A2464C7}" type="presOf" srcId="{B59267A8-E3B7-49C6-B0D1-7DCFFF44142E}" destId="{61D5A0F3-F138-4B42-B896-BA7EC56C8F87}" srcOrd="0" destOrd="0" presId="urn:microsoft.com/office/officeart/2005/8/layout/target1"/>
    <dgm:cxn modelId="{CE5073F7-3D02-4C0A-B6A0-D3EF7660E035}" type="presOf" srcId="{52BF5E7C-9B07-4FAE-8253-175BA08E023E}" destId="{ECF6DCA5-1372-493B-878E-A7D22461DD3E}" srcOrd="0" destOrd="0" presId="urn:microsoft.com/office/officeart/2005/8/layout/target1"/>
    <dgm:cxn modelId="{D5DF94F2-A75D-4E37-B3EE-11F256D6522A}" srcId="{B59267A8-E3B7-49C6-B0D1-7DCFFF44142E}" destId="{CD4CE909-AF01-426F-A208-0944E13DDE2D}" srcOrd="2" destOrd="0" parTransId="{51033ED0-350D-4CDF-98E1-912E63C3F3F4}" sibTransId="{52D595EA-F973-4B4F-92C7-1CC756767589}"/>
    <dgm:cxn modelId="{B9BF58C8-60F0-4C85-9229-1B6C60A0BD1E}" type="presOf" srcId="{CD4CE909-AF01-426F-A208-0944E13DDE2D}" destId="{5DF1E708-FCF6-451B-A264-B11965F02832}" srcOrd="0" destOrd="0" presId="urn:microsoft.com/office/officeart/2005/8/layout/target1"/>
    <dgm:cxn modelId="{62D24E89-F93C-45E2-83C4-B3824ACB1011}" type="presParOf" srcId="{61D5A0F3-F138-4B42-B896-BA7EC56C8F87}" destId="{300C686B-1E22-4753-9305-5E797179ED26}" srcOrd="0" destOrd="0" presId="urn:microsoft.com/office/officeart/2005/8/layout/target1"/>
    <dgm:cxn modelId="{D1B68378-F44F-45F4-9E95-B2CAE33C884E}" type="presParOf" srcId="{61D5A0F3-F138-4B42-B896-BA7EC56C8F87}" destId="{2756B8DA-CBB1-42DE-87ED-B3CB7ABED93B}" srcOrd="1" destOrd="0" presId="urn:microsoft.com/office/officeart/2005/8/layout/target1"/>
    <dgm:cxn modelId="{A5E3D456-75F5-4091-930A-5F3449A60C6C}" type="presParOf" srcId="{61D5A0F3-F138-4B42-B896-BA7EC56C8F87}" destId="{0728BFAD-359F-4F5B-80BB-139A24D1E4EF}" srcOrd="2" destOrd="0" presId="urn:microsoft.com/office/officeart/2005/8/layout/target1"/>
    <dgm:cxn modelId="{04621301-4691-4D25-897C-0CC248CAD63F}" type="presParOf" srcId="{61D5A0F3-F138-4B42-B896-BA7EC56C8F87}" destId="{C6D50DCE-F044-4BF1-BE3E-8CB72D4C3109}" srcOrd="3" destOrd="0" presId="urn:microsoft.com/office/officeart/2005/8/layout/target1"/>
    <dgm:cxn modelId="{172CF617-FE40-453C-B21A-A0BD37713BF3}" type="presParOf" srcId="{61D5A0F3-F138-4B42-B896-BA7EC56C8F87}" destId="{A7A2764B-DE44-4311-9D18-DAC9BC950806}" srcOrd="4" destOrd="0" presId="urn:microsoft.com/office/officeart/2005/8/layout/target1"/>
    <dgm:cxn modelId="{90C60785-0BD3-4869-99A0-1A9DE09ED60A}" type="presParOf" srcId="{61D5A0F3-F138-4B42-B896-BA7EC56C8F87}" destId="{ECF6DCA5-1372-493B-878E-A7D22461DD3E}" srcOrd="5" destOrd="0" presId="urn:microsoft.com/office/officeart/2005/8/layout/target1"/>
    <dgm:cxn modelId="{6A9F5265-4C01-4CF8-A8A0-8A69305B9479}" type="presParOf" srcId="{61D5A0F3-F138-4B42-B896-BA7EC56C8F87}" destId="{789FE65A-0DD2-48EF-B4EF-2BF6994B5888}" srcOrd="6" destOrd="0" presId="urn:microsoft.com/office/officeart/2005/8/layout/target1"/>
    <dgm:cxn modelId="{63CE2D45-80C3-4A66-B4A0-BD8C422B93B5}" type="presParOf" srcId="{61D5A0F3-F138-4B42-B896-BA7EC56C8F87}" destId="{896A1C37-CF7B-4E45-A8DD-6A4C2D037853}" srcOrd="7" destOrd="0" presId="urn:microsoft.com/office/officeart/2005/8/layout/target1"/>
    <dgm:cxn modelId="{11B496D7-F447-4C3D-9539-AF87B3C0177B}" type="presParOf" srcId="{61D5A0F3-F138-4B42-B896-BA7EC56C8F87}" destId="{02873EE5-B8AE-4784-9293-3FD2BCDC0013}" srcOrd="8" destOrd="0" presId="urn:microsoft.com/office/officeart/2005/8/layout/target1"/>
    <dgm:cxn modelId="{67CD85D4-6980-4BF5-B5D5-A2D1FB112CF7}" type="presParOf" srcId="{61D5A0F3-F138-4B42-B896-BA7EC56C8F87}" destId="{5DF1E708-FCF6-451B-A264-B11965F02832}" srcOrd="9" destOrd="0" presId="urn:microsoft.com/office/officeart/2005/8/layout/target1"/>
    <dgm:cxn modelId="{33B44A87-EFC7-433A-8E3F-B2E480775B85}" type="presParOf" srcId="{61D5A0F3-F138-4B42-B896-BA7EC56C8F87}" destId="{312F0E24-43C7-46F6-AA29-DB6CB6BD6044}" srcOrd="10" destOrd="0" presId="urn:microsoft.com/office/officeart/2005/8/layout/target1"/>
    <dgm:cxn modelId="{3033D6E7-DCAA-4BD1-A1B2-5113D1DE1E02}" type="presParOf" srcId="{61D5A0F3-F138-4B42-B896-BA7EC56C8F87}" destId="{A324C47E-CDF1-426C-954A-8D803D1E0AB0}" srcOrd="11"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A5098-5A55-4333-980A-907B79DFDE16}" type="doc">
      <dgm:prSet loTypeId="urn:microsoft.com/office/officeart/2005/8/layout/venn1" loCatId="relationship" qsTypeId="urn:microsoft.com/office/officeart/2005/8/quickstyle/3d4" qsCatId="3D" csTypeId="urn:microsoft.com/office/officeart/2005/8/colors/colorful1" csCatId="colorful" phldr="1"/>
      <dgm:spPr/>
      <dgm:t>
        <a:bodyPr/>
        <a:lstStyle/>
        <a:p>
          <a:endParaRPr lang="en-US"/>
        </a:p>
      </dgm:t>
    </dgm:pt>
    <dgm:pt modelId="{82571343-3B70-4F5E-8DF4-23C715F0881D}">
      <dgm:prSet custT="1"/>
      <dgm:spPr/>
      <dgm:t>
        <a:bodyPr/>
        <a:lstStyle/>
        <a:p>
          <a:pPr rtl="0"/>
          <a:r>
            <a:rPr lang="en-US" sz="2000" b="1" dirty="0" smtClean="0">
              <a:solidFill>
                <a:schemeClr val="bg1"/>
              </a:solidFill>
            </a:rPr>
            <a:t>What</a:t>
          </a:r>
          <a:endParaRPr lang="en-US" sz="2000" b="1" dirty="0">
            <a:solidFill>
              <a:schemeClr val="bg1"/>
            </a:solidFill>
          </a:endParaRPr>
        </a:p>
      </dgm:t>
    </dgm:pt>
    <dgm:pt modelId="{E4907D1A-EACB-4258-99D9-1F88C3A5C29B}" type="parTrans" cxnId="{D1EEF130-367D-4E0A-ACCB-256D14ED0E3C}">
      <dgm:prSet/>
      <dgm:spPr/>
      <dgm:t>
        <a:bodyPr/>
        <a:lstStyle/>
        <a:p>
          <a:endParaRPr lang="en-US" sz="1400" b="1"/>
        </a:p>
      </dgm:t>
    </dgm:pt>
    <dgm:pt modelId="{51C0C46C-DBCC-4AA9-A30E-B24E4087ECBB}" type="sibTrans" cxnId="{D1EEF130-367D-4E0A-ACCB-256D14ED0E3C}">
      <dgm:prSet/>
      <dgm:spPr/>
      <dgm:t>
        <a:bodyPr/>
        <a:lstStyle/>
        <a:p>
          <a:endParaRPr lang="en-US" sz="1400" b="1"/>
        </a:p>
      </dgm:t>
    </dgm:pt>
    <dgm:pt modelId="{75C21DB0-1920-4F80-B9AA-FC30ABFA6937}">
      <dgm:prSet custT="1"/>
      <dgm:spPr/>
      <dgm:t>
        <a:bodyPr/>
        <a:lstStyle/>
        <a:p>
          <a:pPr rtl="0"/>
          <a:r>
            <a:rPr lang="en-US" sz="1600" b="1" dirty="0" smtClean="0"/>
            <a:t>Machine</a:t>
          </a:r>
          <a:endParaRPr lang="en-US" sz="1600" b="1" dirty="0"/>
        </a:p>
      </dgm:t>
    </dgm:pt>
    <dgm:pt modelId="{9AB0AFDE-3B00-469A-8983-E14CD4B4AB16}" type="parTrans" cxnId="{932B8275-CAE9-47DC-8AD6-77F9187F5E28}">
      <dgm:prSet/>
      <dgm:spPr/>
      <dgm:t>
        <a:bodyPr/>
        <a:lstStyle/>
        <a:p>
          <a:endParaRPr lang="en-US" sz="1400" b="1"/>
        </a:p>
      </dgm:t>
    </dgm:pt>
    <dgm:pt modelId="{2E0B417E-9C15-402A-8308-9661698F99CB}" type="sibTrans" cxnId="{932B8275-CAE9-47DC-8AD6-77F9187F5E28}">
      <dgm:prSet/>
      <dgm:spPr/>
      <dgm:t>
        <a:bodyPr/>
        <a:lstStyle/>
        <a:p>
          <a:endParaRPr lang="en-US" sz="1400" b="1"/>
        </a:p>
      </dgm:t>
    </dgm:pt>
    <dgm:pt modelId="{75E08CF5-91B8-4742-90F0-F03A0801ECF6}">
      <dgm:prSet custT="1"/>
      <dgm:spPr/>
      <dgm:t>
        <a:bodyPr/>
        <a:lstStyle/>
        <a:p>
          <a:pPr rtl="0"/>
          <a:r>
            <a:rPr lang="en-US" sz="2000" b="1" dirty="0" smtClean="0">
              <a:solidFill>
                <a:schemeClr val="bg1"/>
              </a:solidFill>
            </a:rPr>
            <a:t>Why</a:t>
          </a:r>
          <a:endParaRPr lang="en-US" sz="2000" b="1" dirty="0">
            <a:solidFill>
              <a:schemeClr val="bg1"/>
            </a:solidFill>
          </a:endParaRPr>
        </a:p>
      </dgm:t>
    </dgm:pt>
    <dgm:pt modelId="{6020FB0C-EF0B-46C0-ACE7-A74FB73D1802}" type="parTrans" cxnId="{5A3AEA18-EA6B-4029-BE9B-167A93C0305A}">
      <dgm:prSet/>
      <dgm:spPr/>
      <dgm:t>
        <a:bodyPr/>
        <a:lstStyle/>
        <a:p>
          <a:endParaRPr lang="en-US" sz="1400" b="1"/>
        </a:p>
      </dgm:t>
    </dgm:pt>
    <dgm:pt modelId="{613041F6-8FCD-48BC-82B5-6466AFAB8023}" type="sibTrans" cxnId="{5A3AEA18-EA6B-4029-BE9B-167A93C0305A}">
      <dgm:prSet/>
      <dgm:spPr/>
      <dgm:t>
        <a:bodyPr/>
        <a:lstStyle/>
        <a:p>
          <a:endParaRPr lang="en-US" sz="1400" b="1"/>
        </a:p>
      </dgm:t>
    </dgm:pt>
    <dgm:pt modelId="{CC2C3F1A-F995-4ED1-8941-61B414D57CA5}">
      <dgm:prSet custT="1"/>
      <dgm:spPr/>
      <dgm:t>
        <a:bodyPr/>
        <a:lstStyle/>
        <a:p>
          <a:pPr rtl="0"/>
          <a:r>
            <a:rPr lang="en-US" sz="1600" b="1" dirty="0" smtClean="0"/>
            <a:t>Wash clothes</a:t>
          </a:r>
          <a:endParaRPr lang="en-US" sz="1600" b="1" dirty="0"/>
        </a:p>
      </dgm:t>
    </dgm:pt>
    <dgm:pt modelId="{0EBC3B28-31F3-41EF-AF62-D02186DBB65F}" type="parTrans" cxnId="{CE41DBC1-39CF-44ED-BCA8-CFD859A38F64}">
      <dgm:prSet/>
      <dgm:spPr/>
      <dgm:t>
        <a:bodyPr/>
        <a:lstStyle/>
        <a:p>
          <a:endParaRPr lang="en-US" sz="1400" b="1"/>
        </a:p>
      </dgm:t>
    </dgm:pt>
    <dgm:pt modelId="{4CE4CC4E-44CD-429E-A90B-73BED49E801E}" type="sibTrans" cxnId="{CE41DBC1-39CF-44ED-BCA8-CFD859A38F64}">
      <dgm:prSet/>
      <dgm:spPr/>
      <dgm:t>
        <a:bodyPr/>
        <a:lstStyle/>
        <a:p>
          <a:endParaRPr lang="en-US" sz="1400" b="1"/>
        </a:p>
      </dgm:t>
    </dgm:pt>
    <dgm:pt modelId="{97B36811-C318-4991-8B2F-F6A881161BB4}">
      <dgm:prSet custT="1"/>
      <dgm:spPr/>
      <dgm:t>
        <a:bodyPr/>
        <a:lstStyle/>
        <a:p>
          <a:pPr rtl="0"/>
          <a:r>
            <a:rPr lang="en-US" sz="2000" b="1" dirty="0" smtClean="0">
              <a:solidFill>
                <a:schemeClr val="bg1"/>
              </a:solidFill>
            </a:rPr>
            <a:t>How</a:t>
          </a:r>
          <a:endParaRPr lang="en-US" sz="2000" b="1" dirty="0">
            <a:solidFill>
              <a:schemeClr val="bg1"/>
            </a:solidFill>
          </a:endParaRPr>
        </a:p>
      </dgm:t>
    </dgm:pt>
    <dgm:pt modelId="{64AA5B56-9383-4839-81DE-56BACF4776A8}" type="parTrans" cxnId="{676DE500-E064-4DEF-A61E-B75526B5794A}">
      <dgm:prSet/>
      <dgm:spPr/>
      <dgm:t>
        <a:bodyPr/>
        <a:lstStyle/>
        <a:p>
          <a:endParaRPr lang="en-US" sz="1400" b="1"/>
        </a:p>
      </dgm:t>
    </dgm:pt>
    <dgm:pt modelId="{74819B83-E299-4583-AB70-16AF3DEAEACA}" type="sibTrans" cxnId="{676DE500-E064-4DEF-A61E-B75526B5794A}">
      <dgm:prSet/>
      <dgm:spPr/>
      <dgm:t>
        <a:bodyPr/>
        <a:lstStyle/>
        <a:p>
          <a:endParaRPr lang="en-US" sz="1400" b="1"/>
        </a:p>
      </dgm:t>
    </dgm:pt>
    <dgm:pt modelId="{081929CE-319E-4540-8C7F-B28938D8DCD9}">
      <dgm:prSet custT="1"/>
      <dgm:spPr/>
      <dgm:t>
        <a:bodyPr/>
        <a:lstStyle/>
        <a:p>
          <a:pPr rtl="0"/>
          <a:r>
            <a:rPr lang="en-US" sz="1400" b="1" dirty="0" smtClean="0"/>
            <a:t>Automatic</a:t>
          </a:r>
          <a:endParaRPr lang="en-US" sz="1400" b="1" dirty="0"/>
        </a:p>
      </dgm:t>
    </dgm:pt>
    <dgm:pt modelId="{DAF11935-EA54-4B44-8797-8E7D3AEEC3E4}" type="parTrans" cxnId="{5F0221B2-F617-4F9E-9491-787DEF92F048}">
      <dgm:prSet/>
      <dgm:spPr/>
      <dgm:t>
        <a:bodyPr/>
        <a:lstStyle/>
        <a:p>
          <a:endParaRPr lang="en-US" sz="1400" b="1"/>
        </a:p>
      </dgm:t>
    </dgm:pt>
    <dgm:pt modelId="{0FAEB935-1DF6-432A-B51C-C85BE17824C1}" type="sibTrans" cxnId="{5F0221B2-F617-4F9E-9491-787DEF92F048}">
      <dgm:prSet/>
      <dgm:spPr/>
      <dgm:t>
        <a:bodyPr/>
        <a:lstStyle/>
        <a:p>
          <a:endParaRPr lang="en-US" sz="1400" b="1"/>
        </a:p>
      </dgm:t>
    </dgm:pt>
    <dgm:pt modelId="{B1948230-C452-4684-ADA4-0CC91D5D3502}" type="pres">
      <dgm:prSet presAssocID="{72DA5098-5A55-4333-980A-907B79DFDE16}" presName="compositeShape" presStyleCnt="0">
        <dgm:presLayoutVars>
          <dgm:chMax val="7"/>
          <dgm:dir/>
          <dgm:resizeHandles val="exact"/>
        </dgm:presLayoutVars>
      </dgm:prSet>
      <dgm:spPr/>
      <dgm:t>
        <a:bodyPr/>
        <a:lstStyle/>
        <a:p>
          <a:endParaRPr lang="en-US"/>
        </a:p>
      </dgm:t>
    </dgm:pt>
    <dgm:pt modelId="{C05B7A5D-7E3C-41E1-BC02-CC54D6C84854}" type="pres">
      <dgm:prSet presAssocID="{82571343-3B70-4F5E-8DF4-23C715F0881D}" presName="circ1" presStyleLbl="vennNode1" presStyleIdx="0" presStyleCnt="3"/>
      <dgm:spPr/>
      <dgm:t>
        <a:bodyPr/>
        <a:lstStyle/>
        <a:p>
          <a:endParaRPr lang="en-US"/>
        </a:p>
      </dgm:t>
    </dgm:pt>
    <dgm:pt modelId="{B4DFAF24-840C-4CDE-9D43-6A2C64C431B7}" type="pres">
      <dgm:prSet presAssocID="{82571343-3B70-4F5E-8DF4-23C715F0881D}" presName="circ1Tx" presStyleLbl="revTx" presStyleIdx="0" presStyleCnt="0">
        <dgm:presLayoutVars>
          <dgm:chMax val="0"/>
          <dgm:chPref val="0"/>
          <dgm:bulletEnabled val="1"/>
        </dgm:presLayoutVars>
      </dgm:prSet>
      <dgm:spPr/>
      <dgm:t>
        <a:bodyPr/>
        <a:lstStyle/>
        <a:p>
          <a:endParaRPr lang="en-US"/>
        </a:p>
      </dgm:t>
    </dgm:pt>
    <dgm:pt modelId="{0125FF5B-13AB-49B4-AC15-959BAA6F6035}" type="pres">
      <dgm:prSet presAssocID="{75E08CF5-91B8-4742-90F0-F03A0801ECF6}" presName="circ2" presStyleLbl="vennNode1" presStyleIdx="1" presStyleCnt="3" custScaleX="105316" custScaleY="101487"/>
      <dgm:spPr/>
      <dgm:t>
        <a:bodyPr/>
        <a:lstStyle/>
        <a:p>
          <a:endParaRPr lang="en-US"/>
        </a:p>
      </dgm:t>
    </dgm:pt>
    <dgm:pt modelId="{466F0A74-29F9-460A-ACA8-4A3539531704}" type="pres">
      <dgm:prSet presAssocID="{75E08CF5-91B8-4742-90F0-F03A0801ECF6}" presName="circ2Tx" presStyleLbl="revTx" presStyleIdx="0" presStyleCnt="0">
        <dgm:presLayoutVars>
          <dgm:chMax val="0"/>
          <dgm:chPref val="0"/>
          <dgm:bulletEnabled val="1"/>
        </dgm:presLayoutVars>
      </dgm:prSet>
      <dgm:spPr/>
      <dgm:t>
        <a:bodyPr/>
        <a:lstStyle/>
        <a:p>
          <a:endParaRPr lang="en-US"/>
        </a:p>
      </dgm:t>
    </dgm:pt>
    <dgm:pt modelId="{13B4372A-BE53-4241-BFB8-43963F4C793E}" type="pres">
      <dgm:prSet presAssocID="{97B36811-C318-4991-8B2F-F6A881161BB4}" presName="circ3" presStyleLbl="vennNode1" presStyleIdx="2" presStyleCnt="3" custScaleX="110631" custScaleY="105633"/>
      <dgm:spPr/>
      <dgm:t>
        <a:bodyPr/>
        <a:lstStyle/>
        <a:p>
          <a:endParaRPr lang="en-US"/>
        </a:p>
      </dgm:t>
    </dgm:pt>
    <dgm:pt modelId="{484559D7-8056-4915-BACA-6AF6D2F00CB2}" type="pres">
      <dgm:prSet presAssocID="{97B36811-C318-4991-8B2F-F6A881161BB4}" presName="circ3Tx" presStyleLbl="revTx" presStyleIdx="0" presStyleCnt="0">
        <dgm:presLayoutVars>
          <dgm:chMax val="0"/>
          <dgm:chPref val="0"/>
          <dgm:bulletEnabled val="1"/>
        </dgm:presLayoutVars>
      </dgm:prSet>
      <dgm:spPr/>
      <dgm:t>
        <a:bodyPr/>
        <a:lstStyle/>
        <a:p>
          <a:endParaRPr lang="en-US"/>
        </a:p>
      </dgm:t>
    </dgm:pt>
  </dgm:ptLst>
  <dgm:cxnLst>
    <dgm:cxn modelId="{CE41DBC1-39CF-44ED-BCA8-CFD859A38F64}" srcId="{75E08CF5-91B8-4742-90F0-F03A0801ECF6}" destId="{CC2C3F1A-F995-4ED1-8941-61B414D57CA5}" srcOrd="0" destOrd="0" parTransId="{0EBC3B28-31F3-41EF-AF62-D02186DBB65F}" sibTransId="{4CE4CC4E-44CD-429E-A90B-73BED49E801E}"/>
    <dgm:cxn modelId="{E8E5FA6F-57CF-4134-9D5B-6F48FABCF658}" type="presOf" srcId="{82571343-3B70-4F5E-8DF4-23C715F0881D}" destId="{C05B7A5D-7E3C-41E1-BC02-CC54D6C84854}" srcOrd="0" destOrd="0" presId="urn:microsoft.com/office/officeart/2005/8/layout/venn1"/>
    <dgm:cxn modelId="{5F0221B2-F617-4F9E-9491-787DEF92F048}" srcId="{97B36811-C318-4991-8B2F-F6A881161BB4}" destId="{081929CE-319E-4540-8C7F-B28938D8DCD9}" srcOrd="0" destOrd="0" parTransId="{DAF11935-EA54-4B44-8797-8E7D3AEEC3E4}" sibTransId="{0FAEB935-1DF6-432A-B51C-C85BE17824C1}"/>
    <dgm:cxn modelId="{75C4E2B4-08D8-4E7E-B99A-149D37B9F3EA}" type="presOf" srcId="{CC2C3F1A-F995-4ED1-8941-61B414D57CA5}" destId="{0125FF5B-13AB-49B4-AC15-959BAA6F6035}" srcOrd="0" destOrd="1" presId="urn:microsoft.com/office/officeart/2005/8/layout/venn1"/>
    <dgm:cxn modelId="{D1EEF130-367D-4E0A-ACCB-256D14ED0E3C}" srcId="{72DA5098-5A55-4333-980A-907B79DFDE16}" destId="{82571343-3B70-4F5E-8DF4-23C715F0881D}" srcOrd="0" destOrd="0" parTransId="{E4907D1A-EACB-4258-99D9-1F88C3A5C29B}" sibTransId="{51C0C46C-DBCC-4AA9-A30E-B24E4087ECBB}"/>
    <dgm:cxn modelId="{3E74BB4A-7213-4CC9-8769-EDAB9E157284}" type="presOf" srcId="{97B36811-C318-4991-8B2F-F6A881161BB4}" destId="{13B4372A-BE53-4241-BFB8-43963F4C793E}" srcOrd="0" destOrd="0" presId="urn:microsoft.com/office/officeart/2005/8/layout/venn1"/>
    <dgm:cxn modelId="{3845B6F7-B091-47D6-9E14-BDA8313CA007}" type="presOf" srcId="{75E08CF5-91B8-4742-90F0-F03A0801ECF6}" destId="{466F0A74-29F9-460A-ACA8-4A3539531704}" srcOrd="1" destOrd="0" presId="urn:microsoft.com/office/officeart/2005/8/layout/venn1"/>
    <dgm:cxn modelId="{932B8275-CAE9-47DC-8AD6-77F9187F5E28}" srcId="{82571343-3B70-4F5E-8DF4-23C715F0881D}" destId="{75C21DB0-1920-4F80-B9AA-FC30ABFA6937}" srcOrd="0" destOrd="0" parTransId="{9AB0AFDE-3B00-469A-8983-E14CD4B4AB16}" sibTransId="{2E0B417E-9C15-402A-8308-9661698F99CB}"/>
    <dgm:cxn modelId="{5A3AEA18-EA6B-4029-BE9B-167A93C0305A}" srcId="{72DA5098-5A55-4333-980A-907B79DFDE16}" destId="{75E08CF5-91B8-4742-90F0-F03A0801ECF6}" srcOrd="1" destOrd="0" parTransId="{6020FB0C-EF0B-46C0-ACE7-A74FB73D1802}" sibTransId="{613041F6-8FCD-48BC-82B5-6466AFAB8023}"/>
    <dgm:cxn modelId="{676DE500-E064-4DEF-A61E-B75526B5794A}" srcId="{72DA5098-5A55-4333-980A-907B79DFDE16}" destId="{97B36811-C318-4991-8B2F-F6A881161BB4}" srcOrd="2" destOrd="0" parTransId="{64AA5B56-9383-4839-81DE-56BACF4776A8}" sibTransId="{74819B83-E299-4583-AB70-16AF3DEAEACA}"/>
    <dgm:cxn modelId="{ED4A4EE0-60CA-4629-8DFF-62A841D13618}" type="presOf" srcId="{75C21DB0-1920-4F80-B9AA-FC30ABFA6937}" destId="{C05B7A5D-7E3C-41E1-BC02-CC54D6C84854}" srcOrd="0" destOrd="1" presId="urn:microsoft.com/office/officeart/2005/8/layout/venn1"/>
    <dgm:cxn modelId="{43A5A2DA-8BBD-4144-95BD-8D67AE522432}" type="presOf" srcId="{72DA5098-5A55-4333-980A-907B79DFDE16}" destId="{B1948230-C452-4684-ADA4-0CC91D5D3502}" srcOrd="0" destOrd="0" presId="urn:microsoft.com/office/officeart/2005/8/layout/venn1"/>
    <dgm:cxn modelId="{9C837096-2C49-4279-9662-88F3F41D1053}" type="presOf" srcId="{081929CE-319E-4540-8C7F-B28938D8DCD9}" destId="{484559D7-8056-4915-BACA-6AF6D2F00CB2}" srcOrd="1" destOrd="1" presId="urn:microsoft.com/office/officeart/2005/8/layout/venn1"/>
    <dgm:cxn modelId="{DAD07A0F-F692-48B0-854F-40E58D23797B}" type="presOf" srcId="{CC2C3F1A-F995-4ED1-8941-61B414D57CA5}" destId="{466F0A74-29F9-460A-ACA8-4A3539531704}" srcOrd="1" destOrd="1" presId="urn:microsoft.com/office/officeart/2005/8/layout/venn1"/>
    <dgm:cxn modelId="{84A4735D-69DC-4991-AD1F-54E1DC227FED}" type="presOf" srcId="{97B36811-C318-4991-8B2F-F6A881161BB4}" destId="{484559D7-8056-4915-BACA-6AF6D2F00CB2}" srcOrd="1" destOrd="0" presId="urn:microsoft.com/office/officeart/2005/8/layout/venn1"/>
    <dgm:cxn modelId="{DE69B6EF-791B-4A62-8DF9-E7C6094D71E6}" type="presOf" srcId="{081929CE-319E-4540-8C7F-B28938D8DCD9}" destId="{13B4372A-BE53-4241-BFB8-43963F4C793E}" srcOrd="0" destOrd="1" presId="urn:microsoft.com/office/officeart/2005/8/layout/venn1"/>
    <dgm:cxn modelId="{08052E78-3B8A-46E8-9187-6AF6098A1A5E}" type="presOf" srcId="{75C21DB0-1920-4F80-B9AA-FC30ABFA6937}" destId="{B4DFAF24-840C-4CDE-9D43-6A2C64C431B7}" srcOrd="1" destOrd="1" presId="urn:microsoft.com/office/officeart/2005/8/layout/venn1"/>
    <dgm:cxn modelId="{EAF83647-E519-4FE9-9BB9-4F7FE177A572}" type="presOf" srcId="{82571343-3B70-4F5E-8DF4-23C715F0881D}" destId="{B4DFAF24-840C-4CDE-9D43-6A2C64C431B7}" srcOrd="1" destOrd="0" presId="urn:microsoft.com/office/officeart/2005/8/layout/venn1"/>
    <dgm:cxn modelId="{6B8240C1-70EC-4D58-B2D8-4AF60602086E}" type="presOf" srcId="{75E08CF5-91B8-4742-90F0-F03A0801ECF6}" destId="{0125FF5B-13AB-49B4-AC15-959BAA6F6035}" srcOrd="0" destOrd="0" presId="urn:microsoft.com/office/officeart/2005/8/layout/venn1"/>
    <dgm:cxn modelId="{1F8363DD-9829-407E-A1A2-701C8009EB3E}" type="presParOf" srcId="{B1948230-C452-4684-ADA4-0CC91D5D3502}" destId="{C05B7A5D-7E3C-41E1-BC02-CC54D6C84854}" srcOrd="0" destOrd="0" presId="urn:microsoft.com/office/officeart/2005/8/layout/venn1"/>
    <dgm:cxn modelId="{B850F650-8B5F-4E3E-AA82-1E7D746595A0}" type="presParOf" srcId="{B1948230-C452-4684-ADA4-0CC91D5D3502}" destId="{B4DFAF24-840C-4CDE-9D43-6A2C64C431B7}" srcOrd="1" destOrd="0" presId="urn:microsoft.com/office/officeart/2005/8/layout/venn1"/>
    <dgm:cxn modelId="{D6A5A782-FD4D-4A0F-88F5-1A4FAF328872}" type="presParOf" srcId="{B1948230-C452-4684-ADA4-0CC91D5D3502}" destId="{0125FF5B-13AB-49B4-AC15-959BAA6F6035}" srcOrd="2" destOrd="0" presId="urn:microsoft.com/office/officeart/2005/8/layout/venn1"/>
    <dgm:cxn modelId="{65B45E9B-8FA9-405C-873B-8466A3C82C20}" type="presParOf" srcId="{B1948230-C452-4684-ADA4-0CC91D5D3502}" destId="{466F0A74-29F9-460A-ACA8-4A3539531704}" srcOrd="3" destOrd="0" presId="urn:microsoft.com/office/officeart/2005/8/layout/venn1"/>
    <dgm:cxn modelId="{C177926E-1A4A-4A0B-B474-75E39519C00F}" type="presParOf" srcId="{B1948230-C452-4684-ADA4-0CC91D5D3502}" destId="{13B4372A-BE53-4241-BFB8-43963F4C793E}" srcOrd="4" destOrd="0" presId="urn:microsoft.com/office/officeart/2005/8/layout/venn1"/>
    <dgm:cxn modelId="{07D801AD-DC36-49A0-8E08-FEAD5FC64E5F}" type="presParOf" srcId="{B1948230-C452-4684-ADA4-0CC91D5D3502}" destId="{484559D7-8056-4915-BACA-6AF6D2F00CB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1CAC3-3DB6-4FB0-AE39-03532974B3F6}">
      <dsp:nvSpPr>
        <dsp:cNvPr id="0" name=""/>
        <dsp:cNvSpPr/>
      </dsp:nvSpPr>
      <dsp:spPr>
        <a:xfrm>
          <a:off x="591675" y="82658"/>
          <a:ext cx="2352348" cy="1194483"/>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Customer Statement</a:t>
          </a:r>
          <a:endParaRPr lang="en-US" sz="2000" b="1" kern="1200" dirty="0"/>
        </a:p>
      </dsp:txBody>
      <dsp:txXfrm>
        <a:off x="626660" y="117643"/>
        <a:ext cx="1574976" cy="1124513"/>
      </dsp:txXfrm>
    </dsp:sp>
    <dsp:sp modelId="{A8F47F19-CD46-4C6E-86CF-0EDE6457CF05}">
      <dsp:nvSpPr>
        <dsp:cNvPr id="0" name=""/>
        <dsp:cNvSpPr/>
      </dsp:nvSpPr>
      <dsp:spPr>
        <a:xfrm>
          <a:off x="634337" y="1458760"/>
          <a:ext cx="2309686" cy="1405094"/>
        </a:xfrm>
        <a:prstGeom prst="roundRect">
          <a:avLst>
            <a:gd name="adj" fmla="val 10000"/>
          </a:avLst>
        </a:prstGeom>
        <a:solidFill>
          <a:schemeClr val="accent5">
            <a:hueOff val="5721480"/>
            <a:satOff val="-7812"/>
            <a:lumOff val="-111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bg2">
                  <a:lumMod val="90000"/>
                  <a:lumOff val="10000"/>
                </a:schemeClr>
              </a:solidFill>
            </a:rPr>
            <a:t>Need Analysis</a:t>
          </a:r>
          <a:endParaRPr lang="en-US" sz="1800" kern="1200" dirty="0">
            <a:solidFill>
              <a:schemeClr val="bg2">
                <a:lumMod val="90000"/>
                <a:lumOff val="10000"/>
              </a:schemeClr>
            </a:solidFill>
          </a:endParaRPr>
        </a:p>
        <a:p>
          <a:pPr marL="114300" lvl="1" indent="-114300" algn="l" defTabSz="622300" rtl="0">
            <a:lnSpc>
              <a:spcPct val="90000"/>
            </a:lnSpc>
            <a:spcBef>
              <a:spcPct val="0"/>
            </a:spcBef>
            <a:spcAft>
              <a:spcPct val="15000"/>
            </a:spcAft>
            <a:buChar char="••"/>
          </a:pPr>
          <a:r>
            <a:rPr lang="en-US" sz="1400" b="1" kern="1200" dirty="0" smtClean="0"/>
            <a:t>Literature </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Interview/Survey</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Market Studies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Focus Groups</a:t>
          </a:r>
          <a:endParaRPr lang="en-US" sz="1400" kern="1200" dirty="0"/>
        </a:p>
      </dsp:txBody>
      <dsp:txXfrm>
        <a:off x="675491" y="1499914"/>
        <a:ext cx="1625369" cy="1322786"/>
      </dsp:txXfrm>
    </dsp:sp>
    <dsp:sp modelId="{AF17104C-E079-400C-B38B-65999E5A4B6C}">
      <dsp:nvSpPr>
        <dsp:cNvPr id="0" name=""/>
        <dsp:cNvSpPr/>
      </dsp:nvSpPr>
      <dsp:spPr>
        <a:xfrm>
          <a:off x="673817" y="3054462"/>
          <a:ext cx="2318859" cy="1524005"/>
        </a:xfrm>
        <a:prstGeom prst="roundRect">
          <a:avLst>
            <a:gd name="adj" fmla="val 10000"/>
          </a:avLst>
        </a:prstGeom>
        <a:solidFill>
          <a:schemeClr val="accent5">
            <a:hueOff val="11442960"/>
            <a:satOff val="-15624"/>
            <a:lumOff val="-22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accent6">
                  <a:lumMod val="40000"/>
                  <a:lumOff val="60000"/>
                </a:schemeClr>
              </a:solidFill>
            </a:rPr>
            <a:t>Interpret and Summarize</a:t>
          </a:r>
          <a:endParaRPr lang="en-US" sz="1800" kern="1200" dirty="0">
            <a:solidFill>
              <a:schemeClr val="accent6">
                <a:lumMod val="40000"/>
                <a:lumOff val="60000"/>
              </a:schemeClr>
            </a:solidFill>
          </a:endParaRPr>
        </a:p>
        <a:p>
          <a:pPr marL="114300" lvl="1" indent="-114300" algn="l" defTabSz="622300" rtl="0">
            <a:lnSpc>
              <a:spcPct val="90000"/>
            </a:lnSpc>
            <a:spcBef>
              <a:spcPct val="0"/>
            </a:spcBef>
            <a:spcAft>
              <a:spcPct val="15000"/>
            </a:spcAft>
            <a:buChar char="••"/>
          </a:pPr>
          <a:r>
            <a:rPr lang="en-US" sz="1400" b="1" kern="1200" dirty="0" smtClean="0"/>
            <a:t>Specifications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Objectives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Constraints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Criteria</a:t>
          </a:r>
          <a:endParaRPr lang="en-US" sz="1400" kern="1200" dirty="0"/>
        </a:p>
      </dsp:txBody>
      <dsp:txXfrm>
        <a:off x="718454" y="3099099"/>
        <a:ext cx="1628084" cy="1434731"/>
      </dsp:txXfrm>
    </dsp:sp>
    <dsp:sp modelId="{509DDF76-1D1D-4B23-BDBC-139E123EE851}">
      <dsp:nvSpPr>
        <dsp:cNvPr id="0" name=""/>
        <dsp:cNvSpPr/>
      </dsp:nvSpPr>
      <dsp:spPr>
        <a:xfrm>
          <a:off x="629333" y="4756616"/>
          <a:ext cx="2314690" cy="672852"/>
        </a:xfrm>
        <a:prstGeom prst="roundRect">
          <a:avLst>
            <a:gd name="adj" fmla="val 10000"/>
          </a:avLst>
        </a:prstGeom>
        <a:solidFill>
          <a:schemeClr val="accent5">
            <a:hueOff val="17164440"/>
            <a:satOff val="-23436"/>
            <a:lumOff val="-333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Problem Formulation</a:t>
          </a:r>
          <a:endParaRPr lang="en-US" sz="2000" b="1" kern="1200" dirty="0"/>
        </a:p>
      </dsp:txBody>
      <dsp:txXfrm>
        <a:off x="649040" y="4776323"/>
        <a:ext cx="1671963" cy="633438"/>
      </dsp:txXfrm>
    </dsp:sp>
    <dsp:sp modelId="{0C62C09F-B3E0-447E-9447-CCB2542391E4}">
      <dsp:nvSpPr>
        <dsp:cNvPr id="0" name=""/>
        <dsp:cNvSpPr/>
      </dsp:nvSpPr>
      <dsp:spPr>
        <a:xfrm>
          <a:off x="2208910" y="1073261"/>
          <a:ext cx="439760" cy="776414"/>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307856" y="1073261"/>
        <a:ext cx="241868" cy="667573"/>
      </dsp:txXfrm>
    </dsp:sp>
    <dsp:sp modelId="{883B6385-573A-4A35-8EEB-FA8B15762642}">
      <dsp:nvSpPr>
        <dsp:cNvPr id="0" name=""/>
        <dsp:cNvSpPr/>
      </dsp:nvSpPr>
      <dsp:spPr>
        <a:xfrm>
          <a:off x="2285107" y="2840769"/>
          <a:ext cx="402407" cy="776414"/>
        </a:xfrm>
        <a:prstGeom prst="downArrow">
          <a:avLst>
            <a:gd name="adj1" fmla="val 55000"/>
            <a:gd name="adj2" fmla="val 45000"/>
          </a:avLst>
        </a:prstGeom>
        <a:solidFill>
          <a:schemeClr val="accent5">
            <a:tint val="40000"/>
            <a:alpha val="90000"/>
            <a:hueOff val="9029848"/>
            <a:satOff val="-16193"/>
            <a:lumOff val="-987"/>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375649" y="2840769"/>
        <a:ext cx="221323" cy="676818"/>
      </dsp:txXfrm>
    </dsp:sp>
    <dsp:sp modelId="{247DB4B2-9B3D-4E40-9622-D2EA79E203CD}">
      <dsp:nvSpPr>
        <dsp:cNvPr id="0" name=""/>
        <dsp:cNvSpPr/>
      </dsp:nvSpPr>
      <dsp:spPr>
        <a:xfrm>
          <a:off x="2361306" y="4441302"/>
          <a:ext cx="362150" cy="776414"/>
        </a:xfrm>
        <a:prstGeom prst="downArrow">
          <a:avLst>
            <a:gd name="adj1" fmla="val 55000"/>
            <a:gd name="adj2" fmla="val 45000"/>
          </a:avLst>
        </a:prstGeom>
        <a:solidFill>
          <a:schemeClr val="accent5">
            <a:tint val="40000"/>
            <a:alpha val="90000"/>
            <a:hueOff val="18059696"/>
            <a:satOff val="-32385"/>
            <a:lumOff val="-1974"/>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2442790" y="4441302"/>
        <a:ext cx="199182" cy="686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73EE5-B8AE-4784-9293-3FD2BCDC0013}">
      <dsp:nvSpPr>
        <dsp:cNvPr id="0" name=""/>
        <dsp:cNvSpPr/>
      </dsp:nvSpPr>
      <dsp:spPr>
        <a:xfrm>
          <a:off x="146821" y="1864929"/>
          <a:ext cx="2629841" cy="2602721"/>
        </a:xfrm>
        <a:prstGeom prst="ellipse">
          <a:avLst/>
        </a:prstGeom>
        <a:solidFill>
          <a:schemeClr val="accent3">
            <a:hueOff val="14269633"/>
            <a:satOff val="-30842"/>
            <a:lumOff val="-9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7A2764B-DE44-4311-9D18-DAC9BC950806}">
      <dsp:nvSpPr>
        <dsp:cNvPr id="0" name=""/>
        <dsp:cNvSpPr/>
      </dsp:nvSpPr>
      <dsp:spPr>
        <a:xfrm>
          <a:off x="672790" y="2385473"/>
          <a:ext cx="1577905" cy="1561632"/>
        </a:xfrm>
        <a:prstGeom prst="ellipse">
          <a:avLst/>
        </a:prstGeom>
        <a:solidFill>
          <a:schemeClr val="accent3">
            <a:hueOff val="7134817"/>
            <a:satOff val="-15421"/>
            <a:lumOff val="-4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00C686B-1E22-4753-9305-5E797179ED26}">
      <dsp:nvSpPr>
        <dsp:cNvPr id="0" name=""/>
        <dsp:cNvSpPr/>
      </dsp:nvSpPr>
      <dsp:spPr>
        <a:xfrm>
          <a:off x="1198758" y="2906017"/>
          <a:ext cx="525968" cy="520544"/>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756B8DA-CBB1-42DE-87ED-B3CB7ABED93B}">
      <dsp:nvSpPr>
        <dsp:cNvPr id="0" name=""/>
        <dsp:cNvSpPr/>
      </dsp:nvSpPr>
      <dsp:spPr>
        <a:xfrm>
          <a:off x="3228289" y="457199"/>
          <a:ext cx="1608564" cy="9383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3">
                  <a:lumMod val="60000"/>
                  <a:lumOff val="40000"/>
                </a:schemeClr>
              </a:solidFill>
            </a:rPr>
            <a:t>Why</a:t>
          </a:r>
          <a:r>
            <a:rPr lang="en-US" sz="2400" b="1" kern="1200" dirty="0" smtClean="0"/>
            <a:t> </a:t>
          </a:r>
          <a:br>
            <a:rPr lang="en-US" sz="2400" b="1" kern="1200" dirty="0" smtClean="0"/>
          </a:br>
          <a:r>
            <a:rPr lang="en-US" sz="2400" b="1" kern="1200" dirty="0" smtClean="0"/>
            <a:t>(very few know this)</a:t>
          </a:r>
          <a:endParaRPr lang="en-US" sz="2400" b="1" kern="1200" dirty="0"/>
        </a:p>
      </dsp:txBody>
      <dsp:txXfrm>
        <a:off x="3228289" y="457199"/>
        <a:ext cx="1608564" cy="938329"/>
      </dsp:txXfrm>
    </dsp:sp>
    <dsp:sp modelId="{0728BFAD-359F-4F5B-80BB-139A24D1E4EF}">
      <dsp:nvSpPr>
        <dsp:cNvPr id="0" name=""/>
        <dsp:cNvSpPr/>
      </dsp:nvSpPr>
      <dsp:spPr>
        <a:xfrm>
          <a:off x="2749938" y="914400"/>
          <a:ext cx="402141" cy="0"/>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C6D50DCE-F044-4BF1-BE3E-8CB72D4C3109}">
      <dsp:nvSpPr>
        <dsp:cNvPr id="0" name=""/>
        <dsp:cNvSpPr/>
      </dsp:nvSpPr>
      <dsp:spPr>
        <a:xfrm rot="5400000">
          <a:off x="953909" y="1359973"/>
          <a:ext cx="2226010" cy="1334879"/>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ECF6DCA5-1372-493B-878E-A7D22461DD3E}">
      <dsp:nvSpPr>
        <dsp:cNvPr id="0" name=""/>
        <dsp:cNvSpPr/>
      </dsp:nvSpPr>
      <dsp:spPr>
        <a:xfrm>
          <a:off x="3620392" y="1752600"/>
          <a:ext cx="1608564" cy="9383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2">
                  <a:lumMod val="40000"/>
                  <a:lumOff val="60000"/>
                </a:schemeClr>
              </a:solidFill>
            </a:rPr>
            <a:t>How</a:t>
          </a:r>
          <a:r>
            <a:rPr lang="en-US" sz="2400" b="1" kern="1200" dirty="0" smtClean="0"/>
            <a:t> </a:t>
          </a:r>
          <a:br>
            <a:rPr lang="en-US" sz="2400" b="1" kern="1200" dirty="0" smtClean="0"/>
          </a:br>
          <a:r>
            <a:rPr lang="en-US" sz="2400" b="1" kern="1200" dirty="0" smtClean="0"/>
            <a:t>(some know this)</a:t>
          </a:r>
          <a:endParaRPr lang="en-US" sz="2400" b="1" kern="1200" dirty="0"/>
        </a:p>
      </dsp:txBody>
      <dsp:txXfrm>
        <a:off x="3620392" y="1752600"/>
        <a:ext cx="1608564" cy="938329"/>
      </dsp:txXfrm>
    </dsp:sp>
    <dsp:sp modelId="{789FE65A-0DD2-48EF-B4EF-2BF6994B5888}">
      <dsp:nvSpPr>
        <dsp:cNvPr id="0" name=""/>
        <dsp:cNvSpPr/>
      </dsp:nvSpPr>
      <dsp:spPr>
        <a:xfrm>
          <a:off x="3204353" y="2133600"/>
          <a:ext cx="402141" cy="0"/>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896A1C37-CF7B-4E45-A8DD-6A4C2D037853}">
      <dsp:nvSpPr>
        <dsp:cNvPr id="0" name=""/>
        <dsp:cNvSpPr/>
      </dsp:nvSpPr>
      <dsp:spPr>
        <a:xfrm rot="5400000">
          <a:off x="1965419" y="2024875"/>
          <a:ext cx="1113497" cy="1330961"/>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5DF1E708-FCF6-451B-A264-B11965F02832}">
      <dsp:nvSpPr>
        <dsp:cNvPr id="0" name=""/>
        <dsp:cNvSpPr/>
      </dsp:nvSpPr>
      <dsp:spPr>
        <a:xfrm>
          <a:off x="3677110" y="3124203"/>
          <a:ext cx="1608564" cy="93832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6">
                  <a:lumMod val="60000"/>
                  <a:lumOff val="40000"/>
                </a:schemeClr>
              </a:solidFill>
            </a:rPr>
            <a:t>What</a:t>
          </a:r>
          <a:r>
            <a:rPr lang="en-US" sz="2400" b="1" kern="1200" dirty="0" smtClean="0"/>
            <a:t> </a:t>
          </a:r>
          <a:br>
            <a:rPr lang="en-US" sz="2400" b="1" kern="1200" dirty="0" smtClean="0"/>
          </a:br>
          <a:r>
            <a:rPr lang="en-US" sz="2400" b="1" kern="1200" dirty="0" smtClean="0"/>
            <a:t>(everyone knows this)</a:t>
          </a:r>
          <a:endParaRPr lang="en-US" sz="2400" b="1" kern="1200" dirty="0"/>
        </a:p>
      </dsp:txBody>
      <dsp:txXfrm>
        <a:off x="3677110" y="3124203"/>
        <a:ext cx="1608564" cy="938329"/>
      </dsp:txXfrm>
    </dsp:sp>
    <dsp:sp modelId="{312F0E24-43C7-46F6-AA29-DB6CB6BD6044}">
      <dsp:nvSpPr>
        <dsp:cNvPr id="0" name=""/>
        <dsp:cNvSpPr/>
      </dsp:nvSpPr>
      <dsp:spPr>
        <a:xfrm>
          <a:off x="3304483" y="3124200"/>
          <a:ext cx="402141" cy="0"/>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A324C47E-CDF1-426C-954A-8D803D1E0AB0}">
      <dsp:nvSpPr>
        <dsp:cNvPr id="0" name=""/>
        <dsp:cNvSpPr/>
      </dsp:nvSpPr>
      <dsp:spPr>
        <a:xfrm rot="5400000">
          <a:off x="2470046" y="2933722"/>
          <a:ext cx="643957" cy="1024914"/>
        </a:xfrm>
        <a:prstGeom prst="line">
          <a:avLst/>
        </a:prstGeom>
        <a:solidFill>
          <a:schemeClr val="accent3">
            <a:hueOff val="0"/>
            <a:satOff val="0"/>
            <a:lumOff val="0"/>
            <a:alphaOff val="0"/>
          </a:schemeClr>
        </a:solidFill>
        <a:ln w="38100" cap="flat" cmpd="sng" algn="ctr">
          <a:solidFill>
            <a:srgbClr val="FFFF00"/>
          </a:solidFill>
          <a:prstDash val="solid"/>
          <a:miter lim="800000"/>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B7A5D-7E3C-41E1-BC02-CC54D6C84854}">
      <dsp:nvSpPr>
        <dsp:cNvPr id="0" name=""/>
        <dsp:cNvSpPr/>
      </dsp:nvSpPr>
      <dsp:spPr>
        <a:xfrm>
          <a:off x="910380" y="48543"/>
          <a:ext cx="1417304" cy="141730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b="1" kern="1200" dirty="0" smtClean="0">
              <a:solidFill>
                <a:schemeClr val="bg1"/>
              </a:solidFill>
            </a:rPr>
            <a:t>What</a:t>
          </a:r>
          <a:endParaRPr lang="en-US" sz="20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t>Machine</a:t>
          </a:r>
          <a:endParaRPr lang="en-US" sz="1600" b="1" kern="1200" dirty="0"/>
        </a:p>
      </dsp:txBody>
      <dsp:txXfrm>
        <a:off x="1099354" y="296572"/>
        <a:ext cx="1039356" cy="637787"/>
      </dsp:txXfrm>
    </dsp:sp>
    <dsp:sp modelId="{0125FF5B-13AB-49B4-AC15-959BAA6F6035}">
      <dsp:nvSpPr>
        <dsp:cNvPr id="0" name=""/>
        <dsp:cNvSpPr/>
      </dsp:nvSpPr>
      <dsp:spPr>
        <a:xfrm>
          <a:off x="1384118" y="923821"/>
          <a:ext cx="1492648" cy="1438379"/>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b="1" kern="1200" dirty="0" smtClean="0">
              <a:solidFill>
                <a:schemeClr val="bg1"/>
              </a:solidFill>
            </a:rPr>
            <a:t>Why</a:t>
          </a:r>
          <a:endParaRPr lang="en-US" sz="2000" b="1" kern="1200" dirty="0">
            <a:solidFill>
              <a:schemeClr val="bg1"/>
            </a:solidFill>
          </a:endParaRPr>
        </a:p>
        <a:p>
          <a:pPr marL="171450" lvl="1" indent="-171450" algn="l" defTabSz="711200" rtl="0">
            <a:lnSpc>
              <a:spcPct val="90000"/>
            </a:lnSpc>
            <a:spcBef>
              <a:spcPct val="0"/>
            </a:spcBef>
            <a:spcAft>
              <a:spcPct val="15000"/>
            </a:spcAft>
            <a:buChar char="••"/>
          </a:pPr>
          <a:r>
            <a:rPr lang="en-US" sz="1600" b="1" kern="1200" dirty="0" smtClean="0"/>
            <a:t>Wash clothes</a:t>
          </a:r>
          <a:endParaRPr lang="en-US" sz="1600" b="1" kern="1200" dirty="0"/>
        </a:p>
      </dsp:txBody>
      <dsp:txXfrm>
        <a:off x="1840620" y="1295403"/>
        <a:ext cx="895589" cy="791108"/>
      </dsp:txXfrm>
    </dsp:sp>
    <dsp:sp modelId="{13B4372A-BE53-4241-BFB8-43963F4C793E}">
      <dsp:nvSpPr>
        <dsp:cNvPr id="0" name=""/>
        <dsp:cNvSpPr/>
      </dsp:nvSpPr>
      <dsp:spPr>
        <a:xfrm>
          <a:off x="323632" y="894440"/>
          <a:ext cx="1567978" cy="1497141"/>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b="1" kern="1200" dirty="0" smtClean="0">
              <a:solidFill>
                <a:schemeClr val="bg1"/>
              </a:solidFill>
            </a:rPr>
            <a:t>How</a:t>
          </a:r>
          <a:endParaRPr lang="en-US" sz="2000" b="1" kern="1200" dirty="0">
            <a:solidFill>
              <a:schemeClr val="bg1"/>
            </a:solidFill>
          </a:endParaRPr>
        </a:p>
        <a:p>
          <a:pPr marL="114300" lvl="1" indent="-114300" algn="l" defTabSz="622300" rtl="0">
            <a:lnSpc>
              <a:spcPct val="90000"/>
            </a:lnSpc>
            <a:spcBef>
              <a:spcPct val="0"/>
            </a:spcBef>
            <a:spcAft>
              <a:spcPct val="15000"/>
            </a:spcAft>
            <a:buChar char="••"/>
          </a:pPr>
          <a:r>
            <a:rPr lang="en-US" sz="1400" b="1" kern="1200" dirty="0" smtClean="0"/>
            <a:t>Automatic</a:t>
          </a:r>
          <a:endParaRPr lang="en-US" sz="1400" b="1" kern="1200" dirty="0"/>
        </a:p>
      </dsp:txBody>
      <dsp:txXfrm>
        <a:off x="471283" y="1281202"/>
        <a:ext cx="940786" cy="8234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5B4C2-AB16-4D32-A961-9A03D4804B38}" type="datetimeFigureOut">
              <a:rPr lang="en-US" smtClean="0"/>
              <a:pPr/>
              <a:t>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9AD1E-39E4-449F-89B8-BB66902467E9}" type="slidenum">
              <a:rPr lang="en-US" smtClean="0"/>
              <a:pPr/>
              <a:t>‹#›</a:t>
            </a:fld>
            <a:endParaRPr lang="en-US"/>
          </a:p>
        </p:txBody>
      </p:sp>
    </p:spTree>
    <p:extLst>
      <p:ext uri="{BB962C8B-B14F-4D97-AF65-F5344CB8AC3E}">
        <p14:creationId xmlns:p14="http://schemas.microsoft.com/office/powerpoint/2010/main" val="340659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BD2094-C5B5-4FA1-BD33-AA884186B7F2}" type="slidenum">
              <a:rPr lang="en-US" smtClean="0"/>
              <a:pPr/>
              <a:t>1</a:t>
            </a:fld>
            <a:endParaRPr lang="en-US"/>
          </a:p>
        </p:txBody>
      </p:sp>
    </p:spTree>
    <p:extLst>
      <p:ext uri="{BB962C8B-B14F-4D97-AF65-F5344CB8AC3E}">
        <p14:creationId xmlns:p14="http://schemas.microsoft.com/office/powerpoint/2010/main" val="401951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8A39AD1E-39E4-449F-89B8-BB66902467E9}" type="slidenum">
              <a:rPr lang="en-US" smtClean="0"/>
              <a:pPr/>
              <a:t>2</a:t>
            </a:fld>
            <a:endParaRPr lang="en-US"/>
          </a:p>
        </p:txBody>
      </p:sp>
    </p:spTree>
    <p:extLst>
      <p:ext uri="{BB962C8B-B14F-4D97-AF65-F5344CB8AC3E}">
        <p14:creationId xmlns:p14="http://schemas.microsoft.com/office/powerpoint/2010/main" val="196766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83384C-7F9A-4666-BA64-4D8F41923AAA}" type="slidenum">
              <a:rPr lang="en-US" smtClean="0"/>
              <a:pPr/>
              <a:t>5</a:t>
            </a:fld>
            <a:endParaRPr lang="en-US"/>
          </a:p>
        </p:txBody>
      </p:sp>
    </p:spTree>
    <p:extLst>
      <p:ext uri="{BB962C8B-B14F-4D97-AF65-F5344CB8AC3E}">
        <p14:creationId xmlns:p14="http://schemas.microsoft.com/office/powerpoint/2010/main" val="153843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83384C-7F9A-4666-BA64-4D8F41923AAA}" type="slidenum">
              <a:rPr lang="en-US" smtClean="0"/>
              <a:pPr/>
              <a:t>7</a:t>
            </a:fld>
            <a:endParaRPr lang="en-US"/>
          </a:p>
        </p:txBody>
      </p:sp>
    </p:spTree>
    <p:extLst>
      <p:ext uri="{BB962C8B-B14F-4D97-AF65-F5344CB8AC3E}">
        <p14:creationId xmlns:p14="http://schemas.microsoft.com/office/powerpoint/2010/main" val="601792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495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1500" cap="all" spc="150" baseline="0">
                <a:solidFill>
                  <a:schemeClr val="accent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770543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3EE3AD0-4789-44F8-A07C-B30EC8D2BDF4}" type="datetime1">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470259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DCC4146-E6EB-42D9-8DD5-947BA1EAADF8}" type="datetime1">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410783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0D7942-1615-48E4-8329-54DFB8468CA1}" type="datetime1">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79445" y="6400800"/>
            <a:ext cx="628815" cy="276228"/>
          </a:xfrm>
        </p:spPr>
        <p:txBody>
          <a:bodyPr/>
          <a:lstStyle>
            <a:lvl1pPr>
              <a:defRPr sz="1400" b="1"/>
            </a:lvl1pPr>
          </a:lstStyle>
          <a:p>
            <a:fld id="{10C85072-ED91-4096-9C01-32B1BB445D37}" type="slidenum">
              <a:rPr lang="en-US" smtClean="0"/>
              <a:pPr/>
              <a:t>‹#›</a:t>
            </a:fld>
            <a:endParaRPr lang="en-US" dirty="0"/>
          </a:p>
        </p:txBody>
      </p:sp>
    </p:spTree>
    <p:extLst>
      <p:ext uri="{BB962C8B-B14F-4D97-AF65-F5344CB8AC3E}">
        <p14:creationId xmlns:p14="http://schemas.microsoft.com/office/powerpoint/2010/main" val="1516960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3601" b="0" cap="none" baseline="0"/>
            </a:lvl1pPr>
          </a:lstStyle>
          <a:p>
            <a:r>
              <a:rPr lang="en-US" smtClean="0"/>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1500" cap="all" spc="150" baseline="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DA7D9F-A6EF-41F4-AA0A-368D1B9D85B2}" type="datetime1">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55125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9AEF2F7-6C40-4079-80DD-DD6BBB29C61F}" type="datetime1">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210609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05D707D-FF39-43AA-A492-6233AF23BE79}" type="datetime1">
              <a:rPr lang="en-US" smtClean="0"/>
              <a:t>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2365650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21CA4F4-C9CA-448C-8810-0799559E3BF4}" type="datetime1">
              <a:rPr lang="en-US" smtClean="0"/>
              <a:t>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924800" y="6400800"/>
            <a:ext cx="628815" cy="276228"/>
          </a:xfrm>
        </p:spPr>
        <p:txBody>
          <a:bodyPr/>
          <a:lstStyle>
            <a:lvl1pPr>
              <a:defRPr sz="1400" b="1"/>
            </a:lvl1pPr>
          </a:lstStyle>
          <a:p>
            <a:fld id="{10C85072-ED91-4096-9C01-32B1BB445D37}" type="slidenum">
              <a:rPr lang="en-US" smtClean="0"/>
              <a:pPr/>
              <a:t>‹#›</a:t>
            </a:fld>
            <a:endParaRPr lang="en-US" dirty="0"/>
          </a:p>
        </p:txBody>
      </p:sp>
    </p:spTree>
    <p:extLst>
      <p:ext uri="{BB962C8B-B14F-4D97-AF65-F5344CB8AC3E}">
        <p14:creationId xmlns:p14="http://schemas.microsoft.com/office/powerpoint/2010/main" val="346951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C277C-3D0F-4D68-AF98-E171E58012E9}" type="datetime1">
              <a:rPr lang="en-US" smtClean="0"/>
              <a:t>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264887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2701"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AB828-3076-42AC-AC33-A2D7C0298665}" type="datetime1">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151737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2701"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C5708C-D783-44DC-AB27-DC2E630BF16F}" type="datetime1">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85072-ED91-4096-9C01-32B1BB445D37}" type="slidenum">
              <a:rPr lang="en-US" smtClean="0"/>
              <a:pPr/>
              <a:t>‹#›</a:t>
            </a:fld>
            <a:endParaRPr lang="en-US"/>
          </a:p>
        </p:txBody>
      </p:sp>
    </p:spTree>
    <p:extLst>
      <p:ext uri="{BB962C8B-B14F-4D97-AF65-F5344CB8AC3E}">
        <p14:creationId xmlns:p14="http://schemas.microsoft.com/office/powerpoint/2010/main" val="4026667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750">
                <a:solidFill>
                  <a:schemeClr val="tx1">
                    <a:tint val="75000"/>
                  </a:schemeClr>
                </a:solidFill>
              </a:defRPr>
            </a:lvl1pPr>
          </a:lstStyle>
          <a:p>
            <a:fld id="{FB3469F4-9133-4928-88A6-42C9651E3F7A}" type="datetime1">
              <a:rPr lang="en-US" smtClean="0"/>
              <a:t>1/3/2016</a:t>
            </a:fld>
            <a:endParaRPr lang="en-US"/>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750">
                <a:solidFill>
                  <a:schemeClr val="tx1">
                    <a:tint val="75000"/>
                  </a:schemeClr>
                </a:solidFill>
              </a:defRPr>
            </a:lvl1pPr>
          </a:lstStyle>
          <a:p>
            <a:fld id="{10C85072-ED91-4096-9C01-32B1BB445D37}" type="slidenum">
              <a:rPr lang="en-US" smtClean="0"/>
              <a:pPr/>
              <a:t>‹#›</a:t>
            </a:fld>
            <a:endParaRPr lang="en-US"/>
          </a:p>
        </p:txBody>
      </p:sp>
    </p:spTree>
    <p:extLst>
      <p:ext uri="{BB962C8B-B14F-4D97-AF65-F5344CB8AC3E}">
        <p14:creationId xmlns:p14="http://schemas.microsoft.com/office/powerpoint/2010/main" val="11526048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hf hdr="0" ftr="0" dt="0"/>
  <p:txStyles>
    <p:title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438400"/>
            <a:ext cx="7467600" cy="2269807"/>
          </a:xfrm>
          <a:prstGeom prst="rect">
            <a:avLst/>
          </a:prstGeom>
        </p:spPr>
        <p:txBody>
          <a:bodyPr vert="horz" lIns="91440" tIns="45720" rIns="91440" bIns="45720" rtlCol="0" anchor="b">
            <a:normAutofit/>
          </a:bodyPr>
          <a:lstStyle>
            <a:lvl1pPr algn="l" defTabSz="685983" rtl="0" eaLnBrk="1" latinLnBrk="0" hangingPunct="1">
              <a:lnSpc>
                <a:spcPct val="80000"/>
              </a:lnSpc>
              <a:spcBef>
                <a:spcPct val="0"/>
              </a:spcBef>
              <a:buNone/>
              <a:defRPr sz="4951" kern="1200" spc="75" baseline="0">
                <a:solidFill>
                  <a:schemeClr val="tx1"/>
                </a:solidFill>
                <a:latin typeface="+mj-lt"/>
                <a:ea typeface="+mj-ea"/>
                <a:cs typeface="+mj-cs"/>
              </a:defRPr>
            </a:lvl1pPr>
          </a:lstStyle>
          <a:p>
            <a:pPr algn="ctr">
              <a:defRPr/>
            </a:pPr>
            <a:r>
              <a:rPr lang="en-US" sz="4400" b="1" dirty="0" smtClean="0"/>
              <a:t/>
            </a:r>
            <a:br>
              <a:rPr lang="en-US" sz="4400" b="1" dirty="0" smtClean="0"/>
            </a:br>
            <a:r>
              <a:rPr lang="en-US" sz="4400" b="1" dirty="0" smtClean="0"/>
              <a:t>Lecture </a:t>
            </a:r>
            <a:r>
              <a:rPr lang="en-US" sz="4400" b="1" dirty="0" smtClean="0"/>
              <a:t>7.</a:t>
            </a:r>
            <a:endParaRPr lang="en-US" sz="4400" b="1" dirty="0" smtClean="0"/>
          </a:p>
          <a:p>
            <a:pPr algn="ctr">
              <a:defRPr/>
            </a:pPr>
            <a:r>
              <a:rPr lang="en-US" sz="4400" i="1" dirty="0"/>
              <a:t>Problem </a:t>
            </a:r>
            <a:r>
              <a:rPr lang="en-US" sz="4400" i="1" dirty="0" smtClean="0"/>
              <a:t>Formulation </a:t>
            </a:r>
            <a:r>
              <a:rPr lang="ar-SA" sz="4400" i="1" dirty="0" smtClean="0"/>
              <a:t/>
            </a:r>
            <a:br>
              <a:rPr lang="ar-SA" sz="4400" i="1" dirty="0" smtClean="0"/>
            </a:br>
            <a:r>
              <a:rPr lang="en-US" sz="4400" i="1" dirty="0" smtClean="0"/>
              <a:t>Case Studies</a:t>
            </a:r>
            <a:endParaRPr lang="en-US" sz="4400" b="1" i="1" dirty="0"/>
          </a:p>
        </p:txBody>
      </p:sp>
      <p:sp>
        <p:nvSpPr>
          <p:cNvPr id="7" name="Subtitle 2"/>
          <p:cNvSpPr txBox="1">
            <a:spLocks/>
          </p:cNvSpPr>
          <p:nvPr/>
        </p:nvSpPr>
        <p:spPr>
          <a:xfrm>
            <a:off x="685800" y="5028883"/>
            <a:ext cx="7848600" cy="609917"/>
          </a:xfrm>
          <a:prstGeom prst="rect">
            <a:avLst/>
          </a:prstGeom>
        </p:spPr>
        <p:txBody>
          <a:bodyPr vert="horz" lIns="91440" tIns="45720" rIns="91440" bIns="45720" rtlCol="0">
            <a:normAutofit/>
          </a:bodyPr>
          <a:lstStyle>
            <a:lvl1pPr marL="0" indent="0" algn="l" defTabSz="685983" rtl="0" eaLnBrk="1" latinLnBrk="0" hangingPunct="1">
              <a:lnSpc>
                <a:spcPct val="90000"/>
              </a:lnSpc>
              <a:spcBef>
                <a:spcPts val="0"/>
              </a:spcBef>
              <a:buClr>
                <a:schemeClr val="accent1"/>
              </a:buClr>
              <a:buSzPct val="100000"/>
              <a:buFont typeface="Arial" pitchFamily="34" charset="0"/>
              <a:buNone/>
              <a:defRPr sz="1500" kern="1200" cap="all" spc="150" baseline="0">
                <a:solidFill>
                  <a:schemeClr val="accent1"/>
                </a:solidFill>
                <a:latin typeface="+mn-lt"/>
                <a:ea typeface="+mn-ea"/>
                <a:cs typeface="+mn-cs"/>
              </a:defRPr>
            </a:lvl1pPr>
            <a:lvl2pPr marL="342991" indent="0" algn="ctr" defTabSz="685983" rtl="0" eaLnBrk="1" latinLnBrk="0" hangingPunct="1">
              <a:lnSpc>
                <a:spcPct val="90000"/>
              </a:lnSpc>
              <a:spcBef>
                <a:spcPts val="900"/>
              </a:spcBef>
              <a:buClr>
                <a:schemeClr val="accent1"/>
              </a:buClr>
              <a:buSzPct val="100000"/>
              <a:buFont typeface="Arial" pitchFamily="34" charset="0"/>
              <a:buNone/>
              <a:defRPr sz="1500" kern="1200">
                <a:solidFill>
                  <a:schemeClr val="tx1">
                    <a:tint val="75000"/>
                  </a:schemeClr>
                </a:solidFill>
                <a:latin typeface="+mn-lt"/>
                <a:ea typeface="+mn-ea"/>
                <a:cs typeface="+mn-cs"/>
              </a:defRPr>
            </a:lvl2pPr>
            <a:lvl3pPr marL="685983" indent="0" algn="ctr" defTabSz="685983" rtl="0" eaLnBrk="1" latinLnBrk="0" hangingPunct="1">
              <a:lnSpc>
                <a:spcPct val="90000"/>
              </a:lnSpc>
              <a:spcBef>
                <a:spcPts val="450"/>
              </a:spcBef>
              <a:buClr>
                <a:schemeClr val="accent1"/>
              </a:buClr>
              <a:buSzPct val="100000"/>
              <a:buFont typeface="Arial" pitchFamily="34" charset="0"/>
              <a:buNone/>
              <a:defRPr sz="1350" kern="1200">
                <a:solidFill>
                  <a:schemeClr val="tx1">
                    <a:tint val="75000"/>
                  </a:schemeClr>
                </a:solidFill>
                <a:latin typeface="+mn-lt"/>
                <a:ea typeface="+mn-ea"/>
                <a:cs typeface="+mn-cs"/>
              </a:defRPr>
            </a:lvl3pPr>
            <a:lvl4pPr marL="1028974" indent="0" algn="ctr" defTabSz="685983" rtl="0" eaLnBrk="1" latinLnBrk="0" hangingPunct="1">
              <a:lnSpc>
                <a:spcPct val="90000"/>
              </a:lnSpc>
              <a:spcBef>
                <a:spcPts val="450"/>
              </a:spcBef>
              <a:buClr>
                <a:schemeClr val="accent1"/>
              </a:buClr>
              <a:buSzPct val="100000"/>
              <a:buFont typeface="Arial" pitchFamily="34" charset="0"/>
              <a:buNone/>
              <a:defRPr sz="1200" kern="1200">
                <a:solidFill>
                  <a:schemeClr val="tx1">
                    <a:tint val="75000"/>
                  </a:schemeClr>
                </a:solidFill>
                <a:latin typeface="+mn-lt"/>
                <a:ea typeface="+mn-ea"/>
                <a:cs typeface="+mn-cs"/>
              </a:defRPr>
            </a:lvl4pPr>
            <a:lvl5pPr marL="1371966" indent="0" algn="ctr" defTabSz="685983" rtl="0" eaLnBrk="1" latinLnBrk="0" hangingPunct="1">
              <a:lnSpc>
                <a:spcPct val="90000"/>
              </a:lnSpc>
              <a:spcBef>
                <a:spcPts val="450"/>
              </a:spcBef>
              <a:buClr>
                <a:schemeClr val="accent1"/>
              </a:buClr>
              <a:buSzPct val="100000"/>
              <a:buFont typeface="Arial" pitchFamily="34" charset="0"/>
              <a:buNone/>
              <a:defRPr sz="1200" kern="1200">
                <a:solidFill>
                  <a:schemeClr val="tx1">
                    <a:tint val="75000"/>
                  </a:schemeClr>
                </a:solidFill>
                <a:latin typeface="+mn-lt"/>
                <a:ea typeface="+mn-ea"/>
                <a:cs typeface="+mn-cs"/>
              </a:defRPr>
            </a:lvl5pPr>
            <a:lvl6pPr marL="1714957"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6pPr>
            <a:lvl7pPr marL="2057949"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7pPr>
            <a:lvl8pPr marL="2400940"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8pPr>
            <a:lvl9pPr marL="2743932" indent="0" algn="ctr" defTabSz="685983" rtl="0" eaLnBrk="1" latinLnBrk="0" hangingPunct="1">
              <a:spcBef>
                <a:spcPts val="450"/>
              </a:spcBef>
              <a:buClr>
                <a:schemeClr val="accent1"/>
              </a:buClr>
              <a:buFont typeface="Arial" pitchFamily="34" charset="0"/>
              <a:buNone/>
              <a:defRPr sz="1200" kern="1200">
                <a:solidFill>
                  <a:schemeClr val="tx1">
                    <a:tint val="75000"/>
                  </a:schemeClr>
                </a:solidFill>
                <a:latin typeface="+mn-lt"/>
                <a:ea typeface="+mn-ea"/>
                <a:cs typeface="+mn-cs"/>
              </a:defRPr>
            </a:lvl9pPr>
          </a:lstStyle>
          <a:p>
            <a:pPr algn="ctr">
              <a:defRPr/>
            </a:pPr>
            <a:r>
              <a:rPr lang="en-US" sz="2000" smtClean="0"/>
              <a:t>Spring 2016</a:t>
            </a:r>
            <a:endParaRPr lang="en-US" sz="2000" dirty="0" smtClean="0"/>
          </a:p>
          <a:p>
            <a:pPr>
              <a:defRPr/>
            </a:pPr>
            <a:endParaRPr lang="en-US" sz="2000" dirty="0"/>
          </a:p>
        </p:txBody>
      </p:sp>
      <p:sp>
        <p:nvSpPr>
          <p:cNvPr id="8" name="Rectangle 7"/>
          <p:cNvSpPr/>
          <p:nvPr/>
        </p:nvSpPr>
        <p:spPr>
          <a:xfrm>
            <a:off x="169863" y="1522413"/>
            <a:ext cx="4572000" cy="1600200"/>
          </a:xfrm>
          <a:prstGeom prst="rect">
            <a:avLst/>
          </a:prstGeom>
        </p:spPr>
        <p:txBody>
          <a:bodyPr>
            <a:spAutoFit/>
          </a:bodyPr>
          <a:lstStyle/>
          <a:p>
            <a:pPr>
              <a:defRPr/>
            </a:pPr>
            <a:r>
              <a:rPr lang="en-US" sz="2000" spc="75" dirty="0">
                <a:solidFill>
                  <a:schemeClr val="accent1">
                    <a:lumMod val="60000"/>
                    <a:lumOff val="40000"/>
                  </a:schemeClr>
                </a:solidFill>
                <a:latin typeface="Arial" panose="020B0604020202020204" pitchFamily="34" charset="0"/>
                <a:cs typeface="Arial" panose="020B0604020202020204" pitchFamily="34" charset="0"/>
              </a:rPr>
              <a:t>GE105</a:t>
            </a:r>
          </a:p>
          <a:p>
            <a:pPr>
              <a:defRPr/>
            </a:pPr>
            <a:r>
              <a:rPr lang="en-US" sz="2000" spc="75" dirty="0">
                <a:solidFill>
                  <a:schemeClr val="accent1">
                    <a:lumMod val="60000"/>
                    <a:lumOff val="40000"/>
                  </a:schemeClr>
                </a:solidFill>
                <a:latin typeface="Arial" panose="020B0604020202020204" pitchFamily="34" charset="0"/>
                <a:cs typeface="Arial" panose="020B0604020202020204" pitchFamily="34" charset="0"/>
              </a:rPr>
              <a:t>Introduction to Engineering Design </a:t>
            </a:r>
            <a:r>
              <a:rPr lang="en-US" sz="2000" spc="75" dirty="0">
                <a:solidFill>
                  <a:schemeClr val="accent1">
                    <a:lumMod val="60000"/>
                    <a:lumOff val="40000"/>
                  </a:schemeClr>
                </a:solidFill>
                <a:latin typeface="Arial" panose="020B0604020202020204" pitchFamily="34" charset="0"/>
                <a:ea typeface="+mj-ea"/>
                <a:cs typeface="Arial" panose="020B0604020202020204" pitchFamily="34" charset="0"/>
              </a:rPr>
              <a:t>College of Engineering</a:t>
            </a:r>
          </a:p>
          <a:p>
            <a:pPr>
              <a:defRPr/>
            </a:pPr>
            <a:r>
              <a:rPr lang="en-US" sz="2000" spc="75" dirty="0">
                <a:solidFill>
                  <a:schemeClr val="accent1">
                    <a:lumMod val="60000"/>
                    <a:lumOff val="40000"/>
                  </a:schemeClr>
                </a:solidFill>
                <a:latin typeface="Arial" panose="020B0604020202020204" pitchFamily="34" charset="0"/>
                <a:ea typeface="+mj-ea"/>
                <a:cs typeface="Arial" panose="020B0604020202020204" pitchFamily="34" charset="0"/>
              </a:rPr>
              <a:t>King Saud University</a:t>
            </a:r>
          </a:p>
          <a:p>
            <a:pPr>
              <a:defRPr/>
            </a:pPr>
            <a:endParaRPr lang="en-US" dirty="0"/>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9563"/>
            <a:ext cx="315277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115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4122420" cy="3048000"/>
          </a:xfrm>
        </p:spPr>
        <p:txBody>
          <a:bodyPr>
            <a:normAutofit/>
          </a:bodyPr>
          <a:lstStyle/>
          <a:p>
            <a:pPr marL="0" indent="0">
              <a:buNone/>
            </a:pPr>
            <a:r>
              <a:rPr lang="en-US" sz="2400" b="1" dirty="0">
                <a:solidFill>
                  <a:schemeClr val="accent2">
                    <a:lumMod val="40000"/>
                    <a:lumOff val="60000"/>
                  </a:schemeClr>
                </a:solidFill>
              </a:rPr>
              <a:t>Criteria</a:t>
            </a:r>
            <a:r>
              <a:rPr lang="en-US" sz="2400" b="1" dirty="0" smtClean="0"/>
              <a:t> :</a:t>
            </a:r>
          </a:p>
          <a:p>
            <a:pPr lvl="0"/>
            <a:r>
              <a:rPr lang="en-US" sz="2400" b="1" dirty="0" smtClean="0"/>
              <a:t>Low cost</a:t>
            </a:r>
          </a:p>
          <a:p>
            <a:pPr lvl="0"/>
            <a:r>
              <a:rPr lang="en-US" sz="2400" b="1" dirty="0" smtClean="0"/>
              <a:t>Light weight</a:t>
            </a:r>
          </a:p>
          <a:p>
            <a:pPr lvl="0"/>
            <a:r>
              <a:rPr lang="en-US" sz="2400" b="1" dirty="0" smtClean="0"/>
              <a:t>Low force</a:t>
            </a:r>
          </a:p>
          <a:p>
            <a:r>
              <a:rPr lang="en-US" sz="2400" b="1" dirty="0"/>
              <a:t>High Safety</a:t>
            </a:r>
          </a:p>
          <a:p>
            <a:pPr lvl="0"/>
            <a:r>
              <a:rPr lang="en-US" sz="2400" b="1" dirty="0" smtClean="0"/>
              <a:t>Simple to manufacture</a:t>
            </a:r>
          </a:p>
          <a:p>
            <a:pPr lvl="0"/>
            <a:endParaRPr lang="en-US" sz="2400" b="1" dirty="0" smtClean="0"/>
          </a:p>
        </p:txBody>
      </p:sp>
      <p:sp>
        <p:nvSpPr>
          <p:cNvPr id="4" name="Slide Number Placeholder 3"/>
          <p:cNvSpPr>
            <a:spLocks noGrp="1"/>
          </p:cNvSpPr>
          <p:nvPr>
            <p:ph type="sldNum" sz="quarter" idx="12"/>
          </p:nvPr>
        </p:nvSpPr>
        <p:spPr/>
        <p:txBody>
          <a:bodyPr/>
          <a:lstStyle/>
          <a:p>
            <a:fld id="{10C85072-ED91-4096-9C01-32B1BB445D37}" type="slidenum">
              <a:rPr lang="en-US" smtClean="0"/>
              <a:pPr/>
              <a:t>10</a:t>
            </a:fld>
            <a:endParaRPr lang="en-US"/>
          </a:p>
        </p:txBody>
      </p:sp>
      <p:sp>
        <p:nvSpPr>
          <p:cNvPr id="5" name="Content Placeholder 2"/>
          <p:cNvSpPr txBox="1">
            <a:spLocks/>
          </p:cNvSpPr>
          <p:nvPr/>
        </p:nvSpPr>
        <p:spPr>
          <a:xfrm>
            <a:off x="685800" y="3810000"/>
            <a:ext cx="8229600" cy="27289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lumMod val="40000"/>
                    <a:lumOff val="60000"/>
                  </a:schemeClr>
                </a:solidFill>
              </a:rPr>
              <a:t>Needed Information</a:t>
            </a:r>
            <a:r>
              <a:rPr lang="en-US" sz="2400" b="1" dirty="0" smtClean="0"/>
              <a:t>:</a:t>
            </a:r>
          </a:p>
          <a:p>
            <a:pPr marL="171450" indent="-171450"/>
            <a:r>
              <a:rPr lang="en-US" sz="2400" b="1" dirty="0" smtClean="0"/>
              <a:t>Type of materials used </a:t>
            </a:r>
          </a:p>
          <a:p>
            <a:pPr marL="171450" indent="-171450"/>
            <a:r>
              <a:rPr lang="en-US" sz="2400" b="1" dirty="0" smtClean="0"/>
              <a:t>Typical existing devices in the market</a:t>
            </a:r>
          </a:p>
          <a:p>
            <a:pPr marL="171450" indent="-171450"/>
            <a:r>
              <a:rPr lang="en-US" sz="2400" b="1" dirty="0" smtClean="0"/>
              <a:t>Different can sizes</a:t>
            </a:r>
          </a:p>
          <a:p>
            <a:pPr marL="171450" indent="-171450"/>
            <a:r>
              <a:rPr lang="en-US" sz="2400" b="1" dirty="0" smtClean="0"/>
              <a:t>Mechanism for applying force </a:t>
            </a:r>
            <a:endParaRPr lang="ar-SA" sz="2400" b="1" dirty="0"/>
          </a:p>
        </p:txBody>
      </p:sp>
      <p:pic>
        <p:nvPicPr>
          <p:cNvPr id="7" name="Picture 6"/>
          <p:cNvPicPr>
            <a:picLocks noChangeAspect="1"/>
          </p:cNvPicPr>
          <p:nvPr/>
        </p:nvPicPr>
        <p:blipFill rotWithShape="1">
          <a:blip r:embed="rId2"/>
          <a:srcRect l="4801" t="19438" r="8799" b="12250"/>
          <a:stretch/>
        </p:blipFill>
        <p:spPr>
          <a:xfrm>
            <a:off x="5105400" y="1371600"/>
            <a:ext cx="3291840" cy="1737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7252" y="873336"/>
            <a:ext cx="7724748" cy="638212"/>
          </a:xfrm>
        </p:spPr>
        <p:txBody>
          <a:bodyPr>
            <a:normAutofit fontScale="92500" lnSpcReduction="10000"/>
          </a:bodyPr>
          <a:lstStyle/>
          <a:p>
            <a:pPr marL="6350" indent="-6350">
              <a:buNone/>
            </a:pPr>
            <a:r>
              <a:rPr lang="en-US" sz="2400" b="1" dirty="0" smtClean="0">
                <a:solidFill>
                  <a:srgbClr val="FFC000"/>
                </a:solidFill>
              </a:rPr>
              <a:t>Statement: Need a </a:t>
            </a:r>
            <a:r>
              <a:rPr lang="en-US" sz="2400" b="1" dirty="0">
                <a:solidFill>
                  <a:srgbClr val="FFC000"/>
                </a:solidFill>
              </a:rPr>
              <a:t>device for securing a coffee cup near the driver's seat of an </a:t>
            </a:r>
            <a:r>
              <a:rPr lang="en-US" sz="2400" b="1" dirty="0" smtClean="0">
                <a:solidFill>
                  <a:srgbClr val="FFC000"/>
                </a:solidFill>
              </a:rPr>
              <a:t>automobile</a:t>
            </a:r>
            <a:endParaRPr lang="en-US" dirty="0" smtClean="0"/>
          </a:p>
        </p:txBody>
      </p:sp>
      <p:sp>
        <p:nvSpPr>
          <p:cNvPr id="4" name="Slide Number Placeholder 3"/>
          <p:cNvSpPr>
            <a:spLocks noGrp="1"/>
          </p:cNvSpPr>
          <p:nvPr>
            <p:ph type="sldNum" sz="quarter" idx="12"/>
          </p:nvPr>
        </p:nvSpPr>
        <p:spPr/>
        <p:txBody>
          <a:bodyPr/>
          <a:lstStyle/>
          <a:p>
            <a:fld id="{10C85072-ED91-4096-9C01-32B1BB445D37}" type="slidenum">
              <a:rPr lang="en-US" smtClean="0"/>
              <a:pPr/>
              <a:t>11</a:t>
            </a:fld>
            <a:endParaRPr lang="en-US"/>
          </a:p>
        </p:txBody>
      </p:sp>
      <p:sp>
        <p:nvSpPr>
          <p:cNvPr id="3" name="Title 1"/>
          <p:cNvSpPr txBox="1">
            <a:spLocks/>
          </p:cNvSpPr>
          <p:nvPr/>
        </p:nvSpPr>
        <p:spPr>
          <a:xfrm>
            <a:off x="657252" y="-24"/>
            <a:ext cx="7629524" cy="1186819"/>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defTabSz="685983" fontAlgn="auto">
              <a:lnSpc>
                <a:spcPct val="90000"/>
              </a:lnSpc>
              <a:spcBef>
                <a:spcPct val="0"/>
              </a:spcBef>
              <a:spcAft>
                <a:spcPts val="0"/>
              </a:spcAft>
              <a:buClrTx/>
              <a:buSzTx/>
              <a:tabLst/>
              <a:defRPr/>
            </a:pPr>
            <a:r>
              <a:rPr lang="en-US" sz="2701" b="1" spc="75" dirty="0">
                <a:solidFill>
                  <a:schemeClr val="accent2">
                    <a:lumMod val="40000"/>
                    <a:lumOff val="60000"/>
                  </a:schemeClr>
                </a:solidFill>
                <a:latin typeface="+mj-lt"/>
                <a:ea typeface="+mj-ea"/>
                <a:cs typeface="+mj-cs"/>
              </a:rPr>
              <a:t>Example # 3</a:t>
            </a:r>
            <a:endParaRPr lang="id-ID" sz="2701" b="1" spc="75" dirty="0">
              <a:solidFill>
                <a:schemeClr val="accent2">
                  <a:lumMod val="40000"/>
                  <a:lumOff val="60000"/>
                </a:schemeClr>
              </a:solidFill>
              <a:latin typeface="+mj-lt"/>
              <a:ea typeface="+mj-ea"/>
              <a:cs typeface="+mj-cs"/>
            </a:endParaRPr>
          </a:p>
        </p:txBody>
      </p:sp>
      <p:sp>
        <p:nvSpPr>
          <p:cNvPr id="5" name="Title 2"/>
          <p:cNvSpPr>
            <a:spLocks noGrp="1"/>
          </p:cNvSpPr>
          <p:nvPr>
            <p:ph type="title"/>
          </p:nvPr>
        </p:nvSpPr>
        <p:spPr>
          <a:xfrm>
            <a:off x="680112" y="1464862"/>
            <a:ext cx="2619348" cy="433374"/>
          </a:xfrm>
        </p:spPr>
        <p:txBody>
          <a:bodyPr>
            <a:normAutofit/>
          </a:bodyPr>
          <a:lstStyle/>
          <a:p>
            <a:pPr defTabSz="914400"/>
            <a:r>
              <a:rPr lang="en-US" sz="2000" b="1" dirty="0">
                <a:solidFill>
                  <a:schemeClr val="tx2">
                    <a:lumMod val="75000"/>
                  </a:schemeClr>
                </a:solidFill>
                <a:latin typeface="+mn-lt"/>
                <a:ea typeface="+mn-ea"/>
                <a:cs typeface="+mn-cs"/>
              </a:rPr>
              <a:t>Need Analysis</a:t>
            </a:r>
            <a:endParaRPr lang="id-ID" sz="2000" b="1" dirty="0">
              <a:solidFill>
                <a:schemeClr val="tx2">
                  <a:lumMod val="75000"/>
                </a:schemeClr>
              </a:solidFill>
              <a:latin typeface="+mn-lt"/>
              <a:ea typeface="+mn-ea"/>
              <a:cs typeface="+mn-cs"/>
            </a:endParaRPr>
          </a:p>
        </p:txBody>
      </p:sp>
      <p:sp>
        <p:nvSpPr>
          <p:cNvPr id="6" name="Rectangle 5"/>
          <p:cNvSpPr/>
          <p:nvPr/>
        </p:nvSpPr>
        <p:spPr>
          <a:xfrm>
            <a:off x="609600" y="1789615"/>
            <a:ext cx="8458200" cy="4616648"/>
          </a:xfrm>
          <a:prstGeom prst="rect">
            <a:avLst/>
          </a:prstGeom>
        </p:spPr>
        <p:txBody>
          <a:bodyPr wrap="square">
            <a:spAutoFit/>
          </a:bodyPr>
          <a:lstStyle/>
          <a:p>
            <a:pPr marL="365760" lvl="0" indent="-256032">
              <a:spcBef>
                <a:spcPts val="400"/>
              </a:spcBef>
              <a:buClr>
                <a:schemeClr val="accent1"/>
              </a:buClr>
              <a:buSzPct val="68000"/>
              <a:buFont typeface="Wingdings 3"/>
              <a:buChar char=""/>
              <a:defRPr/>
            </a:pPr>
            <a:r>
              <a:rPr lang="en-US" sz="2400" dirty="0"/>
              <a:t>Coffee cup holder for car (near the driver seat</a:t>
            </a:r>
            <a:r>
              <a:rPr lang="en-US" sz="2400" dirty="0" smtClean="0"/>
              <a:t>)</a:t>
            </a:r>
            <a:endParaRPr lang="en-US" sz="2400" dirty="0"/>
          </a:p>
          <a:p>
            <a:pPr marL="365760" lvl="0" indent="-256032">
              <a:spcBef>
                <a:spcPts val="400"/>
              </a:spcBef>
              <a:buClr>
                <a:schemeClr val="accent1"/>
              </a:buClr>
              <a:buSzPct val="68000"/>
              <a:buFont typeface="Wingdings 3"/>
              <a:buChar char=""/>
              <a:defRPr/>
            </a:pPr>
            <a:r>
              <a:rPr lang="en-US" sz="2400" dirty="0"/>
              <a:t>Locking system to prevent the cup from </a:t>
            </a:r>
            <a:r>
              <a:rPr lang="en-US" sz="2400" dirty="0" smtClean="0"/>
              <a:t>spilling</a:t>
            </a:r>
            <a:endParaRPr lang="en-US" sz="2400" dirty="0"/>
          </a:p>
          <a:p>
            <a:pPr marL="365760" lvl="0" indent="-256032">
              <a:spcBef>
                <a:spcPts val="400"/>
              </a:spcBef>
              <a:buClr>
                <a:schemeClr val="accent1"/>
              </a:buClr>
              <a:buSzPct val="68000"/>
              <a:buFont typeface="Wingdings 3"/>
              <a:buChar char=""/>
              <a:defRPr/>
            </a:pPr>
            <a:r>
              <a:rPr lang="en-US" sz="2400" dirty="0"/>
              <a:t>It does not interfere with the proper operation of the </a:t>
            </a:r>
            <a:r>
              <a:rPr lang="en-US" sz="2400" dirty="0" smtClean="0"/>
              <a:t>car</a:t>
            </a:r>
            <a:endParaRPr lang="en-US" sz="2400" dirty="0"/>
          </a:p>
          <a:p>
            <a:pPr marL="365760" lvl="0" indent="-256032">
              <a:spcBef>
                <a:spcPts val="400"/>
              </a:spcBef>
              <a:buClr>
                <a:schemeClr val="accent1"/>
              </a:buClr>
              <a:buSzPct val="68000"/>
              <a:buFont typeface="Wingdings 3"/>
              <a:buChar char=""/>
              <a:defRPr/>
            </a:pPr>
            <a:r>
              <a:rPr lang="en-US" sz="2400" dirty="0"/>
              <a:t>Adaptable to a wide variety of </a:t>
            </a:r>
            <a:r>
              <a:rPr lang="en-US" sz="2400" dirty="0" smtClean="0"/>
              <a:t>vehicles</a:t>
            </a:r>
            <a:endParaRPr lang="en-US" sz="2400" dirty="0"/>
          </a:p>
          <a:p>
            <a:pPr marL="365760" lvl="0" indent="-256032">
              <a:spcBef>
                <a:spcPts val="400"/>
              </a:spcBef>
              <a:buClr>
                <a:schemeClr val="accent1"/>
              </a:buClr>
              <a:buSzPct val="68000"/>
              <a:buFont typeface="Wingdings 3"/>
              <a:buChar char=""/>
              <a:defRPr/>
            </a:pPr>
            <a:r>
              <a:rPr lang="en-US" sz="2400" dirty="0"/>
              <a:t>Detachable (Designed to be unfastened or disconnected without damage)</a:t>
            </a:r>
          </a:p>
          <a:p>
            <a:pPr marL="365760" lvl="0" indent="-256032">
              <a:spcBef>
                <a:spcPts val="400"/>
              </a:spcBef>
              <a:buClr>
                <a:schemeClr val="accent1"/>
              </a:buClr>
              <a:buSzPct val="68000"/>
              <a:buFont typeface="Wingdings 3"/>
              <a:buChar char=""/>
              <a:defRPr/>
            </a:pPr>
            <a:r>
              <a:rPr lang="en-US" sz="2400" dirty="0"/>
              <a:t>Easy to </a:t>
            </a:r>
            <a:r>
              <a:rPr lang="en-US" sz="2400" dirty="0" smtClean="0"/>
              <a:t>use</a:t>
            </a:r>
            <a:endParaRPr lang="en-US" sz="2400" dirty="0"/>
          </a:p>
          <a:p>
            <a:pPr marL="365760" lvl="0" indent="-256032">
              <a:spcBef>
                <a:spcPts val="400"/>
              </a:spcBef>
              <a:buClr>
                <a:schemeClr val="accent1"/>
              </a:buClr>
              <a:buSzPct val="68000"/>
              <a:buFont typeface="Wingdings 3"/>
              <a:buChar char=""/>
              <a:defRPr/>
            </a:pPr>
            <a:r>
              <a:rPr lang="en-US" sz="2400" dirty="0"/>
              <a:t>Durable material for various </a:t>
            </a:r>
            <a:r>
              <a:rPr lang="en-US" sz="2400" dirty="0" smtClean="0"/>
              <a:t>temperatures</a:t>
            </a:r>
            <a:endParaRPr lang="en-US" sz="2400" dirty="0"/>
          </a:p>
          <a:p>
            <a:pPr marL="365760" lvl="0" indent="-256032">
              <a:spcBef>
                <a:spcPts val="400"/>
              </a:spcBef>
              <a:buClr>
                <a:schemeClr val="accent1"/>
              </a:buClr>
              <a:buSzPct val="68000"/>
              <a:buFont typeface="Wingdings 3"/>
              <a:buChar char=""/>
              <a:defRPr/>
            </a:pPr>
            <a:r>
              <a:rPr lang="en-US" sz="2400" dirty="0"/>
              <a:t>No need to modify car </a:t>
            </a:r>
            <a:r>
              <a:rPr lang="en-US" sz="2400" dirty="0" smtClean="0"/>
              <a:t>interior</a:t>
            </a:r>
            <a:endParaRPr lang="en-US" sz="2400" dirty="0"/>
          </a:p>
          <a:p>
            <a:pPr marL="365760" lvl="0" indent="-256032">
              <a:spcBef>
                <a:spcPts val="400"/>
              </a:spcBef>
              <a:buClr>
                <a:schemeClr val="accent1"/>
              </a:buClr>
              <a:buSzPct val="68000"/>
              <a:buFont typeface="Wingdings 3"/>
              <a:buChar char=""/>
              <a:defRPr/>
            </a:pPr>
            <a:r>
              <a:rPr lang="en-US" sz="2400" dirty="0"/>
              <a:t>Cost not exceed SR </a:t>
            </a:r>
            <a:r>
              <a:rPr lang="en-US" sz="2400" dirty="0" smtClean="0"/>
              <a:t>50</a:t>
            </a:r>
            <a:endParaRPr lang="en-US" sz="2400" dirty="0"/>
          </a:p>
          <a:p>
            <a:pPr marL="365760" lvl="0" indent="-256032">
              <a:spcBef>
                <a:spcPts val="400"/>
              </a:spcBef>
              <a:buClr>
                <a:schemeClr val="accent1"/>
              </a:buClr>
              <a:buSzPct val="68000"/>
              <a:buFont typeface="Wingdings 3"/>
              <a:buChar char=""/>
              <a:defRPr/>
            </a:pPr>
            <a:r>
              <a:rPr lang="en-US" sz="2400" dirty="0"/>
              <a:t>Flexibility of coffee cup size</a:t>
            </a:r>
          </a:p>
        </p:txBody>
      </p:sp>
      <p:pic>
        <p:nvPicPr>
          <p:cNvPr id="7" name="Picture 6"/>
          <p:cNvPicPr>
            <a:picLocks noChangeAspect="1"/>
          </p:cNvPicPr>
          <p:nvPr/>
        </p:nvPicPr>
        <p:blipFill>
          <a:blip r:embed="rId2"/>
          <a:stretch>
            <a:fillRect/>
          </a:stretch>
        </p:blipFill>
        <p:spPr>
          <a:xfrm>
            <a:off x="6705600" y="3958189"/>
            <a:ext cx="1533525" cy="2303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85072-ED91-4096-9C01-32B1BB445D37}" type="slidenum">
              <a:rPr lang="en-US" smtClean="0"/>
              <a:pPr/>
              <a:t>12</a:t>
            </a:fld>
            <a:endParaRPr lang="en-US"/>
          </a:p>
        </p:txBody>
      </p:sp>
      <p:sp>
        <p:nvSpPr>
          <p:cNvPr id="5" name="Content Placeholder 1"/>
          <p:cNvSpPr txBox="1">
            <a:spLocks/>
          </p:cNvSpPr>
          <p:nvPr/>
        </p:nvSpPr>
        <p:spPr>
          <a:xfrm>
            <a:off x="304800" y="762001"/>
            <a:ext cx="8186766" cy="1752600"/>
          </a:xfrm>
          <a:prstGeom prst="rect">
            <a:avLst/>
          </a:prstGeom>
        </p:spPr>
        <p:txBody>
          <a:bodyPr vert="horz">
            <a:normAutofit/>
          </a:bodyPr>
          <a:lstStyle/>
          <a:p>
            <a:pPr lvl="0">
              <a:spcBef>
                <a:spcPct val="20000"/>
              </a:spcBef>
              <a:buClr>
                <a:schemeClr val="accent1"/>
              </a:buClr>
              <a:buSzPct val="68000"/>
              <a:defRPr/>
            </a:pPr>
            <a:r>
              <a:rPr lang="en-US" sz="2400" b="1" dirty="0">
                <a:solidFill>
                  <a:schemeClr val="accent2">
                    <a:lumMod val="40000"/>
                    <a:lumOff val="60000"/>
                  </a:schemeClr>
                </a:solidFill>
              </a:rPr>
              <a:t>Primary Objectives</a:t>
            </a:r>
          </a:p>
          <a:p>
            <a:pPr marL="365760" lvl="0" indent="-256032">
              <a:spcBef>
                <a:spcPts val="400"/>
              </a:spcBef>
              <a:buClr>
                <a:schemeClr val="accent1"/>
              </a:buClr>
              <a:buSzPct val="68000"/>
              <a:buFont typeface="Wingdings 3"/>
              <a:buChar char=""/>
              <a:defRPr/>
            </a:pPr>
            <a:r>
              <a:rPr lang="en-US" sz="2700" dirty="0" smtClean="0"/>
              <a:t>A device for securing a coffee cup near the driver’s seat of an automobile </a:t>
            </a:r>
            <a:endParaRPr lang="en-US" sz="2700" dirty="0"/>
          </a:p>
        </p:txBody>
      </p:sp>
      <p:sp>
        <p:nvSpPr>
          <p:cNvPr id="6" name="Content Placeholder 1"/>
          <p:cNvSpPr txBox="1">
            <a:spLocks/>
          </p:cNvSpPr>
          <p:nvPr/>
        </p:nvSpPr>
        <p:spPr>
          <a:xfrm>
            <a:off x="304800" y="2476501"/>
            <a:ext cx="8186766" cy="1985978"/>
          </a:xfrm>
          <a:prstGeom prst="rect">
            <a:avLst/>
          </a:prstGeom>
        </p:spPr>
        <p:txBody>
          <a:bodyPr vert="horz">
            <a:normAutofit/>
          </a:bodyPr>
          <a:lstStyle/>
          <a:p>
            <a:pPr lvl="0">
              <a:spcBef>
                <a:spcPct val="20000"/>
              </a:spcBef>
              <a:buClr>
                <a:schemeClr val="accent1"/>
              </a:buClr>
              <a:buSzPct val="68000"/>
              <a:defRPr/>
            </a:pPr>
            <a:r>
              <a:rPr lang="en-US" sz="2400" b="1" dirty="0">
                <a:solidFill>
                  <a:schemeClr val="accent2">
                    <a:lumMod val="40000"/>
                    <a:lumOff val="60000"/>
                  </a:schemeClr>
                </a:solidFill>
              </a:rPr>
              <a:t>Secondary Objectives:</a:t>
            </a:r>
          </a:p>
          <a:p>
            <a:pPr marL="365760" lvl="0" indent="-256032">
              <a:spcBef>
                <a:spcPts val="400"/>
              </a:spcBef>
              <a:buClr>
                <a:schemeClr val="accent1"/>
              </a:buClr>
              <a:buSzPct val="68000"/>
              <a:buFont typeface="Wingdings 3"/>
              <a:buChar char=""/>
              <a:defRPr/>
            </a:pPr>
            <a:r>
              <a:rPr lang="en-US" sz="2800" dirty="0" smtClean="0"/>
              <a:t>The device should be detachable</a:t>
            </a:r>
          </a:p>
          <a:p>
            <a:pPr marL="365760" lvl="0" indent="-256032">
              <a:spcBef>
                <a:spcPts val="400"/>
              </a:spcBef>
              <a:buClr>
                <a:schemeClr val="accent1"/>
              </a:buClr>
              <a:buSzPct val="68000"/>
              <a:buFont typeface="Wingdings 3"/>
              <a:buChar char=""/>
              <a:defRPr/>
            </a:pPr>
            <a:r>
              <a:rPr lang="en-US" sz="2800" dirty="0"/>
              <a:t>No modification </a:t>
            </a:r>
            <a:r>
              <a:rPr lang="en-US" sz="2800" dirty="0" smtClean="0"/>
              <a:t>of car interior is needed</a:t>
            </a:r>
            <a:endParaRPr lang="en-US" sz="2700" dirty="0" smtClean="0"/>
          </a:p>
        </p:txBody>
      </p:sp>
      <p:pic>
        <p:nvPicPr>
          <p:cNvPr id="7" name="Picture 6"/>
          <p:cNvPicPr>
            <a:picLocks noChangeAspect="1"/>
          </p:cNvPicPr>
          <p:nvPr/>
        </p:nvPicPr>
        <p:blipFill>
          <a:blip r:embed="rId2"/>
          <a:stretch>
            <a:fillRect/>
          </a:stretch>
        </p:blipFill>
        <p:spPr>
          <a:xfrm>
            <a:off x="4495800" y="4197850"/>
            <a:ext cx="2304488" cy="2310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157014"/>
            <a:ext cx="2057400" cy="685800"/>
          </a:xfrm>
        </p:spPr>
        <p:txBody>
          <a:bodyPr>
            <a:normAutofit/>
          </a:bodyPr>
          <a:lstStyle/>
          <a:p>
            <a:pPr defTabSz="914400">
              <a:spcBef>
                <a:spcPct val="20000"/>
              </a:spcBef>
            </a:pPr>
            <a:r>
              <a:rPr lang="en-US" sz="2400" b="1" dirty="0">
                <a:solidFill>
                  <a:schemeClr val="accent2">
                    <a:lumMod val="40000"/>
                    <a:lumOff val="60000"/>
                  </a:schemeClr>
                </a:solidFill>
                <a:latin typeface="+mn-lt"/>
                <a:ea typeface="+mn-ea"/>
                <a:cs typeface="+mn-cs"/>
              </a:rPr>
              <a:t>Constraints</a:t>
            </a:r>
            <a:endParaRPr lang="id-ID" sz="2400" b="1" dirty="0">
              <a:solidFill>
                <a:schemeClr val="accent2">
                  <a:lumMod val="40000"/>
                  <a:lumOff val="60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10C85072-ED91-4096-9C01-32B1BB445D37}" type="slidenum">
              <a:rPr lang="en-US" smtClean="0"/>
              <a:pPr/>
              <a:t>13</a:t>
            </a:fld>
            <a:endParaRPr lang="en-US"/>
          </a:p>
        </p:txBody>
      </p:sp>
      <p:sp>
        <p:nvSpPr>
          <p:cNvPr id="5" name="Content Placeholder 1"/>
          <p:cNvSpPr txBox="1">
            <a:spLocks/>
          </p:cNvSpPr>
          <p:nvPr/>
        </p:nvSpPr>
        <p:spPr>
          <a:xfrm>
            <a:off x="533400" y="858054"/>
            <a:ext cx="5486400" cy="2438400"/>
          </a:xfrm>
          <a:prstGeom prst="rect">
            <a:avLst/>
          </a:prstGeom>
        </p:spPr>
        <p:txBody>
          <a:bodyPr vert="horz">
            <a:noAutofit/>
          </a:bodyPr>
          <a:lstStyle/>
          <a:p>
            <a:pPr marL="365760" marR="0" lvl="0" indent="-256032" algn="l" defTabSz="914400" rtl="0" eaLnBrk="1" fontAlgn="auto" latinLnBrk="0" hangingPunct="1">
              <a:spcAft>
                <a:spcPts val="0"/>
              </a:spcAft>
              <a:buClr>
                <a:schemeClr val="accent1"/>
              </a:buClr>
              <a:buSzPct val="68000"/>
              <a:buFont typeface="Wingdings 3"/>
              <a:buChar char=""/>
              <a:tabLst/>
              <a:defRPr/>
            </a:pPr>
            <a:r>
              <a:rPr lang="en-US" sz="2400" dirty="0" smtClean="0"/>
              <a:t>Spilling free</a:t>
            </a:r>
          </a:p>
          <a:p>
            <a:pPr marL="365760" marR="0" lvl="0" indent="-256032" algn="l" defTabSz="914400" rtl="0" eaLnBrk="1" fontAlgn="auto" latinLnBrk="0" hangingPunct="1">
              <a:spcAft>
                <a:spcPts val="0"/>
              </a:spcAft>
              <a:buClr>
                <a:schemeClr val="accent1"/>
              </a:buClr>
              <a:buSzPct val="68000"/>
              <a:buFont typeface="Wingdings 3"/>
              <a:buChar char=""/>
              <a:tabLst/>
              <a:defRPr/>
            </a:pPr>
            <a:r>
              <a:rPr lang="en-US" sz="2400" dirty="0" smtClean="0"/>
              <a:t>Does not interfere with the driver</a:t>
            </a:r>
          </a:p>
          <a:p>
            <a:pPr marL="365760" marR="0" lvl="0" indent="-256032" algn="l" defTabSz="914400" rtl="0" eaLnBrk="1" fontAlgn="auto" latinLnBrk="0" hangingPunct="1">
              <a:spcAft>
                <a:spcPts val="0"/>
              </a:spcAft>
              <a:buClr>
                <a:schemeClr val="accent1"/>
              </a:buClr>
              <a:buSzPct val="68000"/>
              <a:buFont typeface="Wingdings 3"/>
              <a:buChar char=""/>
              <a:tabLst/>
              <a:defRPr/>
            </a:pPr>
            <a:r>
              <a:rPr lang="en-US" sz="2400" dirty="0" smtClean="0"/>
              <a:t>Size max 200 x 150 x 150 mm (</a:t>
            </a:r>
            <a:r>
              <a:rPr lang="en-US" sz="2400" dirty="0" err="1" smtClean="0"/>
              <a:t>HxWxL</a:t>
            </a:r>
            <a:r>
              <a:rPr lang="en-US" sz="2400" dirty="0" smtClean="0"/>
              <a:t>)</a:t>
            </a:r>
          </a:p>
          <a:p>
            <a:pPr marL="365760" marR="0" lvl="0" indent="-256032" algn="l" defTabSz="914400" rtl="0" eaLnBrk="1" fontAlgn="auto" latinLnBrk="0" hangingPunct="1">
              <a:spcAft>
                <a:spcPts val="0"/>
              </a:spcAft>
              <a:buClr>
                <a:schemeClr val="accent1"/>
              </a:buClr>
              <a:buSzPct val="68000"/>
              <a:buFont typeface="Wingdings 3"/>
              <a:buChar char=""/>
              <a:tabLst/>
              <a:defRPr/>
            </a:pPr>
            <a:r>
              <a:rPr kumimoji="0" lang="en-US" sz="2400" b="0" i="0" u="none" strike="noStrike" kern="1200" cap="none" spc="0" normalizeH="0" noProof="0" dirty="0" smtClean="0">
                <a:ln>
                  <a:noFill/>
                </a:ln>
                <a:solidFill>
                  <a:schemeClr val="tx1"/>
                </a:solidFill>
                <a:effectLst/>
                <a:uLnTx/>
                <a:uFillTx/>
              </a:rPr>
              <a:t>Weight not to exceed </a:t>
            </a:r>
            <a:r>
              <a:rPr lang="en-US" sz="2400" dirty="0" smtClean="0"/>
              <a:t>0.5</a:t>
            </a:r>
            <a:r>
              <a:rPr kumimoji="0" lang="en-US" sz="2400" b="0" i="0" u="none" strike="noStrike" kern="1200" cap="none" spc="0" normalizeH="0" noProof="0" dirty="0" smtClean="0">
                <a:ln>
                  <a:noFill/>
                </a:ln>
                <a:solidFill>
                  <a:schemeClr val="tx1"/>
                </a:solidFill>
                <a:effectLst/>
                <a:uLnTx/>
                <a:uFillTx/>
              </a:rPr>
              <a:t> kg</a:t>
            </a:r>
            <a:endParaRPr lang="en-US" sz="2400" dirty="0" smtClean="0"/>
          </a:p>
          <a:p>
            <a:pPr marL="365760" marR="0" lvl="0" indent="-256032" algn="l" defTabSz="914400" rtl="0" eaLnBrk="1" fontAlgn="auto" latinLnBrk="0" hangingPunct="1">
              <a:spcAft>
                <a:spcPts val="0"/>
              </a:spcAft>
              <a:buClr>
                <a:schemeClr val="accent1"/>
              </a:buClr>
              <a:buSzPct val="68000"/>
              <a:buFont typeface="Wingdings 3"/>
              <a:buChar char=""/>
              <a:tabLst/>
              <a:defRPr/>
            </a:pPr>
            <a:r>
              <a:rPr kumimoji="0" lang="en-US" sz="2400" b="0" i="0" u="none" strike="noStrike" kern="1200" cap="none" spc="0" normalizeH="0" noProof="0" dirty="0" smtClean="0">
                <a:ln>
                  <a:noFill/>
                </a:ln>
                <a:solidFill>
                  <a:schemeClr val="tx1"/>
                </a:solidFill>
                <a:effectLst/>
                <a:uLnTx/>
                <a:uFillTx/>
              </a:rPr>
              <a:t>Cost less than SR 50</a:t>
            </a:r>
          </a:p>
          <a:p>
            <a:pPr marL="365760" lvl="0" indent="-256032">
              <a:buClr>
                <a:schemeClr val="accent1"/>
              </a:buClr>
              <a:buSzPct val="68000"/>
              <a:buFont typeface="Wingdings 3"/>
              <a:buChar char=""/>
              <a:defRPr/>
            </a:pPr>
            <a:r>
              <a:rPr lang="en-US" sz="2400" dirty="0" smtClean="0"/>
              <a:t>2 years lifetime</a:t>
            </a:r>
          </a:p>
        </p:txBody>
      </p:sp>
      <p:sp>
        <p:nvSpPr>
          <p:cNvPr id="6" name="Title 2"/>
          <p:cNvSpPr txBox="1">
            <a:spLocks/>
          </p:cNvSpPr>
          <p:nvPr/>
        </p:nvSpPr>
        <p:spPr>
          <a:xfrm>
            <a:off x="647700" y="3296454"/>
            <a:ext cx="1524000" cy="457200"/>
          </a:xfrm>
          <a:prstGeom prst="rect">
            <a:avLst/>
          </a:prstGeom>
        </p:spPr>
        <p:txBody>
          <a:bodyPr vert="horz" lIns="91440" tIns="45720" rIns="91440" bIns="45720" rtlCol="0" anchor="b">
            <a:normAutofit/>
          </a:bodyPr>
          <a:lst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a:lstStyle>
          <a:p>
            <a:pPr defTabSz="914400">
              <a:spcBef>
                <a:spcPct val="20000"/>
              </a:spcBef>
            </a:pPr>
            <a:r>
              <a:rPr lang="en-US" sz="2400" b="1" dirty="0" smtClean="0">
                <a:solidFill>
                  <a:schemeClr val="accent2">
                    <a:lumMod val="40000"/>
                    <a:lumOff val="60000"/>
                  </a:schemeClr>
                </a:solidFill>
                <a:latin typeface="+mn-lt"/>
                <a:ea typeface="+mn-ea"/>
                <a:cs typeface="+mn-cs"/>
              </a:rPr>
              <a:t>Criteria</a:t>
            </a:r>
            <a:endParaRPr lang="id-ID" sz="2400" b="1" dirty="0">
              <a:solidFill>
                <a:schemeClr val="accent2">
                  <a:lumMod val="40000"/>
                  <a:lumOff val="60000"/>
                </a:schemeClr>
              </a:solidFill>
              <a:latin typeface="+mn-lt"/>
              <a:ea typeface="+mn-ea"/>
              <a:cs typeface="+mn-cs"/>
            </a:endParaRPr>
          </a:p>
        </p:txBody>
      </p:sp>
      <p:sp>
        <p:nvSpPr>
          <p:cNvPr id="4" name="Rectangle 3"/>
          <p:cNvSpPr/>
          <p:nvPr/>
        </p:nvSpPr>
        <p:spPr>
          <a:xfrm>
            <a:off x="533400" y="3753654"/>
            <a:ext cx="4343400" cy="2723346"/>
          </a:xfrm>
          <a:prstGeom prst="rect">
            <a:avLst/>
          </a:prstGeom>
        </p:spPr>
        <p:txBody>
          <a:bodyPr vert="horz">
            <a:noAutofit/>
          </a:bodyPr>
          <a:lstStyle/>
          <a:p>
            <a:pPr marL="365760" indent="-256032">
              <a:buClr>
                <a:schemeClr val="accent1"/>
              </a:buClr>
              <a:buSzPct val="68000"/>
              <a:buFont typeface="Wingdings 3"/>
              <a:buChar char=""/>
            </a:pPr>
            <a:r>
              <a:rPr lang="en-US" sz="2400" dirty="0" smtClean="0"/>
              <a:t>Simple</a:t>
            </a:r>
          </a:p>
          <a:p>
            <a:pPr marL="365760" indent="-256032">
              <a:buClr>
                <a:schemeClr val="accent1"/>
              </a:buClr>
              <a:buSzPct val="68000"/>
              <a:buFont typeface="Wingdings 3"/>
              <a:buChar char=""/>
            </a:pPr>
            <a:r>
              <a:rPr lang="en-US" sz="2400" dirty="0" smtClean="0"/>
              <a:t>Easy to install and dispatch</a:t>
            </a:r>
            <a:endParaRPr lang="en-US" sz="2400" dirty="0"/>
          </a:p>
          <a:p>
            <a:pPr marL="365760" indent="-256032">
              <a:buClr>
                <a:schemeClr val="accent1"/>
              </a:buClr>
              <a:buSzPct val="68000"/>
              <a:buFont typeface="Wingdings 3"/>
              <a:buChar char=""/>
            </a:pPr>
            <a:r>
              <a:rPr lang="en-US" sz="2400" dirty="0" smtClean="0"/>
              <a:t>Durable</a:t>
            </a:r>
          </a:p>
          <a:p>
            <a:pPr marL="365760" indent="-256032">
              <a:buClr>
                <a:schemeClr val="accent1"/>
              </a:buClr>
              <a:buSzPct val="68000"/>
              <a:buFont typeface="Wingdings 3"/>
              <a:buChar char=""/>
            </a:pPr>
            <a:r>
              <a:rPr lang="en-US" sz="2400" dirty="0" smtClean="0"/>
              <a:t>Strong attachment to the car</a:t>
            </a:r>
          </a:p>
          <a:p>
            <a:pPr marL="365760" indent="-256032">
              <a:buClr>
                <a:schemeClr val="accent1"/>
              </a:buClr>
              <a:buSzPct val="68000"/>
              <a:buFont typeface="Wingdings 3"/>
              <a:buChar char=""/>
            </a:pPr>
            <a:r>
              <a:rPr lang="en-US" sz="2400" dirty="0" smtClean="0"/>
              <a:t>High adaptability to car types</a:t>
            </a:r>
          </a:p>
          <a:p>
            <a:pPr marL="365760" indent="-256032">
              <a:buClr>
                <a:schemeClr val="accent1"/>
              </a:buClr>
              <a:buSzPct val="68000"/>
              <a:buFont typeface="Wingdings 3"/>
              <a:buChar char=""/>
            </a:pPr>
            <a:r>
              <a:rPr lang="en-US" sz="2400" dirty="0"/>
              <a:t>High adaptability </a:t>
            </a:r>
            <a:r>
              <a:rPr lang="en-US" sz="2400" dirty="0" smtClean="0"/>
              <a:t>to cup sizes</a:t>
            </a:r>
            <a:endParaRPr lang="en-US" sz="2400" dirty="0"/>
          </a:p>
        </p:txBody>
      </p:sp>
      <p:pic>
        <p:nvPicPr>
          <p:cNvPr id="7" name="Picture 6"/>
          <p:cNvPicPr>
            <a:picLocks noChangeAspect="1"/>
          </p:cNvPicPr>
          <p:nvPr/>
        </p:nvPicPr>
        <p:blipFill rotWithShape="1">
          <a:blip r:embed="rId2"/>
          <a:srcRect b="30921"/>
          <a:stretch/>
        </p:blipFill>
        <p:spPr>
          <a:xfrm>
            <a:off x="4876800" y="2819400"/>
            <a:ext cx="3971121"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3429892" cy="685800"/>
          </a:xfrm>
        </p:spPr>
        <p:txBody>
          <a:bodyPr>
            <a:normAutofit/>
          </a:bodyPr>
          <a:lstStyle/>
          <a:p>
            <a:pPr defTabSz="914400">
              <a:spcBef>
                <a:spcPct val="20000"/>
              </a:spcBef>
            </a:pPr>
            <a:r>
              <a:rPr lang="en-US" sz="2400" b="1" dirty="0">
                <a:solidFill>
                  <a:schemeClr val="accent2">
                    <a:lumMod val="40000"/>
                    <a:lumOff val="60000"/>
                  </a:schemeClr>
                </a:solidFill>
                <a:latin typeface="+mn-lt"/>
                <a:ea typeface="+mn-ea"/>
                <a:cs typeface="+mn-cs"/>
              </a:rPr>
              <a:t>Problem Formulation</a:t>
            </a:r>
            <a:endParaRPr lang="id-ID" sz="2400" b="1" dirty="0">
              <a:solidFill>
                <a:schemeClr val="accent2">
                  <a:lumMod val="40000"/>
                  <a:lumOff val="60000"/>
                </a:schemeClr>
              </a:solidFill>
              <a:latin typeface="+mn-lt"/>
              <a:ea typeface="+mn-ea"/>
              <a:cs typeface="+mn-cs"/>
            </a:endParaRPr>
          </a:p>
        </p:txBody>
      </p:sp>
      <p:sp>
        <p:nvSpPr>
          <p:cNvPr id="2" name="Content Placeholder 1"/>
          <p:cNvSpPr>
            <a:spLocks noGrp="1"/>
          </p:cNvSpPr>
          <p:nvPr>
            <p:ph idx="1"/>
          </p:nvPr>
        </p:nvSpPr>
        <p:spPr>
          <a:xfrm>
            <a:off x="563880" y="1219200"/>
            <a:ext cx="7589520" cy="4114801"/>
          </a:xfrm>
        </p:spPr>
        <p:txBody>
          <a:bodyPr>
            <a:normAutofit fontScale="92500"/>
          </a:bodyPr>
          <a:lstStyle/>
          <a:p>
            <a:pPr marL="0" indent="0" algn="just">
              <a:buNone/>
              <a:defRPr/>
            </a:pPr>
            <a:r>
              <a:rPr lang="en-US" sz="2800" dirty="0" smtClean="0"/>
              <a:t>Design a </a:t>
            </a:r>
            <a:r>
              <a:rPr lang="en-US" sz="2800" b="1" dirty="0" smtClean="0">
                <a:solidFill>
                  <a:srgbClr val="FFFF00"/>
                </a:solidFill>
              </a:rPr>
              <a:t>simple device </a:t>
            </a:r>
            <a:r>
              <a:rPr lang="en-US" sz="2800" dirty="0" smtClean="0"/>
              <a:t>for </a:t>
            </a:r>
            <a:r>
              <a:rPr lang="en-US" sz="2800" b="1" dirty="0" smtClean="0">
                <a:solidFill>
                  <a:srgbClr val="FF0000"/>
                </a:solidFill>
              </a:rPr>
              <a:t>securing a coffee cup </a:t>
            </a:r>
            <a:r>
              <a:rPr lang="en-US" sz="2800" dirty="0" smtClean="0"/>
              <a:t>near the driver’s seat of an automobile that  </a:t>
            </a:r>
            <a:r>
              <a:rPr lang="en-US" sz="2800" b="1" dirty="0" smtClean="0">
                <a:solidFill>
                  <a:srgbClr val="00B0F0"/>
                </a:solidFill>
              </a:rPr>
              <a:t>prevents</a:t>
            </a:r>
            <a:r>
              <a:rPr lang="en-US" sz="2800" dirty="0" smtClean="0"/>
              <a:t> the </a:t>
            </a:r>
            <a:r>
              <a:rPr lang="en-US" sz="2800" b="1" dirty="0" smtClean="0">
                <a:solidFill>
                  <a:srgbClr val="00B0F0"/>
                </a:solidFill>
              </a:rPr>
              <a:t>cup from spilling</a:t>
            </a:r>
            <a:r>
              <a:rPr lang="en-US" sz="2800" dirty="0" smtClean="0"/>
              <a:t>. The </a:t>
            </a:r>
            <a:r>
              <a:rPr lang="en-US" sz="2800" dirty="0" smtClean="0">
                <a:solidFill>
                  <a:schemeClr val="accent2">
                    <a:lumMod val="60000"/>
                    <a:lumOff val="40000"/>
                  </a:schemeClr>
                </a:solidFill>
              </a:rPr>
              <a:t>device</a:t>
            </a:r>
            <a:r>
              <a:rPr lang="en-US" sz="2800" dirty="0" smtClean="0"/>
              <a:t> should </a:t>
            </a:r>
            <a:r>
              <a:rPr lang="en-US" sz="2800" dirty="0" smtClean="0">
                <a:solidFill>
                  <a:srgbClr val="FF0000"/>
                </a:solidFill>
              </a:rPr>
              <a:t>not interfere </a:t>
            </a:r>
            <a:r>
              <a:rPr lang="en-US" sz="2800" dirty="0" smtClean="0"/>
              <a:t>with the proper operation of the </a:t>
            </a:r>
            <a:r>
              <a:rPr lang="en-US" sz="2800" dirty="0" smtClean="0">
                <a:solidFill>
                  <a:srgbClr val="FF0000"/>
                </a:solidFill>
              </a:rPr>
              <a:t>driver</a:t>
            </a:r>
            <a:r>
              <a:rPr lang="en-US" sz="2800" dirty="0" smtClean="0"/>
              <a:t> and should be </a:t>
            </a:r>
            <a:r>
              <a:rPr lang="en-US" sz="2800" dirty="0" smtClean="0">
                <a:solidFill>
                  <a:srgbClr val="FFFF00"/>
                </a:solidFill>
              </a:rPr>
              <a:t>adaptable</a:t>
            </a:r>
            <a:r>
              <a:rPr lang="en-US" sz="2800" dirty="0" smtClean="0"/>
              <a:t> to a wide variety of vehicles and coffee cup size. The device should be easy to install and detach and no interior modification of the car should be needed. The maximum size and weight if the device are respectively 200 x 150 x 150 mm</a:t>
            </a:r>
            <a:r>
              <a:rPr lang="en-US" sz="2800" baseline="30000" dirty="0" smtClean="0"/>
              <a:t>3</a:t>
            </a:r>
            <a:r>
              <a:rPr lang="en-US" sz="2800" dirty="0" smtClean="0"/>
              <a:t> and 2 kg. It should also be durable offering a minimum of two years lifetime and cost less than 50 SR. </a:t>
            </a:r>
          </a:p>
        </p:txBody>
      </p:sp>
      <p:sp>
        <p:nvSpPr>
          <p:cNvPr id="4" name="Slide Number Placeholder 3"/>
          <p:cNvSpPr>
            <a:spLocks noGrp="1"/>
          </p:cNvSpPr>
          <p:nvPr>
            <p:ph type="sldNum" sz="quarter" idx="12"/>
          </p:nvPr>
        </p:nvSpPr>
        <p:spPr/>
        <p:txBody>
          <a:bodyPr/>
          <a:lstStyle/>
          <a:p>
            <a:fld id="{10C85072-ED91-4096-9C01-32B1BB445D37}"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57200"/>
            <a:ext cx="3429892" cy="685800"/>
          </a:xfrm>
        </p:spPr>
        <p:txBody>
          <a:bodyPr>
            <a:normAutofit/>
          </a:bodyPr>
          <a:lstStyle/>
          <a:p>
            <a:r>
              <a:rPr lang="en-US" sz="2400" b="1" dirty="0">
                <a:solidFill>
                  <a:schemeClr val="accent2">
                    <a:lumMod val="40000"/>
                    <a:lumOff val="60000"/>
                  </a:schemeClr>
                </a:solidFill>
                <a:latin typeface="+mn-lt"/>
                <a:ea typeface="+mn-ea"/>
                <a:cs typeface="+mn-cs"/>
              </a:rPr>
              <a:t>Needed Information</a:t>
            </a:r>
            <a:endParaRPr lang="id-ID" sz="2400" b="1" dirty="0">
              <a:solidFill>
                <a:schemeClr val="accent2">
                  <a:lumMod val="40000"/>
                  <a:lumOff val="60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10C85072-ED91-4096-9C01-32B1BB445D37}" type="slidenum">
              <a:rPr lang="en-US" smtClean="0"/>
              <a:pPr/>
              <a:t>15</a:t>
            </a:fld>
            <a:endParaRPr lang="en-US" dirty="0"/>
          </a:p>
        </p:txBody>
      </p:sp>
      <p:sp>
        <p:nvSpPr>
          <p:cNvPr id="5" name="Content Placeholder 1"/>
          <p:cNvSpPr txBox="1">
            <a:spLocks/>
          </p:cNvSpPr>
          <p:nvPr/>
        </p:nvSpPr>
        <p:spPr>
          <a:xfrm>
            <a:off x="533400" y="1066800"/>
            <a:ext cx="8186766" cy="4286280"/>
          </a:xfrm>
          <a:prstGeom prst="rect">
            <a:avLst/>
          </a:prstGeom>
        </p:spPr>
        <p:txBody>
          <a:bodyPr vert="horz">
            <a:normAutofit/>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Average amount of coffee in cup</a:t>
            </a:r>
            <a:endParaRPr kumimoji="0" lang="en-US" sz="2700" b="0" i="0" u="none" strike="noStrike" kern="1200" cap="none" spc="0" normalizeH="0" noProof="0" dirty="0" smtClean="0">
              <a:ln>
                <a:noFill/>
              </a:ln>
              <a:solidFill>
                <a:schemeClr val="tx1"/>
              </a:solidFill>
              <a:effectLst/>
              <a:uLnTx/>
              <a:uFillTx/>
              <a:latin typeface="+mn-lt"/>
              <a:ea typeface="+mn-ea"/>
              <a:cs typeface="+mn-cs"/>
            </a:endParaRPr>
          </a:p>
          <a:p>
            <a:pPr marL="365760" indent="-256032">
              <a:lnSpc>
                <a:spcPct val="150000"/>
              </a:lnSpc>
              <a:spcBef>
                <a:spcPts val="400"/>
              </a:spcBef>
              <a:buClr>
                <a:schemeClr val="accent1"/>
              </a:buClr>
              <a:buSzPct val="68000"/>
              <a:buFont typeface="Wingdings 3"/>
              <a:buChar char=""/>
              <a:defRPr/>
            </a:pPr>
            <a:r>
              <a:rPr lang="en-US" sz="2700" dirty="0" smtClean="0"/>
              <a:t>Average coffee cup size and weight</a:t>
            </a:r>
          </a:p>
          <a:p>
            <a:pPr marL="365760" indent="-256032">
              <a:lnSpc>
                <a:spcPct val="150000"/>
              </a:lnSpc>
              <a:spcBef>
                <a:spcPts val="400"/>
              </a:spcBef>
              <a:buClr>
                <a:schemeClr val="accent1"/>
              </a:buClr>
              <a:buSzPct val="68000"/>
              <a:buFont typeface="Wingdings 3"/>
              <a:buChar char=""/>
              <a:defRPr/>
            </a:pPr>
            <a:r>
              <a:rPr lang="en-US" sz="2700" dirty="0" smtClean="0"/>
              <a:t>Coffee cup material</a:t>
            </a:r>
          </a:p>
          <a:p>
            <a:pPr marL="365760" indent="-256032">
              <a:lnSpc>
                <a:spcPct val="150000"/>
              </a:lnSpc>
              <a:spcBef>
                <a:spcPts val="400"/>
              </a:spcBef>
              <a:buClr>
                <a:schemeClr val="accent1"/>
              </a:buClr>
              <a:buSzPct val="68000"/>
              <a:buFont typeface="Wingdings 3"/>
              <a:buChar char=""/>
              <a:defRPr/>
            </a:pPr>
            <a:r>
              <a:rPr lang="en-US" sz="2700" dirty="0" smtClean="0"/>
              <a:t>General car interior layout/design</a:t>
            </a:r>
          </a:p>
          <a:p>
            <a:pPr marL="365760" indent="-256032">
              <a:lnSpc>
                <a:spcPct val="150000"/>
              </a:lnSpc>
              <a:spcBef>
                <a:spcPts val="400"/>
              </a:spcBef>
              <a:buClr>
                <a:schemeClr val="accent1"/>
              </a:buClr>
              <a:buSzPct val="68000"/>
              <a:buFont typeface="Wingdings 3"/>
              <a:buChar char=""/>
              <a:defRPr/>
            </a:pPr>
            <a:r>
              <a:rPr lang="en-US" sz="2700" dirty="0" smtClean="0"/>
              <a:t>Temperature inside the car (max/min)</a:t>
            </a:r>
          </a:p>
          <a:p>
            <a:pPr marL="365760" indent="-256032">
              <a:lnSpc>
                <a:spcPct val="150000"/>
              </a:lnSpc>
              <a:spcBef>
                <a:spcPts val="400"/>
              </a:spcBef>
              <a:buClr>
                <a:schemeClr val="accent1"/>
              </a:buClr>
              <a:buSzPct val="68000"/>
              <a:buFont typeface="Wingdings 3"/>
              <a:buChar char=""/>
              <a:defRPr/>
            </a:pPr>
            <a:r>
              <a:rPr lang="en-US" sz="2700" dirty="0" smtClean="0"/>
              <a:t>Available relevant holder design in the market</a:t>
            </a:r>
          </a:p>
          <a:p>
            <a:pPr marL="365760" indent="-256032">
              <a:spcBef>
                <a:spcPts val="400"/>
              </a:spcBef>
              <a:buClr>
                <a:schemeClr val="accent1"/>
              </a:buClr>
              <a:buSzPct val="68000"/>
              <a:buFont typeface="Wingdings 3"/>
              <a:buChar char=""/>
              <a:defRPr/>
            </a:pPr>
            <a:endParaRPr lang="en-US" sz="2700" dirty="0" smtClean="0"/>
          </a:p>
          <a:p>
            <a:pPr marL="365760" indent="-256032">
              <a:spcBef>
                <a:spcPts val="400"/>
              </a:spcBef>
              <a:buClr>
                <a:schemeClr val="accent1"/>
              </a:buClr>
              <a:buSzPct val="68000"/>
              <a:buFont typeface="Wingdings 3"/>
              <a:buChar char=""/>
              <a:defRPr/>
            </a:pPr>
            <a:endParaRPr lang="en-US" sz="27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noProof="0" dirty="0" smtClean="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2"/>
          <a:stretch>
            <a:fillRect/>
          </a:stretch>
        </p:blipFill>
        <p:spPr>
          <a:xfrm>
            <a:off x="6019800" y="2133600"/>
            <a:ext cx="2800350" cy="1760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2514600" cy="685800"/>
          </a:xfrm>
        </p:spPr>
        <p:txBody>
          <a:bodyPr>
            <a:noAutofit/>
          </a:bodyPr>
          <a:lstStyle/>
          <a:p>
            <a:pPr algn="l"/>
            <a:r>
              <a:rPr lang="en-US" sz="2800" b="1" dirty="0" smtClean="0">
                <a:solidFill>
                  <a:schemeClr val="accent1">
                    <a:lumMod val="60000"/>
                    <a:lumOff val="40000"/>
                  </a:schemeClr>
                </a:solidFill>
                <a:latin typeface="Helvetica" pitchFamily="34" charset="0"/>
              </a:rPr>
              <a:t>Remember!</a:t>
            </a:r>
            <a:endParaRPr lang="ar-SA" sz="2800" b="1" dirty="0">
              <a:solidFill>
                <a:schemeClr val="accent1">
                  <a:lumMod val="60000"/>
                  <a:lumOff val="40000"/>
                </a:schemeClr>
              </a:solidFill>
            </a:endParaRPr>
          </a:p>
        </p:txBody>
      </p:sp>
      <p:sp>
        <p:nvSpPr>
          <p:cNvPr id="5" name="Slide Number Placeholder 4"/>
          <p:cNvSpPr>
            <a:spLocks noGrp="1"/>
          </p:cNvSpPr>
          <p:nvPr>
            <p:ph type="sldNum" sz="quarter" idx="12"/>
          </p:nvPr>
        </p:nvSpPr>
        <p:spPr/>
        <p:txBody>
          <a:bodyPr/>
          <a:lstStyle/>
          <a:p>
            <a:fld id="{10C85072-ED91-4096-9C01-32B1BB445D37}" type="slidenum">
              <a:rPr lang="en-US" smtClean="0"/>
              <a:pPr/>
              <a:t>2</a:t>
            </a:fld>
            <a:endParaRPr lang="en-US"/>
          </a:p>
        </p:txBody>
      </p:sp>
      <p:sp>
        <p:nvSpPr>
          <p:cNvPr id="18" name="TextBox 17"/>
          <p:cNvSpPr txBox="1"/>
          <p:nvPr/>
        </p:nvSpPr>
        <p:spPr>
          <a:xfrm>
            <a:off x="2819400" y="4800600"/>
            <a:ext cx="1066800" cy="762000"/>
          </a:xfrm>
          <a:prstGeom prst="rect">
            <a:avLst/>
          </a:prstGeom>
          <a:noFill/>
        </p:spPr>
        <p:txBody>
          <a:bodyPr wrap="square" rtlCol="0">
            <a:spAutoFit/>
          </a:bodyPr>
          <a:lstStyle/>
          <a:p>
            <a:endParaRPr lang="en-US" dirty="0"/>
          </a:p>
        </p:txBody>
      </p:sp>
      <p:grpSp>
        <p:nvGrpSpPr>
          <p:cNvPr id="7" name="Group 6"/>
          <p:cNvGrpSpPr/>
          <p:nvPr/>
        </p:nvGrpSpPr>
        <p:grpSpPr>
          <a:xfrm>
            <a:off x="5258692" y="755539"/>
            <a:ext cx="5486400" cy="5429469"/>
            <a:chOff x="5258692" y="755539"/>
            <a:chExt cx="5486400" cy="5429469"/>
          </a:xfrm>
        </p:grpSpPr>
        <p:graphicFrame>
          <p:nvGraphicFramePr>
            <p:cNvPr id="8" name="Diagram 7"/>
            <p:cNvGraphicFramePr/>
            <p:nvPr>
              <p:extLst>
                <p:ext uri="{D42A27DB-BD31-4B8C-83A1-F6EECF244321}">
                  <p14:modId xmlns:p14="http://schemas.microsoft.com/office/powerpoint/2010/main" val="2404380410"/>
                </p:ext>
              </p:extLst>
            </p:nvPr>
          </p:nvGraphicFramePr>
          <p:xfrm>
            <a:off x="5258692" y="755539"/>
            <a:ext cx="5486400" cy="5429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rved Down Arrow 8"/>
            <p:cNvSpPr/>
            <p:nvPr/>
          </p:nvSpPr>
          <p:spPr>
            <a:xfrm rot="16200000" flipV="1">
              <a:off x="7981930" y="4890868"/>
              <a:ext cx="1066800" cy="609600"/>
            </a:xfrm>
            <a:prstGeom prst="curvedDownArrow">
              <a:avLst/>
            </a:prstGeom>
            <a:gradFill flip="none" rotWithShape="1">
              <a:gsLst>
                <a:gs pos="51000">
                  <a:schemeClr val="accent6">
                    <a:lumMod val="75000"/>
                  </a:schemeClr>
                </a:gs>
                <a:gs pos="78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15822269" flipV="1">
              <a:off x="7915265" y="3155403"/>
              <a:ext cx="1066800" cy="629745"/>
            </a:xfrm>
            <a:prstGeom prst="curvedDownArrow">
              <a:avLst/>
            </a:prstGeom>
            <a:gradFill flip="none" rotWithShape="1">
              <a:gsLst>
                <a:gs pos="68000">
                  <a:schemeClr val="accent2">
                    <a:lumMod val="75000"/>
                  </a:schemeClr>
                </a:gs>
                <a:gs pos="47000">
                  <a:schemeClr val="bg2">
                    <a:lumMod val="50000"/>
                    <a:lumOff val="50000"/>
                  </a:schemeClr>
                </a:gs>
                <a:gs pos="0">
                  <a:schemeClr val="accent1">
                    <a:lumMod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11" name="Diagram 10"/>
          <p:cNvGraphicFramePr/>
          <p:nvPr>
            <p:extLst>
              <p:ext uri="{D42A27DB-BD31-4B8C-83A1-F6EECF244321}">
                <p14:modId xmlns:p14="http://schemas.microsoft.com/office/powerpoint/2010/main" val="1656776411"/>
              </p:ext>
            </p:extLst>
          </p:nvPr>
        </p:nvGraphicFramePr>
        <p:xfrm>
          <a:off x="200719" y="1295400"/>
          <a:ext cx="5361881" cy="495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304800" y="1219200"/>
            <a:ext cx="2514600" cy="830997"/>
          </a:xfrm>
          <a:prstGeom prst="rect">
            <a:avLst/>
          </a:prstGeom>
          <a:noFill/>
        </p:spPr>
        <p:txBody>
          <a:bodyPr wrap="square" rtlCol="0">
            <a:spAutoFit/>
          </a:bodyPr>
          <a:lstStyle/>
          <a:p>
            <a:r>
              <a:rPr lang="en-US" sz="2400" b="1" dirty="0" smtClean="0">
                <a:solidFill>
                  <a:srgbClr val="FFFF00"/>
                </a:solidFill>
              </a:rPr>
              <a:t>Before solving a problem, answer:</a:t>
            </a:r>
            <a:endParaRPr lang="en-US" sz="24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2057400" cy="609600"/>
          </a:xfrm>
        </p:spPr>
        <p:txBody>
          <a:bodyPr/>
          <a:lstStyle/>
          <a:p>
            <a:r>
              <a:rPr lang="en-US" b="1" dirty="0" smtClean="0">
                <a:solidFill>
                  <a:schemeClr val="accent2">
                    <a:lumMod val="40000"/>
                    <a:lumOff val="60000"/>
                  </a:schemeClr>
                </a:solidFill>
              </a:rPr>
              <a:t>Example 1:</a:t>
            </a:r>
            <a:endParaRPr lang="en-US" b="1" dirty="0">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fld id="{10C85072-ED91-4096-9C01-32B1BB445D37}" type="slidenum">
              <a:rPr lang="en-US" smtClean="0"/>
              <a:pPr/>
              <a:t>3</a:t>
            </a:fld>
            <a:endParaRPr lang="en-US"/>
          </a:p>
        </p:txBody>
      </p:sp>
      <p:grpSp>
        <p:nvGrpSpPr>
          <p:cNvPr id="12" name="Group 11"/>
          <p:cNvGrpSpPr/>
          <p:nvPr/>
        </p:nvGrpSpPr>
        <p:grpSpPr>
          <a:xfrm>
            <a:off x="304800" y="760274"/>
            <a:ext cx="3733800" cy="2440126"/>
            <a:chOff x="304800" y="706230"/>
            <a:chExt cx="3733800" cy="2440126"/>
          </a:xfrm>
        </p:grpSpPr>
        <p:sp>
          <p:nvSpPr>
            <p:cNvPr id="5" name="Rectangle 4"/>
            <p:cNvSpPr/>
            <p:nvPr/>
          </p:nvSpPr>
          <p:spPr>
            <a:xfrm>
              <a:off x="304800" y="1239630"/>
              <a:ext cx="1371600" cy="369332"/>
            </a:xfrm>
            <a:prstGeom prst="rect">
              <a:avLst/>
            </a:prstGeom>
          </p:spPr>
          <p:txBody>
            <a:bodyPr wrap="square">
              <a:spAutoFit/>
            </a:bodyPr>
            <a:lstStyle/>
            <a:p>
              <a:pPr>
                <a:buNone/>
              </a:pPr>
              <a:r>
                <a:rPr lang="en-US" b="1" dirty="0" smtClean="0">
                  <a:solidFill>
                    <a:schemeClr val="tx2">
                      <a:lumMod val="75000"/>
                    </a:schemeClr>
                  </a:solidFill>
                </a:rPr>
                <a:t>Statement:</a:t>
              </a:r>
              <a:endParaRPr lang="en-US" b="1" dirty="0">
                <a:solidFill>
                  <a:schemeClr val="tx2">
                    <a:lumMod val="75000"/>
                  </a:schemeClr>
                </a:solidFill>
              </a:endParaRPr>
            </a:p>
          </p:txBody>
        </p:sp>
        <p:graphicFrame>
          <p:nvGraphicFramePr>
            <p:cNvPr id="9" name="Diagram 8"/>
            <p:cNvGraphicFramePr/>
            <p:nvPr>
              <p:extLst>
                <p:ext uri="{D42A27DB-BD31-4B8C-83A1-F6EECF244321}">
                  <p14:modId xmlns:p14="http://schemas.microsoft.com/office/powerpoint/2010/main" val="942982535"/>
                </p:ext>
              </p:extLst>
            </p:nvPr>
          </p:nvGraphicFramePr>
          <p:xfrm>
            <a:off x="838200" y="706230"/>
            <a:ext cx="3200400" cy="2440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0" name="Content Placeholder 2"/>
          <p:cNvSpPr>
            <a:spLocks noGrp="1"/>
          </p:cNvSpPr>
          <p:nvPr>
            <p:ph idx="1"/>
          </p:nvPr>
        </p:nvSpPr>
        <p:spPr>
          <a:xfrm>
            <a:off x="457200" y="3124200"/>
            <a:ext cx="4495800" cy="3352800"/>
          </a:xfrm>
        </p:spPr>
        <p:txBody>
          <a:bodyPr>
            <a:normAutofit/>
          </a:bodyPr>
          <a:lstStyle/>
          <a:p>
            <a:pPr>
              <a:buNone/>
            </a:pPr>
            <a:r>
              <a:rPr lang="en-US" b="1" dirty="0" smtClean="0">
                <a:solidFill>
                  <a:schemeClr val="tx2">
                    <a:lumMod val="75000"/>
                  </a:schemeClr>
                </a:solidFill>
              </a:rPr>
              <a:t>Needs:</a:t>
            </a:r>
          </a:p>
          <a:p>
            <a:pPr>
              <a:lnSpc>
                <a:spcPct val="160000"/>
              </a:lnSpc>
              <a:spcBef>
                <a:spcPts val="0"/>
              </a:spcBef>
            </a:pPr>
            <a:r>
              <a:rPr lang="en-US" sz="2000" b="1" dirty="0" smtClean="0"/>
              <a:t>Device to wash clothes</a:t>
            </a:r>
          </a:p>
          <a:p>
            <a:pPr>
              <a:lnSpc>
                <a:spcPct val="160000"/>
              </a:lnSpc>
              <a:spcBef>
                <a:spcPts val="0"/>
              </a:spcBef>
            </a:pPr>
            <a:r>
              <a:rPr lang="en-US" sz="2000" b="1" dirty="0" smtClean="0"/>
              <a:t>Can be easily operated </a:t>
            </a:r>
          </a:p>
          <a:p>
            <a:pPr>
              <a:lnSpc>
                <a:spcPct val="160000"/>
              </a:lnSpc>
              <a:spcBef>
                <a:spcPts val="0"/>
              </a:spcBef>
            </a:pPr>
            <a:r>
              <a:rPr lang="en-US" sz="2000" b="1" dirty="0" smtClean="0"/>
              <a:t>Can be started by operating </a:t>
            </a:r>
            <a:br>
              <a:rPr lang="en-US" sz="2000" b="1" dirty="0" smtClean="0"/>
            </a:br>
            <a:r>
              <a:rPr lang="en-US" sz="2000" b="1" dirty="0" smtClean="0"/>
              <a:t>the timer manually</a:t>
            </a:r>
          </a:p>
          <a:p>
            <a:pPr>
              <a:lnSpc>
                <a:spcPct val="160000"/>
              </a:lnSpc>
              <a:spcBef>
                <a:spcPts val="0"/>
              </a:spcBef>
            </a:pPr>
            <a:r>
              <a:rPr lang="en-US" sz="2000" b="1" dirty="0" smtClean="0"/>
              <a:t>Variation of rotating speed for </a:t>
            </a:r>
            <a:br>
              <a:rPr lang="en-US" sz="2000" b="1" dirty="0" smtClean="0"/>
            </a:br>
            <a:r>
              <a:rPr lang="en-US" sz="2000" b="1" dirty="0" smtClean="0"/>
              <a:t>different types of clothes</a:t>
            </a:r>
          </a:p>
        </p:txBody>
      </p:sp>
      <p:sp>
        <p:nvSpPr>
          <p:cNvPr id="11" name="Content Placeholder 2"/>
          <p:cNvSpPr txBox="1">
            <a:spLocks/>
          </p:cNvSpPr>
          <p:nvPr/>
        </p:nvSpPr>
        <p:spPr>
          <a:xfrm>
            <a:off x="4419600" y="747714"/>
            <a:ext cx="4572000" cy="57912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60000"/>
              </a:lnSpc>
              <a:spcBef>
                <a:spcPts val="0"/>
              </a:spcBef>
            </a:pPr>
            <a:r>
              <a:rPr lang="en-US" b="1" dirty="0"/>
              <a:t>Dry </a:t>
            </a:r>
            <a:r>
              <a:rPr lang="en-US" b="1" dirty="0" smtClean="0"/>
              <a:t>clothes</a:t>
            </a:r>
            <a:endParaRPr lang="en-US" b="1" dirty="0"/>
          </a:p>
          <a:p>
            <a:pPr>
              <a:lnSpc>
                <a:spcPct val="160000"/>
              </a:lnSpc>
              <a:spcBef>
                <a:spcPts val="0"/>
              </a:spcBef>
            </a:pPr>
            <a:r>
              <a:rPr lang="en-US" b="1" dirty="0"/>
              <a:t>Capacity up to 5 kg</a:t>
            </a:r>
          </a:p>
          <a:p>
            <a:pPr>
              <a:lnSpc>
                <a:spcPct val="160000"/>
              </a:lnSpc>
              <a:spcBef>
                <a:spcPts val="0"/>
              </a:spcBef>
            </a:pPr>
            <a:r>
              <a:rPr lang="en-US" b="1" dirty="0"/>
              <a:t>Can use voltage </a:t>
            </a:r>
            <a:r>
              <a:rPr lang="en-US" b="1" dirty="0" smtClean="0"/>
              <a:t>110V/220V</a:t>
            </a:r>
            <a:endParaRPr lang="en-US" b="1" dirty="0"/>
          </a:p>
          <a:p>
            <a:pPr>
              <a:lnSpc>
                <a:spcPct val="170000"/>
              </a:lnSpc>
              <a:spcBef>
                <a:spcPts val="0"/>
              </a:spcBef>
            </a:pPr>
            <a:r>
              <a:rPr lang="en-US" b="1" dirty="0" smtClean="0"/>
              <a:t>Low power consumption/wattage less than 100 Watts</a:t>
            </a:r>
          </a:p>
          <a:p>
            <a:pPr>
              <a:lnSpc>
                <a:spcPct val="170000"/>
              </a:lnSpc>
              <a:spcBef>
                <a:spcPts val="0"/>
              </a:spcBef>
            </a:pPr>
            <a:r>
              <a:rPr lang="en-US" b="1" dirty="0" smtClean="0"/>
              <a:t>Portable washing machine</a:t>
            </a:r>
          </a:p>
          <a:p>
            <a:pPr>
              <a:lnSpc>
                <a:spcPct val="170000"/>
              </a:lnSpc>
              <a:spcBef>
                <a:spcPts val="0"/>
              </a:spcBef>
            </a:pPr>
            <a:r>
              <a:rPr lang="en-US" b="1" dirty="0" smtClean="0"/>
              <a:t>Noise level must not exceed 65dB</a:t>
            </a:r>
          </a:p>
          <a:p>
            <a:pPr>
              <a:lnSpc>
                <a:spcPct val="170000"/>
              </a:lnSpc>
              <a:spcBef>
                <a:spcPts val="0"/>
              </a:spcBef>
            </a:pPr>
            <a:r>
              <a:rPr lang="en-US" b="1" dirty="0" smtClean="0"/>
              <a:t>Must be safe</a:t>
            </a:r>
          </a:p>
          <a:p>
            <a:pPr>
              <a:lnSpc>
                <a:spcPct val="170000"/>
              </a:lnSpc>
              <a:spcBef>
                <a:spcPts val="0"/>
              </a:spcBef>
            </a:pPr>
            <a:r>
              <a:rPr lang="en-US" b="1" dirty="0" smtClean="0"/>
              <a:t>Filter for the water</a:t>
            </a:r>
          </a:p>
          <a:p>
            <a:pPr>
              <a:lnSpc>
                <a:spcPct val="170000"/>
              </a:lnSpc>
              <a:spcBef>
                <a:spcPts val="0"/>
              </a:spcBef>
            </a:pPr>
            <a:r>
              <a:rPr lang="en-US" b="1" dirty="0" smtClean="0"/>
              <a:t>Water inlet and outlet</a:t>
            </a:r>
          </a:p>
          <a:p>
            <a:pPr>
              <a:lnSpc>
                <a:spcPct val="170000"/>
              </a:lnSpc>
              <a:spcBef>
                <a:spcPts val="0"/>
              </a:spcBef>
            </a:pPr>
            <a:r>
              <a:rPr lang="en-US" b="1" dirty="0" smtClean="0"/>
              <a:t>Cost must not exceed SR500</a:t>
            </a:r>
          </a:p>
          <a:p>
            <a:pPr>
              <a:lnSpc>
                <a:spcPct val="170000"/>
              </a:lnSpc>
              <a:spcBef>
                <a:spcPts val="0"/>
              </a:spcBef>
            </a:pPr>
            <a:r>
              <a:rPr lang="en-US" b="1" dirty="0" smtClean="0"/>
              <a:t>Weight must be less than 100N</a:t>
            </a:r>
          </a:p>
          <a:p>
            <a:endParaRPr lang="en-US" b="1" dirty="0" smtClean="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442" y="304800"/>
            <a:ext cx="6477000" cy="4495800"/>
          </a:xfrm>
        </p:spPr>
        <p:txBody>
          <a:bodyPr>
            <a:normAutofit fontScale="70000" lnSpcReduction="20000"/>
          </a:bodyPr>
          <a:lstStyle/>
          <a:p>
            <a:pPr>
              <a:buNone/>
            </a:pPr>
            <a:r>
              <a:rPr lang="en-US" sz="3100" b="1" dirty="0" smtClean="0">
                <a:solidFill>
                  <a:schemeClr val="accent2">
                    <a:lumMod val="60000"/>
                    <a:lumOff val="40000"/>
                  </a:schemeClr>
                </a:solidFill>
              </a:rPr>
              <a:t>Constraints</a:t>
            </a:r>
          </a:p>
          <a:p>
            <a:r>
              <a:rPr lang="en-US" sz="3100" dirty="0" smtClean="0"/>
              <a:t>Capacity Up to 5kg</a:t>
            </a:r>
          </a:p>
          <a:p>
            <a:r>
              <a:rPr lang="en-US" sz="3100" dirty="0" smtClean="0"/>
              <a:t>Noise level less than 65 dB</a:t>
            </a:r>
          </a:p>
          <a:p>
            <a:r>
              <a:rPr lang="en-US" sz="3100" dirty="0" smtClean="0"/>
              <a:t>Size : 1mx 0.9mx0.5m</a:t>
            </a:r>
          </a:p>
          <a:p>
            <a:r>
              <a:rPr lang="en-US" sz="3100" dirty="0" smtClean="0"/>
              <a:t>Weight not more than 100N (10kg mass)</a:t>
            </a:r>
          </a:p>
          <a:p>
            <a:r>
              <a:rPr lang="en-US" sz="3100" dirty="0" smtClean="0"/>
              <a:t>Cost less than SR500</a:t>
            </a:r>
          </a:p>
          <a:p>
            <a:r>
              <a:rPr lang="en-US" sz="3100" dirty="0"/>
              <a:t>After drying no water drop from the </a:t>
            </a:r>
            <a:r>
              <a:rPr lang="en-US" sz="3100" dirty="0" smtClean="0"/>
              <a:t>clothes</a:t>
            </a:r>
          </a:p>
          <a:p>
            <a:r>
              <a:rPr lang="en-US" sz="3100" dirty="0" smtClean="0"/>
              <a:t>110/220 volts</a:t>
            </a:r>
          </a:p>
          <a:p>
            <a:r>
              <a:rPr lang="en-US" sz="3100" dirty="0" smtClean="0"/>
              <a:t>Portable</a:t>
            </a:r>
          </a:p>
          <a:p>
            <a:r>
              <a:rPr lang="en-US" sz="3100" dirty="0" smtClean="0"/>
              <a:t>Life more than 5 Years</a:t>
            </a:r>
          </a:p>
          <a:p>
            <a:r>
              <a:rPr lang="en-US" sz="3100" dirty="0" smtClean="0"/>
              <a:t>Electric consumption less than 100 </a:t>
            </a:r>
            <a:r>
              <a:rPr lang="en-US" sz="3100" dirty="0" err="1" smtClean="0"/>
              <a:t>W.h</a:t>
            </a:r>
            <a:r>
              <a:rPr lang="en-US" sz="3100" dirty="0" smtClean="0"/>
              <a:t> (Watt-hours)</a:t>
            </a:r>
            <a:endParaRPr lang="en-US" sz="3100" dirty="0"/>
          </a:p>
          <a:p>
            <a:endParaRPr lang="en-US" sz="2800" dirty="0" smtClean="0"/>
          </a:p>
        </p:txBody>
      </p:sp>
      <p:sp>
        <p:nvSpPr>
          <p:cNvPr id="2" name="Slide Number Placeholder 1"/>
          <p:cNvSpPr>
            <a:spLocks noGrp="1"/>
          </p:cNvSpPr>
          <p:nvPr>
            <p:ph type="sldNum" sz="quarter" idx="12"/>
          </p:nvPr>
        </p:nvSpPr>
        <p:spPr/>
        <p:txBody>
          <a:bodyPr/>
          <a:lstStyle/>
          <a:p>
            <a:fld id="{10C85072-ED91-4096-9C01-32B1BB445D37}" type="slidenum">
              <a:rPr lang="en-US" smtClean="0"/>
              <a:pPr/>
              <a:t>4</a:t>
            </a:fld>
            <a:endParaRPr lang="en-US"/>
          </a:p>
        </p:txBody>
      </p:sp>
      <p:sp>
        <p:nvSpPr>
          <p:cNvPr id="4" name="Content Placeholder 2"/>
          <p:cNvSpPr txBox="1">
            <a:spLocks/>
          </p:cNvSpPr>
          <p:nvPr/>
        </p:nvSpPr>
        <p:spPr>
          <a:xfrm>
            <a:off x="914400" y="4912177"/>
            <a:ext cx="7620000" cy="1752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b="1" dirty="0" smtClean="0">
                <a:solidFill>
                  <a:schemeClr val="accent2">
                    <a:lumMod val="60000"/>
                    <a:lumOff val="40000"/>
                  </a:schemeClr>
                </a:solidFill>
              </a:rPr>
              <a:t>Criteria</a:t>
            </a:r>
          </a:p>
          <a:p>
            <a:pPr marL="171450" indent="-171450"/>
            <a:r>
              <a:rPr lang="en-US" sz="2800" dirty="0" smtClean="0"/>
              <a:t>High effectiveness of cleaning the clothes</a:t>
            </a:r>
          </a:p>
          <a:p>
            <a:pPr marL="171450" indent="-171450"/>
            <a:r>
              <a:rPr lang="en-US" sz="2800" dirty="0" smtClean="0"/>
              <a:t>High durability</a:t>
            </a:r>
          </a:p>
          <a:p>
            <a:pPr marL="171450" indent="-171450"/>
            <a:r>
              <a:rPr lang="en-US" sz="2800" dirty="0" smtClean="0"/>
              <a:t>Easy to use (simple)</a:t>
            </a:r>
          </a:p>
          <a:p>
            <a:pPr marL="171450" indent="-171450"/>
            <a:r>
              <a:rPr lang="en-US" sz="2800" dirty="0" smtClean="0"/>
              <a:t>High number of cloth types</a:t>
            </a:r>
          </a:p>
        </p:txBody>
      </p:sp>
      <p:pic>
        <p:nvPicPr>
          <p:cNvPr id="5" name="Picture 4"/>
          <p:cNvPicPr>
            <a:picLocks noChangeAspect="1"/>
          </p:cNvPicPr>
          <p:nvPr/>
        </p:nvPicPr>
        <p:blipFill>
          <a:blip r:embed="rId2"/>
          <a:stretch>
            <a:fillRect/>
          </a:stretch>
        </p:blipFill>
        <p:spPr>
          <a:xfrm>
            <a:off x="7086600" y="2619563"/>
            <a:ext cx="1979779" cy="1979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772400" cy="4419600"/>
          </a:xfrm>
        </p:spPr>
        <p:txBody>
          <a:bodyPr>
            <a:normAutofit/>
          </a:bodyPr>
          <a:lstStyle/>
          <a:p>
            <a:pPr>
              <a:lnSpc>
                <a:spcPct val="80000"/>
              </a:lnSpc>
              <a:buNone/>
            </a:pPr>
            <a:r>
              <a:rPr lang="en-US" sz="2600" b="1" dirty="0" smtClean="0">
                <a:solidFill>
                  <a:schemeClr val="accent2">
                    <a:lumMod val="60000"/>
                    <a:lumOff val="40000"/>
                  </a:schemeClr>
                </a:solidFill>
              </a:rPr>
              <a:t>Safety specifications</a:t>
            </a:r>
            <a:endParaRPr lang="en-US" sz="2600" b="1" dirty="0">
              <a:solidFill>
                <a:schemeClr val="accent2">
                  <a:lumMod val="60000"/>
                  <a:lumOff val="40000"/>
                </a:schemeClr>
              </a:solidFill>
            </a:endParaRPr>
          </a:p>
          <a:p>
            <a:pPr marL="0" indent="0">
              <a:buNone/>
            </a:pPr>
            <a:endParaRPr lang="en-US" b="1" dirty="0" smtClean="0"/>
          </a:p>
          <a:p>
            <a:r>
              <a:rPr lang="en-US" sz="2400" b="1" dirty="0" smtClean="0"/>
              <a:t>If overloaded, </a:t>
            </a:r>
            <a:r>
              <a:rPr lang="en-US" sz="2400" b="1" dirty="0"/>
              <a:t>the </a:t>
            </a:r>
            <a:r>
              <a:rPr lang="en-US" sz="2400" b="1" dirty="0" smtClean="0"/>
              <a:t>machine shouldn’t start</a:t>
            </a:r>
          </a:p>
          <a:p>
            <a:r>
              <a:rPr lang="en-US" sz="2400" b="1" dirty="0" smtClean="0"/>
              <a:t>Maximum water level to prevent water waist and dangerous current short-cuts.</a:t>
            </a:r>
          </a:p>
          <a:p>
            <a:r>
              <a:rPr lang="en-US" sz="2400" b="1" dirty="0" smtClean="0"/>
              <a:t>Electrical grounding</a:t>
            </a:r>
          </a:p>
          <a:p>
            <a:r>
              <a:rPr lang="en-US" sz="2400" b="1" dirty="0" smtClean="0"/>
              <a:t>Stop spinner if the door is opened</a:t>
            </a:r>
          </a:p>
          <a:p>
            <a:r>
              <a:rPr lang="en-US" sz="2400" b="1" dirty="0" smtClean="0"/>
              <a:t>Kids protection by motor isolation</a:t>
            </a:r>
          </a:p>
          <a:p>
            <a:pPr marL="514350" indent="-514350">
              <a:buNone/>
            </a:pPr>
            <a:endParaRPr lang="en-US" b="1" dirty="0" smtClean="0"/>
          </a:p>
          <a:p>
            <a:pPr marL="514350" indent="-514350">
              <a:buAutoNum type="arabicPeriod"/>
            </a:pPr>
            <a:endParaRPr lang="en-US" b="1" dirty="0"/>
          </a:p>
        </p:txBody>
      </p:sp>
      <p:sp>
        <p:nvSpPr>
          <p:cNvPr id="2" name="Slide Number Placeholder 1"/>
          <p:cNvSpPr>
            <a:spLocks noGrp="1"/>
          </p:cNvSpPr>
          <p:nvPr>
            <p:ph type="sldNum" sz="quarter" idx="12"/>
          </p:nvPr>
        </p:nvSpPr>
        <p:spPr/>
        <p:txBody>
          <a:bodyPr/>
          <a:lstStyle/>
          <a:p>
            <a:fld id="{10C85072-ED91-4096-9C01-32B1BB445D37}" type="slidenum">
              <a:rPr lang="en-US" smtClean="0"/>
              <a:pPr/>
              <a:t>5</a:t>
            </a:fld>
            <a:endParaRPr lang="en-US"/>
          </a:p>
        </p:txBody>
      </p:sp>
      <p:pic>
        <p:nvPicPr>
          <p:cNvPr id="4" name="Picture 3"/>
          <p:cNvPicPr>
            <a:picLocks noChangeAspect="1"/>
          </p:cNvPicPr>
          <p:nvPr/>
        </p:nvPicPr>
        <p:blipFill>
          <a:blip r:embed="rId3"/>
          <a:stretch>
            <a:fillRect/>
          </a:stretch>
        </p:blipFill>
        <p:spPr>
          <a:xfrm>
            <a:off x="5943600" y="2743200"/>
            <a:ext cx="2971800" cy="297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2195"/>
            <a:ext cx="7772400" cy="3967405"/>
          </a:xfrm>
        </p:spPr>
        <p:txBody>
          <a:bodyPr>
            <a:normAutofit/>
          </a:bodyPr>
          <a:lstStyle/>
          <a:p>
            <a:pPr>
              <a:lnSpc>
                <a:spcPct val="80000"/>
              </a:lnSpc>
              <a:buNone/>
            </a:pPr>
            <a:r>
              <a:rPr lang="en-US" sz="2600" b="1" dirty="0">
                <a:solidFill>
                  <a:schemeClr val="accent2">
                    <a:lumMod val="60000"/>
                    <a:lumOff val="40000"/>
                  </a:schemeClr>
                </a:solidFill>
              </a:rPr>
              <a:t>Problem </a:t>
            </a:r>
            <a:r>
              <a:rPr lang="en-US" sz="2600" b="1" dirty="0" smtClean="0">
                <a:solidFill>
                  <a:schemeClr val="accent2">
                    <a:lumMod val="60000"/>
                    <a:lumOff val="40000"/>
                  </a:schemeClr>
                </a:solidFill>
              </a:rPr>
              <a:t>Formulation [paragraph(s)]</a:t>
            </a:r>
            <a:endParaRPr lang="en-US" sz="2600" b="1" dirty="0">
              <a:solidFill>
                <a:schemeClr val="accent2">
                  <a:lumMod val="60000"/>
                  <a:lumOff val="40000"/>
                </a:schemeClr>
              </a:solidFill>
            </a:endParaRPr>
          </a:p>
          <a:p>
            <a:pPr marL="0" indent="0" algn="just">
              <a:buNone/>
            </a:pPr>
            <a:r>
              <a:rPr lang="en-US" sz="2400" b="1" dirty="0" smtClean="0"/>
              <a:t>Design a </a:t>
            </a:r>
            <a:r>
              <a:rPr lang="en-US" sz="2400" b="1" dirty="0" smtClean="0">
                <a:solidFill>
                  <a:srgbClr val="FFC000"/>
                </a:solidFill>
              </a:rPr>
              <a:t>simple</a:t>
            </a:r>
            <a:r>
              <a:rPr lang="en-US" sz="2400" b="1" dirty="0" smtClean="0"/>
              <a:t> washing machine that </a:t>
            </a:r>
            <a:r>
              <a:rPr lang="en-US" sz="2400" b="1" dirty="0" smtClean="0">
                <a:solidFill>
                  <a:schemeClr val="bg2">
                    <a:lumMod val="50000"/>
                    <a:lumOff val="50000"/>
                  </a:schemeClr>
                </a:solidFill>
              </a:rPr>
              <a:t>can wash different types of clothes</a:t>
            </a:r>
            <a:r>
              <a:rPr lang="en-US" sz="2400" b="1" dirty="0" smtClean="0"/>
              <a:t> and dry them by </a:t>
            </a:r>
            <a:r>
              <a:rPr lang="en-US" sz="2400" b="1" dirty="0" smtClean="0">
                <a:solidFill>
                  <a:srgbClr val="FF0000"/>
                </a:solidFill>
              </a:rPr>
              <a:t>various spinning </a:t>
            </a:r>
            <a:r>
              <a:rPr lang="en-US" sz="2400" b="1" dirty="0" smtClean="0"/>
              <a:t>speeds. The machine should be </a:t>
            </a:r>
            <a:r>
              <a:rPr lang="en-US" sz="2400" b="1" dirty="0" smtClean="0">
                <a:solidFill>
                  <a:srgbClr val="00B050"/>
                </a:solidFill>
              </a:rPr>
              <a:t>5kg capacity</a:t>
            </a:r>
            <a:r>
              <a:rPr lang="en-US" sz="2400" b="1" dirty="0" smtClean="0"/>
              <a:t> and </a:t>
            </a:r>
            <a:r>
              <a:rPr lang="en-US" sz="2400" b="1" dirty="0" smtClean="0">
                <a:solidFill>
                  <a:srgbClr val="FFC000"/>
                </a:solidFill>
              </a:rPr>
              <a:t>easily manipulated</a:t>
            </a:r>
            <a:r>
              <a:rPr lang="en-US" sz="2400" b="1" dirty="0" smtClean="0"/>
              <a:t>. Its size should be limited to </a:t>
            </a:r>
            <a:r>
              <a:rPr lang="en-US" sz="2400" b="1" dirty="0" smtClean="0">
                <a:solidFill>
                  <a:schemeClr val="accent4">
                    <a:lumMod val="60000"/>
                    <a:lumOff val="40000"/>
                  </a:schemeClr>
                </a:solidFill>
              </a:rPr>
              <a:t>1m/0.9m/0.5m</a:t>
            </a:r>
            <a:r>
              <a:rPr lang="en-US" sz="2400" b="1" dirty="0" smtClean="0"/>
              <a:t> and its </a:t>
            </a:r>
            <a:r>
              <a:rPr lang="en-US" sz="2400" b="1" dirty="0" smtClean="0">
                <a:solidFill>
                  <a:srgbClr val="00B0F0"/>
                </a:solidFill>
              </a:rPr>
              <a:t>weight</a:t>
            </a:r>
            <a:r>
              <a:rPr lang="en-US" sz="2400" b="1" dirty="0" smtClean="0"/>
              <a:t> is </a:t>
            </a:r>
            <a:r>
              <a:rPr lang="en-US" sz="2400" b="1" dirty="0" smtClean="0">
                <a:solidFill>
                  <a:srgbClr val="00B0F0"/>
                </a:solidFill>
              </a:rPr>
              <a:t>not to exceed 100N</a:t>
            </a:r>
            <a:r>
              <a:rPr lang="en-US" sz="2400" b="1" dirty="0" smtClean="0"/>
              <a:t>. The washing machine must be </a:t>
            </a:r>
            <a:r>
              <a:rPr lang="en-US" sz="2400" b="1" dirty="0" smtClean="0">
                <a:solidFill>
                  <a:schemeClr val="accent5"/>
                </a:solidFill>
              </a:rPr>
              <a:t>portable</a:t>
            </a:r>
            <a:r>
              <a:rPr lang="en-US" sz="2400" b="1" dirty="0" smtClean="0"/>
              <a:t> and able to function using </a:t>
            </a:r>
            <a:r>
              <a:rPr lang="en-US" sz="2400" b="1" dirty="0" smtClean="0">
                <a:solidFill>
                  <a:schemeClr val="accent2">
                    <a:lumMod val="40000"/>
                    <a:lumOff val="60000"/>
                  </a:schemeClr>
                </a:solidFill>
              </a:rPr>
              <a:t>110V or 220V voltage</a:t>
            </a:r>
            <a:r>
              <a:rPr lang="en-US" sz="2400" b="1" dirty="0" smtClean="0"/>
              <a:t>. The machine consumption and cost should be respectively limited to </a:t>
            </a:r>
            <a:r>
              <a:rPr lang="en-US" sz="2400" b="1" dirty="0" smtClean="0">
                <a:solidFill>
                  <a:schemeClr val="accent6"/>
                </a:solidFill>
              </a:rPr>
              <a:t>100 watt-hours </a:t>
            </a:r>
            <a:r>
              <a:rPr lang="en-US" sz="2400" b="1" dirty="0" smtClean="0"/>
              <a:t>and to </a:t>
            </a:r>
            <a:r>
              <a:rPr lang="en-US" sz="2400" b="1" dirty="0" smtClean="0">
                <a:solidFill>
                  <a:srgbClr val="FFFF00"/>
                </a:solidFill>
              </a:rPr>
              <a:t>500SR</a:t>
            </a:r>
            <a:r>
              <a:rPr lang="en-US" sz="2400" b="1" dirty="0" smtClean="0"/>
              <a:t>. The minimum life duration of the machine should be </a:t>
            </a:r>
            <a:r>
              <a:rPr lang="en-US" sz="2400" b="1" dirty="0" smtClean="0">
                <a:solidFill>
                  <a:schemeClr val="accent3">
                    <a:lumMod val="20000"/>
                    <a:lumOff val="80000"/>
                  </a:schemeClr>
                </a:solidFill>
              </a:rPr>
              <a:t>5  years</a:t>
            </a:r>
            <a:r>
              <a:rPr lang="en-US" sz="2400" b="1" dirty="0" smtClean="0"/>
              <a:t>. </a:t>
            </a:r>
            <a:endParaRPr lang="en-US" sz="2400" b="1" dirty="0"/>
          </a:p>
        </p:txBody>
      </p:sp>
      <p:sp>
        <p:nvSpPr>
          <p:cNvPr id="2" name="Slide Number Placeholder 1"/>
          <p:cNvSpPr>
            <a:spLocks noGrp="1"/>
          </p:cNvSpPr>
          <p:nvPr>
            <p:ph type="sldNum" sz="quarter" idx="12"/>
          </p:nvPr>
        </p:nvSpPr>
        <p:spPr/>
        <p:txBody>
          <a:bodyPr/>
          <a:lstStyle/>
          <a:p>
            <a:fld id="{10C85072-ED91-4096-9C01-32B1BB445D37}" type="slidenum">
              <a:rPr lang="en-US" smtClean="0"/>
              <a:pPr/>
              <a:t>6</a:t>
            </a:fld>
            <a:endParaRPr lang="en-US"/>
          </a:p>
        </p:txBody>
      </p:sp>
      <p:pic>
        <p:nvPicPr>
          <p:cNvPr id="4" name="Picture 3"/>
          <p:cNvPicPr>
            <a:picLocks noChangeAspect="1"/>
          </p:cNvPicPr>
          <p:nvPr/>
        </p:nvPicPr>
        <p:blipFill>
          <a:blip r:embed="rId2"/>
          <a:stretch>
            <a:fillRect/>
          </a:stretch>
        </p:blipFill>
        <p:spPr>
          <a:xfrm>
            <a:off x="5943600" y="4114800"/>
            <a:ext cx="2133600" cy="2429022"/>
          </a:xfrm>
          <a:prstGeom prst="rect">
            <a:avLst/>
          </a:prstGeom>
        </p:spPr>
      </p:pic>
      <p:sp>
        <p:nvSpPr>
          <p:cNvPr id="5" name="Content Placeholder 2"/>
          <p:cNvSpPr txBox="1">
            <a:spLocks/>
          </p:cNvSpPr>
          <p:nvPr/>
        </p:nvSpPr>
        <p:spPr>
          <a:xfrm>
            <a:off x="381000" y="4495800"/>
            <a:ext cx="5157847" cy="2209800"/>
          </a:xfrm>
          <a:prstGeom prst="rect">
            <a:avLst/>
          </a:prstGeom>
        </p:spPr>
        <p:txBody>
          <a:bodyPr vert="horz" lIns="91440" tIns="45720" rIns="91440" bIns="45720" rtlCol="0">
            <a:normAutofit fontScale="85000" lnSpcReduction="10000"/>
          </a:bodyPr>
          <a:lst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a:lstStyle>
          <a:p>
            <a:pPr marL="0" indent="0" algn="just">
              <a:buNone/>
            </a:pPr>
            <a:r>
              <a:rPr lang="en-US" sz="2800" b="1" dirty="0" smtClean="0"/>
              <a:t>The </a:t>
            </a:r>
            <a:r>
              <a:rPr lang="en-US" sz="2800" b="1" dirty="0"/>
              <a:t>machine </a:t>
            </a:r>
            <a:r>
              <a:rPr lang="en-US" sz="2800" b="1" dirty="0" smtClean="0"/>
              <a:t>should have a </a:t>
            </a:r>
            <a:r>
              <a:rPr lang="en-US" sz="2800" b="1" u="sng" dirty="0" smtClean="0"/>
              <a:t>water level</a:t>
            </a:r>
            <a:r>
              <a:rPr lang="en-US" sz="2800" b="1" dirty="0" smtClean="0"/>
              <a:t> to </a:t>
            </a:r>
            <a:r>
              <a:rPr lang="en-US" sz="2800" b="1" u="sng" dirty="0" smtClean="0"/>
              <a:t>prevent water waist</a:t>
            </a:r>
            <a:r>
              <a:rPr lang="en-US" sz="2800" b="1" dirty="0" smtClean="0"/>
              <a:t> and be </a:t>
            </a:r>
            <a:r>
              <a:rPr lang="en-US" sz="2800" b="1" dirty="0" smtClean="0">
                <a:solidFill>
                  <a:srgbClr val="FF0000"/>
                </a:solidFill>
              </a:rPr>
              <a:t>grounded</a:t>
            </a:r>
            <a:r>
              <a:rPr lang="en-US" sz="2800" b="1" dirty="0" smtClean="0"/>
              <a:t> to avoid electrical shortcuts. Besides, it shouldn’t start If overloaded and must stop spinning if its door is open. A motor isolation for kids protection is also a must.</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077200" cy="3581400"/>
          </a:xfrm>
        </p:spPr>
        <p:txBody>
          <a:bodyPr>
            <a:normAutofit fontScale="92500"/>
          </a:bodyPr>
          <a:lstStyle/>
          <a:p>
            <a:pPr>
              <a:lnSpc>
                <a:spcPct val="80000"/>
              </a:lnSpc>
              <a:buNone/>
            </a:pPr>
            <a:r>
              <a:rPr lang="en-US" sz="2600" b="1" dirty="0">
                <a:solidFill>
                  <a:schemeClr val="accent2">
                    <a:lumMod val="60000"/>
                    <a:lumOff val="40000"/>
                  </a:schemeClr>
                </a:solidFill>
              </a:rPr>
              <a:t>Needed Information to be gathered :</a:t>
            </a:r>
          </a:p>
          <a:p>
            <a:pPr marL="0" indent="0">
              <a:buNone/>
            </a:pPr>
            <a:endParaRPr lang="en-US" b="1" dirty="0" smtClean="0"/>
          </a:p>
          <a:p>
            <a:r>
              <a:rPr lang="en-US" sz="2400" b="1" dirty="0" smtClean="0"/>
              <a:t>Motor power to be used</a:t>
            </a:r>
          </a:p>
          <a:p>
            <a:r>
              <a:rPr lang="en-US" sz="2400" b="1" dirty="0" smtClean="0"/>
              <a:t>Speed for various types of clothes</a:t>
            </a:r>
          </a:p>
          <a:p>
            <a:r>
              <a:rPr lang="en-US" sz="2400" b="1" dirty="0" smtClean="0"/>
              <a:t>Timing needed to clean common types of clothes and dry them</a:t>
            </a:r>
          </a:p>
          <a:p>
            <a:r>
              <a:rPr lang="en-US" sz="2400" b="1" dirty="0" smtClean="0"/>
              <a:t>Common types of clothes to be washed</a:t>
            </a:r>
          </a:p>
          <a:p>
            <a:r>
              <a:rPr lang="en-US" sz="2400" b="1" dirty="0" smtClean="0"/>
              <a:t>Characteristics of each type of clothes (spinning speed, adequate washing temperature…etc.)</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None/>
            </a:pPr>
            <a:endParaRPr lang="en-US" dirty="0" smtClean="0"/>
          </a:p>
          <a:p>
            <a:pPr marL="514350" indent="-514350">
              <a:buAutoNum type="arabicPeriod"/>
            </a:pPr>
            <a:endParaRPr lang="en-US" dirty="0"/>
          </a:p>
        </p:txBody>
      </p:sp>
      <p:sp>
        <p:nvSpPr>
          <p:cNvPr id="2" name="Slide Number Placeholder 1"/>
          <p:cNvSpPr>
            <a:spLocks noGrp="1"/>
          </p:cNvSpPr>
          <p:nvPr>
            <p:ph type="sldNum" sz="quarter" idx="12"/>
          </p:nvPr>
        </p:nvSpPr>
        <p:spPr/>
        <p:txBody>
          <a:bodyPr/>
          <a:lstStyle/>
          <a:p>
            <a:fld id="{10C85072-ED91-4096-9C01-32B1BB445D37}" type="slidenum">
              <a:rPr lang="en-US" smtClean="0"/>
              <a:pPr/>
              <a:t>7</a:t>
            </a:fld>
            <a:endParaRPr lang="en-US"/>
          </a:p>
        </p:txBody>
      </p:sp>
      <p:pic>
        <p:nvPicPr>
          <p:cNvPr id="4" name="Picture 3"/>
          <p:cNvPicPr>
            <a:picLocks noChangeAspect="1"/>
          </p:cNvPicPr>
          <p:nvPr/>
        </p:nvPicPr>
        <p:blipFill>
          <a:blip r:embed="rId3"/>
          <a:stretch>
            <a:fillRect/>
          </a:stretch>
        </p:blipFill>
        <p:spPr>
          <a:xfrm>
            <a:off x="5105400" y="4114800"/>
            <a:ext cx="3400425" cy="2560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1982092" cy="533400"/>
          </a:xfrm>
        </p:spPr>
        <p:txBody>
          <a:bodyPr>
            <a:normAutofit/>
          </a:bodyPr>
          <a:lstStyle/>
          <a:p>
            <a:r>
              <a:rPr lang="en-US" b="1" dirty="0">
                <a:solidFill>
                  <a:schemeClr val="accent2">
                    <a:lumMod val="40000"/>
                    <a:lumOff val="60000"/>
                  </a:schemeClr>
                </a:solidFill>
              </a:rPr>
              <a:t>Example </a:t>
            </a:r>
            <a:r>
              <a:rPr lang="en-US" b="1" dirty="0" smtClean="0">
                <a:solidFill>
                  <a:schemeClr val="accent2">
                    <a:lumMod val="40000"/>
                    <a:lumOff val="60000"/>
                  </a:schemeClr>
                </a:solidFill>
              </a:rPr>
              <a:t> </a:t>
            </a:r>
            <a:r>
              <a:rPr lang="en-US" b="1" dirty="0">
                <a:solidFill>
                  <a:schemeClr val="accent2">
                    <a:lumMod val="40000"/>
                    <a:lumOff val="60000"/>
                  </a:schemeClr>
                </a:solidFill>
              </a:rPr>
              <a:t>2</a:t>
            </a:r>
            <a:endParaRPr lang="ar-SA" b="1" dirty="0">
              <a:solidFill>
                <a:schemeClr val="accent2">
                  <a:lumMod val="40000"/>
                  <a:lumOff val="60000"/>
                </a:schemeClr>
              </a:solidFill>
            </a:endParaRPr>
          </a:p>
        </p:txBody>
      </p:sp>
      <p:sp>
        <p:nvSpPr>
          <p:cNvPr id="3" name="Content Placeholder 2"/>
          <p:cNvSpPr>
            <a:spLocks noGrp="1"/>
          </p:cNvSpPr>
          <p:nvPr>
            <p:ph idx="1"/>
          </p:nvPr>
        </p:nvSpPr>
        <p:spPr>
          <a:xfrm>
            <a:off x="968432" y="914401"/>
            <a:ext cx="6803967" cy="457200"/>
          </a:xfrm>
        </p:spPr>
        <p:txBody>
          <a:bodyPr>
            <a:noAutofit/>
          </a:bodyPr>
          <a:lstStyle/>
          <a:p>
            <a:pPr marL="0" indent="0">
              <a:buNone/>
            </a:pPr>
            <a:r>
              <a:rPr lang="en-US" sz="2400" dirty="0" smtClean="0">
                <a:solidFill>
                  <a:srgbClr val="FFC000"/>
                </a:solidFill>
              </a:rPr>
              <a:t>Statement: Need a simple device to crash cans</a:t>
            </a:r>
            <a:endParaRPr lang="ar-SA" sz="2400" dirty="0">
              <a:solidFill>
                <a:srgbClr val="FFC000"/>
              </a:solidFill>
            </a:endParaRPr>
          </a:p>
        </p:txBody>
      </p:sp>
      <p:sp>
        <p:nvSpPr>
          <p:cNvPr id="4" name="Slide Number Placeholder 3"/>
          <p:cNvSpPr>
            <a:spLocks noGrp="1"/>
          </p:cNvSpPr>
          <p:nvPr>
            <p:ph type="sldNum" sz="quarter" idx="12"/>
          </p:nvPr>
        </p:nvSpPr>
        <p:spPr/>
        <p:txBody>
          <a:bodyPr/>
          <a:lstStyle/>
          <a:p>
            <a:fld id="{10C85072-ED91-4096-9C01-32B1BB445D37}" type="slidenum">
              <a:rPr lang="en-US" smtClean="0"/>
              <a:pPr/>
              <a:t>8</a:t>
            </a:fld>
            <a:endParaRPr lang="en-US"/>
          </a:p>
        </p:txBody>
      </p:sp>
      <p:sp>
        <p:nvSpPr>
          <p:cNvPr id="6" name="Rectangle 5"/>
          <p:cNvSpPr/>
          <p:nvPr/>
        </p:nvSpPr>
        <p:spPr>
          <a:xfrm>
            <a:off x="1019695" y="1396539"/>
            <a:ext cx="1922257" cy="400110"/>
          </a:xfrm>
          <a:prstGeom prst="rect">
            <a:avLst/>
          </a:prstGeom>
        </p:spPr>
        <p:txBody>
          <a:bodyPr wrap="none">
            <a:spAutoFit/>
          </a:bodyPr>
          <a:lstStyle/>
          <a:p>
            <a:pPr>
              <a:buNone/>
            </a:pPr>
            <a:r>
              <a:rPr lang="en-US" sz="2000" b="1" dirty="0" smtClean="0">
                <a:solidFill>
                  <a:schemeClr val="tx2">
                    <a:lumMod val="75000"/>
                  </a:schemeClr>
                </a:solidFill>
              </a:rPr>
              <a:t>Needs Analysis:</a:t>
            </a:r>
            <a:endParaRPr lang="en-US" sz="2000" b="1" dirty="0">
              <a:solidFill>
                <a:schemeClr val="tx2">
                  <a:lumMod val="75000"/>
                </a:schemeClr>
              </a:solidFill>
            </a:endParaRPr>
          </a:p>
        </p:txBody>
      </p:sp>
      <p:sp>
        <p:nvSpPr>
          <p:cNvPr id="7" name="Rectangle 6"/>
          <p:cNvSpPr/>
          <p:nvPr/>
        </p:nvSpPr>
        <p:spPr>
          <a:xfrm>
            <a:off x="953193" y="1596594"/>
            <a:ext cx="5990706" cy="4278094"/>
          </a:xfrm>
          <a:prstGeom prst="rect">
            <a:avLst/>
          </a:prstGeom>
        </p:spPr>
        <p:txBody>
          <a:bodyPr wrap="square">
            <a:spAutoFit/>
          </a:bodyPr>
          <a:lstStyle/>
          <a:p>
            <a:pPr lvl="0" fontAlgn="base">
              <a:spcBef>
                <a:spcPct val="0"/>
              </a:spcBef>
              <a:spcAft>
                <a:spcPct val="0"/>
              </a:spcAft>
            </a:pPr>
            <a:endParaRPr lang="en-US" sz="1200" dirty="0">
              <a:latin typeface="Arial" pitchFamily="34" charset="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Design </a:t>
            </a:r>
            <a:r>
              <a:rPr lang="en-US" sz="2000" b="1" dirty="0">
                <a:ea typeface="Calibri" pitchFamily="34" charset="0"/>
                <a:cs typeface="Arial" pitchFamily="34" charset="0"/>
              </a:rPr>
              <a:t>a simple device to </a:t>
            </a:r>
            <a:r>
              <a:rPr lang="en-US" sz="2000" b="1" dirty="0" smtClean="0">
                <a:ea typeface="Calibri" pitchFamily="34" charset="0"/>
                <a:cs typeface="Arial" pitchFamily="34" charset="0"/>
              </a:rPr>
              <a:t>crash </a:t>
            </a:r>
            <a:r>
              <a:rPr lang="en-US" sz="2000" b="1" dirty="0">
                <a:ea typeface="Calibri" pitchFamily="34" charset="0"/>
                <a:cs typeface="Arial" pitchFamily="34" charset="0"/>
              </a:rPr>
              <a:t>cans (soft drinks)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The </a:t>
            </a:r>
            <a:r>
              <a:rPr lang="en-US" sz="2000" b="1" dirty="0">
                <a:ea typeface="Calibri" pitchFamily="34" charset="0"/>
                <a:cs typeface="Arial" pitchFamily="34" charset="0"/>
              </a:rPr>
              <a:t>final product is recycling (green design)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Does </a:t>
            </a:r>
            <a:r>
              <a:rPr lang="en-US" sz="2000" b="1" dirty="0">
                <a:ea typeface="Calibri" pitchFamily="34" charset="0"/>
                <a:cs typeface="Arial" pitchFamily="34" charset="0"/>
              </a:rPr>
              <a:t>not occupy large space </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High </a:t>
            </a:r>
            <a:r>
              <a:rPr lang="en-US" sz="2000" b="1" dirty="0">
                <a:ea typeface="Calibri" pitchFamily="34" charset="0"/>
                <a:cs typeface="Arial" pitchFamily="34" charset="0"/>
              </a:rPr>
              <a:t>strength material</a:t>
            </a:r>
            <a:endParaRPr lang="en-US" sz="2000" b="1" dirty="0">
              <a:cs typeface="Arial" pitchFamily="34" charset="0"/>
            </a:endParaRPr>
          </a:p>
          <a:p>
            <a:pPr lvl="0" eaLnBrk="0" fontAlgn="base" hangingPunct="0">
              <a:spcBef>
                <a:spcPct val="0"/>
              </a:spcBef>
              <a:spcAft>
                <a:spcPct val="0"/>
              </a:spcAft>
              <a:buFontTx/>
              <a:buChar char="•"/>
            </a:pPr>
            <a:r>
              <a:rPr lang="en-US" sz="2000" b="1" dirty="0" smtClean="0">
                <a:ea typeface="Calibri" pitchFamily="34" charset="0"/>
                <a:cs typeface="Arial" pitchFamily="34" charset="0"/>
              </a:rPr>
              <a:t>It </a:t>
            </a:r>
            <a:r>
              <a:rPr lang="en-US" sz="2000" b="1" dirty="0">
                <a:ea typeface="Calibri" pitchFamily="34" charset="0"/>
                <a:cs typeface="Arial" pitchFamily="34" charset="0"/>
              </a:rPr>
              <a:t>costs 80 – 100 S.R.</a:t>
            </a:r>
            <a:endParaRPr lang="en-US" sz="2000" b="1" dirty="0">
              <a:cs typeface="Arial" pitchFamily="34" charset="0"/>
            </a:endParaRPr>
          </a:p>
          <a:p>
            <a:pPr lvl="0" eaLnBrk="0" fontAlgn="base" hangingPunct="0">
              <a:spcBef>
                <a:spcPct val="0"/>
              </a:spcBef>
              <a:spcAft>
                <a:spcPct val="0"/>
              </a:spcAft>
              <a:buFontTx/>
              <a:buChar char="•"/>
            </a:pPr>
            <a:r>
              <a:rPr lang="en-US" sz="2000" b="1" dirty="0">
                <a:ea typeface="Calibri" pitchFamily="34" charset="0"/>
                <a:cs typeface="Arial" pitchFamily="34" charset="0"/>
              </a:rPr>
              <a:t>High safety</a:t>
            </a:r>
            <a:endParaRPr lang="en-US" sz="2000" b="1" dirty="0">
              <a:cs typeface="Arial" pitchFamily="34" charset="0"/>
            </a:endParaRPr>
          </a:p>
          <a:p>
            <a:pPr lvl="0" eaLnBrk="0" fontAlgn="base" hangingPunct="0">
              <a:spcBef>
                <a:spcPct val="0"/>
              </a:spcBef>
              <a:spcAft>
                <a:spcPct val="0"/>
              </a:spcAft>
              <a:buFontTx/>
              <a:buChar char="•"/>
            </a:pPr>
            <a:r>
              <a:rPr lang="en-US" sz="2000" b="1" dirty="0">
                <a:ea typeface="Calibri" pitchFamily="34" charset="0"/>
                <a:cs typeface="Arial" pitchFamily="34" charset="0"/>
              </a:rPr>
              <a:t>Design for kids</a:t>
            </a:r>
            <a:endParaRPr lang="en-US" sz="2000" b="1" dirty="0">
              <a:cs typeface="Arial" pitchFamily="34" charset="0"/>
            </a:endParaRPr>
          </a:p>
          <a:p>
            <a:pPr lvl="0" eaLnBrk="0" fontAlgn="base" hangingPunct="0">
              <a:spcBef>
                <a:spcPct val="0"/>
              </a:spcBef>
              <a:spcAft>
                <a:spcPct val="0"/>
              </a:spcAft>
              <a:buFontTx/>
              <a:buChar char="•"/>
            </a:pPr>
            <a:r>
              <a:rPr lang="en-US" sz="2000" b="1" dirty="0">
                <a:ea typeface="Calibri" pitchFamily="34" charset="0"/>
                <a:cs typeface="Arial" pitchFamily="34" charset="0"/>
              </a:rPr>
              <a:t>Light weight (portable) </a:t>
            </a:r>
            <a:endParaRPr lang="en-US" sz="2000" b="1" dirty="0">
              <a:cs typeface="Arial" pitchFamily="34" charset="0"/>
            </a:endParaRPr>
          </a:p>
          <a:p>
            <a:pPr lvl="0" eaLnBrk="0" fontAlgn="base" hangingPunct="0">
              <a:spcBef>
                <a:spcPct val="0"/>
              </a:spcBef>
              <a:spcAft>
                <a:spcPct val="0"/>
              </a:spcAft>
              <a:buFontTx/>
              <a:buChar char="•"/>
            </a:pPr>
            <a:r>
              <a:rPr lang="en-US" sz="2000" b="1" dirty="0">
                <a:ea typeface="Calibri" pitchFamily="34" charset="0"/>
                <a:cs typeface="Arial" pitchFamily="34" charset="0"/>
              </a:rPr>
              <a:t>Easy to use</a:t>
            </a:r>
            <a:endParaRPr lang="en-US" sz="2000" b="1" dirty="0">
              <a:cs typeface="Arial" pitchFamily="34" charset="0"/>
            </a:endParaRPr>
          </a:p>
          <a:p>
            <a:pPr lvl="0" eaLnBrk="0" fontAlgn="base" hangingPunct="0">
              <a:spcBef>
                <a:spcPct val="0"/>
              </a:spcBef>
              <a:spcAft>
                <a:spcPct val="0"/>
              </a:spcAft>
              <a:buFontTx/>
              <a:buChar char="•"/>
            </a:pPr>
            <a:r>
              <a:rPr lang="en-US" sz="2000" b="1" dirty="0">
                <a:ea typeface="Calibri" pitchFamily="34" charset="0"/>
                <a:cs typeface="Arial" pitchFamily="34" charset="0"/>
              </a:rPr>
              <a:t>Easy to maintain </a:t>
            </a:r>
            <a:endParaRPr lang="en-US" sz="2000" b="1" dirty="0">
              <a:cs typeface="Arial" pitchFamily="34" charset="0"/>
            </a:endParaRPr>
          </a:p>
          <a:p>
            <a:pPr lvl="0" eaLnBrk="0" fontAlgn="base" hangingPunct="0">
              <a:spcBef>
                <a:spcPct val="0"/>
              </a:spcBef>
              <a:spcAft>
                <a:spcPct val="0"/>
              </a:spcAft>
              <a:buFontTx/>
              <a:buChar char="•"/>
            </a:pPr>
            <a:r>
              <a:rPr lang="en-US" sz="2000" b="1" dirty="0">
                <a:ea typeface="Calibri" pitchFamily="34" charset="0"/>
                <a:cs typeface="Arial" pitchFamily="34" charset="0"/>
              </a:rPr>
              <a:t>Heavy and large base (does not tip over</a:t>
            </a:r>
            <a:r>
              <a:rPr lang="en-US" sz="2000" b="1" dirty="0" smtClean="0">
                <a:ea typeface="Calibri" pitchFamily="34" charset="0"/>
                <a:cs typeface="Arial" pitchFamily="34" charset="0"/>
              </a:rPr>
              <a:t>)</a:t>
            </a:r>
            <a:endParaRPr lang="en-US" sz="2000" b="1" dirty="0">
              <a:cs typeface="Arial" pitchFamily="34" charset="0"/>
            </a:endParaRPr>
          </a:p>
          <a:p>
            <a:pPr lvl="0" eaLnBrk="0" fontAlgn="base" hangingPunct="0">
              <a:spcBef>
                <a:spcPct val="0"/>
              </a:spcBef>
              <a:spcAft>
                <a:spcPct val="0"/>
              </a:spcAft>
              <a:buFontTx/>
              <a:buChar char="•"/>
            </a:pPr>
            <a:r>
              <a:rPr lang="en-US" sz="2000" b="1" dirty="0">
                <a:ea typeface="Calibri" pitchFamily="34" charset="0"/>
                <a:cs typeface="Arial" pitchFamily="34" charset="0"/>
              </a:rPr>
              <a:t>Will be used by human power (foot, hands or both</a:t>
            </a:r>
            <a:r>
              <a:rPr lang="en-US" sz="2000" b="1" dirty="0" smtClean="0">
                <a:ea typeface="Calibri" pitchFamily="34" charset="0"/>
                <a:cs typeface="Arial" pitchFamily="34" charset="0"/>
              </a:rPr>
              <a:t>)</a:t>
            </a:r>
            <a:endParaRPr lang="en-US" sz="2000" b="1" dirty="0">
              <a:cs typeface="Arial" pitchFamily="34" charset="0"/>
            </a:endParaRPr>
          </a:p>
          <a:p>
            <a:pPr lvl="0" eaLnBrk="0" fontAlgn="base" hangingPunct="0">
              <a:spcBef>
                <a:spcPct val="0"/>
              </a:spcBef>
              <a:spcAft>
                <a:spcPct val="0"/>
              </a:spcAft>
              <a:buFontTx/>
              <a:buChar char="•"/>
            </a:pPr>
            <a:r>
              <a:rPr lang="en-US" sz="2000" b="1" dirty="0">
                <a:ea typeface="Calibri" pitchFamily="34" charset="0"/>
                <a:cs typeface="Arial" pitchFamily="34" charset="0"/>
              </a:rPr>
              <a:t>Using available materials/components</a:t>
            </a:r>
            <a:endParaRPr lang="en-US" sz="2000" b="1" dirty="0">
              <a:cs typeface="Arial" pitchFamily="34" charset="0"/>
            </a:endParaRPr>
          </a:p>
        </p:txBody>
      </p:sp>
      <p:pic>
        <p:nvPicPr>
          <p:cNvPr id="5" name="Picture 4"/>
          <p:cNvPicPr>
            <a:picLocks noChangeAspect="1"/>
          </p:cNvPicPr>
          <p:nvPr/>
        </p:nvPicPr>
        <p:blipFill rotWithShape="1">
          <a:blip r:embed="rId2"/>
          <a:srcRect l="7201" t="23034" r="6399" b="19439"/>
          <a:stretch/>
        </p:blipFill>
        <p:spPr>
          <a:xfrm>
            <a:off x="5029200" y="2895600"/>
            <a:ext cx="3291840" cy="1463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5768"/>
            <a:ext cx="7544693" cy="2413632"/>
          </a:xfrm>
        </p:spPr>
        <p:txBody>
          <a:bodyPr>
            <a:noAutofit/>
          </a:bodyPr>
          <a:lstStyle/>
          <a:p>
            <a:pPr marL="0" indent="0">
              <a:buNone/>
            </a:pPr>
            <a:r>
              <a:rPr lang="en-US" sz="2400" b="1" dirty="0" smtClean="0">
                <a:solidFill>
                  <a:schemeClr val="accent2">
                    <a:lumMod val="40000"/>
                    <a:lumOff val="60000"/>
                  </a:schemeClr>
                </a:solidFill>
              </a:rPr>
              <a:t>Primary objective:</a:t>
            </a:r>
          </a:p>
          <a:p>
            <a:r>
              <a:rPr lang="en-US" sz="2400" b="1" dirty="0" smtClean="0"/>
              <a:t>To design a simple ,easy to use device to crash cans</a:t>
            </a:r>
          </a:p>
          <a:p>
            <a:pPr marL="0" indent="0">
              <a:buNone/>
            </a:pPr>
            <a:r>
              <a:rPr lang="en-US" sz="2400" b="1" dirty="0">
                <a:solidFill>
                  <a:schemeClr val="accent2">
                    <a:lumMod val="40000"/>
                    <a:lumOff val="60000"/>
                  </a:schemeClr>
                </a:solidFill>
              </a:rPr>
              <a:t>Secondary objective:</a:t>
            </a:r>
          </a:p>
          <a:p>
            <a:r>
              <a:rPr lang="en-US" sz="2400" b="1" dirty="0"/>
              <a:t>The device should be easy to construct, easy to maintain, marketable and </a:t>
            </a:r>
            <a:r>
              <a:rPr lang="en-US" sz="2400" b="1" dirty="0" smtClean="0"/>
              <a:t>portable</a:t>
            </a:r>
            <a:endParaRPr lang="en-US" sz="2400" b="1" dirty="0"/>
          </a:p>
        </p:txBody>
      </p:sp>
      <p:sp>
        <p:nvSpPr>
          <p:cNvPr id="4" name="Slide Number Placeholder 3"/>
          <p:cNvSpPr>
            <a:spLocks noGrp="1"/>
          </p:cNvSpPr>
          <p:nvPr>
            <p:ph type="sldNum" sz="quarter" idx="12"/>
          </p:nvPr>
        </p:nvSpPr>
        <p:spPr/>
        <p:txBody>
          <a:bodyPr/>
          <a:lstStyle/>
          <a:p>
            <a:fld id="{10C85072-ED91-4096-9C01-32B1BB445D37}" type="slidenum">
              <a:rPr lang="en-US" smtClean="0"/>
              <a:pPr/>
              <a:t>9</a:t>
            </a:fld>
            <a:endParaRPr lang="en-US"/>
          </a:p>
        </p:txBody>
      </p:sp>
      <p:sp>
        <p:nvSpPr>
          <p:cNvPr id="6" name="Content Placeholder 2"/>
          <p:cNvSpPr txBox="1">
            <a:spLocks/>
          </p:cNvSpPr>
          <p:nvPr/>
        </p:nvSpPr>
        <p:spPr>
          <a:xfrm>
            <a:off x="533400" y="2971800"/>
            <a:ext cx="8229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accent2">
                    <a:lumMod val="40000"/>
                    <a:lumOff val="60000"/>
                  </a:schemeClr>
                </a:solidFill>
              </a:rPr>
              <a:t>Constraints:</a:t>
            </a:r>
          </a:p>
          <a:p>
            <a:r>
              <a:rPr lang="en-US" sz="2400" b="1" dirty="0" smtClean="0"/>
              <a:t>The cost should not exceed 100 S.R.</a:t>
            </a:r>
          </a:p>
          <a:p>
            <a:r>
              <a:rPr lang="en-US" sz="2400" b="1" dirty="0" smtClean="0"/>
              <a:t>The weight should not exceed  5 kg.</a:t>
            </a:r>
          </a:p>
          <a:p>
            <a:r>
              <a:rPr lang="en-US" sz="2400" b="1" dirty="0" smtClean="0"/>
              <a:t>Applied Force should be less than 30 N</a:t>
            </a:r>
          </a:p>
          <a:p>
            <a:r>
              <a:rPr lang="en-US" sz="2400" b="1" dirty="0" smtClean="0"/>
              <a:t>Does not tip over </a:t>
            </a:r>
            <a:endParaRPr lang="ar-SA" sz="2400" b="1" dirty="0"/>
          </a:p>
        </p:txBody>
      </p:sp>
      <p:pic>
        <p:nvPicPr>
          <p:cNvPr id="8" name="Picture 7"/>
          <p:cNvPicPr>
            <a:picLocks noChangeAspect="1"/>
          </p:cNvPicPr>
          <p:nvPr/>
        </p:nvPicPr>
        <p:blipFill>
          <a:blip r:embed="rId2"/>
          <a:stretch>
            <a:fillRect/>
          </a:stretch>
        </p:blipFill>
        <p:spPr>
          <a:xfrm>
            <a:off x="6458678" y="2362200"/>
            <a:ext cx="1828800" cy="121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26389581-A7AD-4A4E-AE0B-0111493C2D15}" vid="{259C346A-FC67-4AA6-BC22-FBF85320DC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template_105</Template>
  <TotalTime>4245</TotalTime>
  <Words>952</Words>
  <Application>Microsoft Office PowerPoint</Application>
  <PresentationFormat>On-screen Show (4:3)</PresentationFormat>
  <Paragraphs>180</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Digital Blue Tunnel 16x9</vt:lpstr>
      <vt:lpstr>PowerPoint Presentation</vt:lpstr>
      <vt:lpstr>Remember!</vt:lpstr>
      <vt:lpstr>Example 1:</vt:lpstr>
      <vt:lpstr>PowerPoint Presentation</vt:lpstr>
      <vt:lpstr>PowerPoint Presentation</vt:lpstr>
      <vt:lpstr>PowerPoint Presentation</vt:lpstr>
      <vt:lpstr>PowerPoint Presentation</vt:lpstr>
      <vt:lpstr>Example  2</vt:lpstr>
      <vt:lpstr>PowerPoint Presentation</vt:lpstr>
      <vt:lpstr>PowerPoint Presentation</vt:lpstr>
      <vt:lpstr>Need Analysis</vt:lpstr>
      <vt:lpstr>PowerPoint Presentation</vt:lpstr>
      <vt:lpstr>Constraints</vt:lpstr>
      <vt:lpstr>Problem Formulation</vt:lpstr>
      <vt:lpstr>Needed Information</vt:lpstr>
    </vt:vector>
  </TitlesOfParts>
  <Company>alamgir.hridoy@yahoo.com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GE105: Introduction to Engineering Design   Origin and Identification (Detection) of Engineering Design Problems</dc:title>
  <dc:creator>Alamgir</dc:creator>
  <cp:lastModifiedBy>User</cp:lastModifiedBy>
  <cp:revision>121</cp:revision>
  <dcterms:created xsi:type="dcterms:W3CDTF">2012-03-16T17:38:28Z</dcterms:created>
  <dcterms:modified xsi:type="dcterms:W3CDTF">2016-03-01T04:55:23Z</dcterms:modified>
</cp:coreProperties>
</file>