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0" r:id="rId3"/>
    <p:sldId id="315" r:id="rId4"/>
    <p:sldId id="331" r:id="rId5"/>
    <p:sldId id="332" r:id="rId6"/>
    <p:sldId id="333" r:id="rId7"/>
    <p:sldId id="334" r:id="rId8"/>
    <p:sldId id="335" r:id="rId9"/>
    <p:sldId id="336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3FB-40D3-4A12-A149-DC53987A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3B9F-367D-421A-9395-86B1A966F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721D-FB1C-4325-8268-E89D364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E3CF-28DF-4B21-9163-6614699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DB39-6910-47FA-9110-D55CC90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6559-582D-4C08-9083-CAEA2AF4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B2B44-9B0C-4278-8C41-BE32A26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B2EA-C0B8-4490-84AF-1F8387E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8BE0-9BEC-4B48-8654-FFFDE33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CBAB-EAB4-4FE6-A24A-2F25574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B2CA5-9D1C-4FCF-834C-BA2B5EB8F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8B34E-AA7D-41E1-B558-73C159C7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89D8-2B0C-4C03-9682-FEED8703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9E8-119C-4850-83DF-A5AFC4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DCFB-9EFD-40D2-93B5-BBD0E21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3FB-0A18-4481-A1D4-7A5F15CB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C2D0-B703-4F6B-9C79-5C53F048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AEA8-EF12-450E-ABA3-1B94D742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B258-AAC4-4CE5-A75E-CA2641E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2C73-BBEE-4936-AF77-06143D9A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098-5795-4E2B-95E7-59738086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3349-3C8E-4D8E-9195-2C138E0C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2380-8523-465D-A90B-D1F1B70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CA96-67B0-49E3-864B-CF5AC018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2A60-3982-42F2-B964-48F31EF0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BB71-F8AD-44F1-B03F-6573CAD6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DD1C-B719-470C-94D3-E7FAC739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06C2F-8891-4FC3-B01E-0D84A973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C9A3-BBA3-4402-B173-98099B2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98E97-34EC-486A-A1BC-8642768F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8BBE-57D4-4717-8E85-FFF9C9BC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8F01-4FBD-44E0-9041-E8C7F0B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24F7-E594-4627-9DED-174ED376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6AC8-C545-406E-8384-BF89AC61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BE163-325E-442F-BA42-B89951A54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22A57-2C13-46A2-9445-293B29CF6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A152F-E117-4A86-B080-889EED72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16214-0428-4C45-91E5-9E1E4E4C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EFEC-4A8D-487B-AF17-90DD12C8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3B43-A748-46EF-B57C-25D33034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8D395-70F5-4AEF-9483-91C487AA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0F99-7969-4A5B-81B9-EAACE59D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B8D-60FD-4207-BA31-0F6F6E7A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3311B-B1E8-41EA-8086-0B9559D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E9352-AEE2-4C0D-BC58-81B612A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6E06-9354-4D33-B16F-7310B8E6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8F3-4ADA-4EDF-B6A8-EC175126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371B-367C-4530-B2F3-6DED4541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04DEE-C00C-444A-835F-FF6547811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0660-4821-4190-AAF7-7B829E80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9FF4-7226-498A-995E-D69E8175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1D92-E44C-42AF-8327-C6362B9A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E25-6612-4B2B-9B28-04694712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38791-427F-4D8C-8443-D2750E018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3E13-A2D1-4EEC-98DF-435E27D3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F3B79-3B34-4CBB-ACBF-9863055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10978-DF5E-44CA-8785-6836788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09B6-D100-4789-B6BC-2F25BBA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EB1B-8B88-44D8-B009-B8964CF1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5A4D-EDC8-4C15-A9C6-DF21AAB28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9F99-B4EF-4322-A438-0FF9276AC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BC34-68BE-40BD-9EAA-8BFDAE99BF24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455E-4C13-42D7-A4B0-2FD91BBB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53AC-DDD0-45D3-B204-4EAE559D1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6 -Week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BDF4-7E59-4648-BA5E-B853886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040130"/>
            <a:ext cx="10515600" cy="285559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7262-C062-4827-AE3C-15C8F39E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1DDB47-D134-468A-B93A-9B86B930D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BDF4-7E59-4648-BA5E-B853886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040130"/>
            <a:ext cx="10515600" cy="28555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8</a:t>
            </a:r>
            <a:b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Analysis and Selected Topics (dc)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D3219-3EC8-4FD4-BB31-38A5D9B1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conversions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 in parallel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 in series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7262-C062-4827-AE3C-15C8F39E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4C1B3-BBC7-44EC-9A8A-DDB7ECE85D3B}"/>
              </a:ext>
            </a:extLst>
          </p:cNvPr>
          <p:cNvSpPr/>
          <p:nvPr/>
        </p:nvSpPr>
        <p:spPr>
          <a:xfrm>
            <a:off x="838200" y="1674273"/>
            <a:ext cx="106965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 is the dual of the voltage source: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 supplies fixed current to the branch in which it is located; the voltage across its terminal can vary.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in current source is due to semiconductor devices (transistors)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2B40E-4D21-4BC5-89AA-B3A71E066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3554271"/>
            <a:ext cx="5653087" cy="25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99AD9-6868-4B9E-946E-51751B130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781250"/>
            <a:ext cx="10801350" cy="35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0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Conversion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22545-D02C-4AA4-8445-E48A802E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2320"/>
            <a:ext cx="9052560" cy="36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4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F7555-BEE7-4E6A-BEBC-E43E448A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54" y="1476023"/>
            <a:ext cx="3366726" cy="5381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34ABB-D172-4263-846B-F453C529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2943542"/>
            <a:ext cx="5119370" cy="155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 in Parallel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60220-DC09-4D5B-833B-56ACEF26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9905"/>
            <a:ext cx="8077200" cy="199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88CBC-4A5D-4BC0-B4E6-D79461BD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4116185"/>
            <a:ext cx="7929880" cy="21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8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BE326-FED5-4CAC-8BC1-F17F3136F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8130"/>
            <a:ext cx="7058025" cy="648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06EE6B-36A1-4139-8806-3123C054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" y="2635676"/>
            <a:ext cx="4227512" cy="2026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93ED18-F4C5-4D49-825F-11F3EFE24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40" y="2635676"/>
            <a:ext cx="6250940" cy="38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4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 in Series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F0FA8-5C3E-4E85-8037-FB7F4B150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130533"/>
            <a:ext cx="9391650" cy="25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88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EE 201 Lecture 6 -Week 3</vt:lpstr>
      <vt:lpstr>Chapter 8 Methods of Analysis and Selected Topics (dc)</vt:lpstr>
      <vt:lpstr>Current Sources</vt:lpstr>
      <vt:lpstr>Example</vt:lpstr>
      <vt:lpstr>Source Conversion</vt:lpstr>
      <vt:lpstr>Example</vt:lpstr>
      <vt:lpstr>Current Sources in Parallel</vt:lpstr>
      <vt:lpstr>Example</vt:lpstr>
      <vt:lpstr>Current Sources in Series</vt:lpstr>
      <vt:lpstr>Quiz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Anmar Arif</dc:creator>
  <cp:lastModifiedBy>Anmar Arif</cp:lastModifiedBy>
  <cp:revision>30</cp:revision>
  <dcterms:created xsi:type="dcterms:W3CDTF">2019-09-09T14:53:58Z</dcterms:created>
  <dcterms:modified xsi:type="dcterms:W3CDTF">2019-09-12T20:41:44Z</dcterms:modified>
</cp:coreProperties>
</file>