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1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8" d="100"/>
          <a:sy n="78" d="100"/>
        </p:scale>
        <p:origin x="21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B61BEF0D-F0BB-DE4B-95CE-6DB70DBA9567}" type="datetimeFigureOut">
              <a:rPr lang="en-US" smtClean="0"/>
              <a:pPr/>
              <a:t>3/9/2020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975177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97100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3954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47F38-B617-4D2F-AE0A-013F0C4D2C57}" type="datetimeFigureOut">
              <a:rPr lang="en-US" smtClean="0"/>
              <a:t>3/9/2020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799C9-84D9-46D2-A11E-BCF8A72052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9624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18198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A754-D5C3-4E66-96A6-867B257F58DC}" type="datetimeFigureOut">
              <a:rPr lang="en-US" smtClean="0"/>
              <a:t>3/9/2020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065D-F351-4B03-BD91-D8A6B8D4B36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9804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0429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49244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52024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7873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49297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B61BEF0D-F0BB-DE4B-95CE-6DB70DBA9567}" type="datetimeFigureOut">
              <a:rPr lang="en-US" smtClean="0"/>
              <a:pPr/>
              <a:t>3/9/2020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033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Lab </a:t>
            </a:r>
            <a:r>
              <a:rPr lang="en-US" dirty="0" smtClean="0"/>
              <a:t>6 </a:t>
            </a:r>
            <a:r>
              <a:rPr lang="en-US" dirty="0" smtClean="0"/>
              <a:t>– Defeating MALWARE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NET 332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09525" y="163449"/>
            <a:ext cx="2646538" cy="15417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80230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Malware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err="1" smtClean="0"/>
              <a:t>MAL</a:t>
            </a:r>
            <a:r>
              <a:rPr lang="en-US" dirty="0" err="1" smtClean="0"/>
              <a:t>icious</a:t>
            </a:r>
            <a:r>
              <a:rPr lang="en-US" dirty="0" smtClean="0"/>
              <a:t> soft</a:t>
            </a:r>
            <a:r>
              <a:rPr lang="en-US" b="1" dirty="0" smtClean="0"/>
              <a:t>ware</a:t>
            </a:r>
          </a:p>
          <a:p>
            <a:r>
              <a:rPr lang="en-US" dirty="0" smtClean="0"/>
              <a:t>A software that can Alter :</a:t>
            </a:r>
          </a:p>
          <a:p>
            <a:pPr lvl="1"/>
            <a:r>
              <a:rPr lang="en-US" dirty="0" smtClean="0"/>
              <a:t>Computer settings</a:t>
            </a:r>
          </a:p>
          <a:p>
            <a:pPr lvl="1"/>
            <a:r>
              <a:rPr lang="en-US" dirty="0" smtClean="0"/>
              <a:t>Behavior</a:t>
            </a:r>
          </a:p>
          <a:p>
            <a:pPr lvl="1"/>
            <a:r>
              <a:rPr lang="en-US" dirty="0" smtClean="0"/>
              <a:t>Files</a:t>
            </a:r>
          </a:p>
          <a:p>
            <a:pPr lvl="1"/>
            <a:r>
              <a:rPr lang="en-US" dirty="0" smtClean="0"/>
              <a:t>Services </a:t>
            </a:r>
          </a:p>
          <a:p>
            <a:pPr lvl="1"/>
            <a:r>
              <a:rPr lang="en-US" dirty="0" smtClean="0"/>
              <a:t>Ports</a:t>
            </a:r>
          </a:p>
          <a:p>
            <a:pPr lvl="1"/>
            <a:r>
              <a:rPr lang="en-US" dirty="0" smtClean="0"/>
              <a:t>Speed</a:t>
            </a:r>
          </a:p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09525" y="163449"/>
            <a:ext cx="2646538" cy="15417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51755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INTERNET!!!</a:t>
            </a:r>
          </a:p>
          <a:p>
            <a:r>
              <a:rPr lang="en-US" dirty="0" smtClean="0"/>
              <a:t>Insufficient security on computer</a:t>
            </a:r>
          </a:p>
          <a:p>
            <a:r>
              <a:rPr lang="en-US" dirty="0" smtClean="0"/>
              <a:t>Honeypot websites</a:t>
            </a:r>
          </a:p>
          <a:p>
            <a:r>
              <a:rPr lang="en-US" dirty="0" smtClean="0"/>
              <a:t>Free unverified downloads</a:t>
            </a:r>
          </a:p>
          <a:p>
            <a:r>
              <a:rPr lang="en-US" dirty="0" smtClean="0"/>
              <a:t>Torrents</a:t>
            </a:r>
          </a:p>
          <a:p>
            <a:r>
              <a:rPr lang="en-US" dirty="0" smtClean="0"/>
              <a:t>Pop-ups!</a:t>
            </a:r>
          </a:p>
          <a:p>
            <a:r>
              <a:rPr lang="en-US" dirty="0" smtClean="0"/>
              <a:t>Emails</a:t>
            </a:r>
          </a:p>
          <a:p>
            <a:r>
              <a:rPr lang="en-US" dirty="0" smtClean="0"/>
              <a:t>Data media (USB, CD, DVD, etc.,)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09525" y="163449"/>
            <a:ext cx="2646538" cy="15417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94714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Symptoms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Unusual behavior of computer</a:t>
            </a:r>
          </a:p>
          <a:p>
            <a:r>
              <a:rPr lang="en-US" dirty="0" smtClean="0"/>
              <a:t>Slow Speed</a:t>
            </a:r>
          </a:p>
          <a:p>
            <a:r>
              <a:rPr lang="en-US" dirty="0" smtClean="0"/>
              <a:t>Pop ups!</a:t>
            </a:r>
          </a:p>
          <a:p>
            <a:r>
              <a:rPr lang="en-US" dirty="0" smtClean="0"/>
              <a:t>Replication of files</a:t>
            </a:r>
          </a:p>
          <a:p>
            <a:r>
              <a:rPr lang="en-US" dirty="0" smtClean="0"/>
              <a:t>Unnecessary files</a:t>
            </a:r>
          </a:p>
          <a:p>
            <a:r>
              <a:rPr lang="en-US" dirty="0" smtClean="0"/>
              <a:t>Corrupted Executables</a:t>
            </a:r>
          </a:p>
          <a:p>
            <a:r>
              <a:rPr lang="en-US" dirty="0" smtClean="0"/>
              <a:t>Denial of access to applications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09525" y="163449"/>
            <a:ext cx="2646538" cy="15417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14117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Malware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Virus: </a:t>
            </a:r>
            <a:r>
              <a:rPr lang="en-US" dirty="0" smtClean="0"/>
              <a:t>Cannot sustain on its own, has to attach to a host. Targeted behavior, feeds on alike files, if a word file is infected, it may replicate to other word files or will corrupt the Word Application itself.</a:t>
            </a:r>
          </a:p>
          <a:p>
            <a:r>
              <a:rPr lang="en-US" b="1" dirty="0" smtClean="0"/>
              <a:t>Trojan: </a:t>
            </a:r>
            <a:r>
              <a:rPr lang="en-US" dirty="0" smtClean="0"/>
              <a:t>Disguised Killers, look like genuine software, once installed open backdoors. (Free memory cleaners, boosters and others). The backdoor is used by other viruses and worms to enter the computer.</a:t>
            </a:r>
          </a:p>
          <a:p>
            <a:r>
              <a:rPr lang="en-US" b="1" dirty="0" smtClean="0"/>
              <a:t>Worms: </a:t>
            </a:r>
            <a:r>
              <a:rPr lang="en-US" dirty="0" smtClean="0"/>
              <a:t>Self Sustaining, can replicate itself to other file types, makes copies of files, decreases the speed and performance of the computer.</a:t>
            </a:r>
            <a:endParaRPr lang="en-US" b="1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09525" y="163449"/>
            <a:ext cx="2646538" cy="15417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79018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Viruses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Viruses need time to infect.</a:t>
            </a:r>
          </a:p>
          <a:p>
            <a:r>
              <a:rPr lang="en-US" dirty="0" smtClean="0"/>
              <a:t>Has potential to infect programs only after executing</a:t>
            </a:r>
          </a:p>
          <a:p>
            <a:r>
              <a:rPr lang="en-US" dirty="0" smtClean="0"/>
              <a:t>Every time they are executed, they will target applications and corrupt them.</a:t>
            </a:r>
          </a:p>
          <a:p>
            <a:r>
              <a:rPr lang="en-US" dirty="0" smtClean="0"/>
              <a:t>Disguise as resident programs of the computer</a:t>
            </a:r>
          </a:p>
          <a:p>
            <a:r>
              <a:rPr lang="en-US" dirty="0" smtClean="0"/>
              <a:t>Has the ability to corrupt the files, delete them or change the size of memory.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09525" y="163449"/>
            <a:ext cx="2646538" cy="15417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10860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Trojans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Appear as genuine executable software with a purpose</a:t>
            </a:r>
          </a:p>
          <a:p>
            <a:r>
              <a:rPr lang="en-US" dirty="0" smtClean="0"/>
              <a:t>Mostly free</a:t>
            </a:r>
          </a:p>
          <a:p>
            <a:r>
              <a:rPr lang="en-US" dirty="0" smtClean="0"/>
              <a:t>Once installed create backdoors through with viruses and worms can enter.</a:t>
            </a:r>
          </a:p>
          <a:p>
            <a:r>
              <a:rPr lang="en-US" dirty="0" smtClean="0"/>
              <a:t>Alter the behavior of computer and applications (moving icons, encrypt files, corrupting the files)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09525" y="163449"/>
            <a:ext cx="2646538" cy="15417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92940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Counter Measures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Try to ensure that you are browsing trusted websites (https://)</a:t>
            </a:r>
          </a:p>
          <a:p>
            <a:r>
              <a:rPr lang="en-US" dirty="0" smtClean="0"/>
              <a:t>Never click any enticing pop-ups (Lottery, win an </a:t>
            </a:r>
            <a:r>
              <a:rPr lang="en-US" dirty="0" err="1" smtClean="0"/>
              <a:t>Iphone</a:t>
            </a:r>
            <a:r>
              <a:rPr lang="en-US" dirty="0" smtClean="0"/>
              <a:t>)</a:t>
            </a:r>
          </a:p>
          <a:p>
            <a:r>
              <a:rPr lang="en-US" dirty="0" smtClean="0"/>
              <a:t>Doubtful, unknown and malicious emails (‘you have won $1.67 million’)</a:t>
            </a:r>
          </a:p>
          <a:p>
            <a:r>
              <a:rPr lang="en-US" dirty="0" smtClean="0"/>
              <a:t>Ensure that removable media (USB, CD, DVD) is not infected.</a:t>
            </a:r>
          </a:p>
          <a:p>
            <a:r>
              <a:rPr lang="en-US" dirty="0" smtClean="0"/>
              <a:t>Install genuine (paid and licensed) antimalware, antivirus, IDS or IPS.</a:t>
            </a:r>
          </a:p>
          <a:p>
            <a:r>
              <a:rPr lang="en-US" dirty="0" smtClean="0"/>
              <a:t>Learn how to configure the built-in windows firewall</a:t>
            </a:r>
          </a:p>
          <a:p>
            <a:r>
              <a:rPr lang="en-US" dirty="0" smtClean="0"/>
              <a:t>Schedule regular scan when you know you are not using the computer.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09525" y="163449"/>
            <a:ext cx="2646538" cy="15417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42876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Lab Exercise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Refer to Exercise file (</a:t>
            </a:r>
            <a:r>
              <a:rPr lang="en-US" smtClean="0"/>
              <a:t>word document)</a:t>
            </a:r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09525" y="163449"/>
            <a:ext cx="2646538" cy="15417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05377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50</TotalTime>
  <Words>382</Words>
  <Application>Microsoft Office PowerPoint</Application>
  <PresentationFormat>Widescreen</PresentationFormat>
  <Paragraphs>53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Tw Cen MT</vt:lpstr>
      <vt:lpstr>Tw Cen MT Condensed</vt:lpstr>
      <vt:lpstr>Wingdings 3</vt:lpstr>
      <vt:lpstr>Integral</vt:lpstr>
      <vt:lpstr>Lab 6 – Defeating MALWARE</vt:lpstr>
      <vt:lpstr>What is Malware</vt:lpstr>
      <vt:lpstr>Sources</vt:lpstr>
      <vt:lpstr>Symptoms</vt:lpstr>
      <vt:lpstr>Types of Malware</vt:lpstr>
      <vt:lpstr>Viruses</vt:lpstr>
      <vt:lpstr>Trojans</vt:lpstr>
      <vt:lpstr>Counter Measures</vt:lpstr>
      <vt:lpstr>Lab Exercise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 7 – Defeating Malware</dc:title>
  <dc:creator>Aman Quadri</dc:creator>
  <cp:lastModifiedBy>Rehab Al-Fallaj</cp:lastModifiedBy>
  <cp:revision>5</cp:revision>
  <dcterms:created xsi:type="dcterms:W3CDTF">2017-04-11T13:52:28Z</dcterms:created>
  <dcterms:modified xsi:type="dcterms:W3CDTF">2020-03-09T17:02:04Z</dcterms:modified>
</cp:coreProperties>
</file>