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316" r:id="rId4"/>
    <p:sldId id="317" r:id="rId5"/>
    <p:sldId id="320" r:id="rId6"/>
    <p:sldId id="318" r:id="rId7"/>
    <p:sldId id="319" r:id="rId8"/>
    <p:sldId id="321" r:id="rId9"/>
    <p:sldId id="326" r:id="rId10"/>
    <p:sldId id="327" r:id="rId11"/>
    <p:sldId id="331" r:id="rId12"/>
    <p:sldId id="332" r:id="rId13"/>
    <p:sldId id="333" r:id="rId14"/>
    <p:sldId id="334" r:id="rId15"/>
    <p:sldId id="322" r:id="rId16"/>
    <p:sldId id="323" r:id="rId17"/>
    <p:sldId id="324" r:id="rId18"/>
    <p:sldId id="325" r:id="rId19"/>
    <p:sldId id="314" r:id="rId20"/>
    <p:sldId id="315" r:id="rId21"/>
    <p:sldId id="313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5:21.2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1296 0,'0'40,"-1"215,-19 95,-20 118,20 136,22 833,-2-1438</inkml:trace>
  <inkml:trace contextRef="#ctx0" brushRef="#br0" timeOffset="1384.413">0 3358,'77'-2,"-1"-4,0-3,153-28,-165 26,222-49,-129 24,105-8,-107 34,151 10,-123 3,112-3,-288 0,-1-1,0 1,0-1,0 0,0 0,0-1,0 0,-1 0,1 0,0-1,-1 1,0-1,1-1,-3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26.4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57 1,'50'269,"-4"-26,-35-140,-7-59,2 0,4 17,0-25,-3 0,-1 1,-1-1,-2 1,-2 0,-2 12,61-52,-58 2,0 0,0-1,0 1,0-1,0 1,0-1,0 0,-1 0,1 0,-1 0,1 0,-1 0,0 0,0 0,0 0,0-1,1 0,7-14,-2 7,1 0,-1 0,0 0,-1 0,0-1,0 0,-2 0,1-1,-1-1,0 1,0 0,0 1,1-1,1 1,0 0,0 1,6-8,-8 12,1 1,0-1,0 1,1-1,0 2,0-1,0 0,0 1,1 0,-1 1,1 0,0 0,2-1,-5 4,0-1,0 1,1 0,-1 0,0 0,0 0,0 1,1 0,12 1,-10-2,-2 0,1 0,0 0,-1 1,1 0,0 0,-1 0,5 2,-8-2,0 0,-1 0,1 0,0 1,-1-1,1 0,-1 1,0-1,1 1,-1 0,0-1,0 1,0 0,0 0,0 0,0 0,0 0,-1 0,1 0,-1 0,0 0,1 0,-1 2,1 13,0 0,-2 0,-1 13,0 22,1-51,1-1,0 1,-1-1,1 0,-1 1,1-1,-1 0,1 1,-1-1,1 0,-1 0,1 1,-1-1,1 0,-1 0,1 0,-1 0,1 0,-1 0,1 0,-1 0,0 0,1 0,-1 0,-20 0,18 0,-597-2,598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31.3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907 323,'-17'-20,"-2"1,0 0,-1 2,0 1,-1 0,-14-7,-14-5,-1 1,-28-9,31 16,0 3,-1 1,-1 2,0 2,-1 3,0 2,-8 1,50 6,1 0,-1 0,0 0,1 1,-1 0,0 1,1 0,0 0,-1 0,1 1,0 0,-5 4,7-4,0 0,1 1,-1 0,1 0,0 1,0-1,0 1,0 0,1 0,0 0,0 0,0 1,1-1,0 1,0 0,0 1,-5 25,2 0,1 1,2 0,1-1,3 32,-1-18,-1-14,2-1,1 0,1 1,1-1,2-1,4 9,-6-25,0-1,1 0,0 0,1-1,1 1,0-2,0 1,1-1,1 0,0-1,0 0,1-1,0 0,12 7,-4-5,0-2,1 0,0 0,0-2,1-1,0 0,22 2,9-1,1-2,34-3,-19-4,-54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59:50.2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1008,'0'142,"-11"-199,-17-209,16 109,8-133,5 204,0 63,2 1,0-1,6-19,2-9,-10 48,0-1,0 0,1 1,-1-1,1 1,0-1,0 1,0 0,1 0,-1 0,1 0,-1 1,1-1,0 0,1 0,10-7,0 1,16-8,-13 7,-6 4,0 0,1 1,0 1,0-1,3 1,-9 3,-1-1,1 1,0 0,0 1,0-1,0 1,-1 0,1 1,0-1,0 1,0 1,1 0,-4-1,-1 0,0 1,1-1,-1 1,0 0,0-1,0 1,0 0,0 0,0 1,-1-1,1 0,-1 1,0-1,1 0,-1 1,0 0,0-1,-1 1,1 0,0-1,-1 1,0 0,0 0,2 13,-2 0,0 0,-2 15,1-12,-3 116,3-132,1 0,-1-1,1 1,-1 0,0-1,0 1,0-1,0 1,-1-1,1 0,0 1,-1-1,0 0,0 0,1 0,-1 0,-1-1,1 1,0 0,0-1,0 0,-1 1,1-1,-1 0,1 0,-1 0,1 0,-1-1,0 1,1-1,-1 0,-13 2,0-1,0 0,0-1,1-1,-3-1,-13 0,14 1,8 0,0 1,0 0,0 0,0 1,0 0,-5 1,13-2,1 0,-1 0,1 0,-1 0,1 1,0-1,-1 0,1 0,-1 0,1 0,0 0,-1 0,1 1,0-1,-1 0,1 0,0 1,-1-1,1 0,0 0,-1 1,1-1,0 0,0 1,0-1,-1 0,1 1,0-1,0 1,0-1,0 0,-1 1,1-1,0 1,0-1,0 0,0 1,0-1,0 1,0-1,0 1,0-1,1 0,-1 1,0-1,0 1,0-1,0 0,1 1,-1-1,0 0,0 1,0-1,1 0,20 19,-15-13,186 151,-78-66,-27-18,-2 4,-66-59</inkml:trace>
  <inkml:trace contextRef="#ctx0" brushRef="#br0" timeOffset="1538.377">769 664,'0'5,"0"5,0 6,0 5,0 8,0 3,0 0,0 5,0 0,0-2,0-2,0-2,0-3,0 0,0-6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59:56.4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1381,'0'65,"0"-1382,0 1312,0 1,0 0,1-1,-1 1,1 0,0-1,1 1,-1 0,1 0,0 0,0 0,0 0,0 0,0 1,1-1,0 1,2-2,0 0,0 1,1-1,0 2,0-1,0 0,0 1,0 0,1 1,-1-1,5 1,14-4,0 2,1 1,-1 1,1 1,14 1,-31 0,-1 0,0 0,-1 1,1 0,0 0,0 0,7 3,-13-3,0 0,0 0,1 0,-1 1,0-1,0 1,0-1,-1 1,1 0,0 0,-1-1,1 1,-1 0,1 1,-1-1,0 0,0 0,0 0,0 1,-1-1,1 0,0 1,-1-1,0 2,4 27,-2-1,-2 1,-1 0,-2 9,-1 38,6-33,-1-30,-1 0,0 1,-1-1,0 0,-1 0,-2 7,2-19,1 0,-1 1,1-1,-1 0,0 0,0 0,-1 0,1 0,0-1,-1 1,0-1,0 1,1-1,-1 0,0 0,-1-1,1 1,0 0,-1-1,1 0,0 0,-1 0,0 0,1 0,-2-1,-14 2,0-1,1 0,-1-2,-11-1,0 0,15 1,-24 0,36 1,1 0,0 0,0 0,0 1,0-1,-1 1,1 0,0-1,0 1,0 0,0 0,0 0,0 0,-1 2,3-3,0 1,0-1,-1 0,1 1,0-1,-1 1,1 0,0-1,0 1,0-1,0 1,0-1,0 1,0-1,0 1,0-1,0 1,0 0,0-1,0 1,0-1,0 1,0-1,1 1,-1-1,0 1,0-1,1 1,-1-1,0 1,1-1,-1 1,0-1,1 0,-1 1,18 16,-14-15,-2 1,23 17,-1 2,15 18,-17-17,2 0,11 8,-7-8,14 18,-33-31,-1 0,-1 0,1 0,-2 1,1 0,2 7,-2-4,1 0,1 0,0-1,0-1,11 11,-2-2,7 19,-14-19,-1-6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0:21.0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5 276,'-1'-73,"0"4,4-16,-3 83,0 0,0 0,0 0,1 0,-1 0,1 0,-1 0,1 0,0 0,0 0,0 0,0 1,0-1,0 0,1 1,-1-1,1 1,-1-1,1 1,-1-1,1 1,0 0,-1 0,1 0,0 0,0 0,0 0,0 1,0-1,1 0,2 1,1-1,-1 1,0 0,1 0,-1 0,0 1,1-1,-1 1,0 1,0-1,3 2,-7 2,0 1,0 0,-1-1,0 1,0-1,-1 4,1 4,1 66,1-24,-6 53,2-101,0-1,0 1,-1 0,1 0,-2-1,1 0,-1 0,0 0,0 0,0 0,-1-1,0 1,0-1,-1-1,-1 4,-1 1,1-1,0 1,1 0,-1 3,6-10,-9 18,10-19,-1 0,1 0,0-1,-1 1,1 0,0 0,0 0,-1 0,1 0,0 0,0 0,0 0,0 0,0 0,0-1,1 1,-1 0,0 0,1 0,-1-1,0 0,0 0,0 0,0 0,0-1,0 1,0 0,0 0,1 0,-1 0,0 0,0-1,0 1,0 0,0 0,1 0,-1 0,0 0,0 0,0 0,0 0,1 0,-1 0,0-1,0 1,0 0,1 0,-1 0,0 0,0 0,0 0,1 1,-1-1,0 0,0 0,0 0,0 0,1 0,-1 0,0 0,0 0,0 0,0 0,1 1,-1-1,0 0,0 0,12 3,18 8,-15-4,0 0,1-2,0 0,0 0,0-2,0 0,14 0,-27-3,-4-1,-2 1,3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0:26.2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1,'26'88,"4"0,19 34,-23-65,7 17,3-1,40 58,-47-94,1-1,2-1,36 30,-9-8,-54-51,1-1,-1 1,2-1,-1 0,0 0,1-1,0 0,0 0,0 0,0-1,1 0,0-1,-1 1,1-1,0-1,0 0,0 0,0 0,6-1,-10-1,1 1,-1 0,0-1,1 0,-1 0,0-1,1 1,-1-1,0 0,0 0,0 0,0 0,-1-1,1 0,1-1,0-1,-1 0,0-1,0 1,0-1,-1 1,0-1,0 0,0-2,74-184,-17 38,-47 123,-1-2,3-16,-12 34,0 0,0 0,-1 0,-1 0,-1 0,-1-14,1 29,0-1,0 1,0-1,0 1,0-1,0 1,0-1,0 1,0-1,1 1,-1-1,0 1,0-1,1 1,-1-1,0 1,0-1,1 1,-1-1,1 1,-1 0,0-1,1 1,-1 0,1-1,-1 1,1 0,-1 0,1-1,-1 1,1 0,-1 0,1 0,-1 0,1 0,-1 0,1 0,-1 0,1 0,-1 0,1 0,-1 0,1 0,0 0,-1 0,1 0,-1 0,1 1,-1-1,1 0,-1 0,0 1,1-1,-1 1,3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1:08.4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1,'216'534,"-112"-319,-42-94,70 129,-119-229,0 0,2 0,16 16,-23-28,0-1,0 0,1 0,0-1,0 0,0-1,1 0,0-1,7 3,-13-7,-1 1,1-1,-1 0,1-1,0 1,0-1,-1 0,1 0,0 0,0 0,-1 0,1-1,0 0,-1 0,1 0,-1 0,1 0,-1-1,1 0,-1 1,0-1,0 0,0-1,0 1,0-1,0 1,-1-1,1 0,-1 0,0 0,9-12,-1-1,-1 0,0-1,-1 1,3-12,-3 8,12-26,-2 0,-2-2,-3 0,-1-1,-2 0,-3-1,1-41,-10-71,-1 72,5-9,0 74,2 1,3-12,-3 19,0-1,-2 0,0 0,-1-1,-1-3,0 22,1 0,-1 0,0-1,0 1,0 0,1 0,-1-1,0 1,0 0,1 0,-1 0,0 0,1-1,-1 1,0 0,0 0,1 0,-1 0,0 0,1 0,-1 0,0 0,1 0,-1 0,0 0,1 0,-1 0,0 0,1 0,-1 0,0 0,0 1,1-1,12 2,-11-1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1:10.4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1092,'0'-76,"2"-142,2 166,2 1,1-1,6-8,10-31,-6 30,-3-1,4-48,-6 8,4-47,-15 148,-1 1,0-1,1 1,-1-1,1 1,-1-1,1 1,-1-1,1 1,-1 0,1-1,-1 1,1 0,-1-1,1 1,0 0,-1 0,1 0,-1 0,1-1,0 1,-1 0,1 0,-1 0,1 0,0 0,-1 1,1-1,0 0,27 2,-21-1,18 1,-5-1,1 0,13 5,-27-5,1 1,-1 1,0-1,0 1,-1 0,1 1,-1 0,1 0,1 1,1 2,12 10,0 0,8 10,-24-22,-1-1,1 1,-1 0,0 1,-1-1,0 1,1-1,-2 1,1 0,-1 0,0 0,2 7,-8 42,-32-54,-86-2,122 28,-1 25,-1-33,1 0,1 0,1 0,1 0,0 0,2 0,2 9,1-13,1 0,0 0,1-1,0 0,2 0,3 3,28 40,26 54,-20-29,33 38,-49-67,-31-52,-1-1,1 1,0-1,-1 1,1-1,0 0,-1 1,1-1,0 0,0 0,0 0,-1 1,1-1,0 0,0 0,-1 0,1 0,0 0,0 0,0-1,-1 1,1 0,0 0,0 0,-1-1,1 1,0 0,-1-1,1 1,0-1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1:31.0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195 323,'-14'-4,"0"0,0-1,1-1,-1 0,1-1,1 0,-1-1,-3-4,10 6,0 1,0-1,0 0,1 0,0 0,1-1,-1 0,1 0,1 0,-1-1,1 1,1-1,-1 1,1-1,-1-8,2 8,-1 0,1-1,1 1,0 0,0-1,1 1,0 0,0-4,0 9,0 0,0 0,0 1,1-1,-1 0,1 0,-1 1,1-1,0 1,0-1,0 1,0 0,1 0,-1 0,1 0,-1 0,1 0,0 1,-1-1,1 1,0 0,0 0,1 0,13-4,0 1,0 1,1 0,-1 2,12 0,88 4,-116-3,14 1,0 0,0 1,0 1,0 0,-1 1,0 1,1 0,-2 1,3 2,-10-6,-1 1,0 1,-1-1,1 1,-1 0,1 0,-1 0,-1 1,1-1,0 1,-1 0,0 0,0 0,-1 0,1 1,-1-1,0 1,-1 0,1-1,-1 1,0 0,-1 0,1 0,-1 3,-1 10,-1-1,0 0,-2 1,0-2,-1 1,-1 0,0-1,-1 0,-2 1,-13 25,-3 0,-25 32,-8 1,-4-3,-3-2,-23 15,79-78,2-1,-1 0,1 1,1-1,-1 1,1 0,-3 7,9-15,-1 1,1 0,0 0,-1-1,1 1,0 0,0 0,-1 0,1-1,0 1,0 0,0 0,0 0,0-1,0 1,0 0,1 0,-1 0,0 0,0-1,1 1,-1 0,0 0,1-1,-1 1,1 0,-1-1,1 1,-1 0,1-1,-1 1,1-1,0 1,-1-1,1 1,0-1,0 1,-1-1,1 0,0 1,0-1,-1 0,1 0,0 0,0 1,6 0,0 1,0-1,0 0,0-1,1 0,-3 1,379-4,-216-2,-141 5,-12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1:37.2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1,'1172'0,"-1168"0</inkml:trace>
  <inkml:trace contextRef="#ctx0" brushRef="#br0" timeOffset="378.688">185 397,'0'0,"0"0,0 0,0 0,0 0,0 0,40 0,37 0,36 0,26 0,20 0,-16 0,-33 0,-34 0,-32 0,-22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5:24.0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0,'662'0,"-663"0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2:06.9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1 423,'38'54,"-2"1,-3 2,17 39,-13-23,1 1,-4 1,-3 2,-4 2,17 76,-25-74,5 29,5-1,24 54,-50-154,1 0,0 0,0-1,1 1,1-1,-1 0,1 0,0-1,1 0,5 5,-7-8,-1-1,1 0,0 0,0-1,1 1,-1-1,0 0,1-1,-1 1,1-1,0 0,-1-1,1 1,0-1,0 0,-1 0,1-1,4 0,2-2,0 0,0-1,0 0,-1 0,1-2,-1 1,0-1,-1-1,3-1,22-19,31-29,-58 49,48-47,-1-2,-4-2,-2-3,15-27,160-270,-150 234,-73 122,16-25,-2 0,-1-2,3-8,-14 28,0 0,0 0,-1-1,0 1,-1-1,0 1,0-1,-1 0,0 0,-1 1,0-1,-2-8,2 16,1 3</inkml:trace>
  <inkml:trace contextRef="#ctx0" brushRef="#br0" timeOffset="1165.371">1905 1455,'-16'630,"4"-295,12-334,0-1,0 1,0-1,0 0,0 1,0-1,0 1,0-1,0 0,0 1,0-1,0 1,1-1,-1 0,0 1,0-1,0 0,0 1,1-1,-1 0,0 1,0-1,1 0,-1 1,0-1,0 0,1 0,-1 1,0-1,1 0,-1 0,1 1,11-7,13-21,-24 26,76-94,220-254,-293 344,1-1,1 1,-1 0,0 1,1 0,0-1,0 2,1-1,5-2,-9 5,-1 1,1-1,-1 1,1-1,-1 1,1 0,0 0,-1 0,1 1,0-1,-1 0,1 1,-1 0,1-1,-1 1,0 0,1 1,-1-1,0 0,1 1,-1-1,0 1,0-1,0 1,0 0,-1 0,1 0,0 1,6 7,-1 0,-1 0,0 1,0 0,-1 0,-1 1,1-1,-2 1,0 0,0 0,-1 0,0 4,2 28,-2 0,-4 33,2-72,0 0,0 0,-1 0,1-1,-1 1,-1 0,1 0,-1-1,0 1,0 0,0-1,0 0,-1 0,0 0,0 0,0 0,0 0,-1 0,0-1,-1 0,1-1,-1 1,1-1,-1 0,0 0,1 0,-1 0,0-1,0 0,-1 0,1-1,0 1,0-1,-1 0,-11-1,1 0,-1-2,1 0,-1 0,1-2,1 0,-1 0,1-2,0 0,-6-4,15 7,3 2</inkml:trace>
  <inkml:trace contextRef="#ctx0" brushRef="#br0" timeOffset="2662.91">2804 1111,'934'0,"-932"0</inkml:trace>
  <inkml:trace contextRef="#ctx0" brushRef="#br0" timeOffset="3531.587">4417 0,'103'381,"-19"-42,-32-121,-34-138,1 0,4 1,-15-57,1 0,1-1,1 0,1 0,6 7,-15-26,-1 0,1-1,0 0,-1 1,2-1,-1 0,0-1,1 1,-1 0,1-1,-1 0,1 0,0 0,0 0,0-1,1 0,-1 1,0-1,0-1,1 1,-1-1,0 0,1 0,-1 0,0 0,1-1,-1 1,0-1,0 0,2-1,8-3,-1-1,1 0,-1-1,-1 0,0-1,0 0,0-1,5-5,26-26,-2-2,-2-1,-2-2,11-19,26-46,20-47,41-90,41-72,-170 309,-1 1,0 0,0 0,1 1,1 0,-1 0,1 1,4-3,-10 9,0 2</inkml:trace>
  <inkml:trace contextRef="#ctx0" brushRef="#br0" timeOffset="6942.528">6426 1243,'-50'-14,"1"2,-2 3,1 2,-1 2,0 2,-42 4,75 1,0 0,1 2,0 0,0 1,0 0,0 2,1 0,0 1,0 0,1 1,0 1,1 1,0 0,1 0,0 2,-4 4,-3 4,1 1,1 1,1 0,0 1,2 1,7-9,0 0,0 1,2-1,0 1,1 1,1-1,0 1,0 11,4-24,-1-1,1 1,0-1,0 1,1-1,-1 0,1 1,0-1,0 0,0 1,1-1,0 0,-1 0,1 0,1 0,-1-1,1 1,-1 0,1-1,0 0,0 0,0 0,1 0,-1 0,1 0,0-1,0 0,-1 0,1 0,1 0,-1-1,3 2,15 4,0-1,1-1,-1-1,1-1,4-1,118 3,-109-5,399-5,-422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5:21.2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1296 0,'0'40,"-1"215,-19 95,-20 118,20 136,22 833,-2-1438</inkml:trace>
  <inkml:trace contextRef="#ctx0" brushRef="#br0" timeOffset="1384.413">0 3358,'77'-2,"-1"-4,0-3,153-28,-165 26,222-49,-129 24,105-8,-107 34,151 10,-123 3,112-3,-288 0,-1-1,0 1,0-1,0 0,0 0,0-1,0 0,-1 0,1 0,0-1,-1 1,0-1,1-1,-3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5:24.0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0,'662'0,"-663"0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5:26.4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82 0,'0'883,"-6"-755,-6 0,-11 37,5-40,5 1,4 49,10 60,0 286,-1-521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00.7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218 293,'2750'0,"-2750"21,0-16,1 1,-1-1,1 0,0 1,0-1,0 0,1 0,0 0,0 0,0 0,1 0,-1 0,1-1,0 1,0-1,1 1,11 15,6 9,-1 0,-1 2,8 20,-11-18,-10-22,0 1,-1 0,0 0,-1 0,0 1,-1-1,1 13,2 2,-6-26,0-1,0 1,1 0,-1 0,0 0,1-1,-1 1,0 0,1 0,-1-1,1 1,0 0,-1-1,1 1,-1 0,1-1,0 1,-1-1,1 1,0-1,0 1,-1-1,1 0,0 1,0-1,0 0,0 0,-1 0,1 1,1-1,19-2,0 0,18 3,-12-1,-26-22,1 11,0 1,1-1,1 0,0 1,0-1,1 1,4-8,10-11,20-24,9-15,6-21,44-66,-85 136,-2 0,0 0,-1-1,5-14,-11 23,-1 0,1 0,-2 0,0 0,0 0,-1 0,0-1,-1 1,0 0,-1-1,2 41,0 0,-3 8,1 18,1 269,1-310,0 1,1-1,1 0,3 9,-2-7,0 1,0 17,0-4,1 0,3 4,3 22,-11-53,1 1,0 0,0 0,0 0,0-1,1 1,-1-1,1 1,0-1,1 2,-2-4,0 0,0 0,0 0,0 0,0 0,1 0,-1-1,0 1,1 0,-1-1,1 1,-1-1,1 1,-1-1,1 1,-1-1,1 0,-1 0,1 0,-1 0,1 0,-1 0,1 0,-1-1,1 1,0-1,25 1,8-2,-34 2,0 0,0 0,0-1,0 1,-1 0,1-1,0 1,0-1,0 1,0-1,0 0,-1 1,1-1,0 0,0 0,-1 1,1-1,-1 0,1 0,-1 0,1 0,-1 0,1 0,-1 0,0 0,1 0,-1 0,0-1,2-30,-2 23,1 1,0-1,0 1,0 0,1-1,1 1,33-82,-18 51,6-25,-13 29,2-10,2 0,1 1,3 1,2 1,3-2,-19 36,30-53,-32 55,0-1,0 0,-1 1,0-1,0 0,-1-1,0 1,0-3,-1 4,-2 11,-1 11,3 515,2-509,0 0,1-1,1 0,1 1,8 18,8 37,-20-67,6 21,-6-30,-1 0,0-1,0 1,0-1,1 1,-1-1,0 1,1-1,-1 1,1-1,-1 0,0 1,1-1,-1 1,1-1,-1 0,1 1,-1-1,1 0,-1 0,1 1,-1-1,1 0,0 0,-1 0,1 0,-1 0,1 0,-1 0,1 0,0 0,-1 0,1 0,-1 0,1 0,0 0,-1 0,1-1,-1 1,1 0,-1 0,1-1,-1 1,1 0,-1-1,1 1,2-1,1 0,0 0,0 0,0 1,0-1,0 1,0 0,0 0,-1 1,5 0,8 0,-15-1,0 0,0 0,-1 0,1 0,0 0,0 0,-1 0,1 0,0 0,-1 0,1-1,0 1,-1 0,1-1,0 1,-1 0,1-1,0 1,-1-1,1 1,-1 0,1-1,-1 0,1 1,1-17,-3 9,1-19,-2 8,2 1,0-1,2 1,0-1,1 1,0 0,3-5,27-63,-17 45,-1 0,5-30,-7 13,5-18,-3-1,-3-11,-11 75,1 0,-1 1,-1-1,0 1,0-1,-1 1,-1-1,3 19,0 0,-1 0,0 0,0-1,-1 6,1-5,-1-1,1 0,0 1,0-1,1 0,0 0,0 0,1 4,9 21,1 0,1 0,2-2,1 0,2 1,-18-29,9 12,-1 1,0 0,-1 0,3 8,-8-18,0 0,1-1,-1 1,1-1,-1 0,1 0,0 0,0 0,0 0,0 0,3 0,12 9,-13-8,-1 0,1 0,0 0,0-1,0 0,0 0,0 0,1-1,-1 0,1 0,2 0,11 1,0-2,15-1,3 0,4392 1,-4429 28,0 1876,0-1896,1-2,0 0,-1 0,0 1,-1-1,0 6,22-12,640 0,-663 0,-1 1,1-1,-1 1,1 0,0-1,-1 1,1 0,0 1,-1-1,1 0,0 1,0-1,0 1,-28 26,20-19,-48 40,-3-2,-24 12,25-18,-1 3,-1-3,-3-2,-62 25,66-38,8-5,1 2,1 3,-12 9,54-29,2-1,1 0,-1-1,0 0,-1 0,1-1,-1 1,1-2,-1 1,0-1,-8 1,591-7,-527 7,0 1,-1 3,20 6,-14-3,0-1,29-2,-32-3,20 6,-32-4,0-2,0-2,5-1,-47 38,4-37,0 0,-1 0,1-1,-1 1,1 0,-1 0,0-1,0 1,0 0,0-1,0 1,0-1,0 1,-1-1,1 1,0-1,-1 0,1 0,-1 0,1 0,-1 0,0 0,1 0,-1 0,0-1,0 1,0-1,1 1,-1-1,0 0,0 1,-11 1,1-1,-1 0,0-1,-5 0,8 0,-3 0,-2-1,1 1,-1 1,1 1,-1 0,-9 3,-5 2,19-5,0 0,1 1,-1 0,1 1,0-1,0 2,0-1,1 1,-5 4,-19 18,1 2,-13 15,30-30,-1 0,-1-2,0 0,-1 0,0-2,0 0,-1-1,-2 0,-35 13,-1-3,-6-1,15-2,-43 20,-8 5,88-38,0 0,0 0,0-1,0 0,0-1,-1 0,1-1,0 0,-1 0,-7-2,30 3,0-1,1 0,7-2,17 1,26 0,-14 0,38 4,-64 1,0 1,0 1,-1 1,0 1,-1 2,14 7,36 14,37 14,-34-13,46 12,-96-36,1-2,0-1,1 0,-1-2,1-1,-1-1,2-2,-26 1,0 0,0 0,0 0,0 0,0 0,0 0,0 1,0-1,0 0,0 0,0 1,0-1,0 1,-1-1,1 1,0-1,0 1,0 0,-1-1,1 1,0 0,0-1,-1 1,1 0,-1 0,1 0,-1 0,1-1,-1 1,0 0,1 0,-1 0,0 0,0 0,1 0,-1 0,0 0,0 0,0 6,0 0,0 1,-1-1,0 0,0 2,-1-1,2-5,-1 1,0 0,-1-1,1 1,0-1,-1 0,0 1,0-1,0 0,0 0,-1 0,1 0,-1-1,0 1,1-1,-4 3,-6 3,-1 0,0-1,-11 5,-5 3,-75 38,50-27,-43 29,71-39,0 0,-1-2,-1-1,-1-2,0 0,0-2,-1-1,-26 3,37-8,0 1,0 0,0 2,1 0,0 1,0 1,-7 4,-2 1,22-12,1 1,-1 0,0 0,1 0,-1 1,1 0,0-1,0 1,0 1,0-1,1 1,-1-1,1 2,6 41,-3 1627,-27-1673,-142-2,-216 4,333 4,1 2,0 2,0 2,1 3,-71 15,-38-1,-14-5,-63 9,-302 45,206-33,128-18,0-8,-24-8,80-11,-287 13,80 23,38-3,-85-11,-719-22,489-2,-1443 2,2012 1,1 3,0 3,-47 12,60-10,-1-2,0-2,1-2,-1-2,-18-4,67 3,2 0,3 0,-4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11.0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160 55,'6'349,"1"-244,4 0,11 30,1-17,-6 2,-5 1,-4 82,-6-168,1-1,5 27,-2-27,-2 0,-1 23,-3-43,1 12,-1-25,1 0,-1 0,1-1,-1 1,1 0,0 0,-1 0,1 0,0-1,0 1,-1 0,1-1,0 1,0-1,0 1,0-1,0 1,0-1,0 0,0 1,0-1,0 0,0 0,1 1,43 7,2-1,-1-3,2-2,1132 0,-562-4,2114 2,-2725-27,0-13,-1 0,-3 0,-1-1,-1 1,-3-6,1-14,0-792,1 835,0 1,-1 0,-1 0,-1 0,0 1,-1-1,-2-1,3 8,0 1,-1 0,-1 0,1 1,-1-1,-1 1,1 0,-1 0,0 1,-1 0,0 0,0 0,-5-2,-47-26,41 25,0-1,1-1,0-1,-6-2,0 1,0 2,-1 0,0 1,-1 1,0 1,-16-2,-18-2,-1 1,0 4,-16 1,-184 2,-26-3,-615-9,608 18,-2327-2,2621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14.4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2778 1,'1'208,"-3"232,-11-241,-1 66,16-194,0-26,-2 0,-3 7,2-46,0-1,0 1,-1-1,0 0,0 1,0-1,-1 0,1 0,-1-1,0 1,-1 0,1-1,-1 0,0 0,0 0,0 0,-1-1,1 1,-1-1,0 0,0-1,-1 1,-1 0,0-2,-1 1,1-1,0 0,0-1,0 0,-1 0,1 0,0-1,-1 0,-21-1,-1310 0,694 4,269-2,375-1,0 1,0-1,0 1,0-1,0 1,0-1,0 1,1-1,-1 0,0 0,0 1,0-1,1 0,-1 0,0 0,1 0,-1 0,1 0,-1-1,-13-26,8 14,-14-23,1 0,2-1,2-1,2-1,1 0,2-1,1 0,-5-64,4-1,5-104,4 195,0-1,-1 1,-1 0,-3-9,2 6,0 0,0-17,2-147,3 111,0 68,-1 1,0 0,1 0,0 0,-1 0,1 0,0 0,0 0,0 0,1 0,-1 0,0 1,1-1,-1 0,1 1,-1-1,1 1,0 0,0-1,0 1,45-26,-28 18,28-17,0 3,1 1,4 2,-23 11,0 0,1 2,0 1,0 2,1 1,0 1,285 3,-115 1,1353-2,-1555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16.3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795 1,'0'1117,"0"-1119</inkml:trace>
  <inkml:trace contextRef="#ctx0" brushRef="#br0" timeOffset="835.928">1 1270,'1570'0,"-1571"0</inkml:trace>
  <inkml:trace contextRef="#ctx0" brushRef="#br0" timeOffset="1386.353">556 1509,'164'16,"0"-6,66-9,-221-2,-10 1</inkml:trace>
  <inkml:trace contextRef="#ctx0" brushRef="#br0" timeOffset="1715.161">477 2248,'0'0,"0"0,0 0,0 0,36 0,30 0,21-5,19-5,14-6,-14-1,-25 4,-25 3,-24 4,-16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22.1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12168 194,'-237'-1,"-276"3,347 6,-15 9,-166 28,204-24,-72 8,-730 91,131-51,-41-34,-795-33,780-5,-3663 3,4459 4,1 3,-1 4,-25 8,-88 13,144-28,1-1,-1-2,-20-3,64 10,0-1,-1 0,0 0,0 0,0 1,0 0,0 890,0-879,1 0,0 0,2 0,1 0,0 0,1-1,1 0,0 0,2 0,0-1,1 0,1-1,0 0,1-1,1 1,0-2,1 0,7 5,3 2,0-2,1-1,1 0,1-2,0-1,24 9,-1-4,1-2,1-3,0-1,2-3,-1-3,1-1,24-2,438-3,-290-4,508-38,-182 3,801 5,1012 33,-2118-7,0-11,7-12,1023-140,575-102,-1730 253,0 5,2 6,45 5,-131 1,0-2,22-5,28-2,-85 10,0 0,0 0,0-1,0 1,1 0,-1-1,0 0,0 1,0-1,0 0,0 0,0 0,-1 0,1 0,0-1,0 1,0-2,0 1,-1-1,1 1,-1-1,0 1,0-1,0 0,0 0,-1 1,1-1,-1 0,1 0,-1 0,0-1,-1-248,-2 105,8-3,7-10,-7 110,4-151,-10-55,-1 68,2 183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24.3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455 0,'-22'19,"-1"0,0-2,-1-1,-25 12,2 0,16-8,6-4,-1-1,-12 6,31-18,0 0,0 0,-1-1,1 0,-1 0,0 0,0-1,1-1,-1 1,0-1,-4-1,9 1,1-1,-1 1,1-1,0 0,-1 0,1 0,0 0,0-1,-1 1,1-1,0 1,0-1,1 1,-1-1,0 0,1 0,-1 0,1 0,-1 0,1-1,0 1,0 0,0 0,0-1,0 1,1-1,-1 1,1-1,0 1,-1-2,0-12,0 0,1 0,0 1,3-12,-2 8,-1 7,2 0,13 10,-9 2,-1 1,1-1,-1 2,1-1,-1 0,0 1,0 0,1 1,-1-1,-1 1,1 0,0 0,13 10,0 0,6 9,-7-8,38 38,19 24,-70-71,4 3,-1 1,0 0,0 0,-1 0,2 5,-6-11,-1 1,1 0,0 0,-1 0,0 0,0 0,0 0,0 0,-1 0,0 0,0 0,0 0,0 1,0-1,-1 0,0 1,-1-3,1-3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5:26.4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82 0,'0'883,"-6"-755,-6 0,-11 37,5-40,5 1,4 49,10 60,0 286,-1-521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26.4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57 1,'50'269,"-4"-26,-35-140,-7-59,2 0,4 17,0-25,-3 0,-1 1,-1-1,-2 1,-2 0,-2 12,61-52,-58 2,0 0,0-1,0 1,0-1,0 1,0-1,0 0,-1 0,1 0,-1 0,1 0,-1 0,0 0,0 0,0 0,0-1,1 0,7-14,-2 7,1 0,-1 0,0 0,-1 0,0-1,0 0,-2 0,1-1,-1-1,0 1,0 0,0 1,1-1,1 1,0 0,0 1,6-8,-8 12,1 1,0-1,0 1,1-1,0 2,0-1,0 0,0 1,1 0,-1 1,1 0,0 0,2-1,-5 4,0-1,0 1,1 0,-1 0,0 0,0 0,0 1,1 0,12 1,-10-2,-2 0,1 0,0 0,-1 1,1 0,0 0,-1 0,5 2,-8-2,0 0,-1 0,1 0,0 1,-1-1,1 0,-1 1,0-1,1 1,-1 0,0-1,0 1,0 0,0 0,0 0,0 0,0 0,-1 0,1 0,-1 0,0 0,1 0,-1 2,1 13,0 0,-2 0,-1 13,0 22,1-51,1-1,0 1,-1-1,1 0,-1 1,1-1,-1 0,1 1,-1-1,1 0,-1 0,1 1,-1-1,1 0,-1 0,1 0,-1 0,1 0,-1 0,1 0,-1 0,0 0,1 0,-1 0,-20 0,18 0,-597-2,598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31.3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907 323,'-17'-20,"-2"1,0 0,-1 2,0 1,-1 0,-14-7,-14-5,-1 1,-28-9,31 16,0 3,-1 1,-1 2,0 2,-1 3,0 2,-8 1,50 6,1 0,-1 0,0 0,1 1,-1 0,0 1,1 0,0 0,-1 0,1 1,0 0,-5 4,7-4,0 0,1 1,-1 0,1 0,0 1,0-1,0 1,0 0,1 0,0 0,0 0,0 1,1-1,0 1,0 0,0 1,-5 25,2 0,1 1,2 0,1-1,3 32,-1-18,-1-14,2-1,1 0,1 1,1-1,2-1,4 9,-6-25,0-1,1 0,0 0,1-1,1 1,0-2,0 1,1-1,1 0,0-1,0 0,1-1,0 0,12 7,-4-5,0-2,1 0,0 0,0-2,1-1,0 0,22 2,9-1,1-2,34-3,-19-4,-54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59:50.2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1008,'0'142,"-11"-199,-17-209,16 109,8-133,5 204,0 63,2 1,0-1,6-19,2-9,-10 48,0-1,0 0,1 1,-1-1,1 1,0-1,0 1,0 0,1 0,-1 0,1 0,-1 1,1-1,0 0,1 0,10-7,0 1,16-8,-13 7,-6 4,0 0,1 1,0 1,0-1,3 1,-9 3,-1-1,1 1,0 0,0 1,0-1,0 1,-1 0,1 1,0-1,0 1,0 1,1 0,-4-1,-1 0,0 1,1-1,-1 1,0 0,0-1,0 1,0 0,0 0,0 1,-1-1,1 0,-1 1,0-1,1 0,-1 1,0 0,0-1,-1 1,1 0,0-1,-1 1,0 0,0 0,2 13,-2 0,0 0,-2 15,1-12,-3 116,3-132,1 0,-1-1,1 1,-1 0,0-1,0 1,0-1,0 1,-1-1,1 0,0 1,-1-1,0 0,0 0,1 0,-1 0,-1-1,1 1,0 0,0-1,0 0,-1 1,1-1,-1 0,1 0,-1 0,1 0,-1-1,0 1,1-1,-1 0,-13 2,0-1,0 0,0-1,1-1,-3-1,-13 0,14 1,8 0,0 1,0 0,0 0,0 1,0 0,-5 1,13-2,1 0,-1 0,1 0,-1 0,1 1,0-1,-1 0,1 0,-1 0,1 0,0 0,-1 0,1 1,0-1,-1 0,1 0,0 1,-1-1,1 0,0 0,-1 1,1-1,0 0,0 1,0-1,-1 0,1 1,0-1,0 1,0-1,0 0,-1 1,1-1,0 1,0-1,0 0,0 1,0-1,0 1,0-1,0 1,0-1,1 0,-1 1,0-1,0 1,0-1,0 0,1 1,-1-1,0 0,0 1,0-1,1 0,20 19,-15-13,186 151,-78-66,-27-18,-2 4,-66-59</inkml:trace>
  <inkml:trace contextRef="#ctx0" brushRef="#br0" timeOffset="1538.377">769 664,'0'5,"0"5,0 6,0 5,0 8,0 3,0 0,0 5,0 0,0-2,0-2,0-2,0-3,0 0,0-6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59:56.4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1381,'0'65,"0"-1382,0 1312,0 1,0 0,1-1,-1 1,1 0,0-1,1 1,-1 0,1 0,0 0,0 0,0 0,0 0,0 1,1-1,0 1,2-2,0 0,0 1,1-1,0 2,0-1,0 0,0 1,0 0,1 1,-1-1,5 1,14-4,0 2,1 1,-1 1,1 1,14 1,-31 0,-1 0,0 0,-1 1,1 0,0 0,0 0,7 3,-13-3,0 0,0 0,1 0,-1 1,0-1,0 1,0-1,-1 1,1 0,0 0,-1-1,1 1,-1 0,1 1,-1-1,0 0,0 0,0 0,0 1,-1-1,1 0,0 1,-1-1,0 2,4 27,-2-1,-2 1,-1 0,-2 9,-1 38,6-33,-1-30,-1 0,0 1,-1-1,0 0,-1 0,-2 7,2-19,1 0,-1 1,1-1,-1 0,0 0,0 0,-1 0,1 0,0-1,-1 1,0-1,0 1,1-1,-1 0,0 0,-1-1,1 1,0 0,-1-1,1 0,0 0,-1 0,0 0,1 0,-2-1,-14 2,0-1,1 0,-1-2,-11-1,0 0,15 1,-24 0,36 1,1 0,0 0,0 0,0 1,0-1,-1 1,1 0,0-1,0 1,0 0,0 0,0 0,0 0,-1 2,3-3,0 1,0-1,-1 0,1 1,0-1,-1 1,1 0,0-1,0 1,0-1,0 1,0-1,0 1,0-1,0 1,0-1,0 1,0 0,0-1,0 1,0-1,0 1,0-1,1 1,-1-1,0 1,0-1,1 1,-1-1,0 1,1-1,-1 1,0-1,1 0,-1 1,18 16,-14-15,-2 1,23 17,-1 2,15 18,-17-17,2 0,11 8,-7-8,14 18,-33-31,-1 0,-1 0,1 0,-2 1,1 0,2 7,-2-4,1 0,1 0,0-1,0-1,11 11,-2-2,7 19,-14-19,-1-6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0:21.0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5 276,'-1'-73,"0"4,4-16,-3 83,0 0,0 0,0 0,1 0,-1 0,1 0,-1 0,1 0,0 0,0 0,0 0,0 1,0-1,0 0,1 1,-1-1,1 1,-1-1,1 1,-1-1,1 1,0 0,-1 0,1 0,0 0,0 0,0 0,0 1,0-1,1 0,2 1,1-1,-1 1,0 0,1 0,-1 0,0 1,1-1,-1 1,0 1,0-1,3 2,-7 2,0 1,0 0,-1-1,0 1,0-1,-1 4,1 4,1 66,1-24,-6 53,2-101,0-1,0 1,-1 0,1 0,-2-1,1 0,-1 0,0 0,0 0,0 0,-1-1,0 1,0-1,-1-1,-1 4,-1 1,1-1,0 1,1 0,-1 3,6-10,-9 18,10-19,-1 0,1 0,0-1,-1 1,1 0,0 0,0 0,-1 0,1 0,0 0,0 0,0 0,0 0,0 0,0-1,1 1,-1 0,0 0,1 0,-1-1,0 0,0 0,0 0,0 0,0-1,0 1,0 0,0 0,1 0,-1 0,0 0,0-1,0 1,0 0,0 0,1 0,-1 0,0 0,0 0,0 0,0 0,1 0,-1 0,0-1,0 1,0 0,1 0,-1 0,0 0,0 0,0 0,1 1,-1-1,0 0,0 0,0 0,0 0,1 0,-1 0,0 0,0 0,0 0,0 0,1 1,-1-1,0 0,0 0,12 3,18 8,-15-4,0 0,1-2,0 0,0 0,0-2,0 0,14 0,-27-3,-4-1,-2 1,3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0:26.2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1,'26'88,"4"0,19 34,-23-65,7 17,3-1,40 58,-47-94,1-1,2-1,36 30,-9-8,-54-51,1-1,-1 1,2-1,-1 0,0 0,1-1,0 0,0 0,0 0,0-1,1 0,0-1,-1 1,1-1,0-1,0 0,0 0,0 0,6-1,-10-1,1 1,-1 0,0-1,1 0,-1 0,0-1,1 1,-1-1,0 0,0 0,0 0,0 0,-1-1,1 0,1-1,0-1,-1 0,0-1,0 1,0-1,-1 1,0-1,0 0,0-2,74-184,-17 38,-47 123,-1-2,3-16,-12 34,0 0,0 0,-1 0,-1 0,-1 0,-1-14,1 29,0-1,0 1,0-1,0 1,0-1,0 1,0-1,0 1,0-1,1 1,-1-1,0 1,0-1,1 1,-1-1,0 1,0-1,1 1,-1-1,1 1,-1 0,0-1,1 1,-1 0,1-1,-1 1,1 0,-1 0,1-1,-1 1,1 0,-1 0,1 0,-1 0,1 0,-1 0,1 0,-1 0,1 0,-1 0,1 0,-1 0,1 0,0 0,-1 0,1 0,-1 0,1 1,-1-1,1 0,-1 0,0 1,1-1,-1 1,3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2:52.1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1,'0'1872,"14"-1522,-1-25,-11 1193,-4-726,2 538,1-1332,0 0,1 0,-1 0,1 0,-1 0,1 0,0 0,0 0,0 1,1-2,2-1,-3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2:56.3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877 7032,'0'0,"0"0,0 0,0 0</inkml:trace>
  <inkml:trace contextRef="#ctx0" brushRef="#br0" timeOffset="567.339">1379 6530,'-23'8,"0"2,1 1,0 0,1 2,-19 14,-8 10,-32 33,46-38,1 1,2 2,1 1,2 1,2 2,1 0,-18 41,38-71,1 1,1 0,-1 0,2 0,-1 1,0 7,3-14,0 0,0-1,0 1,0 0,0-1,1 1,0 0,0-1,0 1,0 0,0-1,1 0,0 1,-1-1,1 0,0 0,1 0,-1 0,0 0,2 0,5 5,1-2,0 1,0-1,1-1,0 0,0-1,0 0,0 0,10 1,-5-1,1 2,-2-1,1 2,9 5,-16-7,0 1,-1 1,1-1,-1 2,-1-1,1 1,-1 0,-1 0,0 1,0 0,2 3,-2 1,0 1,0-1,-2 1,1 0,-2 0,0 0,1 13,-2 7,-2 0,-1-1,-1 1,-2-1,-1 0,-10 30,-16 43,-4-3,-5-1,-4-1,-31 47,66-133,6-9</inkml:trace>
  <inkml:trace contextRef="#ctx0" brushRef="#br0" timeOffset="1407.925">2041 5921,'39'278,"-12"-100,-22-136,49 381,-21 1,-32-280,-1-46,7 27,-2-93,-5-32,0 1,0-1,0 0,0 1,0-1,0 0,0 0,1 1,-1-1,0 0,0 1,0-1,0 0,0 0,1 1,-1-1,0 0,0 0,0 1,1-1,-1 0,0 0,0 0,1 1,-1-1,0 0,0 0,1 0,-1 0,0 0,1 0,-1 1,0-1,1 0,-1 0,0 0,1 0,-1 0,0 0,0 0,1 0,-1-1,0 1,1 0,-1 0,0 0,1 0,-1 0,0 0,0-1,1 1,-1 0,0 0,13-16,4-14,-1-1,-2-1,5-16,2-5,-3 10,195-442,-212 482,4-8,1 1,0-1,0 1,1 0,2-1,-9 9,1 1,0 0,0-1,1 1,-1 0,0 0,0 0,0 0,1 0,-1 0,1 0,-1 0,0 1,1-1,0 0,-1 1,1-1,-1 1,1 0,-1 0,1-1,0 1,-1 0,1 0,0 0,-1 1,1-1,-1 0,1 1,0-1,-1 1,1-1,-1 1,1 0,-1 0,0-1,1 1,-1 0,0 0,1 1,2 2,0 1,0-1,0 1,-1 0,0 0,0 0,0 1,-1-1,0 1,1 3,15 61,-15-53,59 324,-15-74,16 14,-58-260,-1-11</inkml:trace>
  <inkml:trace contextRef="#ctx0" brushRef="#br0" timeOffset="1948.912">3575 6714,'20'13,"0"1,-1 1,-1 1,0 1,-1 0,-1 1,0 1,-1 1,4 7,-2 1,-1 0,-1 1,-1 1,6 21,-13-31,-2 0,0 0,-2 1,0-1,-1 1,-1-1,-1 1,-1 1,0-10,0 0,0 0,-2-1,1 1,-1-1,-1 1,0-1,-1 0,0 0,-1-1,0 0,0 0,-1 0,-4 4,8-11,0 0,0 1,0-2,-1 1,0 0,1-1,-1 1,0-1,0 0,0 0,0-1,0 1,-1-1,1 0,-1 0,1 0,0-1,-1 1,1-1,-1 0,1-1,-5 0,5 0,-1 0,1-1,0 0,-1 0,1 0,0 0,0-1,0 0,1 0,-1 0,1 0,0 0,-1-1,1 1,1-1,-1 0,1 0,-1 0,1 0,0 0,0 0,1-2,-6-15,1 0,1 0,0-1,2 0,0-18,1-33,3-8,1 46,1 0,1 1,3-1,8-27,-8 39,0 1,2 0,1 1,0 0,2 1,0 0,11-13,-11 20,-4 7</inkml:trace>
  <inkml:trace contextRef="#ctx0" brushRef="#br0" timeOffset="2666.313">4553 6370,'20'73,"4"-2,27 59,73 128,-68-147,-47-91,7 12,19 29,-35-60,0-1,0 0,0 0,0 1,0-1,0 0,0 0,0 0,1 1,-1-1,0 0,0 0,0 1,0-1,0 0,1 0,-1 0,0 0,0 1,0-1,1 0,-1 0,0 0,0 0,0 0,1 0,-1 0,0 1,0-1,1 0,-1 0,0 0,0 0,1 0,-1 0,0 0,0 0,1 0,-1 0,0 0,0-1,1 1,-1 0,0 0,0 0,0 0,1 0,3-16,-3-27,-1 40,-3-126,-2-9,13-105,-6 215,2 0,1 1,1 0,1 0,4-5,-6 19,0 1,2-1,-1 1,1 0,1 1,0 0,0 0,1 1,1 0,0 0,6-4,8-3,0 1,2 1,0 1,0 1,1 1,1 2,0 1,0 1,17-2,-34 8</inkml:trace>
  <inkml:trace contextRef="#ctx0" brushRef="#br0" timeOffset="3065.331">6774 4415,'-10'282,"-16"26,-7 162,29-356,5 0,5 0,12 52,-13-138,1 0,2 0,0 0,2-1,7 13,-10-26,1 0,0 0,1-1,0 0,1-1,0 0,1 0,1-1,0-1,8 6,-1-4,1 0,0-2,1 0,0-2,1 0,-1-2,2 0,-1-1,0-1,4-1,50 3,1-2,20-5,-87 1,81-1,0-4,40-8,-112 9</inkml:trace>
  <inkml:trace contextRef="#ctx0" brushRef="#br0" timeOffset="3431.279">5743 5842,'0'0,"0"0,0 0,0 0,32-27,36-23,39-11,42-5,40-8,33-2,29 4,-30 14,-51 17,-54 16,-48 11,-35 9</inkml:trace>
  <inkml:trace contextRef="#ctx0" brushRef="#br0" timeOffset="5481.757">4024 5340,'-64'-3,"1"-2,1-3,-1-3,2-2,-1-3,-47-20,-21-16,2-5,-64-42,69 29,3-6,3-4,4-6,-56-58,-86-97,-80-111,162 151,10-7,-17-45,-47-104,-129-287,283 494,-15-58,51 107,4-1,-10-70,29 97,5 0,2 0,3-1,4 0,4 0,2 0,9-27,43-212,-36 226,4 2,20-43,-34 103,15-23,-15 29,0-2,7-21,-16 36,-1 1,0-1,0 0,-1 0,0 0,0 0,-1 0,0 0,0 0,-1 0,0-1,0 8,1 1,0-1,-1 1,1 0,-1-1,1 1,-1-1,1 1,-1 0,1 0,-1-1,1 1,-1 0,1 0,-1-1,1 1,-1 0,0 0,1 0,-1 0,1 0,-1 0,1 0,-1 0,0 0,1 0,-23 1,15 0,-467 2,275-4,208 0,0 0,0-1,0 0,0-1,0 0,-1 0,1-1,25-8,16-1,-1 2,2 2,-1 2,26 1,196 4,-267 2,1 1,-1-1,1 1,-1 0,1 0,-1 0,0 0,1 1,-1 0,0 0,0 0,0 0,0 1,-1 0,1 0,-1 0,1 0,-1 0,0 0,0 1,-1 0,1-1,-1 1,2 2,5 13,0 1,-1 0,-1 0,3 15,5 11,17 33,-16-40,-2 0,5 21,-7-17,-6-26,-1-1,-1 1,-1 0,-1 1,0 5,-2-22,-1-2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07.2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1 742,'19'106,"20"57,-25-107,19 65,7 0,16 27,25 36,11 4,-60-129,3-1,2-2,2-2,21 20,-53-66,0 0,0-1,1 1,0-2,0 1,1-1,2 1,-8-6,0 1,0-1,0 0,0 0,0 0,0 0,0 0,0-1,0 1,1-1,-1 0,0 0,0 0,1-1,-1 1,0-1,0 1,0-1,0 0,0 0,0-1,0 1,0-1,0 1,0-2,8-5,0-1,-1-1,0 0,0 0,-1-1,-1 0,0 0,0-1,-1 0,5-12,5-14,-2-1,-2 0,-1-3,126-532,-121 481,-3 0,-5-9,-9 100,1-12,1-1,1 0,0-3,-2 15,0 0,0 0,0 0,0 0,0 0,1 0,-1 1,1-1,0 0,-1 1,1-1,0 1,1-1,-1 1,0 0,1 0,-1 0,1 0,1 1,-1 1</inkml:trace>
  <inkml:trace contextRef="#ctx0" brushRef="#br0" timeOffset="1180.239">1349 1719,'13'336,"1"-11,-14-318,0 13,1 0,0 1,5 16,-6-33,1 1,1 0,-1-1,0 0,1 1,0-1,0 0,0 0,1 0,0 0,-1 0,1 0,1-1,-1 1,0-1,1 0,-1 0,1-1,1 2,-1-3,-1 0,0 0,0 0,1 0,-1 0,1-1,-1 0,1 1,-1-1,0-1,1 1,-1 0,1-1,-1 0,2 0,5-2,0 0,1-1,-1-1,3-1,21-14,0 0,-1-3,25-22,86-84,-92 81,-47 43,-1 1,2 0,-1 0,0 0,1 1,0 0,-1 0,1 0,0 1,1 0,-1 0,0 0,1 1,-1 0,1 0,-1 1,1 0,-1 0,1 0,-1 1,1 0,-1 0,0 1,1 0,-1 0,0 0,0 1,0 0,0 0,-1 0,1 1,-1 0,0 0,0 0,0 1,-1-1,0 1,1 0,-2 0,1 1,-1 0,1 0,2 7,0 1,-1 0,-1 1,0-1,0 1,-2 0,0-1,-1 3,2 34,-5 37,2-66,-1-13,1 0,-1 0,0 0,-1 0,0 0,-1 4,2-10,0-1,-1 1,1 0,-1-1,1 1,-1-1,0 1,0-1,0 0,0 0,0 0,0 0,-1 0,1 0,-1-1,1 1,-1-1,0 0,1 0,-1 0,-1 1,0-1,0 0,-1 0,1 0,0-1,-1 1,1-1,0 0,-1 0,1-1,0 1,-1-1,1 0,-1 0,2-1,0 1,0 0,0-1,1 0,-1 1,0-1,1 0,-1 0,1-1,0 1,-1-1,1 1,0-1,1 1,-1-1,0 0,1 0,-1 0,-8-18,-2 0,-1 2,0-1,-1 1,-1 1,-1 1,-1 0,-6-4,20 18</inkml:trace>
  <inkml:trace contextRef="#ctx0" brushRef="#br0" timeOffset="1864.21">2565 1191,'1203'0,"-1196"0</inkml:trace>
  <inkml:trace contextRef="#ctx0" brushRef="#br0" timeOffset="2246.738">2618 1588,'0'0,"0"0,0 0,0 0,0 0,36 4,39 2,33 0,31-2,22-1,20-1,15 0,-25-2,-43 0,-42 0,-36 0,-27-1</inkml:trace>
  <inkml:trace contextRef="#ctx0" brushRef="#br0" timeOffset="3013.063">4760 1,'0'100,"6"337,2-300,6 0,9 21,-15-117,1 16,2-1,3-1,3 0,10 21,-23-66,1 0,0 0,1-1,0 1,1-1,0-1,0 1,3 1,-6-7,0 1,0 0,1-1,0 0,0 0,0-1,0 1,0-1,0 0,0-1,1 1,-1-1,1 0,-1 0,1-1,0 0,0 0,7-1,-1-1,1 0,0-1,-1 0,0-1,0-1,0 0,-1 0,1-1,-1-1,-1 0,1 0,18-15,-1 0,-1-2,17-21,25-31,-4-4,44-71,-5-14,-6-6,-38 54,-31 58,3 1,33-46,-61 98,0 0,1 0,-1 0,1 1,0 0,0 0,0 0,2 0,-7 5,-1 0,1 0,0 0,0 0,0 1,0-1,1 0,-1 0,0 0,0 0,0 0,0 0,0 1,0-1,0 0,0 0,0 0,0 0,0 0,0 0,0 0,0 0,0 1,1-1,-1 0,0 0,0 0,0 0,0 0,0 0,0 0,0 0,1 0,-1 0,0 0,0 0,0 0,0 0,0 0,0 0,1 0,-1 0,0 0,0 0,0 0,0 0,0 0,0 0,1 0,-1 0,0 0,0 0,0 0,0 0,0 0,0 0,0-1,0 1,1 0,-1 0,0 0,0 0,0 0,0 0,0 0,0 0,0-1,0 1,0 0,-1 3</inkml:trace>
  <inkml:trace contextRef="#ctx0" brushRef="#br0" timeOffset="3578.256">6664 1588,'-115'-38,"72"22,0 2,-1 2,-37-4,39 10,0 3,0 1,0 2,0 2,0 2,0 1,-33 10,55-10,0 1,1 1,0 0,0 2,0 0,1 1,1 0,0 2,0 0,1 1,1 1,0 0,1 1,0 1,1 0,-9 15,12-12,0-1,1 1,1 1,1-1,1 1,0 1,2-1,0 1,1 0,1 0,1 5,1-14,0 0,1 0,0 0,1 0,1 0,0 0,0-1,1 1,0-1,1 0,0 0,1-1,0 0,1 0,0 0,1-1,0 0,0 0,1-1,3 3,4 1,1-2,0 0,1-1,0-1,0 0,1-1,10 1,5 1,0-2,1-1,28 0,-37-5,-11-2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14.0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0,'23'157,"7"-2,7-1,6-2,17 27,224 588,-279-753,0 1,0 0,2 0,-1 0,2-1,3 4,-9-15,-1 0,1-1,0 1,1-1,-1 1,0-1,1 0,-1 0,1 0,0 0,0 0,0-1,0 1,0-1,0 0,0 0,0 0,0 0,0 0,1-1,-1 1,0-1,1 0,-1 0,0-1,1 1,-1 0,0-1,7-2,0-1,0 0,0-1,-1 1,1-2,-1 1,-1-2,1 1,-1-1,0 0,-1-1,2-1,16-20,-1 0,16-29,2-7,-4-2,-3-2,14-43,71-223,-43 60,-43 140,50-123,-80 246,1 0,0 1,1-1,1 1,-1 0,2 0,-1 1,2 0,-1 0,7-4,-10 10,-2 4</inkml:trace>
  <inkml:trace contextRef="#ctx0" brushRef="#br0" timeOffset="1080.895">1773 2854,'0'-34,"4"-294,3 196,14-63,-11 127,46-355,-20 155,-10 90,-25 169,0 0,1 0,0 0,1 1,0-1,0 1,4-5,-7 11,1 1,0-1,0 1,0-1,0 1,1 0,-1 0,0-1,0 1,1 0,-1 0,1 0,-1 1,1-1,-1 0,1 0,1 0,-1 1,0 0,0 0,-1 0,1 0,0 1,0-1,0 1,0-1,-1 1,1-1,0 1,0 0,-1 0,1 0,-1 0,1 0,-1 0,1 0,-1 1,1-1,6 8,1-1,-1 2,-1-1,0 1,0 0,-1 1,0-1,-1 1,-1 0,1 1,-1 2,4 11,-2 1,-1 0,-1 0,0 18,0 5,-3 0,-2 0,-4 22,5-70,0 1,-1 0,1-1,0 1,-1-1,1 1,-1-1,1 1,-1-1,0 0,0 1,0-1,1 0,-1 0,0 1,-1-1,1 0,0 0,0 0,0 0,-1 0,1 0,0-1,-1 1,1 0,-1-1,1 1,-1-1,1 0,-1 1,-5 0,-1-1,1 0,0 0,0-1,0 1,-3-2,3 1,0 0,0 0,0 1,1 0,-2 0,8 0,-1 1,0-1,1 0,-1 1,0-1,1 1,-1-1,1 1,-1-1,1 1,-1-1,1 1,-1-1,1 1,-1 0,1-1,0 1,-1 0,1-1,0 1,0 0,-1-1,1 1,0 0,0 0,0-1,0 1,0 0,0 27,0-21,2 17,0-1,2 1,1 0,0-1,2 0,8 18,0-4,2-1,2 0,17 23,24 27,14 9,-4-7,-65-81,101 126,-81-104,2-1,1-1,13 8,-36-31</inkml:trace>
  <inkml:trace contextRef="#ctx0" brushRef="#br0" timeOffset="2001.497">2884 2221,'3'-16,"0"0,1 0,1 0,0 1,1 0,1 0,0 0,1 1,1 0,0 1,1 0,-5 5,1 1,0 1,0-1,0 1,1 0,0 1,0 0,0 0,1 0,0 1,0 0,0 0,0 1,0 0,1 1,0-1,-1 2,1-1,0 1,6 1,-10 0,-1 0,0 0,0 1,0-1,0 1,0 0,0 1,0-1,0 1,0-1,-1 1,1 0,0 1,-1-1,0 0,0 1,1 0,-2 0,1 0,0 0,-1 0,1 1,-1-1,0 1,0 0,0-1,-1 1,1 0,-1 0,0 0,0 2,2 8,-1 1,-1 0,0 1,-1-1,-1 0,0 0,-1 0,-1 3,-14 56,-4-1,-2-1,-19 37,-19 56,55-146,0 0,1 0,1 1,1 0,-1 16,4-31,0 0,0 1,0-1,0 0,1 0,0 0,0-1,1 1,-1 0,1 0,0 0,0-1,1 1,-1-1,1 0,0 0,0 0,1 0,-1 0,1-1,-1 1,1-1,0 0,1 0,3 1,4 2,1-1,0 0,1-1,-1-1,1 0,0-1,13 1,9-1,0-2,18-3,-33 1,-9 0</inkml:trace>
  <inkml:trace contextRef="#ctx0" brushRef="#br0" timeOffset="2661.639">3202 450,'908'0,"-899"0</inkml:trace>
  <inkml:trace contextRef="#ctx0" brushRef="#br0" timeOffset="3043.096">3228 1031,'0'0,"0"0,0 0,0 0,45 0,37 0,32 0,23 0,21 0,13 0,-21 0,-37 0,-37 0,-31 0,-25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00.7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218 293,'2750'0,"-2750"21,0-16,1 1,-1-1,1 0,0 1,0-1,0 0,1 0,0 0,0 0,0 0,1 0,-1 0,1-1,0 1,0-1,1 1,11 15,6 9,-1 0,-1 2,8 20,-11-18,-10-22,0 1,-1 0,0 0,-1 0,0 1,-1-1,1 13,2 2,-6-26,0-1,0 1,1 0,-1 0,0 0,1-1,-1 1,0 0,1 0,-1-1,1 1,0 0,-1-1,1 1,-1 0,1-1,0 1,-1-1,1 1,0-1,0 1,-1-1,1 0,0 1,0-1,0 0,0 0,-1 0,1 1,1-1,19-2,0 0,18 3,-12-1,-26-22,1 11,0 1,1-1,1 0,0 1,0-1,1 1,4-8,10-11,20-24,9-15,6-21,44-66,-85 136,-2 0,0 0,-1-1,5-14,-11 23,-1 0,1 0,-2 0,0 0,0 0,-1 0,0-1,-1 1,0 0,-1-1,2 41,0 0,-3 8,1 18,1 269,1-310,0 1,1-1,1 0,3 9,-2-7,0 1,0 17,0-4,1 0,3 4,3 22,-11-53,1 1,0 0,0 0,0 0,0-1,1 1,-1-1,1 1,0-1,1 2,-2-4,0 0,0 0,0 0,0 0,0 0,1 0,-1-1,0 1,1 0,-1-1,1 1,-1-1,1 1,-1-1,1 1,-1-1,1 0,-1 0,1 0,-1 0,1 0,-1 0,1 0,-1-1,1 1,0-1,25 1,8-2,-34 2,0 0,0 0,0-1,0 1,-1 0,1-1,0 1,0-1,0 1,0-1,0 0,-1 1,1-1,0 0,0 0,-1 1,1-1,-1 0,1 0,-1 0,1 0,-1 0,1 0,-1 0,0 0,1 0,-1 0,0-1,2-30,-2 23,1 1,0-1,0 1,0 0,1-1,1 1,33-82,-18 51,6-25,-13 29,2-10,2 0,1 1,3 1,2 1,3-2,-19 36,30-53,-32 55,0-1,0 0,-1 1,0-1,0 0,-1-1,0 1,0-3,-1 4,-2 11,-1 11,3 515,2-509,0 0,1-1,1 0,1 1,8 18,8 37,-20-67,6 21,-6-30,-1 0,0-1,0 1,0-1,1 1,-1-1,0 1,1-1,-1 1,1-1,-1 0,0 1,1-1,-1 1,1-1,-1 0,1 1,-1-1,1 0,-1 0,1 1,-1-1,1 0,0 0,-1 0,1 0,-1 0,1 0,-1 0,1 0,0 0,-1 0,1 0,-1 0,1 0,0 0,-1 0,1-1,-1 1,1 0,-1 0,1-1,-1 1,1 0,-1-1,1 1,2-1,1 0,0 0,0 0,0 1,0-1,0 1,0 0,0 0,-1 1,5 0,8 0,-15-1,0 0,0 0,-1 0,1 0,0 0,0 0,-1 0,1 0,0 0,-1 0,1-1,0 1,-1 0,1-1,0 1,-1 0,1-1,0 1,-1-1,1 1,-1 0,1-1,-1 0,1 1,1-17,-3 9,1-19,-2 8,2 1,0-1,2 1,0-1,1 1,0 0,3-5,27-63,-17 45,-1 0,5-30,-7 13,5-18,-3-1,-3-11,-11 75,1 0,-1 1,-1-1,0 1,0-1,-1 1,-1-1,3 19,0 0,-1 0,0 0,0-1,-1 6,1-5,-1-1,1 0,0 1,0-1,1 0,0 0,0 0,1 4,9 21,1 0,1 0,2-2,1 0,2 1,-18-29,9 12,-1 1,0 0,-1 0,3 8,-8-18,0 0,1-1,-1 1,1-1,-1 0,1 0,0 0,0 0,0 0,0 0,3 0,12 9,-13-8,-1 0,1 0,0 0,0-1,0 0,0 0,0 0,1-1,-1 0,1 0,2 0,11 1,0-2,15-1,3 0,4392 1,-4429 28,0 1876,0-1896,1-2,0 0,-1 0,0 1,-1-1,0 6,22-12,640 0,-663 0,-1 1,1-1,-1 1,1 0,0-1,-1 1,1 0,0 1,-1-1,1 0,0 1,0-1,0 1,-28 26,20-19,-48 40,-3-2,-24 12,25-18,-1 3,-1-3,-3-2,-62 25,66-38,8-5,1 2,1 3,-12 9,54-29,2-1,1 0,-1-1,0 0,-1 0,1-1,-1 1,1-2,-1 1,0-1,-8 1,591-7,-527 7,0 1,-1 3,20 6,-14-3,0-1,29-2,-32-3,20 6,-32-4,0-2,0-2,5-1,-47 38,4-37,0 0,-1 0,1-1,-1 1,1 0,-1 0,0-1,0 1,0 0,0-1,0 1,0-1,0 1,-1-1,1 1,0-1,-1 0,1 0,-1 0,1 0,-1 0,0 0,1 0,-1 0,0-1,0 1,0-1,1 1,-1-1,0 0,0 1,-11 1,1-1,-1 0,0-1,-5 0,8 0,-3 0,-2-1,1 1,-1 1,1 1,-1 0,-9 3,-5 2,19-5,0 0,1 1,-1 0,1 1,0-1,0 2,0-1,1 1,-5 4,-19 18,1 2,-13 15,30-30,-1 0,-1-2,0 0,-1 0,0-2,0 0,-1-1,-2 0,-35 13,-1-3,-6-1,15-2,-43 20,-8 5,88-38,0 0,0 0,0-1,0 0,0-1,-1 0,1-1,0 0,-1 0,-7-2,30 3,0-1,1 0,7-2,17 1,26 0,-14 0,38 4,-64 1,0 1,0 1,-1 1,0 1,-1 2,14 7,36 14,37 14,-34-13,46 12,-96-36,1-2,0-1,1 0,-1-2,1-1,-1-1,2-2,-26 1,0 0,0 0,0 0,0 0,0 0,0 0,0 1,0-1,0 0,0 0,0 1,0-1,0 1,-1-1,1 1,0-1,0 1,0 0,-1-1,1 1,0 0,0-1,-1 1,1 0,-1 0,1 0,-1 0,1-1,-1 1,0 0,1 0,-1 0,0 0,0 0,1 0,-1 0,0 0,0 0,0 6,0 0,0 1,-1-1,0 0,0 2,-1-1,2-5,-1 1,0 0,-1-1,1 1,0-1,-1 0,0 1,0-1,0 0,0 0,-1 0,1 0,-1-1,0 1,1-1,-4 3,-6 3,-1 0,0-1,-11 5,-5 3,-75 38,50-27,-43 29,71-39,0 0,-1-2,-1-1,-1-2,0 0,0-2,-1-1,-26 3,37-8,0 1,0 0,0 2,1 0,0 1,0 1,-7 4,-2 1,22-12,1 1,-1 0,0 0,1 0,-1 1,1 0,0-1,0 1,0 1,0-1,1 1,-1-1,1 2,6 41,-3 1627,-27-1673,-142-2,-216 4,333 4,1 2,0 2,0 2,1 3,-71 15,-38-1,-14-5,-63 9,-302 45,206-33,128-18,0-8,-24-8,80-11,-287 13,80 23,38-3,-85-11,-719-22,489-2,-1443 2,2012 1,1 3,0 3,-47 12,60-10,-1-2,0-2,1-2,-1-2,-18-4,67 3,2 0,3 0,-4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18.7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1,'15'89,"14"45,-2-14,7 45,7-2,20 39,118 327,-137-426,5-1,15 18,-55-107,0-1,0 0,1 0,1 0,0-1,0 0,1-1,6 4,-13-11,1-1,-1 1,1-1,-1 0,1 0,0 0,0-1,0 1,0-1,0 0,0 0,0-1,0 1,0-1,0 0,1 0,-1 0,0 0,0-1,0 0,0 0,0 0,0 0,0-1,0 1,0-1,-1 0,1 0,-1 0,4-3,2-3,1 1,-1-1,-1-1,0 0,0 0,-1-1,3-4,11-21,10-22,-22 40,162-345,-9-24,-93 218,-10 13,-31 77,3 1,34-58,-60 125,-3 7,-1 0,1 0,0 0,0 0,0 0,0 0,1 0,-1 1,2-2,-2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19.5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134 1,'-43'160,"-17"140,45-191,5 0,4 1,6 32,0-142,0 1,0 0,0 0,0 0,0 0,0-1,0 1,1 0,-1 0,0 0,0 0,1-1,-1 1,0 0,1 0,-1-1,1 1,-1 0,1-1,-1 1,1 0,0-1,-1 0,1 0,0 1,-1-1,1 0,0 0,-1 0,1 0,0 0,-1 0,1 0,0-1,-1 1,1 0,0 0,-1 0,1-1,-1 1,1 0,0-1,-1 1,1-1,6-4,0-1,0 0,-1 0,3-4,1 0,38-38,0-1,2 2,2 2,46-28,-89 66,1 1,0 1,0 0,0 0,5 0,-13 4,-1 1,1-1,-1 1,1-1,-1 1,1-1,-1 1,1 0,-1 0,1 0,-1 0,1 0,0 0,-1 1,1-1,-1 0,1 1,-1-1,0 1,1-1,-1 1,1 0,-1 0,0 0,0 0,1 0,-1 0,0 0,0 0,0 0,0 0,0 0,0 1,0-1,-1 0,1 1,0-1,-1 1,1-1,-1 1,0-1,1 1,-1 0,1 8,0 0,-1 0,0 0,0 0,-1-1,0 1,-1 0,0 0,-1-1,0 1,0-1,-1 0,-2 4,-5 8,-1-1,0 0,-2 0,0-1,-3 1,1-1,-2-1,0-1,0 0,-3-1,13-9,-1-1,0-1,0 0,0 0,0-1,-1 0,0 0,0-1,0 0,-10 1,17-4,-1 0,0 0,1 0,-1-1,0 1,1-1,-1 0,1 0,-1 0,1 0,-3-2,4 2,0 0,1 0,-1 0,0 0,1 0,-1 0,1-1,-1 1,1-1,0 1,-1-1,1 1,0-1,0 0,0 0,0 0,1 1,-1-1,0 0,1 0,-1-1,1-3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20.06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0,'0'0,"0"0,0 0,0 0,0 0,45 0,37 5,32 1,23-1,16 0,13-2,14-1,-24-1,-37 0,-40-1,-33 0,-24-1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20.8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62,'2'154,"7"1,15 60,-10-129,3 0,5-1,3-2,36 80,37 52,-95-209,1 0,-1 0,1-1,0 1,1-1,-1 0,6 4,-9-8,0 1,0-1,1 0,-1 0,1 0,-1 0,1-1,-1 1,1 0,-1-1,1 1,-1-1,1 1,0-1,0 0,-1 0,1 1,0-1,-1 0,1-1,0 1,-1 0,1 0,0-1,-1 1,1-1,-1 0,1 1,0-1,-1 0,0 0,1 0,0-1,7-6,-1-1,0-1,-1 0,0 0,0 0,-1-1,-1 0,0 0,1-2,2-4,73-167,20-84,50-197,-101 267,-42 164,-6 26,10-36,-11 41,-1 1,1 0,0 0,1 0,-1 0,0 0,0 0,1 0,-1 0,1 0,0 1,-1-1,1 0,0 1,0 0,2-2,-1 3,-1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21.6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980 297,'-8'-24,"-1"1,0 0,-2 1,0 0,-2 1,0 0,-5-4,10 16,0-1,-1 1,0 1,-1 0,0 0,0 1,0 0,-1 1,0 0,-1 0,1 2,-1-1,0 1,0 1,-3 0,-15-2,0 1,0 2,-1 0,1 3,0 0,0 2,0 1,0 2,-23 7,27-5,0 0,1 2,0 1,0 1,1 2,1 0,0 1,1 1,1 1,-19 20,27-23,0 2,0 0,2 0,0 1,1 0,0 1,0 4,6-12,0-1,1 1,0 0,0 0,1 0,1 0,-1 0,2 1,-1-1,2 0,-1 0,1 1,1-1,2 9,-1-12,0 0,1 0,0 0,0-1,0 1,1-1,0 0,0 0,1 0,0-1,0 0,0 0,0-1,1 0,0 0,0 0,6 2,15 6,2-1,-1-1,24 4,9-2,-48-11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22.3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56,'83'-18,"2"4,-1 3,31 3,257 3,-289 6,138 1,-215-2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22.7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0 135,'492'-66,"-255"37,47-9,-267 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6:03:28.7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1355 135,'-16'-16,"-1"1,0 0,-1 1,-1 1,-2-1,7 7,0 0,0 1,0 1,-1 0,1 1,-1 0,0 1,-2 1,-10-1,0 2,0 1,0 1,0 1,0 2,0 0,1 2,-21 7,3 2,0 2,2 2,0 1,-28 20,34-16,2 1,1 1,-11 13,-90 93,86-82,-65 70,89-90,1 0,1 2,-5 11,16-23,1 0,1 1,1 0,1 0,0 1,-1 14,3-2,1 0,2 0,1 0,1 2,1-19,-1 0,2 0,1 0,0 0,1 0,2 6,-3-16,0 0,0 0,1 0,0 0,1 0,-1-1,1 0,0 0,1 0,0 0,0-1,0 0,0 0,7 3,9 4,-1-1,2-2,-1 0,1-1,0-2,1 0,0-1,16 0,43 2,71-3,-124-4,145-1,13-8,-129 4,1-3,-1-3,-1-2,0-3,2-4,20-11,-1-4,-2-3,3-7,-70 40,-1-1,0 0,0-1,0 0,-1-1,0 1,6-9,-10 10,0 0,0 0,-1 0,0-1,0 1,0-1,-1 0,0 0,0 0,-1 0,0 0,0-6,0-4,-2-1,0 1,-1-1,0 1,-3-6,-25-86,25 93,-6-22,-2 1,-2 0,-1 1,-1 0,-3 2,0 0,-3 1,0 1,-2 1,-26-24,48 52,-11-11,0 0,-2 1,1 0,-1 2,-1 0,-13-7,25 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11.0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160 55,'6'349,"1"-244,4 0,11 30,1-17,-6 2,-5 1,-4 82,-6-168,1-1,5 27,-2-27,-2 0,-1 23,-3-43,1 12,-1-25,1 0,-1 0,1-1,-1 1,1 0,0 0,-1 0,1 0,0-1,0 1,-1 0,1-1,0 1,0-1,0 1,0-1,0 1,0-1,0 0,0 1,0-1,0 0,0 0,1 1,43 7,2-1,-1-3,2-2,1132 0,-562-4,2114 2,-2725-27,0-13,-1 0,-3 0,-1-1,-1 1,-3-6,1-14,0-792,1 835,0 1,-1 0,-1 0,-1 0,0 1,-1-1,-2-1,3 8,0 1,-1 0,-1 0,1 1,-1-1,-1 1,1 0,-1 0,0 1,-1 0,0 0,0 0,-5-2,-47-26,41 25,0-1,1-1,0-1,-6-2,0 1,0 2,-1 0,0 1,-1 1,0 1,-16-2,-18-2,-1 1,0 4,-16 1,-184 2,-26-3,-615-9,608 18,-2327-2,2621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14.4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2778 1,'1'208,"-3"232,-11-241,-1 66,16-194,0-26,-2 0,-3 7,2-46,0-1,0 1,-1-1,0 0,0 1,0-1,-1 0,1 0,-1-1,0 1,-1 0,1-1,-1 0,0 0,0 0,0 0,-1-1,1 1,-1-1,0 0,0-1,-1 1,-1 0,0-2,-1 1,1-1,0 0,0-1,0 0,-1 0,1 0,0-1,-1 0,-21-1,-1310 0,694 4,269-2,375-1,0 1,0-1,0 1,0-1,0 1,0-1,0 1,1-1,-1 0,0 0,0 1,0-1,1 0,-1 0,0 0,1 0,-1 0,1 0,-1-1,-13-26,8 14,-14-23,1 0,2-1,2-1,2-1,1 0,2-1,1 0,-5-64,4-1,5-104,4 195,0-1,-1 1,-1 0,-3-9,2 6,0 0,0-17,2-147,3 111,0 68,-1 1,0 0,1 0,0 0,-1 0,1 0,0 0,0 0,0 0,1 0,-1 0,0 1,1-1,-1 0,1 1,-1-1,1 1,0 0,0-1,0 1,45-26,-28 18,28-17,0 3,1 1,4 2,-23 11,0 0,1 2,0 1,0 2,1 1,0 1,285 3,-115 1,1353-2,-1555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16.3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795 1,'0'1117,"0"-1119</inkml:trace>
  <inkml:trace contextRef="#ctx0" brushRef="#br0" timeOffset="835.928">1 1270,'1570'0,"-1571"0</inkml:trace>
  <inkml:trace contextRef="#ctx0" brushRef="#br0" timeOffset="1386.353">556 1509,'164'16,"0"-6,66-9,-221-2,-10 1</inkml:trace>
  <inkml:trace contextRef="#ctx0" brushRef="#br0" timeOffset="1715.161">477 2248,'0'0,"0"0,0 0,0 0,36 0,30 0,21-5,19-5,14-6,-14-1,-25 4,-25 3,-24 4,-16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22.1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12168 194,'-237'-1,"-276"3,347 6,-15 9,-166 28,204-24,-72 8,-730 91,131-51,-41-34,-795-33,780-5,-3663 3,4459 4,1 3,-1 4,-25 8,-88 13,144-28,1-1,-1-2,-20-3,64 10,0-1,-1 0,0 0,0 0,0 1,0 0,0 890,0-879,1 0,0 0,2 0,1 0,0 0,1-1,1 0,0 0,2 0,0-1,1 0,1-1,0 0,1-1,1 1,0-2,1 0,7 5,3 2,0-2,1-1,1 0,1-2,0-1,24 9,-1-4,1-2,1-3,0-1,2-3,-1-3,1-1,24-2,438-3,-290-4,508-38,-182 3,801 5,1012 33,-2118-7,0-11,7-12,1023-140,575-102,-1730 253,0 5,2 6,45 5,-131 1,0-2,22-5,28-2,-85 10,0 0,0 0,0-1,0 1,1 0,-1-1,0 0,0 1,0-1,0 0,0 0,0 0,-1 0,1 0,0-1,0 1,0-2,0 1,-1-1,1 1,-1-1,0 1,0-1,0 0,0 0,-1 1,1-1,-1 0,1 0,-1 0,0-1,-1-248,-2 105,8-3,7-10,-7 110,4-151,-10-55,-1 68,2 183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2T15:06:24.3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455 0,'-22'19,"-1"0,0-2,-1-1,-25 12,2 0,16-8,6-4,-1-1,-12 6,31-18,0 0,0 0,-1-1,1 0,-1 0,0 0,0-1,1-1,-1 1,0-1,-4-1,9 1,1-1,-1 1,1-1,0 0,-1 0,1 0,0 0,0-1,-1 1,1-1,0 1,0-1,1 1,-1-1,0 0,1 0,-1 0,1 0,-1 0,1-1,0 1,0 0,0 0,0-1,0 1,1-1,-1 1,1-1,0 1,-1-2,0-12,0 0,1 0,0 1,3-12,-2 8,-1 7,2 0,13 10,-9 2,-1 1,1-1,-1 2,1-1,-1 0,0 1,0 0,1 1,-1-1,-1 1,1 0,0 0,13 10,0 0,6 9,-7-8,38 38,19 24,-70-71,4 3,-1 1,0 0,0 0,-1 0,2 5,-6-11,-1 1,1 0,0 0,-1 0,0 0,0 0,0 0,0 0,-1 0,0 0,0 0,0 0,0 1,0-1,-1 0,0 1,-1-3,1-3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D3FB-40D3-4A12-A149-DC53987A3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A3B9F-367D-421A-9395-86B1A966F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721D-FB1C-4325-8268-E89D364F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7E3CF-28DF-4B21-9163-6614699E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2DB39-6910-47FA-9110-D55CC90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6559-582D-4C08-9083-CAEA2AF4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B2B44-9B0C-4278-8C41-BE32A264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B2EA-C0B8-4490-84AF-1F8387E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8BE0-9BEC-4B48-8654-FFFDE330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CBAB-EAB4-4FE6-A24A-2F255747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B2CA5-9D1C-4FCF-834C-BA2B5EB8F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8B34E-AA7D-41E1-B558-73C159C7A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89D8-2B0C-4C03-9682-FEED8703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89E8-119C-4850-83DF-A5AFC4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DCFB-9EFD-40D2-93B5-BBD0E21E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3EE3-0231-4CEE-AC9A-00BFEBD85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38C90-4511-470E-9B94-67EE5B54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1336-E8ED-49B5-B62A-1CED317D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7A15-0B6B-4B6E-96DC-56DD75A76B2E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859C-3D6C-4590-A86E-52E23796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57A6F-EA68-4B01-8EEA-49B41E8B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0763-0725-477B-8841-E6CCD5AC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B0B3-D382-49DC-9839-B53D77B5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D7EB-C137-4A78-9FEE-18A196B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129-E51F-4D27-B796-957AF77E212D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FDD0-8596-4A7D-862B-94988212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A844-FE45-455E-A955-0B25CE51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54C1-66EF-4803-9966-4F89033F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AC68-F8C0-4AF1-ACB4-3FAFE354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1393-2224-42AA-8057-937C4BCC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C49F-73AC-40EA-A217-66B269F66C89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B851-D57D-44D6-A849-FD485FCC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FB3-3865-45B7-AE55-6CBC8EFE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0CB-3561-4872-9187-15BFAB0B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0789-4F29-462C-85AA-45DF14227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A33BE-44B3-48FA-A7EA-F99A16A29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4EFDD-653B-44F8-B649-78D090B2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68C7-8024-48D6-BD4C-421EF45311EB}" type="datetime1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BB7BC-D0A6-4486-93D2-A4778A17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40F3B-A517-41AE-9E6D-D52738FB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7F21-0580-4822-B6C9-1A42A7AA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0CC74-AB57-4D39-A87E-2F75A082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8FBC-49CA-465A-BBBF-4DF5876FB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231B-FD4C-4E6C-BE9F-8B01430DD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84726-C403-45CD-A930-1298F84BC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4F268-0164-4CEA-B688-93711F78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7EA9-5411-44CA-B194-6FD6C4D97533}" type="datetime1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17583-B1FA-4C98-9A93-01BA6A56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1CD42-FC92-4EDE-980E-9EF07E70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227E-0AAD-4EE7-9338-1655B4D6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93CA7-E744-46D4-8BFE-7B737C79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E07E-8170-42B2-B438-66985B8456D4}" type="datetime1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AC2E-B09B-4CE0-BE8A-39657109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A7DD3-9694-4B67-A901-9CB2F67F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BF66F-2C56-4CA5-8882-B502D86B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44A-1FF0-438A-88F6-5FF6A9B7CF82}" type="datetime1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92E33-0266-4F4F-9101-17B54F8C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84C1D-08A2-4A2C-8490-B7948FDC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7018-B0BA-4A14-A8F2-A6322BE4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8A88-8647-475E-BE55-C7E7B594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A6652-04EC-418B-8E29-2F4BBAEA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A1372-9566-4D64-B8E8-63755D96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E7D7-B895-4454-8AB8-DC310A7A6DDC}" type="datetime1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3556-D716-400E-8BF9-FC400D6C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A7C0-B2B7-4EDE-A303-421229E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3FB-0A18-4481-A1D4-7A5F15CB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C2D0-B703-4F6B-9C79-5C53F0483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AEA8-EF12-450E-ABA3-1B94D742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CB258-AAC4-4CE5-A75E-CA2641E8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2C73-BBEE-4936-AF77-06143D9A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AAA6-8E5F-428E-8D5A-047C988C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CC1A2-DFE4-44CB-A728-29020651A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DAF8B-DDA5-4B2F-891D-75400B316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4C65E-4787-4F3F-AB72-EDEC899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11D5-4F61-44F4-A19F-3BA7EF840487}" type="datetime1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1F4F-6910-4B0D-9C16-EA94A7D9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CC6AA-2550-4CDA-97DF-56718F8C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58C8-1BC9-4939-B9B1-220A57C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1432B-E7BE-416E-94E3-73765CD4B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3672E-CC3E-4F08-9442-B5C5BC2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0749-BE9E-4126-89F3-F8E8C532EAE1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33EB-EDB1-4DFD-9770-A12D10F1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67A9-D487-42CF-A8F1-31E08219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8487F-8949-4626-BB7B-1E0F82458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76D4-5CD4-4B46-999F-31030B92B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BCEB-EBBA-4F96-B78F-5846034F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93BA-4C47-4BA5-A553-2E1EDC401D3E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B514-AF49-4F20-AFFD-F78504B6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AE67-BB60-43D9-B79B-783599C9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E098-5795-4E2B-95E7-59738086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3349-3C8E-4D8E-9195-2C138E0C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2380-8523-465D-A90B-D1F1B70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CA96-67B0-49E3-864B-CF5AC018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2A60-3982-42F2-B964-48F31EF0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BB71-F8AD-44F1-B03F-6573CAD6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DD1C-B719-470C-94D3-E7FAC739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06C2F-8891-4FC3-B01E-0D84A9736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C9A3-BBA3-4402-B173-98099B27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98E97-34EC-486A-A1BC-8642768F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C8BBE-57D4-4717-8E85-FFF9C9BC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8F01-4FBD-44E0-9041-E8C7F0BA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824F7-E594-4627-9DED-174ED376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66AC8-C545-406E-8384-BF89AC61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BE163-325E-442F-BA42-B89951A54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22A57-2C13-46A2-9445-293B29CF6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A152F-E117-4A86-B080-889EED72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16214-0428-4C45-91E5-9E1E4E4C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AEFEC-4A8D-487B-AF17-90DD12C8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3B43-A748-46EF-B57C-25D33034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8D395-70F5-4AEF-9483-91C487AA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80F99-7969-4A5B-81B9-EAACE59D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31B8D-60FD-4207-BA31-0F6F6E7A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3311B-B1E8-41EA-8086-0B9559D0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E9352-AEE2-4C0D-BC58-81B612AD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86E06-9354-4D33-B16F-7310B8E6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F8F3-4ADA-4EDF-B6A8-EC175126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371B-367C-4530-B2F3-6DED4541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04DEE-C00C-444A-835F-FF6547811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0660-4821-4190-AAF7-7B829E80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99FF4-7226-498A-995E-D69E8175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1D92-E44C-42AF-8327-C6362B9A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BE25-6612-4B2B-9B28-04694712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38791-427F-4D8C-8443-D2750E018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D3E13-A2D1-4EEC-98DF-435E27D3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F3B79-3B34-4CBB-ACBF-98630552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10978-DF5E-44CA-8785-6836788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B09B6-D100-4789-B6BC-2F25BBA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0EB1B-8B88-44D8-B009-B8964CF1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5A4D-EDC8-4C15-A9C6-DF21AAB28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9F99-B4EF-4322-A438-0FF9276AC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BC34-68BE-40BD-9EAA-8BFDAE99BF2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455E-4C13-42D7-A4B0-2FD91BBB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53AC-DDD0-45D3-B204-4EAE559D1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9A727-1487-43F0-8F9F-88FAFFE0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D943-6ECE-4047-B61E-B964ECCB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DA4C-4828-46D7-ABB0-4F6A64CB4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39F8-3EDE-40C9-9198-C3A014B3B120}" type="datetime1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EF24-51C3-4EDF-8337-2D41B9488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2C11-3BFB-4F3A-900C-E5A43C22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24.png"/><Relationship Id="rId21" Type="http://schemas.openxmlformats.org/officeDocument/2006/relationships/image" Target="../media/image10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28.png"/><Relationship Id="rId50" Type="http://schemas.openxmlformats.org/officeDocument/2006/relationships/customXml" Target="../ink/ink45.xml"/><Relationship Id="rId55" Type="http://schemas.openxmlformats.org/officeDocument/2006/relationships/image" Target="../media/image32.png"/><Relationship Id="rId7" Type="http://schemas.openxmlformats.org/officeDocument/2006/relationships/image" Target="../media/image3.png"/><Relationship Id="rId12" Type="http://schemas.openxmlformats.org/officeDocument/2006/relationships/customXml" Target="../ink/ink2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21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14.png"/><Relationship Id="rId41" Type="http://schemas.openxmlformats.org/officeDocument/2006/relationships/image" Target="../media/image25.png"/><Relationship Id="rId54" Type="http://schemas.openxmlformats.org/officeDocument/2006/relationships/customXml" Target="../ink/ink4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3.xml"/><Relationship Id="rId11" Type="http://schemas.openxmlformats.org/officeDocument/2006/relationships/image" Target="../media/image5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23.png"/><Relationship Id="rId40" Type="http://schemas.openxmlformats.org/officeDocument/2006/relationships/customXml" Target="../ink/ink40.xm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29.png"/><Relationship Id="rId10" Type="http://schemas.openxmlformats.org/officeDocument/2006/relationships/customXml" Target="../ink/ink2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42.xml"/><Relationship Id="rId52" Type="http://schemas.openxmlformats.org/officeDocument/2006/relationships/customXml" Target="../ink/ink46.xml"/><Relationship Id="rId4" Type="http://schemas.openxmlformats.org/officeDocument/2006/relationships/customXml" Target="../ink/ink22.xml"/><Relationship Id="rId9" Type="http://schemas.openxmlformats.org/officeDocument/2006/relationships/image" Target="../media/image4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13.png"/><Relationship Id="rId30" Type="http://schemas.openxmlformats.org/officeDocument/2006/relationships/customXml" Target="../ink/ink35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44.xml"/><Relationship Id="rId8" Type="http://schemas.openxmlformats.org/officeDocument/2006/relationships/customXml" Target="../ink/ink24.xml"/><Relationship Id="rId51" Type="http://schemas.openxmlformats.org/officeDocument/2006/relationships/image" Target="../media/image30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C36F-F03D-4194-A97B-E9785C59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0"/>
            <a:ext cx="10515600" cy="143033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201</a:t>
            </a:r>
            <a:b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5 -Week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4612A-4B7C-4A81-9826-F66609B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B5D17-0EDD-42FA-99AC-CCDB0728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12401"/>
            <a:ext cx="4819650" cy="3214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6CAA37-388C-4843-86F9-9D5961871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92125"/>
            <a:ext cx="3629024" cy="2547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31A0C-FB5C-48F5-B975-FA027D967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586" y="3252566"/>
            <a:ext cx="3763051" cy="1113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C507F-1010-403C-9444-C4BF52E6E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149" y="4500788"/>
            <a:ext cx="3300751" cy="878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0654D-7E71-42CD-8C1A-D9ACB88F0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725" y="4365978"/>
            <a:ext cx="2271712" cy="1065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CD951-96F8-4A82-B632-5C06621D1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350" y="5645763"/>
            <a:ext cx="3657600" cy="3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14BF7-BF8A-4FCF-A10E-40FB5EE1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72324"/>
            <a:ext cx="3238500" cy="27460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33153-C48A-4D3D-AC7B-006355BB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7" y="4627519"/>
            <a:ext cx="4573514" cy="1911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FFEC16-CF03-4710-9A1D-C0FAD806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399"/>
            <a:ext cx="5777579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F9F11-E1B8-4A43-9EE1-D0AB01DA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95" y="1257893"/>
            <a:ext cx="7396196" cy="1993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A1317-8DED-4C3D-9EAB-835BBB145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" y="3727695"/>
            <a:ext cx="4696777" cy="2767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4C44D-94DB-4B4F-97CC-0DE42D32D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24" y="4370744"/>
            <a:ext cx="6649720" cy="17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6525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7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D21D2-9350-4E7E-BD4D-0851B144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621630"/>
            <a:ext cx="4324350" cy="3927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FF3D47-F52B-41F4-8D36-6FE59CFB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847" y="1712118"/>
            <a:ext cx="4678753" cy="34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Ladder Network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9259A-6ABB-4B55-949E-0911C344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" y="1913317"/>
            <a:ext cx="11594973" cy="30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Ladder Network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3A0D7-340A-4DC1-B1E7-1012070C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1296159"/>
            <a:ext cx="7289800" cy="2903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DF5CE-88FE-4D88-8864-96487A7B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40" y="4319853"/>
            <a:ext cx="8046720" cy="22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6525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Ladder Network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2B2C6-5D30-4FD1-A1F1-35D0035BB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40" y="1084547"/>
            <a:ext cx="7787640" cy="57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6525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Ladder Network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A526C-D6A4-4050-A883-2040E5F8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859280"/>
            <a:ext cx="6356560" cy="3901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94A64-EA75-40CC-9062-05ED2003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038" y="1930400"/>
            <a:ext cx="548928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1 Other Section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D0B33-3EBC-42A6-AE27-E1E3BA2F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8" y="1444625"/>
            <a:ext cx="5715146" cy="527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4F228-F63A-41E4-83B0-61D4C840A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9330"/>
            <a:ext cx="5715146" cy="1572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EC9EC-0A76-479A-B806-436EE0F56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3210397"/>
            <a:ext cx="5751948" cy="30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- CH 2 and CH 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04C1B3-BBC7-44EC-9A8A-DDB7ECE85D3B}"/>
                  </a:ext>
                </a:extLst>
              </p:cNvPr>
              <p:cNvSpPr/>
              <p:nvPr/>
            </p:nvSpPr>
            <p:spPr>
              <a:xfrm>
                <a:off x="838200" y="1674273"/>
                <a:ext cx="6034152" cy="4547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Q/t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W/Q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electrons = Q/(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W/t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𝑙𝑜𝑠𝑠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𝑜𝑢𝑡𝑝𝑢𝑡</m:t>
                        </m:r>
                      </m:sub>
                    </m:sSub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𝑜𝑢𝑡𝑝𝑢𝑡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𝑖𝑛𝑝𝑢𝑡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×100</m:t>
                    </m:r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04C1B3-BBC7-44EC-9A8A-DDB7ECE85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4273"/>
                <a:ext cx="6034152" cy="4547142"/>
              </a:xfrm>
              <a:prstGeom prst="rect">
                <a:avLst/>
              </a:prstGeom>
              <a:blipFill>
                <a:blip r:embed="rId2"/>
                <a:stretch>
                  <a:fillRect l="-1820" t="-1475" r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3B65E03-205A-497F-A1A7-A9B8797236EE}"/>
              </a:ext>
            </a:extLst>
          </p:cNvPr>
          <p:cNvSpPr/>
          <p:nvPr/>
        </p:nvSpPr>
        <p:spPr>
          <a:xfrm>
            <a:off x="7905750" y="1674273"/>
            <a:ext cx="3552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voltage in Amperes (A)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charge in Coulomb (C)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time in second (s)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voltage in Volts (V)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work or energy in Joules (J)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power in Watts (W)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 = Resistance in ohm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3A610-3AD7-4A04-A0A0-98783D42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544" y="5001037"/>
            <a:ext cx="4557712" cy="8328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73606D-F849-486A-B3FF-B8FC2B470EDD}"/>
              </a:ext>
            </a:extLst>
          </p:cNvPr>
          <p:cNvSpPr/>
          <p:nvPr/>
        </p:nvSpPr>
        <p:spPr>
          <a:xfrm>
            <a:off x="7128319" y="4478529"/>
            <a:ext cx="1164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Batteries:</a:t>
            </a:r>
          </a:p>
        </p:txBody>
      </p:sp>
    </p:spTree>
    <p:extLst>
      <p:ext uri="{BB962C8B-B14F-4D97-AF65-F5344CB8AC3E}">
        <p14:creationId xmlns:p14="http://schemas.microsoft.com/office/powerpoint/2010/main" val="17878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Short Circuit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45623AA-E7CE-4759-9FBA-32ED49DC7F52}"/>
                  </a:ext>
                </a:extLst>
              </p14:cNvPr>
              <p14:cNvContentPartPr/>
              <p14:nvPr/>
            </p14:nvContentPartPr>
            <p14:xfrm>
              <a:off x="997275" y="1900980"/>
              <a:ext cx="810720" cy="120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45623AA-E7CE-4759-9FBA-32ED49DC7F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275" y="1891983"/>
                <a:ext cx="828360" cy="1226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679985F-17FE-43DE-8F2C-9DA0C8037880}"/>
                  </a:ext>
                </a:extLst>
              </p14:cNvPr>
              <p14:cNvContentPartPr/>
              <p14:nvPr/>
            </p14:nvContentPartPr>
            <p14:xfrm>
              <a:off x="1339995" y="3232980"/>
              <a:ext cx="2386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679985F-17FE-43DE-8F2C-9DA0C80378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995" y="3223980"/>
                <a:ext cx="256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9253D51-A6C3-44D7-9D76-D1B2908452A9}"/>
                  </a:ext>
                </a:extLst>
              </p14:cNvPr>
              <p14:cNvContentPartPr/>
              <p14:nvPr/>
            </p14:nvContentPartPr>
            <p14:xfrm>
              <a:off x="1462755" y="3232980"/>
              <a:ext cx="29520" cy="894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9253D51-A6C3-44D7-9D76-D1B2908452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115" y="3223980"/>
                <a:ext cx="4716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D87E9E-0228-4BF6-B2F2-FB388148D029}"/>
                  </a:ext>
                </a:extLst>
              </p14:cNvPr>
              <p14:cNvContentPartPr/>
              <p14:nvPr/>
            </p14:nvContentPartPr>
            <p14:xfrm>
              <a:off x="1337835" y="1805220"/>
              <a:ext cx="3640320" cy="238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D87E9E-0228-4BF6-B2F2-FB388148D0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9195" y="1796220"/>
                <a:ext cx="3657960" cy="23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EBB0FC9-D5C8-4F8F-8E45-DDF0A4765A55}"/>
                  </a:ext>
                </a:extLst>
              </p14:cNvPr>
              <p14:cNvContentPartPr/>
              <p14:nvPr/>
            </p14:nvContentPartPr>
            <p14:xfrm>
              <a:off x="3157995" y="1633500"/>
              <a:ext cx="1820160" cy="59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EBB0FC9-D5C8-4F8F-8E45-DDF0A4765A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9355" y="1624860"/>
                <a:ext cx="183780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D68ABF-1D4E-42B2-B076-AE3EB8605906}"/>
                  </a:ext>
                </a:extLst>
              </p14:cNvPr>
              <p14:cNvContentPartPr/>
              <p14:nvPr/>
            </p14:nvContentPartPr>
            <p14:xfrm>
              <a:off x="1073235" y="1643580"/>
              <a:ext cx="1000800" cy="516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D68ABF-1D4E-42B2-B076-AE3EB86059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4235" y="1634940"/>
                <a:ext cx="10184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DE049C6-16D7-4B0B-BB5C-1FFB02F9C797}"/>
                  </a:ext>
                </a:extLst>
              </p14:cNvPr>
              <p14:cNvContentPartPr/>
              <p14:nvPr/>
            </p14:nvContentPartPr>
            <p14:xfrm>
              <a:off x="2653635" y="4136940"/>
              <a:ext cx="565560" cy="809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DE049C6-16D7-4B0B-BB5C-1FFB02F9C7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44995" y="4128300"/>
                <a:ext cx="583200" cy="8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9F4C76D-79B4-4CE0-BB21-5B8B66B7D2B8}"/>
                  </a:ext>
                </a:extLst>
              </p14:cNvPr>
              <p14:cNvContentPartPr/>
              <p14:nvPr/>
            </p14:nvContentPartPr>
            <p14:xfrm>
              <a:off x="901155" y="3591540"/>
              <a:ext cx="4380480" cy="766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9F4C76D-79B4-4CE0-BB21-5B8B66B7D2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2515" y="3582900"/>
                <a:ext cx="439812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856F53D-4382-4068-9257-3D93C81E7D47}"/>
                  </a:ext>
                </a:extLst>
              </p14:cNvPr>
              <p14:cNvContentPartPr/>
              <p14:nvPr/>
            </p14:nvContentPartPr>
            <p14:xfrm>
              <a:off x="442875" y="1748700"/>
              <a:ext cx="163800" cy="135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856F53D-4382-4068-9257-3D93C81E7D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4235" y="1739700"/>
                <a:ext cx="181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EE5AEF2-A2C7-473A-9862-5D6D4688360F}"/>
                  </a:ext>
                </a:extLst>
              </p14:cNvPr>
              <p14:cNvContentPartPr/>
              <p14:nvPr/>
            </p14:nvContentPartPr>
            <p14:xfrm>
              <a:off x="5156355" y="1577340"/>
              <a:ext cx="231840" cy="37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EE5AEF2-A2C7-473A-9862-5D6D468836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47355" y="1568700"/>
                <a:ext cx="249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BDDDCF0-1716-4046-953E-E7FA61207C5D}"/>
                  </a:ext>
                </a:extLst>
              </p14:cNvPr>
              <p14:cNvContentPartPr/>
              <p14:nvPr/>
            </p14:nvContentPartPr>
            <p14:xfrm>
              <a:off x="5097675" y="4040100"/>
              <a:ext cx="326520" cy="309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BDDDCF0-1716-4046-953E-E7FA61207C5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89035" y="4031460"/>
                <a:ext cx="3441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BF7D372-EDDE-4E50-AA6A-532DE909CB1F}"/>
                  </a:ext>
                </a:extLst>
              </p14:cNvPr>
              <p14:cNvContentPartPr/>
              <p14:nvPr/>
            </p14:nvContentPartPr>
            <p14:xfrm>
              <a:off x="2485515" y="2341980"/>
              <a:ext cx="276840" cy="41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BF7D372-EDDE-4E50-AA6A-532DE909CB1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6515" y="2332980"/>
                <a:ext cx="2944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9CE50BE-EBC3-4581-8397-71A8FB3B16EE}"/>
                  </a:ext>
                </a:extLst>
              </p14:cNvPr>
              <p14:cNvContentPartPr/>
              <p14:nvPr/>
            </p14:nvContentPartPr>
            <p14:xfrm>
              <a:off x="5238435" y="2798460"/>
              <a:ext cx="186120" cy="520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9CE50BE-EBC3-4581-8397-71A8FB3B16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9795" y="2789820"/>
                <a:ext cx="20376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1668CEE-D327-4D5C-8F6F-3BA94DF5E8A9}"/>
                  </a:ext>
                </a:extLst>
              </p14:cNvPr>
              <p14:cNvContentPartPr/>
              <p14:nvPr/>
            </p14:nvContentPartPr>
            <p14:xfrm>
              <a:off x="5584035" y="3143340"/>
              <a:ext cx="70200" cy="195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1668CEE-D327-4D5C-8F6F-3BA94DF5E8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75035" y="3134700"/>
                <a:ext cx="878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3368494-F9CF-44A7-A5D6-D17995CDFBA7}"/>
                  </a:ext>
                </a:extLst>
              </p14:cNvPr>
              <p14:cNvContentPartPr/>
              <p14:nvPr/>
            </p14:nvContentPartPr>
            <p14:xfrm>
              <a:off x="263955" y="2957220"/>
              <a:ext cx="342720" cy="334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3368494-F9CF-44A7-A5D6-D17995CDFBA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4955" y="2948580"/>
                <a:ext cx="3603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04E6672-CA68-4989-A17D-3B5E22D936B8}"/>
                  </a:ext>
                </a:extLst>
              </p14:cNvPr>
              <p14:cNvContentPartPr/>
              <p14:nvPr/>
            </p14:nvContentPartPr>
            <p14:xfrm>
              <a:off x="7204395" y="1976580"/>
              <a:ext cx="361800" cy="468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04E6672-CA68-4989-A17D-3B5E22D936B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95395" y="1967940"/>
                <a:ext cx="3794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88D70FF-B245-45F0-9022-AC136396B706}"/>
                  </a:ext>
                </a:extLst>
              </p14:cNvPr>
              <p14:cNvContentPartPr/>
              <p14:nvPr/>
            </p14:nvContentPartPr>
            <p14:xfrm>
              <a:off x="7623075" y="2449980"/>
              <a:ext cx="248040" cy="393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88D70FF-B245-45F0-9022-AC136396B70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14435" y="2440980"/>
                <a:ext cx="2656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7FEA921-7A32-4C06-8433-CEE78B3C72B1}"/>
                  </a:ext>
                </a:extLst>
              </p14:cNvPr>
              <p14:cNvContentPartPr/>
              <p14:nvPr/>
            </p14:nvContentPartPr>
            <p14:xfrm>
              <a:off x="7905315" y="2783700"/>
              <a:ext cx="248400" cy="329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7FEA921-7A32-4C06-8433-CEE78B3C72B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96675" y="2775060"/>
                <a:ext cx="2660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AE8F96-24AC-45EE-9D15-E0A441893F51}"/>
                  </a:ext>
                </a:extLst>
              </p14:cNvPr>
              <p14:cNvContentPartPr/>
              <p14:nvPr/>
            </p14:nvContentPartPr>
            <p14:xfrm>
              <a:off x="7965795" y="2091060"/>
              <a:ext cx="423720" cy="143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AE8F96-24AC-45EE-9D15-E0A441893F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57155" y="2082420"/>
                <a:ext cx="441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FA41CE7-A72A-4461-91D4-22D365CD52C0}"/>
                  </a:ext>
                </a:extLst>
              </p14:cNvPr>
              <p14:cNvContentPartPr/>
              <p14:nvPr/>
            </p14:nvContentPartPr>
            <p14:xfrm>
              <a:off x="8708475" y="1777140"/>
              <a:ext cx="2320560" cy="875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FA41CE7-A72A-4461-91D4-22D365CD52C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99834" y="1768140"/>
                <a:ext cx="2338203" cy="8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29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D732E-8522-4FE0-A862-F1F99A40CB9B}"/>
              </a:ext>
            </a:extLst>
          </p:cNvPr>
          <p:cNvSpPr txBox="1"/>
          <p:nvPr/>
        </p:nvSpPr>
        <p:spPr>
          <a:xfrm>
            <a:off x="962025" y="1613118"/>
            <a:ext cx="8724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1: 1 question from CH 2 (Dr.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Debbar’s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2: 1 question from CH 4 (Dr.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Debbar’s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homework)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3-5: circuit analysis (CH 5 and CH 6)</a:t>
            </a:r>
          </a:p>
        </p:txBody>
      </p:sp>
    </p:spTree>
    <p:extLst>
      <p:ext uri="{BB962C8B-B14F-4D97-AF65-F5344CB8AC3E}">
        <p14:creationId xmlns:p14="http://schemas.microsoft.com/office/powerpoint/2010/main" val="2042828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D255A-DB06-4C0C-A546-B76A18D7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92" y="1301239"/>
            <a:ext cx="5492308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7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Short Circuit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45623AA-E7CE-4759-9FBA-32ED49DC7F52}"/>
                  </a:ext>
                </a:extLst>
              </p14:cNvPr>
              <p14:cNvContentPartPr/>
              <p14:nvPr/>
            </p14:nvContentPartPr>
            <p14:xfrm>
              <a:off x="997275" y="1900980"/>
              <a:ext cx="810720" cy="120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45623AA-E7CE-4759-9FBA-32ED49DC7F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275" y="1891983"/>
                <a:ext cx="828360" cy="1226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679985F-17FE-43DE-8F2C-9DA0C8037880}"/>
                  </a:ext>
                </a:extLst>
              </p14:cNvPr>
              <p14:cNvContentPartPr/>
              <p14:nvPr/>
            </p14:nvContentPartPr>
            <p14:xfrm>
              <a:off x="1339995" y="3232980"/>
              <a:ext cx="2386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679985F-17FE-43DE-8F2C-9DA0C80378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0995" y="3223980"/>
                <a:ext cx="256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9253D51-A6C3-44D7-9D76-D1B2908452A9}"/>
                  </a:ext>
                </a:extLst>
              </p14:cNvPr>
              <p14:cNvContentPartPr/>
              <p14:nvPr/>
            </p14:nvContentPartPr>
            <p14:xfrm>
              <a:off x="1462755" y="3232980"/>
              <a:ext cx="29520" cy="894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9253D51-A6C3-44D7-9D76-D1B2908452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4115" y="3223980"/>
                <a:ext cx="4716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D87E9E-0228-4BF6-B2F2-FB388148D029}"/>
                  </a:ext>
                </a:extLst>
              </p14:cNvPr>
              <p14:cNvContentPartPr/>
              <p14:nvPr/>
            </p14:nvContentPartPr>
            <p14:xfrm>
              <a:off x="1337835" y="1805220"/>
              <a:ext cx="3640320" cy="2380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D87E9E-0228-4BF6-B2F2-FB388148D0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9195" y="1796220"/>
                <a:ext cx="3657960" cy="23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EBB0FC9-D5C8-4F8F-8E45-DDF0A4765A55}"/>
                  </a:ext>
                </a:extLst>
              </p14:cNvPr>
              <p14:cNvContentPartPr/>
              <p14:nvPr/>
            </p14:nvContentPartPr>
            <p14:xfrm>
              <a:off x="3157995" y="1633500"/>
              <a:ext cx="1820160" cy="59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EBB0FC9-D5C8-4F8F-8E45-DDF0A4765A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9355" y="1624860"/>
                <a:ext cx="183780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D68ABF-1D4E-42B2-B076-AE3EB8605906}"/>
                  </a:ext>
                </a:extLst>
              </p14:cNvPr>
              <p14:cNvContentPartPr/>
              <p14:nvPr/>
            </p14:nvContentPartPr>
            <p14:xfrm>
              <a:off x="1073235" y="1643580"/>
              <a:ext cx="1000800" cy="516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D68ABF-1D4E-42B2-B076-AE3EB86059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4235" y="1634940"/>
                <a:ext cx="10184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DE049C6-16D7-4B0B-BB5C-1FFB02F9C797}"/>
                  </a:ext>
                </a:extLst>
              </p14:cNvPr>
              <p14:cNvContentPartPr/>
              <p14:nvPr/>
            </p14:nvContentPartPr>
            <p14:xfrm>
              <a:off x="2653635" y="4136940"/>
              <a:ext cx="565560" cy="809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DE049C6-16D7-4B0B-BB5C-1FFB02F9C7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44995" y="4128300"/>
                <a:ext cx="583200" cy="8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9F4C76D-79B4-4CE0-BB21-5B8B66B7D2B8}"/>
                  </a:ext>
                </a:extLst>
              </p14:cNvPr>
              <p14:cNvContentPartPr/>
              <p14:nvPr/>
            </p14:nvContentPartPr>
            <p14:xfrm>
              <a:off x="901155" y="3591540"/>
              <a:ext cx="4380480" cy="766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9F4C76D-79B4-4CE0-BB21-5B8B66B7D2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2515" y="3582900"/>
                <a:ext cx="439812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856F53D-4382-4068-9257-3D93C81E7D47}"/>
                  </a:ext>
                </a:extLst>
              </p14:cNvPr>
              <p14:cNvContentPartPr/>
              <p14:nvPr/>
            </p14:nvContentPartPr>
            <p14:xfrm>
              <a:off x="442875" y="1748700"/>
              <a:ext cx="163800" cy="135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856F53D-4382-4068-9257-3D93C81E7D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4235" y="1739700"/>
                <a:ext cx="181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EE5AEF2-A2C7-473A-9862-5D6D4688360F}"/>
                  </a:ext>
                </a:extLst>
              </p14:cNvPr>
              <p14:cNvContentPartPr/>
              <p14:nvPr/>
            </p14:nvContentPartPr>
            <p14:xfrm>
              <a:off x="5156355" y="1577340"/>
              <a:ext cx="231840" cy="37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EE5AEF2-A2C7-473A-9862-5D6D468836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47355" y="1568700"/>
                <a:ext cx="249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BDDDCF0-1716-4046-953E-E7FA61207C5D}"/>
                  </a:ext>
                </a:extLst>
              </p14:cNvPr>
              <p14:cNvContentPartPr/>
              <p14:nvPr/>
            </p14:nvContentPartPr>
            <p14:xfrm>
              <a:off x="5097675" y="4040100"/>
              <a:ext cx="326520" cy="309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BDDDCF0-1716-4046-953E-E7FA61207C5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89035" y="4031460"/>
                <a:ext cx="3441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BF7D372-EDDE-4E50-AA6A-532DE909CB1F}"/>
                  </a:ext>
                </a:extLst>
              </p14:cNvPr>
              <p14:cNvContentPartPr/>
              <p14:nvPr/>
            </p14:nvContentPartPr>
            <p14:xfrm>
              <a:off x="2485515" y="2341980"/>
              <a:ext cx="276840" cy="41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BF7D372-EDDE-4E50-AA6A-532DE909CB1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6515" y="2332980"/>
                <a:ext cx="2944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9CE50BE-EBC3-4581-8397-71A8FB3B16EE}"/>
                  </a:ext>
                </a:extLst>
              </p14:cNvPr>
              <p14:cNvContentPartPr/>
              <p14:nvPr/>
            </p14:nvContentPartPr>
            <p14:xfrm>
              <a:off x="5238435" y="2798460"/>
              <a:ext cx="186120" cy="520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9CE50BE-EBC3-4581-8397-71A8FB3B16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29795" y="2789820"/>
                <a:ext cx="20376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1668CEE-D327-4D5C-8F6F-3BA94DF5E8A9}"/>
                  </a:ext>
                </a:extLst>
              </p14:cNvPr>
              <p14:cNvContentPartPr/>
              <p14:nvPr/>
            </p14:nvContentPartPr>
            <p14:xfrm>
              <a:off x="5584035" y="3143340"/>
              <a:ext cx="70200" cy="195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1668CEE-D327-4D5C-8F6F-3BA94DF5E8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75035" y="3134700"/>
                <a:ext cx="878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3368494-F9CF-44A7-A5D6-D17995CDFBA7}"/>
                  </a:ext>
                </a:extLst>
              </p14:cNvPr>
              <p14:cNvContentPartPr/>
              <p14:nvPr/>
            </p14:nvContentPartPr>
            <p14:xfrm>
              <a:off x="263955" y="2957220"/>
              <a:ext cx="342720" cy="334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3368494-F9CF-44A7-A5D6-D17995CDFBA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4955" y="2948580"/>
                <a:ext cx="3603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C69F67-9E37-4C2B-BF9C-4FAE93915CF8}"/>
                  </a:ext>
                </a:extLst>
              </p14:cNvPr>
              <p14:cNvContentPartPr/>
              <p14:nvPr/>
            </p14:nvContentPartPr>
            <p14:xfrm>
              <a:off x="3691155" y="1938780"/>
              <a:ext cx="19080" cy="222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C69F67-9E37-4C2B-BF9C-4FAE93915C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82155" y="1930140"/>
                <a:ext cx="36720" cy="22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C677E91-F622-4BC7-8FC2-5E250A1C4834}"/>
                  </a:ext>
                </a:extLst>
              </p14:cNvPr>
              <p14:cNvContentPartPr/>
              <p14:nvPr/>
            </p14:nvContentPartPr>
            <p14:xfrm>
              <a:off x="2985555" y="3271500"/>
              <a:ext cx="2781360" cy="3005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C677E91-F622-4BC7-8FC2-5E250A1C483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76554" y="3262500"/>
                <a:ext cx="2799002" cy="30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3A9EDF-B7F8-45BD-931D-EC2EFE3B27BF}"/>
                  </a:ext>
                </a:extLst>
              </p14:cNvPr>
              <p14:cNvContentPartPr/>
              <p14:nvPr/>
            </p14:nvContentPartPr>
            <p14:xfrm>
              <a:off x="6604635" y="1339020"/>
              <a:ext cx="2399400" cy="973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3A9EDF-B7F8-45BD-931D-EC2EFE3B27B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95994" y="1330377"/>
                <a:ext cx="2417043" cy="991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6C2448D-0F7A-47CF-BF0A-F8C3D91AF795}"/>
                  </a:ext>
                </a:extLst>
              </p14:cNvPr>
              <p14:cNvContentPartPr/>
              <p14:nvPr/>
            </p14:nvContentPartPr>
            <p14:xfrm>
              <a:off x="6461355" y="2938500"/>
              <a:ext cx="1562040" cy="1060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6C2448D-0F7A-47CF-BF0A-F8C3D91AF79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52717" y="2929500"/>
                <a:ext cx="1579676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79D4267-FA6D-4867-9F6B-FC36DA784997}"/>
                  </a:ext>
                </a:extLst>
              </p14:cNvPr>
              <p14:cNvContentPartPr/>
              <p14:nvPr/>
            </p14:nvContentPartPr>
            <p14:xfrm>
              <a:off x="8317875" y="2681100"/>
              <a:ext cx="535320" cy="668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79D4267-FA6D-4867-9F6B-FC36DA78499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09235" y="2672460"/>
                <a:ext cx="5529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9BC1834-ED93-4770-9288-E0FE94AA3B6A}"/>
                  </a:ext>
                </a:extLst>
              </p14:cNvPr>
              <p14:cNvContentPartPr/>
              <p14:nvPr/>
            </p14:nvContentPartPr>
            <p14:xfrm>
              <a:off x="8936355" y="3109500"/>
              <a:ext cx="173520" cy="37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9BC1834-ED93-4770-9288-E0FE94AA3B6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27355" y="3100860"/>
                <a:ext cx="1911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826A056-4479-481B-A8C7-0E6CA3157A88}"/>
                  </a:ext>
                </a:extLst>
              </p14:cNvPr>
              <p14:cNvContentPartPr/>
              <p14:nvPr/>
            </p14:nvContentPartPr>
            <p14:xfrm>
              <a:off x="9289155" y="3147660"/>
              <a:ext cx="468000" cy="10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826A056-4479-481B-A8C7-0E6CA3157A8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280515" y="3138660"/>
                <a:ext cx="4856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3312A18-6F37-4FF5-BF53-0CB4B76AC3B0}"/>
                  </a:ext>
                </a:extLst>
              </p14:cNvPr>
              <p14:cNvContentPartPr/>
              <p14:nvPr/>
            </p14:nvContentPartPr>
            <p14:xfrm>
              <a:off x="10021755" y="2582820"/>
              <a:ext cx="315000" cy="491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3312A18-6F37-4FF5-BF53-0CB4B76AC3B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13115" y="2574180"/>
                <a:ext cx="3326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C268C81-65A6-4180-8B8E-94710D9502E9}"/>
                  </a:ext>
                </a:extLst>
              </p14:cNvPr>
              <p14:cNvContentPartPr/>
              <p14:nvPr/>
            </p14:nvContentPartPr>
            <p14:xfrm>
              <a:off x="10431075" y="3059820"/>
              <a:ext cx="352800" cy="233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C268C81-65A6-4180-8B8E-94710D9502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22075" y="3050820"/>
                <a:ext cx="3704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A01B3D4-B29B-43A9-B962-EF3D37B6CBD1}"/>
                  </a:ext>
                </a:extLst>
              </p14:cNvPr>
              <p14:cNvContentPartPr/>
              <p14:nvPr/>
            </p14:nvContentPartPr>
            <p14:xfrm>
              <a:off x="7794435" y="4355460"/>
              <a:ext cx="378000" cy="20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A01B3D4-B29B-43A9-B962-EF3D37B6CBD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85435" y="4346460"/>
                <a:ext cx="395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B6F2702-6E6F-4895-88A7-EC601B1FAB24}"/>
                  </a:ext>
                </a:extLst>
              </p14:cNvPr>
              <p14:cNvContentPartPr/>
              <p14:nvPr/>
            </p14:nvContentPartPr>
            <p14:xfrm>
              <a:off x="7584915" y="4621500"/>
              <a:ext cx="371160" cy="48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B6F2702-6E6F-4895-88A7-EC601B1FAB2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75915" y="4612500"/>
                <a:ext cx="388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CB03C40-BFCC-46FA-B414-FE7B1FD21921}"/>
                  </a:ext>
                </a:extLst>
              </p14:cNvPr>
              <p14:cNvContentPartPr/>
              <p14:nvPr/>
            </p14:nvContentPartPr>
            <p14:xfrm>
              <a:off x="8573115" y="4165020"/>
              <a:ext cx="623160" cy="478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CB03C40-BFCC-46FA-B414-FE7B1FD2192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64475" y="4156380"/>
                <a:ext cx="64080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58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BDF4-7E59-4648-BA5E-B853886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6880"/>
            <a:ext cx="10515600" cy="28555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&amp; Parallel Circuit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D3219-3EC8-4FD4-BB31-38A5D9B10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47262-C062-4827-AE3C-15C8F39E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6B4A8-FB13-42CD-B022-29654A69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706880"/>
            <a:ext cx="7353300" cy="15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and Return Approach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E83D7-11B7-43B2-AAEA-10A649A7C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100"/>
          <a:stretch/>
        </p:blipFill>
        <p:spPr>
          <a:xfrm>
            <a:off x="1120647" y="1587501"/>
            <a:ext cx="9347328" cy="168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3389B-2CED-4AE2-A997-22AC79B2F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69"/>
          <a:stretch/>
        </p:blipFill>
        <p:spPr>
          <a:xfrm>
            <a:off x="1120647" y="3429000"/>
            <a:ext cx="9347328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Approach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6C567-A2BB-48F4-BDE7-8FC5BD27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812" y="1828157"/>
            <a:ext cx="5947230" cy="3871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38391-4343-4A38-B8F9-BF1EBE937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6" y="2302426"/>
            <a:ext cx="5205412" cy="33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67CAE-D205-4089-9F7E-6FA5BA7C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60" y="1630998"/>
            <a:ext cx="4946650" cy="246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923AB-3EA9-424E-ACFF-148F4953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1780106"/>
            <a:ext cx="5708967" cy="950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127CA-FFB5-4547-B994-0746E7FEE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2804503"/>
            <a:ext cx="2964815" cy="809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983BA-E92B-4D3C-A6AA-27AD69F03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" y="3917069"/>
            <a:ext cx="7186295" cy="10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B1A88-A1F8-4863-8C65-78735C86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3595"/>
            <a:ext cx="5046487" cy="3883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1A5408-3BFE-468D-9E1F-8372EBF4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236" y="1683595"/>
            <a:ext cx="5606555" cy="827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EBAE9-026D-4444-BAE0-B7C4407EC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042" y="2610579"/>
            <a:ext cx="4021772" cy="818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8F3CAE-BC2E-400C-9652-4B2F5C94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159" y="3708040"/>
            <a:ext cx="5695632" cy="725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28228-D0A8-4064-B4AC-3FA9FF19F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26046"/>
            <a:ext cx="5463222" cy="10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23" y="0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5D8FC-D59C-41D4-9FB1-DE18C54C6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08"/>
          <a:stretch/>
        </p:blipFill>
        <p:spPr>
          <a:xfrm>
            <a:off x="653839" y="970732"/>
            <a:ext cx="4403230" cy="3109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B55F1-ED64-4836-9308-D1BD21EC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974" y="1020404"/>
            <a:ext cx="5126426" cy="1490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1A79F-A964-425C-A2F2-24B2846F8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974" y="2929889"/>
            <a:ext cx="3300413" cy="1571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037D4F-DBF2-4657-902F-9B4A5F261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974" y="4920336"/>
            <a:ext cx="4402526" cy="1618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1B404D-93D6-4F89-A4EC-4DAF36A27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39" y="4400653"/>
            <a:ext cx="4043045" cy="580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767EDF-E3FF-47B3-ACB2-673D72103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839" y="5212383"/>
            <a:ext cx="4690745" cy="13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227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EE 201 Lecture 5 -Week 3</vt:lpstr>
      <vt:lpstr>Review of Short Circuit</vt:lpstr>
      <vt:lpstr>Review of Short Circuit</vt:lpstr>
      <vt:lpstr>Series &amp; Parallel Circuit Analysis</vt:lpstr>
      <vt:lpstr>Reduce and Return Approach</vt:lpstr>
      <vt:lpstr>Block Diagram Approach</vt:lpstr>
      <vt:lpstr>Example 1</vt:lpstr>
      <vt:lpstr>Example 2</vt:lpstr>
      <vt:lpstr>Example 3</vt:lpstr>
      <vt:lpstr>Example 4</vt:lpstr>
      <vt:lpstr>Example 5</vt:lpstr>
      <vt:lpstr>Example 6</vt:lpstr>
      <vt:lpstr>Example 7</vt:lpstr>
      <vt:lpstr>Ladder Network</vt:lpstr>
      <vt:lpstr>Ladder Network</vt:lpstr>
      <vt:lpstr>Ladder Network</vt:lpstr>
      <vt:lpstr>Ladder Network</vt:lpstr>
      <vt:lpstr>Homework 1 Other Section</vt:lpstr>
      <vt:lpstr>Summary - CH 2 and CH 4</vt:lpstr>
      <vt:lpstr>Next Lecture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Anmar Arif</dc:creator>
  <cp:lastModifiedBy>Anmar Arif</cp:lastModifiedBy>
  <cp:revision>29</cp:revision>
  <dcterms:created xsi:type="dcterms:W3CDTF">2019-09-09T14:53:58Z</dcterms:created>
  <dcterms:modified xsi:type="dcterms:W3CDTF">2019-09-15T18:35:26Z</dcterms:modified>
</cp:coreProperties>
</file>