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Default Extension="bin" ContentType="application/vnd.openxmlformats-officedocument.oleObject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4"/>
  </p:sldMasterIdLst>
  <p:notesMasterIdLst>
    <p:notesMasterId r:id="rId34"/>
  </p:notesMasterIdLst>
  <p:sldIdLst>
    <p:sldId id="261" r:id="rId5"/>
    <p:sldId id="354" r:id="rId6"/>
    <p:sldId id="325" r:id="rId7"/>
    <p:sldId id="275" r:id="rId8"/>
    <p:sldId id="332" r:id="rId9"/>
    <p:sldId id="330" r:id="rId10"/>
    <p:sldId id="276" r:id="rId11"/>
    <p:sldId id="331" r:id="rId12"/>
    <p:sldId id="357" r:id="rId13"/>
    <p:sldId id="358" r:id="rId14"/>
    <p:sldId id="333" r:id="rId15"/>
    <p:sldId id="334" r:id="rId16"/>
    <p:sldId id="336" r:id="rId17"/>
    <p:sldId id="338" r:id="rId18"/>
    <p:sldId id="359" r:id="rId19"/>
    <p:sldId id="355" r:id="rId20"/>
    <p:sldId id="339" r:id="rId21"/>
    <p:sldId id="340" r:id="rId22"/>
    <p:sldId id="343" r:id="rId23"/>
    <p:sldId id="344" r:id="rId24"/>
    <p:sldId id="361" r:id="rId25"/>
    <p:sldId id="360" r:id="rId26"/>
    <p:sldId id="352" r:id="rId27"/>
    <p:sldId id="346" r:id="rId28"/>
    <p:sldId id="347" r:id="rId29"/>
    <p:sldId id="348" r:id="rId30"/>
    <p:sldId id="349" r:id="rId31"/>
    <p:sldId id="356" r:id="rId32"/>
    <p:sldId id="36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99B1CC-B08E-46F4-97ED-B686C3D1FF08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3_1" csCatId="accent3" phldr="1"/>
      <dgm:spPr/>
    </dgm:pt>
    <dgm:pt modelId="{41318D84-38DB-4463-BDD6-67FDFC895B1E}">
      <dgm:prSet custT="1"/>
      <dgm:spPr/>
      <dgm:t>
        <a:bodyPr/>
        <a:lstStyle/>
        <a:p>
          <a:pPr rtl="0" eaLnBrk="1" latinLnBrk="0"/>
          <a:r>
            <a:rPr lang="en-US" sz="1100" dirty="0" smtClean="0"/>
            <a:t>Physical Transmission</a:t>
          </a:r>
        </a:p>
      </dgm:t>
    </dgm:pt>
    <dgm:pt modelId="{B82CBC03-028A-48CB-914B-840CDCF25AEB}" type="parTrans" cxnId="{30338D6F-68EE-442A-ACC2-AA4E8FA7836F}">
      <dgm:prSet/>
      <dgm:spPr/>
      <dgm:t>
        <a:bodyPr/>
        <a:lstStyle/>
        <a:p>
          <a:endParaRPr lang="en-US" sz="1100"/>
        </a:p>
      </dgm:t>
    </dgm:pt>
    <dgm:pt modelId="{B94ECCA9-0CE1-4DFB-BC41-97145D8760D0}" type="sibTrans" cxnId="{30338D6F-68EE-442A-ACC2-AA4E8FA7836F}">
      <dgm:prSet/>
      <dgm:spPr/>
      <dgm:t>
        <a:bodyPr/>
        <a:lstStyle/>
        <a:p>
          <a:endParaRPr lang="en-US" sz="1100"/>
        </a:p>
      </dgm:t>
    </dgm:pt>
    <dgm:pt modelId="{1D578C45-0B01-4902-8030-BD723011DF5E}">
      <dgm:prSet custT="1"/>
      <dgm:spPr/>
      <dgm:t>
        <a:bodyPr/>
        <a:lstStyle/>
        <a:p>
          <a:pPr rtl="0" eaLnBrk="1" latinLnBrk="0"/>
          <a:r>
            <a:rPr lang="en-US" sz="1100" dirty="0" smtClean="0"/>
            <a:t>Transmission Media</a:t>
          </a:r>
        </a:p>
      </dgm:t>
    </dgm:pt>
    <dgm:pt modelId="{55E6641E-0D1E-4D83-8EFF-A475204955EF}" type="parTrans" cxnId="{6B42C37A-7912-4F69-A080-D3E8D42AAC5C}">
      <dgm:prSet custT="1"/>
      <dgm:spPr/>
      <dgm:t>
        <a:bodyPr/>
        <a:lstStyle/>
        <a:p>
          <a:endParaRPr lang="en-US" sz="1100"/>
        </a:p>
      </dgm:t>
    </dgm:pt>
    <dgm:pt modelId="{A786FCD0-1676-4C0D-8B0A-5218632F668A}" type="sibTrans" cxnId="{6B42C37A-7912-4F69-A080-D3E8D42AAC5C}">
      <dgm:prSet/>
      <dgm:spPr/>
      <dgm:t>
        <a:bodyPr/>
        <a:lstStyle/>
        <a:p>
          <a:endParaRPr lang="en-US" sz="1100"/>
        </a:p>
      </dgm:t>
    </dgm:pt>
    <dgm:pt modelId="{AB2F4159-C15C-447E-B66B-D69AE7FA8523}">
      <dgm:prSet custT="1"/>
      <dgm:spPr/>
      <dgm:t>
        <a:bodyPr/>
        <a:lstStyle/>
        <a:p>
          <a:pPr rtl="0" eaLnBrk="1" latinLnBrk="0"/>
          <a:r>
            <a:rPr lang="en-US" sz="1100" dirty="0" smtClean="0"/>
            <a:t>Wire (guided)</a:t>
          </a:r>
        </a:p>
      </dgm:t>
    </dgm:pt>
    <dgm:pt modelId="{8163A6D6-5165-445F-BC79-CAEA3D27C1F0}" type="parTrans" cxnId="{EAAFFBC9-D065-48D2-ADA6-6FFF0D21CFA6}">
      <dgm:prSet custT="1"/>
      <dgm:spPr/>
      <dgm:t>
        <a:bodyPr/>
        <a:lstStyle/>
        <a:p>
          <a:endParaRPr lang="en-US" sz="1100"/>
        </a:p>
      </dgm:t>
    </dgm:pt>
    <dgm:pt modelId="{688FF80A-15D9-43B4-A372-C9E4503941AC}" type="sibTrans" cxnId="{EAAFFBC9-D065-48D2-ADA6-6FFF0D21CFA6}">
      <dgm:prSet/>
      <dgm:spPr/>
      <dgm:t>
        <a:bodyPr/>
        <a:lstStyle/>
        <a:p>
          <a:endParaRPr lang="en-US" sz="1100"/>
        </a:p>
      </dgm:t>
    </dgm:pt>
    <dgm:pt modelId="{18F70647-6595-4BE7-877F-05B0CD0E53D4}">
      <dgm:prSet custT="1"/>
      <dgm:spPr/>
      <dgm:t>
        <a:bodyPr/>
        <a:lstStyle/>
        <a:p>
          <a:pPr rtl="0" eaLnBrk="1" latinLnBrk="0"/>
          <a:r>
            <a:rPr lang="en-US" sz="1100" dirty="0" smtClean="0"/>
            <a:t>Coaxial cable</a:t>
          </a:r>
        </a:p>
      </dgm:t>
    </dgm:pt>
    <dgm:pt modelId="{55F21C57-FF30-48C1-B86C-25567913A1F4}" type="parTrans" cxnId="{34F30081-6F95-4277-8605-A04C05903134}">
      <dgm:prSet custT="1"/>
      <dgm:spPr/>
      <dgm:t>
        <a:bodyPr/>
        <a:lstStyle/>
        <a:p>
          <a:endParaRPr lang="en-US" sz="1100"/>
        </a:p>
      </dgm:t>
    </dgm:pt>
    <dgm:pt modelId="{1A6E0E35-C7B9-4FBF-9D5B-76635C69B3CA}" type="sibTrans" cxnId="{34F30081-6F95-4277-8605-A04C05903134}">
      <dgm:prSet/>
      <dgm:spPr/>
      <dgm:t>
        <a:bodyPr/>
        <a:lstStyle/>
        <a:p>
          <a:endParaRPr lang="en-US" sz="1100"/>
        </a:p>
      </dgm:t>
    </dgm:pt>
    <dgm:pt modelId="{7B339489-30AA-4A9F-BCEF-986FDF64EABA}">
      <dgm:prSet custT="1"/>
      <dgm:spPr/>
      <dgm:t>
        <a:bodyPr/>
        <a:lstStyle/>
        <a:p>
          <a:pPr rtl="0" eaLnBrk="1" latinLnBrk="0"/>
          <a:r>
            <a:rPr lang="en-US" sz="1100" dirty="0" smtClean="0"/>
            <a:t>Twisted Pair</a:t>
          </a:r>
        </a:p>
      </dgm:t>
    </dgm:pt>
    <dgm:pt modelId="{61521666-D68A-40EC-AF67-1E2164CDF370}" type="parTrans" cxnId="{0ED802B0-B266-4501-A9A3-9C54F9A3441E}">
      <dgm:prSet custT="1"/>
      <dgm:spPr/>
      <dgm:t>
        <a:bodyPr/>
        <a:lstStyle/>
        <a:p>
          <a:endParaRPr lang="en-US" sz="1100"/>
        </a:p>
      </dgm:t>
    </dgm:pt>
    <dgm:pt modelId="{FA8CBEA3-A23C-4F20-8962-CBB8E7E67108}" type="sibTrans" cxnId="{0ED802B0-B266-4501-A9A3-9C54F9A3441E}">
      <dgm:prSet/>
      <dgm:spPr/>
      <dgm:t>
        <a:bodyPr/>
        <a:lstStyle/>
        <a:p>
          <a:endParaRPr lang="en-US" sz="1100"/>
        </a:p>
      </dgm:t>
    </dgm:pt>
    <dgm:pt modelId="{26BBD0CB-4C45-42C4-9B94-856DA42AABE6}">
      <dgm:prSet custT="1"/>
      <dgm:spPr/>
      <dgm:t>
        <a:bodyPr/>
        <a:lstStyle/>
        <a:p>
          <a:pPr rtl="0" eaLnBrk="1" latinLnBrk="0"/>
          <a:r>
            <a:rPr lang="en-US" sz="1100" dirty="0" smtClean="0"/>
            <a:t>STP</a:t>
          </a:r>
        </a:p>
      </dgm:t>
    </dgm:pt>
    <dgm:pt modelId="{FA2C8AA5-992F-4853-9ABF-4100FE3E7A93}" type="parTrans" cxnId="{054E56A2-921D-46FD-8FCF-6883ABA39BFE}">
      <dgm:prSet custT="1"/>
      <dgm:spPr/>
      <dgm:t>
        <a:bodyPr/>
        <a:lstStyle/>
        <a:p>
          <a:endParaRPr lang="en-US" sz="1100"/>
        </a:p>
      </dgm:t>
    </dgm:pt>
    <dgm:pt modelId="{9006893B-18D6-4ECF-A122-E2F8E8C69BCE}" type="sibTrans" cxnId="{054E56A2-921D-46FD-8FCF-6883ABA39BFE}">
      <dgm:prSet/>
      <dgm:spPr/>
      <dgm:t>
        <a:bodyPr/>
        <a:lstStyle/>
        <a:p>
          <a:endParaRPr lang="en-US" sz="1100"/>
        </a:p>
      </dgm:t>
    </dgm:pt>
    <dgm:pt modelId="{6C166744-36DE-4AD3-9377-37917EC8C94D}">
      <dgm:prSet custT="1"/>
      <dgm:spPr/>
      <dgm:t>
        <a:bodyPr/>
        <a:lstStyle/>
        <a:p>
          <a:pPr rtl="0" eaLnBrk="1" latinLnBrk="0"/>
          <a:r>
            <a:rPr lang="en-US" sz="1100" dirty="0" smtClean="0"/>
            <a:t>Fiber Optic</a:t>
          </a:r>
        </a:p>
      </dgm:t>
    </dgm:pt>
    <dgm:pt modelId="{752CE0A9-79CD-4985-A115-0DF01EC8094A}" type="parTrans" cxnId="{C1ADDA0B-ED3C-414C-92B3-BD96803AE497}">
      <dgm:prSet custT="1"/>
      <dgm:spPr/>
      <dgm:t>
        <a:bodyPr/>
        <a:lstStyle/>
        <a:p>
          <a:endParaRPr lang="en-US" sz="1100"/>
        </a:p>
      </dgm:t>
    </dgm:pt>
    <dgm:pt modelId="{BCF5F20F-3693-485E-B8E4-74EE88DF9511}" type="sibTrans" cxnId="{C1ADDA0B-ED3C-414C-92B3-BD96803AE497}">
      <dgm:prSet/>
      <dgm:spPr/>
      <dgm:t>
        <a:bodyPr/>
        <a:lstStyle/>
        <a:p>
          <a:endParaRPr lang="en-US" sz="1100"/>
        </a:p>
      </dgm:t>
    </dgm:pt>
    <dgm:pt modelId="{11823219-7845-45A9-900C-B36B6AF80AC1}">
      <dgm:prSet custT="1"/>
      <dgm:spPr/>
      <dgm:t>
        <a:bodyPr/>
        <a:lstStyle/>
        <a:p>
          <a:pPr rtl="0" eaLnBrk="1" latinLnBrk="0"/>
          <a:r>
            <a:rPr lang="en-US" sz="1100" dirty="0" smtClean="0"/>
            <a:t>Wireless (unguided)</a:t>
          </a:r>
        </a:p>
      </dgm:t>
    </dgm:pt>
    <dgm:pt modelId="{00EA83CF-0A53-44BF-A7D7-43AF55CDA1FA}" type="parTrans" cxnId="{4D9199E6-AD1D-4DCC-A570-797912D2739E}">
      <dgm:prSet custT="1"/>
      <dgm:spPr/>
      <dgm:t>
        <a:bodyPr/>
        <a:lstStyle/>
        <a:p>
          <a:endParaRPr lang="en-US" sz="1100"/>
        </a:p>
      </dgm:t>
    </dgm:pt>
    <dgm:pt modelId="{BDDD7E1E-CDF3-4C6F-B654-26B58BE551B0}" type="sibTrans" cxnId="{4D9199E6-AD1D-4DCC-A570-797912D2739E}">
      <dgm:prSet/>
      <dgm:spPr/>
      <dgm:t>
        <a:bodyPr/>
        <a:lstStyle/>
        <a:p>
          <a:endParaRPr lang="en-US" sz="1100"/>
        </a:p>
      </dgm:t>
    </dgm:pt>
    <dgm:pt modelId="{5B4132A9-A7DA-4F60-A8CF-699C88BB8824}">
      <dgm:prSet custT="1"/>
      <dgm:spPr/>
      <dgm:t>
        <a:bodyPr/>
        <a:lstStyle/>
        <a:p>
          <a:pPr rtl="0" eaLnBrk="1" latinLnBrk="0"/>
          <a:r>
            <a:rPr lang="en-US" sz="1100" dirty="0" smtClean="0"/>
            <a:t>Radio waves</a:t>
          </a:r>
        </a:p>
      </dgm:t>
    </dgm:pt>
    <dgm:pt modelId="{05F3244E-7741-476D-A876-9AA3D9E9451B}" type="parTrans" cxnId="{F5724ABF-56E0-47BA-B905-D8D9FD2B594C}">
      <dgm:prSet custT="1"/>
      <dgm:spPr/>
      <dgm:t>
        <a:bodyPr/>
        <a:lstStyle/>
        <a:p>
          <a:endParaRPr lang="en-US" sz="1100"/>
        </a:p>
      </dgm:t>
    </dgm:pt>
    <dgm:pt modelId="{AAB308CC-D2D6-4F22-9309-4455620E24F4}" type="sibTrans" cxnId="{F5724ABF-56E0-47BA-B905-D8D9FD2B594C}">
      <dgm:prSet/>
      <dgm:spPr/>
      <dgm:t>
        <a:bodyPr/>
        <a:lstStyle/>
        <a:p>
          <a:endParaRPr lang="en-US" sz="1100"/>
        </a:p>
      </dgm:t>
    </dgm:pt>
    <dgm:pt modelId="{135DABEE-3590-4976-9B4B-36DA2727FDE5}">
      <dgm:prSet custT="1"/>
      <dgm:spPr/>
      <dgm:t>
        <a:bodyPr/>
        <a:lstStyle/>
        <a:p>
          <a:pPr rtl="0" eaLnBrk="1" latinLnBrk="0"/>
          <a:r>
            <a:rPr lang="en-US" sz="1100" dirty="0" smtClean="0"/>
            <a:t>Microwave</a:t>
          </a:r>
        </a:p>
      </dgm:t>
    </dgm:pt>
    <dgm:pt modelId="{6217B511-B97D-4E7E-9F06-B80068391BCE}" type="parTrans" cxnId="{EEA188C5-9496-4460-8C11-AAFE4272230F}">
      <dgm:prSet custT="1"/>
      <dgm:spPr/>
      <dgm:t>
        <a:bodyPr/>
        <a:lstStyle/>
        <a:p>
          <a:endParaRPr lang="en-US" sz="1100"/>
        </a:p>
      </dgm:t>
    </dgm:pt>
    <dgm:pt modelId="{B4D61675-220B-474C-AABA-15E85081C33C}" type="sibTrans" cxnId="{EEA188C5-9496-4460-8C11-AAFE4272230F}">
      <dgm:prSet/>
      <dgm:spPr/>
      <dgm:t>
        <a:bodyPr/>
        <a:lstStyle/>
        <a:p>
          <a:endParaRPr lang="en-US" sz="1100"/>
        </a:p>
      </dgm:t>
    </dgm:pt>
    <dgm:pt modelId="{B54D6F2C-86CF-470C-9BC0-8276FCEA1280}">
      <dgm:prSet custT="1"/>
      <dgm:spPr/>
      <dgm:t>
        <a:bodyPr/>
        <a:lstStyle/>
        <a:p>
          <a:pPr rtl="0" eaLnBrk="1" latinLnBrk="0"/>
          <a:r>
            <a:rPr lang="en-US" sz="1100" dirty="0" smtClean="0"/>
            <a:t>Infrared</a:t>
          </a:r>
        </a:p>
      </dgm:t>
    </dgm:pt>
    <dgm:pt modelId="{BD019DE8-B1FF-462F-ADA9-D14F72C4AA69}" type="parTrans" cxnId="{1A9CC6AE-1B7E-47AD-8495-73D8EA4F69A4}">
      <dgm:prSet custT="1"/>
      <dgm:spPr/>
      <dgm:t>
        <a:bodyPr/>
        <a:lstStyle/>
        <a:p>
          <a:endParaRPr lang="en-US" sz="1100"/>
        </a:p>
      </dgm:t>
    </dgm:pt>
    <dgm:pt modelId="{AC69BE28-54FD-4498-9919-3C140DA89DB7}" type="sibTrans" cxnId="{1A9CC6AE-1B7E-47AD-8495-73D8EA4F69A4}">
      <dgm:prSet/>
      <dgm:spPr/>
      <dgm:t>
        <a:bodyPr/>
        <a:lstStyle/>
        <a:p>
          <a:endParaRPr lang="en-US" sz="1100"/>
        </a:p>
      </dgm:t>
    </dgm:pt>
    <dgm:pt modelId="{8685D79E-EFAD-4620-A0EE-3BFB8D893AA0}">
      <dgm:prSet custT="1"/>
      <dgm:spPr/>
      <dgm:t>
        <a:bodyPr/>
        <a:lstStyle/>
        <a:p>
          <a:pPr rtl="0" eaLnBrk="1" latinLnBrk="0"/>
          <a:r>
            <a:rPr lang="en-US" sz="1100" dirty="0" smtClean="0"/>
            <a:t>Satellite</a:t>
          </a:r>
        </a:p>
      </dgm:t>
    </dgm:pt>
    <dgm:pt modelId="{DA9C35FA-34AC-479B-BE05-360D19FDFB38}" type="parTrans" cxnId="{B3012002-6A4A-4F53-BCD4-11626E070440}">
      <dgm:prSet custT="1"/>
      <dgm:spPr/>
      <dgm:t>
        <a:bodyPr/>
        <a:lstStyle/>
        <a:p>
          <a:endParaRPr lang="en-US" sz="1100"/>
        </a:p>
      </dgm:t>
    </dgm:pt>
    <dgm:pt modelId="{16D86C5B-28DB-4799-820D-EAC0C94093E4}" type="sibTrans" cxnId="{B3012002-6A4A-4F53-BCD4-11626E070440}">
      <dgm:prSet/>
      <dgm:spPr/>
      <dgm:t>
        <a:bodyPr/>
        <a:lstStyle/>
        <a:p>
          <a:endParaRPr lang="en-US" sz="1100"/>
        </a:p>
      </dgm:t>
    </dgm:pt>
    <dgm:pt modelId="{0E0CF844-54ED-4020-8B7E-C14033170705}">
      <dgm:prSet custT="1"/>
      <dgm:spPr/>
      <dgm:t>
        <a:bodyPr/>
        <a:lstStyle/>
        <a:p>
          <a:pPr rtl="0" eaLnBrk="1" latinLnBrk="0"/>
          <a:r>
            <a:rPr lang="en-US" sz="1100" dirty="0" smtClean="0"/>
            <a:t>Laser</a:t>
          </a:r>
        </a:p>
      </dgm:t>
    </dgm:pt>
    <dgm:pt modelId="{6C2DA295-1347-4527-91D0-A790018DA7C4}" type="parTrans" cxnId="{2C9334F2-1312-4124-B0D2-6273179510BA}">
      <dgm:prSet custT="1"/>
      <dgm:spPr/>
      <dgm:t>
        <a:bodyPr/>
        <a:lstStyle/>
        <a:p>
          <a:endParaRPr lang="en-US" sz="1100"/>
        </a:p>
      </dgm:t>
    </dgm:pt>
    <dgm:pt modelId="{B3811156-6A4B-4085-BF73-67C3BE0ADC11}" type="sibTrans" cxnId="{2C9334F2-1312-4124-B0D2-6273179510BA}">
      <dgm:prSet/>
      <dgm:spPr/>
      <dgm:t>
        <a:bodyPr/>
        <a:lstStyle/>
        <a:p>
          <a:endParaRPr lang="en-US" sz="1100"/>
        </a:p>
      </dgm:t>
    </dgm:pt>
    <dgm:pt modelId="{5785EFF4-0BEF-4514-8258-261638032C24}">
      <dgm:prSet custT="1"/>
      <dgm:spPr/>
      <dgm:t>
        <a:bodyPr/>
        <a:lstStyle/>
        <a:p>
          <a:pPr rtl="0" eaLnBrk="1" latinLnBrk="0"/>
          <a:r>
            <a:rPr lang="en-US" sz="1100" dirty="0" smtClean="0"/>
            <a:t>Signaling Techniques</a:t>
          </a:r>
        </a:p>
      </dgm:t>
    </dgm:pt>
    <dgm:pt modelId="{E0D41436-D19B-4943-BFBF-B1A1E541DB03}" type="parTrans" cxnId="{6BD33AE5-A22E-4B44-AC70-6F4C53427DEA}">
      <dgm:prSet custT="1"/>
      <dgm:spPr/>
      <dgm:t>
        <a:bodyPr/>
        <a:lstStyle/>
        <a:p>
          <a:endParaRPr lang="en-US" sz="1100"/>
        </a:p>
      </dgm:t>
    </dgm:pt>
    <dgm:pt modelId="{38900007-0226-492B-981A-7BC4A61ACE22}" type="sibTrans" cxnId="{6BD33AE5-A22E-4B44-AC70-6F4C53427DEA}">
      <dgm:prSet/>
      <dgm:spPr/>
      <dgm:t>
        <a:bodyPr/>
        <a:lstStyle/>
        <a:p>
          <a:endParaRPr lang="en-US" sz="1100"/>
        </a:p>
      </dgm:t>
    </dgm:pt>
    <dgm:pt modelId="{DA8B9822-BEF8-4752-A5FF-5CB3433B1C7E}">
      <dgm:prSet custT="1"/>
      <dgm:spPr/>
      <dgm:t>
        <a:bodyPr/>
        <a:lstStyle/>
        <a:p>
          <a:pPr rtl="0" eaLnBrk="1" latinLnBrk="0"/>
          <a:r>
            <a:rPr lang="en-US" sz="1100" dirty="0" smtClean="0"/>
            <a:t>Baseband </a:t>
          </a:r>
        </a:p>
        <a:p>
          <a:pPr rtl="0" eaLnBrk="1" latinLnBrk="0"/>
          <a:r>
            <a:rPr lang="en-US" sz="1100" dirty="0" smtClean="0"/>
            <a:t>Transmission</a:t>
          </a:r>
        </a:p>
        <a:p>
          <a:pPr rtl="0" eaLnBrk="1" latinLnBrk="0"/>
          <a:endParaRPr lang="en-US" sz="1100" dirty="0" smtClean="0"/>
        </a:p>
      </dgm:t>
    </dgm:pt>
    <dgm:pt modelId="{2567CD0B-9326-4632-AE98-03E848A7BA4F}" type="parTrans" cxnId="{E6400705-1624-4EA4-A3AD-4E44BE16C4C0}">
      <dgm:prSet custT="1"/>
      <dgm:spPr/>
      <dgm:t>
        <a:bodyPr/>
        <a:lstStyle/>
        <a:p>
          <a:endParaRPr lang="en-US" sz="1100"/>
        </a:p>
      </dgm:t>
    </dgm:pt>
    <dgm:pt modelId="{BFBBAAB3-541E-4E8E-BEA2-C2E42C5A4E68}" type="sibTrans" cxnId="{E6400705-1624-4EA4-A3AD-4E44BE16C4C0}">
      <dgm:prSet/>
      <dgm:spPr/>
      <dgm:t>
        <a:bodyPr/>
        <a:lstStyle/>
        <a:p>
          <a:endParaRPr lang="en-US" sz="1100"/>
        </a:p>
      </dgm:t>
    </dgm:pt>
    <dgm:pt modelId="{FA0B0210-7966-4BF0-AD2C-B0C4FAA4B00D}">
      <dgm:prSet custT="1"/>
      <dgm:spPr/>
      <dgm:t>
        <a:bodyPr/>
        <a:lstStyle/>
        <a:p>
          <a:pPr rtl="0" eaLnBrk="1" latinLnBrk="0"/>
          <a:r>
            <a:rPr lang="en-US" sz="1100" dirty="0" smtClean="0"/>
            <a:t>Broadband </a:t>
          </a:r>
        </a:p>
        <a:p>
          <a:pPr rtl="0" eaLnBrk="1" latinLnBrk="0"/>
          <a:r>
            <a:rPr lang="en-US" sz="1100" dirty="0" smtClean="0"/>
            <a:t>Transmission</a:t>
          </a:r>
        </a:p>
        <a:p>
          <a:pPr rtl="0" eaLnBrk="1" latinLnBrk="0"/>
          <a:endParaRPr lang="en-US" sz="1100" dirty="0" smtClean="0"/>
        </a:p>
      </dgm:t>
    </dgm:pt>
    <dgm:pt modelId="{29903FEC-644C-4187-8F7F-F471FBD4B7A4}" type="parTrans" cxnId="{EDA413D8-DBF8-431E-92A7-8CC4F30F23C2}">
      <dgm:prSet custT="1"/>
      <dgm:spPr/>
      <dgm:t>
        <a:bodyPr/>
        <a:lstStyle/>
        <a:p>
          <a:endParaRPr lang="en-US" sz="1100"/>
        </a:p>
      </dgm:t>
    </dgm:pt>
    <dgm:pt modelId="{AD0A96CC-98E2-47B5-8F3E-985B11870E57}" type="sibTrans" cxnId="{EDA413D8-DBF8-431E-92A7-8CC4F30F23C2}">
      <dgm:prSet/>
      <dgm:spPr/>
      <dgm:t>
        <a:bodyPr/>
        <a:lstStyle/>
        <a:p>
          <a:endParaRPr lang="en-US" sz="1100"/>
        </a:p>
      </dgm:t>
    </dgm:pt>
    <dgm:pt modelId="{1FFFC2BC-D1E3-4642-B92D-7EAAD5A1F89B}">
      <dgm:prSet custT="1"/>
      <dgm:spPr/>
      <dgm:t>
        <a:bodyPr/>
        <a:lstStyle/>
        <a:p>
          <a:pPr rtl="0" eaLnBrk="1" latinLnBrk="0"/>
          <a:r>
            <a:rPr lang="en-US" sz="1100" dirty="0" smtClean="0"/>
            <a:t>UTP</a:t>
          </a:r>
        </a:p>
      </dgm:t>
    </dgm:pt>
    <dgm:pt modelId="{9EA50890-D708-4D11-8519-D159A216F88B}" type="parTrans" cxnId="{55738D6E-469B-456B-BCD7-AA4E13EE0BD4}">
      <dgm:prSet custT="1"/>
      <dgm:spPr/>
      <dgm:t>
        <a:bodyPr/>
        <a:lstStyle/>
        <a:p>
          <a:endParaRPr lang="en-GB" sz="1100"/>
        </a:p>
      </dgm:t>
    </dgm:pt>
    <dgm:pt modelId="{39A950C5-DA43-45B7-B385-A1AF1BFF2FB3}" type="sibTrans" cxnId="{55738D6E-469B-456B-BCD7-AA4E13EE0BD4}">
      <dgm:prSet/>
      <dgm:spPr/>
      <dgm:t>
        <a:bodyPr/>
        <a:lstStyle/>
        <a:p>
          <a:endParaRPr lang="en-GB" sz="1100"/>
        </a:p>
      </dgm:t>
    </dgm:pt>
    <dgm:pt modelId="{EA397D57-FC9A-4D4C-97ED-BB08D08E90BB}" type="pres">
      <dgm:prSet presAssocID="{7A99B1CC-B08E-46F4-97ED-B686C3D1FF0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97987C5-A8C0-4FB7-8E63-901CE275269F}" type="pres">
      <dgm:prSet presAssocID="{41318D84-38DB-4463-BDD6-67FDFC895B1E}" presName="root1" presStyleCnt="0"/>
      <dgm:spPr/>
    </dgm:pt>
    <dgm:pt modelId="{43C749BA-7B61-4DE5-9E1A-E94DA6D3996E}" type="pres">
      <dgm:prSet presAssocID="{41318D84-38DB-4463-BDD6-67FDFC895B1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BB382F0-0B5C-4D7E-9A44-219ABB7A934F}" type="pres">
      <dgm:prSet presAssocID="{41318D84-38DB-4463-BDD6-67FDFC895B1E}" presName="level2hierChild" presStyleCnt="0"/>
      <dgm:spPr/>
    </dgm:pt>
    <dgm:pt modelId="{5C9746DC-C529-4A2A-9098-46EF69281819}" type="pres">
      <dgm:prSet presAssocID="{55E6641E-0D1E-4D83-8EFF-A475204955EF}" presName="conn2-1" presStyleLbl="parChTrans1D2" presStyleIdx="0" presStyleCnt="2"/>
      <dgm:spPr/>
      <dgm:t>
        <a:bodyPr/>
        <a:lstStyle/>
        <a:p>
          <a:endParaRPr lang="en-GB"/>
        </a:p>
      </dgm:t>
    </dgm:pt>
    <dgm:pt modelId="{46C92547-6FE8-44CF-9463-316BAD765AA1}" type="pres">
      <dgm:prSet presAssocID="{55E6641E-0D1E-4D83-8EFF-A475204955EF}" presName="connTx" presStyleLbl="parChTrans1D2" presStyleIdx="0" presStyleCnt="2"/>
      <dgm:spPr/>
      <dgm:t>
        <a:bodyPr/>
        <a:lstStyle/>
        <a:p>
          <a:endParaRPr lang="en-GB"/>
        </a:p>
      </dgm:t>
    </dgm:pt>
    <dgm:pt modelId="{DB94F604-1627-4184-AA6C-E179041231B1}" type="pres">
      <dgm:prSet presAssocID="{1D578C45-0B01-4902-8030-BD723011DF5E}" presName="root2" presStyleCnt="0"/>
      <dgm:spPr/>
    </dgm:pt>
    <dgm:pt modelId="{DF708F53-5525-49F8-8204-F67D75D87099}" type="pres">
      <dgm:prSet presAssocID="{1D578C45-0B01-4902-8030-BD723011DF5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1670E78-E853-4471-A6B2-E6C0B8FB833F}" type="pres">
      <dgm:prSet presAssocID="{1D578C45-0B01-4902-8030-BD723011DF5E}" presName="level3hierChild" presStyleCnt="0"/>
      <dgm:spPr/>
    </dgm:pt>
    <dgm:pt modelId="{32561244-F9FF-405D-A7FC-F44289E36246}" type="pres">
      <dgm:prSet presAssocID="{8163A6D6-5165-445F-BC79-CAEA3D27C1F0}" presName="conn2-1" presStyleLbl="parChTrans1D3" presStyleIdx="0" presStyleCnt="4"/>
      <dgm:spPr/>
      <dgm:t>
        <a:bodyPr/>
        <a:lstStyle/>
        <a:p>
          <a:endParaRPr lang="en-GB"/>
        </a:p>
      </dgm:t>
    </dgm:pt>
    <dgm:pt modelId="{052A4050-1B76-48B5-B468-752ACB8E6B64}" type="pres">
      <dgm:prSet presAssocID="{8163A6D6-5165-445F-BC79-CAEA3D27C1F0}" presName="connTx" presStyleLbl="parChTrans1D3" presStyleIdx="0" presStyleCnt="4"/>
      <dgm:spPr/>
      <dgm:t>
        <a:bodyPr/>
        <a:lstStyle/>
        <a:p>
          <a:endParaRPr lang="en-GB"/>
        </a:p>
      </dgm:t>
    </dgm:pt>
    <dgm:pt modelId="{35667601-8278-4046-8629-3B5F8A4902B5}" type="pres">
      <dgm:prSet presAssocID="{AB2F4159-C15C-447E-B66B-D69AE7FA8523}" presName="root2" presStyleCnt="0"/>
      <dgm:spPr/>
    </dgm:pt>
    <dgm:pt modelId="{1C062C46-6C58-4573-8FAE-084D826EAC3C}" type="pres">
      <dgm:prSet presAssocID="{AB2F4159-C15C-447E-B66B-D69AE7FA8523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3FECA29-79E5-40D8-9E32-4A906D394F8F}" type="pres">
      <dgm:prSet presAssocID="{AB2F4159-C15C-447E-B66B-D69AE7FA8523}" presName="level3hierChild" presStyleCnt="0"/>
      <dgm:spPr/>
    </dgm:pt>
    <dgm:pt modelId="{756160F0-0314-4360-878D-3DB64643F608}" type="pres">
      <dgm:prSet presAssocID="{55F21C57-FF30-48C1-B86C-25567913A1F4}" presName="conn2-1" presStyleLbl="parChTrans1D4" presStyleIdx="0" presStyleCnt="10"/>
      <dgm:spPr/>
      <dgm:t>
        <a:bodyPr/>
        <a:lstStyle/>
        <a:p>
          <a:endParaRPr lang="en-GB"/>
        </a:p>
      </dgm:t>
    </dgm:pt>
    <dgm:pt modelId="{5BD7467B-8CDA-465E-9AA0-2B14118B6DAE}" type="pres">
      <dgm:prSet presAssocID="{55F21C57-FF30-48C1-B86C-25567913A1F4}" presName="connTx" presStyleLbl="parChTrans1D4" presStyleIdx="0" presStyleCnt="10"/>
      <dgm:spPr/>
      <dgm:t>
        <a:bodyPr/>
        <a:lstStyle/>
        <a:p>
          <a:endParaRPr lang="en-GB"/>
        </a:p>
      </dgm:t>
    </dgm:pt>
    <dgm:pt modelId="{3BCE7B66-6F75-40E4-8E46-371663D871E7}" type="pres">
      <dgm:prSet presAssocID="{18F70647-6595-4BE7-877F-05B0CD0E53D4}" presName="root2" presStyleCnt="0"/>
      <dgm:spPr/>
    </dgm:pt>
    <dgm:pt modelId="{D8BEF055-F87A-41EB-92A5-A28AEAC8CE0C}" type="pres">
      <dgm:prSet presAssocID="{18F70647-6595-4BE7-877F-05B0CD0E53D4}" presName="LevelTwoTextNode" presStyleLbl="node4" presStyleIdx="0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34D6B08-E3D0-4AC8-B715-527CBCF1FFAB}" type="pres">
      <dgm:prSet presAssocID="{18F70647-6595-4BE7-877F-05B0CD0E53D4}" presName="level3hierChild" presStyleCnt="0"/>
      <dgm:spPr/>
    </dgm:pt>
    <dgm:pt modelId="{A0A28075-5545-4E9E-9D0D-56EA74532F69}" type="pres">
      <dgm:prSet presAssocID="{61521666-D68A-40EC-AF67-1E2164CDF370}" presName="conn2-1" presStyleLbl="parChTrans1D4" presStyleIdx="1" presStyleCnt="10"/>
      <dgm:spPr/>
      <dgm:t>
        <a:bodyPr/>
        <a:lstStyle/>
        <a:p>
          <a:endParaRPr lang="en-GB"/>
        </a:p>
      </dgm:t>
    </dgm:pt>
    <dgm:pt modelId="{2AB1A73E-78D1-4B9F-B78E-B46C1AC3D117}" type="pres">
      <dgm:prSet presAssocID="{61521666-D68A-40EC-AF67-1E2164CDF370}" presName="connTx" presStyleLbl="parChTrans1D4" presStyleIdx="1" presStyleCnt="10"/>
      <dgm:spPr/>
      <dgm:t>
        <a:bodyPr/>
        <a:lstStyle/>
        <a:p>
          <a:endParaRPr lang="en-GB"/>
        </a:p>
      </dgm:t>
    </dgm:pt>
    <dgm:pt modelId="{BA009660-4B54-4F43-91E3-3C7F7D7DE96C}" type="pres">
      <dgm:prSet presAssocID="{7B339489-30AA-4A9F-BCEF-986FDF64EABA}" presName="root2" presStyleCnt="0"/>
      <dgm:spPr/>
    </dgm:pt>
    <dgm:pt modelId="{6471F9CE-F5C5-4495-8EB2-98B9B19FA251}" type="pres">
      <dgm:prSet presAssocID="{7B339489-30AA-4A9F-BCEF-986FDF64EABA}" presName="LevelTwoTextNode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1B5F07F-A92E-4259-BF30-0549973BB3B9}" type="pres">
      <dgm:prSet presAssocID="{7B339489-30AA-4A9F-BCEF-986FDF64EABA}" presName="level3hierChild" presStyleCnt="0"/>
      <dgm:spPr/>
    </dgm:pt>
    <dgm:pt modelId="{6CEBF47A-84B4-43E0-91CA-FD142339A813}" type="pres">
      <dgm:prSet presAssocID="{9EA50890-D708-4D11-8519-D159A216F88B}" presName="conn2-1" presStyleLbl="parChTrans1D4" presStyleIdx="2" presStyleCnt="10"/>
      <dgm:spPr/>
      <dgm:t>
        <a:bodyPr/>
        <a:lstStyle/>
        <a:p>
          <a:endParaRPr lang="en-US"/>
        </a:p>
      </dgm:t>
    </dgm:pt>
    <dgm:pt modelId="{141DAF8E-E2DF-4E3F-973D-0E84E9FFFA0D}" type="pres">
      <dgm:prSet presAssocID="{9EA50890-D708-4D11-8519-D159A216F88B}" presName="connTx" presStyleLbl="parChTrans1D4" presStyleIdx="2" presStyleCnt="10"/>
      <dgm:spPr/>
      <dgm:t>
        <a:bodyPr/>
        <a:lstStyle/>
        <a:p>
          <a:endParaRPr lang="en-US"/>
        </a:p>
      </dgm:t>
    </dgm:pt>
    <dgm:pt modelId="{FF89F999-314F-48B9-B4EA-6871C61CFB28}" type="pres">
      <dgm:prSet presAssocID="{1FFFC2BC-D1E3-4642-B92D-7EAAD5A1F89B}" presName="root2" presStyleCnt="0"/>
      <dgm:spPr/>
    </dgm:pt>
    <dgm:pt modelId="{8BE75A16-A84B-4B55-A648-2671A6C500AA}" type="pres">
      <dgm:prSet presAssocID="{1FFFC2BC-D1E3-4642-B92D-7EAAD5A1F89B}" presName="LevelTwoTextNode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A84C1CB-1523-4BE4-9C94-40289EC1BA07}" type="pres">
      <dgm:prSet presAssocID="{1FFFC2BC-D1E3-4642-B92D-7EAAD5A1F89B}" presName="level3hierChild" presStyleCnt="0"/>
      <dgm:spPr/>
    </dgm:pt>
    <dgm:pt modelId="{812DBEBB-4751-4771-86DF-1076C9E87232}" type="pres">
      <dgm:prSet presAssocID="{FA2C8AA5-992F-4853-9ABF-4100FE3E7A93}" presName="conn2-1" presStyleLbl="parChTrans1D4" presStyleIdx="3" presStyleCnt="10"/>
      <dgm:spPr/>
      <dgm:t>
        <a:bodyPr/>
        <a:lstStyle/>
        <a:p>
          <a:endParaRPr lang="en-GB"/>
        </a:p>
      </dgm:t>
    </dgm:pt>
    <dgm:pt modelId="{CF5BC9B4-C5CB-4B98-BC70-324E82D5B223}" type="pres">
      <dgm:prSet presAssocID="{FA2C8AA5-992F-4853-9ABF-4100FE3E7A93}" presName="connTx" presStyleLbl="parChTrans1D4" presStyleIdx="3" presStyleCnt="10"/>
      <dgm:spPr/>
      <dgm:t>
        <a:bodyPr/>
        <a:lstStyle/>
        <a:p>
          <a:endParaRPr lang="en-GB"/>
        </a:p>
      </dgm:t>
    </dgm:pt>
    <dgm:pt modelId="{88AE5D00-D787-480B-A05F-C93C9090832A}" type="pres">
      <dgm:prSet presAssocID="{26BBD0CB-4C45-42C4-9B94-856DA42AABE6}" presName="root2" presStyleCnt="0"/>
      <dgm:spPr/>
    </dgm:pt>
    <dgm:pt modelId="{6A2A16A8-F3D5-4E78-82BB-6099EF8B303D}" type="pres">
      <dgm:prSet presAssocID="{26BBD0CB-4C45-42C4-9B94-856DA42AABE6}" presName="LevelTwoTextNode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1A2E2C2-718A-49D6-B4AE-307C42141ABD}" type="pres">
      <dgm:prSet presAssocID="{26BBD0CB-4C45-42C4-9B94-856DA42AABE6}" presName="level3hierChild" presStyleCnt="0"/>
      <dgm:spPr/>
    </dgm:pt>
    <dgm:pt modelId="{DEFE7457-9AA5-49BC-8A38-28423C3537E9}" type="pres">
      <dgm:prSet presAssocID="{752CE0A9-79CD-4985-A115-0DF01EC8094A}" presName="conn2-1" presStyleLbl="parChTrans1D4" presStyleIdx="4" presStyleCnt="10"/>
      <dgm:spPr/>
      <dgm:t>
        <a:bodyPr/>
        <a:lstStyle/>
        <a:p>
          <a:endParaRPr lang="en-GB"/>
        </a:p>
      </dgm:t>
    </dgm:pt>
    <dgm:pt modelId="{2DE295F4-9CAC-4DD2-8869-22B5F06C5331}" type="pres">
      <dgm:prSet presAssocID="{752CE0A9-79CD-4985-A115-0DF01EC8094A}" presName="connTx" presStyleLbl="parChTrans1D4" presStyleIdx="4" presStyleCnt="10"/>
      <dgm:spPr/>
      <dgm:t>
        <a:bodyPr/>
        <a:lstStyle/>
        <a:p>
          <a:endParaRPr lang="en-GB"/>
        </a:p>
      </dgm:t>
    </dgm:pt>
    <dgm:pt modelId="{711D0755-29E3-4DB3-B3E0-63CB8D90FA10}" type="pres">
      <dgm:prSet presAssocID="{6C166744-36DE-4AD3-9377-37917EC8C94D}" presName="root2" presStyleCnt="0"/>
      <dgm:spPr/>
    </dgm:pt>
    <dgm:pt modelId="{E1A8247E-8691-4059-B088-C7C0E8D3CBBA}" type="pres">
      <dgm:prSet presAssocID="{6C166744-36DE-4AD3-9377-37917EC8C94D}" presName="LevelTwoTextNode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410D757-0AE4-4528-8446-6A33F49E95B2}" type="pres">
      <dgm:prSet presAssocID="{6C166744-36DE-4AD3-9377-37917EC8C94D}" presName="level3hierChild" presStyleCnt="0"/>
      <dgm:spPr/>
    </dgm:pt>
    <dgm:pt modelId="{2CCB2BF8-2F60-4541-B7A1-CBCD4F34BCB9}" type="pres">
      <dgm:prSet presAssocID="{00EA83CF-0A53-44BF-A7D7-43AF55CDA1FA}" presName="conn2-1" presStyleLbl="parChTrans1D3" presStyleIdx="1" presStyleCnt="4"/>
      <dgm:spPr/>
      <dgm:t>
        <a:bodyPr/>
        <a:lstStyle/>
        <a:p>
          <a:endParaRPr lang="en-GB"/>
        </a:p>
      </dgm:t>
    </dgm:pt>
    <dgm:pt modelId="{FE7ABF81-06AC-4EBB-ABAC-908669818D89}" type="pres">
      <dgm:prSet presAssocID="{00EA83CF-0A53-44BF-A7D7-43AF55CDA1FA}" presName="connTx" presStyleLbl="parChTrans1D3" presStyleIdx="1" presStyleCnt="4"/>
      <dgm:spPr/>
      <dgm:t>
        <a:bodyPr/>
        <a:lstStyle/>
        <a:p>
          <a:endParaRPr lang="en-GB"/>
        </a:p>
      </dgm:t>
    </dgm:pt>
    <dgm:pt modelId="{471B5A84-814E-4007-958C-CCF6166A5866}" type="pres">
      <dgm:prSet presAssocID="{11823219-7845-45A9-900C-B36B6AF80AC1}" presName="root2" presStyleCnt="0"/>
      <dgm:spPr/>
    </dgm:pt>
    <dgm:pt modelId="{71B8FED8-CC2A-4997-B9C0-0D0279167BDD}" type="pres">
      <dgm:prSet presAssocID="{11823219-7845-45A9-900C-B36B6AF80AC1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EC6E72-F9C0-4BEB-BB5E-159BABCA4EBC}" type="pres">
      <dgm:prSet presAssocID="{11823219-7845-45A9-900C-B36B6AF80AC1}" presName="level3hierChild" presStyleCnt="0"/>
      <dgm:spPr/>
    </dgm:pt>
    <dgm:pt modelId="{48B23274-8ECC-4DD9-9239-2B7C29E33D45}" type="pres">
      <dgm:prSet presAssocID="{05F3244E-7741-476D-A876-9AA3D9E9451B}" presName="conn2-1" presStyleLbl="parChTrans1D4" presStyleIdx="5" presStyleCnt="10"/>
      <dgm:spPr/>
      <dgm:t>
        <a:bodyPr/>
        <a:lstStyle/>
        <a:p>
          <a:endParaRPr lang="en-GB"/>
        </a:p>
      </dgm:t>
    </dgm:pt>
    <dgm:pt modelId="{9D0800B9-FCE3-4FCB-910A-A6BC02C2E566}" type="pres">
      <dgm:prSet presAssocID="{05F3244E-7741-476D-A876-9AA3D9E9451B}" presName="connTx" presStyleLbl="parChTrans1D4" presStyleIdx="5" presStyleCnt="10"/>
      <dgm:spPr/>
      <dgm:t>
        <a:bodyPr/>
        <a:lstStyle/>
        <a:p>
          <a:endParaRPr lang="en-GB"/>
        </a:p>
      </dgm:t>
    </dgm:pt>
    <dgm:pt modelId="{664E6554-56EC-4935-96EF-6BD14D5C69FA}" type="pres">
      <dgm:prSet presAssocID="{5B4132A9-A7DA-4F60-A8CF-699C88BB8824}" presName="root2" presStyleCnt="0"/>
      <dgm:spPr/>
    </dgm:pt>
    <dgm:pt modelId="{D7DD73DF-6CD6-4412-9B08-B1E15FB28EA6}" type="pres">
      <dgm:prSet presAssocID="{5B4132A9-A7DA-4F60-A8CF-699C88BB8824}" presName="LevelTwoTextNode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AD60DAA-1557-452D-B010-382E9FBA86DB}" type="pres">
      <dgm:prSet presAssocID="{5B4132A9-A7DA-4F60-A8CF-699C88BB8824}" presName="level3hierChild" presStyleCnt="0"/>
      <dgm:spPr/>
    </dgm:pt>
    <dgm:pt modelId="{CBC5D1B3-B3BF-46F6-AEA4-8AAB6C746C5A}" type="pres">
      <dgm:prSet presAssocID="{6217B511-B97D-4E7E-9F06-B80068391BCE}" presName="conn2-1" presStyleLbl="parChTrans1D4" presStyleIdx="6" presStyleCnt="10"/>
      <dgm:spPr/>
      <dgm:t>
        <a:bodyPr/>
        <a:lstStyle/>
        <a:p>
          <a:endParaRPr lang="en-GB"/>
        </a:p>
      </dgm:t>
    </dgm:pt>
    <dgm:pt modelId="{DA66EC88-E9CF-41D9-ADAF-29F197A8CD57}" type="pres">
      <dgm:prSet presAssocID="{6217B511-B97D-4E7E-9F06-B80068391BCE}" presName="connTx" presStyleLbl="parChTrans1D4" presStyleIdx="6" presStyleCnt="10"/>
      <dgm:spPr/>
      <dgm:t>
        <a:bodyPr/>
        <a:lstStyle/>
        <a:p>
          <a:endParaRPr lang="en-GB"/>
        </a:p>
      </dgm:t>
    </dgm:pt>
    <dgm:pt modelId="{DB637DD3-CF3A-4FA2-AE37-ADAA55944420}" type="pres">
      <dgm:prSet presAssocID="{135DABEE-3590-4976-9B4B-36DA2727FDE5}" presName="root2" presStyleCnt="0"/>
      <dgm:spPr/>
    </dgm:pt>
    <dgm:pt modelId="{C60AEC85-86FF-4678-A421-244D56207E83}" type="pres">
      <dgm:prSet presAssocID="{135DABEE-3590-4976-9B4B-36DA2727FDE5}" presName="LevelTwoTextNode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9BF5578-ACA3-4A97-ADCA-0A0BF85A0BFC}" type="pres">
      <dgm:prSet presAssocID="{135DABEE-3590-4976-9B4B-36DA2727FDE5}" presName="level3hierChild" presStyleCnt="0"/>
      <dgm:spPr/>
    </dgm:pt>
    <dgm:pt modelId="{3475ED35-035C-4633-96A3-1826E94A02C8}" type="pres">
      <dgm:prSet presAssocID="{BD019DE8-B1FF-462F-ADA9-D14F72C4AA69}" presName="conn2-1" presStyleLbl="parChTrans1D4" presStyleIdx="7" presStyleCnt="10"/>
      <dgm:spPr/>
      <dgm:t>
        <a:bodyPr/>
        <a:lstStyle/>
        <a:p>
          <a:endParaRPr lang="en-GB"/>
        </a:p>
      </dgm:t>
    </dgm:pt>
    <dgm:pt modelId="{751A006B-D315-4F6F-8F7B-ADA0AC7EA5AF}" type="pres">
      <dgm:prSet presAssocID="{BD019DE8-B1FF-462F-ADA9-D14F72C4AA69}" presName="connTx" presStyleLbl="parChTrans1D4" presStyleIdx="7" presStyleCnt="10"/>
      <dgm:spPr/>
      <dgm:t>
        <a:bodyPr/>
        <a:lstStyle/>
        <a:p>
          <a:endParaRPr lang="en-GB"/>
        </a:p>
      </dgm:t>
    </dgm:pt>
    <dgm:pt modelId="{E9929A78-B6B4-4D1C-941F-98C6F64ADFAF}" type="pres">
      <dgm:prSet presAssocID="{B54D6F2C-86CF-470C-9BC0-8276FCEA1280}" presName="root2" presStyleCnt="0"/>
      <dgm:spPr/>
    </dgm:pt>
    <dgm:pt modelId="{F37C075D-66A4-46AD-AC2C-CB5EFC94E63F}" type="pres">
      <dgm:prSet presAssocID="{B54D6F2C-86CF-470C-9BC0-8276FCEA1280}" presName="LevelTwoTextNode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65AE0D8-FD0E-4A47-9CA2-01C347669DA5}" type="pres">
      <dgm:prSet presAssocID="{B54D6F2C-86CF-470C-9BC0-8276FCEA1280}" presName="level3hierChild" presStyleCnt="0"/>
      <dgm:spPr/>
    </dgm:pt>
    <dgm:pt modelId="{8562A585-1FBD-4007-A075-C0115ACC37DE}" type="pres">
      <dgm:prSet presAssocID="{DA9C35FA-34AC-479B-BE05-360D19FDFB38}" presName="conn2-1" presStyleLbl="parChTrans1D4" presStyleIdx="8" presStyleCnt="10"/>
      <dgm:spPr/>
      <dgm:t>
        <a:bodyPr/>
        <a:lstStyle/>
        <a:p>
          <a:endParaRPr lang="en-GB"/>
        </a:p>
      </dgm:t>
    </dgm:pt>
    <dgm:pt modelId="{7F12EBA2-DCCC-43E3-9294-8D07129481B3}" type="pres">
      <dgm:prSet presAssocID="{DA9C35FA-34AC-479B-BE05-360D19FDFB38}" presName="connTx" presStyleLbl="parChTrans1D4" presStyleIdx="8" presStyleCnt="10"/>
      <dgm:spPr/>
      <dgm:t>
        <a:bodyPr/>
        <a:lstStyle/>
        <a:p>
          <a:endParaRPr lang="en-GB"/>
        </a:p>
      </dgm:t>
    </dgm:pt>
    <dgm:pt modelId="{7FE7E237-DAFF-4136-8B0F-8AAE3086508E}" type="pres">
      <dgm:prSet presAssocID="{8685D79E-EFAD-4620-A0EE-3BFB8D893AA0}" presName="root2" presStyleCnt="0"/>
      <dgm:spPr/>
    </dgm:pt>
    <dgm:pt modelId="{AF7EEF0B-7D1D-4403-874D-444546331BD7}" type="pres">
      <dgm:prSet presAssocID="{8685D79E-EFAD-4620-A0EE-3BFB8D893AA0}" presName="LevelTwoTextNode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F677BC9-003A-4966-B607-DE38CAB95294}" type="pres">
      <dgm:prSet presAssocID="{8685D79E-EFAD-4620-A0EE-3BFB8D893AA0}" presName="level3hierChild" presStyleCnt="0"/>
      <dgm:spPr/>
    </dgm:pt>
    <dgm:pt modelId="{C619DF9C-9620-4035-BC28-F36D2E7093C4}" type="pres">
      <dgm:prSet presAssocID="{6C2DA295-1347-4527-91D0-A790018DA7C4}" presName="conn2-1" presStyleLbl="parChTrans1D4" presStyleIdx="9" presStyleCnt="10"/>
      <dgm:spPr/>
      <dgm:t>
        <a:bodyPr/>
        <a:lstStyle/>
        <a:p>
          <a:endParaRPr lang="en-GB"/>
        </a:p>
      </dgm:t>
    </dgm:pt>
    <dgm:pt modelId="{D55C4221-F985-4EDA-A8BC-B56DFC7AB025}" type="pres">
      <dgm:prSet presAssocID="{6C2DA295-1347-4527-91D0-A790018DA7C4}" presName="connTx" presStyleLbl="parChTrans1D4" presStyleIdx="9" presStyleCnt="10"/>
      <dgm:spPr/>
      <dgm:t>
        <a:bodyPr/>
        <a:lstStyle/>
        <a:p>
          <a:endParaRPr lang="en-GB"/>
        </a:p>
      </dgm:t>
    </dgm:pt>
    <dgm:pt modelId="{37ECBE7D-0913-4067-ACEB-CC8A45F9C354}" type="pres">
      <dgm:prSet presAssocID="{0E0CF844-54ED-4020-8B7E-C14033170705}" presName="root2" presStyleCnt="0"/>
      <dgm:spPr/>
    </dgm:pt>
    <dgm:pt modelId="{45AE21FD-AD6A-48B8-9910-499DEE714C5E}" type="pres">
      <dgm:prSet presAssocID="{0E0CF844-54ED-4020-8B7E-C14033170705}" presName="LevelTwoTextNode" presStyleLbl="node4" presStyleIdx="9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6EB8975-B82D-465F-9FB9-C95B8C5D66F9}" type="pres">
      <dgm:prSet presAssocID="{0E0CF844-54ED-4020-8B7E-C14033170705}" presName="level3hierChild" presStyleCnt="0"/>
      <dgm:spPr/>
    </dgm:pt>
    <dgm:pt modelId="{D83C39C3-3123-466D-9C67-3D1E4B6E6FCB}" type="pres">
      <dgm:prSet presAssocID="{E0D41436-D19B-4943-BFBF-B1A1E541DB03}" presName="conn2-1" presStyleLbl="parChTrans1D2" presStyleIdx="1" presStyleCnt="2"/>
      <dgm:spPr/>
      <dgm:t>
        <a:bodyPr/>
        <a:lstStyle/>
        <a:p>
          <a:endParaRPr lang="en-GB"/>
        </a:p>
      </dgm:t>
    </dgm:pt>
    <dgm:pt modelId="{51499D04-494F-4131-8D1C-2F9F67900A6A}" type="pres">
      <dgm:prSet presAssocID="{E0D41436-D19B-4943-BFBF-B1A1E541DB03}" presName="connTx" presStyleLbl="parChTrans1D2" presStyleIdx="1" presStyleCnt="2"/>
      <dgm:spPr/>
      <dgm:t>
        <a:bodyPr/>
        <a:lstStyle/>
        <a:p>
          <a:endParaRPr lang="en-GB"/>
        </a:p>
      </dgm:t>
    </dgm:pt>
    <dgm:pt modelId="{751C25E6-F5D8-4F7C-A1FB-9A06D78C200A}" type="pres">
      <dgm:prSet presAssocID="{5785EFF4-0BEF-4514-8258-261638032C24}" presName="root2" presStyleCnt="0"/>
      <dgm:spPr/>
    </dgm:pt>
    <dgm:pt modelId="{5AA54A40-B9B2-49B9-BA5A-46EB0B48C54A}" type="pres">
      <dgm:prSet presAssocID="{5785EFF4-0BEF-4514-8258-261638032C2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64C848D-B631-49D6-9A68-C52ADFC41795}" type="pres">
      <dgm:prSet presAssocID="{5785EFF4-0BEF-4514-8258-261638032C24}" presName="level3hierChild" presStyleCnt="0"/>
      <dgm:spPr/>
    </dgm:pt>
    <dgm:pt modelId="{D30DEE93-ECEA-42FF-BF74-F40A83C8A8DD}" type="pres">
      <dgm:prSet presAssocID="{2567CD0B-9326-4632-AE98-03E848A7BA4F}" presName="conn2-1" presStyleLbl="parChTrans1D3" presStyleIdx="2" presStyleCnt="4"/>
      <dgm:spPr/>
      <dgm:t>
        <a:bodyPr/>
        <a:lstStyle/>
        <a:p>
          <a:endParaRPr lang="en-GB"/>
        </a:p>
      </dgm:t>
    </dgm:pt>
    <dgm:pt modelId="{7533C9EC-4E5D-4E30-8124-2FF9F8FED365}" type="pres">
      <dgm:prSet presAssocID="{2567CD0B-9326-4632-AE98-03E848A7BA4F}" presName="connTx" presStyleLbl="parChTrans1D3" presStyleIdx="2" presStyleCnt="4"/>
      <dgm:spPr/>
      <dgm:t>
        <a:bodyPr/>
        <a:lstStyle/>
        <a:p>
          <a:endParaRPr lang="en-GB"/>
        </a:p>
      </dgm:t>
    </dgm:pt>
    <dgm:pt modelId="{8044E90B-11A3-4DE0-A666-974F50583152}" type="pres">
      <dgm:prSet presAssocID="{DA8B9822-BEF8-4752-A5FF-5CB3433B1C7E}" presName="root2" presStyleCnt="0"/>
      <dgm:spPr/>
    </dgm:pt>
    <dgm:pt modelId="{02287B57-0222-4B5C-937D-731359DFEAAE}" type="pres">
      <dgm:prSet presAssocID="{DA8B9822-BEF8-4752-A5FF-5CB3433B1C7E}" presName="LevelTwoTextNode" presStyleLbl="node3" presStyleIdx="2" presStyleCnt="4" custScaleY="15704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BDFA48C-0B19-431F-8973-97AC63306DB1}" type="pres">
      <dgm:prSet presAssocID="{DA8B9822-BEF8-4752-A5FF-5CB3433B1C7E}" presName="level3hierChild" presStyleCnt="0"/>
      <dgm:spPr/>
    </dgm:pt>
    <dgm:pt modelId="{5E470BD0-65FA-43D1-93D8-83E7BA7AD82E}" type="pres">
      <dgm:prSet presAssocID="{29903FEC-644C-4187-8F7F-F471FBD4B7A4}" presName="conn2-1" presStyleLbl="parChTrans1D3" presStyleIdx="3" presStyleCnt="4"/>
      <dgm:spPr/>
      <dgm:t>
        <a:bodyPr/>
        <a:lstStyle/>
        <a:p>
          <a:endParaRPr lang="en-GB"/>
        </a:p>
      </dgm:t>
    </dgm:pt>
    <dgm:pt modelId="{26D21673-EFC6-405D-90ED-3AA5CCCE0EAD}" type="pres">
      <dgm:prSet presAssocID="{29903FEC-644C-4187-8F7F-F471FBD4B7A4}" presName="connTx" presStyleLbl="parChTrans1D3" presStyleIdx="3" presStyleCnt="4"/>
      <dgm:spPr/>
      <dgm:t>
        <a:bodyPr/>
        <a:lstStyle/>
        <a:p>
          <a:endParaRPr lang="en-GB"/>
        </a:p>
      </dgm:t>
    </dgm:pt>
    <dgm:pt modelId="{448D3937-054E-4511-8AB0-88D285B04A18}" type="pres">
      <dgm:prSet presAssocID="{FA0B0210-7966-4BF0-AD2C-B0C4FAA4B00D}" presName="root2" presStyleCnt="0"/>
      <dgm:spPr/>
    </dgm:pt>
    <dgm:pt modelId="{0453F112-0F12-40CD-BAB0-A6B42134F56D}" type="pres">
      <dgm:prSet presAssocID="{FA0B0210-7966-4BF0-AD2C-B0C4FAA4B00D}" presName="LevelTwoTextNode" presStyleLbl="node3" presStyleIdx="3" presStyleCnt="4" custScaleY="15451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7F4076D-6E5A-4C06-B5FE-83A6B68C6B0A}" type="pres">
      <dgm:prSet presAssocID="{FA0B0210-7966-4BF0-AD2C-B0C4FAA4B00D}" presName="level3hierChild" presStyleCnt="0"/>
      <dgm:spPr/>
    </dgm:pt>
  </dgm:ptLst>
  <dgm:cxnLst>
    <dgm:cxn modelId="{920D542C-31C5-48E9-B78E-DF9FE6E2C7EC}" type="presOf" srcId="{6C2DA295-1347-4527-91D0-A790018DA7C4}" destId="{D55C4221-F985-4EDA-A8BC-B56DFC7AB025}" srcOrd="1" destOrd="0" presId="urn:microsoft.com/office/officeart/2008/layout/HorizontalMultiLevelHierarchy"/>
    <dgm:cxn modelId="{083FF10B-F4E5-4FD9-AE8A-03C23993259A}" type="presOf" srcId="{18F70647-6595-4BE7-877F-05B0CD0E53D4}" destId="{D8BEF055-F87A-41EB-92A5-A28AEAC8CE0C}" srcOrd="0" destOrd="0" presId="urn:microsoft.com/office/officeart/2008/layout/HorizontalMultiLevelHierarchy"/>
    <dgm:cxn modelId="{0CEF15A0-8C0A-4F19-9090-B825441BB9F1}" type="presOf" srcId="{29903FEC-644C-4187-8F7F-F471FBD4B7A4}" destId="{26D21673-EFC6-405D-90ED-3AA5CCCE0EAD}" srcOrd="1" destOrd="0" presId="urn:microsoft.com/office/officeart/2008/layout/HorizontalMultiLevelHierarchy"/>
    <dgm:cxn modelId="{30338D6F-68EE-442A-ACC2-AA4E8FA7836F}" srcId="{7A99B1CC-B08E-46F4-97ED-B686C3D1FF08}" destId="{41318D84-38DB-4463-BDD6-67FDFC895B1E}" srcOrd="0" destOrd="0" parTransId="{B82CBC03-028A-48CB-914B-840CDCF25AEB}" sibTransId="{B94ECCA9-0CE1-4DFB-BC41-97145D8760D0}"/>
    <dgm:cxn modelId="{2BB38D3E-4E01-4DC3-94F5-C554C65735CC}" type="presOf" srcId="{E0D41436-D19B-4943-BFBF-B1A1E541DB03}" destId="{D83C39C3-3123-466D-9C67-3D1E4B6E6FCB}" srcOrd="0" destOrd="0" presId="urn:microsoft.com/office/officeart/2008/layout/HorizontalMultiLevelHierarchy"/>
    <dgm:cxn modelId="{55738D6E-469B-456B-BCD7-AA4E13EE0BD4}" srcId="{7B339489-30AA-4A9F-BCEF-986FDF64EABA}" destId="{1FFFC2BC-D1E3-4642-B92D-7EAAD5A1F89B}" srcOrd="0" destOrd="0" parTransId="{9EA50890-D708-4D11-8519-D159A216F88B}" sibTransId="{39A950C5-DA43-45B7-B385-A1AF1BFF2FB3}"/>
    <dgm:cxn modelId="{4BA81FD1-85FC-441C-A6D9-ED7DA2001103}" type="presOf" srcId="{9EA50890-D708-4D11-8519-D159A216F88B}" destId="{6CEBF47A-84B4-43E0-91CA-FD142339A813}" srcOrd="0" destOrd="0" presId="urn:microsoft.com/office/officeart/2008/layout/HorizontalMultiLevelHierarchy"/>
    <dgm:cxn modelId="{D3F50363-F411-4407-A0CB-2E191498D321}" type="presOf" srcId="{05F3244E-7741-476D-A876-9AA3D9E9451B}" destId="{48B23274-8ECC-4DD9-9239-2B7C29E33D45}" srcOrd="0" destOrd="0" presId="urn:microsoft.com/office/officeart/2008/layout/HorizontalMultiLevelHierarchy"/>
    <dgm:cxn modelId="{2C9334F2-1312-4124-B0D2-6273179510BA}" srcId="{11823219-7845-45A9-900C-B36B6AF80AC1}" destId="{0E0CF844-54ED-4020-8B7E-C14033170705}" srcOrd="4" destOrd="0" parTransId="{6C2DA295-1347-4527-91D0-A790018DA7C4}" sibTransId="{B3811156-6A4B-4085-BF73-67C3BE0ADC11}"/>
    <dgm:cxn modelId="{E6400705-1624-4EA4-A3AD-4E44BE16C4C0}" srcId="{5785EFF4-0BEF-4514-8258-261638032C24}" destId="{DA8B9822-BEF8-4752-A5FF-5CB3433B1C7E}" srcOrd="0" destOrd="0" parTransId="{2567CD0B-9326-4632-AE98-03E848A7BA4F}" sibTransId="{BFBBAAB3-541E-4E8E-BEA2-C2E42C5A4E68}"/>
    <dgm:cxn modelId="{C1ADDA0B-ED3C-414C-92B3-BD96803AE497}" srcId="{AB2F4159-C15C-447E-B66B-D69AE7FA8523}" destId="{6C166744-36DE-4AD3-9377-37917EC8C94D}" srcOrd="2" destOrd="0" parTransId="{752CE0A9-79CD-4985-A115-0DF01EC8094A}" sibTransId="{BCF5F20F-3693-485E-B8E4-74EE88DF9511}"/>
    <dgm:cxn modelId="{4361C893-1D0B-4B30-8BC8-4B3045A0411A}" type="presOf" srcId="{DA9C35FA-34AC-479B-BE05-360D19FDFB38}" destId="{8562A585-1FBD-4007-A075-C0115ACC37DE}" srcOrd="0" destOrd="0" presId="urn:microsoft.com/office/officeart/2008/layout/HorizontalMultiLevelHierarchy"/>
    <dgm:cxn modelId="{F5724ABF-56E0-47BA-B905-D8D9FD2B594C}" srcId="{11823219-7845-45A9-900C-B36B6AF80AC1}" destId="{5B4132A9-A7DA-4F60-A8CF-699C88BB8824}" srcOrd="0" destOrd="0" parTransId="{05F3244E-7741-476D-A876-9AA3D9E9451B}" sibTransId="{AAB308CC-D2D6-4F22-9309-4455620E24F4}"/>
    <dgm:cxn modelId="{6BE26159-6F3D-45C5-BFD9-6714A7432565}" type="presOf" srcId="{61521666-D68A-40EC-AF67-1E2164CDF370}" destId="{A0A28075-5545-4E9E-9D0D-56EA74532F69}" srcOrd="0" destOrd="0" presId="urn:microsoft.com/office/officeart/2008/layout/HorizontalMultiLevelHierarchy"/>
    <dgm:cxn modelId="{26E9AD47-E246-4213-B9EE-D84116F2991C}" type="presOf" srcId="{9EA50890-D708-4D11-8519-D159A216F88B}" destId="{141DAF8E-E2DF-4E3F-973D-0E84E9FFFA0D}" srcOrd="1" destOrd="0" presId="urn:microsoft.com/office/officeart/2008/layout/HorizontalMultiLevelHierarchy"/>
    <dgm:cxn modelId="{EAAFFBC9-D065-48D2-ADA6-6FFF0D21CFA6}" srcId="{1D578C45-0B01-4902-8030-BD723011DF5E}" destId="{AB2F4159-C15C-447E-B66B-D69AE7FA8523}" srcOrd="0" destOrd="0" parTransId="{8163A6D6-5165-445F-BC79-CAEA3D27C1F0}" sibTransId="{688FF80A-15D9-43B4-A372-C9E4503941AC}"/>
    <dgm:cxn modelId="{98472930-F220-491A-8D70-088701A2EDD3}" type="presOf" srcId="{1FFFC2BC-D1E3-4642-B92D-7EAAD5A1F89B}" destId="{8BE75A16-A84B-4B55-A648-2671A6C500AA}" srcOrd="0" destOrd="0" presId="urn:microsoft.com/office/officeart/2008/layout/HorizontalMultiLevelHierarchy"/>
    <dgm:cxn modelId="{F9A835B1-CCB1-492F-BF05-5FBFED1A9B56}" type="presOf" srcId="{6C2DA295-1347-4527-91D0-A790018DA7C4}" destId="{C619DF9C-9620-4035-BC28-F36D2E7093C4}" srcOrd="0" destOrd="0" presId="urn:microsoft.com/office/officeart/2008/layout/HorizontalMultiLevelHierarchy"/>
    <dgm:cxn modelId="{6E7A9D69-F5A5-4E39-8608-85861A34FC21}" type="presOf" srcId="{55F21C57-FF30-48C1-B86C-25567913A1F4}" destId="{5BD7467B-8CDA-465E-9AA0-2B14118B6DAE}" srcOrd="1" destOrd="0" presId="urn:microsoft.com/office/officeart/2008/layout/HorizontalMultiLevelHierarchy"/>
    <dgm:cxn modelId="{C2389CA6-C140-4D94-86F8-92A5DB25E3DA}" type="presOf" srcId="{7A99B1CC-B08E-46F4-97ED-B686C3D1FF08}" destId="{EA397D57-FC9A-4D4C-97ED-BB08D08E90BB}" srcOrd="0" destOrd="0" presId="urn:microsoft.com/office/officeart/2008/layout/HorizontalMultiLevelHierarchy"/>
    <dgm:cxn modelId="{8E5D29AC-490E-4228-9A25-F5B294BBBF57}" type="presOf" srcId="{BD019DE8-B1FF-462F-ADA9-D14F72C4AA69}" destId="{751A006B-D315-4F6F-8F7B-ADA0AC7EA5AF}" srcOrd="1" destOrd="0" presId="urn:microsoft.com/office/officeart/2008/layout/HorizontalMultiLevelHierarchy"/>
    <dgm:cxn modelId="{61CF91F1-23F0-41B2-9C54-127173BC012C}" type="presOf" srcId="{DA9C35FA-34AC-479B-BE05-360D19FDFB38}" destId="{7F12EBA2-DCCC-43E3-9294-8D07129481B3}" srcOrd="1" destOrd="0" presId="urn:microsoft.com/office/officeart/2008/layout/HorizontalMultiLevelHierarchy"/>
    <dgm:cxn modelId="{0ED802B0-B266-4501-A9A3-9C54F9A3441E}" srcId="{AB2F4159-C15C-447E-B66B-D69AE7FA8523}" destId="{7B339489-30AA-4A9F-BCEF-986FDF64EABA}" srcOrd="1" destOrd="0" parTransId="{61521666-D68A-40EC-AF67-1E2164CDF370}" sibTransId="{FA8CBEA3-A23C-4F20-8962-CBB8E7E67108}"/>
    <dgm:cxn modelId="{ABC1C0D9-9B36-44DD-9A09-9E93D3E89829}" type="presOf" srcId="{B54D6F2C-86CF-470C-9BC0-8276FCEA1280}" destId="{F37C075D-66A4-46AD-AC2C-CB5EFC94E63F}" srcOrd="0" destOrd="0" presId="urn:microsoft.com/office/officeart/2008/layout/HorizontalMultiLevelHierarchy"/>
    <dgm:cxn modelId="{83031C7F-61C4-43F9-A725-BD39A31155B7}" type="presOf" srcId="{55E6641E-0D1E-4D83-8EFF-A475204955EF}" destId="{5C9746DC-C529-4A2A-9098-46EF69281819}" srcOrd="0" destOrd="0" presId="urn:microsoft.com/office/officeart/2008/layout/HorizontalMultiLevelHierarchy"/>
    <dgm:cxn modelId="{054E56A2-921D-46FD-8FCF-6883ABA39BFE}" srcId="{7B339489-30AA-4A9F-BCEF-986FDF64EABA}" destId="{26BBD0CB-4C45-42C4-9B94-856DA42AABE6}" srcOrd="1" destOrd="0" parTransId="{FA2C8AA5-992F-4853-9ABF-4100FE3E7A93}" sibTransId="{9006893B-18D6-4ECF-A122-E2F8E8C69BCE}"/>
    <dgm:cxn modelId="{34F30081-6F95-4277-8605-A04C05903134}" srcId="{AB2F4159-C15C-447E-B66B-D69AE7FA8523}" destId="{18F70647-6595-4BE7-877F-05B0CD0E53D4}" srcOrd="0" destOrd="0" parTransId="{55F21C57-FF30-48C1-B86C-25567913A1F4}" sibTransId="{1A6E0E35-C7B9-4FBF-9D5B-76635C69B3CA}"/>
    <dgm:cxn modelId="{82E3994A-68B0-4922-B318-0174E43DB7F1}" type="presOf" srcId="{2567CD0B-9326-4632-AE98-03E848A7BA4F}" destId="{7533C9EC-4E5D-4E30-8124-2FF9F8FED365}" srcOrd="1" destOrd="0" presId="urn:microsoft.com/office/officeart/2008/layout/HorizontalMultiLevelHierarchy"/>
    <dgm:cxn modelId="{F23BB067-3143-4B7F-9610-FD580434F517}" type="presOf" srcId="{55E6641E-0D1E-4D83-8EFF-A475204955EF}" destId="{46C92547-6FE8-44CF-9463-316BAD765AA1}" srcOrd="1" destOrd="0" presId="urn:microsoft.com/office/officeart/2008/layout/HorizontalMultiLevelHierarchy"/>
    <dgm:cxn modelId="{2DB4F4E5-15B5-4DE7-A7AD-6617F4E2A0EA}" type="presOf" srcId="{7B339489-30AA-4A9F-BCEF-986FDF64EABA}" destId="{6471F9CE-F5C5-4495-8EB2-98B9B19FA251}" srcOrd="0" destOrd="0" presId="urn:microsoft.com/office/officeart/2008/layout/HorizontalMultiLevelHierarchy"/>
    <dgm:cxn modelId="{EDA413D8-DBF8-431E-92A7-8CC4F30F23C2}" srcId="{5785EFF4-0BEF-4514-8258-261638032C24}" destId="{FA0B0210-7966-4BF0-AD2C-B0C4FAA4B00D}" srcOrd="1" destOrd="0" parTransId="{29903FEC-644C-4187-8F7F-F471FBD4B7A4}" sibTransId="{AD0A96CC-98E2-47B5-8F3E-985B11870E57}"/>
    <dgm:cxn modelId="{57033424-E1BF-4A6E-A659-A620B3BE5213}" type="presOf" srcId="{FA2C8AA5-992F-4853-9ABF-4100FE3E7A93}" destId="{812DBEBB-4751-4771-86DF-1076C9E87232}" srcOrd="0" destOrd="0" presId="urn:microsoft.com/office/officeart/2008/layout/HorizontalMultiLevelHierarchy"/>
    <dgm:cxn modelId="{224AFC21-3088-44A2-99BB-9CDDD03ABF91}" type="presOf" srcId="{DA8B9822-BEF8-4752-A5FF-5CB3433B1C7E}" destId="{02287B57-0222-4B5C-937D-731359DFEAAE}" srcOrd="0" destOrd="0" presId="urn:microsoft.com/office/officeart/2008/layout/HorizontalMultiLevelHierarchy"/>
    <dgm:cxn modelId="{16873738-0D43-4F0C-B00D-D1DBCEE70226}" type="presOf" srcId="{05F3244E-7741-476D-A876-9AA3D9E9451B}" destId="{9D0800B9-FCE3-4FCB-910A-A6BC02C2E566}" srcOrd="1" destOrd="0" presId="urn:microsoft.com/office/officeart/2008/layout/HorizontalMultiLevelHierarchy"/>
    <dgm:cxn modelId="{0762F582-75D5-4CFB-B023-6D0A20C4234C}" type="presOf" srcId="{00EA83CF-0A53-44BF-A7D7-43AF55CDA1FA}" destId="{2CCB2BF8-2F60-4541-B7A1-CBCD4F34BCB9}" srcOrd="0" destOrd="0" presId="urn:microsoft.com/office/officeart/2008/layout/HorizontalMultiLevelHierarchy"/>
    <dgm:cxn modelId="{35A4CE5A-DA09-4491-A90D-EE33978577C1}" type="presOf" srcId="{26BBD0CB-4C45-42C4-9B94-856DA42AABE6}" destId="{6A2A16A8-F3D5-4E78-82BB-6099EF8B303D}" srcOrd="0" destOrd="0" presId="urn:microsoft.com/office/officeart/2008/layout/HorizontalMultiLevelHierarchy"/>
    <dgm:cxn modelId="{5FB4CE99-1E98-4E31-9F4F-B962668BE410}" type="presOf" srcId="{5785EFF4-0BEF-4514-8258-261638032C24}" destId="{5AA54A40-B9B2-49B9-BA5A-46EB0B48C54A}" srcOrd="0" destOrd="0" presId="urn:microsoft.com/office/officeart/2008/layout/HorizontalMultiLevelHierarchy"/>
    <dgm:cxn modelId="{6B42C37A-7912-4F69-A080-D3E8D42AAC5C}" srcId="{41318D84-38DB-4463-BDD6-67FDFC895B1E}" destId="{1D578C45-0B01-4902-8030-BD723011DF5E}" srcOrd="0" destOrd="0" parTransId="{55E6641E-0D1E-4D83-8EFF-A475204955EF}" sibTransId="{A786FCD0-1676-4C0D-8B0A-5218632F668A}"/>
    <dgm:cxn modelId="{E89F52D8-95E8-46C7-8F28-A8248D532B40}" type="presOf" srcId="{8163A6D6-5165-445F-BC79-CAEA3D27C1F0}" destId="{052A4050-1B76-48B5-B468-752ACB8E6B64}" srcOrd="1" destOrd="0" presId="urn:microsoft.com/office/officeart/2008/layout/HorizontalMultiLevelHierarchy"/>
    <dgm:cxn modelId="{A257CD9D-552B-40C3-B741-D114C534E8F4}" type="presOf" srcId="{00EA83CF-0A53-44BF-A7D7-43AF55CDA1FA}" destId="{FE7ABF81-06AC-4EBB-ABAC-908669818D89}" srcOrd="1" destOrd="0" presId="urn:microsoft.com/office/officeart/2008/layout/HorizontalMultiLevelHierarchy"/>
    <dgm:cxn modelId="{F7CFEC9E-B57E-464D-9DC6-BFBC69B117DC}" type="presOf" srcId="{29903FEC-644C-4187-8F7F-F471FBD4B7A4}" destId="{5E470BD0-65FA-43D1-93D8-83E7BA7AD82E}" srcOrd="0" destOrd="0" presId="urn:microsoft.com/office/officeart/2008/layout/HorizontalMultiLevelHierarchy"/>
    <dgm:cxn modelId="{EEA188C5-9496-4460-8C11-AAFE4272230F}" srcId="{11823219-7845-45A9-900C-B36B6AF80AC1}" destId="{135DABEE-3590-4976-9B4B-36DA2727FDE5}" srcOrd="1" destOrd="0" parTransId="{6217B511-B97D-4E7E-9F06-B80068391BCE}" sibTransId="{B4D61675-220B-474C-AABA-15E85081C33C}"/>
    <dgm:cxn modelId="{B3012002-6A4A-4F53-BCD4-11626E070440}" srcId="{11823219-7845-45A9-900C-B36B6AF80AC1}" destId="{8685D79E-EFAD-4620-A0EE-3BFB8D893AA0}" srcOrd="3" destOrd="0" parTransId="{DA9C35FA-34AC-479B-BE05-360D19FDFB38}" sibTransId="{16D86C5B-28DB-4799-820D-EAC0C94093E4}"/>
    <dgm:cxn modelId="{75C01D7B-B3D9-474D-A479-AD83CD4CC329}" type="presOf" srcId="{AB2F4159-C15C-447E-B66B-D69AE7FA8523}" destId="{1C062C46-6C58-4573-8FAE-084D826EAC3C}" srcOrd="0" destOrd="0" presId="urn:microsoft.com/office/officeart/2008/layout/HorizontalMultiLevelHierarchy"/>
    <dgm:cxn modelId="{3087AE24-B9DC-419B-8314-8F7621F5316E}" type="presOf" srcId="{55F21C57-FF30-48C1-B86C-25567913A1F4}" destId="{756160F0-0314-4360-878D-3DB64643F608}" srcOrd="0" destOrd="0" presId="urn:microsoft.com/office/officeart/2008/layout/HorizontalMultiLevelHierarchy"/>
    <dgm:cxn modelId="{51066885-C215-43A0-9833-B565C2AE080B}" type="presOf" srcId="{FA0B0210-7966-4BF0-AD2C-B0C4FAA4B00D}" destId="{0453F112-0F12-40CD-BAB0-A6B42134F56D}" srcOrd="0" destOrd="0" presId="urn:microsoft.com/office/officeart/2008/layout/HorizontalMultiLevelHierarchy"/>
    <dgm:cxn modelId="{742AD4D9-DEA5-4EAC-81C8-EFE73D290BBB}" type="presOf" srcId="{6C166744-36DE-4AD3-9377-37917EC8C94D}" destId="{E1A8247E-8691-4059-B088-C7C0E8D3CBBA}" srcOrd="0" destOrd="0" presId="urn:microsoft.com/office/officeart/2008/layout/HorizontalMultiLevelHierarchy"/>
    <dgm:cxn modelId="{50D552E6-5F34-4A36-8108-EEA4F54AD03D}" type="presOf" srcId="{752CE0A9-79CD-4985-A115-0DF01EC8094A}" destId="{2DE295F4-9CAC-4DD2-8869-22B5F06C5331}" srcOrd="1" destOrd="0" presId="urn:microsoft.com/office/officeart/2008/layout/HorizontalMultiLevelHierarchy"/>
    <dgm:cxn modelId="{7D690485-7329-46AA-BDC5-FACB9AE5332F}" type="presOf" srcId="{BD019DE8-B1FF-462F-ADA9-D14F72C4AA69}" destId="{3475ED35-035C-4633-96A3-1826E94A02C8}" srcOrd="0" destOrd="0" presId="urn:microsoft.com/office/officeart/2008/layout/HorizontalMultiLevelHierarchy"/>
    <dgm:cxn modelId="{2A85AD29-BE50-49D8-8663-B73A575F9274}" type="presOf" srcId="{8163A6D6-5165-445F-BC79-CAEA3D27C1F0}" destId="{32561244-F9FF-405D-A7FC-F44289E36246}" srcOrd="0" destOrd="0" presId="urn:microsoft.com/office/officeart/2008/layout/HorizontalMultiLevelHierarchy"/>
    <dgm:cxn modelId="{62ED6402-2552-438B-958D-7B7BA5955DE5}" type="presOf" srcId="{41318D84-38DB-4463-BDD6-67FDFC895B1E}" destId="{43C749BA-7B61-4DE5-9E1A-E94DA6D3996E}" srcOrd="0" destOrd="0" presId="urn:microsoft.com/office/officeart/2008/layout/HorizontalMultiLevelHierarchy"/>
    <dgm:cxn modelId="{1F0A0874-2DD6-4C28-829F-D7930AA6AAD5}" type="presOf" srcId="{11823219-7845-45A9-900C-B36B6AF80AC1}" destId="{71B8FED8-CC2A-4997-B9C0-0D0279167BDD}" srcOrd="0" destOrd="0" presId="urn:microsoft.com/office/officeart/2008/layout/HorizontalMultiLevelHierarchy"/>
    <dgm:cxn modelId="{A0B00CD4-5E3A-4BCF-A12F-018B82B84643}" type="presOf" srcId="{135DABEE-3590-4976-9B4B-36DA2727FDE5}" destId="{C60AEC85-86FF-4678-A421-244D56207E83}" srcOrd="0" destOrd="0" presId="urn:microsoft.com/office/officeart/2008/layout/HorizontalMultiLevelHierarchy"/>
    <dgm:cxn modelId="{A8B6FD83-509E-427F-A7E0-33E4E6B2B040}" type="presOf" srcId="{FA2C8AA5-992F-4853-9ABF-4100FE3E7A93}" destId="{CF5BC9B4-C5CB-4B98-BC70-324E82D5B223}" srcOrd="1" destOrd="0" presId="urn:microsoft.com/office/officeart/2008/layout/HorizontalMultiLevelHierarchy"/>
    <dgm:cxn modelId="{90CBE0A2-A6BB-4FCF-933B-753D0E947619}" type="presOf" srcId="{E0D41436-D19B-4943-BFBF-B1A1E541DB03}" destId="{51499D04-494F-4131-8D1C-2F9F67900A6A}" srcOrd="1" destOrd="0" presId="urn:microsoft.com/office/officeart/2008/layout/HorizontalMultiLevelHierarchy"/>
    <dgm:cxn modelId="{8F1858DB-D812-4D21-82A5-301965B2C9EA}" type="presOf" srcId="{5B4132A9-A7DA-4F60-A8CF-699C88BB8824}" destId="{D7DD73DF-6CD6-4412-9B08-B1E15FB28EA6}" srcOrd="0" destOrd="0" presId="urn:microsoft.com/office/officeart/2008/layout/HorizontalMultiLevelHierarchy"/>
    <dgm:cxn modelId="{A27C1C07-59FE-47C8-8B24-ADC29802952B}" type="presOf" srcId="{61521666-D68A-40EC-AF67-1E2164CDF370}" destId="{2AB1A73E-78D1-4B9F-B78E-B46C1AC3D117}" srcOrd="1" destOrd="0" presId="urn:microsoft.com/office/officeart/2008/layout/HorizontalMultiLevelHierarchy"/>
    <dgm:cxn modelId="{4D9199E6-AD1D-4DCC-A570-797912D2739E}" srcId="{1D578C45-0B01-4902-8030-BD723011DF5E}" destId="{11823219-7845-45A9-900C-B36B6AF80AC1}" srcOrd="1" destOrd="0" parTransId="{00EA83CF-0A53-44BF-A7D7-43AF55CDA1FA}" sibTransId="{BDDD7E1E-CDF3-4C6F-B654-26B58BE551B0}"/>
    <dgm:cxn modelId="{6BD33AE5-A22E-4B44-AC70-6F4C53427DEA}" srcId="{41318D84-38DB-4463-BDD6-67FDFC895B1E}" destId="{5785EFF4-0BEF-4514-8258-261638032C24}" srcOrd="1" destOrd="0" parTransId="{E0D41436-D19B-4943-BFBF-B1A1E541DB03}" sibTransId="{38900007-0226-492B-981A-7BC4A61ACE22}"/>
    <dgm:cxn modelId="{11850122-D7A8-4372-9DED-41484527DF23}" type="presOf" srcId="{6217B511-B97D-4E7E-9F06-B80068391BCE}" destId="{DA66EC88-E9CF-41D9-ADAF-29F197A8CD57}" srcOrd="1" destOrd="0" presId="urn:microsoft.com/office/officeart/2008/layout/HorizontalMultiLevelHierarchy"/>
    <dgm:cxn modelId="{48988824-B86C-41A4-81BB-5352315CF4A3}" type="presOf" srcId="{1D578C45-0B01-4902-8030-BD723011DF5E}" destId="{DF708F53-5525-49F8-8204-F67D75D87099}" srcOrd="0" destOrd="0" presId="urn:microsoft.com/office/officeart/2008/layout/HorizontalMultiLevelHierarchy"/>
    <dgm:cxn modelId="{12D1055D-4715-4574-8906-9977FC3761D1}" type="presOf" srcId="{2567CD0B-9326-4632-AE98-03E848A7BA4F}" destId="{D30DEE93-ECEA-42FF-BF74-F40A83C8A8DD}" srcOrd="0" destOrd="0" presId="urn:microsoft.com/office/officeart/2008/layout/HorizontalMultiLevelHierarchy"/>
    <dgm:cxn modelId="{91C5AD8B-078E-4F81-89DF-A3CA668BD258}" type="presOf" srcId="{6217B511-B97D-4E7E-9F06-B80068391BCE}" destId="{CBC5D1B3-B3BF-46F6-AEA4-8AAB6C746C5A}" srcOrd="0" destOrd="0" presId="urn:microsoft.com/office/officeart/2008/layout/HorizontalMultiLevelHierarchy"/>
    <dgm:cxn modelId="{11929FD1-7CE8-4A83-8355-58BA6747D1EA}" type="presOf" srcId="{752CE0A9-79CD-4985-A115-0DF01EC8094A}" destId="{DEFE7457-9AA5-49BC-8A38-28423C3537E9}" srcOrd="0" destOrd="0" presId="urn:microsoft.com/office/officeart/2008/layout/HorizontalMultiLevelHierarchy"/>
    <dgm:cxn modelId="{1A9CC6AE-1B7E-47AD-8495-73D8EA4F69A4}" srcId="{11823219-7845-45A9-900C-B36B6AF80AC1}" destId="{B54D6F2C-86CF-470C-9BC0-8276FCEA1280}" srcOrd="2" destOrd="0" parTransId="{BD019DE8-B1FF-462F-ADA9-D14F72C4AA69}" sibTransId="{AC69BE28-54FD-4498-9919-3C140DA89DB7}"/>
    <dgm:cxn modelId="{A9C3FCA0-C6C3-4B0F-83F2-672D454A1E9D}" type="presOf" srcId="{8685D79E-EFAD-4620-A0EE-3BFB8D893AA0}" destId="{AF7EEF0B-7D1D-4403-874D-444546331BD7}" srcOrd="0" destOrd="0" presId="urn:microsoft.com/office/officeart/2008/layout/HorizontalMultiLevelHierarchy"/>
    <dgm:cxn modelId="{F66780AF-CEBF-4D42-B5F3-3F97CCEF71A7}" type="presOf" srcId="{0E0CF844-54ED-4020-8B7E-C14033170705}" destId="{45AE21FD-AD6A-48B8-9910-499DEE714C5E}" srcOrd="0" destOrd="0" presId="urn:microsoft.com/office/officeart/2008/layout/HorizontalMultiLevelHierarchy"/>
    <dgm:cxn modelId="{E2B95EF1-8B87-4D02-A829-AAA29B2C9079}" type="presParOf" srcId="{EA397D57-FC9A-4D4C-97ED-BB08D08E90BB}" destId="{697987C5-A8C0-4FB7-8E63-901CE275269F}" srcOrd="0" destOrd="0" presId="urn:microsoft.com/office/officeart/2008/layout/HorizontalMultiLevelHierarchy"/>
    <dgm:cxn modelId="{67D8F9E2-7992-4AB0-BE45-B16A9545CCF8}" type="presParOf" srcId="{697987C5-A8C0-4FB7-8E63-901CE275269F}" destId="{43C749BA-7B61-4DE5-9E1A-E94DA6D3996E}" srcOrd="0" destOrd="0" presId="urn:microsoft.com/office/officeart/2008/layout/HorizontalMultiLevelHierarchy"/>
    <dgm:cxn modelId="{8B2ADA4D-D1D1-41C5-9B59-24E584BFBEEC}" type="presParOf" srcId="{697987C5-A8C0-4FB7-8E63-901CE275269F}" destId="{ABB382F0-0B5C-4D7E-9A44-219ABB7A934F}" srcOrd="1" destOrd="0" presId="urn:microsoft.com/office/officeart/2008/layout/HorizontalMultiLevelHierarchy"/>
    <dgm:cxn modelId="{5C646C1D-322B-45AB-88F1-0D0FE864BCA8}" type="presParOf" srcId="{ABB382F0-0B5C-4D7E-9A44-219ABB7A934F}" destId="{5C9746DC-C529-4A2A-9098-46EF69281819}" srcOrd="0" destOrd="0" presId="urn:microsoft.com/office/officeart/2008/layout/HorizontalMultiLevelHierarchy"/>
    <dgm:cxn modelId="{82B151F5-8EBA-4889-AD6C-E0ED2BF45631}" type="presParOf" srcId="{5C9746DC-C529-4A2A-9098-46EF69281819}" destId="{46C92547-6FE8-44CF-9463-316BAD765AA1}" srcOrd="0" destOrd="0" presId="urn:microsoft.com/office/officeart/2008/layout/HorizontalMultiLevelHierarchy"/>
    <dgm:cxn modelId="{C49751BF-F261-4EA0-B806-0CD0A19E3AA6}" type="presParOf" srcId="{ABB382F0-0B5C-4D7E-9A44-219ABB7A934F}" destId="{DB94F604-1627-4184-AA6C-E179041231B1}" srcOrd="1" destOrd="0" presId="urn:microsoft.com/office/officeart/2008/layout/HorizontalMultiLevelHierarchy"/>
    <dgm:cxn modelId="{62DC4138-69CA-4BA6-96F5-E5EBD733825B}" type="presParOf" srcId="{DB94F604-1627-4184-AA6C-E179041231B1}" destId="{DF708F53-5525-49F8-8204-F67D75D87099}" srcOrd="0" destOrd="0" presId="urn:microsoft.com/office/officeart/2008/layout/HorizontalMultiLevelHierarchy"/>
    <dgm:cxn modelId="{C32EDF10-1D2D-48FE-AC1F-61ED9ABDAF60}" type="presParOf" srcId="{DB94F604-1627-4184-AA6C-E179041231B1}" destId="{31670E78-E853-4471-A6B2-E6C0B8FB833F}" srcOrd="1" destOrd="0" presId="urn:microsoft.com/office/officeart/2008/layout/HorizontalMultiLevelHierarchy"/>
    <dgm:cxn modelId="{9B5F4896-D715-4CC9-8C30-EDD7BE082630}" type="presParOf" srcId="{31670E78-E853-4471-A6B2-E6C0B8FB833F}" destId="{32561244-F9FF-405D-A7FC-F44289E36246}" srcOrd="0" destOrd="0" presId="urn:microsoft.com/office/officeart/2008/layout/HorizontalMultiLevelHierarchy"/>
    <dgm:cxn modelId="{0706CBDC-CC68-4AC7-8454-78F227898513}" type="presParOf" srcId="{32561244-F9FF-405D-A7FC-F44289E36246}" destId="{052A4050-1B76-48B5-B468-752ACB8E6B64}" srcOrd="0" destOrd="0" presId="urn:microsoft.com/office/officeart/2008/layout/HorizontalMultiLevelHierarchy"/>
    <dgm:cxn modelId="{0177990C-12AF-43D0-83C7-279DB9639F49}" type="presParOf" srcId="{31670E78-E853-4471-A6B2-E6C0B8FB833F}" destId="{35667601-8278-4046-8629-3B5F8A4902B5}" srcOrd="1" destOrd="0" presId="urn:microsoft.com/office/officeart/2008/layout/HorizontalMultiLevelHierarchy"/>
    <dgm:cxn modelId="{D45BCDA2-03BD-453D-9562-F06F2C406670}" type="presParOf" srcId="{35667601-8278-4046-8629-3B5F8A4902B5}" destId="{1C062C46-6C58-4573-8FAE-084D826EAC3C}" srcOrd="0" destOrd="0" presId="urn:microsoft.com/office/officeart/2008/layout/HorizontalMultiLevelHierarchy"/>
    <dgm:cxn modelId="{25888A2A-8021-4C4C-B0A1-9CC11F581960}" type="presParOf" srcId="{35667601-8278-4046-8629-3B5F8A4902B5}" destId="{93FECA29-79E5-40D8-9E32-4A906D394F8F}" srcOrd="1" destOrd="0" presId="urn:microsoft.com/office/officeart/2008/layout/HorizontalMultiLevelHierarchy"/>
    <dgm:cxn modelId="{DAF361E2-66B0-4E3F-9C42-3EA708F9B53D}" type="presParOf" srcId="{93FECA29-79E5-40D8-9E32-4A906D394F8F}" destId="{756160F0-0314-4360-878D-3DB64643F608}" srcOrd="0" destOrd="0" presId="urn:microsoft.com/office/officeart/2008/layout/HorizontalMultiLevelHierarchy"/>
    <dgm:cxn modelId="{9B911BF9-1673-4B95-A120-E92B9D385520}" type="presParOf" srcId="{756160F0-0314-4360-878D-3DB64643F608}" destId="{5BD7467B-8CDA-465E-9AA0-2B14118B6DAE}" srcOrd="0" destOrd="0" presId="urn:microsoft.com/office/officeart/2008/layout/HorizontalMultiLevelHierarchy"/>
    <dgm:cxn modelId="{E8159D36-F6D1-4CF9-8DF2-C4EB31E7DD01}" type="presParOf" srcId="{93FECA29-79E5-40D8-9E32-4A906D394F8F}" destId="{3BCE7B66-6F75-40E4-8E46-371663D871E7}" srcOrd="1" destOrd="0" presId="urn:microsoft.com/office/officeart/2008/layout/HorizontalMultiLevelHierarchy"/>
    <dgm:cxn modelId="{DAEBE8AB-47A2-4A44-81F6-6F0452E96BA4}" type="presParOf" srcId="{3BCE7B66-6F75-40E4-8E46-371663D871E7}" destId="{D8BEF055-F87A-41EB-92A5-A28AEAC8CE0C}" srcOrd="0" destOrd="0" presId="urn:microsoft.com/office/officeart/2008/layout/HorizontalMultiLevelHierarchy"/>
    <dgm:cxn modelId="{C984C1AC-6288-4C01-B876-81FE0DE05A08}" type="presParOf" srcId="{3BCE7B66-6F75-40E4-8E46-371663D871E7}" destId="{E34D6B08-E3D0-4AC8-B715-527CBCF1FFAB}" srcOrd="1" destOrd="0" presId="urn:microsoft.com/office/officeart/2008/layout/HorizontalMultiLevelHierarchy"/>
    <dgm:cxn modelId="{1FE46FFA-3713-496C-9A89-703428750AB5}" type="presParOf" srcId="{93FECA29-79E5-40D8-9E32-4A906D394F8F}" destId="{A0A28075-5545-4E9E-9D0D-56EA74532F69}" srcOrd="2" destOrd="0" presId="urn:microsoft.com/office/officeart/2008/layout/HorizontalMultiLevelHierarchy"/>
    <dgm:cxn modelId="{D446B83D-753B-4F3B-819E-DE72E5B90910}" type="presParOf" srcId="{A0A28075-5545-4E9E-9D0D-56EA74532F69}" destId="{2AB1A73E-78D1-4B9F-B78E-B46C1AC3D117}" srcOrd="0" destOrd="0" presId="urn:microsoft.com/office/officeart/2008/layout/HorizontalMultiLevelHierarchy"/>
    <dgm:cxn modelId="{6C1E6755-49BA-4355-9B56-3B104A4F40F7}" type="presParOf" srcId="{93FECA29-79E5-40D8-9E32-4A906D394F8F}" destId="{BA009660-4B54-4F43-91E3-3C7F7D7DE96C}" srcOrd="3" destOrd="0" presId="urn:microsoft.com/office/officeart/2008/layout/HorizontalMultiLevelHierarchy"/>
    <dgm:cxn modelId="{0AD0FB3C-3D55-446E-BEBC-F66EE685038C}" type="presParOf" srcId="{BA009660-4B54-4F43-91E3-3C7F7D7DE96C}" destId="{6471F9CE-F5C5-4495-8EB2-98B9B19FA251}" srcOrd="0" destOrd="0" presId="urn:microsoft.com/office/officeart/2008/layout/HorizontalMultiLevelHierarchy"/>
    <dgm:cxn modelId="{82F47B24-3FF4-4438-8D05-905FE04F3EC8}" type="presParOf" srcId="{BA009660-4B54-4F43-91E3-3C7F7D7DE96C}" destId="{61B5F07F-A92E-4259-BF30-0549973BB3B9}" srcOrd="1" destOrd="0" presId="urn:microsoft.com/office/officeart/2008/layout/HorizontalMultiLevelHierarchy"/>
    <dgm:cxn modelId="{B89AF0FF-9BA2-4436-BFEF-F9D54D65CD53}" type="presParOf" srcId="{61B5F07F-A92E-4259-BF30-0549973BB3B9}" destId="{6CEBF47A-84B4-43E0-91CA-FD142339A813}" srcOrd="0" destOrd="0" presId="urn:microsoft.com/office/officeart/2008/layout/HorizontalMultiLevelHierarchy"/>
    <dgm:cxn modelId="{46D69C03-699F-4181-A9C1-9D2E67284F25}" type="presParOf" srcId="{6CEBF47A-84B4-43E0-91CA-FD142339A813}" destId="{141DAF8E-E2DF-4E3F-973D-0E84E9FFFA0D}" srcOrd="0" destOrd="0" presId="urn:microsoft.com/office/officeart/2008/layout/HorizontalMultiLevelHierarchy"/>
    <dgm:cxn modelId="{A683B76F-C110-4394-9F0D-23F18D6EB4E0}" type="presParOf" srcId="{61B5F07F-A92E-4259-BF30-0549973BB3B9}" destId="{FF89F999-314F-48B9-B4EA-6871C61CFB28}" srcOrd="1" destOrd="0" presId="urn:microsoft.com/office/officeart/2008/layout/HorizontalMultiLevelHierarchy"/>
    <dgm:cxn modelId="{C0CB2921-F79B-4F0C-BA89-C7A658D800B3}" type="presParOf" srcId="{FF89F999-314F-48B9-B4EA-6871C61CFB28}" destId="{8BE75A16-A84B-4B55-A648-2671A6C500AA}" srcOrd="0" destOrd="0" presId="urn:microsoft.com/office/officeart/2008/layout/HorizontalMultiLevelHierarchy"/>
    <dgm:cxn modelId="{DEBA19E3-6309-42F2-899B-0A806A4E696B}" type="presParOf" srcId="{FF89F999-314F-48B9-B4EA-6871C61CFB28}" destId="{3A84C1CB-1523-4BE4-9C94-40289EC1BA07}" srcOrd="1" destOrd="0" presId="urn:microsoft.com/office/officeart/2008/layout/HorizontalMultiLevelHierarchy"/>
    <dgm:cxn modelId="{ED7CBFD0-2E5D-4B0B-A080-063875F05FE7}" type="presParOf" srcId="{61B5F07F-A92E-4259-BF30-0549973BB3B9}" destId="{812DBEBB-4751-4771-86DF-1076C9E87232}" srcOrd="2" destOrd="0" presId="urn:microsoft.com/office/officeart/2008/layout/HorizontalMultiLevelHierarchy"/>
    <dgm:cxn modelId="{BC034087-6573-4B26-B214-95C6AF2130B5}" type="presParOf" srcId="{812DBEBB-4751-4771-86DF-1076C9E87232}" destId="{CF5BC9B4-C5CB-4B98-BC70-324E82D5B223}" srcOrd="0" destOrd="0" presId="urn:microsoft.com/office/officeart/2008/layout/HorizontalMultiLevelHierarchy"/>
    <dgm:cxn modelId="{B238F6F0-6E4F-45FF-B09D-E81D117806EB}" type="presParOf" srcId="{61B5F07F-A92E-4259-BF30-0549973BB3B9}" destId="{88AE5D00-D787-480B-A05F-C93C9090832A}" srcOrd="3" destOrd="0" presId="urn:microsoft.com/office/officeart/2008/layout/HorizontalMultiLevelHierarchy"/>
    <dgm:cxn modelId="{8F49268D-C1C0-42B4-99E3-AB6BBCE5DC0D}" type="presParOf" srcId="{88AE5D00-D787-480B-A05F-C93C9090832A}" destId="{6A2A16A8-F3D5-4E78-82BB-6099EF8B303D}" srcOrd="0" destOrd="0" presId="urn:microsoft.com/office/officeart/2008/layout/HorizontalMultiLevelHierarchy"/>
    <dgm:cxn modelId="{330550D5-D355-497F-A025-19D072551E17}" type="presParOf" srcId="{88AE5D00-D787-480B-A05F-C93C9090832A}" destId="{61A2E2C2-718A-49D6-B4AE-307C42141ABD}" srcOrd="1" destOrd="0" presId="urn:microsoft.com/office/officeart/2008/layout/HorizontalMultiLevelHierarchy"/>
    <dgm:cxn modelId="{062D63C3-5120-4478-8902-CF03963B9F26}" type="presParOf" srcId="{93FECA29-79E5-40D8-9E32-4A906D394F8F}" destId="{DEFE7457-9AA5-49BC-8A38-28423C3537E9}" srcOrd="4" destOrd="0" presId="urn:microsoft.com/office/officeart/2008/layout/HorizontalMultiLevelHierarchy"/>
    <dgm:cxn modelId="{87C299E5-73D9-4E55-9E9A-92BC9F9465D0}" type="presParOf" srcId="{DEFE7457-9AA5-49BC-8A38-28423C3537E9}" destId="{2DE295F4-9CAC-4DD2-8869-22B5F06C5331}" srcOrd="0" destOrd="0" presId="urn:microsoft.com/office/officeart/2008/layout/HorizontalMultiLevelHierarchy"/>
    <dgm:cxn modelId="{01056F01-DC8A-4589-996A-8729EBE4B0C6}" type="presParOf" srcId="{93FECA29-79E5-40D8-9E32-4A906D394F8F}" destId="{711D0755-29E3-4DB3-B3E0-63CB8D90FA10}" srcOrd="5" destOrd="0" presId="urn:microsoft.com/office/officeart/2008/layout/HorizontalMultiLevelHierarchy"/>
    <dgm:cxn modelId="{6E3D4F28-3A6E-4E40-BE15-02F8E14F650B}" type="presParOf" srcId="{711D0755-29E3-4DB3-B3E0-63CB8D90FA10}" destId="{E1A8247E-8691-4059-B088-C7C0E8D3CBBA}" srcOrd="0" destOrd="0" presId="urn:microsoft.com/office/officeart/2008/layout/HorizontalMultiLevelHierarchy"/>
    <dgm:cxn modelId="{78AFA289-541D-448C-8816-48FB478B0427}" type="presParOf" srcId="{711D0755-29E3-4DB3-B3E0-63CB8D90FA10}" destId="{0410D757-0AE4-4528-8446-6A33F49E95B2}" srcOrd="1" destOrd="0" presId="urn:microsoft.com/office/officeart/2008/layout/HorizontalMultiLevelHierarchy"/>
    <dgm:cxn modelId="{74CE187F-1D7D-4E51-8A91-75B5D9F72E8A}" type="presParOf" srcId="{31670E78-E853-4471-A6B2-E6C0B8FB833F}" destId="{2CCB2BF8-2F60-4541-B7A1-CBCD4F34BCB9}" srcOrd="2" destOrd="0" presId="urn:microsoft.com/office/officeart/2008/layout/HorizontalMultiLevelHierarchy"/>
    <dgm:cxn modelId="{427DEF44-B88D-43E3-8BE9-7EE9150626B9}" type="presParOf" srcId="{2CCB2BF8-2F60-4541-B7A1-CBCD4F34BCB9}" destId="{FE7ABF81-06AC-4EBB-ABAC-908669818D89}" srcOrd="0" destOrd="0" presId="urn:microsoft.com/office/officeart/2008/layout/HorizontalMultiLevelHierarchy"/>
    <dgm:cxn modelId="{8B49783D-ECC5-4B73-9B3A-1D94CAF150CE}" type="presParOf" srcId="{31670E78-E853-4471-A6B2-E6C0B8FB833F}" destId="{471B5A84-814E-4007-958C-CCF6166A5866}" srcOrd="3" destOrd="0" presId="urn:microsoft.com/office/officeart/2008/layout/HorizontalMultiLevelHierarchy"/>
    <dgm:cxn modelId="{F9A58A39-8694-4400-A7CF-D5C4F72C8EE9}" type="presParOf" srcId="{471B5A84-814E-4007-958C-CCF6166A5866}" destId="{71B8FED8-CC2A-4997-B9C0-0D0279167BDD}" srcOrd="0" destOrd="0" presId="urn:microsoft.com/office/officeart/2008/layout/HorizontalMultiLevelHierarchy"/>
    <dgm:cxn modelId="{31EFE575-1F8B-424E-AAFB-FFAB19D3CF4D}" type="presParOf" srcId="{471B5A84-814E-4007-958C-CCF6166A5866}" destId="{EDEC6E72-F9C0-4BEB-BB5E-159BABCA4EBC}" srcOrd="1" destOrd="0" presId="urn:microsoft.com/office/officeart/2008/layout/HorizontalMultiLevelHierarchy"/>
    <dgm:cxn modelId="{01A32DCA-F567-4902-B478-058847F1755C}" type="presParOf" srcId="{EDEC6E72-F9C0-4BEB-BB5E-159BABCA4EBC}" destId="{48B23274-8ECC-4DD9-9239-2B7C29E33D45}" srcOrd="0" destOrd="0" presId="urn:microsoft.com/office/officeart/2008/layout/HorizontalMultiLevelHierarchy"/>
    <dgm:cxn modelId="{A08BD92E-1C29-48E2-B146-C4011455EC1F}" type="presParOf" srcId="{48B23274-8ECC-4DD9-9239-2B7C29E33D45}" destId="{9D0800B9-FCE3-4FCB-910A-A6BC02C2E566}" srcOrd="0" destOrd="0" presId="urn:microsoft.com/office/officeart/2008/layout/HorizontalMultiLevelHierarchy"/>
    <dgm:cxn modelId="{B872B5F1-6506-42CA-B5AA-C87623C3E03E}" type="presParOf" srcId="{EDEC6E72-F9C0-4BEB-BB5E-159BABCA4EBC}" destId="{664E6554-56EC-4935-96EF-6BD14D5C69FA}" srcOrd="1" destOrd="0" presId="urn:microsoft.com/office/officeart/2008/layout/HorizontalMultiLevelHierarchy"/>
    <dgm:cxn modelId="{34745CF1-1ACE-4CD0-824B-5E46ACFE7C71}" type="presParOf" srcId="{664E6554-56EC-4935-96EF-6BD14D5C69FA}" destId="{D7DD73DF-6CD6-4412-9B08-B1E15FB28EA6}" srcOrd="0" destOrd="0" presId="urn:microsoft.com/office/officeart/2008/layout/HorizontalMultiLevelHierarchy"/>
    <dgm:cxn modelId="{42F90E63-FBAA-474D-AAB6-B1CAB74AF537}" type="presParOf" srcId="{664E6554-56EC-4935-96EF-6BD14D5C69FA}" destId="{DAD60DAA-1557-452D-B010-382E9FBA86DB}" srcOrd="1" destOrd="0" presId="urn:microsoft.com/office/officeart/2008/layout/HorizontalMultiLevelHierarchy"/>
    <dgm:cxn modelId="{BAC5EB7A-DE2E-4A3B-BDAB-BF8AE007BCB3}" type="presParOf" srcId="{EDEC6E72-F9C0-4BEB-BB5E-159BABCA4EBC}" destId="{CBC5D1B3-B3BF-46F6-AEA4-8AAB6C746C5A}" srcOrd="2" destOrd="0" presId="urn:microsoft.com/office/officeart/2008/layout/HorizontalMultiLevelHierarchy"/>
    <dgm:cxn modelId="{30C98549-EE84-4694-8419-8816075E8329}" type="presParOf" srcId="{CBC5D1B3-B3BF-46F6-AEA4-8AAB6C746C5A}" destId="{DA66EC88-E9CF-41D9-ADAF-29F197A8CD57}" srcOrd="0" destOrd="0" presId="urn:microsoft.com/office/officeart/2008/layout/HorizontalMultiLevelHierarchy"/>
    <dgm:cxn modelId="{53E2618A-EEFA-4062-9347-31D38E0B99CD}" type="presParOf" srcId="{EDEC6E72-F9C0-4BEB-BB5E-159BABCA4EBC}" destId="{DB637DD3-CF3A-4FA2-AE37-ADAA55944420}" srcOrd="3" destOrd="0" presId="urn:microsoft.com/office/officeart/2008/layout/HorizontalMultiLevelHierarchy"/>
    <dgm:cxn modelId="{BA4F207C-A954-4C7E-82B0-7642537A84BA}" type="presParOf" srcId="{DB637DD3-CF3A-4FA2-AE37-ADAA55944420}" destId="{C60AEC85-86FF-4678-A421-244D56207E83}" srcOrd="0" destOrd="0" presId="urn:microsoft.com/office/officeart/2008/layout/HorizontalMultiLevelHierarchy"/>
    <dgm:cxn modelId="{E91A7930-948A-45C7-AF6F-CA7CF68F7392}" type="presParOf" srcId="{DB637DD3-CF3A-4FA2-AE37-ADAA55944420}" destId="{59BF5578-ACA3-4A97-ADCA-0A0BF85A0BFC}" srcOrd="1" destOrd="0" presId="urn:microsoft.com/office/officeart/2008/layout/HorizontalMultiLevelHierarchy"/>
    <dgm:cxn modelId="{A30387CE-1EA5-4E0C-9574-0F7112866F9F}" type="presParOf" srcId="{EDEC6E72-F9C0-4BEB-BB5E-159BABCA4EBC}" destId="{3475ED35-035C-4633-96A3-1826E94A02C8}" srcOrd="4" destOrd="0" presId="urn:microsoft.com/office/officeart/2008/layout/HorizontalMultiLevelHierarchy"/>
    <dgm:cxn modelId="{C8A3796E-D07C-422F-990E-96B2A52B2291}" type="presParOf" srcId="{3475ED35-035C-4633-96A3-1826E94A02C8}" destId="{751A006B-D315-4F6F-8F7B-ADA0AC7EA5AF}" srcOrd="0" destOrd="0" presId="urn:microsoft.com/office/officeart/2008/layout/HorizontalMultiLevelHierarchy"/>
    <dgm:cxn modelId="{C2841529-F948-4957-9350-14BE6445EFF0}" type="presParOf" srcId="{EDEC6E72-F9C0-4BEB-BB5E-159BABCA4EBC}" destId="{E9929A78-B6B4-4D1C-941F-98C6F64ADFAF}" srcOrd="5" destOrd="0" presId="urn:microsoft.com/office/officeart/2008/layout/HorizontalMultiLevelHierarchy"/>
    <dgm:cxn modelId="{9F27A7DE-0E55-4914-BA0E-D3AFD655C22E}" type="presParOf" srcId="{E9929A78-B6B4-4D1C-941F-98C6F64ADFAF}" destId="{F37C075D-66A4-46AD-AC2C-CB5EFC94E63F}" srcOrd="0" destOrd="0" presId="urn:microsoft.com/office/officeart/2008/layout/HorizontalMultiLevelHierarchy"/>
    <dgm:cxn modelId="{5A3FB7E8-C76F-4270-BD3E-BADFAE8E446D}" type="presParOf" srcId="{E9929A78-B6B4-4D1C-941F-98C6F64ADFAF}" destId="{465AE0D8-FD0E-4A47-9CA2-01C347669DA5}" srcOrd="1" destOrd="0" presId="urn:microsoft.com/office/officeart/2008/layout/HorizontalMultiLevelHierarchy"/>
    <dgm:cxn modelId="{F724A5D5-A72F-4671-ACE9-89EABAB341B3}" type="presParOf" srcId="{EDEC6E72-F9C0-4BEB-BB5E-159BABCA4EBC}" destId="{8562A585-1FBD-4007-A075-C0115ACC37DE}" srcOrd="6" destOrd="0" presId="urn:microsoft.com/office/officeart/2008/layout/HorizontalMultiLevelHierarchy"/>
    <dgm:cxn modelId="{DAF47ECB-B203-4505-8CE4-5CB024CC4D6C}" type="presParOf" srcId="{8562A585-1FBD-4007-A075-C0115ACC37DE}" destId="{7F12EBA2-DCCC-43E3-9294-8D07129481B3}" srcOrd="0" destOrd="0" presId="urn:microsoft.com/office/officeart/2008/layout/HorizontalMultiLevelHierarchy"/>
    <dgm:cxn modelId="{7B4D15F6-56C3-4622-B680-EFE9A546192E}" type="presParOf" srcId="{EDEC6E72-F9C0-4BEB-BB5E-159BABCA4EBC}" destId="{7FE7E237-DAFF-4136-8B0F-8AAE3086508E}" srcOrd="7" destOrd="0" presId="urn:microsoft.com/office/officeart/2008/layout/HorizontalMultiLevelHierarchy"/>
    <dgm:cxn modelId="{7CA79C8A-5206-4D3B-90F5-A06F4649B47E}" type="presParOf" srcId="{7FE7E237-DAFF-4136-8B0F-8AAE3086508E}" destId="{AF7EEF0B-7D1D-4403-874D-444546331BD7}" srcOrd="0" destOrd="0" presId="urn:microsoft.com/office/officeart/2008/layout/HorizontalMultiLevelHierarchy"/>
    <dgm:cxn modelId="{40720B8A-BCB4-4BCD-8F7B-EB5766188BCD}" type="presParOf" srcId="{7FE7E237-DAFF-4136-8B0F-8AAE3086508E}" destId="{FF677BC9-003A-4966-B607-DE38CAB95294}" srcOrd="1" destOrd="0" presId="urn:microsoft.com/office/officeart/2008/layout/HorizontalMultiLevelHierarchy"/>
    <dgm:cxn modelId="{EF0CD92C-2B77-4038-B267-D60C1C7579AA}" type="presParOf" srcId="{EDEC6E72-F9C0-4BEB-BB5E-159BABCA4EBC}" destId="{C619DF9C-9620-4035-BC28-F36D2E7093C4}" srcOrd="8" destOrd="0" presId="urn:microsoft.com/office/officeart/2008/layout/HorizontalMultiLevelHierarchy"/>
    <dgm:cxn modelId="{3FC7BF7E-4534-430F-97B0-8584972A76DB}" type="presParOf" srcId="{C619DF9C-9620-4035-BC28-F36D2E7093C4}" destId="{D55C4221-F985-4EDA-A8BC-B56DFC7AB025}" srcOrd="0" destOrd="0" presId="urn:microsoft.com/office/officeart/2008/layout/HorizontalMultiLevelHierarchy"/>
    <dgm:cxn modelId="{ABB58F5D-E0F2-472A-AE9D-A201636F239F}" type="presParOf" srcId="{EDEC6E72-F9C0-4BEB-BB5E-159BABCA4EBC}" destId="{37ECBE7D-0913-4067-ACEB-CC8A45F9C354}" srcOrd="9" destOrd="0" presId="urn:microsoft.com/office/officeart/2008/layout/HorizontalMultiLevelHierarchy"/>
    <dgm:cxn modelId="{1C0D01AA-5C01-44AC-BE93-6CA00C3E5D96}" type="presParOf" srcId="{37ECBE7D-0913-4067-ACEB-CC8A45F9C354}" destId="{45AE21FD-AD6A-48B8-9910-499DEE714C5E}" srcOrd="0" destOrd="0" presId="urn:microsoft.com/office/officeart/2008/layout/HorizontalMultiLevelHierarchy"/>
    <dgm:cxn modelId="{52F2DE9F-CAE7-4314-B28A-C62A82332663}" type="presParOf" srcId="{37ECBE7D-0913-4067-ACEB-CC8A45F9C354}" destId="{D6EB8975-B82D-465F-9FB9-C95B8C5D66F9}" srcOrd="1" destOrd="0" presId="urn:microsoft.com/office/officeart/2008/layout/HorizontalMultiLevelHierarchy"/>
    <dgm:cxn modelId="{8009231F-0AB9-44EA-934F-FBC2E472C42A}" type="presParOf" srcId="{ABB382F0-0B5C-4D7E-9A44-219ABB7A934F}" destId="{D83C39C3-3123-466D-9C67-3D1E4B6E6FCB}" srcOrd="2" destOrd="0" presId="urn:microsoft.com/office/officeart/2008/layout/HorizontalMultiLevelHierarchy"/>
    <dgm:cxn modelId="{F9717A1F-2299-4F26-9194-EBDA001E35C1}" type="presParOf" srcId="{D83C39C3-3123-466D-9C67-3D1E4B6E6FCB}" destId="{51499D04-494F-4131-8D1C-2F9F67900A6A}" srcOrd="0" destOrd="0" presId="urn:microsoft.com/office/officeart/2008/layout/HorizontalMultiLevelHierarchy"/>
    <dgm:cxn modelId="{E25CB021-9A09-4D49-ACA8-BB47946F3389}" type="presParOf" srcId="{ABB382F0-0B5C-4D7E-9A44-219ABB7A934F}" destId="{751C25E6-F5D8-4F7C-A1FB-9A06D78C200A}" srcOrd="3" destOrd="0" presId="urn:microsoft.com/office/officeart/2008/layout/HorizontalMultiLevelHierarchy"/>
    <dgm:cxn modelId="{08F5B0C4-F9BF-4C95-8E76-921B2A88F4CA}" type="presParOf" srcId="{751C25E6-F5D8-4F7C-A1FB-9A06D78C200A}" destId="{5AA54A40-B9B2-49B9-BA5A-46EB0B48C54A}" srcOrd="0" destOrd="0" presId="urn:microsoft.com/office/officeart/2008/layout/HorizontalMultiLevelHierarchy"/>
    <dgm:cxn modelId="{4167D886-397B-498D-B2EB-85C61E1A11E5}" type="presParOf" srcId="{751C25E6-F5D8-4F7C-A1FB-9A06D78C200A}" destId="{064C848D-B631-49D6-9A68-C52ADFC41795}" srcOrd="1" destOrd="0" presId="urn:microsoft.com/office/officeart/2008/layout/HorizontalMultiLevelHierarchy"/>
    <dgm:cxn modelId="{7E86121D-92FD-4548-9B05-0B71B1DB76C5}" type="presParOf" srcId="{064C848D-B631-49D6-9A68-C52ADFC41795}" destId="{D30DEE93-ECEA-42FF-BF74-F40A83C8A8DD}" srcOrd="0" destOrd="0" presId="urn:microsoft.com/office/officeart/2008/layout/HorizontalMultiLevelHierarchy"/>
    <dgm:cxn modelId="{4CCAF04B-A1DE-4B74-BE0F-122549AA580C}" type="presParOf" srcId="{D30DEE93-ECEA-42FF-BF74-F40A83C8A8DD}" destId="{7533C9EC-4E5D-4E30-8124-2FF9F8FED365}" srcOrd="0" destOrd="0" presId="urn:microsoft.com/office/officeart/2008/layout/HorizontalMultiLevelHierarchy"/>
    <dgm:cxn modelId="{C6397DB1-DD06-46B0-B1B7-12D1BCB1556B}" type="presParOf" srcId="{064C848D-B631-49D6-9A68-C52ADFC41795}" destId="{8044E90B-11A3-4DE0-A666-974F50583152}" srcOrd="1" destOrd="0" presId="urn:microsoft.com/office/officeart/2008/layout/HorizontalMultiLevelHierarchy"/>
    <dgm:cxn modelId="{20D32967-7696-4797-B0CC-512ED7986D65}" type="presParOf" srcId="{8044E90B-11A3-4DE0-A666-974F50583152}" destId="{02287B57-0222-4B5C-937D-731359DFEAAE}" srcOrd="0" destOrd="0" presId="urn:microsoft.com/office/officeart/2008/layout/HorizontalMultiLevelHierarchy"/>
    <dgm:cxn modelId="{611B6475-FD25-487D-9243-4A05AE235D8F}" type="presParOf" srcId="{8044E90B-11A3-4DE0-A666-974F50583152}" destId="{BBDFA48C-0B19-431F-8973-97AC63306DB1}" srcOrd="1" destOrd="0" presId="urn:microsoft.com/office/officeart/2008/layout/HorizontalMultiLevelHierarchy"/>
    <dgm:cxn modelId="{FFA0CDF3-92E1-4890-9BF1-07DD1457D343}" type="presParOf" srcId="{064C848D-B631-49D6-9A68-C52ADFC41795}" destId="{5E470BD0-65FA-43D1-93D8-83E7BA7AD82E}" srcOrd="2" destOrd="0" presId="urn:microsoft.com/office/officeart/2008/layout/HorizontalMultiLevelHierarchy"/>
    <dgm:cxn modelId="{1770CA10-C322-4E5B-A096-CF87C3B5CCC6}" type="presParOf" srcId="{5E470BD0-65FA-43D1-93D8-83E7BA7AD82E}" destId="{26D21673-EFC6-405D-90ED-3AA5CCCE0EAD}" srcOrd="0" destOrd="0" presId="urn:microsoft.com/office/officeart/2008/layout/HorizontalMultiLevelHierarchy"/>
    <dgm:cxn modelId="{0924C775-F8A7-4589-AE5F-12F29669D52B}" type="presParOf" srcId="{064C848D-B631-49D6-9A68-C52ADFC41795}" destId="{448D3937-054E-4511-8AB0-88D285B04A18}" srcOrd="3" destOrd="0" presId="urn:microsoft.com/office/officeart/2008/layout/HorizontalMultiLevelHierarchy"/>
    <dgm:cxn modelId="{727EF19E-1030-40B1-AA9E-4D8812BDC43C}" type="presParOf" srcId="{448D3937-054E-4511-8AB0-88D285B04A18}" destId="{0453F112-0F12-40CD-BAB0-A6B42134F56D}" srcOrd="0" destOrd="0" presId="urn:microsoft.com/office/officeart/2008/layout/HorizontalMultiLevelHierarchy"/>
    <dgm:cxn modelId="{A6C924DA-648D-4AF2-8A6D-A0BF5087C5E0}" type="presParOf" srcId="{448D3937-054E-4511-8AB0-88D285B04A18}" destId="{E7F4076D-6E5A-4C06-B5FE-83A6B68C6B0A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99B1CC-B08E-46F4-97ED-B686C3D1FF08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3_1" csCatId="accent3" phldr="1"/>
      <dgm:spPr/>
    </dgm:pt>
    <dgm:pt modelId="{41318D84-38DB-4463-BDD6-67FDFC895B1E}">
      <dgm:prSet custT="1"/>
      <dgm:spPr/>
      <dgm:t>
        <a:bodyPr/>
        <a:lstStyle/>
        <a:p>
          <a:pPr rtl="0" eaLnBrk="1" latinLnBrk="0"/>
          <a:r>
            <a:rPr lang="en-US" sz="1100" dirty="0" smtClean="0"/>
            <a:t>Physical Transmission</a:t>
          </a:r>
        </a:p>
      </dgm:t>
    </dgm:pt>
    <dgm:pt modelId="{B82CBC03-028A-48CB-914B-840CDCF25AEB}" type="parTrans" cxnId="{30338D6F-68EE-442A-ACC2-AA4E8FA7836F}">
      <dgm:prSet/>
      <dgm:spPr/>
      <dgm:t>
        <a:bodyPr/>
        <a:lstStyle/>
        <a:p>
          <a:endParaRPr lang="en-US" sz="1100"/>
        </a:p>
      </dgm:t>
    </dgm:pt>
    <dgm:pt modelId="{B94ECCA9-0CE1-4DFB-BC41-97145D8760D0}" type="sibTrans" cxnId="{30338D6F-68EE-442A-ACC2-AA4E8FA7836F}">
      <dgm:prSet/>
      <dgm:spPr/>
      <dgm:t>
        <a:bodyPr/>
        <a:lstStyle/>
        <a:p>
          <a:endParaRPr lang="en-US" sz="1100"/>
        </a:p>
      </dgm:t>
    </dgm:pt>
    <dgm:pt modelId="{1D578C45-0B01-4902-8030-BD723011DF5E}">
      <dgm:prSet custT="1"/>
      <dgm:spPr/>
      <dgm:t>
        <a:bodyPr/>
        <a:lstStyle/>
        <a:p>
          <a:pPr rtl="0" eaLnBrk="1" latinLnBrk="0"/>
          <a:r>
            <a:rPr lang="en-US" sz="1100" dirty="0" smtClean="0"/>
            <a:t>Transmission Media</a:t>
          </a:r>
        </a:p>
      </dgm:t>
    </dgm:pt>
    <dgm:pt modelId="{55E6641E-0D1E-4D83-8EFF-A475204955EF}" type="parTrans" cxnId="{6B42C37A-7912-4F69-A080-D3E8D42AAC5C}">
      <dgm:prSet custT="1"/>
      <dgm:spPr/>
      <dgm:t>
        <a:bodyPr/>
        <a:lstStyle/>
        <a:p>
          <a:endParaRPr lang="en-US" sz="1100"/>
        </a:p>
      </dgm:t>
    </dgm:pt>
    <dgm:pt modelId="{A786FCD0-1676-4C0D-8B0A-5218632F668A}" type="sibTrans" cxnId="{6B42C37A-7912-4F69-A080-D3E8D42AAC5C}">
      <dgm:prSet/>
      <dgm:spPr/>
      <dgm:t>
        <a:bodyPr/>
        <a:lstStyle/>
        <a:p>
          <a:endParaRPr lang="en-US" sz="1100"/>
        </a:p>
      </dgm:t>
    </dgm:pt>
    <dgm:pt modelId="{AB2F4159-C15C-447E-B66B-D69AE7FA8523}">
      <dgm:prSet custT="1"/>
      <dgm:spPr/>
      <dgm:t>
        <a:bodyPr/>
        <a:lstStyle/>
        <a:p>
          <a:pPr rtl="0" eaLnBrk="1" latinLnBrk="0"/>
          <a:r>
            <a:rPr lang="en-US" sz="1100" dirty="0" smtClean="0"/>
            <a:t>Wire (guided)</a:t>
          </a:r>
        </a:p>
      </dgm:t>
    </dgm:pt>
    <dgm:pt modelId="{8163A6D6-5165-445F-BC79-CAEA3D27C1F0}" type="parTrans" cxnId="{EAAFFBC9-D065-48D2-ADA6-6FFF0D21CFA6}">
      <dgm:prSet custT="1"/>
      <dgm:spPr/>
      <dgm:t>
        <a:bodyPr/>
        <a:lstStyle/>
        <a:p>
          <a:endParaRPr lang="en-US" sz="1100"/>
        </a:p>
      </dgm:t>
    </dgm:pt>
    <dgm:pt modelId="{688FF80A-15D9-43B4-A372-C9E4503941AC}" type="sibTrans" cxnId="{EAAFFBC9-D065-48D2-ADA6-6FFF0D21CFA6}">
      <dgm:prSet/>
      <dgm:spPr/>
      <dgm:t>
        <a:bodyPr/>
        <a:lstStyle/>
        <a:p>
          <a:endParaRPr lang="en-US" sz="1100"/>
        </a:p>
      </dgm:t>
    </dgm:pt>
    <dgm:pt modelId="{18F70647-6595-4BE7-877F-05B0CD0E53D4}">
      <dgm:prSet custT="1"/>
      <dgm:spPr/>
      <dgm:t>
        <a:bodyPr/>
        <a:lstStyle/>
        <a:p>
          <a:pPr rtl="0" eaLnBrk="1" latinLnBrk="0"/>
          <a:r>
            <a:rPr lang="en-US" sz="1100" dirty="0" smtClean="0"/>
            <a:t>Coaxial cable</a:t>
          </a:r>
        </a:p>
      </dgm:t>
    </dgm:pt>
    <dgm:pt modelId="{55F21C57-FF30-48C1-B86C-25567913A1F4}" type="parTrans" cxnId="{34F30081-6F95-4277-8605-A04C05903134}">
      <dgm:prSet custT="1"/>
      <dgm:spPr/>
      <dgm:t>
        <a:bodyPr/>
        <a:lstStyle/>
        <a:p>
          <a:endParaRPr lang="en-US" sz="1100"/>
        </a:p>
      </dgm:t>
    </dgm:pt>
    <dgm:pt modelId="{1A6E0E35-C7B9-4FBF-9D5B-76635C69B3CA}" type="sibTrans" cxnId="{34F30081-6F95-4277-8605-A04C05903134}">
      <dgm:prSet/>
      <dgm:spPr/>
      <dgm:t>
        <a:bodyPr/>
        <a:lstStyle/>
        <a:p>
          <a:endParaRPr lang="en-US" sz="1100"/>
        </a:p>
      </dgm:t>
    </dgm:pt>
    <dgm:pt modelId="{7B339489-30AA-4A9F-BCEF-986FDF64EABA}">
      <dgm:prSet custT="1"/>
      <dgm:spPr/>
      <dgm:t>
        <a:bodyPr/>
        <a:lstStyle/>
        <a:p>
          <a:pPr rtl="0" eaLnBrk="1" latinLnBrk="0"/>
          <a:r>
            <a:rPr lang="en-US" sz="1100" dirty="0" smtClean="0"/>
            <a:t>Twisted Pair</a:t>
          </a:r>
        </a:p>
      </dgm:t>
    </dgm:pt>
    <dgm:pt modelId="{61521666-D68A-40EC-AF67-1E2164CDF370}" type="parTrans" cxnId="{0ED802B0-B266-4501-A9A3-9C54F9A3441E}">
      <dgm:prSet custT="1"/>
      <dgm:spPr/>
      <dgm:t>
        <a:bodyPr/>
        <a:lstStyle/>
        <a:p>
          <a:endParaRPr lang="en-US" sz="1100"/>
        </a:p>
      </dgm:t>
    </dgm:pt>
    <dgm:pt modelId="{FA8CBEA3-A23C-4F20-8962-CBB8E7E67108}" type="sibTrans" cxnId="{0ED802B0-B266-4501-A9A3-9C54F9A3441E}">
      <dgm:prSet/>
      <dgm:spPr/>
      <dgm:t>
        <a:bodyPr/>
        <a:lstStyle/>
        <a:p>
          <a:endParaRPr lang="en-US" sz="1100"/>
        </a:p>
      </dgm:t>
    </dgm:pt>
    <dgm:pt modelId="{26BBD0CB-4C45-42C4-9B94-856DA42AABE6}">
      <dgm:prSet custT="1"/>
      <dgm:spPr/>
      <dgm:t>
        <a:bodyPr/>
        <a:lstStyle/>
        <a:p>
          <a:pPr rtl="0" eaLnBrk="1" latinLnBrk="0"/>
          <a:r>
            <a:rPr lang="en-US" sz="1100" dirty="0" smtClean="0"/>
            <a:t>STP</a:t>
          </a:r>
        </a:p>
      </dgm:t>
    </dgm:pt>
    <dgm:pt modelId="{FA2C8AA5-992F-4853-9ABF-4100FE3E7A93}" type="parTrans" cxnId="{054E56A2-921D-46FD-8FCF-6883ABA39BFE}">
      <dgm:prSet custT="1"/>
      <dgm:spPr/>
      <dgm:t>
        <a:bodyPr/>
        <a:lstStyle/>
        <a:p>
          <a:endParaRPr lang="en-US" sz="1100"/>
        </a:p>
      </dgm:t>
    </dgm:pt>
    <dgm:pt modelId="{9006893B-18D6-4ECF-A122-E2F8E8C69BCE}" type="sibTrans" cxnId="{054E56A2-921D-46FD-8FCF-6883ABA39BFE}">
      <dgm:prSet/>
      <dgm:spPr/>
      <dgm:t>
        <a:bodyPr/>
        <a:lstStyle/>
        <a:p>
          <a:endParaRPr lang="en-US" sz="1100"/>
        </a:p>
      </dgm:t>
    </dgm:pt>
    <dgm:pt modelId="{6C166744-36DE-4AD3-9377-37917EC8C94D}">
      <dgm:prSet custT="1"/>
      <dgm:spPr/>
      <dgm:t>
        <a:bodyPr/>
        <a:lstStyle/>
        <a:p>
          <a:pPr rtl="0" eaLnBrk="1" latinLnBrk="0"/>
          <a:r>
            <a:rPr lang="en-US" sz="1100" dirty="0" smtClean="0"/>
            <a:t>Fiber Optic</a:t>
          </a:r>
        </a:p>
      </dgm:t>
    </dgm:pt>
    <dgm:pt modelId="{752CE0A9-79CD-4985-A115-0DF01EC8094A}" type="parTrans" cxnId="{C1ADDA0B-ED3C-414C-92B3-BD96803AE497}">
      <dgm:prSet custT="1"/>
      <dgm:spPr/>
      <dgm:t>
        <a:bodyPr/>
        <a:lstStyle/>
        <a:p>
          <a:endParaRPr lang="en-US" sz="1100"/>
        </a:p>
      </dgm:t>
    </dgm:pt>
    <dgm:pt modelId="{BCF5F20F-3693-485E-B8E4-74EE88DF9511}" type="sibTrans" cxnId="{C1ADDA0B-ED3C-414C-92B3-BD96803AE497}">
      <dgm:prSet/>
      <dgm:spPr/>
      <dgm:t>
        <a:bodyPr/>
        <a:lstStyle/>
        <a:p>
          <a:endParaRPr lang="en-US" sz="1100"/>
        </a:p>
      </dgm:t>
    </dgm:pt>
    <dgm:pt modelId="{11823219-7845-45A9-900C-B36B6AF80AC1}">
      <dgm:prSet custT="1"/>
      <dgm:spPr/>
      <dgm:t>
        <a:bodyPr/>
        <a:lstStyle/>
        <a:p>
          <a:pPr rtl="0" eaLnBrk="1" latinLnBrk="0"/>
          <a:r>
            <a:rPr lang="en-US" sz="1100" dirty="0" smtClean="0"/>
            <a:t>Wireless (unguided)</a:t>
          </a:r>
        </a:p>
      </dgm:t>
    </dgm:pt>
    <dgm:pt modelId="{00EA83CF-0A53-44BF-A7D7-43AF55CDA1FA}" type="parTrans" cxnId="{4D9199E6-AD1D-4DCC-A570-797912D2739E}">
      <dgm:prSet custT="1"/>
      <dgm:spPr/>
      <dgm:t>
        <a:bodyPr/>
        <a:lstStyle/>
        <a:p>
          <a:endParaRPr lang="en-US" sz="1100"/>
        </a:p>
      </dgm:t>
    </dgm:pt>
    <dgm:pt modelId="{BDDD7E1E-CDF3-4C6F-B654-26B58BE551B0}" type="sibTrans" cxnId="{4D9199E6-AD1D-4DCC-A570-797912D2739E}">
      <dgm:prSet/>
      <dgm:spPr/>
      <dgm:t>
        <a:bodyPr/>
        <a:lstStyle/>
        <a:p>
          <a:endParaRPr lang="en-US" sz="1100"/>
        </a:p>
      </dgm:t>
    </dgm:pt>
    <dgm:pt modelId="{5B4132A9-A7DA-4F60-A8CF-699C88BB8824}">
      <dgm:prSet custT="1"/>
      <dgm:spPr/>
      <dgm:t>
        <a:bodyPr/>
        <a:lstStyle/>
        <a:p>
          <a:pPr rtl="0" eaLnBrk="1" latinLnBrk="0"/>
          <a:r>
            <a:rPr lang="en-US" sz="1100" dirty="0" smtClean="0"/>
            <a:t>Radio waves</a:t>
          </a:r>
        </a:p>
      </dgm:t>
    </dgm:pt>
    <dgm:pt modelId="{05F3244E-7741-476D-A876-9AA3D9E9451B}" type="parTrans" cxnId="{F5724ABF-56E0-47BA-B905-D8D9FD2B594C}">
      <dgm:prSet custT="1"/>
      <dgm:spPr/>
      <dgm:t>
        <a:bodyPr/>
        <a:lstStyle/>
        <a:p>
          <a:endParaRPr lang="en-US" sz="1100"/>
        </a:p>
      </dgm:t>
    </dgm:pt>
    <dgm:pt modelId="{AAB308CC-D2D6-4F22-9309-4455620E24F4}" type="sibTrans" cxnId="{F5724ABF-56E0-47BA-B905-D8D9FD2B594C}">
      <dgm:prSet/>
      <dgm:spPr/>
      <dgm:t>
        <a:bodyPr/>
        <a:lstStyle/>
        <a:p>
          <a:endParaRPr lang="en-US" sz="1100"/>
        </a:p>
      </dgm:t>
    </dgm:pt>
    <dgm:pt modelId="{135DABEE-3590-4976-9B4B-36DA2727FDE5}">
      <dgm:prSet custT="1"/>
      <dgm:spPr/>
      <dgm:t>
        <a:bodyPr/>
        <a:lstStyle/>
        <a:p>
          <a:pPr rtl="0" eaLnBrk="1" latinLnBrk="0"/>
          <a:r>
            <a:rPr lang="en-US" sz="1100" dirty="0" smtClean="0"/>
            <a:t>Microwave</a:t>
          </a:r>
        </a:p>
      </dgm:t>
    </dgm:pt>
    <dgm:pt modelId="{6217B511-B97D-4E7E-9F06-B80068391BCE}" type="parTrans" cxnId="{EEA188C5-9496-4460-8C11-AAFE4272230F}">
      <dgm:prSet custT="1"/>
      <dgm:spPr/>
      <dgm:t>
        <a:bodyPr/>
        <a:lstStyle/>
        <a:p>
          <a:endParaRPr lang="en-US" sz="1100"/>
        </a:p>
      </dgm:t>
    </dgm:pt>
    <dgm:pt modelId="{B4D61675-220B-474C-AABA-15E85081C33C}" type="sibTrans" cxnId="{EEA188C5-9496-4460-8C11-AAFE4272230F}">
      <dgm:prSet/>
      <dgm:spPr/>
      <dgm:t>
        <a:bodyPr/>
        <a:lstStyle/>
        <a:p>
          <a:endParaRPr lang="en-US" sz="1100"/>
        </a:p>
      </dgm:t>
    </dgm:pt>
    <dgm:pt modelId="{B54D6F2C-86CF-470C-9BC0-8276FCEA1280}">
      <dgm:prSet custT="1"/>
      <dgm:spPr/>
      <dgm:t>
        <a:bodyPr/>
        <a:lstStyle/>
        <a:p>
          <a:pPr rtl="0" eaLnBrk="1" latinLnBrk="0"/>
          <a:r>
            <a:rPr lang="en-US" sz="1100" dirty="0" smtClean="0"/>
            <a:t>Infrared</a:t>
          </a:r>
        </a:p>
      </dgm:t>
    </dgm:pt>
    <dgm:pt modelId="{BD019DE8-B1FF-462F-ADA9-D14F72C4AA69}" type="parTrans" cxnId="{1A9CC6AE-1B7E-47AD-8495-73D8EA4F69A4}">
      <dgm:prSet custT="1"/>
      <dgm:spPr/>
      <dgm:t>
        <a:bodyPr/>
        <a:lstStyle/>
        <a:p>
          <a:endParaRPr lang="en-US" sz="1100"/>
        </a:p>
      </dgm:t>
    </dgm:pt>
    <dgm:pt modelId="{AC69BE28-54FD-4498-9919-3C140DA89DB7}" type="sibTrans" cxnId="{1A9CC6AE-1B7E-47AD-8495-73D8EA4F69A4}">
      <dgm:prSet/>
      <dgm:spPr/>
      <dgm:t>
        <a:bodyPr/>
        <a:lstStyle/>
        <a:p>
          <a:endParaRPr lang="en-US" sz="1100"/>
        </a:p>
      </dgm:t>
    </dgm:pt>
    <dgm:pt modelId="{8685D79E-EFAD-4620-A0EE-3BFB8D893AA0}">
      <dgm:prSet custT="1"/>
      <dgm:spPr/>
      <dgm:t>
        <a:bodyPr/>
        <a:lstStyle/>
        <a:p>
          <a:pPr rtl="0" eaLnBrk="1" latinLnBrk="0"/>
          <a:r>
            <a:rPr lang="en-US" sz="1100" dirty="0" smtClean="0"/>
            <a:t>Satellite</a:t>
          </a:r>
        </a:p>
      </dgm:t>
    </dgm:pt>
    <dgm:pt modelId="{DA9C35FA-34AC-479B-BE05-360D19FDFB38}" type="parTrans" cxnId="{B3012002-6A4A-4F53-BCD4-11626E070440}">
      <dgm:prSet custT="1"/>
      <dgm:spPr/>
      <dgm:t>
        <a:bodyPr/>
        <a:lstStyle/>
        <a:p>
          <a:endParaRPr lang="en-US" sz="1100"/>
        </a:p>
      </dgm:t>
    </dgm:pt>
    <dgm:pt modelId="{16D86C5B-28DB-4799-820D-EAC0C94093E4}" type="sibTrans" cxnId="{B3012002-6A4A-4F53-BCD4-11626E070440}">
      <dgm:prSet/>
      <dgm:spPr/>
      <dgm:t>
        <a:bodyPr/>
        <a:lstStyle/>
        <a:p>
          <a:endParaRPr lang="en-US" sz="1100"/>
        </a:p>
      </dgm:t>
    </dgm:pt>
    <dgm:pt modelId="{0E0CF844-54ED-4020-8B7E-C14033170705}">
      <dgm:prSet custT="1"/>
      <dgm:spPr/>
      <dgm:t>
        <a:bodyPr/>
        <a:lstStyle/>
        <a:p>
          <a:pPr rtl="0" eaLnBrk="1" latinLnBrk="0"/>
          <a:r>
            <a:rPr lang="en-US" sz="1100" dirty="0" smtClean="0"/>
            <a:t>Laser</a:t>
          </a:r>
        </a:p>
      </dgm:t>
    </dgm:pt>
    <dgm:pt modelId="{6C2DA295-1347-4527-91D0-A790018DA7C4}" type="parTrans" cxnId="{2C9334F2-1312-4124-B0D2-6273179510BA}">
      <dgm:prSet custT="1"/>
      <dgm:spPr/>
      <dgm:t>
        <a:bodyPr/>
        <a:lstStyle/>
        <a:p>
          <a:endParaRPr lang="en-US" sz="1100"/>
        </a:p>
      </dgm:t>
    </dgm:pt>
    <dgm:pt modelId="{B3811156-6A4B-4085-BF73-67C3BE0ADC11}" type="sibTrans" cxnId="{2C9334F2-1312-4124-B0D2-6273179510BA}">
      <dgm:prSet/>
      <dgm:spPr/>
      <dgm:t>
        <a:bodyPr/>
        <a:lstStyle/>
        <a:p>
          <a:endParaRPr lang="en-US" sz="1100"/>
        </a:p>
      </dgm:t>
    </dgm:pt>
    <dgm:pt modelId="{5785EFF4-0BEF-4514-8258-261638032C24}">
      <dgm:prSet custT="1"/>
      <dgm:spPr/>
      <dgm:t>
        <a:bodyPr/>
        <a:lstStyle/>
        <a:p>
          <a:pPr rtl="0" eaLnBrk="1" latinLnBrk="0"/>
          <a:r>
            <a:rPr lang="en-US" sz="1100" dirty="0" smtClean="0"/>
            <a:t>Signaling Techniques</a:t>
          </a:r>
        </a:p>
      </dgm:t>
    </dgm:pt>
    <dgm:pt modelId="{E0D41436-D19B-4943-BFBF-B1A1E541DB03}" type="parTrans" cxnId="{6BD33AE5-A22E-4B44-AC70-6F4C53427DEA}">
      <dgm:prSet custT="1"/>
      <dgm:spPr/>
      <dgm:t>
        <a:bodyPr/>
        <a:lstStyle/>
        <a:p>
          <a:endParaRPr lang="en-US" sz="1100"/>
        </a:p>
      </dgm:t>
    </dgm:pt>
    <dgm:pt modelId="{38900007-0226-492B-981A-7BC4A61ACE22}" type="sibTrans" cxnId="{6BD33AE5-A22E-4B44-AC70-6F4C53427DEA}">
      <dgm:prSet/>
      <dgm:spPr/>
      <dgm:t>
        <a:bodyPr/>
        <a:lstStyle/>
        <a:p>
          <a:endParaRPr lang="en-US" sz="1100"/>
        </a:p>
      </dgm:t>
    </dgm:pt>
    <dgm:pt modelId="{DA8B9822-BEF8-4752-A5FF-5CB3433B1C7E}">
      <dgm:prSet custT="1"/>
      <dgm:spPr/>
      <dgm:t>
        <a:bodyPr/>
        <a:lstStyle/>
        <a:p>
          <a:pPr rtl="0" eaLnBrk="1" latinLnBrk="0"/>
          <a:r>
            <a:rPr lang="en-US" sz="1100" dirty="0" smtClean="0"/>
            <a:t>Baseband </a:t>
          </a:r>
        </a:p>
        <a:p>
          <a:pPr rtl="0" eaLnBrk="1" latinLnBrk="0"/>
          <a:r>
            <a:rPr lang="en-US" sz="1100" dirty="0" smtClean="0"/>
            <a:t>Transmission</a:t>
          </a:r>
        </a:p>
        <a:p>
          <a:pPr rtl="0" eaLnBrk="1" latinLnBrk="0"/>
          <a:endParaRPr lang="en-US" sz="1100" dirty="0" smtClean="0"/>
        </a:p>
      </dgm:t>
    </dgm:pt>
    <dgm:pt modelId="{2567CD0B-9326-4632-AE98-03E848A7BA4F}" type="parTrans" cxnId="{E6400705-1624-4EA4-A3AD-4E44BE16C4C0}">
      <dgm:prSet custT="1"/>
      <dgm:spPr/>
      <dgm:t>
        <a:bodyPr/>
        <a:lstStyle/>
        <a:p>
          <a:endParaRPr lang="en-US" sz="1100"/>
        </a:p>
      </dgm:t>
    </dgm:pt>
    <dgm:pt modelId="{BFBBAAB3-541E-4E8E-BEA2-C2E42C5A4E68}" type="sibTrans" cxnId="{E6400705-1624-4EA4-A3AD-4E44BE16C4C0}">
      <dgm:prSet/>
      <dgm:spPr/>
      <dgm:t>
        <a:bodyPr/>
        <a:lstStyle/>
        <a:p>
          <a:endParaRPr lang="en-US" sz="1100"/>
        </a:p>
      </dgm:t>
    </dgm:pt>
    <dgm:pt modelId="{FA0B0210-7966-4BF0-AD2C-B0C4FAA4B00D}">
      <dgm:prSet custT="1"/>
      <dgm:spPr/>
      <dgm:t>
        <a:bodyPr/>
        <a:lstStyle/>
        <a:p>
          <a:pPr rtl="0" eaLnBrk="1" latinLnBrk="0"/>
          <a:r>
            <a:rPr lang="en-US" sz="1100" dirty="0" smtClean="0"/>
            <a:t>Broadband </a:t>
          </a:r>
        </a:p>
        <a:p>
          <a:pPr rtl="0" eaLnBrk="1" latinLnBrk="0"/>
          <a:r>
            <a:rPr lang="en-US" sz="1100" dirty="0" smtClean="0"/>
            <a:t>Transmission</a:t>
          </a:r>
        </a:p>
        <a:p>
          <a:pPr rtl="0" eaLnBrk="1" latinLnBrk="0"/>
          <a:endParaRPr lang="en-US" sz="1100" dirty="0" smtClean="0"/>
        </a:p>
      </dgm:t>
    </dgm:pt>
    <dgm:pt modelId="{29903FEC-644C-4187-8F7F-F471FBD4B7A4}" type="parTrans" cxnId="{EDA413D8-DBF8-431E-92A7-8CC4F30F23C2}">
      <dgm:prSet custT="1"/>
      <dgm:spPr/>
      <dgm:t>
        <a:bodyPr/>
        <a:lstStyle/>
        <a:p>
          <a:endParaRPr lang="en-US" sz="1100"/>
        </a:p>
      </dgm:t>
    </dgm:pt>
    <dgm:pt modelId="{AD0A96CC-98E2-47B5-8F3E-985B11870E57}" type="sibTrans" cxnId="{EDA413D8-DBF8-431E-92A7-8CC4F30F23C2}">
      <dgm:prSet/>
      <dgm:spPr/>
      <dgm:t>
        <a:bodyPr/>
        <a:lstStyle/>
        <a:p>
          <a:endParaRPr lang="en-US" sz="1100"/>
        </a:p>
      </dgm:t>
    </dgm:pt>
    <dgm:pt modelId="{1FFFC2BC-D1E3-4642-B92D-7EAAD5A1F89B}">
      <dgm:prSet custT="1"/>
      <dgm:spPr/>
      <dgm:t>
        <a:bodyPr/>
        <a:lstStyle/>
        <a:p>
          <a:pPr rtl="0" eaLnBrk="1" latinLnBrk="0"/>
          <a:r>
            <a:rPr lang="en-US" sz="1100" dirty="0" smtClean="0"/>
            <a:t>UTP</a:t>
          </a:r>
        </a:p>
      </dgm:t>
    </dgm:pt>
    <dgm:pt modelId="{9EA50890-D708-4D11-8519-D159A216F88B}" type="parTrans" cxnId="{55738D6E-469B-456B-BCD7-AA4E13EE0BD4}">
      <dgm:prSet custT="1"/>
      <dgm:spPr/>
      <dgm:t>
        <a:bodyPr/>
        <a:lstStyle/>
        <a:p>
          <a:endParaRPr lang="en-GB" sz="1100"/>
        </a:p>
      </dgm:t>
    </dgm:pt>
    <dgm:pt modelId="{39A950C5-DA43-45B7-B385-A1AF1BFF2FB3}" type="sibTrans" cxnId="{55738D6E-469B-456B-BCD7-AA4E13EE0BD4}">
      <dgm:prSet/>
      <dgm:spPr/>
      <dgm:t>
        <a:bodyPr/>
        <a:lstStyle/>
        <a:p>
          <a:endParaRPr lang="en-GB" sz="1100"/>
        </a:p>
      </dgm:t>
    </dgm:pt>
    <dgm:pt modelId="{EA397D57-FC9A-4D4C-97ED-BB08D08E90BB}" type="pres">
      <dgm:prSet presAssocID="{7A99B1CC-B08E-46F4-97ED-B686C3D1FF0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97987C5-A8C0-4FB7-8E63-901CE275269F}" type="pres">
      <dgm:prSet presAssocID="{41318D84-38DB-4463-BDD6-67FDFC895B1E}" presName="root1" presStyleCnt="0"/>
      <dgm:spPr/>
    </dgm:pt>
    <dgm:pt modelId="{43C749BA-7B61-4DE5-9E1A-E94DA6D3996E}" type="pres">
      <dgm:prSet presAssocID="{41318D84-38DB-4463-BDD6-67FDFC895B1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BB382F0-0B5C-4D7E-9A44-219ABB7A934F}" type="pres">
      <dgm:prSet presAssocID="{41318D84-38DB-4463-BDD6-67FDFC895B1E}" presName="level2hierChild" presStyleCnt="0"/>
      <dgm:spPr/>
    </dgm:pt>
    <dgm:pt modelId="{5C9746DC-C529-4A2A-9098-46EF69281819}" type="pres">
      <dgm:prSet presAssocID="{55E6641E-0D1E-4D83-8EFF-A475204955EF}" presName="conn2-1" presStyleLbl="parChTrans1D2" presStyleIdx="0" presStyleCnt="2"/>
      <dgm:spPr/>
      <dgm:t>
        <a:bodyPr/>
        <a:lstStyle/>
        <a:p>
          <a:endParaRPr lang="en-GB"/>
        </a:p>
      </dgm:t>
    </dgm:pt>
    <dgm:pt modelId="{46C92547-6FE8-44CF-9463-316BAD765AA1}" type="pres">
      <dgm:prSet presAssocID="{55E6641E-0D1E-4D83-8EFF-A475204955EF}" presName="connTx" presStyleLbl="parChTrans1D2" presStyleIdx="0" presStyleCnt="2"/>
      <dgm:spPr/>
      <dgm:t>
        <a:bodyPr/>
        <a:lstStyle/>
        <a:p>
          <a:endParaRPr lang="en-GB"/>
        </a:p>
      </dgm:t>
    </dgm:pt>
    <dgm:pt modelId="{DB94F604-1627-4184-AA6C-E179041231B1}" type="pres">
      <dgm:prSet presAssocID="{1D578C45-0B01-4902-8030-BD723011DF5E}" presName="root2" presStyleCnt="0"/>
      <dgm:spPr/>
    </dgm:pt>
    <dgm:pt modelId="{DF708F53-5525-49F8-8204-F67D75D87099}" type="pres">
      <dgm:prSet presAssocID="{1D578C45-0B01-4902-8030-BD723011DF5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1670E78-E853-4471-A6B2-E6C0B8FB833F}" type="pres">
      <dgm:prSet presAssocID="{1D578C45-0B01-4902-8030-BD723011DF5E}" presName="level3hierChild" presStyleCnt="0"/>
      <dgm:spPr/>
    </dgm:pt>
    <dgm:pt modelId="{32561244-F9FF-405D-A7FC-F44289E36246}" type="pres">
      <dgm:prSet presAssocID="{8163A6D6-5165-445F-BC79-CAEA3D27C1F0}" presName="conn2-1" presStyleLbl="parChTrans1D3" presStyleIdx="0" presStyleCnt="4"/>
      <dgm:spPr/>
      <dgm:t>
        <a:bodyPr/>
        <a:lstStyle/>
        <a:p>
          <a:endParaRPr lang="en-GB"/>
        </a:p>
      </dgm:t>
    </dgm:pt>
    <dgm:pt modelId="{052A4050-1B76-48B5-B468-752ACB8E6B64}" type="pres">
      <dgm:prSet presAssocID="{8163A6D6-5165-445F-BC79-CAEA3D27C1F0}" presName="connTx" presStyleLbl="parChTrans1D3" presStyleIdx="0" presStyleCnt="4"/>
      <dgm:spPr/>
      <dgm:t>
        <a:bodyPr/>
        <a:lstStyle/>
        <a:p>
          <a:endParaRPr lang="en-GB"/>
        </a:p>
      </dgm:t>
    </dgm:pt>
    <dgm:pt modelId="{35667601-8278-4046-8629-3B5F8A4902B5}" type="pres">
      <dgm:prSet presAssocID="{AB2F4159-C15C-447E-B66B-D69AE7FA8523}" presName="root2" presStyleCnt="0"/>
      <dgm:spPr/>
    </dgm:pt>
    <dgm:pt modelId="{1C062C46-6C58-4573-8FAE-084D826EAC3C}" type="pres">
      <dgm:prSet presAssocID="{AB2F4159-C15C-447E-B66B-D69AE7FA8523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3FECA29-79E5-40D8-9E32-4A906D394F8F}" type="pres">
      <dgm:prSet presAssocID="{AB2F4159-C15C-447E-B66B-D69AE7FA8523}" presName="level3hierChild" presStyleCnt="0"/>
      <dgm:spPr/>
    </dgm:pt>
    <dgm:pt modelId="{756160F0-0314-4360-878D-3DB64643F608}" type="pres">
      <dgm:prSet presAssocID="{55F21C57-FF30-48C1-B86C-25567913A1F4}" presName="conn2-1" presStyleLbl="parChTrans1D4" presStyleIdx="0" presStyleCnt="10"/>
      <dgm:spPr/>
      <dgm:t>
        <a:bodyPr/>
        <a:lstStyle/>
        <a:p>
          <a:endParaRPr lang="en-GB"/>
        </a:p>
      </dgm:t>
    </dgm:pt>
    <dgm:pt modelId="{5BD7467B-8CDA-465E-9AA0-2B14118B6DAE}" type="pres">
      <dgm:prSet presAssocID="{55F21C57-FF30-48C1-B86C-25567913A1F4}" presName="connTx" presStyleLbl="parChTrans1D4" presStyleIdx="0" presStyleCnt="10"/>
      <dgm:spPr/>
      <dgm:t>
        <a:bodyPr/>
        <a:lstStyle/>
        <a:p>
          <a:endParaRPr lang="en-GB"/>
        </a:p>
      </dgm:t>
    </dgm:pt>
    <dgm:pt modelId="{3BCE7B66-6F75-40E4-8E46-371663D871E7}" type="pres">
      <dgm:prSet presAssocID="{18F70647-6595-4BE7-877F-05B0CD0E53D4}" presName="root2" presStyleCnt="0"/>
      <dgm:spPr/>
    </dgm:pt>
    <dgm:pt modelId="{D8BEF055-F87A-41EB-92A5-A28AEAC8CE0C}" type="pres">
      <dgm:prSet presAssocID="{18F70647-6595-4BE7-877F-05B0CD0E53D4}" presName="LevelTwoTextNode" presStyleLbl="node4" presStyleIdx="0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34D6B08-E3D0-4AC8-B715-527CBCF1FFAB}" type="pres">
      <dgm:prSet presAssocID="{18F70647-6595-4BE7-877F-05B0CD0E53D4}" presName="level3hierChild" presStyleCnt="0"/>
      <dgm:spPr/>
    </dgm:pt>
    <dgm:pt modelId="{A0A28075-5545-4E9E-9D0D-56EA74532F69}" type="pres">
      <dgm:prSet presAssocID="{61521666-D68A-40EC-AF67-1E2164CDF370}" presName="conn2-1" presStyleLbl="parChTrans1D4" presStyleIdx="1" presStyleCnt="10"/>
      <dgm:spPr/>
      <dgm:t>
        <a:bodyPr/>
        <a:lstStyle/>
        <a:p>
          <a:endParaRPr lang="en-GB"/>
        </a:p>
      </dgm:t>
    </dgm:pt>
    <dgm:pt modelId="{2AB1A73E-78D1-4B9F-B78E-B46C1AC3D117}" type="pres">
      <dgm:prSet presAssocID="{61521666-D68A-40EC-AF67-1E2164CDF370}" presName="connTx" presStyleLbl="parChTrans1D4" presStyleIdx="1" presStyleCnt="10"/>
      <dgm:spPr/>
      <dgm:t>
        <a:bodyPr/>
        <a:lstStyle/>
        <a:p>
          <a:endParaRPr lang="en-GB"/>
        </a:p>
      </dgm:t>
    </dgm:pt>
    <dgm:pt modelId="{BA009660-4B54-4F43-91E3-3C7F7D7DE96C}" type="pres">
      <dgm:prSet presAssocID="{7B339489-30AA-4A9F-BCEF-986FDF64EABA}" presName="root2" presStyleCnt="0"/>
      <dgm:spPr/>
    </dgm:pt>
    <dgm:pt modelId="{6471F9CE-F5C5-4495-8EB2-98B9B19FA251}" type="pres">
      <dgm:prSet presAssocID="{7B339489-30AA-4A9F-BCEF-986FDF64EABA}" presName="LevelTwoTextNode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1B5F07F-A92E-4259-BF30-0549973BB3B9}" type="pres">
      <dgm:prSet presAssocID="{7B339489-30AA-4A9F-BCEF-986FDF64EABA}" presName="level3hierChild" presStyleCnt="0"/>
      <dgm:spPr/>
    </dgm:pt>
    <dgm:pt modelId="{6CEBF47A-84B4-43E0-91CA-FD142339A813}" type="pres">
      <dgm:prSet presAssocID="{9EA50890-D708-4D11-8519-D159A216F88B}" presName="conn2-1" presStyleLbl="parChTrans1D4" presStyleIdx="2" presStyleCnt="10"/>
      <dgm:spPr/>
      <dgm:t>
        <a:bodyPr/>
        <a:lstStyle/>
        <a:p>
          <a:endParaRPr lang="en-US"/>
        </a:p>
      </dgm:t>
    </dgm:pt>
    <dgm:pt modelId="{141DAF8E-E2DF-4E3F-973D-0E84E9FFFA0D}" type="pres">
      <dgm:prSet presAssocID="{9EA50890-D708-4D11-8519-D159A216F88B}" presName="connTx" presStyleLbl="parChTrans1D4" presStyleIdx="2" presStyleCnt="10"/>
      <dgm:spPr/>
      <dgm:t>
        <a:bodyPr/>
        <a:lstStyle/>
        <a:p>
          <a:endParaRPr lang="en-US"/>
        </a:p>
      </dgm:t>
    </dgm:pt>
    <dgm:pt modelId="{FF89F999-314F-48B9-B4EA-6871C61CFB28}" type="pres">
      <dgm:prSet presAssocID="{1FFFC2BC-D1E3-4642-B92D-7EAAD5A1F89B}" presName="root2" presStyleCnt="0"/>
      <dgm:spPr/>
    </dgm:pt>
    <dgm:pt modelId="{8BE75A16-A84B-4B55-A648-2671A6C500AA}" type="pres">
      <dgm:prSet presAssocID="{1FFFC2BC-D1E3-4642-B92D-7EAAD5A1F89B}" presName="LevelTwoTextNode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A84C1CB-1523-4BE4-9C94-40289EC1BA07}" type="pres">
      <dgm:prSet presAssocID="{1FFFC2BC-D1E3-4642-B92D-7EAAD5A1F89B}" presName="level3hierChild" presStyleCnt="0"/>
      <dgm:spPr/>
    </dgm:pt>
    <dgm:pt modelId="{812DBEBB-4751-4771-86DF-1076C9E87232}" type="pres">
      <dgm:prSet presAssocID="{FA2C8AA5-992F-4853-9ABF-4100FE3E7A93}" presName="conn2-1" presStyleLbl="parChTrans1D4" presStyleIdx="3" presStyleCnt="10"/>
      <dgm:spPr/>
      <dgm:t>
        <a:bodyPr/>
        <a:lstStyle/>
        <a:p>
          <a:endParaRPr lang="en-GB"/>
        </a:p>
      </dgm:t>
    </dgm:pt>
    <dgm:pt modelId="{CF5BC9B4-C5CB-4B98-BC70-324E82D5B223}" type="pres">
      <dgm:prSet presAssocID="{FA2C8AA5-992F-4853-9ABF-4100FE3E7A93}" presName="connTx" presStyleLbl="parChTrans1D4" presStyleIdx="3" presStyleCnt="10"/>
      <dgm:spPr/>
      <dgm:t>
        <a:bodyPr/>
        <a:lstStyle/>
        <a:p>
          <a:endParaRPr lang="en-GB"/>
        </a:p>
      </dgm:t>
    </dgm:pt>
    <dgm:pt modelId="{88AE5D00-D787-480B-A05F-C93C9090832A}" type="pres">
      <dgm:prSet presAssocID="{26BBD0CB-4C45-42C4-9B94-856DA42AABE6}" presName="root2" presStyleCnt="0"/>
      <dgm:spPr/>
    </dgm:pt>
    <dgm:pt modelId="{6A2A16A8-F3D5-4E78-82BB-6099EF8B303D}" type="pres">
      <dgm:prSet presAssocID="{26BBD0CB-4C45-42C4-9B94-856DA42AABE6}" presName="LevelTwoTextNode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1A2E2C2-718A-49D6-B4AE-307C42141ABD}" type="pres">
      <dgm:prSet presAssocID="{26BBD0CB-4C45-42C4-9B94-856DA42AABE6}" presName="level3hierChild" presStyleCnt="0"/>
      <dgm:spPr/>
    </dgm:pt>
    <dgm:pt modelId="{DEFE7457-9AA5-49BC-8A38-28423C3537E9}" type="pres">
      <dgm:prSet presAssocID="{752CE0A9-79CD-4985-A115-0DF01EC8094A}" presName="conn2-1" presStyleLbl="parChTrans1D4" presStyleIdx="4" presStyleCnt="10"/>
      <dgm:spPr/>
      <dgm:t>
        <a:bodyPr/>
        <a:lstStyle/>
        <a:p>
          <a:endParaRPr lang="en-GB"/>
        </a:p>
      </dgm:t>
    </dgm:pt>
    <dgm:pt modelId="{2DE295F4-9CAC-4DD2-8869-22B5F06C5331}" type="pres">
      <dgm:prSet presAssocID="{752CE0A9-79CD-4985-A115-0DF01EC8094A}" presName="connTx" presStyleLbl="parChTrans1D4" presStyleIdx="4" presStyleCnt="10"/>
      <dgm:spPr/>
      <dgm:t>
        <a:bodyPr/>
        <a:lstStyle/>
        <a:p>
          <a:endParaRPr lang="en-GB"/>
        </a:p>
      </dgm:t>
    </dgm:pt>
    <dgm:pt modelId="{711D0755-29E3-4DB3-B3E0-63CB8D90FA10}" type="pres">
      <dgm:prSet presAssocID="{6C166744-36DE-4AD3-9377-37917EC8C94D}" presName="root2" presStyleCnt="0"/>
      <dgm:spPr/>
    </dgm:pt>
    <dgm:pt modelId="{E1A8247E-8691-4059-B088-C7C0E8D3CBBA}" type="pres">
      <dgm:prSet presAssocID="{6C166744-36DE-4AD3-9377-37917EC8C94D}" presName="LevelTwoTextNode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410D757-0AE4-4528-8446-6A33F49E95B2}" type="pres">
      <dgm:prSet presAssocID="{6C166744-36DE-4AD3-9377-37917EC8C94D}" presName="level3hierChild" presStyleCnt="0"/>
      <dgm:spPr/>
    </dgm:pt>
    <dgm:pt modelId="{2CCB2BF8-2F60-4541-B7A1-CBCD4F34BCB9}" type="pres">
      <dgm:prSet presAssocID="{00EA83CF-0A53-44BF-A7D7-43AF55CDA1FA}" presName="conn2-1" presStyleLbl="parChTrans1D3" presStyleIdx="1" presStyleCnt="4"/>
      <dgm:spPr/>
      <dgm:t>
        <a:bodyPr/>
        <a:lstStyle/>
        <a:p>
          <a:endParaRPr lang="en-GB"/>
        </a:p>
      </dgm:t>
    </dgm:pt>
    <dgm:pt modelId="{FE7ABF81-06AC-4EBB-ABAC-908669818D89}" type="pres">
      <dgm:prSet presAssocID="{00EA83CF-0A53-44BF-A7D7-43AF55CDA1FA}" presName="connTx" presStyleLbl="parChTrans1D3" presStyleIdx="1" presStyleCnt="4"/>
      <dgm:spPr/>
      <dgm:t>
        <a:bodyPr/>
        <a:lstStyle/>
        <a:p>
          <a:endParaRPr lang="en-GB"/>
        </a:p>
      </dgm:t>
    </dgm:pt>
    <dgm:pt modelId="{471B5A84-814E-4007-958C-CCF6166A5866}" type="pres">
      <dgm:prSet presAssocID="{11823219-7845-45A9-900C-B36B6AF80AC1}" presName="root2" presStyleCnt="0"/>
      <dgm:spPr/>
    </dgm:pt>
    <dgm:pt modelId="{71B8FED8-CC2A-4997-B9C0-0D0279167BDD}" type="pres">
      <dgm:prSet presAssocID="{11823219-7845-45A9-900C-B36B6AF80AC1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EC6E72-F9C0-4BEB-BB5E-159BABCA4EBC}" type="pres">
      <dgm:prSet presAssocID="{11823219-7845-45A9-900C-B36B6AF80AC1}" presName="level3hierChild" presStyleCnt="0"/>
      <dgm:spPr/>
    </dgm:pt>
    <dgm:pt modelId="{48B23274-8ECC-4DD9-9239-2B7C29E33D45}" type="pres">
      <dgm:prSet presAssocID="{05F3244E-7741-476D-A876-9AA3D9E9451B}" presName="conn2-1" presStyleLbl="parChTrans1D4" presStyleIdx="5" presStyleCnt="10"/>
      <dgm:spPr/>
      <dgm:t>
        <a:bodyPr/>
        <a:lstStyle/>
        <a:p>
          <a:endParaRPr lang="en-GB"/>
        </a:p>
      </dgm:t>
    </dgm:pt>
    <dgm:pt modelId="{9D0800B9-FCE3-4FCB-910A-A6BC02C2E566}" type="pres">
      <dgm:prSet presAssocID="{05F3244E-7741-476D-A876-9AA3D9E9451B}" presName="connTx" presStyleLbl="parChTrans1D4" presStyleIdx="5" presStyleCnt="10"/>
      <dgm:spPr/>
      <dgm:t>
        <a:bodyPr/>
        <a:lstStyle/>
        <a:p>
          <a:endParaRPr lang="en-GB"/>
        </a:p>
      </dgm:t>
    </dgm:pt>
    <dgm:pt modelId="{664E6554-56EC-4935-96EF-6BD14D5C69FA}" type="pres">
      <dgm:prSet presAssocID="{5B4132A9-A7DA-4F60-A8CF-699C88BB8824}" presName="root2" presStyleCnt="0"/>
      <dgm:spPr/>
    </dgm:pt>
    <dgm:pt modelId="{D7DD73DF-6CD6-4412-9B08-B1E15FB28EA6}" type="pres">
      <dgm:prSet presAssocID="{5B4132A9-A7DA-4F60-A8CF-699C88BB8824}" presName="LevelTwoTextNode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AD60DAA-1557-452D-B010-382E9FBA86DB}" type="pres">
      <dgm:prSet presAssocID="{5B4132A9-A7DA-4F60-A8CF-699C88BB8824}" presName="level3hierChild" presStyleCnt="0"/>
      <dgm:spPr/>
    </dgm:pt>
    <dgm:pt modelId="{CBC5D1B3-B3BF-46F6-AEA4-8AAB6C746C5A}" type="pres">
      <dgm:prSet presAssocID="{6217B511-B97D-4E7E-9F06-B80068391BCE}" presName="conn2-1" presStyleLbl="parChTrans1D4" presStyleIdx="6" presStyleCnt="10"/>
      <dgm:spPr/>
      <dgm:t>
        <a:bodyPr/>
        <a:lstStyle/>
        <a:p>
          <a:endParaRPr lang="en-GB"/>
        </a:p>
      </dgm:t>
    </dgm:pt>
    <dgm:pt modelId="{DA66EC88-E9CF-41D9-ADAF-29F197A8CD57}" type="pres">
      <dgm:prSet presAssocID="{6217B511-B97D-4E7E-9F06-B80068391BCE}" presName="connTx" presStyleLbl="parChTrans1D4" presStyleIdx="6" presStyleCnt="10"/>
      <dgm:spPr/>
      <dgm:t>
        <a:bodyPr/>
        <a:lstStyle/>
        <a:p>
          <a:endParaRPr lang="en-GB"/>
        </a:p>
      </dgm:t>
    </dgm:pt>
    <dgm:pt modelId="{DB637DD3-CF3A-4FA2-AE37-ADAA55944420}" type="pres">
      <dgm:prSet presAssocID="{135DABEE-3590-4976-9B4B-36DA2727FDE5}" presName="root2" presStyleCnt="0"/>
      <dgm:spPr/>
    </dgm:pt>
    <dgm:pt modelId="{C60AEC85-86FF-4678-A421-244D56207E83}" type="pres">
      <dgm:prSet presAssocID="{135DABEE-3590-4976-9B4B-36DA2727FDE5}" presName="LevelTwoTextNode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9BF5578-ACA3-4A97-ADCA-0A0BF85A0BFC}" type="pres">
      <dgm:prSet presAssocID="{135DABEE-3590-4976-9B4B-36DA2727FDE5}" presName="level3hierChild" presStyleCnt="0"/>
      <dgm:spPr/>
    </dgm:pt>
    <dgm:pt modelId="{3475ED35-035C-4633-96A3-1826E94A02C8}" type="pres">
      <dgm:prSet presAssocID="{BD019DE8-B1FF-462F-ADA9-D14F72C4AA69}" presName="conn2-1" presStyleLbl="parChTrans1D4" presStyleIdx="7" presStyleCnt="10"/>
      <dgm:spPr/>
      <dgm:t>
        <a:bodyPr/>
        <a:lstStyle/>
        <a:p>
          <a:endParaRPr lang="en-GB"/>
        </a:p>
      </dgm:t>
    </dgm:pt>
    <dgm:pt modelId="{751A006B-D315-4F6F-8F7B-ADA0AC7EA5AF}" type="pres">
      <dgm:prSet presAssocID="{BD019DE8-B1FF-462F-ADA9-D14F72C4AA69}" presName="connTx" presStyleLbl="parChTrans1D4" presStyleIdx="7" presStyleCnt="10"/>
      <dgm:spPr/>
      <dgm:t>
        <a:bodyPr/>
        <a:lstStyle/>
        <a:p>
          <a:endParaRPr lang="en-GB"/>
        </a:p>
      </dgm:t>
    </dgm:pt>
    <dgm:pt modelId="{E9929A78-B6B4-4D1C-941F-98C6F64ADFAF}" type="pres">
      <dgm:prSet presAssocID="{B54D6F2C-86CF-470C-9BC0-8276FCEA1280}" presName="root2" presStyleCnt="0"/>
      <dgm:spPr/>
    </dgm:pt>
    <dgm:pt modelId="{F37C075D-66A4-46AD-AC2C-CB5EFC94E63F}" type="pres">
      <dgm:prSet presAssocID="{B54D6F2C-86CF-470C-9BC0-8276FCEA1280}" presName="LevelTwoTextNode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65AE0D8-FD0E-4A47-9CA2-01C347669DA5}" type="pres">
      <dgm:prSet presAssocID="{B54D6F2C-86CF-470C-9BC0-8276FCEA1280}" presName="level3hierChild" presStyleCnt="0"/>
      <dgm:spPr/>
    </dgm:pt>
    <dgm:pt modelId="{8562A585-1FBD-4007-A075-C0115ACC37DE}" type="pres">
      <dgm:prSet presAssocID="{DA9C35FA-34AC-479B-BE05-360D19FDFB38}" presName="conn2-1" presStyleLbl="parChTrans1D4" presStyleIdx="8" presStyleCnt="10"/>
      <dgm:spPr/>
      <dgm:t>
        <a:bodyPr/>
        <a:lstStyle/>
        <a:p>
          <a:endParaRPr lang="en-GB"/>
        </a:p>
      </dgm:t>
    </dgm:pt>
    <dgm:pt modelId="{7F12EBA2-DCCC-43E3-9294-8D07129481B3}" type="pres">
      <dgm:prSet presAssocID="{DA9C35FA-34AC-479B-BE05-360D19FDFB38}" presName="connTx" presStyleLbl="parChTrans1D4" presStyleIdx="8" presStyleCnt="10"/>
      <dgm:spPr/>
      <dgm:t>
        <a:bodyPr/>
        <a:lstStyle/>
        <a:p>
          <a:endParaRPr lang="en-GB"/>
        </a:p>
      </dgm:t>
    </dgm:pt>
    <dgm:pt modelId="{7FE7E237-DAFF-4136-8B0F-8AAE3086508E}" type="pres">
      <dgm:prSet presAssocID="{8685D79E-EFAD-4620-A0EE-3BFB8D893AA0}" presName="root2" presStyleCnt="0"/>
      <dgm:spPr/>
    </dgm:pt>
    <dgm:pt modelId="{AF7EEF0B-7D1D-4403-874D-444546331BD7}" type="pres">
      <dgm:prSet presAssocID="{8685D79E-EFAD-4620-A0EE-3BFB8D893AA0}" presName="LevelTwoTextNode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F677BC9-003A-4966-B607-DE38CAB95294}" type="pres">
      <dgm:prSet presAssocID="{8685D79E-EFAD-4620-A0EE-3BFB8D893AA0}" presName="level3hierChild" presStyleCnt="0"/>
      <dgm:spPr/>
    </dgm:pt>
    <dgm:pt modelId="{C619DF9C-9620-4035-BC28-F36D2E7093C4}" type="pres">
      <dgm:prSet presAssocID="{6C2DA295-1347-4527-91D0-A790018DA7C4}" presName="conn2-1" presStyleLbl="parChTrans1D4" presStyleIdx="9" presStyleCnt="10"/>
      <dgm:spPr/>
      <dgm:t>
        <a:bodyPr/>
        <a:lstStyle/>
        <a:p>
          <a:endParaRPr lang="en-GB"/>
        </a:p>
      </dgm:t>
    </dgm:pt>
    <dgm:pt modelId="{D55C4221-F985-4EDA-A8BC-B56DFC7AB025}" type="pres">
      <dgm:prSet presAssocID="{6C2DA295-1347-4527-91D0-A790018DA7C4}" presName="connTx" presStyleLbl="parChTrans1D4" presStyleIdx="9" presStyleCnt="10"/>
      <dgm:spPr/>
      <dgm:t>
        <a:bodyPr/>
        <a:lstStyle/>
        <a:p>
          <a:endParaRPr lang="en-GB"/>
        </a:p>
      </dgm:t>
    </dgm:pt>
    <dgm:pt modelId="{37ECBE7D-0913-4067-ACEB-CC8A45F9C354}" type="pres">
      <dgm:prSet presAssocID="{0E0CF844-54ED-4020-8B7E-C14033170705}" presName="root2" presStyleCnt="0"/>
      <dgm:spPr/>
    </dgm:pt>
    <dgm:pt modelId="{45AE21FD-AD6A-48B8-9910-499DEE714C5E}" type="pres">
      <dgm:prSet presAssocID="{0E0CF844-54ED-4020-8B7E-C14033170705}" presName="LevelTwoTextNode" presStyleLbl="node4" presStyleIdx="9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6EB8975-B82D-465F-9FB9-C95B8C5D66F9}" type="pres">
      <dgm:prSet presAssocID="{0E0CF844-54ED-4020-8B7E-C14033170705}" presName="level3hierChild" presStyleCnt="0"/>
      <dgm:spPr/>
    </dgm:pt>
    <dgm:pt modelId="{D83C39C3-3123-466D-9C67-3D1E4B6E6FCB}" type="pres">
      <dgm:prSet presAssocID="{E0D41436-D19B-4943-BFBF-B1A1E541DB03}" presName="conn2-1" presStyleLbl="parChTrans1D2" presStyleIdx="1" presStyleCnt="2"/>
      <dgm:spPr/>
      <dgm:t>
        <a:bodyPr/>
        <a:lstStyle/>
        <a:p>
          <a:endParaRPr lang="en-GB"/>
        </a:p>
      </dgm:t>
    </dgm:pt>
    <dgm:pt modelId="{51499D04-494F-4131-8D1C-2F9F67900A6A}" type="pres">
      <dgm:prSet presAssocID="{E0D41436-D19B-4943-BFBF-B1A1E541DB03}" presName="connTx" presStyleLbl="parChTrans1D2" presStyleIdx="1" presStyleCnt="2"/>
      <dgm:spPr/>
      <dgm:t>
        <a:bodyPr/>
        <a:lstStyle/>
        <a:p>
          <a:endParaRPr lang="en-GB"/>
        </a:p>
      </dgm:t>
    </dgm:pt>
    <dgm:pt modelId="{751C25E6-F5D8-4F7C-A1FB-9A06D78C200A}" type="pres">
      <dgm:prSet presAssocID="{5785EFF4-0BEF-4514-8258-261638032C24}" presName="root2" presStyleCnt="0"/>
      <dgm:spPr/>
    </dgm:pt>
    <dgm:pt modelId="{5AA54A40-B9B2-49B9-BA5A-46EB0B48C54A}" type="pres">
      <dgm:prSet presAssocID="{5785EFF4-0BEF-4514-8258-261638032C2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64C848D-B631-49D6-9A68-C52ADFC41795}" type="pres">
      <dgm:prSet presAssocID="{5785EFF4-0BEF-4514-8258-261638032C24}" presName="level3hierChild" presStyleCnt="0"/>
      <dgm:spPr/>
    </dgm:pt>
    <dgm:pt modelId="{D30DEE93-ECEA-42FF-BF74-F40A83C8A8DD}" type="pres">
      <dgm:prSet presAssocID="{2567CD0B-9326-4632-AE98-03E848A7BA4F}" presName="conn2-1" presStyleLbl="parChTrans1D3" presStyleIdx="2" presStyleCnt="4"/>
      <dgm:spPr/>
      <dgm:t>
        <a:bodyPr/>
        <a:lstStyle/>
        <a:p>
          <a:endParaRPr lang="en-GB"/>
        </a:p>
      </dgm:t>
    </dgm:pt>
    <dgm:pt modelId="{7533C9EC-4E5D-4E30-8124-2FF9F8FED365}" type="pres">
      <dgm:prSet presAssocID="{2567CD0B-9326-4632-AE98-03E848A7BA4F}" presName="connTx" presStyleLbl="parChTrans1D3" presStyleIdx="2" presStyleCnt="4"/>
      <dgm:spPr/>
      <dgm:t>
        <a:bodyPr/>
        <a:lstStyle/>
        <a:p>
          <a:endParaRPr lang="en-GB"/>
        </a:p>
      </dgm:t>
    </dgm:pt>
    <dgm:pt modelId="{8044E90B-11A3-4DE0-A666-974F50583152}" type="pres">
      <dgm:prSet presAssocID="{DA8B9822-BEF8-4752-A5FF-5CB3433B1C7E}" presName="root2" presStyleCnt="0"/>
      <dgm:spPr/>
    </dgm:pt>
    <dgm:pt modelId="{02287B57-0222-4B5C-937D-731359DFEAAE}" type="pres">
      <dgm:prSet presAssocID="{DA8B9822-BEF8-4752-A5FF-5CB3433B1C7E}" presName="LevelTwoTextNode" presStyleLbl="node3" presStyleIdx="2" presStyleCnt="4" custScaleY="15704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BDFA48C-0B19-431F-8973-97AC63306DB1}" type="pres">
      <dgm:prSet presAssocID="{DA8B9822-BEF8-4752-A5FF-5CB3433B1C7E}" presName="level3hierChild" presStyleCnt="0"/>
      <dgm:spPr/>
    </dgm:pt>
    <dgm:pt modelId="{5E470BD0-65FA-43D1-93D8-83E7BA7AD82E}" type="pres">
      <dgm:prSet presAssocID="{29903FEC-644C-4187-8F7F-F471FBD4B7A4}" presName="conn2-1" presStyleLbl="parChTrans1D3" presStyleIdx="3" presStyleCnt="4"/>
      <dgm:spPr/>
      <dgm:t>
        <a:bodyPr/>
        <a:lstStyle/>
        <a:p>
          <a:endParaRPr lang="en-GB"/>
        </a:p>
      </dgm:t>
    </dgm:pt>
    <dgm:pt modelId="{26D21673-EFC6-405D-90ED-3AA5CCCE0EAD}" type="pres">
      <dgm:prSet presAssocID="{29903FEC-644C-4187-8F7F-F471FBD4B7A4}" presName="connTx" presStyleLbl="parChTrans1D3" presStyleIdx="3" presStyleCnt="4"/>
      <dgm:spPr/>
      <dgm:t>
        <a:bodyPr/>
        <a:lstStyle/>
        <a:p>
          <a:endParaRPr lang="en-GB"/>
        </a:p>
      </dgm:t>
    </dgm:pt>
    <dgm:pt modelId="{448D3937-054E-4511-8AB0-88D285B04A18}" type="pres">
      <dgm:prSet presAssocID="{FA0B0210-7966-4BF0-AD2C-B0C4FAA4B00D}" presName="root2" presStyleCnt="0"/>
      <dgm:spPr/>
    </dgm:pt>
    <dgm:pt modelId="{0453F112-0F12-40CD-BAB0-A6B42134F56D}" type="pres">
      <dgm:prSet presAssocID="{FA0B0210-7966-4BF0-AD2C-B0C4FAA4B00D}" presName="LevelTwoTextNode" presStyleLbl="node3" presStyleIdx="3" presStyleCnt="4" custScaleY="15451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7F4076D-6E5A-4C06-B5FE-83A6B68C6B0A}" type="pres">
      <dgm:prSet presAssocID="{FA0B0210-7966-4BF0-AD2C-B0C4FAA4B00D}" presName="level3hierChild" presStyleCnt="0"/>
      <dgm:spPr/>
    </dgm:pt>
  </dgm:ptLst>
  <dgm:cxnLst>
    <dgm:cxn modelId="{B7695FCD-03AB-40EA-B64E-1CC4FD392825}" type="presOf" srcId="{26BBD0CB-4C45-42C4-9B94-856DA42AABE6}" destId="{6A2A16A8-F3D5-4E78-82BB-6099EF8B303D}" srcOrd="0" destOrd="0" presId="urn:microsoft.com/office/officeart/2008/layout/HorizontalMultiLevelHierarchy"/>
    <dgm:cxn modelId="{E5FCCC65-3356-4BD7-85BE-27DBE727B9EB}" type="presOf" srcId="{8163A6D6-5165-445F-BC79-CAEA3D27C1F0}" destId="{32561244-F9FF-405D-A7FC-F44289E36246}" srcOrd="0" destOrd="0" presId="urn:microsoft.com/office/officeart/2008/layout/HorizontalMultiLevelHierarchy"/>
    <dgm:cxn modelId="{E522A2A2-B140-485B-89C6-B2FE81B0B095}" type="presOf" srcId="{FA2C8AA5-992F-4853-9ABF-4100FE3E7A93}" destId="{CF5BC9B4-C5CB-4B98-BC70-324E82D5B223}" srcOrd="1" destOrd="0" presId="urn:microsoft.com/office/officeart/2008/layout/HorizontalMultiLevelHierarchy"/>
    <dgm:cxn modelId="{DA600557-4969-4D44-A402-9C0D00C58407}" type="presOf" srcId="{1D578C45-0B01-4902-8030-BD723011DF5E}" destId="{DF708F53-5525-49F8-8204-F67D75D87099}" srcOrd="0" destOrd="0" presId="urn:microsoft.com/office/officeart/2008/layout/HorizontalMultiLevelHierarchy"/>
    <dgm:cxn modelId="{50324524-246D-4554-9364-A5033AFFFE53}" type="presOf" srcId="{00EA83CF-0A53-44BF-A7D7-43AF55CDA1FA}" destId="{FE7ABF81-06AC-4EBB-ABAC-908669818D89}" srcOrd="1" destOrd="0" presId="urn:microsoft.com/office/officeart/2008/layout/HorizontalMultiLevelHierarchy"/>
    <dgm:cxn modelId="{30338D6F-68EE-442A-ACC2-AA4E8FA7836F}" srcId="{7A99B1CC-B08E-46F4-97ED-B686C3D1FF08}" destId="{41318D84-38DB-4463-BDD6-67FDFC895B1E}" srcOrd="0" destOrd="0" parTransId="{B82CBC03-028A-48CB-914B-840CDCF25AEB}" sibTransId="{B94ECCA9-0CE1-4DFB-BC41-97145D8760D0}"/>
    <dgm:cxn modelId="{D7FD050E-C130-4E7B-AB4F-AB9F88318F29}" type="presOf" srcId="{61521666-D68A-40EC-AF67-1E2164CDF370}" destId="{2AB1A73E-78D1-4B9F-B78E-B46C1AC3D117}" srcOrd="1" destOrd="0" presId="urn:microsoft.com/office/officeart/2008/layout/HorizontalMultiLevelHierarchy"/>
    <dgm:cxn modelId="{55738D6E-469B-456B-BCD7-AA4E13EE0BD4}" srcId="{7B339489-30AA-4A9F-BCEF-986FDF64EABA}" destId="{1FFFC2BC-D1E3-4642-B92D-7EAAD5A1F89B}" srcOrd="0" destOrd="0" parTransId="{9EA50890-D708-4D11-8519-D159A216F88B}" sibTransId="{39A950C5-DA43-45B7-B385-A1AF1BFF2FB3}"/>
    <dgm:cxn modelId="{12323A34-02E4-42FA-B33C-E2DEF864563A}" type="presOf" srcId="{0E0CF844-54ED-4020-8B7E-C14033170705}" destId="{45AE21FD-AD6A-48B8-9910-499DEE714C5E}" srcOrd="0" destOrd="0" presId="urn:microsoft.com/office/officeart/2008/layout/HorizontalMultiLevelHierarchy"/>
    <dgm:cxn modelId="{6EA62E19-9077-477D-9D2F-2859E41B04F1}" type="presOf" srcId="{E0D41436-D19B-4943-BFBF-B1A1E541DB03}" destId="{D83C39C3-3123-466D-9C67-3D1E4B6E6FCB}" srcOrd="0" destOrd="0" presId="urn:microsoft.com/office/officeart/2008/layout/HorizontalMultiLevelHierarchy"/>
    <dgm:cxn modelId="{2C9334F2-1312-4124-B0D2-6273179510BA}" srcId="{11823219-7845-45A9-900C-B36B6AF80AC1}" destId="{0E0CF844-54ED-4020-8B7E-C14033170705}" srcOrd="4" destOrd="0" parTransId="{6C2DA295-1347-4527-91D0-A790018DA7C4}" sibTransId="{B3811156-6A4B-4085-BF73-67C3BE0ADC11}"/>
    <dgm:cxn modelId="{E6400705-1624-4EA4-A3AD-4E44BE16C4C0}" srcId="{5785EFF4-0BEF-4514-8258-261638032C24}" destId="{DA8B9822-BEF8-4752-A5FF-5CB3433B1C7E}" srcOrd="0" destOrd="0" parTransId="{2567CD0B-9326-4632-AE98-03E848A7BA4F}" sibTransId="{BFBBAAB3-541E-4E8E-BEA2-C2E42C5A4E68}"/>
    <dgm:cxn modelId="{254F64C6-6D1A-4FA0-92F3-BA4B5A0A3395}" type="presOf" srcId="{2567CD0B-9326-4632-AE98-03E848A7BA4F}" destId="{7533C9EC-4E5D-4E30-8124-2FF9F8FED365}" srcOrd="1" destOrd="0" presId="urn:microsoft.com/office/officeart/2008/layout/HorizontalMultiLevelHierarchy"/>
    <dgm:cxn modelId="{2C772B38-DC32-4700-A66F-C4F4904B5330}" type="presOf" srcId="{5B4132A9-A7DA-4F60-A8CF-699C88BB8824}" destId="{D7DD73DF-6CD6-4412-9B08-B1E15FB28EA6}" srcOrd="0" destOrd="0" presId="urn:microsoft.com/office/officeart/2008/layout/HorizontalMultiLevelHierarchy"/>
    <dgm:cxn modelId="{C1ADDA0B-ED3C-414C-92B3-BD96803AE497}" srcId="{AB2F4159-C15C-447E-B66B-D69AE7FA8523}" destId="{6C166744-36DE-4AD3-9377-37917EC8C94D}" srcOrd="2" destOrd="0" parTransId="{752CE0A9-79CD-4985-A115-0DF01EC8094A}" sibTransId="{BCF5F20F-3693-485E-B8E4-74EE88DF9511}"/>
    <dgm:cxn modelId="{3F7C5B2A-229A-4B30-8298-74E56F8BB9E5}" type="presOf" srcId="{E0D41436-D19B-4943-BFBF-B1A1E541DB03}" destId="{51499D04-494F-4131-8D1C-2F9F67900A6A}" srcOrd="1" destOrd="0" presId="urn:microsoft.com/office/officeart/2008/layout/HorizontalMultiLevelHierarchy"/>
    <dgm:cxn modelId="{F5724ABF-56E0-47BA-B905-D8D9FD2B594C}" srcId="{11823219-7845-45A9-900C-B36B6AF80AC1}" destId="{5B4132A9-A7DA-4F60-A8CF-699C88BB8824}" srcOrd="0" destOrd="0" parTransId="{05F3244E-7741-476D-A876-9AA3D9E9451B}" sibTransId="{AAB308CC-D2D6-4F22-9309-4455620E24F4}"/>
    <dgm:cxn modelId="{AEB43B7F-E4E7-418C-822D-6200259AD066}" type="presOf" srcId="{6C166744-36DE-4AD3-9377-37917EC8C94D}" destId="{E1A8247E-8691-4059-B088-C7C0E8D3CBBA}" srcOrd="0" destOrd="0" presId="urn:microsoft.com/office/officeart/2008/layout/HorizontalMultiLevelHierarchy"/>
    <dgm:cxn modelId="{59E2499B-700A-4021-BFFA-F7E9C1AC8F4A}" type="presOf" srcId="{8163A6D6-5165-445F-BC79-CAEA3D27C1F0}" destId="{052A4050-1B76-48B5-B468-752ACB8E6B64}" srcOrd="1" destOrd="0" presId="urn:microsoft.com/office/officeart/2008/layout/HorizontalMultiLevelHierarchy"/>
    <dgm:cxn modelId="{EAAFFBC9-D065-48D2-ADA6-6FFF0D21CFA6}" srcId="{1D578C45-0B01-4902-8030-BD723011DF5E}" destId="{AB2F4159-C15C-447E-B66B-D69AE7FA8523}" srcOrd="0" destOrd="0" parTransId="{8163A6D6-5165-445F-BC79-CAEA3D27C1F0}" sibTransId="{688FF80A-15D9-43B4-A372-C9E4503941AC}"/>
    <dgm:cxn modelId="{1FCB29FD-D8DB-4BE1-8074-541CAA773471}" type="presOf" srcId="{5785EFF4-0BEF-4514-8258-261638032C24}" destId="{5AA54A40-B9B2-49B9-BA5A-46EB0B48C54A}" srcOrd="0" destOrd="0" presId="urn:microsoft.com/office/officeart/2008/layout/HorizontalMultiLevelHierarchy"/>
    <dgm:cxn modelId="{762CAADF-1919-49CD-BCAF-D40B8A8F1CD9}" type="presOf" srcId="{6217B511-B97D-4E7E-9F06-B80068391BCE}" destId="{DA66EC88-E9CF-41D9-ADAF-29F197A8CD57}" srcOrd="1" destOrd="0" presId="urn:microsoft.com/office/officeart/2008/layout/HorizontalMultiLevelHierarchy"/>
    <dgm:cxn modelId="{93A0CECF-23DF-45D5-B4CB-BF8D60822F8F}" type="presOf" srcId="{1FFFC2BC-D1E3-4642-B92D-7EAAD5A1F89B}" destId="{8BE75A16-A84B-4B55-A648-2671A6C500AA}" srcOrd="0" destOrd="0" presId="urn:microsoft.com/office/officeart/2008/layout/HorizontalMultiLevelHierarchy"/>
    <dgm:cxn modelId="{C80FCBF3-4478-4EF3-84EF-0E6EDD09D41D}" type="presOf" srcId="{9EA50890-D708-4D11-8519-D159A216F88B}" destId="{141DAF8E-E2DF-4E3F-973D-0E84E9FFFA0D}" srcOrd="1" destOrd="0" presId="urn:microsoft.com/office/officeart/2008/layout/HorizontalMultiLevelHierarchy"/>
    <dgm:cxn modelId="{E6044879-97C9-43E7-91AD-AD766A456836}" type="presOf" srcId="{752CE0A9-79CD-4985-A115-0DF01EC8094A}" destId="{DEFE7457-9AA5-49BC-8A38-28423C3537E9}" srcOrd="0" destOrd="0" presId="urn:microsoft.com/office/officeart/2008/layout/HorizontalMultiLevelHierarchy"/>
    <dgm:cxn modelId="{0ED802B0-B266-4501-A9A3-9C54F9A3441E}" srcId="{AB2F4159-C15C-447E-B66B-D69AE7FA8523}" destId="{7B339489-30AA-4A9F-BCEF-986FDF64EABA}" srcOrd="1" destOrd="0" parTransId="{61521666-D68A-40EC-AF67-1E2164CDF370}" sibTransId="{FA8CBEA3-A23C-4F20-8962-CBB8E7E67108}"/>
    <dgm:cxn modelId="{054E56A2-921D-46FD-8FCF-6883ABA39BFE}" srcId="{7B339489-30AA-4A9F-BCEF-986FDF64EABA}" destId="{26BBD0CB-4C45-42C4-9B94-856DA42AABE6}" srcOrd="1" destOrd="0" parTransId="{FA2C8AA5-992F-4853-9ABF-4100FE3E7A93}" sibTransId="{9006893B-18D6-4ECF-A122-E2F8E8C69BCE}"/>
    <dgm:cxn modelId="{1A0E0F65-8E48-4F56-BADD-C4DEC0FF6B21}" type="presOf" srcId="{55E6641E-0D1E-4D83-8EFF-A475204955EF}" destId="{46C92547-6FE8-44CF-9463-316BAD765AA1}" srcOrd="1" destOrd="0" presId="urn:microsoft.com/office/officeart/2008/layout/HorizontalMultiLevelHierarchy"/>
    <dgm:cxn modelId="{34F30081-6F95-4277-8605-A04C05903134}" srcId="{AB2F4159-C15C-447E-B66B-D69AE7FA8523}" destId="{18F70647-6595-4BE7-877F-05B0CD0E53D4}" srcOrd="0" destOrd="0" parTransId="{55F21C57-FF30-48C1-B86C-25567913A1F4}" sibTransId="{1A6E0E35-C7B9-4FBF-9D5B-76635C69B3CA}"/>
    <dgm:cxn modelId="{D0E7CB6A-5031-420D-A402-1CD0BDC76380}" type="presOf" srcId="{9EA50890-D708-4D11-8519-D159A216F88B}" destId="{6CEBF47A-84B4-43E0-91CA-FD142339A813}" srcOrd="0" destOrd="0" presId="urn:microsoft.com/office/officeart/2008/layout/HorizontalMultiLevelHierarchy"/>
    <dgm:cxn modelId="{EDA413D8-DBF8-431E-92A7-8CC4F30F23C2}" srcId="{5785EFF4-0BEF-4514-8258-261638032C24}" destId="{FA0B0210-7966-4BF0-AD2C-B0C4FAA4B00D}" srcOrd="1" destOrd="0" parTransId="{29903FEC-644C-4187-8F7F-F471FBD4B7A4}" sibTransId="{AD0A96CC-98E2-47B5-8F3E-985B11870E57}"/>
    <dgm:cxn modelId="{193AA657-D3FF-45FB-AC66-09F4A3D9B4E1}" type="presOf" srcId="{DA9C35FA-34AC-479B-BE05-360D19FDFB38}" destId="{7F12EBA2-DCCC-43E3-9294-8D07129481B3}" srcOrd="1" destOrd="0" presId="urn:microsoft.com/office/officeart/2008/layout/HorizontalMultiLevelHierarchy"/>
    <dgm:cxn modelId="{398B1803-039F-4B6B-99D1-954DF5FD3E63}" type="presOf" srcId="{BD019DE8-B1FF-462F-ADA9-D14F72C4AA69}" destId="{3475ED35-035C-4633-96A3-1826E94A02C8}" srcOrd="0" destOrd="0" presId="urn:microsoft.com/office/officeart/2008/layout/HorizontalMultiLevelHierarchy"/>
    <dgm:cxn modelId="{9D970EEA-4B6C-4B20-9EEA-9A8357866505}" type="presOf" srcId="{55E6641E-0D1E-4D83-8EFF-A475204955EF}" destId="{5C9746DC-C529-4A2A-9098-46EF69281819}" srcOrd="0" destOrd="0" presId="urn:microsoft.com/office/officeart/2008/layout/HorizontalMultiLevelHierarchy"/>
    <dgm:cxn modelId="{8E899632-43AB-4F17-843B-146916EBC6C7}" type="presOf" srcId="{8685D79E-EFAD-4620-A0EE-3BFB8D893AA0}" destId="{AF7EEF0B-7D1D-4403-874D-444546331BD7}" srcOrd="0" destOrd="0" presId="urn:microsoft.com/office/officeart/2008/layout/HorizontalMultiLevelHierarchy"/>
    <dgm:cxn modelId="{5BACE654-4209-4C6D-AAEE-88E26D0E5A94}" type="presOf" srcId="{7A99B1CC-B08E-46F4-97ED-B686C3D1FF08}" destId="{EA397D57-FC9A-4D4C-97ED-BB08D08E90BB}" srcOrd="0" destOrd="0" presId="urn:microsoft.com/office/officeart/2008/layout/HorizontalMultiLevelHierarchy"/>
    <dgm:cxn modelId="{911F0219-FC03-421A-8703-7D9148D7E797}" type="presOf" srcId="{AB2F4159-C15C-447E-B66B-D69AE7FA8523}" destId="{1C062C46-6C58-4573-8FAE-084D826EAC3C}" srcOrd="0" destOrd="0" presId="urn:microsoft.com/office/officeart/2008/layout/HorizontalMultiLevelHierarchy"/>
    <dgm:cxn modelId="{32DE25FA-25AE-4FF6-A19D-47F56A864421}" type="presOf" srcId="{6C2DA295-1347-4527-91D0-A790018DA7C4}" destId="{D55C4221-F985-4EDA-A8BC-B56DFC7AB025}" srcOrd="1" destOrd="0" presId="urn:microsoft.com/office/officeart/2008/layout/HorizontalMultiLevelHierarchy"/>
    <dgm:cxn modelId="{6B42C37A-7912-4F69-A080-D3E8D42AAC5C}" srcId="{41318D84-38DB-4463-BDD6-67FDFC895B1E}" destId="{1D578C45-0B01-4902-8030-BD723011DF5E}" srcOrd="0" destOrd="0" parTransId="{55E6641E-0D1E-4D83-8EFF-A475204955EF}" sibTransId="{A786FCD0-1676-4C0D-8B0A-5218632F668A}"/>
    <dgm:cxn modelId="{BCAA2C43-49A5-418B-B207-DB5DD757686F}" type="presOf" srcId="{B54D6F2C-86CF-470C-9BC0-8276FCEA1280}" destId="{F37C075D-66A4-46AD-AC2C-CB5EFC94E63F}" srcOrd="0" destOrd="0" presId="urn:microsoft.com/office/officeart/2008/layout/HorizontalMultiLevelHierarchy"/>
    <dgm:cxn modelId="{8F628B3E-BB77-4710-A344-50FEA94B8A31}" type="presOf" srcId="{BD019DE8-B1FF-462F-ADA9-D14F72C4AA69}" destId="{751A006B-D315-4F6F-8F7B-ADA0AC7EA5AF}" srcOrd="1" destOrd="0" presId="urn:microsoft.com/office/officeart/2008/layout/HorizontalMultiLevelHierarchy"/>
    <dgm:cxn modelId="{762CA9C6-BDD5-4731-A067-D2FD55607C48}" type="presOf" srcId="{29903FEC-644C-4187-8F7F-F471FBD4B7A4}" destId="{5E470BD0-65FA-43D1-93D8-83E7BA7AD82E}" srcOrd="0" destOrd="0" presId="urn:microsoft.com/office/officeart/2008/layout/HorizontalMultiLevelHierarchy"/>
    <dgm:cxn modelId="{EEA188C5-9496-4460-8C11-AAFE4272230F}" srcId="{11823219-7845-45A9-900C-B36B6AF80AC1}" destId="{135DABEE-3590-4976-9B4B-36DA2727FDE5}" srcOrd="1" destOrd="0" parTransId="{6217B511-B97D-4E7E-9F06-B80068391BCE}" sibTransId="{B4D61675-220B-474C-AABA-15E85081C33C}"/>
    <dgm:cxn modelId="{12AC87D8-5C13-4756-91C1-3D1C594E6109}" type="presOf" srcId="{DA9C35FA-34AC-479B-BE05-360D19FDFB38}" destId="{8562A585-1FBD-4007-A075-C0115ACC37DE}" srcOrd="0" destOrd="0" presId="urn:microsoft.com/office/officeart/2008/layout/HorizontalMultiLevelHierarchy"/>
    <dgm:cxn modelId="{B3012002-6A4A-4F53-BCD4-11626E070440}" srcId="{11823219-7845-45A9-900C-B36B6AF80AC1}" destId="{8685D79E-EFAD-4620-A0EE-3BFB8D893AA0}" srcOrd="3" destOrd="0" parTransId="{DA9C35FA-34AC-479B-BE05-360D19FDFB38}" sibTransId="{16D86C5B-28DB-4799-820D-EAC0C94093E4}"/>
    <dgm:cxn modelId="{95B1FE77-C9A1-4EAC-BEDB-27FC242ED982}" type="presOf" srcId="{55F21C57-FF30-48C1-B86C-25567913A1F4}" destId="{5BD7467B-8CDA-465E-9AA0-2B14118B6DAE}" srcOrd="1" destOrd="0" presId="urn:microsoft.com/office/officeart/2008/layout/HorizontalMultiLevelHierarchy"/>
    <dgm:cxn modelId="{2AFAA410-1E54-4682-8DBD-D88CB33A7945}" type="presOf" srcId="{FA2C8AA5-992F-4853-9ABF-4100FE3E7A93}" destId="{812DBEBB-4751-4771-86DF-1076C9E87232}" srcOrd="0" destOrd="0" presId="urn:microsoft.com/office/officeart/2008/layout/HorizontalMultiLevelHierarchy"/>
    <dgm:cxn modelId="{68B18414-DA52-4AAD-8EFC-87A7468B6E42}" type="presOf" srcId="{18F70647-6595-4BE7-877F-05B0CD0E53D4}" destId="{D8BEF055-F87A-41EB-92A5-A28AEAC8CE0C}" srcOrd="0" destOrd="0" presId="urn:microsoft.com/office/officeart/2008/layout/HorizontalMultiLevelHierarchy"/>
    <dgm:cxn modelId="{0401CA59-2B69-44AC-810C-54D2671254C8}" type="presOf" srcId="{55F21C57-FF30-48C1-B86C-25567913A1F4}" destId="{756160F0-0314-4360-878D-3DB64643F608}" srcOrd="0" destOrd="0" presId="urn:microsoft.com/office/officeart/2008/layout/HorizontalMultiLevelHierarchy"/>
    <dgm:cxn modelId="{8DA52B5B-DE83-4DDF-8124-AF56484691A5}" type="presOf" srcId="{135DABEE-3590-4976-9B4B-36DA2727FDE5}" destId="{C60AEC85-86FF-4678-A421-244D56207E83}" srcOrd="0" destOrd="0" presId="urn:microsoft.com/office/officeart/2008/layout/HorizontalMultiLevelHierarchy"/>
    <dgm:cxn modelId="{F544613B-6E25-409F-A41D-D7F7AB72B048}" type="presOf" srcId="{05F3244E-7741-476D-A876-9AA3D9E9451B}" destId="{9D0800B9-FCE3-4FCB-910A-A6BC02C2E566}" srcOrd="1" destOrd="0" presId="urn:microsoft.com/office/officeart/2008/layout/HorizontalMultiLevelHierarchy"/>
    <dgm:cxn modelId="{6C5FBCF0-90BB-4B8E-AAC0-17972923A940}" type="presOf" srcId="{11823219-7845-45A9-900C-B36B6AF80AC1}" destId="{71B8FED8-CC2A-4997-B9C0-0D0279167BDD}" srcOrd="0" destOrd="0" presId="urn:microsoft.com/office/officeart/2008/layout/HorizontalMultiLevelHierarchy"/>
    <dgm:cxn modelId="{1D9C19EF-D4AD-4437-BD44-73BF1D0F2AFB}" type="presOf" srcId="{00EA83CF-0A53-44BF-A7D7-43AF55CDA1FA}" destId="{2CCB2BF8-2F60-4541-B7A1-CBCD4F34BCB9}" srcOrd="0" destOrd="0" presId="urn:microsoft.com/office/officeart/2008/layout/HorizontalMultiLevelHierarchy"/>
    <dgm:cxn modelId="{A9EBAF32-A1A6-41A2-9EA0-5640FBBAF100}" type="presOf" srcId="{05F3244E-7741-476D-A876-9AA3D9E9451B}" destId="{48B23274-8ECC-4DD9-9239-2B7C29E33D45}" srcOrd="0" destOrd="0" presId="urn:microsoft.com/office/officeart/2008/layout/HorizontalMultiLevelHierarchy"/>
    <dgm:cxn modelId="{B4626D65-7E69-4FD0-8CFE-6C0B57B55A97}" type="presOf" srcId="{6217B511-B97D-4E7E-9F06-B80068391BCE}" destId="{CBC5D1B3-B3BF-46F6-AEA4-8AAB6C746C5A}" srcOrd="0" destOrd="0" presId="urn:microsoft.com/office/officeart/2008/layout/HorizontalMultiLevelHierarchy"/>
    <dgm:cxn modelId="{ADE7EAB3-4E34-468F-B418-BAECD5649E0F}" type="presOf" srcId="{DA8B9822-BEF8-4752-A5FF-5CB3433B1C7E}" destId="{02287B57-0222-4B5C-937D-731359DFEAAE}" srcOrd="0" destOrd="0" presId="urn:microsoft.com/office/officeart/2008/layout/HorizontalMultiLevelHierarchy"/>
    <dgm:cxn modelId="{EF505628-91C1-40AD-8CF5-D581B6E82C5D}" type="presOf" srcId="{7B339489-30AA-4A9F-BCEF-986FDF64EABA}" destId="{6471F9CE-F5C5-4495-8EB2-98B9B19FA251}" srcOrd="0" destOrd="0" presId="urn:microsoft.com/office/officeart/2008/layout/HorizontalMultiLevelHierarchy"/>
    <dgm:cxn modelId="{800625AD-9C6E-412E-8941-05C54FD59C8A}" type="presOf" srcId="{41318D84-38DB-4463-BDD6-67FDFC895B1E}" destId="{43C749BA-7B61-4DE5-9E1A-E94DA6D3996E}" srcOrd="0" destOrd="0" presId="urn:microsoft.com/office/officeart/2008/layout/HorizontalMultiLevelHierarchy"/>
    <dgm:cxn modelId="{29E5944E-639E-4256-9F76-4F863F0546EA}" type="presOf" srcId="{61521666-D68A-40EC-AF67-1E2164CDF370}" destId="{A0A28075-5545-4E9E-9D0D-56EA74532F69}" srcOrd="0" destOrd="0" presId="urn:microsoft.com/office/officeart/2008/layout/HorizontalMultiLevelHierarchy"/>
    <dgm:cxn modelId="{B080C5F2-A7FE-4B4B-8468-75C5998A4375}" type="presOf" srcId="{FA0B0210-7966-4BF0-AD2C-B0C4FAA4B00D}" destId="{0453F112-0F12-40CD-BAB0-A6B42134F56D}" srcOrd="0" destOrd="0" presId="urn:microsoft.com/office/officeart/2008/layout/HorizontalMultiLevelHierarchy"/>
    <dgm:cxn modelId="{4D9199E6-AD1D-4DCC-A570-797912D2739E}" srcId="{1D578C45-0B01-4902-8030-BD723011DF5E}" destId="{11823219-7845-45A9-900C-B36B6AF80AC1}" srcOrd="1" destOrd="0" parTransId="{00EA83CF-0A53-44BF-A7D7-43AF55CDA1FA}" sibTransId="{BDDD7E1E-CDF3-4C6F-B654-26B58BE551B0}"/>
    <dgm:cxn modelId="{6BD33AE5-A22E-4B44-AC70-6F4C53427DEA}" srcId="{41318D84-38DB-4463-BDD6-67FDFC895B1E}" destId="{5785EFF4-0BEF-4514-8258-261638032C24}" srcOrd="1" destOrd="0" parTransId="{E0D41436-D19B-4943-BFBF-B1A1E541DB03}" sibTransId="{38900007-0226-492B-981A-7BC4A61ACE22}"/>
    <dgm:cxn modelId="{EAAD4D32-8FE4-4E2E-8503-37BEAF76CE0D}" type="presOf" srcId="{6C2DA295-1347-4527-91D0-A790018DA7C4}" destId="{C619DF9C-9620-4035-BC28-F36D2E7093C4}" srcOrd="0" destOrd="0" presId="urn:microsoft.com/office/officeart/2008/layout/HorizontalMultiLevelHierarchy"/>
    <dgm:cxn modelId="{1A9CC6AE-1B7E-47AD-8495-73D8EA4F69A4}" srcId="{11823219-7845-45A9-900C-B36B6AF80AC1}" destId="{B54D6F2C-86CF-470C-9BC0-8276FCEA1280}" srcOrd="2" destOrd="0" parTransId="{BD019DE8-B1FF-462F-ADA9-D14F72C4AA69}" sibTransId="{AC69BE28-54FD-4498-9919-3C140DA89DB7}"/>
    <dgm:cxn modelId="{61270E16-8697-425B-8026-0D47C9ED8586}" type="presOf" srcId="{752CE0A9-79CD-4985-A115-0DF01EC8094A}" destId="{2DE295F4-9CAC-4DD2-8869-22B5F06C5331}" srcOrd="1" destOrd="0" presId="urn:microsoft.com/office/officeart/2008/layout/HorizontalMultiLevelHierarchy"/>
    <dgm:cxn modelId="{BA4A1D6B-CEB0-4DFB-BC5A-BDCF60F78D17}" type="presOf" srcId="{29903FEC-644C-4187-8F7F-F471FBD4B7A4}" destId="{26D21673-EFC6-405D-90ED-3AA5CCCE0EAD}" srcOrd="1" destOrd="0" presId="urn:microsoft.com/office/officeart/2008/layout/HorizontalMultiLevelHierarchy"/>
    <dgm:cxn modelId="{BDEF3802-41FC-480D-93E0-7CEFF4FECE67}" type="presOf" srcId="{2567CD0B-9326-4632-AE98-03E848A7BA4F}" destId="{D30DEE93-ECEA-42FF-BF74-F40A83C8A8DD}" srcOrd="0" destOrd="0" presId="urn:microsoft.com/office/officeart/2008/layout/HorizontalMultiLevelHierarchy"/>
    <dgm:cxn modelId="{BF69DDAB-91F7-4889-812F-8BFE2F1118D4}" type="presParOf" srcId="{EA397D57-FC9A-4D4C-97ED-BB08D08E90BB}" destId="{697987C5-A8C0-4FB7-8E63-901CE275269F}" srcOrd="0" destOrd="0" presId="urn:microsoft.com/office/officeart/2008/layout/HorizontalMultiLevelHierarchy"/>
    <dgm:cxn modelId="{62BAF5A2-B5D3-4E67-B3AD-D6C890F009BF}" type="presParOf" srcId="{697987C5-A8C0-4FB7-8E63-901CE275269F}" destId="{43C749BA-7B61-4DE5-9E1A-E94DA6D3996E}" srcOrd="0" destOrd="0" presId="urn:microsoft.com/office/officeart/2008/layout/HorizontalMultiLevelHierarchy"/>
    <dgm:cxn modelId="{B9DDF5AB-882B-4955-B57A-743606CA3EB0}" type="presParOf" srcId="{697987C5-A8C0-4FB7-8E63-901CE275269F}" destId="{ABB382F0-0B5C-4D7E-9A44-219ABB7A934F}" srcOrd="1" destOrd="0" presId="urn:microsoft.com/office/officeart/2008/layout/HorizontalMultiLevelHierarchy"/>
    <dgm:cxn modelId="{3874125C-5004-4BD5-A510-DAE3FB645671}" type="presParOf" srcId="{ABB382F0-0B5C-4D7E-9A44-219ABB7A934F}" destId="{5C9746DC-C529-4A2A-9098-46EF69281819}" srcOrd="0" destOrd="0" presId="urn:microsoft.com/office/officeart/2008/layout/HorizontalMultiLevelHierarchy"/>
    <dgm:cxn modelId="{221802A3-4946-4D0C-B778-EC121E1AB5BB}" type="presParOf" srcId="{5C9746DC-C529-4A2A-9098-46EF69281819}" destId="{46C92547-6FE8-44CF-9463-316BAD765AA1}" srcOrd="0" destOrd="0" presId="urn:microsoft.com/office/officeart/2008/layout/HorizontalMultiLevelHierarchy"/>
    <dgm:cxn modelId="{60D9064C-9998-4172-B4F7-5022CEF2808F}" type="presParOf" srcId="{ABB382F0-0B5C-4D7E-9A44-219ABB7A934F}" destId="{DB94F604-1627-4184-AA6C-E179041231B1}" srcOrd="1" destOrd="0" presId="urn:microsoft.com/office/officeart/2008/layout/HorizontalMultiLevelHierarchy"/>
    <dgm:cxn modelId="{F0BC0139-4A05-49C7-B58A-92BC40084107}" type="presParOf" srcId="{DB94F604-1627-4184-AA6C-E179041231B1}" destId="{DF708F53-5525-49F8-8204-F67D75D87099}" srcOrd="0" destOrd="0" presId="urn:microsoft.com/office/officeart/2008/layout/HorizontalMultiLevelHierarchy"/>
    <dgm:cxn modelId="{A7ED9DB2-F95A-4E29-9E61-884E64DE1CFC}" type="presParOf" srcId="{DB94F604-1627-4184-AA6C-E179041231B1}" destId="{31670E78-E853-4471-A6B2-E6C0B8FB833F}" srcOrd="1" destOrd="0" presId="urn:microsoft.com/office/officeart/2008/layout/HorizontalMultiLevelHierarchy"/>
    <dgm:cxn modelId="{069CF6AE-A749-4A88-BCAF-44F753958273}" type="presParOf" srcId="{31670E78-E853-4471-A6B2-E6C0B8FB833F}" destId="{32561244-F9FF-405D-A7FC-F44289E36246}" srcOrd="0" destOrd="0" presId="urn:microsoft.com/office/officeart/2008/layout/HorizontalMultiLevelHierarchy"/>
    <dgm:cxn modelId="{7CA6F379-5115-4E1B-BF53-B74F233A479A}" type="presParOf" srcId="{32561244-F9FF-405D-A7FC-F44289E36246}" destId="{052A4050-1B76-48B5-B468-752ACB8E6B64}" srcOrd="0" destOrd="0" presId="urn:microsoft.com/office/officeart/2008/layout/HorizontalMultiLevelHierarchy"/>
    <dgm:cxn modelId="{A4A696E8-A83A-43DE-88C1-902C40B57452}" type="presParOf" srcId="{31670E78-E853-4471-A6B2-E6C0B8FB833F}" destId="{35667601-8278-4046-8629-3B5F8A4902B5}" srcOrd="1" destOrd="0" presId="urn:microsoft.com/office/officeart/2008/layout/HorizontalMultiLevelHierarchy"/>
    <dgm:cxn modelId="{BDE55CBC-AE15-4F94-8662-5DDD5A6B12AF}" type="presParOf" srcId="{35667601-8278-4046-8629-3B5F8A4902B5}" destId="{1C062C46-6C58-4573-8FAE-084D826EAC3C}" srcOrd="0" destOrd="0" presId="urn:microsoft.com/office/officeart/2008/layout/HorizontalMultiLevelHierarchy"/>
    <dgm:cxn modelId="{E7AAE102-FD39-4957-8DF6-4BF5266687EE}" type="presParOf" srcId="{35667601-8278-4046-8629-3B5F8A4902B5}" destId="{93FECA29-79E5-40D8-9E32-4A906D394F8F}" srcOrd="1" destOrd="0" presId="urn:microsoft.com/office/officeart/2008/layout/HorizontalMultiLevelHierarchy"/>
    <dgm:cxn modelId="{79E8A7E4-BB50-4C7B-A0A2-C990F3AADC7F}" type="presParOf" srcId="{93FECA29-79E5-40D8-9E32-4A906D394F8F}" destId="{756160F0-0314-4360-878D-3DB64643F608}" srcOrd="0" destOrd="0" presId="urn:microsoft.com/office/officeart/2008/layout/HorizontalMultiLevelHierarchy"/>
    <dgm:cxn modelId="{D541E01C-844F-4312-9DB9-75BCFF91A782}" type="presParOf" srcId="{756160F0-0314-4360-878D-3DB64643F608}" destId="{5BD7467B-8CDA-465E-9AA0-2B14118B6DAE}" srcOrd="0" destOrd="0" presId="urn:microsoft.com/office/officeart/2008/layout/HorizontalMultiLevelHierarchy"/>
    <dgm:cxn modelId="{499439E8-077E-4F0B-AB7D-8384241DEB77}" type="presParOf" srcId="{93FECA29-79E5-40D8-9E32-4A906D394F8F}" destId="{3BCE7B66-6F75-40E4-8E46-371663D871E7}" srcOrd="1" destOrd="0" presId="urn:microsoft.com/office/officeart/2008/layout/HorizontalMultiLevelHierarchy"/>
    <dgm:cxn modelId="{D3562D22-3153-4D1D-B0AC-5144032AF7C1}" type="presParOf" srcId="{3BCE7B66-6F75-40E4-8E46-371663D871E7}" destId="{D8BEF055-F87A-41EB-92A5-A28AEAC8CE0C}" srcOrd="0" destOrd="0" presId="urn:microsoft.com/office/officeart/2008/layout/HorizontalMultiLevelHierarchy"/>
    <dgm:cxn modelId="{7B7FD799-09EA-46CF-AF37-E938716C0D46}" type="presParOf" srcId="{3BCE7B66-6F75-40E4-8E46-371663D871E7}" destId="{E34D6B08-E3D0-4AC8-B715-527CBCF1FFAB}" srcOrd="1" destOrd="0" presId="urn:microsoft.com/office/officeart/2008/layout/HorizontalMultiLevelHierarchy"/>
    <dgm:cxn modelId="{CB3E5508-3EAA-41EA-90C5-612E28A30F68}" type="presParOf" srcId="{93FECA29-79E5-40D8-9E32-4A906D394F8F}" destId="{A0A28075-5545-4E9E-9D0D-56EA74532F69}" srcOrd="2" destOrd="0" presId="urn:microsoft.com/office/officeart/2008/layout/HorizontalMultiLevelHierarchy"/>
    <dgm:cxn modelId="{11BFEDC6-738B-46EE-8DFE-1BC4561E6EA2}" type="presParOf" srcId="{A0A28075-5545-4E9E-9D0D-56EA74532F69}" destId="{2AB1A73E-78D1-4B9F-B78E-B46C1AC3D117}" srcOrd="0" destOrd="0" presId="urn:microsoft.com/office/officeart/2008/layout/HorizontalMultiLevelHierarchy"/>
    <dgm:cxn modelId="{981FD45D-A0B7-499B-BFB9-B5DD74EA3424}" type="presParOf" srcId="{93FECA29-79E5-40D8-9E32-4A906D394F8F}" destId="{BA009660-4B54-4F43-91E3-3C7F7D7DE96C}" srcOrd="3" destOrd="0" presId="urn:microsoft.com/office/officeart/2008/layout/HorizontalMultiLevelHierarchy"/>
    <dgm:cxn modelId="{47EC3288-1BC8-4F02-951A-E92AAB2D3C31}" type="presParOf" srcId="{BA009660-4B54-4F43-91E3-3C7F7D7DE96C}" destId="{6471F9CE-F5C5-4495-8EB2-98B9B19FA251}" srcOrd="0" destOrd="0" presId="urn:microsoft.com/office/officeart/2008/layout/HorizontalMultiLevelHierarchy"/>
    <dgm:cxn modelId="{DC6D0E8B-12F4-43B1-96EE-DDB86A4B3923}" type="presParOf" srcId="{BA009660-4B54-4F43-91E3-3C7F7D7DE96C}" destId="{61B5F07F-A92E-4259-BF30-0549973BB3B9}" srcOrd="1" destOrd="0" presId="urn:microsoft.com/office/officeart/2008/layout/HorizontalMultiLevelHierarchy"/>
    <dgm:cxn modelId="{77D33F3D-5220-44A7-BC80-C9F2F34AEC8E}" type="presParOf" srcId="{61B5F07F-A92E-4259-BF30-0549973BB3B9}" destId="{6CEBF47A-84B4-43E0-91CA-FD142339A813}" srcOrd="0" destOrd="0" presId="urn:microsoft.com/office/officeart/2008/layout/HorizontalMultiLevelHierarchy"/>
    <dgm:cxn modelId="{4B5DBDA4-87B1-46BE-A0C9-49070FF71455}" type="presParOf" srcId="{6CEBF47A-84B4-43E0-91CA-FD142339A813}" destId="{141DAF8E-E2DF-4E3F-973D-0E84E9FFFA0D}" srcOrd="0" destOrd="0" presId="urn:microsoft.com/office/officeart/2008/layout/HorizontalMultiLevelHierarchy"/>
    <dgm:cxn modelId="{F3A56107-0C59-4C76-AECA-659C9A8F6C9D}" type="presParOf" srcId="{61B5F07F-A92E-4259-BF30-0549973BB3B9}" destId="{FF89F999-314F-48B9-B4EA-6871C61CFB28}" srcOrd="1" destOrd="0" presId="urn:microsoft.com/office/officeart/2008/layout/HorizontalMultiLevelHierarchy"/>
    <dgm:cxn modelId="{269781B0-F122-4929-9067-8FFF158E6A7E}" type="presParOf" srcId="{FF89F999-314F-48B9-B4EA-6871C61CFB28}" destId="{8BE75A16-A84B-4B55-A648-2671A6C500AA}" srcOrd="0" destOrd="0" presId="urn:microsoft.com/office/officeart/2008/layout/HorizontalMultiLevelHierarchy"/>
    <dgm:cxn modelId="{888E966C-068C-4F3E-A93C-4A06C762F7AD}" type="presParOf" srcId="{FF89F999-314F-48B9-B4EA-6871C61CFB28}" destId="{3A84C1CB-1523-4BE4-9C94-40289EC1BA07}" srcOrd="1" destOrd="0" presId="urn:microsoft.com/office/officeart/2008/layout/HorizontalMultiLevelHierarchy"/>
    <dgm:cxn modelId="{9FA36BC7-1960-4D13-9C64-0604B04E5F1B}" type="presParOf" srcId="{61B5F07F-A92E-4259-BF30-0549973BB3B9}" destId="{812DBEBB-4751-4771-86DF-1076C9E87232}" srcOrd="2" destOrd="0" presId="urn:microsoft.com/office/officeart/2008/layout/HorizontalMultiLevelHierarchy"/>
    <dgm:cxn modelId="{D131619C-5350-4B8E-9B0A-EA947D1EE9D7}" type="presParOf" srcId="{812DBEBB-4751-4771-86DF-1076C9E87232}" destId="{CF5BC9B4-C5CB-4B98-BC70-324E82D5B223}" srcOrd="0" destOrd="0" presId="urn:microsoft.com/office/officeart/2008/layout/HorizontalMultiLevelHierarchy"/>
    <dgm:cxn modelId="{BC43866D-B34A-4C76-BEA3-9BA0A754B424}" type="presParOf" srcId="{61B5F07F-A92E-4259-BF30-0549973BB3B9}" destId="{88AE5D00-D787-480B-A05F-C93C9090832A}" srcOrd="3" destOrd="0" presId="urn:microsoft.com/office/officeart/2008/layout/HorizontalMultiLevelHierarchy"/>
    <dgm:cxn modelId="{0ABA4F6F-CBD7-40CA-9566-14A3346E63A6}" type="presParOf" srcId="{88AE5D00-D787-480B-A05F-C93C9090832A}" destId="{6A2A16A8-F3D5-4E78-82BB-6099EF8B303D}" srcOrd="0" destOrd="0" presId="urn:microsoft.com/office/officeart/2008/layout/HorizontalMultiLevelHierarchy"/>
    <dgm:cxn modelId="{C3EC7721-3BC5-4DD1-8764-7F940700DBF7}" type="presParOf" srcId="{88AE5D00-D787-480B-A05F-C93C9090832A}" destId="{61A2E2C2-718A-49D6-B4AE-307C42141ABD}" srcOrd="1" destOrd="0" presId="urn:microsoft.com/office/officeart/2008/layout/HorizontalMultiLevelHierarchy"/>
    <dgm:cxn modelId="{222AC9D2-3BEB-4BCD-88E0-0E82933B0914}" type="presParOf" srcId="{93FECA29-79E5-40D8-9E32-4A906D394F8F}" destId="{DEFE7457-9AA5-49BC-8A38-28423C3537E9}" srcOrd="4" destOrd="0" presId="urn:microsoft.com/office/officeart/2008/layout/HorizontalMultiLevelHierarchy"/>
    <dgm:cxn modelId="{063D6C9B-3B46-45FE-83C2-E1ABC1D012CF}" type="presParOf" srcId="{DEFE7457-9AA5-49BC-8A38-28423C3537E9}" destId="{2DE295F4-9CAC-4DD2-8869-22B5F06C5331}" srcOrd="0" destOrd="0" presId="urn:microsoft.com/office/officeart/2008/layout/HorizontalMultiLevelHierarchy"/>
    <dgm:cxn modelId="{F0AB64EB-35D1-4BC2-829D-2BD559682FF3}" type="presParOf" srcId="{93FECA29-79E5-40D8-9E32-4A906D394F8F}" destId="{711D0755-29E3-4DB3-B3E0-63CB8D90FA10}" srcOrd="5" destOrd="0" presId="urn:microsoft.com/office/officeart/2008/layout/HorizontalMultiLevelHierarchy"/>
    <dgm:cxn modelId="{CB60DC96-890B-4AD8-A467-9C97968BE71C}" type="presParOf" srcId="{711D0755-29E3-4DB3-B3E0-63CB8D90FA10}" destId="{E1A8247E-8691-4059-B088-C7C0E8D3CBBA}" srcOrd="0" destOrd="0" presId="urn:microsoft.com/office/officeart/2008/layout/HorizontalMultiLevelHierarchy"/>
    <dgm:cxn modelId="{485C2AF1-1390-4511-969D-FEC33651B4C5}" type="presParOf" srcId="{711D0755-29E3-4DB3-B3E0-63CB8D90FA10}" destId="{0410D757-0AE4-4528-8446-6A33F49E95B2}" srcOrd="1" destOrd="0" presId="urn:microsoft.com/office/officeart/2008/layout/HorizontalMultiLevelHierarchy"/>
    <dgm:cxn modelId="{B74AFC43-5322-4381-8CBF-D201CD9C68B4}" type="presParOf" srcId="{31670E78-E853-4471-A6B2-E6C0B8FB833F}" destId="{2CCB2BF8-2F60-4541-B7A1-CBCD4F34BCB9}" srcOrd="2" destOrd="0" presId="urn:microsoft.com/office/officeart/2008/layout/HorizontalMultiLevelHierarchy"/>
    <dgm:cxn modelId="{1C861B05-F112-4147-8B85-DFB9C0712030}" type="presParOf" srcId="{2CCB2BF8-2F60-4541-B7A1-CBCD4F34BCB9}" destId="{FE7ABF81-06AC-4EBB-ABAC-908669818D89}" srcOrd="0" destOrd="0" presId="urn:microsoft.com/office/officeart/2008/layout/HorizontalMultiLevelHierarchy"/>
    <dgm:cxn modelId="{B33E32BD-0A74-40F5-A990-DB6125D4D9C9}" type="presParOf" srcId="{31670E78-E853-4471-A6B2-E6C0B8FB833F}" destId="{471B5A84-814E-4007-958C-CCF6166A5866}" srcOrd="3" destOrd="0" presId="urn:microsoft.com/office/officeart/2008/layout/HorizontalMultiLevelHierarchy"/>
    <dgm:cxn modelId="{E448556E-2BA3-4538-BD35-CDFE6309082E}" type="presParOf" srcId="{471B5A84-814E-4007-958C-CCF6166A5866}" destId="{71B8FED8-CC2A-4997-B9C0-0D0279167BDD}" srcOrd="0" destOrd="0" presId="urn:microsoft.com/office/officeart/2008/layout/HorizontalMultiLevelHierarchy"/>
    <dgm:cxn modelId="{8E0CE666-964B-4E1B-9F40-35EE592D3A7A}" type="presParOf" srcId="{471B5A84-814E-4007-958C-CCF6166A5866}" destId="{EDEC6E72-F9C0-4BEB-BB5E-159BABCA4EBC}" srcOrd="1" destOrd="0" presId="urn:microsoft.com/office/officeart/2008/layout/HorizontalMultiLevelHierarchy"/>
    <dgm:cxn modelId="{A87E9E33-BC6C-4303-A636-DA32529B5DFF}" type="presParOf" srcId="{EDEC6E72-F9C0-4BEB-BB5E-159BABCA4EBC}" destId="{48B23274-8ECC-4DD9-9239-2B7C29E33D45}" srcOrd="0" destOrd="0" presId="urn:microsoft.com/office/officeart/2008/layout/HorizontalMultiLevelHierarchy"/>
    <dgm:cxn modelId="{BD94BE16-482A-4322-8E03-407729232E4B}" type="presParOf" srcId="{48B23274-8ECC-4DD9-9239-2B7C29E33D45}" destId="{9D0800B9-FCE3-4FCB-910A-A6BC02C2E566}" srcOrd="0" destOrd="0" presId="urn:microsoft.com/office/officeart/2008/layout/HorizontalMultiLevelHierarchy"/>
    <dgm:cxn modelId="{E82E3C49-1B15-47DD-A71F-3A1E4F99C926}" type="presParOf" srcId="{EDEC6E72-F9C0-4BEB-BB5E-159BABCA4EBC}" destId="{664E6554-56EC-4935-96EF-6BD14D5C69FA}" srcOrd="1" destOrd="0" presId="urn:microsoft.com/office/officeart/2008/layout/HorizontalMultiLevelHierarchy"/>
    <dgm:cxn modelId="{63123BD1-969E-407C-B3CC-AB466C39B3F6}" type="presParOf" srcId="{664E6554-56EC-4935-96EF-6BD14D5C69FA}" destId="{D7DD73DF-6CD6-4412-9B08-B1E15FB28EA6}" srcOrd="0" destOrd="0" presId="urn:microsoft.com/office/officeart/2008/layout/HorizontalMultiLevelHierarchy"/>
    <dgm:cxn modelId="{6194EF6E-DE72-447D-88F5-E96C8C71D488}" type="presParOf" srcId="{664E6554-56EC-4935-96EF-6BD14D5C69FA}" destId="{DAD60DAA-1557-452D-B010-382E9FBA86DB}" srcOrd="1" destOrd="0" presId="urn:microsoft.com/office/officeart/2008/layout/HorizontalMultiLevelHierarchy"/>
    <dgm:cxn modelId="{780E1DF8-8EED-4186-9E23-14DFF2CF3DA8}" type="presParOf" srcId="{EDEC6E72-F9C0-4BEB-BB5E-159BABCA4EBC}" destId="{CBC5D1B3-B3BF-46F6-AEA4-8AAB6C746C5A}" srcOrd="2" destOrd="0" presId="urn:microsoft.com/office/officeart/2008/layout/HorizontalMultiLevelHierarchy"/>
    <dgm:cxn modelId="{327F3579-060F-499C-BEDF-C0DB0E87BB12}" type="presParOf" srcId="{CBC5D1B3-B3BF-46F6-AEA4-8AAB6C746C5A}" destId="{DA66EC88-E9CF-41D9-ADAF-29F197A8CD57}" srcOrd="0" destOrd="0" presId="urn:microsoft.com/office/officeart/2008/layout/HorizontalMultiLevelHierarchy"/>
    <dgm:cxn modelId="{7FAD9EAF-EA12-4FD1-8462-10693DC044BF}" type="presParOf" srcId="{EDEC6E72-F9C0-4BEB-BB5E-159BABCA4EBC}" destId="{DB637DD3-CF3A-4FA2-AE37-ADAA55944420}" srcOrd="3" destOrd="0" presId="urn:microsoft.com/office/officeart/2008/layout/HorizontalMultiLevelHierarchy"/>
    <dgm:cxn modelId="{74F6E3F6-4DF5-4C36-8FC3-E7E7E78DC2C5}" type="presParOf" srcId="{DB637DD3-CF3A-4FA2-AE37-ADAA55944420}" destId="{C60AEC85-86FF-4678-A421-244D56207E83}" srcOrd="0" destOrd="0" presId="urn:microsoft.com/office/officeart/2008/layout/HorizontalMultiLevelHierarchy"/>
    <dgm:cxn modelId="{82176D61-229F-4B1D-9760-3344CCCC208B}" type="presParOf" srcId="{DB637DD3-CF3A-4FA2-AE37-ADAA55944420}" destId="{59BF5578-ACA3-4A97-ADCA-0A0BF85A0BFC}" srcOrd="1" destOrd="0" presId="urn:microsoft.com/office/officeart/2008/layout/HorizontalMultiLevelHierarchy"/>
    <dgm:cxn modelId="{E5A5BEE1-6A6E-4AA9-A5F0-BB366FE27A87}" type="presParOf" srcId="{EDEC6E72-F9C0-4BEB-BB5E-159BABCA4EBC}" destId="{3475ED35-035C-4633-96A3-1826E94A02C8}" srcOrd="4" destOrd="0" presId="urn:microsoft.com/office/officeart/2008/layout/HorizontalMultiLevelHierarchy"/>
    <dgm:cxn modelId="{E1F52508-3E45-4BA7-8D60-9E4E337230ED}" type="presParOf" srcId="{3475ED35-035C-4633-96A3-1826E94A02C8}" destId="{751A006B-D315-4F6F-8F7B-ADA0AC7EA5AF}" srcOrd="0" destOrd="0" presId="urn:microsoft.com/office/officeart/2008/layout/HorizontalMultiLevelHierarchy"/>
    <dgm:cxn modelId="{718D9B96-3E56-47E9-B05B-0C88F3729EA2}" type="presParOf" srcId="{EDEC6E72-F9C0-4BEB-BB5E-159BABCA4EBC}" destId="{E9929A78-B6B4-4D1C-941F-98C6F64ADFAF}" srcOrd="5" destOrd="0" presId="urn:microsoft.com/office/officeart/2008/layout/HorizontalMultiLevelHierarchy"/>
    <dgm:cxn modelId="{A4F4C6C6-0B0A-41A0-AA8E-BDF858B0A2AB}" type="presParOf" srcId="{E9929A78-B6B4-4D1C-941F-98C6F64ADFAF}" destId="{F37C075D-66A4-46AD-AC2C-CB5EFC94E63F}" srcOrd="0" destOrd="0" presId="urn:microsoft.com/office/officeart/2008/layout/HorizontalMultiLevelHierarchy"/>
    <dgm:cxn modelId="{3E703779-6B47-470B-ADE3-1F473AAA5A63}" type="presParOf" srcId="{E9929A78-B6B4-4D1C-941F-98C6F64ADFAF}" destId="{465AE0D8-FD0E-4A47-9CA2-01C347669DA5}" srcOrd="1" destOrd="0" presId="urn:microsoft.com/office/officeart/2008/layout/HorizontalMultiLevelHierarchy"/>
    <dgm:cxn modelId="{C569611B-57E0-437C-85C3-CFC7C2B3CD48}" type="presParOf" srcId="{EDEC6E72-F9C0-4BEB-BB5E-159BABCA4EBC}" destId="{8562A585-1FBD-4007-A075-C0115ACC37DE}" srcOrd="6" destOrd="0" presId="urn:microsoft.com/office/officeart/2008/layout/HorizontalMultiLevelHierarchy"/>
    <dgm:cxn modelId="{0E2B16B5-76F4-4EB9-85A3-A722A47EABD3}" type="presParOf" srcId="{8562A585-1FBD-4007-A075-C0115ACC37DE}" destId="{7F12EBA2-DCCC-43E3-9294-8D07129481B3}" srcOrd="0" destOrd="0" presId="urn:microsoft.com/office/officeart/2008/layout/HorizontalMultiLevelHierarchy"/>
    <dgm:cxn modelId="{ED6209FB-BF7F-49EC-9B61-A7E7E8E40D2F}" type="presParOf" srcId="{EDEC6E72-F9C0-4BEB-BB5E-159BABCA4EBC}" destId="{7FE7E237-DAFF-4136-8B0F-8AAE3086508E}" srcOrd="7" destOrd="0" presId="urn:microsoft.com/office/officeart/2008/layout/HorizontalMultiLevelHierarchy"/>
    <dgm:cxn modelId="{9762D7B1-6376-44ED-B344-D6CD6296B565}" type="presParOf" srcId="{7FE7E237-DAFF-4136-8B0F-8AAE3086508E}" destId="{AF7EEF0B-7D1D-4403-874D-444546331BD7}" srcOrd="0" destOrd="0" presId="urn:microsoft.com/office/officeart/2008/layout/HorizontalMultiLevelHierarchy"/>
    <dgm:cxn modelId="{66CA9A98-0E04-4220-981A-2CF9A2E69408}" type="presParOf" srcId="{7FE7E237-DAFF-4136-8B0F-8AAE3086508E}" destId="{FF677BC9-003A-4966-B607-DE38CAB95294}" srcOrd="1" destOrd="0" presId="urn:microsoft.com/office/officeart/2008/layout/HorizontalMultiLevelHierarchy"/>
    <dgm:cxn modelId="{551F8A00-76C2-4D48-A114-C1C3C1F80287}" type="presParOf" srcId="{EDEC6E72-F9C0-4BEB-BB5E-159BABCA4EBC}" destId="{C619DF9C-9620-4035-BC28-F36D2E7093C4}" srcOrd="8" destOrd="0" presId="urn:microsoft.com/office/officeart/2008/layout/HorizontalMultiLevelHierarchy"/>
    <dgm:cxn modelId="{C61B0BE0-46A6-4192-B2A9-33B2B4047FCB}" type="presParOf" srcId="{C619DF9C-9620-4035-BC28-F36D2E7093C4}" destId="{D55C4221-F985-4EDA-A8BC-B56DFC7AB025}" srcOrd="0" destOrd="0" presId="urn:microsoft.com/office/officeart/2008/layout/HorizontalMultiLevelHierarchy"/>
    <dgm:cxn modelId="{F567034D-7A45-48C3-AD9E-3F2B25B964AE}" type="presParOf" srcId="{EDEC6E72-F9C0-4BEB-BB5E-159BABCA4EBC}" destId="{37ECBE7D-0913-4067-ACEB-CC8A45F9C354}" srcOrd="9" destOrd="0" presId="urn:microsoft.com/office/officeart/2008/layout/HorizontalMultiLevelHierarchy"/>
    <dgm:cxn modelId="{2D256237-AF43-494A-9D6C-6E050216EAB4}" type="presParOf" srcId="{37ECBE7D-0913-4067-ACEB-CC8A45F9C354}" destId="{45AE21FD-AD6A-48B8-9910-499DEE714C5E}" srcOrd="0" destOrd="0" presId="urn:microsoft.com/office/officeart/2008/layout/HorizontalMultiLevelHierarchy"/>
    <dgm:cxn modelId="{3B02C700-9736-4D7D-BEC4-CD4A64977296}" type="presParOf" srcId="{37ECBE7D-0913-4067-ACEB-CC8A45F9C354}" destId="{D6EB8975-B82D-465F-9FB9-C95B8C5D66F9}" srcOrd="1" destOrd="0" presId="urn:microsoft.com/office/officeart/2008/layout/HorizontalMultiLevelHierarchy"/>
    <dgm:cxn modelId="{81FFE9A8-3636-47C3-AF76-986DDBB49762}" type="presParOf" srcId="{ABB382F0-0B5C-4D7E-9A44-219ABB7A934F}" destId="{D83C39C3-3123-466D-9C67-3D1E4B6E6FCB}" srcOrd="2" destOrd="0" presId="urn:microsoft.com/office/officeart/2008/layout/HorizontalMultiLevelHierarchy"/>
    <dgm:cxn modelId="{103AA96A-77A8-4E9F-9726-BE220667C2A2}" type="presParOf" srcId="{D83C39C3-3123-466D-9C67-3D1E4B6E6FCB}" destId="{51499D04-494F-4131-8D1C-2F9F67900A6A}" srcOrd="0" destOrd="0" presId="urn:microsoft.com/office/officeart/2008/layout/HorizontalMultiLevelHierarchy"/>
    <dgm:cxn modelId="{5BADC88F-ABE1-4DB8-9C55-683F9BB610AF}" type="presParOf" srcId="{ABB382F0-0B5C-4D7E-9A44-219ABB7A934F}" destId="{751C25E6-F5D8-4F7C-A1FB-9A06D78C200A}" srcOrd="3" destOrd="0" presId="urn:microsoft.com/office/officeart/2008/layout/HorizontalMultiLevelHierarchy"/>
    <dgm:cxn modelId="{B4C477F5-87F1-4066-8F5C-D9357DDEA859}" type="presParOf" srcId="{751C25E6-F5D8-4F7C-A1FB-9A06D78C200A}" destId="{5AA54A40-B9B2-49B9-BA5A-46EB0B48C54A}" srcOrd="0" destOrd="0" presId="urn:microsoft.com/office/officeart/2008/layout/HorizontalMultiLevelHierarchy"/>
    <dgm:cxn modelId="{B61BD418-52D1-4288-84E4-039EE2021095}" type="presParOf" srcId="{751C25E6-F5D8-4F7C-A1FB-9A06D78C200A}" destId="{064C848D-B631-49D6-9A68-C52ADFC41795}" srcOrd="1" destOrd="0" presId="urn:microsoft.com/office/officeart/2008/layout/HorizontalMultiLevelHierarchy"/>
    <dgm:cxn modelId="{FEB230C7-9043-4630-8031-5B59D34A39C1}" type="presParOf" srcId="{064C848D-B631-49D6-9A68-C52ADFC41795}" destId="{D30DEE93-ECEA-42FF-BF74-F40A83C8A8DD}" srcOrd="0" destOrd="0" presId="urn:microsoft.com/office/officeart/2008/layout/HorizontalMultiLevelHierarchy"/>
    <dgm:cxn modelId="{4C0BF2C6-3E9C-4D1B-9722-43755F1CF59F}" type="presParOf" srcId="{D30DEE93-ECEA-42FF-BF74-F40A83C8A8DD}" destId="{7533C9EC-4E5D-4E30-8124-2FF9F8FED365}" srcOrd="0" destOrd="0" presId="urn:microsoft.com/office/officeart/2008/layout/HorizontalMultiLevelHierarchy"/>
    <dgm:cxn modelId="{52C5AAA0-334E-4678-9116-20D13E5D364C}" type="presParOf" srcId="{064C848D-B631-49D6-9A68-C52ADFC41795}" destId="{8044E90B-11A3-4DE0-A666-974F50583152}" srcOrd="1" destOrd="0" presId="urn:microsoft.com/office/officeart/2008/layout/HorizontalMultiLevelHierarchy"/>
    <dgm:cxn modelId="{45B9DE01-9BF2-40C2-96C3-1A0A8467FE88}" type="presParOf" srcId="{8044E90B-11A3-4DE0-A666-974F50583152}" destId="{02287B57-0222-4B5C-937D-731359DFEAAE}" srcOrd="0" destOrd="0" presId="urn:microsoft.com/office/officeart/2008/layout/HorizontalMultiLevelHierarchy"/>
    <dgm:cxn modelId="{EEB1297A-0E0E-4925-AB4D-7D4EF0BAEAB4}" type="presParOf" srcId="{8044E90B-11A3-4DE0-A666-974F50583152}" destId="{BBDFA48C-0B19-431F-8973-97AC63306DB1}" srcOrd="1" destOrd="0" presId="urn:microsoft.com/office/officeart/2008/layout/HorizontalMultiLevelHierarchy"/>
    <dgm:cxn modelId="{7F0D3EBA-68B1-4ED0-9CA2-BB83B5C6DACB}" type="presParOf" srcId="{064C848D-B631-49D6-9A68-C52ADFC41795}" destId="{5E470BD0-65FA-43D1-93D8-83E7BA7AD82E}" srcOrd="2" destOrd="0" presId="urn:microsoft.com/office/officeart/2008/layout/HorizontalMultiLevelHierarchy"/>
    <dgm:cxn modelId="{02C1A89C-C4C0-436C-980E-05E25CD27050}" type="presParOf" srcId="{5E470BD0-65FA-43D1-93D8-83E7BA7AD82E}" destId="{26D21673-EFC6-405D-90ED-3AA5CCCE0EAD}" srcOrd="0" destOrd="0" presId="urn:microsoft.com/office/officeart/2008/layout/HorizontalMultiLevelHierarchy"/>
    <dgm:cxn modelId="{2E7DF381-537F-4364-B0A2-FD2F5C04DE2B}" type="presParOf" srcId="{064C848D-B631-49D6-9A68-C52ADFC41795}" destId="{448D3937-054E-4511-8AB0-88D285B04A18}" srcOrd="3" destOrd="0" presId="urn:microsoft.com/office/officeart/2008/layout/HorizontalMultiLevelHierarchy"/>
    <dgm:cxn modelId="{7A734C46-F0C2-40C4-9A5C-2ADD0C9EC48B}" type="presParOf" srcId="{448D3937-054E-4511-8AB0-88D285B04A18}" destId="{0453F112-0F12-40CD-BAB0-A6B42134F56D}" srcOrd="0" destOrd="0" presId="urn:microsoft.com/office/officeart/2008/layout/HorizontalMultiLevelHierarchy"/>
    <dgm:cxn modelId="{9912631B-350F-4852-90BA-48C16C294AE4}" type="presParOf" srcId="{448D3937-054E-4511-8AB0-88D285B04A18}" destId="{E7F4076D-6E5A-4C06-B5FE-83A6B68C6B0A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423382-2C32-4BA8-B811-3ED5C9ADC235}" type="doc">
      <dgm:prSet loTypeId="urn:microsoft.com/office/officeart/2005/8/layout/orgChart1" loCatId="hierarchy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pPr rtl="1"/>
          <a:endParaRPr lang="ar-SA"/>
        </a:p>
      </dgm:t>
    </dgm:pt>
    <dgm:pt modelId="{6B0FCFE3-21B7-4069-9002-B27D0B1DC17E}">
      <dgm:prSet phldrT="[Text]"/>
      <dgm:spPr/>
      <dgm:t>
        <a:bodyPr/>
        <a:lstStyle/>
        <a:p>
          <a:pPr rtl="1"/>
          <a:r>
            <a:rPr lang="en-US" dirty="0" smtClean="0"/>
            <a:t>Impairment Causes </a:t>
          </a:r>
          <a:endParaRPr lang="ar-SA" dirty="0"/>
        </a:p>
      </dgm:t>
    </dgm:pt>
    <dgm:pt modelId="{930C2AED-D50B-419C-999F-3A0E8F98E127}" type="parTrans" cxnId="{309AD520-C640-4660-8FBA-65F937887178}">
      <dgm:prSet/>
      <dgm:spPr/>
      <dgm:t>
        <a:bodyPr/>
        <a:lstStyle/>
        <a:p>
          <a:pPr rtl="1"/>
          <a:endParaRPr lang="ar-SA"/>
        </a:p>
      </dgm:t>
    </dgm:pt>
    <dgm:pt modelId="{53BDB86A-955D-4430-88C4-E094743001A4}" type="sibTrans" cxnId="{309AD520-C640-4660-8FBA-65F937887178}">
      <dgm:prSet/>
      <dgm:spPr/>
      <dgm:t>
        <a:bodyPr/>
        <a:lstStyle/>
        <a:p>
          <a:pPr rtl="1"/>
          <a:endParaRPr lang="ar-SA"/>
        </a:p>
      </dgm:t>
    </dgm:pt>
    <dgm:pt modelId="{836D594A-7B82-483B-BC79-E747CC4B5B0D}">
      <dgm:prSet phldrT="[Text]"/>
      <dgm:spPr/>
      <dgm:t>
        <a:bodyPr/>
        <a:lstStyle/>
        <a:p>
          <a:pPr rtl="1"/>
          <a:r>
            <a:rPr lang="en-US" dirty="0" smtClean="0"/>
            <a:t>Attenuation</a:t>
          </a:r>
          <a:endParaRPr lang="ar-SA" dirty="0"/>
        </a:p>
      </dgm:t>
    </dgm:pt>
    <dgm:pt modelId="{464F953D-9E14-4831-817D-01A26537ADC0}" type="parTrans" cxnId="{12AD037C-741C-4F27-9C38-48989625852C}">
      <dgm:prSet/>
      <dgm:spPr/>
      <dgm:t>
        <a:bodyPr/>
        <a:lstStyle/>
        <a:p>
          <a:pPr rtl="1"/>
          <a:endParaRPr lang="ar-SA"/>
        </a:p>
      </dgm:t>
    </dgm:pt>
    <dgm:pt modelId="{B6F665F7-CF43-4701-8314-9217F2BF85AD}" type="sibTrans" cxnId="{12AD037C-741C-4F27-9C38-48989625852C}">
      <dgm:prSet/>
      <dgm:spPr/>
      <dgm:t>
        <a:bodyPr/>
        <a:lstStyle/>
        <a:p>
          <a:pPr rtl="1"/>
          <a:endParaRPr lang="ar-SA"/>
        </a:p>
      </dgm:t>
    </dgm:pt>
    <dgm:pt modelId="{5CE752BD-904C-4297-B887-AA57C272E311}">
      <dgm:prSet phldrT="[Text]"/>
      <dgm:spPr/>
      <dgm:t>
        <a:bodyPr/>
        <a:lstStyle/>
        <a:p>
          <a:pPr rtl="1"/>
          <a:r>
            <a:rPr lang="en-US" dirty="0" smtClean="0"/>
            <a:t>Distortion</a:t>
          </a:r>
          <a:endParaRPr lang="ar-SA" dirty="0"/>
        </a:p>
      </dgm:t>
    </dgm:pt>
    <dgm:pt modelId="{D15462C2-EE76-49D8-8A0F-99E3B73EC447}" type="parTrans" cxnId="{701EAD99-EECE-4989-9BDC-981AE154356E}">
      <dgm:prSet/>
      <dgm:spPr/>
      <dgm:t>
        <a:bodyPr/>
        <a:lstStyle/>
        <a:p>
          <a:pPr rtl="1"/>
          <a:endParaRPr lang="ar-SA"/>
        </a:p>
      </dgm:t>
    </dgm:pt>
    <dgm:pt modelId="{37713D64-5DA7-4B93-A68F-DCEEBF64E8A3}" type="sibTrans" cxnId="{701EAD99-EECE-4989-9BDC-981AE154356E}">
      <dgm:prSet/>
      <dgm:spPr/>
      <dgm:t>
        <a:bodyPr/>
        <a:lstStyle/>
        <a:p>
          <a:pPr rtl="1"/>
          <a:endParaRPr lang="ar-SA"/>
        </a:p>
      </dgm:t>
    </dgm:pt>
    <dgm:pt modelId="{4BE3BBD7-62C2-4063-845B-33D03FE40A2C}">
      <dgm:prSet phldrT="[Text]"/>
      <dgm:spPr/>
      <dgm:t>
        <a:bodyPr/>
        <a:lstStyle/>
        <a:p>
          <a:pPr rtl="1"/>
          <a:r>
            <a:rPr lang="en-US" dirty="0" smtClean="0"/>
            <a:t>Noise</a:t>
          </a:r>
          <a:endParaRPr lang="ar-SA" dirty="0"/>
        </a:p>
      </dgm:t>
    </dgm:pt>
    <dgm:pt modelId="{21A037E0-E94E-4982-B982-80C92891ADD9}" type="parTrans" cxnId="{AA6B89C7-4185-48C2-9ED5-59FB4C0F860D}">
      <dgm:prSet/>
      <dgm:spPr/>
      <dgm:t>
        <a:bodyPr/>
        <a:lstStyle/>
        <a:p>
          <a:pPr rtl="1"/>
          <a:endParaRPr lang="ar-SA"/>
        </a:p>
      </dgm:t>
    </dgm:pt>
    <dgm:pt modelId="{13212C4B-583D-4BB6-B0FF-B6291EFACEC9}" type="sibTrans" cxnId="{AA6B89C7-4185-48C2-9ED5-59FB4C0F860D}">
      <dgm:prSet/>
      <dgm:spPr/>
      <dgm:t>
        <a:bodyPr/>
        <a:lstStyle/>
        <a:p>
          <a:pPr rtl="1"/>
          <a:endParaRPr lang="ar-SA"/>
        </a:p>
      </dgm:t>
    </dgm:pt>
    <dgm:pt modelId="{912AF04D-9216-471C-AC47-08DBE5AB1DD1}" type="pres">
      <dgm:prSet presAssocID="{F8423382-2C32-4BA8-B811-3ED5C9ADC2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F8833F86-EC8F-40AD-8C4B-66B198340ED8}" type="pres">
      <dgm:prSet presAssocID="{6B0FCFE3-21B7-4069-9002-B27D0B1DC17E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5ED795E-D0A4-46B8-9F94-C2ABCFEBBDEF}" type="pres">
      <dgm:prSet presAssocID="{6B0FCFE3-21B7-4069-9002-B27D0B1DC17E}" presName="rootComposite1" presStyleCnt="0"/>
      <dgm:spPr/>
      <dgm:t>
        <a:bodyPr/>
        <a:lstStyle/>
        <a:p>
          <a:endParaRPr lang="en-US"/>
        </a:p>
      </dgm:t>
    </dgm:pt>
    <dgm:pt modelId="{AACF1E53-CBD4-4C7D-BC10-011CF31B55FD}" type="pres">
      <dgm:prSet presAssocID="{6B0FCFE3-21B7-4069-9002-B27D0B1DC17E}" presName="rootText1" presStyleLbl="node0" presStyleIdx="0" presStyleCnt="1" custScaleX="19002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2FDB5AE-43B7-47FA-A07D-596CA0CFA07E}" type="pres">
      <dgm:prSet presAssocID="{6B0FCFE3-21B7-4069-9002-B27D0B1DC17E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8A4DE14D-D2A8-4D45-875E-E17FA271FD00}" type="pres">
      <dgm:prSet presAssocID="{6B0FCFE3-21B7-4069-9002-B27D0B1DC17E}" presName="hierChild2" presStyleCnt="0"/>
      <dgm:spPr/>
      <dgm:t>
        <a:bodyPr/>
        <a:lstStyle/>
        <a:p>
          <a:endParaRPr lang="en-US"/>
        </a:p>
      </dgm:t>
    </dgm:pt>
    <dgm:pt modelId="{F1748C7A-44D3-45B8-AC06-3BD82BA2D11F}" type="pres">
      <dgm:prSet presAssocID="{464F953D-9E14-4831-817D-01A26537ADC0}" presName="Name37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61BFD675-6714-4052-B48A-A92B450653D5}" type="pres">
      <dgm:prSet presAssocID="{836D594A-7B82-483B-BC79-E747CC4B5B0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70F09F-9DFF-416C-A3A3-5249BF152FB4}" type="pres">
      <dgm:prSet presAssocID="{836D594A-7B82-483B-BC79-E747CC4B5B0D}" presName="rootComposite" presStyleCnt="0"/>
      <dgm:spPr/>
      <dgm:t>
        <a:bodyPr/>
        <a:lstStyle/>
        <a:p>
          <a:endParaRPr lang="en-US"/>
        </a:p>
      </dgm:t>
    </dgm:pt>
    <dgm:pt modelId="{6EF092DE-84FD-49E7-B4AD-D9DDC5B7541D}" type="pres">
      <dgm:prSet presAssocID="{836D594A-7B82-483B-BC79-E747CC4B5B0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D15BBAA-E352-4F38-90FD-9154C714C2B2}" type="pres">
      <dgm:prSet presAssocID="{836D594A-7B82-483B-BC79-E747CC4B5B0D}" presName="rootConnector" presStyleLbl="node2" presStyleIdx="0" presStyleCnt="3"/>
      <dgm:spPr/>
      <dgm:t>
        <a:bodyPr/>
        <a:lstStyle/>
        <a:p>
          <a:pPr rtl="1"/>
          <a:endParaRPr lang="ar-SA"/>
        </a:p>
      </dgm:t>
    </dgm:pt>
    <dgm:pt modelId="{023B38B9-BC0C-41DF-BCBD-563EFB187791}" type="pres">
      <dgm:prSet presAssocID="{836D594A-7B82-483B-BC79-E747CC4B5B0D}" presName="hierChild4" presStyleCnt="0"/>
      <dgm:spPr/>
      <dgm:t>
        <a:bodyPr/>
        <a:lstStyle/>
        <a:p>
          <a:endParaRPr lang="en-US"/>
        </a:p>
      </dgm:t>
    </dgm:pt>
    <dgm:pt modelId="{CE4D686D-6564-4619-9EB7-624968ADCE6F}" type="pres">
      <dgm:prSet presAssocID="{836D594A-7B82-483B-BC79-E747CC4B5B0D}" presName="hierChild5" presStyleCnt="0"/>
      <dgm:spPr/>
      <dgm:t>
        <a:bodyPr/>
        <a:lstStyle/>
        <a:p>
          <a:endParaRPr lang="en-US"/>
        </a:p>
      </dgm:t>
    </dgm:pt>
    <dgm:pt modelId="{0DB7F50A-1135-4F03-B3C7-46B144119AAC}" type="pres">
      <dgm:prSet presAssocID="{D15462C2-EE76-49D8-8A0F-99E3B73EC447}" presName="Name37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3DD7B78D-582F-4123-AB9A-E88D096EA274}" type="pres">
      <dgm:prSet presAssocID="{5CE752BD-904C-4297-B887-AA57C272E31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E16FE21-5A28-4A89-A59E-977A3A617CB5}" type="pres">
      <dgm:prSet presAssocID="{5CE752BD-904C-4297-B887-AA57C272E311}" presName="rootComposite" presStyleCnt="0"/>
      <dgm:spPr/>
      <dgm:t>
        <a:bodyPr/>
        <a:lstStyle/>
        <a:p>
          <a:endParaRPr lang="en-US"/>
        </a:p>
      </dgm:t>
    </dgm:pt>
    <dgm:pt modelId="{A329175B-820E-4071-B9B0-471041612845}" type="pres">
      <dgm:prSet presAssocID="{5CE752BD-904C-4297-B887-AA57C272E31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9664500-980D-4FE4-A8BD-25045B4E7679}" type="pres">
      <dgm:prSet presAssocID="{5CE752BD-904C-4297-B887-AA57C272E311}" presName="rootConnector" presStyleLbl="node2" presStyleIdx="1" presStyleCnt="3"/>
      <dgm:spPr/>
      <dgm:t>
        <a:bodyPr/>
        <a:lstStyle/>
        <a:p>
          <a:pPr rtl="1"/>
          <a:endParaRPr lang="ar-SA"/>
        </a:p>
      </dgm:t>
    </dgm:pt>
    <dgm:pt modelId="{720B2C23-4A4B-4611-9A7B-FC6AC05ACEB8}" type="pres">
      <dgm:prSet presAssocID="{5CE752BD-904C-4297-B887-AA57C272E311}" presName="hierChild4" presStyleCnt="0"/>
      <dgm:spPr/>
      <dgm:t>
        <a:bodyPr/>
        <a:lstStyle/>
        <a:p>
          <a:endParaRPr lang="en-US"/>
        </a:p>
      </dgm:t>
    </dgm:pt>
    <dgm:pt modelId="{357F4E42-F019-40F7-A1AA-D4C2D1E58B9B}" type="pres">
      <dgm:prSet presAssocID="{5CE752BD-904C-4297-B887-AA57C272E311}" presName="hierChild5" presStyleCnt="0"/>
      <dgm:spPr/>
      <dgm:t>
        <a:bodyPr/>
        <a:lstStyle/>
        <a:p>
          <a:endParaRPr lang="en-US"/>
        </a:p>
      </dgm:t>
    </dgm:pt>
    <dgm:pt modelId="{387DB709-9477-44A6-A3C0-3DB86E7FA847}" type="pres">
      <dgm:prSet presAssocID="{21A037E0-E94E-4982-B982-80C92891ADD9}" presName="Name37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824EEAC4-1AC8-4C40-B094-8364D5F9967E}" type="pres">
      <dgm:prSet presAssocID="{4BE3BBD7-62C2-4063-845B-33D03FE40A2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4BD4343-565A-4697-876D-1873EB88C9A0}" type="pres">
      <dgm:prSet presAssocID="{4BE3BBD7-62C2-4063-845B-33D03FE40A2C}" presName="rootComposite" presStyleCnt="0"/>
      <dgm:spPr/>
      <dgm:t>
        <a:bodyPr/>
        <a:lstStyle/>
        <a:p>
          <a:endParaRPr lang="en-US"/>
        </a:p>
      </dgm:t>
    </dgm:pt>
    <dgm:pt modelId="{1DE07847-843A-46B7-BA0B-F263B3119BA5}" type="pres">
      <dgm:prSet presAssocID="{4BE3BBD7-62C2-4063-845B-33D03FE40A2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E45C490-E2A7-4006-A7B1-32FF331B62E5}" type="pres">
      <dgm:prSet presAssocID="{4BE3BBD7-62C2-4063-845B-33D03FE40A2C}" presName="rootConnector" presStyleLbl="node2" presStyleIdx="2" presStyleCnt="3"/>
      <dgm:spPr/>
      <dgm:t>
        <a:bodyPr/>
        <a:lstStyle/>
        <a:p>
          <a:pPr rtl="1"/>
          <a:endParaRPr lang="ar-SA"/>
        </a:p>
      </dgm:t>
    </dgm:pt>
    <dgm:pt modelId="{3727BFBC-3F68-450B-A84B-11ADB7197459}" type="pres">
      <dgm:prSet presAssocID="{4BE3BBD7-62C2-4063-845B-33D03FE40A2C}" presName="hierChild4" presStyleCnt="0"/>
      <dgm:spPr/>
      <dgm:t>
        <a:bodyPr/>
        <a:lstStyle/>
        <a:p>
          <a:endParaRPr lang="en-US"/>
        </a:p>
      </dgm:t>
    </dgm:pt>
    <dgm:pt modelId="{587FD05F-09D3-40D3-8E82-149A791B25AB}" type="pres">
      <dgm:prSet presAssocID="{4BE3BBD7-62C2-4063-845B-33D03FE40A2C}" presName="hierChild5" presStyleCnt="0"/>
      <dgm:spPr/>
      <dgm:t>
        <a:bodyPr/>
        <a:lstStyle/>
        <a:p>
          <a:endParaRPr lang="en-US"/>
        </a:p>
      </dgm:t>
    </dgm:pt>
    <dgm:pt modelId="{C89AFB4E-C0AF-4FBC-B1B4-60D9B532D8F5}" type="pres">
      <dgm:prSet presAssocID="{6B0FCFE3-21B7-4069-9002-B27D0B1DC17E}" presName="hierChild3" presStyleCnt="0"/>
      <dgm:spPr/>
      <dgm:t>
        <a:bodyPr/>
        <a:lstStyle/>
        <a:p>
          <a:endParaRPr lang="en-US"/>
        </a:p>
      </dgm:t>
    </dgm:pt>
  </dgm:ptLst>
  <dgm:cxnLst>
    <dgm:cxn modelId="{F26A0BB2-CB44-4C9B-B7D0-97FF5A1EA503}" type="presOf" srcId="{836D594A-7B82-483B-BC79-E747CC4B5B0D}" destId="{6EF092DE-84FD-49E7-B4AD-D9DDC5B7541D}" srcOrd="0" destOrd="0" presId="urn:microsoft.com/office/officeart/2005/8/layout/orgChart1"/>
    <dgm:cxn modelId="{309AD520-C640-4660-8FBA-65F937887178}" srcId="{F8423382-2C32-4BA8-B811-3ED5C9ADC235}" destId="{6B0FCFE3-21B7-4069-9002-B27D0B1DC17E}" srcOrd="0" destOrd="0" parTransId="{930C2AED-D50B-419C-999F-3A0E8F98E127}" sibTransId="{53BDB86A-955D-4430-88C4-E094743001A4}"/>
    <dgm:cxn modelId="{F739B9C6-198F-42E4-95CD-9FBC29A076A2}" type="presOf" srcId="{4BE3BBD7-62C2-4063-845B-33D03FE40A2C}" destId="{1DE07847-843A-46B7-BA0B-F263B3119BA5}" srcOrd="0" destOrd="0" presId="urn:microsoft.com/office/officeart/2005/8/layout/orgChart1"/>
    <dgm:cxn modelId="{AA6B89C7-4185-48C2-9ED5-59FB4C0F860D}" srcId="{6B0FCFE3-21B7-4069-9002-B27D0B1DC17E}" destId="{4BE3BBD7-62C2-4063-845B-33D03FE40A2C}" srcOrd="2" destOrd="0" parTransId="{21A037E0-E94E-4982-B982-80C92891ADD9}" sibTransId="{13212C4B-583D-4BB6-B0FF-B6291EFACEC9}"/>
    <dgm:cxn modelId="{86870D25-490E-47EB-9E97-C97D73A2AA83}" type="presOf" srcId="{464F953D-9E14-4831-817D-01A26537ADC0}" destId="{F1748C7A-44D3-45B8-AC06-3BD82BA2D11F}" srcOrd="0" destOrd="0" presId="urn:microsoft.com/office/officeart/2005/8/layout/orgChart1"/>
    <dgm:cxn modelId="{539669F1-AC04-4700-AEB2-B0EFCB1FBBE7}" type="presOf" srcId="{D15462C2-EE76-49D8-8A0F-99E3B73EC447}" destId="{0DB7F50A-1135-4F03-B3C7-46B144119AAC}" srcOrd="0" destOrd="0" presId="urn:microsoft.com/office/officeart/2005/8/layout/orgChart1"/>
    <dgm:cxn modelId="{12AD037C-741C-4F27-9C38-48989625852C}" srcId="{6B0FCFE3-21B7-4069-9002-B27D0B1DC17E}" destId="{836D594A-7B82-483B-BC79-E747CC4B5B0D}" srcOrd="0" destOrd="0" parTransId="{464F953D-9E14-4831-817D-01A26537ADC0}" sibTransId="{B6F665F7-CF43-4701-8314-9217F2BF85AD}"/>
    <dgm:cxn modelId="{3C87E679-2C77-4F41-AD39-56F33496BB53}" type="presOf" srcId="{5CE752BD-904C-4297-B887-AA57C272E311}" destId="{A329175B-820E-4071-B9B0-471041612845}" srcOrd="0" destOrd="0" presId="urn:microsoft.com/office/officeart/2005/8/layout/orgChart1"/>
    <dgm:cxn modelId="{DAB338E0-1087-49B7-A7E5-AFCBC0126986}" type="presOf" srcId="{836D594A-7B82-483B-BC79-E747CC4B5B0D}" destId="{CD15BBAA-E352-4F38-90FD-9154C714C2B2}" srcOrd="1" destOrd="0" presId="urn:microsoft.com/office/officeart/2005/8/layout/orgChart1"/>
    <dgm:cxn modelId="{52117549-9B2A-4789-9637-42FD336AABED}" type="presOf" srcId="{21A037E0-E94E-4982-B982-80C92891ADD9}" destId="{387DB709-9477-44A6-A3C0-3DB86E7FA847}" srcOrd="0" destOrd="0" presId="urn:microsoft.com/office/officeart/2005/8/layout/orgChart1"/>
    <dgm:cxn modelId="{701EAD99-EECE-4989-9BDC-981AE154356E}" srcId="{6B0FCFE3-21B7-4069-9002-B27D0B1DC17E}" destId="{5CE752BD-904C-4297-B887-AA57C272E311}" srcOrd="1" destOrd="0" parTransId="{D15462C2-EE76-49D8-8A0F-99E3B73EC447}" sibTransId="{37713D64-5DA7-4B93-A68F-DCEEBF64E8A3}"/>
    <dgm:cxn modelId="{62CD3239-7A7B-490D-84B9-E4F10E2077D1}" type="presOf" srcId="{F8423382-2C32-4BA8-B811-3ED5C9ADC235}" destId="{912AF04D-9216-471C-AC47-08DBE5AB1DD1}" srcOrd="0" destOrd="0" presId="urn:microsoft.com/office/officeart/2005/8/layout/orgChart1"/>
    <dgm:cxn modelId="{406B26BE-8F8F-4414-A8E1-8C05BAA5B63A}" type="presOf" srcId="{5CE752BD-904C-4297-B887-AA57C272E311}" destId="{99664500-980D-4FE4-A8BD-25045B4E7679}" srcOrd="1" destOrd="0" presId="urn:microsoft.com/office/officeart/2005/8/layout/orgChart1"/>
    <dgm:cxn modelId="{5BD886F0-ECCC-457F-8BC9-5BE4F91EB264}" type="presOf" srcId="{6B0FCFE3-21B7-4069-9002-B27D0B1DC17E}" destId="{AACF1E53-CBD4-4C7D-BC10-011CF31B55FD}" srcOrd="0" destOrd="0" presId="urn:microsoft.com/office/officeart/2005/8/layout/orgChart1"/>
    <dgm:cxn modelId="{47D3CD3F-9351-422B-8012-FF6F41EC90B9}" type="presOf" srcId="{6B0FCFE3-21B7-4069-9002-B27D0B1DC17E}" destId="{32FDB5AE-43B7-47FA-A07D-596CA0CFA07E}" srcOrd="1" destOrd="0" presId="urn:microsoft.com/office/officeart/2005/8/layout/orgChart1"/>
    <dgm:cxn modelId="{2FB8A7A6-C406-4EB1-8CE6-FB7346C4D876}" type="presOf" srcId="{4BE3BBD7-62C2-4063-845B-33D03FE40A2C}" destId="{6E45C490-E2A7-4006-A7B1-32FF331B62E5}" srcOrd="1" destOrd="0" presId="urn:microsoft.com/office/officeart/2005/8/layout/orgChart1"/>
    <dgm:cxn modelId="{8BDDAA4A-9549-4146-BE65-46F96DE28256}" type="presParOf" srcId="{912AF04D-9216-471C-AC47-08DBE5AB1DD1}" destId="{F8833F86-EC8F-40AD-8C4B-66B198340ED8}" srcOrd="0" destOrd="0" presId="urn:microsoft.com/office/officeart/2005/8/layout/orgChart1"/>
    <dgm:cxn modelId="{56D61660-39D4-4689-99B3-B9AE2104C6C9}" type="presParOf" srcId="{F8833F86-EC8F-40AD-8C4B-66B198340ED8}" destId="{C5ED795E-D0A4-46B8-9F94-C2ABCFEBBDEF}" srcOrd="0" destOrd="0" presId="urn:microsoft.com/office/officeart/2005/8/layout/orgChart1"/>
    <dgm:cxn modelId="{FC39C7C9-407F-4007-8B36-C78635A8FAAE}" type="presParOf" srcId="{C5ED795E-D0A4-46B8-9F94-C2ABCFEBBDEF}" destId="{AACF1E53-CBD4-4C7D-BC10-011CF31B55FD}" srcOrd="0" destOrd="0" presId="urn:microsoft.com/office/officeart/2005/8/layout/orgChart1"/>
    <dgm:cxn modelId="{06DBDA9D-A1F1-4C05-BF7D-AC8459A23373}" type="presParOf" srcId="{C5ED795E-D0A4-46B8-9F94-C2ABCFEBBDEF}" destId="{32FDB5AE-43B7-47FA-A07D-596CA0CFA07E}" srcOrd="1" destOrd="0" presId="urn:microsoft.com/office/officeart/2005/8/layout/orgChart1"/>
    <dgm:cxn modelId="{CF09F429-243F-4C7E-A4A6-DE18F147281E}" type="presParOf" srcId="{F8833F86-EC8F-40AD-8C4B-66B198340ED8}" destId="{8A4DE14D-D2A8-4D45-875E-E17FA271FD00}" srcOrd="1" destOrd="0" presId="urn:microsoft.com/office/officeart/2005/8/layout/orgChart1"/>
    <dgm:cxn modelId="{6FD102F3-DC39-4ADB-832A-CFB291A8B959}" type="presParOf" srcId="{8A4DE14D-D2A8-4D45-875E-E17FA271FD00}" destId="{F1748C7A-44D3-45B8-AC06-3BD82BA2D11F}" srcOrd="0" destOrd="0" presId="urn:microsoft.com/office/officeart/2005/8/layout/orgChart1"/>
    <dgm:cxn modelId="{9DC84669-D69D-4102-AF80-5CC42A20F65C}" type="presParOf" srcId="{8A4DE14D-D2A8-4D45-875E-E17FA271FD00}" destId="{61BFD675-6714-4052-B48A-A92B450653D5}" srcOrd="1" destOrd="0" presId="urn:microsoft.com/office/officeart/2005/8/layout/orgChart1"/>
    <dgm:cxn modelId="{B9BFD15C-7B39-44FE-937A-688C95AB14C2}" type="presParOf" srcId="{61BFD675-6714-4052-B48A-A92B450653D5}" destId="{A170F09F-9DFF-416C-A3A3-5249BF152FB4}" srcOrd="0" destOrd="0" presId="urn:microsoft.com/office/officeart/2005/8/layout/orgChart1"/>
    <dgm:cxn modelId="{E140F496-C8FF-4073-85A5-A0F1C089C725}" type="presParOf" srcId="{A170F09F-9DFF-416C-A3A3-5249BF152FB4}" destId="{6EF092DE-84FD-49E7-B4AD-D9DDC5B7541D}" srcOrd="0" destOrd="0" presId="urn:microsoft.com/office/officeart/2005/8/layout/orgChart1"/>
    <dgm:cxn modelId="{44252CA5-8F4D-4D2B-A999-F7C64721C85D}" type="presParOf" srcId="{A170F09F-9DFF-416C-A3A3-5249BF152FB4}" destId="{CD15BBAA-E352-4F38-90FD-9154C714C2B2}" srcOrd="1" destOrd="0" presId="urn:microsoft.com/office/officeart/2005/8/layout/orgChart1"/>
    <dgm:cxn modelId="{9CB0C5F3-A277-467C-B564-A5FF0C038B22}" type="presParOf" srcId="{61BFD675-6714-4052-B48A-A92B450653D5}" destId="{023B38B9-BC0C-41DF-BCBD-563EFB187791}" srcOrd="1" destOrd="0" presId="urn:microsoft.com/office/officeart/2005/8/layout/orgChart1"/>
    <dgm:cxn modelId="{96271E4C-D8C2-4514-9BDC-20FD57F1A40C}" type="presParOf" srcId="{61BFD675-6714-4052-B48A-A92B450653D5}" destId="{CE4D686D-6564-4619-9EB7-624968ADCE6F}" srcOrd="2" destOrd="0" presId="urn:microsoft.com/office/officeart/2005/8/layout/orgChart1"/>
    <dgm:cxn modelId="{F29054DD-4926-4814-AF97-81EDE30E356C}" type="presParOf" srcId="{8A4DE14D-D2A8-4D45-875E-E17FA271FD00}" destId="{0DB7F50A-1135-4F03-B3C7-46B144119AAC}" srcOrd="2" destOrd="0" presId="urn:microsoft.com/office/officeart/2005/8/layout/orgChart1"/>
    <dgm:cxn modelId="{43DCC01A-E95F-476B-A530-6B399EC66356}" type="presParOf" srcId="{8A4DE14D-D2A8-4D45-875E-E17FA271FD00}" destId="{3DD7B78D-582F-4123-AB9A-E88D096EA274}" srcOrd="3" destOrd="0" presId="urn:microsoft.com/office/officeart/2005/8/layout/orgChart1"/>
    <dgm:cxn modelId="{7021C4DD-DED4-4463-8AE2-EE438F2FD261}" type="presParOf" srcId="{3DD7B78D-582F-4123-AB9A-E88D096EA274}" destId="{7E16FE21-5A28-4A89-A59E-977A3A617CB5}" srcOrd="0" destOrd="0" presId="urn:microsoft.com/office/officeart/2005/8/layout/orgChart1"/>
    <dgm:cxn modelId="{19B605B3-3528-431E-835D-10E27F496246}" type="presParOf" srcId="{7E16FE21-5A28-4A89-A59E-977A3A617CB5}" destId="{A329175B-820E-4071-B9B0-471041612845}" srcOrd="0" destOrd="0" presId="urn:microsoft.com/office/officeart/2005/8/layout/orgChart1"/>
    <dgm:cxn modelId="{934D1E0E-76C9-4C63-A4B4-6E5CCD220A5F}" type="presParOf" srcId="{7E16FE21-5A28-4A89-A59E-977A3A617CB5}" destId="{99664500-980D-4FE4-A8BD-25045B4E7679}" srcOrd="1" destOrd="0" presId="urn:microsoft.com/office/officeart/2005/8/layout/orgChart1"/>
    <dgm:cxn modelId="{8B92747A-81D8-4BA2-B93E-DC845612B5F9}" type="presParOf" srcId="{3DD7B78D-582F-4123-AB9A-E88D096EA274}" destId="{720B2C23-4A4B-4611-9A7B-FC6AC05ACEB8}" srcOrd="1" destOrd="0" presId="urn:microsoft.com/office/officeart/2005/8/layout/orgChart1"/>
    <dgm:cxn modelId="{D4289639-1BA9-4734-BEDE-05B39143F349}" type="presParOf" srcId="{3DD7B78D-582F-4123-AB9A-E88D096EA274}" destId="{357F4E42-F019-40F7-A1AA-D4C2D1E58B9B}" srcOrd="2" destOrd="0" presId="urn:microsoft.com/office/officeart/2005/8/layout/orgChart1"/>
    <dgm:cxn modelId="{BFE78B40-78F9-45A4-873E-209B7444176F}" type="presParOf" srcId="{8A4DE14D-D2A8-4D45-875E-E17FA271FD00}" destId="{387DB709-9477-44A6-A3C0-3DB86E7FA847}" srcOrd="4" destOrd="0" presId="urn:microsoft.com/office/officeart/2005/8/layout/orgChart1"/>
    <dgm:cxn modelId="{65B8EE9F-EE0F-44BB-AE79-B0F86B55B51B}" type="presParOf" srcId="{8A4DE14D-D2A8-4D45-875E-E17FA271FD00}" destId="{824EEAC4-1AC8-4C40-B094-8364D5F9967E}" srcOrd="5" destOrd="0" presId="urn:microsoft.com/office/officeart/2005/8/layout/orgChart1"/>
    <dgm:cxn modelId="{03D3722B-03DD-41FB-B7F7-7BBFFD8DD404}" type="presParOf" srcId="{824EEAC4-1AC8-4C40-B094-8364D5F9967E}" destId="{84BD4343-565A-4697-876D-1873EB88C9A0}" srcOrd="0" destOrd="0" presId="urn:microsoft.com/office/officeart/2005/8/layout/orgChart1"/>
    <dgm:cxn modelId="{2BEAB9CA-69F5-4381-8599-773F17B64E86}" type="presParOf" srcId="{84BD4343-565A-4697-876D-1873EB88C9A0}" destId="{1DE07847-843A-46B7-BA0B-F263B3119BA5}" srcOrd="0" destOrd="0" presId="urn:microsoft.com/office/officeart/2005/8/layout/orgChart1"/>
    <dgm:cxn modelId="{77FA8849-1A08-4ED4-9C13-429183DCC5F6}" type="presParOf" srcId="{84BD4343-565A-4697-876D-1873EB88C9A0}" destId="{6E45C490-E2A7-4006-A7B1-32FF331B62E5}" srcOrd="1" destOrd="0" presId="urn:microsoft.com/office/officeart/2005/8/layout/orgChart1"/>
    <dgm:cxn modelId="{0F602E6D-5BE3-4697-8084-30A5DF0D0606}" type="presParOf" srcId="{824EEAC4-1AC8-4C40-B094-8364D5F9967E}" destId="{3727BFBC-3F68-450B-A84B-11ADB7197459}" srcOrd="1" destOrd="0" presId="urn:microsoft.com/office/officeart/2005/8/layout/orgChart1"/>
    <dgm:cxn modelId="{D0155728-44DF-4633-97B9-6AAA1A2E3D29}" type="presParOf" srcId="{824EEAC4-1AC8-4C40-B094-8364D5F9967E}" destId="{587FD05F-09D3-40D3-8E82-149A791B25AB}" srcOrd="2" destOrd="0" presId="urn:microsoft.com/office/officeart/2005/8/layout/orgChart1"/>
    <dgm:cxn modelId="{68E44CBE-294E-43DC-8288-6E73ED18D466}" type="presParOf" srcId="{F8833F86-EC8F-40AD-8C4B-66B198340ED8}" destId="{C89AFB4E-C0AF-4FBC-B1B4-60D9B532D8F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470BD0-65FA-43D1-93D8-83E7BA7AD82E}">
      <dsp:nvSpPr>
        <dsp:cNvPr id="0" name=""/>
        <dsp:cNvSpPr/>
      </dsp:nvSpPr>
      <dsp:spPr>
        <a:xfrm>
          <a:off x="2596085" y="4955490"/>
          <a:ext cx="344121" cy="477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477484"/>
              </a:lnTo>
              <a:lnTo>
                <a:pt x="344121" y="477484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753432" y="5179518"/>
        <a:ext cx="29428" cy="29428"/>
      </dsp:txXfrm>
    </dsp:sp>
    <dsp:sp modelId="{D30DEE93-ECEA-42FF-BF74-F40A83C8A8DD}">
      <dsp:nvSpPr>
        <dsp:cNvPr id="0" name=""/>
        <dsp:cNvSpPr/>
      </dsp:nvSpPr>
      <dsp:spPr>
        <a:xfrm>
          <a:off x="2596085" y="4484634"/>
          <a:ext cx="344121" cy="470856"/>
        </a:xfrm>
        <a:custGeom>
          <a:avLst/>
          <a:gdLst/>
          <a:ahLst/>
          <a:cxnLst/>
          <a:rect l="0" t="0" r="0" b="0"/>
          <a:pathLst>
            <a:path>
              <a:moveTo>
                <a:pt x="0" y="470856"/>
              </a:moveTo>
              <a:lnTo>
                <a:pt x="172060" y="470856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753566" y="4705482"/>
        <a:ext cx="29160" cy="29160"/>
      </dsp:txXfrm>
    </dsp:sp>
    <dsp:sp modelId="{D83C39C3-3123-466D-9C67-3D1E4B6E6FCB}">
      <dsp:nvSpPr>
        <dsp:cNvPr id="0" name=""/>
        <dsp:cNvSpPr/>
      </dsp:nvSpPr>
      <dsp:spPr>
        <a:xfrm>
          <a:off x="531356" y="3661670"/>
          <a:ext cx="344121" cy="1293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1293819"/>
              </a:lnTo>
              <a:lnTo>
                <a:pt x="344121" y="1293819"/>
              </a:lnTo>
            </a:path>
          </a:pathLst>
        </a:custGeom>
        <a:noFill/>
        <a:ln w="55000" cap="flat" cmpd="thickThin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69946" y="4275110"/>
        <a:ext cx="66940" cy="66940"/>
      </dsp:txXfrm>
    </dsp:sp>
    <dsp:sp modelId="{C619DF9C-9620-4035-BC28-F36D2E7093C4}">
      <dsp:nvSpPr>
        <dsp:cNvPr id="0" name=""/>
        <dsp:cNvSpPr/>
      </dsp:nvSpPr>
      <dsp:spPr>
        <a:xfrm>
          <a:off x="4660815" y="3679289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1311439"/>
              </a:lnTo>
              <a:lnTo>
                <a:pt x="344121" y="131143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798980" y="4301113"/>
        <a:ext cx="67791" cy="67791"/>
      </dsp:txXfrm>
    </dsp:sp>
    <dsp:sp modelId="{8562A585-1FBD-4007-A075-C0115ACC37DE}">
      <dsp:nvSpPr>
        <dsp:cNvPr id="0" name=""/>
        <dsp:cNvSpPr/>
      </dsp:nvSpPr>
      <dsp:spPr>
        <a:xfrm>
          <a:off x="4660815" y="3679289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655719"/>
              </a:lnTo>
              <a:lnTo>
                <a:pt x="344121" y="65571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14363" y="3988636"/>
        <a:ext cx="37026" cy="37026"/>
      </dsp:txXfrm>
    </dsp:sp>
    <dsp:sp modelId="{3475ED35-035C-4633-96A3-1826E94A02C8}">
      <dsp:nvSpPr>
        <dsp:cNvPr id="0" name=""/>
        <dsp:cNvSpPr/>
      </dsp:nvSpPr>
      <dsp:spPr>
        <a:xfrm>
          <a:off x="4660815" y="3633569"/>
          <a:ext cx="3441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4121" y="4572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24273" y="3670686"/>
        <a:ext cx="17206" cy="17206"/>
      </dsp:txXfrm>
    </dsp:sp>
    <dsp:sp modelId="{CBC5D1B3-B3BF-46F6-AEA4-8AAB6C746C5A}">
      <dsp:nvSpPr>
        <dsp:cNvPr id="0" name=""/>
        <dsp:cNvSpPr/>
      </dsp:nvSpPr>
      <dsp:spPr>
        <a:xfrm>
          <a:off x="4660815" y="3023570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655719"/>
              </a:moveTo>
              <a:lnTo>
                <a:pt x="172060" y="65571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14363" y="3332916"/>
        <a:ext cx="37026" cy="37026"/>
      </dsp:txXfrm>
    </dsp:sp>
    <dsp:sp modelId="{48B23274-8ECC-4DD9-9239-2B7C29E33D45}">
      <dsp:nvSpPr>
        <dsp:cNvPr id="0" name=""/>
        <dsp:cNvSpPr/>
      </dsp:nvSpPr>
      <dsp:spPr>
        <a:xfrm>
          <a:off x="4660815" y="2367850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1311439"/>
              </a:moveTo>
              <a:lnTo>
                <a:pt x="172060" y="131143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798980" y="2989674"/>
        <a:ext cx="67791" cy="67791"/>
      </dsp:txXfrm>
    </dsp:sp>
    <dsp:sp modelId="{2CCB2BF8-2F60-4541-B7A1-CBCD4F34BCB9}">
      <dsp:nvSpPr>
        <dsp:cNvPr id="0" name=""/>
        <dsp:cNvSpPr/>
      </dsp:nvSpPr>
      <dsp:spPr>
        <a:xfrm>
          <a:off x="2596085" y="2367850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1311439"/>
              </a:lnTo>
              <a:lnTo>
                <a:pt x="344121" y="131143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734250" y="2989674"/>
        <a:ext cx="67791" cy="67791"/>
      </dsp:txXfrm>
    </dsp:sp>
    <dsp:sp modelId="{DEFE7457-9AA5-49BC-8A38-28423C3537E9}">
      <dsp:nvSpPr>
        <dsp:cNvPr id="0" name=""/>
        <dsp:cNvSpPr/>
      </dsp:nvSpPr>
      <dsp:spPr>
        <a:xfrm>
          <a:off x="4660815" y="1056411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655719"/>
              </a:lnTo>
              <a:lnTo>
                <a:pt x="344121" y="65571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14363" y="1365758"/>
        <a:ext cx="37026" cy="37026"/>
      </dsp:txXfrm>
    </dsp:sp>
    <dsp:sp modelId="{812DBEBB-4751-4771-86DF-1076C9E87232}">
      <dsp:nvSpPr>
        <dsp:cNvPr id="0" name=""/>
        <dsp:cNvSpPr/>
      </dsp:nvSpPr>
      <dsp:spPr>
        <a:xfrm>
          <a:off x="6725545" y="1056411"/>
          <a:ext cx="344121" cy="327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327859"/>
              </a:lnTo>
              <a:lnTo>
                <a:pt x="344121" y="32785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885723" y="1208458"/>
        <a:ext cx="23765" cy="23765"/>
      </dsp:txXfrm>
    </dsp:sp>
    <dsp:sp modelId="{6CEBF47A-84B4-43E0-91CA-FD142339A813}">
      <dsp:nvSpPr>
        <dsp:cNvPr id="0" name=""/>
        <dsp:cNvSpPr/>
      </dsp:nvSpPr>
      <dsp:spPr>
        <a:xfrm>
          <a:off x="6725545" y="728551"/>
          <a:ext cx="344121" cy="327859"/>
        </a:xfrm>
        <a:custGeom>
          <a:avLst/>
          <a:gdLst/>
          <a:ahLst/>
          <a:cxnLst/>
          <a:rect l="0" t="0" r="0" b="0"/>
          <a:pathLst>
            <a:path>
              <a:moveTo>
                <a:pt x="0" y="327859"/>
              </a:moveTo>
              <a:lnTo>
                <a:pt x="172060" y="32785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6885723" y="880599"/>
        <a:ext cx="23765" cy="23765"/>
      </dsp:txXfrm>
    </dsp:sp>
    <dsp:sp modelId="{A0A28075-5545-4E9E-9D0D-56EA74532F69}">
      <dsp:nvSpPr>
        <dsp:cNvPr id="0" name=""/>
        <dsp:cNvSpPr/>
      </dsp:nvSpPr>
      <dsp:spPr>
        <a:xfrm>
          <a:off x="4660815" y="1010691"/>
          <a:ext cx="3441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4121" y="4572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24273" y="1047808"/>
        <a:ext cx="17206" cy="17206"/>
      </dsp:txXfrm>
    </dsp:sp>
    <dsp:sp modelId="{756160F0-0314-4360-878D-3DB64643F608}">
      <dsp:nvSpPr>
        <dsp:cNvPr id="0" name=""/>
        <dsp:cNvSpPr/>
      </dsp:nvSpPr>
      <dsp:spPr>
        <a:xfrm>
          <a:off x="4660815" y="400692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655719"/>
              </a:moveTo>
              <a:lnTo>
                <a:pt x="172060" y="65571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14363" y="710038"/>
        <a:ext cx="37026" cy="37026"/>
      </dsp:txXfrm>
    </dsp:sp>
    <dsp:sp modelId="{32561244-F9FF-405D-A7FC-F44289E36246}">
      <dsp:nvSpPr>
        <dsp:cNvPr id="0" name=""/>
        <dsp:cNvSpPr/>
      </dsp:nvSpPr>
      <dsp:spPr>
        <a:xfrm>
          <a:off x="2596085" y="1056411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1311439"/>
              </a:moveTo>
              <a:lnTo>
                <a:pt x="172060" y="131143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734250" y="1678235"/>
        <a:ext cx="67791" cy="67791"/>
      </dsp:txXfrm>
    </dsp:sp>
    <dsp:sp modelId="{5C9746DC-C529-4A2A-9098-46EF69281819}">
      <dsp:nvSpPr>
        <dsp:cNvPr id="0" name=""/>
        <dsp:cNvSpPr/>
      </dsp:nvSpPr>
      <dsp:spPr>
        <a:xfrm>
          <a:off x="531356" y="2367850"/>
          <a:ext cx="344121" cy="1293819"/>
        </a:xfrm>
        <a:custGeom>
          <a:avLst/>
          <a:gdLst/>
          <a:ahLst/>
          <a:cxnLst/>
          <a:rect l="0" t="0" r="0" b="0"/>
          <a:pathLst>
            <a:path>
              <a:moveTo>
                <a:pt x="0" y="1293819"/>
              </a:moveTo>
              <a:lnTo>
                <a:pt x="172060" y="129381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69946" y="2981290"/>
        <a:ext cx="66940" cy="66940"/>
      </dsp:txXfrm>
    </dsp:sp>
    <dsp:sp modelId="{43C749BA-7B61-4DE5-9E1A-E94DA6D3996E}">
      <dsp:nvSpPr>
        <dsp:cNvPr id="0" name=""/>
        <dsp:cNvSpPr/>
      </dsp:nvSpPr>
      <dsp:spPr>
        <a:xfrm rot="16200000">
          <a:off x="-1111393" y="3399382"/>
          <a:ext cx="2760924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Physical Transmission</a:t>
          </a:r>
        </a:p>
      </dsp:txBody>
      <dsp:txXfrm rot="16200000">
        <a:off x="-1111393" y="3399382"/>
        <a:ext cx="2760924" cy="524575"/>
      </dsp:txXfrm>
    </dsp:sp>
    <dsp:sp modelId="{DF708F53-5525-49F8-8204-F67D75D87099}">
      <dsp:nvSpPr>
        <dsp:cNvPr id="0" name=""/>
        <dsp:cNvSpPr/>
      </dsp:nvSpPr>
      <dsp:spPr>
        <a:xfrm>
          <a:off x="875477" y="210556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Transmission Media</a:t>
          </a:r>
        </a:p>
      </dsp:txBody>
      <dsp:txXfrm>
        <a:off x="875477" y="2105562"/>
        <a:ext cx="1720608" cy="524575"/>
      </dsp:txXfrm>
    </dsp:sp>
    <dsp:sp modelId="{1C062C46-6C58-4573-8FAE-084D826EAC3C}">
      <dsp:nvSpPr>
        <dsp:cNvPr id="0" name=""/>
        <dsp:cNvSpPr/>
      </dsp:nvSpPr>
      <dsp:spPr>
        <a:xfrm>
          <a:off x="2940207" y="79412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Wire (guided)</a:t>
          </a:r>
        </a:p>
      </dsp:txBody>
      <dsp:txXfrm>
        <a:off x="2940207" y="794123"/>
        <a:ext cx="1720608" cy="524575"/>
      </dsp:txXfrm>
    </dsp:sp>
    <dsp:sp modelId="{D8BEF055-F87A-41EB-92A5-A28AEAC8CE0C}">
      <dsp:nvSpPr>
        <dsp:cNvPr id="0" name=""/>
        <dsp:cNvSpPr/>
      </dsp:nvSpPr>
      <dsp:spPr>
        <a:xfrm>
          <a:off x="5004937" y="138404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Coaxial cable</a:t>
          </a:r>
        </a:p>
      </dsp:txBody>
      <dsp:txXfrm>
        <a:off x="5004937" y="138404"/>
        <a:ext cx="1720608" cy="524575"/>
      </dsp:txXfrm>
    </dsp:sp>
    <dsp:sp modelId="{6471F9CE-F5C5-4495-8EB2-98B9B19FA251}">
      <dsp:nvSpPr>
        <dsp:cNvPr id="0" name=""/>
        <dsp:cNvSpPr/>
      </dsp:nvSpPr>
      <dsp:spPr>
        <a:xfrm>
          <a:off x="5004937" y="79412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Twisted Pair</a:t>
          </a:r>
        </a:p>
      </dsp:txBody>
      <dsp:txXfrm>
        <a:off x="5004937" y="794123"/>
        <a:ext cx="1720608" cy="524575"/>
      </dsp:txXfrm>
    </dsp:sp>
    <dsp:sp modelId="{8BE75A16-A84B-4B55-A648-2671A6C500AA}">
      <dsp:nvSpPr>
        <dsp:cNvPr id="0" name=""/>
        <dsp:cNvSpPr/>
      </dsp:nvSpPr>
      <dsp:spPr>
        <a:xfrm>
          <a:off x="7069667" y="46626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UTP</a:t>
          </a:r>
        </a:p>
      </dsp:txBody>
      <dsp:txXfrm>
        <a:off x="7069667" y="466263"/>
        <a:ext cx="1720608" cy="524575"/>
      </dsp:txXfrm>
    </dsp:sp>
    <dsp:sp modelId="{6A2A16A8-F3D5-4E78-82BB-6099EF8B303D}">
      <dsp:nvSpPr>
        <dsp:cNvPr id="0" name=""/>
        <dsp:cNvSpPr/>
      </dsp:nvSpPr>
      <dsp:spPr>
        <a:xfrm>
          <a:off x="7069667" y="112198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STP</a:t>
          </a:r>
        </a:p>
      </dsp:txBody>
      <dsp:txXfrm>
        <a:off x="7069667" y="1121983"/>
        <a:ext cx="1720608" cy="524575"/>
      </dsp:txXfrm>
    </dsp:sp>
    <dsp:sp modelId="{E1A8247E-8691-4059-B088-C7C0E8D3CBBA}">
      <dsp:nvSpPr>
        <dsp:cNvPr id="0" name=""/>
        <dsp:cNvSpPr/>
      </dsp:nvSpPr>
      <dsp:spPr>
        <a:xfrm>
          <a:off x="5004937" y="144984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Fiber Optic</a:t>
          </a:r>
        </a:p>
      </dsp:txBody>
      <dsp:txXfrm>
        <a:off x="5004937" y="1449843"/>
        <a:ext cx="1720608" cy="524575"/>
      </dsp:txXfrm>
    </dsp:sp>
    <dsp:sp modelId="{71B8FED8-CC2A-4997-B9C0-0D0279167BDD}">
      <dsp:nvSpPr>
        <dsp:cNvPr id="0" name=""/>
        <dsp:cNvSpPr/>
      </dsp:nvSpPr>
      <dsp:spPr>
        <a:xfrm>
          <a:off x="2940207" y="341700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Wireless (unguided)</a:t>
          </a:r>
        </a:p>
      </dsp:txBody>
      <dsp:txXfrm>
        <a:off x="2940207" y="3417002"/>
        <a:ext cx="1720608" cy="524575"/>
      </dsp:txXfrm>
    </dsp:sp>
    <dsp:sp modelId="{D7DD73DF-6CD6-4412-9B08-B1E15FB28EA6}">
      <dsp:nvSpPr>
        <dsp:cNvPr id="0" name=""/>
        <dsp:cNvSpPr/>
      </dsp:nvSpPr>
      <dsp:spPr>
        <a:xfrm>
          <a:off x="5004937" y="210556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Radio waves</a:t>
          </a:r>
        </a:p>
      </dsp:txBody>
      <dsp:txXfrm>
        <a:off x="5004937" y="2105562"/>
        <a:ext cx="1720608" cy="524575"/>
      </dsp:txXfrm>
    </dsp:sp>
    <dsp:sp modelId="{C60AEC85-86FF-4678-A421-244D56207E83}">
      <dsp:nvSpPr>
        <dsp:cNvPr id="0" name=""/>
        <dsp:cNvSpPr/>
      </dsp:nvSpPr>
      <dsp:spPr>
        <a:xfrm>
          <a:off x="5004937" y="276128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Microwave</a:t>
          </a:r>
        </a:p>
      </dsp:txBody>
      <dsp:txXfrm>
        <a:off x="5004937" y="2761282"/>
        <a:ext cx="1720608" cy="524575"/>
      </dsp:txXfrm>
    </dsp:sp>
    <dsp:sp modelId="{F37C075D-66A4-46AD-AC2C-CB5EFC94E63F}">
      <dsp:nvSpPr>
        <dsp:cNvPr id="0" name=""/>
        <dsp:cNvSpPr/>
      </dsp:nvSpPr>
      <dsp:spPr>
        <a:xfrm>
          <a:off x="5004937" y="341700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Infrared</a:t>
          </a:r>
        </a:p>
      </dsp:txBody>
      <dsp:txXfrm>
        <a:off x="5004937" y="3417002"/>
        <a:ext cx="1720608" cy="524575"/>
      </dsp:txXfrm>
    </dsp:sp>
    <dsp:sp modelId="{AF7EEF0B-7D1D-4403-874D-444546331BD7}">
      <dsp:nvSpPr>
        <dsp:cNvPr id="0" name=""/>
        <dsp:cNvSpPr/>
      </dsp:nvSpPr>
      <dsp:spPr>
        <a:xfrm>
          <a:off x="5004937" y="4072721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Satellite</a:t>
          </a:r>
        </a:p>
      </dsp:txBody>
      <dsp:txXfrm>
        <a:off x="5004937" y="4072721"/>
        <a:ext cx="1720608" cy="524575"/>
      </dsp:txXfrm>
    </dsp:sp>
    <dsp:sp modelId="{45AE21FD-AD6A-48B8-9910-499DEE714C5E}">
      <dsp:nvSpPr>
        <dsp:cNvPr id="0" name=""/>
        <dsp:cNvSpPr/>
      </dsp:nvSpPr>
      <dsp:spPr>
        <a:xfrm>
          <a:off x="5004937" y="4728441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Laser</a:t>
          </a:r>
        </a:p>
      </dsp:txBody>
      <dsp:txXfrm>
        <a:off x="5004937" y="4728441"/>
        <a:ext cx="1720608" cy="524575"/>
      </dsp:txXfrm>
    </dsp:sp>
    <dsp:sp modelId="{5AA54A40-B9B2-49B9-BA5A-46EB0B48C54A}">
      <dsp:nvSpPr>
        <dsp:cNvPr id="0" name=""/>
        <dsp:cNvSpPr/>
      </dsp:nvSpPr>
      <dsp:spPr>
        <a:xfrm>
          <a:off x="875477" y="469320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Signaling Techniques</a:t>
          </a:r>
        </a:p>
      </dsp:txBody>
      <dsp:txXfrm>
        <a:off x="875477" y="4693202"/>
        <a:ext cx="1720608" cy="524575"/>
      </dsp:txXfrm>
    </dsp:sp>
    <dsp:sp modelId="{02287B57-0222-4B5C-937D-731359DFEAAE}">
      <dsp:nvSpPr>
        <dsp:cNvPr id="0" name=""/>
        <dsp:cNvSpPr/>
      </dsp:nvSpPr>
      <dsp:spPr>
        <a:xfrm>
          <a:off x="2940207" y="4072721"/>
          <a:ext cx="1720608" cy="8238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Baseband </a:t>
          </a:r>
        </a:p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Transmission</a:t>
          </a:r>
        </a:p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</dsp:txBody>
      <dsp:txXfrm>
        <a:off x="2940207" y="4072721"/>
        <a:ext cx="1720608" cy="823825"/>
      </dsp:txXfrm>
    </dsp:sp>
    <dsp:sp modelId="{0453F112-0F12-40CD-BAB0-A6B42134F56D}">
      <dsp:nvSpPr>
        <dsp:cNvPr id="0" name=""/>
        <dsp:cNvSpPr/>
      </dsp:nvSpPr>
      <dsp:spPr>
        <a:xfrm>
          <a:off x="2940207" y="5027690"/>
          <a:ext cx="1720608" cy="8105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Broadband </a:t>
          </a:r>
        </a:p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Transmission</a:t>
          </a:r>
        </a:p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</dsp:txBody>
      <dsp:txXfrm>
        <a:off x="2940207" y="5027690"/>
        <a:ext cx="1720608" cy="81056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939B8-99A1-4579-A9E2-9AED68826A03}" type="datetimeFigureOut">
              <a:rPr lang="en-GB" smtClean="0"/>
              <a:pPr/>
              <a:t>23/01/2016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0AF9B-680B-4DFF-B3DE-8945CE4D46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10971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926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530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8693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2106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6967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97324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2816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98131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41777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77467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6384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75773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80341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0932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9759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850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7436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4613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0AF9B-680B-4DFF-B3DE-8945CE4D46F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5621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6380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507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0AF625-D0AB-4AB9-976D-F5322EA5BB75}" type="datetime1">
              <a:rPr lang="en-GB" smtClean="0"/>
              <a:pPr/>
              <a:t>23/01/2016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82491-12D6-475B-B259-C7C5B88364E8}" type="datetime1">
              <a:rPr lang="en-GB" smtClean="0"/>
              <a:pPr/>
              <a:t>23/01/2016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F35B0-C54D-43B1-97BE-1272F79A6099}" type="datetime1">
              <a:rPr lang="en-GB" smtClean="0"/>
              <a:pPr/>
              <a:t>23/01/2016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8429F-32E2-4685-9D82-B3B322BD7FFA}" type="datetime1">
              <a:rPr lang="en-GB" smtClean="0"/>
              <a:pPr/>
              <a:t>23/01/2016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C41EA-F6C9-42B4-80C9-934B65C50496}" type="datetime1">
              <a:rPr lang="en-GB" smtClean="0"/>
              <a:pPr/>
              <a:t>23/01/2016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ECDBA-00A4-4D44-9AAF-FE1E8649E28B}" type="datetime1">
              <a:rPr lang="en-GB" smtClean="0"/>
              <a:pPr/>
              <a:t>23/01/2016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99BA3-78A3-407C-936C-F0C12CCBAA05}" type="datetime1">
              <a:rPr lang="en-GB" smtClean="0"/>
              <a:pPr/>
              <a:t>23/01/2016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44850-B481-4DC6-950E-868508221FD8}" type="datetime1">
              <a:rPr lang="en-GB" smtClean="0"/>
              <a:pPr/>
              <a:t>23/01/2016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501B6-B85D-45B5-8C22-6E6AD8530CDD}" type="datetime1">
              <a:rPr lang="en-GB" smtClean="0"/>
              <a:pPr/>
              <a:t>23/01/2016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E7E118-4CE4-48C3-809D-C60C39B7ED6E}" type="datetime1">
              <a:rPr lang="en-GB" smtClean="0"/>
              <a:pPr/>
              <a:t>23/01/2016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C03A02-DD8A-46F3-BC93-ECBE89DE7BF0}" type="datetime1">
              <a:rPr lang="en-GB" smtClean="0"/>
              <a:pPr/>
              <a:t>23/01/2016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6CC1FF-37D1-4BCB-9597-1B125AB7C0F6}" type="datetime1">
              <a:rPr lang="en-GB" smtClean="0"/>
              <a:pPr/>
              <a:t>23/01/2016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en.wikipedia.org/wiki/Signal_(signal_processing)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Physical 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Transmission</a:t>
            </a:r>
            <a:endParaRPr lang="en-GB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56974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17638"/>
            <a:ext cx="9013032" cy="481967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Copper wire is mature </a:t>
            </a:r>
            <a:r>
              <a:rPr lang="en-US" dirty="0" smtClean="0"/>
              <a:t>technology and </a:t>
            </a:r>
            <a:r>
              <a:rPr lang="en-US" dirty="0"/>
              <a:t>inexpensive; maximum transmission speed is limited</a:t>
            </a:r>
          </a:p>
          <a:p>
            <a:r>
              <a:rPr lang="en-US" dirty="0"/>
              <a:t>Glass fiber:</a:t>
            </a:r>
          </a:p>
          <a:p>
            <a:pPr lvl="1"/>
            <a:r>
              <a:rPr lang="en-US" dirty="0"/>
              <a:t>Higher speed</a:t>
            </a:r>
          </a:p>
          <a:p>
            <a:pPr lvl="1"/>
            <a:r>
              <a:rPr lang="en-US" dirty="0"/>
              <a:t>More resistant to electro-magnetic interference</a:t>
            </a:r>
          </a:p>
          <a:p>
            <a:pPr lvl="1"/>
            <a:r>
              <a:rPr lang="en-US" dirty="0"/>
              <a:t>Spans longer distances</a:t>
            </a:r>
          </a:p>
          <a:p>
            <a:pPr lvl="1"/>
            <a:r>
              <a:rPr lang="en-US" dirty="0"/>
              <a:t>Requires only single fiber</a:t>
            </a:r>
          </a:p>
          <a:p>
            <a:pPr lvl="1"/>
            <a:r>
              <a:rPr lang="en-US" dirty="0"/>
              <a:t>More </a:t>
            </a:r>
            <a:r>
              <a:rPr lang="en-US" dirty="0" smtClean="0"/>
              <a:t>expensive</a:t>
            </a:r>
            <a:endParaRPr lang="en-US" dirty="0"/>
          </a:p>
          <a:p>
            <a:r>
              <a:rPr lang="en-US" dirty="0"/>
              <a:t>Radio and microwave don't require physical connection</a:t>
            </a:r>
          </a:p>
          <a:p>
            <a:r>
              <a:rPr lang="en-US" dirty="0"/>
              <a:t>Radio and infrared can be used for mobile connections</a:t>
            </a:r>
          </a:p>
          <a:p>
            <a:r>
              <a:rPr lang="en-US" dirty="0"/>
              <a:t>Laser also does not need physical connection and supports higher speeds</a:t>
            </a:r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medium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44203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and Signals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4400" b="1" dirty="0" smtClean="0"/>
          </a:p>
          <a:p>
            <a:pPr>
              <a:buFontTx/>
              <a:buNone/>
            </a:pPr>
            <a:endParaRPr lang="en-US" sz="4400" b="1" dirty="0" smtClean="0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12CAD1-A85A-492C-A106-C5FAB8C0C1BE}" type="slidenum">
              <a:rPr lang="ar-SA" smtClean="0">
                <a:latin typeface="Arial" charset="0"/>
                <a:cs typeface="Arial" charset="0"/>
              </a:rPr>
              <a:pPr/>
              <a:t>11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9892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Analog data: </a:t>
            </a:r>
            <a:r>
              <a:rPr lang="en-US" sz="2400" dirty="0" smtClean="0"/>
              <a:t>refers to information that is continuous as human voice. </a:t>
            </a:r>
          </a:p>
          <a:p>
            <a:endParaRPr lang="en-US" sz="2400" dirty="0" smtClean="0"/>
          </a:p>
          <a:p>
            <a:r>
              <a:rPr lang="en-US" sz="2400" b="1" dirty="0" smtClean="0"/>
              <a:t>Digital data:</a:t>
            </a:r>
            <a:r>
              <a:rPr lang="en-US" sz="2400" dirty="0" smtClean="0"/>
              <a:t> refers to information that has discrete states. </a:t>
            </a:r>
            <a:r>
              <a:rPr lang="en-US" sz="2400" dirty="0"/>
              <a:t>D</a:t>
            </a:r>
            <a:r>
              <a:rPr lang="en-US" sz="2400" dirty="0" smtClean="0"/>
              <a:t>ata stored in  computer  memory in forms of 1s and 0s.</a:t>
            </a:r>
            <a:endParaRPr lang="ar-SA" sz="2400" dirty="0" smtClean="0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572562-7DBB-4F4A-A0F5-6B3AD23884B2}" type="slidenum">
              <a:rPr lang="ar-SA" smtClean="0">
                <a:latin typeface="Arial" charset="0"/>
                <a:cs typeface="Arial" charset="0"/>
              </a:rPr>
              <a:pPr/>
              <a:t>12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</a:t>
            </a:r>
            <a:endParaRPr lang="ar-SA" smtClean="0"/>
          </a:p>
        </p:txBody>
      </p:sp>
      <p:sp>
        <p:nvSpPr>
          <p:cNvPr id="9" name="TextBox 8"/>
          <p:cNvSpPr txBox="1"/>
          <p:nvPr/>
        </p:nvSpPr>
        <p:spPr>
          <a:xfrm>
            <a:off x="1475656" y="3933056"/>
            <a:ext cx="6324600" cy="2681288"/>
          </a:xfrm>
          <a:prstGeom prst="foldedCorne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just">
              <a:defRPr/>
            </a:pPr>
            <a:endParaRPr lang="en-US" sz="2800" b="1" i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US" sz="2800" b="1" i="1" dirty="0">
                <a:latin typeface="Arial" pitchFamily="34" charset="0"/>
                <a:cs typeface="Arial" pitchFamily="34" charset="0"/>
              </a:rPr>
              <a:t>To be transmitted, data (analog or digital) must be transformed to electromagnetic signals.</a:t>
            </a:r>
            <a:endParaRPr lang="ar-SA" sz="2800" i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ar-SA" sz="28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8036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Signals can be analog or digital. </a:t>
            </a:r>
          </a:p>
          <a:p>
            <a:r>
              <a:rPr lang="en-US" dirty="0" smtClean="0"/>
              <a:t>Analog signals can have an infinite number of values in a range</a:t>
            </a:r>
          </a:p>
          <a:p>
            <a:r>
              <a:rPr lang="en-US" dirty="0" smtClean="0"/>
              <a:t>Digital signals can have only a limited number of values.</a:t>
            </a:r>
          </a:p>
          <a:p>
            <a:endParaRPr lang="ar-SA" dirty="0" smtClean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D7C668-FB22-44DC-9248-D4C0B6FB21DB}" type="slidenum">
              <a:rPr lang="ar-SA" smtClean="0">
                <a:latin typeface="Arial" charset="0"/>
                <a:cs typeface="Arial" charset="0"/>
              </a:rPr>
              <a:pPr/>
              <a:t>13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Signals</a:t>
            </a:r>
            <a:endParaRPr lang="ar-SA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t="1677"/>
          <a:stretch>
            <a:fillRect/>
          </a:stretch>
        </p:blipFill>
        <p:spPr bwMode="auto">
          <a:xfrm>
            <a:off x="533400" y="3717032"/>
            <a:ext cx="7696200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051650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Bit Rate: </a:t>
            </a:r>
            <a:r>
              <a:rPr lang="en-US" sz="2400" dirty="0"/>
              <a:t>the number of bits sent in one second, expressed in bits </a:t>
            </a:r>
            <a:r>
              <a:rPr lang="en-US" sz="2400" dirty="0" smtClean="0"/>
              <a:t>per second </a:t>
            </a:r>
            <a:r>
              <a:rPr lang="en-US" sz="2400" dirty="0"/>
              <a:t>(bps</a:t>
            </a:r>
            <a:r>
              <a:rPr lang="en-US" sz="2400" dirty="0" smtClean="0"/>
              <a:t>).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Bandwidth: </a:t>
            </a:r>
          </a:p>
          <a:p>
            <a:pPr lvl="1">
              <a:defRPr/>
            </a:pPr>
            <a:r>
              <a:rPr lang="en-US" sz="2400" dirty="0" smtClean="0">
                <a:ea typeface="+mn-ea"/>
              </a:rPr>
              <a:t>The difference between the highest and the lowest frequencies of a signal.</a:t>
            </a:r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 smtClean="0">
              <a:ea typeface="+mn-ea"/>
            </a:endParaRP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23CF30-BC7B-4AF1-9AC9-3C2A90F372EA}" type="slidenum">
              <a:rPr lang="ar-SA" smtClean="0">
                <a:latin typeface="Arial" charset="0"/>
                <a:cs typeface="Arial" charset="0"/>
              </a:rPr>
              <a:pPr/>
              <a:t>14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&amp; Bit Rate</a:t>
            </a:r>
            <a:endParaRPr lang="ar-SA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00162" y="3744309"/>
            <a:ext cx="6543675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7498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8836" y="1881981"/>
            <a:ext cx="8726328" cy="4525963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sz="2800" dirty="0"/>
              <a:t>Bit rate and bandwidth are proportional to each other. </a:t>
            </a:r>
            <a:endParaRPr lang="en-US" sz="2800" dirty="0" smtClean="0"/>
          </a:p>
          <a:p>
            <a:pPr marL="109728" indent="0">
              <a:buNone/>
              <a:defRPr/>
            </a:pPr>
            <a:r>
              <a:rPr lang="en-US" sz="2800" u="sng" dirty="0" smtClean="0"/>
              <a:t>If </a:t>
            </a:r>
            <a:r>
              <a:rPr lang="en-US" sz="2800" u="sng" dirty="0"/>
              <a:t>we need to send bits faster, we </a:t>
            </a:r>
            <a:r>
              <a:rPr lang="en-US" sz="2800" u="sng" dirty="0" smtClean="0"/>
              <a:t>need more </a:t>
            </a:r>
            <a:r>
              <a:rPr lang="en-US" sz="2800" u="sng" dirty="0"/>
              <a:t>bandwidth</a:t>
            </a:r>
            <a:r>
              <a:rPr lang="en-US" sz="2800" u="sng" dirty="0" smtClean="0"/>
              <a:t>.</a:t>
            </a:r>
          </a:p>
          <a:p>
            <a:pPr marL="109728" indent="0">
              <a:buNone/>
              <a:defRPr/>
            </a:pPr>
            <a:endParaRPr lang="en-US" sz="2800" u="sng" dirty="0"/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/>
              <a:t>Bandwidth </a:t>
            </a:r>
            <a:r>
              <a:rPr lang="en-US" sz="2400" dirty="0"/>
              <a:t>also measures the capacity of information that a medium can carry.</a:t>
            </a:r>
          </a:p>
          <a:p>
            <a:pPr lvl="1">
              <a:defRPr/>
            </a:pPr>
            <a:r>
              <a:rPr lang="en-US" sz="2000" dirty="0"/>
              <a:t>Analog  bandwidth: Hertz</a:t>
            </a:r>
          </a:p>
          <a:p>
            <a:pPr lvl="1">
              <a:defRPr/>
            </a:pPr>
            <a:r>
              <a:rPr lang="en-US" sz="2000" dirty="0"/>
              <a:t>Digital bandwidth: bits per second (bps)</a:t>
            </a:r>
          </a:p>
          <a:p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&amp; Bit Rate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70647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45663723"/>
              </p:ext>
            </p:extLst>
          </p:nvPr>
        </p:nvGraphicFramePr>
        <p:xfrm>
          <a:off x="179512" y="332656"/>
          <a:ext cx="879705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6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AABFA5-7F1B-4360-8AAE-25F6EFF5E76D}" type="slidenum">
              <a:rPr lang="ar-SA" smtClean="0">
                <a:latin typeface="Arial" charset="0"/>
                <a:cs typeface="Arial" charset="0"/>
              </a:rPr>
              <a:pPr/>
              <a:t>16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Physical Transmission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67682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There are two ways that a signal is sent across a network medium:</a:t>
            </a:r>
          </a:p>
          <a:p>
            <a:pPr eaLnBrk="1" hangingPunct="1"/>
            <a:r>
              <a:rPr lang="en-US" dirty="0" smtClean="0"/>
              <a:t>I. Baseband Transmission</a:t>
            </a:r>
          </a:p>
          <a:p>
            <a:pPr eaLnBrk="1" hangingPunct="1"/>
            <a:r>
              <a:rPr lang="en-US" dirty="0" smtClean="0"/>
              <a:t>II. Broadband Transmission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984707-FF4C-40FB-8FBC-63C872DE0D80}" type="slidenum">
              <a:rPr lang="ar-SA" smtClean="0">
                <a:latin typeface="Arial" charset="0"/>
                <a:cs typeface="Arial" charset="0"/>
              </a:rPr>
              <a:pPr/>
              <a:t>17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b. Signaling Techniques</a:t>
            </a:r>
          </a:p>
        </p:txBody>
      </p:sp>
    </p:spTree>
    <p:extLst>
      <p:ext uri="{BB962C8B-B14F-4D97-AF65-F5344CB8AC3E}">
        <p14:creationId xmlns:p14="http://schemas.microsoft.com/office/powerpoint/2010/main" xmlns="" val="2383016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Baseband: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en-US" sz="2400" dirty="0"/>
              <a:t>A type of digital data transmission in which each medium (wire) carries only one signal, or channel, at a time.</a:t>
            </a:r>
            <a:endParaRPr lang="en-US" sz="24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/>
              <a:t>Uses Digital Signaling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/>
              <a:t>Single Frequency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/>
              <a:t>Transmits Bi-directionally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/>
              <a:t>Uses Repeaters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64B778-66D6-42DC-A13A-E4A2291518A4}" type="slidenum">
              <a:rPr lang="ar-SA" smtClean="0">
                <a:latin typeface="Arial" charset="0"/>
                <a:cs typeface="Arial" charset="0"/>
              </a:rPr>
              <a:pPr/>
              <a:t>18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I. Baseband Signaling</a:t>
            </a:r>
          </a:p>
        </p:txBody>
      </p:sp>
      <p:pic>
        <p:nvPicPr>
          <p:cNvPr id="7" name="Picture 3" descr="Fig02-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403648" y="4365104"/>
            <a:ext cx="2629013" cy="2048010"/>
          </a:xfrm>
          <a:prstGeom prst="rect">
            <a:avLst/>
          </a:prstGeom>
          <a:noFill/>
        </p:spPr>
      </p:pic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45877377"/>
              </p:ext>
            </p:extLst>
          </p:nvPr>
        </p:nvGraphicFramePr>
        <p:xfrm>
          <a:off x="4097368" y="4908564"/>
          <a:ext cx="4291056" cy="1040716"/>
        </p:xfrm>
        <a:graphic>
          <a:graphicData uri="http://schemas.openxmlformats.org/presentationml/2006/ole">
            <p:oleObj spid="_x0000_s2081" name="Bitmap Image" r:id="rId5" imgW="4361905" imgH="1057423" progId="PBrush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71491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Broadband:</a:t>
            </a:r>
          </a:p>
          <a:p>
            <a:pPr marL="109728" indent="0">
              <a:lnSpc>
                <a:spcPct val="80000"/>
              </a:lnSpc>
              <a:buNone/>
            </a:pPr>
            <a:r>
              <a:rPr lang="en-US" sz="2400" dirty="0" smtClean="0"/>
              <a:t>enables </a:t>
            </a:r>
            <a:r>
              <a:rPr lang="en-US" sz="2400" dirty="0"/>
              <a:t>a single wire to carry multiple signals at the same time. </a:t>
            </a:r>
            <a:endParaRPr lang="en-US" sz="24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Uses Analog Signaling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Multiple Frequencies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Transmits </a:t>
            </a:r>
            <a:r>
              <a:rPr lang="en-US" sz="2000" dirty="0" err="1" smtClean="0"/>
              <a:t>Uni</a:t>
            </a:r>
            <a:r>
              <a:rPr lang="en-US" sz="2000" dirty="0" smtClean="0"/>
              <a:t>-directionally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Uses Amplifiers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934A14-A924-46CE-B21B-8F82FB705EA9}" type="slidenum">
              <a:rPr lang="ar-SA" smtClean="0">
                <a:latin typeface="Arial" charset="0"/>
                <a:cs typeface="Arial" charset="0"/>
              </a:rPr>
              <a:pPr/>
              <a:t>19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II. Broadband Signaling</a:t>
            </a:r>
          </a:p>
        </p:txBody>
      </p:sp>
      <p:pic>
        <p:nvPicPr>
          <p:cNvPr id="7" name="Picture 3" descr="Fig02-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259632" y="4353398"/>
            <a:ext cx="2822848" cy="2199868"/>
          </a:xfrm>
          <a:prstGeom prst="rect">
            <a:avLst/>
          </a:prstGeom>
          <a:noFill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613282" y="4887330"/>
            <a:ext cx="3673799" cy="10141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5049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45663723"/>
              </p:ext>
            </p:extLst>
          </p:nvPr>
        </p:nvGraphicFramePr>
        <p:xfrm>
          <a:off x="179512" y="332656"/>
          <a:ext cx="879705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6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AABFA5-7F1B-4360-8AAE-25F6EFF5E76D}" type="slidenum">
              <a:rPr lang="ar-SA" smtClean="0">
                <a:latin typeface="Arial" charset="0"/>
                <a:cs typeface="Arial" charset="0"/>
              </a:rPr>
              <a:pPr/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Physical Transmission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67682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electronic device that increases the power of the signal.</a:t>
            </a:r>
          </a:p>
          <a:p>
            <a:pPr eaLnBrk="1" hangingPunct="1"/>
            <a:r>
              <a:rPr lang="en-US" dirty="0" smtClean="0"/>
              <a:t>Unlike repeaters, amplifiers strengthen the signal along with its noise.</a:t>
            </a:r>
            <a:endParaRPr lang="ar-SA" dirty="0" smtClean="0"/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CA5563-1E54-4C47-A067-81CEF631CE33}" type="slidenum">
              <a:rPr lang="ar-SA" smtClean="0">
                <a:latin typeface="Arial" charset="0"/>
                <a:cs typeface="Arial" charset="0"/>
              </a:rPr>
              <a:pPr/>
              <a:t>20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Amplifier</a:t>
            </a:r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xmlns="" val="3970420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electronic circuit that receives a signal and retransmits the same signal with a higher power. Therefore, a repeater consists of a signal receiver, an amplifier and a transmitter. 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The main purpose of a repeater is to extend the length of the network transmission medium beyond the normal maximum cable lengths.</a:t>
            </a:r>
            <a:endParaRPr lang="ar-SA" dirty="0" smtClean="0"/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2B5032-D015-4144-9D55-D0FB232F314D}" type="slidenum">
              <a:rPr lang="ar-SA" smtClean="0">
                <a:latin typeface="Arial" charset="0"/>
                <a:cs typeface="Arial" charset="0"/>
              </a:rPr>
              <a:pPr/>
              <a:t>21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Repeater</a:t>
            </a:r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xmlns="" val="2042259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4792" y="1417638"/>
            <a:ext cx="8657688" cy="4525963"/>
          </a:xfrm>
        </p:spPr>
        <p:txBody>
          <a:bodyPr/>
          <a:lstStyle/>
          <a:p>
            <a:pPr marL="109728" indent="0">
              <a:buNone/>
            </a:pPr>
            <a:r>
              <a:rPr lang="en-US" b="1" dirty="0"/>
              <a:t>Difference between Amplifier and </a:t>
            </a:r>
            <a:r>
              <a:rPr lang="en-US" b="1" dirty="0" smtClean="0"/>
              <a:t>Repeater: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1. Amplifier is used to magnify a signal, whereas repeater is used to receive and retransmit a signal with a power gain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2. Repeater has an amplifier as a part of it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3. Sometimes, amplifiers introduce some noise to the signal, whereas repeaters contain noise eliminating parts.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Amplifier and Repeater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08797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Impairments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0388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Signals travel through transmission media which are not perfect.</a:t>
            </a:r>
          </a:p>
          <a:p>
            <a:r>
              <a:rPr lang="en-US" dirty="0" smtClean="0"/>
              <a:t>This means that the signal at the beginning of the medium is not the same as the signal at the end of the medium.</a:t>
            </a:r>
          </a:p>
          <a:p>
            <a:r>
              <a:rPr lang="en-US" dirty="0" smtClean="0"/>
              <a:t>In other words, the signal has changed over the medium..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28CF16-FA9D-41A4-8920-894290E06C27}" type="slidenum">
              <a:rPr lang="ar-SA" smtClean="0">
                <a:latin typeface="Arial" charset="0"/>
                <a:cs typeface="Arial" charset="0"/>
              </a:rPr>
              <a:pPr/>
              <a:t>24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Impairments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xmlns="" val="2505067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C1F7B-9C8C-448E-A2C8-2C72C594A7BB}" type="slidenum">
              <a:rPr lang="ar-SA" smtClean="0">
                <a:latin typeface="Arial" charset="0"/>
                <a:cs typeface="Arial" charset="0"/>
              </a:rPr>
              <a:pPr/>
              <a:t>25</a:t>
            </a:fld>
            <a:endParaRPr lang="en-US" smtClean="0">
              <a:latin typeface="Arial" charset="0"/>
              <a:cs typeface="Arial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830792543"/>
              </p:ext>
            </p:extLst>
          </p:nvPr>
        </p:nvGraphicFramePr>
        <p:xfrm>
          <a:off x="914400" y="990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911709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Loss of signal power in time 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120DF8-1047-41EB-ACDC-B21B72B0E7EC}" type="slidenum">
              <a:rPr lang="ar-SA" smtClean="0">
                <a:latin typeface="Arial" charset="0"/>
                <a:cs typeface="Arial" charset="0"/>
              </a:rPr>
              <a:pPr/>
              <a:t>26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a) Attenuation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3669" y="2708920"/>
            <a:ext cx="8143875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0259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Distortion : </a:t>
            </a:r>
            <a:r>
              <a:rPr lang="en-US" sz="2400" dirty="0" smtClean="0"/>
              <a:t>means that signal changes its form or shape.</a:t>
            </a:r>
          </a:p>
          <a:p>
            <a:pPr lvl="1"/>
            <a:r>
              <a:rPr lang="en-US" sz="2000" dirty="0" smtClean="0"/>
              <a:t>Sometimes caused by dirty or corroded connectors or bad cables</a:t>
            </a:r>
          </a:p>
          <a:p>
            <a:endParaRPr lang="ar-SA" dirty="0" smtClean="0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95144" y="5682490"/>
            <a:ext cx="365760" cy="365125"/>
          </a:xfrm>
          <a:noFill/>
        </p:spPr>
        <p:txBody>
          <a:bodyPr/>
          <a:lstStyle/>
          <a:p>
            <a:fld id="{96E9E9A2-B181-4C19-8765-8ACDE5877B2B}" type="slidenum">
              <a:rPr lang="ar-SA" smtClean="0">
                <a:latin typeface="Arial" charset="0"/>
                <a:cs typeface="Arial" charset="0"/>
              </a:rPr>
              <a:pPr/>
              <a:t>27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b) Distortion</a:t>
            </a:r>
            <a:endParaRPr lang="ar-SA" dirty="0" smtClean="0"/>
          </a:p>
        </p:txBody>
      </p:sp>
      <p:pic>
        <p:nvPicPr>
          <p:cNvPr id="33799" name="Picture 3"/>
          <p:cNvPicPr>
            <a:picLocks noChangeAspect="1" noChangeArrowheads="1"/>
          </p:cNvPicPr>
          <p:nvPr/>
        </p:nvPicPr>
        <p:blipFill>
          <a:blip r:embed="rId3" cstate="print"/>
          <a:srcRect l="4144"/>
          <a:stretch>
            <a:fillRect/>
          </a:stretch>
        </p:blipFill>
        <p:spPr bwMode="auto">
          <a:xfrm>
            <a:off x="1482080" y="3848952"/>
            <a:ext cx="2369840" cy="12028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33800" name="TextBox 8"/>
          <p:cNvSpPr txBox="1">
            <a:spLocks noChangeArrowheads="1"/>
          </p:cNvSpPr>
          <p:nvPr/>
        </p:nvSpPr>
        <p:spPr bwMode="auto">
          <a:xfrm>
            <a:off x="1857501" y="5137583"/>
            <a:ext cx="1618998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Sender </a:t>
            </a:r>
            <a:endParaRPr lang="ar-SA" dirty="0"/>
          </a:p>
        </p:txBody>
      </p:sp>
      <p:pic>
        <p:nvPicPr>
          <p:cNvPr id="3380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3862656"/>
            <a:ext cx="2433889" cy="10367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33802" name="TextBox 10"/>
          <p:cNvSpPr txBox="1">
            <a:spLocks noChangeArrowheads="1"/>
          </p:cNvSpPr>
          <p:nvPr/>
        </p:nvSpPr>
        <p:spPr bwMode="auto">
          <a:xfrm>
            <a:off x="5444480" y="5057942"/>
            <a:ext cx="1618998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Receiver</a:t>
            </a:r>
            <a:endParaRPr lang="ar-SA" dirty="0"/>
          </a:p>
        </p:txBody>
      </p:sp>
      <p:sp>
        <p:nvSpPr>
          <p:cNvPr id="2" name="Right Arrow 1"/>
          <p:cNvSpPr/>
          <p:nvPr/>
        </p:nvSpPr>
        <p:spPr>
          <a:xfrm>
            <a:off x="4067944" y="4381012"/>
            <a:ext cx="1080120" cy="518356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74087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336053"/>
            <a:ext cx="8395752" cy="4525963"/>
          </a:xfrm>
        </p:spPr>
        <p:txBody>
          <a:bodyPr>
            <a:no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/>
              <a:t>is a general term for unwanted (and, in general, unknown) modifications that a </a:t>
            </a:r>
            <a:r>
              <a:rPr lang="en-US" dirty="0">
                <a:hlinkClick r:id="rId2" tooltip="Signal (signal processing)"/>
              </a:rPr>
              <a:t>signal</a:t>
            </a:r>
            <a:r>
              <a:rPr lang="en-US" dirty="0"/>
              <a:t> </a:t>
            </a:r>
            <a:r>
              <a:rPr lang="en-US" sz="2000" dirty="0"/>
              <a:t>may suffer during capture, storage, transmission, processing, or </a:t>
            </a:r>
            <a:r>
              <a:rPr lang="en-US" sz="2000" dirty="0" smtClean="0"/>
              <a:t>conversion, caused when a strong external signal interferes with a signal.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c) Noise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3429000"/>
            <a:ext cx="6021487" cy="24057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579841"/>
            <a:ext cx="8229600" cy="4525963"/>
          </a:xfrm>
        </p:spPr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Thermal noise</a:t>
            </a:r>
            <a:r>
              <a:rPr lang="en-GB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 :</a:t>
            </a:r>
            <a:r>
              <a:rPr lang="en-US" sz="2000" dirty="0"/>
              <a:t> the random motion of electrons in a wire which creates an extra signal not originally sent by the transmitter</a:t>
            </a:r>
            <a:r>
              <a:rPr lang="en-US" sz="2000" dirty="0" smtClean="0"/>
              <a:t>.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US" sz="2000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Induced noise</a:t>
            </a:r>
            <a:r>
              <a:rPr lang="en-GB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: </a:t>
            </a:r>
            <a:r>
              <a:rPr lang="en-US" sz="2000" dirty="0"/>
              <a:t>Comes from sources such as motors and </a:t>
            </a:r>
            <a:r>
              <a:rPr lang="en-US" sz="2000" dirty="0" smtClean="0"/>
              <a:t>appliances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US" sz="2000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Crosstalk noise</a:t>
            </a:r>
            <a:r>
              <a:rPr lang="en-GB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: </a:t>
            </a:r>
            <a:r>
              <a:rPr lang="en-GB" sz="2000" dirty="0"/>
              <a:t>Is the effect of one wire on the </a:t>
            </a:r>
            <a:r>
              <a:rPr lang="en-GB" sz="2000" dirty="0" smtClean="0"/>
              <a:t>other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GB" sz="2000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Impulse Noise</a:t>
            </a:r>
            <a:r>
              <a:rPr lang="en-GB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: </a:t>
            </a:r>
            <a:r>
              <a:rPr lang="en-US" sz="2000" dirty="0"/>
              <a:t>is a spike ( a signal with high energy in a very short time) that comes from power lines, lighting and so on.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ar-SA" sz="2000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GB" sz="2000" dirty="0"/>
          </a:p>
          <a:p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Noise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13766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Wireless media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26399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Transmission is sent and received through invisible waves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Less expensive than copper or fiber optic lines. 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Allows the user to move freely around the office or campus and still remain connected to the network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Fastest-growing segment of network media today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629246-B065-44C4-AF06-337A2E2E02FC}" type="slidenum">
              <a:rPr lang="ar-SA" smtClean="0">
                <a:latin typeface="Arial" charset="0"/>
                <a:cs typeface="Arial" charset="0"/>
              </a:rPr>
              <a:pPr/>
              <a:t>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II. Wireless Network</a:t>
            </a:r>
          </a:p>
        </p:txBody>
      </p:sp>
    </p:spTree>
    <p:extLst>
      <p:ext uri="{BB962C8B-B14F-4D97-AF65-F5344CB8AC3E}">
        <p14:creationId xmlns:p14="http://schemas.microsoft.com/office/powerpoint/2010/main" xmlns="" val="42376531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Transmission and reception via antenna</a:t>
            </a:r>
          </a:p>
          <a:p>
            <a:pPr marL="109728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Directional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Signals are sent in one direction.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Use </a:t>
            </a:r>
            <a:r>
              <a:rPr lang="en-US" dirty="0"/>
              <a:t>directional antennas - point to point line of sight communications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/>
              <a:t>Omnidirectional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Signal </a:t>
            </a:r>
            <a:r>
              <a:rPr lang="en-US" dirty="0"/>
              <a:t>spreads in all directions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be received by many </a:t>
            </a:r>
            <a:r>
              <a:rPr lang="en-US" dirty="0" smtClean="0"/>
              <a:t>antennas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629246-B065-44C4-AF06-337A2E2E02FC}" type="slidenum">
              <a:rPr lang="ar-SA" smtClean="0">
                <a:latin typeface="Arial" charset="0"/>
                <a:cs typeface="Arial" charset="0"/>
              </a:rPr>
              <a:pPr/>
              <a:t>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II. Wireless Network</a:t>
            </a:r>
          </a:p>
        </p:txBody>
      </p:sp>
    </p:spTree>
    <p:extLst>
      <p:ext uri="{BB962C8B-B14F-4D97-AF65-F5344CB8AC3E}">
        <p14:creationId xmlns:p14="http://schemas.microsoft.com/office/powerpoint/2010/main" xmlns="" val="2468202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Electromagnetic Spectrum divided to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Radio waves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Microwave waves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Infrared waves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Satellite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Laser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32C5AA-673D-4EDD-9AA2-47BEABE44D22}" type="slidenum">
              <a:rPr lang="ar-SA" smtClean="0">
                <a:latin typeface="Arial" charset="0"/>
                <a:cs typeface="Arial" charset="0"/>
              </a:rPr>
              <a:pPr/>
              <a:t>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II. Wireless Transmissions</a:t>
            </a:r>
          </a:p>
        </p:txBody>
      </p:sp>
    </p:spTree>
    <p:extLst>
      <p:ext uri="{BB962C8B-B14F-4D97-AF65-F5344CB8AC3E}">
        <p14:creationId xmlns:p14="http://schemas.microsoft.com/office/powerpoint/2010/main" xmlns="" val="2730652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268760"/>
            <a:ext cx="8568952" cy="467484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effectLst/>
              </a:rPr>
              <a:t>Radio waves: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effectLst/>
              </a:rPr>
              <a:t> It is electromagnetic waves ranging in frequency between 3 KHz and 1 GHz.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Are omnidirectional, they propagate in all directions.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They can penetrate through walls.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Use omnidirectional antenna</a:t>
            </a:r>
          </a:p>
          <a:p>
            <a:pPr>
              <a:lnSpc>
                <a:spcPct val="80000"/>
              </a:lnSpc>
            </a:pPr>
            <a:endParaRPr lang="en-US" sz="24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effectLst/>
              </a:rPr>
              <a:t>Microwave waves: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It is electromagnetic waves ranging in frequency between 1 and 300 GHz.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faster </a:t>
            </a:r>
            <a:r>
              <a:rPr lang="en-US" sz="2000" dirty="0" smtClean="0">
                <a:effectLst/>
              </a:rPr>
              <a:t>than radio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Are unidirectional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Higher frequency ranges cannot penetrate walls.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Need unidirectional antenna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32C5AA-673D-4EDD-9AA2-47BEABE44D22}" type="slidenum">
              <a:rPr lang="ar-SA" smtClean="0">
                <a:latin typeface="Arial" charset="0"/>
                <a:cs typeface="Arial" charset="0"/>
              </a:rPr>
              <a:pPr/>
              <a:t>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II. Wireless Transmissions</a:t>
            </a:r>
          </a:p>
        </p:txBody>
      </p:sp>
    </p:spTree>
    <p:extLst>
      <p:ext uri="{BB962C8B-B14F-4D97-AF65-F5344CB8AC3E}">
        <p14:creationId xmlns:p14="http://schemas.microsoft.com/office/powerpoint/2010/main" xmlns="" val="766562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Infrared </a:t>
            </a:r>
            <a:r>
              <a:rPr lang="en-US" sz="2800" dirty="0"/>
              <a:t>waves</a:t>
            </a:r>
            <a:r>
              <a:rPr lang="en-US" sz="28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r>
              <a:rPr lang="en-US" sz="2400" dirty="0"/>
              <a:t>transmits data using infrared (IR) light</a:t>
            </a:r>
            <a:r>
              <a:rPr lang="en-US" sz="24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Its frequencies from 300GHz to 400 THz.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Used for short-range communication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Since it have a high frequency, it cannot penetrate walls.</a:t>
            </a:r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Satellite: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This </a:t>
            </a:r>
            <a:r>
              <a:rPr lang="en-US" sz="2400" dirty="0"/>
              <a:t>is a space station that receive microwave signals from an earth-based station, amplifies the signals, and broadcasts the signal back over a wide area to any number of earth-based station.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32C5AA-673D-4EDD-9AA2-47BEABE44D22}" type="slidenum">
              <a:rPr lang="ar-SA" smtClean="0">
                <a:latin typeface="Arial" charset="0"/>
                <a:cs typeface="Arial" charset="0"/>
              </a:rPr>
              <a:pPr/>
              <a:t>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II. Wireless Transmissions</a:t>
            </a:r>
          </a:p>
        </p:txBody>
      </p:sp>
    </p:spTree>
    <p:extLst>
      <p:ext uri="{BB962C8B-B14F-4D97-AF65-F5344CB8AC3E}">
        <p14:creationId xmlns:p14="http://schemas.microsoft.com/office/powerpoint/2010/main" xmlns="" val="157162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Laser:</a:t>
            </a:r>
          </a:p>
          <a:p>
            <a:pPr lvl="1"/>
            <a:r>
              <a:rPr lang="en-US" sz="2400" dirty="0"/>
              <a:t>Unidirectional, like microwave</a:t>
            </a:r>
          </a:p>
          <a:p>
            <a:pPr lvl="1"/>
            <a:r>
              <a:rPr lang="en-US" sz="2400" dirty="0"/>
              <a:t>Higher speed than microwave</a:t>
            </a:r>
          </a:p>
          <a:p>
            <a:pPr lvl="1"/>
            <a:r>
              <a:rPr lang="en-US" sz="2400" dirty="0"/>
              <a:t>Uses laser transmitter and </a:t>
            </a:r>
            <a:r>
              <a:rPr lang="en-US" sz="2400" dirty="0" smtClean="0"/>
              <a:t>receiver </a:t>
            </a:r>
            <a:r>
              <a:rPr lang="en-US" sz="2400" dirty="0"/>
              <a:t>at each end</a:t>
            </a:r>
          </a:p>
          <a:p>
            <a:pPr lvl="1"/>
            <a:r>
              <a:rPr lang="en-US" sz="2400" dirty="0"/>
              <a:t>Point-to-point, typically between buildings</a:t>
            </a:r>
          </a:p>
          <a:p>
            <a:pPr lvl="1"/>
            <a:r>
              <a:rPr lang="en-US" sz="2400" dirty="0"/>
              <a:t>Can be adversely affected by weather</a:t>
            </a:r>
          </a:p>
          <a:p>
            <a:pPr lvl="1"/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II. Wireless Transmissions</a:t>
            </a:r>
          </a:p>
        </p:txBody>
      </p:sp>
    </p:spTree>
    <p:extLst>
      <p:ext uri="{BB962C8B-B14F-4D97-AF65-F5344CB8AC3E}">
        <p14:creationId xmlns:p14="http://schemas.microsoft.com/office/powerpoint/2010/main" xmlns="" val="172233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0F80E32A91A04FBCBF0F33924102D3" ma:contentTypeVersion="0" ma:contentTypeDescription="Create a new document." ma:contentTypeScope="" ma:versionID="6ec1925c488fad75b0968a31af98815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213095-054D-4DA1-B15A-70FCCFECF0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0A1A27-52B6-46B1-A9C1-0DFE56BDD40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F9058A0-D805-48CF-8D87-B1D3C9E2C6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669</TotalTime>
  <Words>1045</Words>
  <Application>Microsoft Office PowerPoint</Application>
  <PresentationFormat>On-screen Show (4:3)</PresentationFormat>
  <Paragraphs>244</Paragraphs>
  <Slides>29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Concourse</vt:lpstr>
      <vt:lpstr>Bitmap Image</vt:lpstr>
      <vt:lpstr>Physical Transmission</vt:lpstr>
      <vt:lpstr>Physical Transmission </vt:lpstr>
      <vt:lpstr>Wireless media</vt:lpstr>
      <vt:lpstr>II. Wireless Network</vt:lpstr>
      <vt:lpstr>II. Wireless Network</vt:lpstr>
      <vt:lpstr>II. Wireless Transmissions</vt:lpstr>
      <vt:lpstr>II. Wireless Transmissions</vt:lpstr>
      <vt:lpstr>II. Wireless Transmissions</vt:lpstr>
      <vt:lpstr>II. Wireless Transmissions</vt:lpstr>
      <vt:lpstr>Choosing a medium</vt:lpstr>
      <vt:lpstr>Data and Signals</vt:lpstr>
      <vt:lpstr>Data</vt:lpstr>
      <vt:lpstr>Signals</vt:lpstr>
      <vt:lpstr>Bandwidth &amp; Bit Rate</vt:lpstr>
      <vt:lpstr>Bandwidth &amp; Bit Rate</vt:lpstr>
      <vt:lpstr>Physical Transmission </vt:lpstr>
      <vt:lpstr>b. Signaling Techniques</vt:lpstr>
      <vt:lpstr>I. Baseband Signaling</vt:lpstr>
      <vt:lpstr>II. Broadband Signaling</vt:lpstr>
      <vt:lpstr>Amplifier</vt:lpstr>
      <vt:lpstr>Repeater</vt:lpstr>
      <vt:lpstr>Amplifier and Repeater</vt:lpstr>
      <vt:lpstr>Transmission Impairments</vt:lpstr>
      <vt:lpstr>Transmission Impairments</vt:lpstr>
      <vt:lpstr>Slide 25</vt:lpstr>
      <vt:lpstr>a) Attenuation</vt:lpstr>
      <vt:lpstr>b) Distortion</vt:lpstr>
      <vt:lpstr>c) Noise </vt:lpstr>
      <vt:lpstr>Types of Noise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ALjaffan</dc:creator>
  <cp:lastModifiedBy>User</cp:lastModifiedBy>
  <cp:revision>80</cp:revision>
  <dcterms:created xsi:type="dcterms:W3CDTF">2013-02-22T10:17:03Z</dcterms:created>
  <dcterms:modified xsi:type="dcterms:W3CDTF">2016-01-23T17:52:44Z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ContentTypeId">
    <vt:lpwstr>0x010100AF0F80E32A91A04FBCBF0F33924102D3</vt:lpwstr>
  </property>
</Properties>
</file>