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3B86256-1FB0-48E6-8C5D-6216B3E73DDB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ABD8593-24D2-44B4-B4C9-BEE117E06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Ciliates and Flagellates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Balantidium</a:t>
            </a:r>
            <a:r>
              <a:rPr lang="en-US" dirty="0" smtClean="0"/>
              <a:t> coli, Giardia lamblia and Trichomonas vaginalis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and habitat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81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Pathogenesis, diagnosis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degeneration </a:t>
            </a:r>
            <a:r>
              <a:rPr lang="en-US" dirty="0" smtClean="0"/>
              <a:t>of </a:t>
            </a:r>
            <a:r>
              <a:rPr lang="en-US" dirty="0"/>
              <a:t>local </a:t>
            </a:r>
            <a:r>
              <a:rPr lang="en-US" dirty="0" smtClean="0"/>
              <a:t>tissues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Usually asymptomatic in males, can cause urethritis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females: pruritic vaginitis, cervix may be affected and can cause dysuria</a:t>
            </a:r>
          </a:p>
          <a:p>
            <a:pPr marL="0" indent="0">
              <a:buNone/>
            </a:pPr>
            <a:r>
              <a:rPr lang="en-US" dirty="0" smtClean="0"/>
              <a:t>Diagnosed by: urine, vaginal swab (secretion) or prostatic secretion</a:t>
            </a:r>
          </a:p>
          <a:p>
            <a:pPr marL="0" indent="0">
              <a:buNone/>
            </a:pPr>
            <a:r>
              <a:rPr lang="en-US" dirty="0" smtClean="0"/>
              <a:t>Treated by: metronidazole for both partners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21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Balantidium</a:t>
            </a:r>
            <a:r>
              <a:rPr lang="en-US" dirty="0" smtClean="0"/>
              <a:t>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only ciliate protozoan parasite of humans.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largest protozoan parasite in humans.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Prevalence is very 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Zoonosis, it’s a disease of pigs.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4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Trophozoite</a:t>
            </a:r>
            <a:r>
              <a:rPr lang="en-US" dirty="0" smtClean="0"/>
              <a:t>                                                  Cyst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352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61680"/>
            <a:ext cx="2971800" cy="280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Habitat, life cycle, pathogenesis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are the same of </a:t>
            </a:r>
            <a:r>
              <a:rPr lang="en-US" i="1" dirty="0" smtClean="0"/>
              <a:t>E. </a:t>
            </a:r>
            <a:r>
              <a:rPr lang="en-US" i="1" dirty="0" err="1" smtClean="0"/>
              <a:t>histolytica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196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GIT Flagellates: Giardia lamblia   </a:t>
            </a:r>
            <a:r>
              <a:rPr lang="en-US" sz="4000" dirty="0"/>
              <a:t>Subphylum: </a:t>
            </a:r>
            <a:r>
              <a:rPr lang="en-US" sz="4000" dirty="0" err="1"/>
              <a:t>Mastigophora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morphological forms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Trophozoite</a:t>
            </a:r>
            <a:r>
              <a:rPr lang="en-US" dirty="0" smtClean="0"/>
              <a:t>                                                Cyst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1981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6877"/>
            <a:ext cx="2114550" cy="181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96877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Life cycle, habitat and epidemiology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457298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1295400"/>
            <a:ext cx="29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 Habitat:</a:t>
            </a:r>
          </a:p>
          <a:p>
            <a:r>
              <a:rPr lang="en-US" dirty="0" smtClean="0"/>
              <a:t>small intestine</a:t>
            </a:r>
          </a:p>
          <a:p>
            <a:endParaRPr lang="en-US" u="sng" dirty="0"/>
          </a:p>
          <a:p>
            <a:r>
              <a:rPr lang="en-US" u="sng" dirty="0" smtClean="0"/>
              <a:t>Epidemiology:</a:t>
            </a:r>
          </a:p>
          <a:p>
            <a:endParaRPr lang="en-US" u="sng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faecal</a:t>
            </a:r>
            <a:r>
              <a:rPr lang="en-US" dirty="0" smtClean="0"/>
              <a:t> oral spread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By house flies. </a:t>
            </a:r>
          </a:p>
          <a:p>
            <a:endParaRPr lang="en-US" dirty="0" smtClean="0"/>
          </a:p>
          <a:p>
            <a:r>
              <a:rPr lang="en-US" dirty="0" smtClean="0"/>
              <a:t>- Autoinfection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Pathogenesis and clinical picture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Majority are asymptomatic carriers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Acute giardiasis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Chronic giardiasis (Steatorrhea)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Non invasive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 and </a:t>
            </a:r>
            <a:r>
              <a:rPr lang="en-US" dirty="0" err="1" smtClean="0"/>
              <a:t>traetment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Stool examination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uodenal aspirate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iardia </a:t>
            </a:r>
            <a:r>
              <a:rPr lang="en-US" dirty="0"/>
              <a:t>antigen detection in </a:t>
            </a:r>
            <a:r>
              <a:rPr lang="en-US" dirty="0" smtClean="0"/>
              <a:t>stool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metronidazole and </a:t>
            </a:r>
            <a:r>
              <a:rPr lang="en-US" dirty="0" err="1" smtClean="0"/>
              <a:t>tinidazole</a:t>
            </a:r>
            <a:r>
              <a:rPr lang="en-US" dirty="0" smtClean="0"/>
              <a:t> are drugs of choice</a:t>
            </a:r>
          </a:p>
          <a:p>
            <a:pPr marL="0" indent="0">
              <a:buNone/>
            </a:pPr>
            <a:r>
              <a:rPr lang="en-US" dirty="0" err="1" smtClean="0"/>
              <a:t>Furazolidone</a:t>
            </a:r>
            <a:r>
              <a:rPr lang="en-US" dirty="0" smtClean="0"/>
              <a:t> is slower in action but is preferred in children as it has fewer adverse action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Trichomonas vaginalis  </a:t>
            </a:r>
            <a:r>
              <a:rPr lang="en-US" sz="4400" dirty="0"/>
              <a:t>Subphylum: </a:t>
            </a:r>
            <a:r>
              <a:rPr lang="en-US" sz="4400" dirty="0" err="1"/>
              <a:t>Mastigophora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 err="1" smtClean="0"/>
              <a:t>trophozoite</a:t>
            </a:r>
            <a:r>
              <a:rPr lang="en-US" dirty="0" smtClean="0"/>
              <a:t> stage, no Cystic stage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41137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12" y="1423988"/>
            <a:ext cx="5327438" cy="322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</TotalTime>
  <Words>218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Ciliates and Flagellates</vt:lpstr>
      <vt:lpstr>Balantidium coli</vt:lpstr>
      <vt:lpstr>Morphology </vt:lpstr>
      <vt:lpstr>Habitat, life cycle, pathogenesis and diagnosis</vt:lpstr>
      <vt:lpstr>GIT Flagellates: Giardia lamblia   Subphylum: Mastigophora</vt:lpstr>
      <vt:lpstr>Life cycle, habitat and epidemiology</vt:lpstr>
      <vt:lpstr>Pathogenesis and clinical picture</vt:lpstr>
      <vt:lpstr>Diagnosis and traetment </vt:lpstr>
      <vt:lpstr>Trichomonas vaginalis  Subphylum: Mastigophora</vt:lpstr>
      <vt:lpstr>Life cycle and habitat</vt:lpstr>
      <vt:lpstr>Pathogenesis, diagnosis and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Ciliates and Flagellates</dc:title>
  <dc:creator>user</dc:creator>
  <cp:lastModifiedBy>Danah Alturbak</cp:lastModifiedBy>
  <cp:revision>11</cp:revision>
  <dcterms:created xsi:type="dcterms:W3CDTF">2016-02-03T05:36:08Z</dcterms:created>
  <dcterms:modified xsi:type="dcterms:W3CDTF">2016-10-02T04:23:58Z</dcterms:modified>
</cp:coreProperties>
</file>