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92" r:id="rId5"/>
    <p:sldId id="257" r:id="rId6"/>
    <p:sldId id="259" r:id="rId7"/>
    <p:sldId id="271" r:id="rId8"/>
    <p:sldId id="260" r:id="rId9"/>
    <p:sldId id="261" r:id="rId10"/>
    <p:sldId id="262" r:id="rId11"/>
    <p:sldId id="263" r:id="rId12"/>
    <p:sldId id="286" r:id="rId13"/>
    <p:sldId id="287" r:id="rId14"/>
    <p:sldId id="288" r:id="rId15"/>
    <p:sldId id="289" r:id="rId16"/>
    <p:sldId id="290" r:id="rId17"/>
    <p:sldId id="266" r:id="rId18"/>
    <p:sldId id="279" r:id="rId19"/>
    <p:sldId id="267" r:id="rId20"/>
    <p:sldId id="280" r:id="rId21"/>
    <p:sldId id="270" r:id="rId22"/>
    <p:sldId id="281" r:id="rId23"/>
    <p:sldId id="293" r:id="rId24"/>
    <p:sldId id="294" r:id="rId25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FF"/>
    <a:srgbClr val="99FFCC"/>
    <a:srgbClr val="008000"/>
    <a:srgbClr val="66FF66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42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571AF-206A-4EB7-BBD6-C0BF90A5CF54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BD9B0-9CB5-457A-9441-34DAD5B51EB5}">
      <dgm:prSet phldrT="[Text]" custT="1"/>
      <dgm:spPr/>
      <dgm:t>
        <a:bodyPr/>
        <a:lstStyle/>
        <a:p>
          <a:pPr rtl="0"/>
          <a:r>
            <a:rPr lang="en-US" altLang="en-US" sz="2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Physical and chemical disturbances, as well as errors during meiosis, can damage chromosomes in major ways or alter their number in a cell. </a:t>
          </a:r>
        </a:p>
      </dgm:t>
    </dgm:pt>
    <dgm:pt modelId="{AFE33B78-CE3F-4101-94DE-9745C2D0EEF2}" cxnId="{23B24939-087A-4BA2-8645-5F691A9BA981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F19E5-2033-4BEF-8DA7-F5E498B835A7}" cxnId="{23B24939-087A-4BA2-8645-5F691A9BA981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A79D6-84D2-4040-A489-7D6BB7B2F1F1}">
      <dgm:prSet custT="1"/>
      <dgm:spPr/>
      <dgm:t>
        <a:bodyPr/>
        <a:lstStyle/>
        <a:p>
          <a:pPr rtl="0"/>
          <a:r>
            <a: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Chromosomal deletions/translocations</a:t>
          </a:r>
          <a:endParaRPr lang="en-US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CA07A-4EDE-41B2-99EB-B8974D419D8E}" cxnId="{1C1D7EAC-5AEE-4E3B-9406-920B9EA3890E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1F356-AE0F-47BD-8952-28E6DCA26862}" cxnId="{1C1D7EAC-5AEE-4E3B-9406-920B9EA3890E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A2A61-F1AF-470B-B864-3573B92F15DB}">
      <dgm:prSet custT="1"/>
      <dgm:spPr/>
      <dgm:t>
        <a:bodyPr/>
        <a:lstStyle/>
        <a:p>
          <a:pPr rtl="0"/>
          <a:r>
            <a:rPr lang="en-US" alt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Homologous chromatids may break and rejoin at incorrect places, thus, one chromatid will loose more genes than it receives</a:t>
          </a:r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140B2-9B22-4D1C-B0E1-04893D6490D5}" cxnId="{3652BF5B-B590-4A9A-9BDE-77B6161B5BE6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BB56D-B470-4684-AFDB-2151AB3F8D6D}" cxnId="{3652BF5B-B590-4A9A-9BDE-77B6161B5BE6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149E9-080A-4FFA-A5A9-D8C37954DEB6}">
      <dgm:prSet custT="1"/>
      <dgm:spPr/>
      <dgm:t>
        <a:bodyPr/>
        <a:lstStyle/>
        <a:p>
          <a:pPr rtl="0"/>
          <a:r>
            <a: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Abnormal Chromosome Number</a:t>
          </a:r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alt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0B936-ECFC-428E-A4EF-92F00B25F1A2}" cxnId="{18471AE9-309D-4F7D-84C3-3775C947AA2F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0E450-4218-48AB-8CA4-0F00EECC3898}" cxnId="{18471AE9-309D-4F7D-84C3-3775C947AA2F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FEC62-0D7B-4D96-A83D-B8FD5CA77701}">
      <dgm:prSet custT="1"/>
      <dgm:spPr/>
      <dgm:t>
        <a:bodyPr/>
        <a:lstStyle/>
        <a:p>
          <a:pPr rtl="0"/>
          <a:r>
            <a: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result from non-disjunction during gametes production in one parent.</a:t>
          </a:r>
        </a:p>
      </dgm:t>
    </dgm:pt>
    <dgm:pt modelId="{F1F9EDC6-262A-41DE-A531-CF791B6C2D6D}" cxnId="{66175C1D-D9A8-45D7-B019-A4CB66B1DDB6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E2E377-F398-49A3-A84D-7408EB8347B5}" cxnId="{66175C1D-D9A8-45D7-B019-A4CB66B1DDB6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0EF02-02F2-4592-B465-FC31B62E3353}">
      <dgm:prSet custT="1"/>
      <dgm:spPr/>
      <dgm:t>
        <a:bodyPr/>
        <a:lstStyle/>
        <a:p>
          <a:pPr rtl="0"/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 abnormal number of </a:t>
          </a:r>
          <a:r>
            <a:rPr lang="en-US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particular chromosome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 condition known as </a:t>
          </a:r>
          <a:r>
            <a:rPr lang="en-US" sz="28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aneuploidy</a:t>
          </a:r>
          <a:r>
            <a: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altLang="en-US" sz="28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CDFE4-B00C-478B-9A11-B0E970E6C2A3}" cxnId="{0654EF29-7F7D-448D-826C-6C9B90C4AEAB}" type="parTrans">
      <dgm:prSet/>
      <dgm:spPr/>
      <dgm:t>
        <a:bodyPr/>
        <a:lstStyle/>
        <a:p>
          <a:endParaRPr lang="en-US"/>
        </a:p>
      </dgm:t>
    </dgm:pt>
    <dgm:pt modelId="{63D69B46-FBB0-46EC-8A22-B675BE83C5DB}" cxnId="{0654EF29-7F7D-448D-826C-6C9B90C4AEAB}" type="sibTrans">
      <dgm:prSet/>
      <dgm:spPr/>
      <dgm:t>
        <a:bodyPr/>
        <a:lstStyle/>
        <a:p>
          <a:endParaRPr lang="en-US"/>
        </a:p>
      </dgm:t>
    </dgm:pt>
    <dgm:pt modelId="{98460529-18A9-41A4-B606-0162BC88822D}" type="pres">
      <dgm:prSet presAssocID="{FD1571AF-206A-4EB7-BBD6-C0BF90A5CF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FF8B10-CAB9-4EAE-BB42-41B2AEC769C4}" type="pres">
      <dgm:prSet presAssocID="{910BD9B0-9CB5-457A-9441-34DAD5B51EB5}" presName="parentLin" presStyleCnt="0"/>
      <dgm:spPr/>
    </dgm:pt>
    <dgm:pt modelId="{27A977F2-65EF-4844-9A97-A5ED39F952FF}" type="pres">
      <dgm:prSet presAssocID="{910BD9B0-9CB5-457A-9441-34DAD5B51EB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CB7F8C94-550E-4D2F-B16F-AE8B18386A31}" type="pres">
      <dgm:prSet presAssocID="{910BD9B0-9CB5-457A-9441-34DAD5B51EB5}" presName="parentText" presStyleLbl="node1" presStyleIdx="0" presStyleCnt="1" custScaleX="179052" custLinFactNeighborX="-100000" custLinFactNeighborY="-90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4438-2156-4ACD-B86C-974078DFC327}" type="pres">
      <dgm:prSet presAssocID="{910BD9B0-9CB5-457A-9441-34DAD5B51EB5}" presName="negativeSpace" presStyleCnt="0"/>
      <dgm:spPr/>
    </dgm:pt>
    <dgm:pt modelId="{6987DE7A-2FF5-4555-82D3-0ED33D819FCB}" type="pres">
      <dgm:prSet presAssocID="{910BD9B0-9CB5-457A-9441-34DAD5B51EB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175C1D-D9A8-45D7-B019-A4CB66B1DDB6}" srcId="{38F149E9-080A-4FFA-A5A9-D8C37954DEB6}" destId="{8D2FEC62-0D7B-4D96-A83D-B8FD5CA77701}" srcOrd="0" destOrd="0" parTransId="{F1F9EDC6-262A-41DE-A531-CF791B6C2D6D}" sibTransId="{08E2E377-F398-49A3-A84D-7408EB8347B5}"/>
    <dgm:cxn modelId="{14016E6E-C211-4A94-AB6C-CC13A410416E}" type="presOf" srcId="{AD3A79D6-84D2-4040-A489-7D6BB7B2F1F1}" destId="{6987DE7A-2FF5-4555-82D3-0ED33D819FCB}" srcOrd="0" destOrd="0" presId="urn:microsoft.com/office/officeart/2005/8/layout/list1"/>
    <dgm:cxn modelId="{1C1D7EAC-5AEE-4E3B-9406-920B9EA3890E}" srcId="{910BD9B0-9CB5-457A-9441-34DAD5B51EB5}" destId="{AD3A79D6-84D2-4040-A489-7D6BB7B2F1F1}" srcOrd="0" destOrd="0" parTransId="{9F8CA07A-4EDE-41B2-99EB-B8974D419D8E}" sibTransId="{A121F356-AE0F-47BD-8952-28E6DCA26862}"/>
    <dgm:cxn modelId="{2FDD0205-88BE-42B9-A991-84B6369A729A}" type="presOf" srcId="{FD1571AF-206A-4EB7-BBD6-C0BF90A5CF54}" destId="{98460529-18A9-41A4-B606-0162BC88822D}" srcOrd="0" destOrd="0" presId="urn:microsoft.com/office/officeart/2005/8/layout/list1"/>
    <dgm:cxn modelId="{04DB2E9B-A9A1-4898-A966-AC474E44BED1}" type="presOf" srcId="{6D5A2A61-F1AF-470B-B864-3573B92F15DB}" destId="{6987DE7A-2FF5-4555-82D3-0ED33D819FCB}" srcOrd="0" destOrd="1" presId="urn:microsoft.com/office/officeart/2005/8/layout/list1"/>
    <dgm:cxn modelId="{3652BF5B-B590-4A9A-9BDE-77B6161B5BE6}" srcId="{AD3A79D6-84D2-4040-A489-7D6BB7B2F1F1}" destId="{6D5A2A61-F1AF-470B-B864-3573B92F15DB}" srcOrd="0" destOrd="0" parTransId="{BBF140B2-9B22-4D1C-B0E1-04893D6490D5}" sibTransId="{982BB56D-B470-4684-AFDB-2151AB3F8D6D}"/>
    <dgm:cxn modelId="{18471AE9-309D-4F7D-84C3-3775C947AA2F}" srcId="{910BD9B0-9CB5-457A-9441-34DAD5B51EB5}" destId="{38F149E9-080A-4FFA-A5A9-D8C37954DEB6}" srcOrd="1" destOrd="0" parTransId="{B9B0B936-ECFC-428E-A4EF-92F00B25F1A2}" sibTransId="{6720E450-4218-48AB-8CA4-0F00EECC3898}"/>
    <dgm:cxn modelId="{954D7814-28A2-43EB-AD9A-B2A3C4401455}" type="presOf" srcId="{0550EF02-02F2-4592-B465-FC31B62E3353}" destId="{6987DE7A-2FF5-4555-82D3-0ED33D819FCB}" srcOrd="0" destOrd="4" presId="urn:microsoft.com/office/officeart/2005/8/layout/list1"/>
    <dgm:cxn modelId="{B660C07B-4883-44DE-8EDB-F92191EB8449}" type="presOf" srcId="{38F149E9-080A-4FFA-A5A9-D8C37954DEB6}" destId="{6987DE7A-2FF5-4555-82D3-0ED33D819FCB}" srcOrd="0" destOrd="2" presId="urn:microsoft.com/office/officeart/2005/8/layout/list1"/>
    <dgm:cxn modelId="{928F8D88-E59E-4A98-B081-C428517FE7A5}" type="presOf" srcId="{910BD9B0-9CB5-457A-9441-34DAD5B51EB5}" destId="{CB7F8C94-550E-4D2F-B16F-AE8B18386A31}" srcOrd="1" destOrd="0" presId="urn:microsoft.com/office/officeart/2005/8/layout/list1"/>
    <dgm:cxn modelId="{23B24939-087A-4BA2-8645-5F691A9BA981}" srcId="{FD1571AF-206A-4EB7-BBD6-C0BF90A5CF54}" destId="{910BD9B0-9CB5-457A-9441-34DAD5B51EB5}" srcOrd="0" destOrd="0" parTransId="{AFE33B78-CE3F-4101-94DE-9745C2D0EEF2}" sibTransId="{4B6F19E5-2033-4BEF-8DA7-F5E498B835A7}"/>
    <dgm:cxn modelId="{410D99F0-6AC2-4FDE-9512-C5135CFEBC5C}" type="presOf" srcId="{8D2FEC62-0D7B-4D96-A83D-B8FD5CA77701}" destId="{6987DE7A-2FF5-4555-82D3-0ED33D819FCB}" srcOrd="0" destOrd="3" presId="urn:microsoft.com/office/officeart/2005/8/layout/list1"/>
    <dgm:cxn modelId="{0654EF29-7F7D-448D-826C-6C9B90C4AEAB}" srcId="{38F149E9-080A-4FFA-A5A9-D8C37954DEB6}" destId="{0550EF02-02F2-4592-B465-FC31B62E3353}" srcOrd="1" destOrd="0" parTransId="{3E8CDFE4-B00C-478B-9A11-B0E970E6C2A3}" sibTransId="{63D69B46-FBB0-46EC-8A22-B675BE83C5DB}"/>
    <dgm:cxn modelId="{B9CE4AD9-0211-481E-8485-5E4BAFA188AD}" type="presOf" srcId="{910BD9B0-9CB5-457A-9441-34DAD5B51EB5}" destId="{27A977F2-65EF-4844-9A97-A5ED39F952FF}" srcOrd="0" destOrd="0" presId="urn:microsoft.com/office/officeart/2005/8/layout/list1"/>
    <dgm:cxn modelId="{42398A7A-18B5-486A-92EF-70F002F71F55}" type="presParOf" srcId="{98460529-18A9-41A4-B606-0162BC88822D}" destId="{B5FF8B10-CAB9-4EAE-BB42-41B2AEC769C4}" srcOrd="0" destOrd="0" presId="urn:microsoft.com/office/officeart/2005/8/layout/list1"/>
    <dgm:cxn modelId="{4D06919B-9A18-4E2F-BE77-1D80BE2F8E2A}" type="presParOf" srcId="{B5FF8B10-CAB9-4EAE-BB42-41B2AEC769C4}" destId="{27A977F2-65EF-4844-9A97-A5ED39F952FF}" srcOrd="0" destOrd="0" presId="urn:microsoft.com/office/officeart/2005/8/layout/list1"/>
    <dgm:cxn modelId="{CE47D091-202A-4F26-8217-786334E76BA8}" type="presParOf" srcId="{B5FF8B10-CAB9-4EAE-BB42-41B2AEC769C4}" destId="{CB7F8C94-550E-4D2F-B16F-AE8B18386A31}" srcOrd="1" destOrd="0" presId="urn:microsoft.com/office/officeart/2005/8/layout/list1"/>
    <dgm:cxn modelId="{A4808EDB-0AD1-41FF-851D-4B39C53B6A56}" type="presParOf" srcId="{98460529-18A9-41A4-B606-0162BC88822D}" destId="{F8484438-2156-4ACD-B86C-974078DFC327}" srcOrd="1" destOrd="0" presId="urn:microsoft.com/office/officeart/2005/8/layout/list1"/>
    <dgm:cxn modelId="{F2C123DB-3040-465D-BEB2-E4A602F4E9D2}" type="presParOf" srcId="{98460529-18A9-41A4-B606-0162BC88822D}" destId="{6987DE7A-2FF5-4555-82D3-0ED33D819FC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B51C5D-977D-489B-80EB-58D0A27DA75A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CA07AF2-D70C-428A-8EA4-C68231DE1103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Some organisms have more than two complete chromosome sets in all somatic cells.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13170-2B76-4B43-B8CE-F4975ADC2E99}" cxnId="{2FF39851-4048-4AAD-94C3-143BF59CE565}" type="par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176CC1-8C6D-4067-9B0E-871DF16E4007}" cxnId="{2FF39851-4048-4AAD-94C3-143BF59CE565}" type="sibTrans">
      <dgm:prSet/>
      <dgm:spPr/>
      <dgm:t>
        <a:bodyPr/>
        <a:lstStyle/>
        <a:p>
          <a:endParaRPr lang="en-US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703235-FEF2-408A-9CE8-893C13B76BDF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general term for this chromosomal alteration is </a:t>
          </a:r>
          <a:r>
            <a: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polyploidy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45C10-135F-43D8-811A-E2506D52CAC0}" cxnId="{426F7FEF-16EE-478E-8A89-7CDF1D300AC6}" type="parTrans">
      <dgm:prSet/>
      <dgm:spPr/>
      <dgm:t>
        <a:bodyPr/>
        <a:lstStyle/>
        <a:p>
          <a:endParaRPr lang="en-US" sz="2000"/>
        </a:p>
      </dgm:t>
    </dgm:pt>
    <dgm:pt modelId="{63085E90-9A42-494B-8672-3DA95C79CB4F}" cxnId="{426F7FEF-16EE-478E-8A89-7CDF1D300AC6}" type="sibTrans">
      <dgm:prSet/>
      <dgm:spPr/>
      <dgm:t>
        <a:bodyPr/>
        <a:lstStyle/>
        <a:p>
          <a:endParaRPr lang="en-US" sz="2000"/>
        </a:p>
      </dgm:t>
    </dgm:pt>
    <dgm:pt modelId="{C21BA48A-AC9A-44EF-8710-4CB5B315CBC9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the specific terms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triploidy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(3n) and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tetraploidy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(4n) indicate three or four chromosomal sets, respectively.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EF566-1D0B-4FCC-B096-A9971A2F723E}" cxnId="{F42ED988-CFC4-499D-B8A8-49569636CAD1}" type="parTrans">
      <dgm:prSet/>
      <dgm:spPr/>
      <dgm:t>
        <a:bodyPr/>
        <a:lstStyle/>
        <a:p>
          <a:endParaRPr lang="en-US" sz="2000"/>
        </a:p>
      </dgm:t>
    </dgm:pt>
    <dgm:pt modelId="{5A4819C2-81A8-4BB2-8A56-AFCB72DA9AC9}" cxnId="{F42ED988-CFC4-499D-B8A8-49569636CAD1}" type="sibTrans">
      <dgm:prSet/>
      <dgm:spPr/>
      <dgm:t>
        <a:bodyPr/>
        <a:lstStyle/>
        <a:p>
          <a:endParaRPr lang="en-US" sz="2000"/>
        </a:p>
      </dgm:t>
    </dgm:pt>
    <dgm:pt modelId="{A76C9EC7-8433-49A0-89A9-E69A6A3D7AF2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Polyploidy is fairly common in the plant kingdom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11D3E1-07A9-400A-9702-1A7D1F8C6648}" cxnId="{34BA617B-E42D-4894-8EBF-903D9F329A38}" type="parTrans">
      <dgm:prSet/>
      <dgm:spPr/>
      <dgm:t>
        <a:bodyPr/>
        <a:lstStyle/>
        <a:p>
          <a:endParaRPr lang="en-US" sz="2000"/>
        </a:p>
      </dgm:t>
    </dgm:pt>
    <dgm:pt modelId="{9C44A1DD-F393-4B17-8A72-FB7DD0C13929}" cxnId="{34BA617B-E42D-4894-8EBF-903D9F329A38}" type="sibTrans">
      <dgm:prSet/>
      <dgm:spPr/>
      <dgm:t>
        <a:bodyPr/>
        <a:lstStyle/>
        <a:p>
          <a:endParaRPr lang="en-US" sz="2000"/>
        </a:p>
      </dgm:t>
    </dgm:pt>
    <dgm:pt modelId="{4C5B6DC8-7AA9-4567-8EB4-3CCBA991B86B}" type="pres">
      <dgm:prSet presAssocID="{11B51C5D-977D-489B-80EB-58D0A27DA7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7F5896-9D6F-4C77-BFC7-AF6ED83B57DC}" type="pres">
      <dgm:prSet presAssocID="{ECA07AF2-D70C-428A-8EA4-C68231DE1103}" presName="parentLin" presStyleCnt="0"/>
      <dgm:spPr/>
      <dgm:t>
        <a:bodyPr/>
        <a:lstStyle/>
        <a:p>
          <a:endParaRPr lang="en-US"/>
        </a:p>
      </dgm:t>
    </dgm:pt>
    <dgm:pt modelId="{834C2A6A-9AAD-424B-9CA8-721A69E80A68}" type="pres">
      <dgm:prSet presAssocID="{ECA07AF2-D70C-428A-8EA4-C68231DE110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AD7582-1B65-4D8C-B67B-A1A04898F668}" type="pres">
      <dgm:prSet presAssocID="{ECA07AF2-D70C-428A-8EA4-C68231DE1103}" presName="parentText" presStyleLbl="node1" presStyleIdx="0" presStyleCnt="4" custScaleX="1326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EBB47-B43F-4741-B71E-D88F7248B0E7}" type="pres">
      <dgm:prSet presAssocID="{ECA07AF2-D70C-428A-8EA4-C68231DE1103}" presName="negativeSpace" presStyleCnt="0"/>
      <dgm:spPr/>
      <dgm:t>
        <a:bodyPr/>
        <a:lstStyle/>
        <a:p>
          <a:endParaRPr lang="en-US"/>
        </a:p>
      </dgm:t>
    </dgm:pt>
    <dgm:pt modelId="{8A0943CB-61D0-45AB-99B2-23031DCC88DC}" type="pres">
      <dgm:prSet presAssocID="{ECA07AF2-D70C-428A-8EA4-C68231DE110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10590-23E0-4AB6-85A1-590D306A5044}" type="pres">
      <dgm:prSet presAssocID="{9B176CC1-8C6D-4067-9B0E-871DF16E4007}" presName="spaceBetweenRectangles" presStyleCnt="0"/>
      <dgm:spPr/>
      <dgm:t>
        <a:bodyPr/>
        <a:lstStyle/>
        <a:p>
          <a:endParaRPr lang="en-US"/>
        </a:p>
      </dgm:t>
    </dgm:pt>
    <dgm:pt modelId="{9D76AA97-6345-410E-93B8-0CCE0748E793}" type="pres">
      <dgm:prSet presAssocID="{5F703235-FEF2-408A-9CE8-893C13B76BDF}" presName="parentLin" presStyleCnt="0"/>
      <dgm:spPr/>
      <dgm:t>
        <a:bodyPr/>
        <a:lstStyle/>
        <a:p>
          <a:endParaRPr lang="en-US"/>
        </a:p>
      </dgm:t>
    </dgm:pt>
    <dgm:pt modelId="{AB5E3E58-F8CE-407D-A691-66C798893CF2}" type="pres">
      <dgm:prSet presAssocID="{5F703235-FEF2-408A-9CE8-893C13B76BD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CCD742D-26D2-48A8-BB65-489BD5D3B74F}" type="pres">
      <dgm:prSet presAssocID="{5F703235-FEF2-408A-9CE8-893C13B76BDF}" presName="parentText" presStyleLbl="node1" presStyleIdx="1" presStyleCnt="4" custScaleX="127603" custLinFactNeighborX="1695" custLinFactNeighborY="8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26381-9B2B-4D0B-BDF2-6BA95E553B16}" type="pres">
      <dgm:prSet presAssocID="{5F703235-FEF2-408A-9CE8-893C13B76BDF}" presName="negativeSpace" presStyleCnt="0"/>
      <dgm:spPr/>
      <dgm:t>
        <a:bodyPr/>
        <a:lstStyle/>
        <a:p>
          <a:endParaRPr lang="en-US"/>
        </a:p>
      </dgm:t>
    </dgm:pt>
    <dgm:pt modelId="{B1FE413F-3912-4E68-85A2-2F0C1F36A601}" type="pres">
      <dgm:prSet presAssocID="{5F703235-FEF2-408A-9CE8-893C13B76BD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E9E81-3B84-4694-B90A-86EFFAC53861}" type="pres">
      <dgm:prSet presAssocID="{63085E90-9A42-494B-8672-3DA95C79CB4F}" presName="spaceBetweenRectangles" presStyleCnt="0"/>
      <dgm:spPr/>
      <dgm:t>
        <a:bodyPr/>
        <a:lstStyle/>
        <a:p>
          <a:endParaRPr lang="en-US"/>
        </a:p>
      </dgm:t>
    </dgm:pt>
    <dgm:pt modelId="{CDCF1EEF-4134-4096-994B-244AF263D8E2}" type="pres">
      <dgm:prSet presAssocID="{C21BA48A-AC9A-44EF-8710-4CB5B315CBC9}" presName="parentLin" presStyleCnt="0"/>
      <dgm:spPr/>
      <dgm:t>
        <a:bodyPr/>
        <a:lstStyle/>
        <a:p>
          <a:endParaRPr lang="en-US"/>
        </a:p>
      </dgm:t>
    </dgm:pt>
    <dgm:pt modelId="{1A92B8F2-95F9-4F4A-B747-78D69CD89668}" type="pres">
      <dgm:prSet presAssocID="{C21BA48A-AC9A-44EF-8710-4CB5B315CBC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CB8154D-D971-4FC2-A401-307C743C3E2E}" type="pres">
      <dgm:prSet presAssocID="{C21BA48A-AC9A-44EF-8710-4CB5B315CBC9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EBCD3D-A3B6-4B71-AD11-A561E831B92E}" type="pres">
      <dgm:prSet presAssocID="{C21BA48A-AC9A-44EF-8710-4CB5B315CBC9}" presName="negativeSpace" presStyleCnt="0"/>
      <dgm:spPr/>
      <dgm:t>
        <a:bodyPr/>
        <a:lstStyle/>
        <a:p>
          <a:endParaRPr lang="en-US"/>
        </a:p>
      </dgm:t>
    </dgm:pt>
    <dgm:pt modelId="{D55AAF2D-D7B9-42B1-ACC0-C16AEB827386}" type="pres">
      <dgm:prSet presAssocID="{C21BA48A-AC9A-44EF-8710-4CB5B315CBC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4C26D-FC72-4955-A53E-C28306AB88AF}" type="pres">
      <dgm:prSet presAssocID="{5A4819C2-81A8-4BB2-8A56-AFCB72DA9AC9}" presName="spaceBetweenRectangles" presStyleCnt="0"/>
      <dgm:spPr/>
      <dgm:t>
        <a:bodyPr/>
        <a:lstStyle/>
        <a:p>
          <a:endParaRPr lang="en-US"/>
        </a:p>
      </dgm:t>
    </dgm:pt>
    <dgm:pt modelId="{FA23E669-AC18-481C-A945-AB535B782B62}" type="pres">
      <dgm:prSet presAssocID="{A76C9EC7-8433-49A0-89A9-E69A6A3D7AF2}" presName="parentLin" presStyleCnt="0"/>
      <dgm:spPr/>
      <dgm:t>
        <a:bodyPr/>
        <a:lstStyle/>
        <a:p>
          <a:endParaRPr lang="en-US"/>
        </a:p>
      </dgm:t>
    </dgm:pt>
    <dgm:pt modelId="{DFAFB0AC-CC87-4460-809D-DD14EEB488A2}" type="pres">
      <dgm:prSet presAssocID="{A76C9EC7-8433-49A0-89A9-E69A6A3D7AF2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7886817-F7B3-4A90-8088-56484EF2AA15}" type="pres">
      <dgm:prSet presAssocID="{A76C9EC7-8433-49A0-89A9-E69A6A3D7AF2}" presName="parentText" presStyleLbl="node1" presStyleIdx="3" presStyleCnt="4" custScaleX="137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90EBA-C0ED-48A8-8005-9C4D824B989A}" type="pres">
      <dgm:prSet presAssocID="{A76C9EC7-8433-49A0-89A9-E69A6A3D7AF2}" presName="negativeSpace" presStyleCnt="0"/>
      <dgm:spPr/>
      <dgm:t>
        <a:bodyPr/>
        <a:lstStyle/>
        <a:p>
          <a:endParaRPr lang="en-US"/>
        </a:p>
      </dgm:t>
    </dgm:pt>
    <dgm:pt modelId="{265F0ABB-063B-4A14-96FA-45DF088E59E8}" type="pres">
      <dgm:prSet presAssocID="{A76C9EC7-8433-49A0-89A9-E69A6A3D7AF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6B79B8-7C66-467E-A33A-3CF73F4A19CC}" type="presOf" srcId="{5F703235-FEF2-408A-9CE8-893C13B76BDF}" destId="{AB5E3E58-F8CE-407D-A691-66C798893CF2}" srcOrd="0" destOrd="0" presId="urn:microsoft.com/office/officeart/2005/8/layout/list1"/>
    <dgm:cxn modelId="{160F5BEA-2D52-4EB9-9ACE-66475D02E0FF}" type="presOf" srcId="{C21BA48A-AC9A-44EF-8710-4CB5B315CBC9}" destId="{1A92B8F2-95F9-4F4A-B747-78D69CD89668}" srcOrd="0" destOrd="0" presId="urn:microsoft.com/office/officeart/2005/8/layout/list1"/>
    <dgm:cxn modelId="{2FF39851-4048-4AAD-94C3-143BF59CE565}" srcId="{11B51C5D-977D-489B-80EB-58D0A27DA75A}" destId="{ECA07AF2-D70C-428A-8EA4-C68231DE1103}" srcOrd="0" destOrd="0" parTransId="{E0013170-2B76-4B43-B8CE-F4975ADC2E99}" sibTransId="{9B176CC1-8C6D-4067-9B0E-871DF16E4007}"/>
    <dgm:cxn modelId="{1321E561-32D2-4066-837D-4B89CB2BB93B}" type="presOf" srcId="{A76C9EC7-8433-49A0-89A9-E69A6A3D7AF2}" destId="{DFAFB0AC-CC87-4460-809D-DD14EEB488A2}" srcOrd="0" destOrd="0" presId="urn:microsoft.com/office/officeart/2005/8/layout/list1"/>
    <dgm:cxn modelId="{96EF275B-8866-4FCA-B30C-8B0DDF77E013}" type="presOf" srcId="{C21BA48A-AC9A-44EF-8710-4CB5B315CBC9}" destId="{4CB8154D-D971-4FC2-A401-307C743C3E2E}" srcOrd="1" destOrd="0" presId="urn:microsoft.com/office/officeart/2005/8/layout/list1"/>
    <dgm:cxn modelId="{A8F2587C-8124-44BA-9265-D06970964880}" type="presOf" srcId="{5F703235-FEF2-408A-9CE8-893C13B76BDF}" destId="{ECCD742D-26D2-48A8-BB65-489BD5D3B74F}" srcOrd="1" destOrd="0" presId="urn:microsoft.com/office/officeart/2005/8/layout/list1"/>
    <dgm:cxn modelId="{315EB266-7D3F-457E-ABCB-B823A11064AE}" type="presOf" srcId="{ECA07AF2-D70C-428A-8EA4-C68231DE1103}" destId="{834C2A6A-9AAD-424B-9CA8-721A69E80A68}" srcOrd="0" destOrd="0" presId="urn:microsoft.com/office/officeart/2005/8/layout/list1"/>
    <dgm:cxn modelId="{426F7FEF-16EE-478E-8A89-7CDF1D300AC6}" srcId="{11B51C5D-977D-489B-80EB-58D0A27DA75A}" destId="{5F703235-FEF2-408A-9CE8-893C13B76BDF}" srcOrd="1" destOrd="0" parTransId="{F8245C10-135F-43D8-811A-E2506D52CAC0}" sibTransId="{63085E90-9A42-494B-8672-3DA95C79CB4F}"/>
    <dgm:cxn modelId="{FA9FF585-BE8F-4721-9BB5-E39AECF3E669}" type="presOf" srcId="{11B51C5D-977D-489B-80EB-58D0A27DA75A}" destId="{4C5B6DC8-7AA9-4567-8EB4-3CCBA991B86B}" srcOrd="0" destOrd="0" presId="urn:microsoft.com/office/officeart/2005/8/layout/list1"/>
    <dgm:cxn modelId="{34BA617B-E42D-4894-8EBF-903D9F329A38}" srcId="{11B51C5D-977D-489B-80EB-58D0A27DA75A}" destId="{A76C9EC7-8433-49A0-89A9-E69A6A3D7AF2}" srcOrd="3" destOrd="0" parTransId="{7D11D3E1-07A9-400A-9702-1A7D1F8C6648}" sibTransId="{9C44A1DD-F393-4B17-8A72-FB7DD0C13929}"/>
    <dgm:cxn modelId="{F42ED988-CFC4-499D-B8A8-49569636CAD1}" srcId="{11B51C5D-977D-489B-80EB-58D0A27DA75A}" destId="{C21BA48A-AC9A-44EF-8710-4CB5B315CBC9}" srcOrd="2" destOrd="0" parTransId="{52CEF566-1D0B-4FCC-B096-A9971A2F723E}" sibTransId="{5A4819C2-81A8-4BB2-8A56-AFCB72DA9AC9}"/>
    <dgm:cxn modelId="{03C2290D-952E-4C1C-BEF2-BFA80E7A61DA}" type="presOf" srcId="{A76C9EC7-8433-49A0-89A9-E69A6A3D7AF2}" destId="{A7886817-F7B3-4A90-8088-56484EF2AA15}" srcOrd="1" destOrd="0" presId="urn:microsoft.com/office/officeart/2005/8/layout/list1"/>
    <dgm:cxn modelId="{263D5BD3-A295-4E2B-B012-1D3315E3BB6D}" type="presOf" srcId="{ECA07AF2-D70C-428A-8EA4-C68231DE1103}" destId="{DDAD7582-1B65-4D8C-B67B-A1A04898F668}" srcOrd="1" destOrd="0" presId="urn:microsoft.com/office/officeart/2005/8/layout/list1"/>
    <dgm:cxn modelId="{3F4A66A7-1C19-442E-9E31-38521D9B58AF}" type="presParOf" srcId="{4C5B6DC8-7AA9-4567-8EB4-3CCBA991B86B}" destId="{847F5896-9D6F-4C77-BFC7-AF6ED83B57DC}" srcOrd="0" destOrd="0" presId="urn:microsoft.com/office/officeart/2005/8/layout/list1"/>
    <dgm:cxn modelId="{37320B6C-0930-4393-9D5D-B2AE2B9482C3}" type="presParOf" srcId="{847F5896-9D6F-4C77-BFC7-AF6ED83B57DC}" destId="{834C2A6A-9AAD-424B-9CA8-721A69E80A68}" srcOrd="0" destOrd="0" presId="urn:microsoft.com/office/officeart/2005/8/layout/list1"/>
    <dgm:cxn modelId="{58A00925-7F5A-4D69-8EF7-236FC4AE7971}" type="presParOf" srcId="{847F5896-9D6F-4C77-BFC7-AF6ED83B57DC}" destId="{DDAD7582-1B65-4D8C-B67B-A1A04898F668}" srcOrd="1" destOrd="0" presId="urn:microsoft.com/office/officeart/2005/8/layout/list1"/>
    <dgm:cxn modelId="{A5B49545-E516-48CF-9499-13D041ECCF2F}" type="presParOf" srcId="{4C5B6DC8-7AA9-4567-8EB4-3CCBA991B86B}" destId="{01EEBB47-B43F-4741-B71E-D88F7248B0E7}" srcOrd="1" destOrd="0" presId="urn:microsoft.com/office/officeart/2005/8/layout/list1"/>
    <dgm:cxn modelId="{626C05FE-88A3-42E0-81F0-6245738A710E}" type="presParOf" srcId="{4C5B6DC8-7AA9-4567-8EB4-3CCBA991B86B}" destId="{8A0943CB-61D0-45AB-99B2-23031DCC88DC}" srcOrd="2" destOrd="0" presId="urn:microsoft.com/office/officeart/2005/8/layout/list1"/>
    <dgm:cxn modelId="{ABCA4FED-1A64-461C-982F-AC64678ACDE5}" type="presParOf" srcId="{4C5B6DC8-7AA9-4567-8EB4-3CCBA991B86B}" destId="{B3110590-23E0-4AB6-85A1-590D306A5044}" srcOrd="3" destOrd="0" presId="urn:microsoft.com/office/officeart/2005/8/layout/list1"/>
    <dgm:cxn modelId="{4483A8A0-56E7-449F-94B9-73008AA5CDAB}" type="presParOf" srcId="{4C5B6DC8-7AA9-4567-8EB4-3CCBA991B86B}" destId="{9D76AA97-6345-410E-93B8-0CCE0748E793}" srcOrd="4" destOrd="0" presId="urn:microsoft.com/office/officeart/2005/8/layout/list1"/>
    <dgm:cxn modelId="{7238BB05-7138-4ED5-97DD-6C8AEA876156}" type="presParOf" srcId="{9D76AA97-6345-410E-93B8-0CCE0748E793}" destId="{AB5E3E58-F8CE-407D-A691-66C798893CF2}" srcOrd="0" destOrd="0" presId="urn:microsoft.com/office/officeart/2005/8/layout/list1"/>
    <dgm:cxn modelId="{4FD90A88-47E6-4462-9435-1B6376DD0266}" type="presParOf" srcId="{9D76AA97-6345-410E-93B8-0CCE0748E793}" destId="{ECCD742D-26D2-48A8-BB65-489BD5D3B74F}" srcOrd="1" destOrd="0" presId="urn:microsoft.com/office/officeart/2005/8/layout/list1"/>
    <dgm:cxn modelId="{B9A055C2-E102-4037-946C-8A9F3883DA33}" type="presParOf" srcId="{4C5B6DC8-7AA9-4567-8EB4-3CCBA991B86B}" destId="{3EC26381-9B2B-4D0B-BDF2-6BA95E553B16}" srcOrd="5" destOrd="0" presId="urn:microsoft.com/office/officeart/2005/8/layout/list1"/>
    <dgm:cxn modelId="{8283DD77-58B6-4FEC-8133-CD41D792CCA7}" type="presParOf" srcId="{4C5B6DC8-7AA9-4567-8EB4-3CCBA991B86B}" destId="{B1FE413F-3912-4E68-85A2-2F0C1F36A601}" srcOrd="6" destOrd="0" presId="urn:microsoft.com/office/officeart/2005/8/layout/list1"/>
    <dgm:cxn modelId="{6C77194E-43BB-40E7-B866-059AFAD01F19}" type="presParOf" srcId="{4C5B6DC8-7AA9-4567-8EB4-3CCBA991B86B}" destId="{5B6E9E81-3B84-4694-B90A-86EFFAC53861}" srcOrd="7" destOrd="0" presId="urn:microsoft.com/office/officeart/2005/8/layout/list1"/>
    <dgm:cxn modelId="{5529EE2F-9B7F-4430-85DE-8D857B00EE90}" type="presParOf" srcId="{4C5B6DC8-7AA9-4567-8EB4-3CCBA991B86B}" destId="{CDCF1EEF-4134-4096-994B-244AF263D8E2}" srcOrd="8" destOrd="0" presId="urn:microsoft.com/office/officeart/2005/8/layout/list1"/>
    <dgm:cxn modelId="{53241950-01DE-4C91-BB84-1D9E062B81AD}" type="presParOf" srcId="{CDCF1EEF-4134-4096-994B-244AF263D8E2}" destId="{1A92B8F2-95F9-4F4A-B747-78D69CD89668}" srcOrd="0" destOrd="0" presId="urn:microsoft.com/office/officeart/2005/8/layout/list1"/>
    <dgm:cxn modelId="{C9F1E296-AD22-4CEB-BD68-B59AEC23AFF3}" type="presParOf" srcId="{CDCF1EEF-4134-4096-994B-244AF263D8E2}" destId="{4CB8154D-D971-4FC2-A401-307C743C3E2E}" srcOrd="1" destOrd="0" presId="urn:microsoft.com/office/officeart/2005/8/layout/list1"/>
    <dgm:cxn modelId="{59488CC4-3663-4FD1-8BAD-2CE93C25DB23}" type="presParOf" srcId="{4C5B6DC8-7AA9-4567-8EB4-3CCBA991B86B}" destId="{E8EBCD3D-A3B6-4B71-AD11-A561E831B92E}" srcOrd="9" destOrd="0" presId="urn:microsoft.com/office/officeart/2005/8/layout/list1"/>
    <dgm:cxn modelId="{77A351E4-13A4-43BF-8BE9-9551366260B9}" type="presParOf" srcId="{4C5B6DC8-7AA9-4567-8EB4-3CCBA991B86B}" destId="{D55AAF2D-D7B9-42B1-ACC0-C16AEB827386}" srcOrd="10" destOrd="0" presId="urn:microsoft.com/office/officeart/2005/8/layout/list1"/>
    <dgm:cxn modelId="{5CB9A358-391E-463E-A2DC-68E89831D3FF}" type="presParOf" srcId="{4C5B6DC8-7AA9-4567-8EB4-3CCBA991B86B}" destId="{1264C26D-FC72-4955-A53E-C28306AB88AF}" srcOrd="11" destOrd="0" presId="urn:microsoft.com/office/officeart/2005/8/layout/list1"/>
    <dgm:cxn modelId="{D417CE53-8AF6-44D1-99CD-AF92EE681808}" type="presParOf" srcId="{4C5B6DC8-7AA9-4567-8EB4-3CCBA991B86B}" destId="{FA23E669-AC18-481C-A945-AB535B782B62}" srcOrd="12" destOrd="0" presId="urn:microsoft.com/office/officeart/2005/8/layout/list1"/>
    <dgm:cxn modelId="{D22B998C-1574-4C5F-93DD-D1A81A3D1656}" type="presParOf" srcId="{FA23E669-AC18-481C-A945-AB535B782B62}" destId="{DFAFB0AC-CC87-4460-809D-DD14EEB488A2}" srcOrd="0" destOrd="0" presId="urn:microsoft.com/office/officeart/2005/8/layout/list1"/>
    <dgm:cxn modelId="{6EFE9C9D-66ED-475A-92D7-26D06B77752D}" type="presParOf" srcId="{FA23E669-AC18-481C-A945-AB535B782B62}" destId="{A7886817-F7B3-4A90-8088-56484EF2AA15}" srcOrd="1" destOrd="0" presId="urn:microsoft.com/office/officeart/2005/8/layout/list1"/>
    <dgm:cxn modelId="{14FE37EE-6413-485C-BFD9-E62B4261F4BD}" type="presParOf" srcId="{4C5B6DC8-7AA9-4567-8EB4-3CCBA991B86B}" destId="{11890EBA-C0ED-48A8-8005-9C4D824B989A}" srcOrd="13" destOrd="0" presId="urn:microsoft.com/office/officeart/2005/8/layout/list1"/>
    <dgm:cxn modelId="{EB9B88FC-ADFC-4037-A5C9-7C89FCE5C6B4}" type="presParOf" srcId="{4C5B6DC8-7AA9-4567-8EB4-3CCBA991B86B}" destId="{265F0ABB-063B-4A14-96FA-45DF088E59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19D6D-69A8-40E9-99D5-BE258BB95734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23E7B-3BE9-42C5-80FB-EA9B5CEE965A}">
      <dgm:prSet phldrT="[Text]" custT="1"/>
      <dgm:spPr/>
      <dgm:t>
        <a:bodyPr/>
        <a:lstStyle/>
        <a:p>
          <a:r>
            <a:rPr lang="en-US" altLang="en-US" sz="3200" b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A)-  </a:t>
          </a:r>
          <a:r>
            <a:rPr lang="en-US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Abnormal Chromosome Number (</a:t>
          </a:r>
          <a:r>
            <a:rPr lang="en-US" altLang="en-US" sz="3200" b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Aneuploidy) </a:t>
          </a:r>
          <a:endParaRPr lang="en-US" sz="3200" b="1" u="sng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8E2775-4328-4561-B940-5DFB9CDCCAAC}" cxnId="{7323EF0C-53DD-4EC0-AA3B-2344E0AC6729}" type="par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CEB27-1DF4-4E74-87E2-36F6F61A1F0E}" cxnId="{7323EF0C-53DD-4EC0-AA3B-2344E0AC6729}" type="sib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696BD-E690-43BE-94D5-F4383B4D5A76}">
      <dgm:prSet phldrT="[Text]" custT="1"/>
      <dgm:spPr/>
      <dgm:t>
        <a:bodyPr/>
        <a:lstStyle/>
        <a:p>
          <a:r>
            <a:rPr lang="en-US" altLang="en-US" sz="2000" b="1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Down syndrome </a:t>
          </a:r>
          <a:endParaRPr lang="en-US" sz="20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94ED4-3566-4F75-8470-C403AF26EC35}" cxnId="{B99A5316-9940-421F-B173-E43D7E6A1201}" type="par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DF727-5BD2-488D-8561-23835E4A967A}" cxnId="{B99A5316-9940-421F-B173-E43D7E6A1201}" type="sib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C307B-07BF-48F1-A68B-F985666E98A1}">
      <dgm:prSet phldrT="[Text]" custT="1"/>
      <dgm:spPr/>
      <dgm:t>
        <a:bodyPr/>
        <a:lstStyle/>
        <a:p>
          <a:r>
            <a:rPr lang="en-US" altLang="en-US" sz="1800" b="1" u="none" dirty="0" err="1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Klinefelter’s</a:t>
          </a:r>
          <a:r>
            <a:rPr lang="en-US" altLang="en-US" sz="1800" b="1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syndrome  (XXY)</a:t>
          </a:r>
          <a:endParaRPr lang="en-US" sz="18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CF074-FB4D-4EE7-8CAC-C55C29A7F75B}" cxnId="{A032F35D-B282-4C1B-9D83-301E371E6FD8}" type="par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474A-D694-43E6-B070-784AB5EE4CE1}" cxnId="{A032F35D-B282-4C1B-9D83-301E371E6FD8}" type="sib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D9E479-ACE2-485B-9EC9-62058D2C42A1}">
      <dgm:prSet phldrT="[Text]" custT="1"/>
      <dgm:spPr/>
      <dgm:t>
        <a:bodyPr/>
        <a:lstStyle/>
        <a:p>
          <a:r>
            <a:rPr lang="en-US" altLang="en-US" sz="2000" b="1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Turner’s syndrome</a:t>
          </a:r>
          <a:endParaRPr lang="en-US" sz="20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0631D-6F46-4624-BAD8-0FD273ABD71C}" cxnId="{3A2C0090-15E4-4C5D-ACE8-4A3A23B8432C}" type="par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8CE46B-7BE5-45C4-8DEC-FC0D1AED1E51}" cxnId="{3A2C0090-15E4-4C5D-ACE8-4A3A23B8432C}" type="sibTrans">
      <dgm:prSet/>
      <dgm:spPr/>
      <dgm:t>
        <a:bodyPr/>
        <a:lstStyle/>
        <a:p>
          <a:endParaRPr lang="en-US" sz="1400" b="1" u="none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A56C9-8AE3-406C-B827-AB23C42AE275}">
      <dgm:prSet phldrT="[Text]" custT="1"/>
      <dgm:spPr/>
      <dgm:t>
        <a:bodyPr/>
        <a:lstStyle/>
        <a:p>
          <a:r>
            <a:rPr lang="en-US" alt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Autosomes</a:t>
          </a:r>
          <a:endParaRPr lang="en-US" sz="28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9FE66-6BBE-456C-B4A1-658A212AEFA8}" cxnId="{977DFD26-8055-49ED-B8D8-309A01A9A6CF}" type="par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25A15-77B8-4E27-BF40-B724A7AC6541}" cxnId="{977DFD26-8055-49ED-B8D8-309A01A9A6CF}" type="sib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24008-23D9-49A1-80E3-3B53C41098FF}">
      <dgm:prSet phldrT="[Text]" custT="1"/>
      <dgm:spPr/>
      <dgm:t>
        <a:bodyPr/>
        <a:lstStyle/>
        <a:p>
          <a:r>
            <a:rPr lang="en-US" sz="3200" b="1" u="none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Sex Chromosomes</a:t>
          </a:r>
          <a:endParaRPr lang="en-US" sz="32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630995-002C-4E6E-908F-ECD9AF1B75EE}" cxnId="{31178435-BDA1-4A64-9843-06315995A301}" type="par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49D29-519A-4D95-9198-BCE871F5E422}" cxnId="{31178435-BDA1-4A64-9843-06315995A301}" type="sib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19422B-BFFF-4D94-BF5E-77733CFA1F3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47,XYY syndrome</a:t>
          </a:r>
          <a:endParaRPr lang="en-US" sz="20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9E082F-21EB-470C-B285-D8D84D13CFB3}" cxnId="{A2B5D6DB-81AB-40C3-87FD-BEA6359A1FE5}" type="par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29C80-3BF4-4ED9-93DE-E6398F9A2DF1}" cxnId="{A2B5D6DB-81AB-40C3-87FD-BEA6359A1FE5}" type="sib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E7919-196F-48CF-8630-14AF5E2DBC9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triple X syndrome</a:t>
          </a:r>
          <a:endParaRPr lang="en-US" sz="2000" b="1" u="none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E6BE9D-35FF-4F52-AEDD-F4E72A646F7E}" cxnId="{9EEA5D0E-3E7C-418F-A0CB-9BCD778A71F5}" type="par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5610D-9479-4FE1-847F-A343522BEF39}" cxnId="{9EEA5D0E-3E7C-418F-A0CB-9BCD778A71F5}" type="sibTrans">
      <dgm:prSet/>
      <dgm:spPr/>
      <dgm:t>
        <a:bodyPr/>
        <a:lstStyle/>
        <a:p>
          <a:endParaRPr lang="en-US" sz="12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2D8DB-2FCD-4DFC-9158-03454BB1F679}" type="pres">
      <dgm:prSet presAssocID="{F9719D6D-69A8-40E9-99D5-BE258BB9573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216078-5838-4A4B-96C0-EA07349FA6EB}" type="pres">
      <dgm:prSet presAssocID="{7F823E7B-3BE9-42C5-80FB-EA9B5CEE965A}" presName="hierRoot1" presStyleCnt="0"/>
      <dgm:spPr/>
    </dgm:pt>
    <dgm:pt modelId="{3F5E0F3B-E44C-4A07-B648-331205B46C57}" type="pres">
      <dgm:prSet presAssocID="{7F823E7B-3BE9-42C5-80FB-EA9B5CEE965A}" presName="composite" presStyleCnt="0"/>
      <dgm:spPr/>
    </dgm:pt>
    <dgm:pt modelId="{19E00A59-40A6-43DE-9F13-A684F85A29BA}" type="pres">
      <dgm:prSet presAssocID="{7F823E7B-3BE9-42C5-80FB-EA9B5CEE965A}" presName="background" presStyleLbl="node0" presStyleIdx="0" presStyleCnt="1"/>
      <dgm:spPr/>
    </dgm:pt>
    <dgm:pt modelId="{362B1F0F-A665-4755-9A3C-46FB6395E257}" type="pres">
      <dgm:prSet presAssocID="{7F823E7B-3BE9-42C5-80FB-EA9B5CEE965A}" presName="text" presStyleLbl="fgAcc0" presStyleIdx="0" presStyleCnt="1" custScaleX="600410" custLinFactY="-100000" custLinFactNeighborX="18819" custLinFactNeighborY="-115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BC57B3-9984-468A-AED7-B89BC2EE5425}" type="pres">
      <dgm:prSet presAssocID="{7F823E7B-3BE9-42C5-80FB-EA9B5CEE965A}" presName="hierChild2" presStyleCnt="0"/>
      <dgm:spPr/>
    </dgm:pt>
    <dgm:pt modelId="{9DEEDE74-AE97-41A6-ABDF-9CCC97361379}" type="pres">
      <dgm:prSet presAssocID="{E259FE66-6BBE-456C-B4A1-658A212AEFA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C7DCD96-1AEA-4BA0-ACAA-B65C67288E74}" type="pres">
      <dgm:prSet presAssocID="{BDCA56C9-8AE3-406C-B827-AB23C42AE275}" presName="hierRoot2" presStyleCnt="0"/>
      <dgm:spPr/>
    </dgm:pt>
    <dgm:pt modelId="{8ED2BD99-3D7F-4E90-995E-87FEEA02F1C8}" type="pres">
      <dgm:prSet presAssocID="{BDCA56C9-8AE3-406C-B827-AB23C42AE275}" presName="composite2" presStyleCnt="0"/>
      <dgm:spPr/>
    </dgm:pt>
    <dgm:pt modelId="{FD7CCC0E-1DD5-4B42-B6CB-6F707814734F}" type="pres">
      <dgm:prSet presAssocID="{BDCA56C9-8AE3-406C-B827-AB23C42AE275}" presName="background2" presStyleLbl="node2" presStyleIdx="0" presStyleCnt="2"/>
      <dgm:spPr/>
    </dgm:pt>
    <dgm:pt modelId="{05E97D74-E087-40FC-9865-2C1EFAFE5A8E}" type="pres">
      <dgm:prSet presAssocID="{BDCA56C9-8AE3-406C-B827-AB23C42AE275}" presName="text2" presStyleLbl="fgAcc2" presStyleIdx="0" presStyleCnt="2" custScaleX="163900" custLinFactNeighborX="-55506" custLinFactNeighborY="-782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E55EC6-D5A1-4E0A-99F2-862BD4B688D6}" type="pres">
      <dgm:prSet presAssocID="{BDCA56C9-8AE3-406C-B827-AB23C42AE275}" presName="hierChild3" presStyleCnt="0"/>
      <dgm:spPr/>
    </dgm:pt>
    <dgm:pt modelId="{E9E3CD0F-90E5-4C8C-8C28-E7AF58AE18A1}" type="pres">
      <dgm:prSet presAssocID="{E8F94ED4-3566-4F75-8470-C403AF26EC35}" presName="Name17" presStyleLbl="parChTrans1D3" presStyleIdx="0" presStyleCnt="5"/>
      <dgm:spPr/>
      <dgm:t>
        <a:bodyPr/>
        <a:lstStyle/>
        <a:p>
          <a:endParaRPr lang="en-US"/>
        </a:p>
      </dgm:t>
    </dgm:pt>
    <dgm:pt modelId="{FA10C177-68C0-4CE5-9E38-A7074FAE1321}" type="pres">
      <dgm:prSet presAssocID="{842696BD-E690-43BE-94D5-F4383B4D5A76}" presName="hierRoot3" presStyleCnt="0"/>
      <dgm:spPr/>
    </dgm:pt>
    <dgm:pt modelId="{1E5A4F8E-4D2E-48F9-9FF7-80D41B838B7D}" type="pres">
      <dgm:prSet presAssocID="{842696BD-E690-43BE-94D5-F4383B4D5A76}" presName="composite3" presStyleCnt="0"/>
      <dgm:spPr/>
    </dgm:pt>
    <dgm:pt modelId="{4C822307-E357-44AB-AE43-DB8E84F176D1}" type="pres">
      <dgm:prSet presAssocID="{842696BD-E690-43BE-94D5-F4383B4D5A76}" presName="background3" presStyleLbl="node3" presStyleIdx="0" presStyleCnt="5"/>
      <dgm:spPr/>
    </dgm:pt>
    <dgm:pt modelId="{2668C0DA-8990-4B30-8B1D-FF7C43F6C141}" type="pres">
      <dgm:prSet presAssocID="{842696BD-E690-43BE-94D5-F4383B4D5A76}" presName="text3" presStyleLbl="fgAcc3" presStyleIdx="0" presStyleCnt="5" custScaleX="157904" custLinFactNeighborX="-94767" custLinFactNeighborY="149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1E6386-B8C8-49BF-A622-92B4F0ECB2E3}" type="pres">
      <dgm:prSet presAssocID="{842696BD-E690-43BE-94D5-F4383B4D5A76}" presName="hierChild4" presStyleCnt="0"/>
      <dgm:spPr/>
    </dgm:pt>
    <dgm:pt modelId="{2229B1BF-2147-47CA-AF88-44DF9F4954E3}" type="pres">
      <dgm:prSet presAssocID="{02630995-002C-4E6E-908F-ECD9AF1B75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EA0B4736-0E03-44D3-8B42-88F7C85CA04C}" type="pres">
      <dgm:prSet presAssocID="{97024008-23D9-49A1-80E3-3B53C41098FF}" presName="hierRoot2" presStyleCnt="0"/>
      <dgm:spPr/>
    </dgm:pt>
    <dgm:pt modelId="{BEA10346-35BD-42BC-864B-6F56080CCADC}" type="pres">
      <dgm:prSet presAssocID="{97024008-23D9-49A1-80E3-3B53C41098FF}" presName="composite2" presStyleCnt="0"/>
      <dgm:spPr/>
    </dgm:pt>
    <dgm:pt modelId="{2436FE30-A498-4EC2-9D77-425E13E41DDF}" type="pres">
      <dgm:prSet presAssocID="{97024008-23D9-49A1-80E3-3B53C41098FF}" presName="background2" presStyleLbl="node2" presStyleIdx="1" presStyleCnt="2"/>
      <dgm:spPr/>
    </dgm:pt>
    <dgm:pt modelId="{25ECF96D-9C68-4619-8BDF-49FC43524B46}" type="pres">
      <dgm:prSet presAssocID="{97024008-23D9-49A1-80E3-3B53C41098FF}" presName="text2" presStyleLbl="fgAcc2" presStyleIdx="1" presStyleCnt="2" custScaleX="315812" custLinFactNeighborX="95725" custLinFactNeighborY="-809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FFDC0E-BAD3-4937-AA95-194C99058282}" type="pres">
      <dgm:prSet presAssocID="{97024008-23D9-49A1-80E3-3B53C41098FF}" presName="hierChild3" presStyleCnt="0"/>
      <dgm:spPr/>
    </dgm:pt>
    <dgm:pt modelId="{E35397C0-6E2D-4D53-B83F-91838C9933DC}" type="pres">
      <dgm:prSet presAssocID="{B69CF074-FB4D-4EE7-8CAC-C55C29A7F75B}" presName="Name17" presStyleLbl="parChTrans1D3" presStyleIdx="1" presStyleCnt="5"/>
      <dgm:spPr/>
      <dgm:t>
        <a:bodyPr/>
        <a:lstStyle/>
        <a:p>
          <a:endParaRPr lang="en-US"/>
        </a:p>
      </dgm:t>
    </dgm:pt>
    <dgm:pt modelId="{789380D2-201E-4C5D-AACD-7A1B214630F5}" type="pres">
      <dgm:prSet presAssocID="{E6AC307B-07BF-48F1-A68B-F985666E98A1}" presName="hierRoot3" presStyleCnt="0"/>
      <dgm:spPr/>
    </dgm:pt>
    <dgm:pt modelId="{335031A5-8A27-4273-B2FF-50E6E05B9258}" type="pres">
      <dgm:prSet presAssocID="{E6AC307B-07BF-48F1-A68B-F985666E98A1}" presName="composite3" presStyleCnt="0"/>
      <dgm:spPr/>
    </dgm:pt>
    <dgm:pt modelId="{28CB161F-A36B-4AF9-8D89-C1D2FDDDA4F1}" type="pres">
      <dgm:prSet presAssocID="{E6AC307B-07BF-48F1-A68B-F985666E98A1}" presName="background3" presStyleLbl="node3" presStyleIdx="1" presStyleCnt="5"/>
      <dgm:spPr/>
    </dgm:pt>
    <dgm:pt modelId="{9EA6F59B-F77A-4561-890B-371FFD6FC679}" type="pres">
      <dgm:prSet presAssocID="{E6AC307B-07BF-48F1-A68B-F985666E98A1}" presName="text3" presStyleLbl="fgAcc3" presStyleIdx="1" presStyleCnt="5" custScaleX="1335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9FDD5-449D-45FA-9715-43C84AB1EFBD}" type="pres">
      <dgm:prSet presAssocID="{E6AC307B-07BF-48F1-A68B-F985666E98A1}" presName="hierChild4" presStyleCnt="0"/>
      <dgm:spPr/>
    </dgm:pt>
    <dgm:pt modelId="{ECE329FC-A3C1-403B-B96A-F1F285018AC1}" type="pres">
      <dgm:prSet presAssocID="{869E082F-21EB-470C-B285-D8D84D13CFB3}" presName="Name17" presStyleLbl="parChTrans1D3" presStyleIdx="2" presStyleCnt="5"/>
      <dgm:spPr/>
      <dgm:t>
        <a:bodyPr/>
        <a:lstStyle/>
        <a:p>
          <a:endParaRPr lang="en-US"/>
        </a:p>
      </dgm:t>
    </dgm:pt>
    <dgm:pt modelId="{094748A1-186A-478D-A0F6-9A61B731277D}" type="pres">
      <dgm:prSet presAssocID="{4C19422B-BFFF-4D94-BF5E-77733CFA1F30}" presName="hierRoot3" presStyleCnt="0"/>
      <dgm:spPr/>
    </dgm:pt>
    <dgm:pt modelId="{1DA4192C-A930-4EB4-B477-AC207514DA8B}" type="pres">
      <dgm:prSet presAssocID="{4C19422B-BFFF-4D94-BF5E-77733CFA1F30}" presName="composite3" presStyleCnt="0"/>
      <dgm:spPr/>
    </dgm:pt>
    <dgm:pt modelId="{E3D7D75E-40D1-47F3-92CB-5E40C70905FF}" type="pres">
      <dgm:prSet presAssocID="{4C19422B-BFFF-4D94-BF5E-77733CFA1F30}" presName="background3" presStyleLbl="node3" presStyleIdx="2" presStyleCnt="5"/>
      <dgm:spPr/>
    </dgm:pt>
    <dgm:pt modelId="{BF49F55E-0C71-46C5-9E59-AAC1F4D13D72}" type="pres">
      <dgm:prSet presAssocID="{4C19422B-BFFF-4D94-BF5E-77733CFA1F30}" presName="text3" presStyleLbl="fgAcc3" presStyleIdx="2" presStyleCnt="5" custScaleX="110156" custScaleY="127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16FA6E-01FB-41C4-90C8-A2FB8BB7A5C3}" type="pres">
      <dgm:prSet presAssocID="{4C19422B-BFFF-4D94-BF5E-77733CFA1F30}" presName="hierChild4" presStyleCnt="0"/>
      <dgm:spPr/>
    </dgm:pt>
    <dgm:pt modelId="{9DB2E898-D537-4CF2-83DD-2D7C11BC7E28}" type="pres">
      <dgm:prSet presAssocID="{04E6BE9D-35FF-4F52-AEDD-F4E72A646F7E}" presName="Name17" presStyleLbl="parChTrans1D3" presStyleIdx="3" presStyleCnt="5"/>
      <dgm:spPr/>
      <dgm:t>
        <a:bodyPr/>
        <a:lstStyle/>
        <a:p>
          <a:endParaRPr lang="en-US"/>
        </a:p>
      </dgm:t>
    </dgm:pt>
    <dgm:pt modelId="{5C4CFFA3-CFAA-45C4-9ADA-A730EDDF24FC}" type="pres">
      <dgm:prSet presAssocID="{8E3E7919-196F-48CF-8630-14AF5E2DBC96}" presName="hierRoot3" presStyleCnt="0"/>
      <dgm:spPr/>
    </dgm:pt>
    <dgm:pt modelId="{416437D9-6C03-471B-8CD5-670C9AE786C7}" type="pres">
      <dgm:prSet presAssocID="{8E3E7919-196F-48CF-8630-14AF5E2DBC96}" presName="composite3" presStyleCnt="0"/>
      <dgm:spPr/>
    </dgm:pt>
    <dgm:pt modelId="{631CC47C-08CC-45FC-8E05-55075A906DA6}" type="pres">
      <dgm:prSet presAssocID="{8E3E7919-196F-48CF-8630-14AF5E2DBC96}" presName="background3" presStyleLbl="node3" presStyleIdx="3" presStyleCnt="5"/>
      <dgm:spPr/>
    </dgm:pt>
    <dgm:pt modelId="{B72B2E56-0A89-4A90-913D-05DDA4548ABE}" type="pres">
      <dgm:prSet presAssocID="{8E3E7919-196F-48CF-8630-14AF5E2DBC96}" presName="text3" presStyleLbl="fgAcc3" presStyleIdx="3" presStyleCnt="5" custScaleX="120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E43792-FE13-41C8-9592-7CE6F0943EFD}" type="pres">
      <dgm:prSet presAssocID="{8E3E7919-196F-48CF-8630-14AF5E2DBC96}" presName="hierChild4" presStyleCnt="0"/>
      <dgm:spPr/>
    </dgm:pt>
    <dgm:pt modelId="{75888053-22D3-45F7-9A30-E5483624B1B2}" type="pres">
      <dgm:prSet presAssocID="{7880631D-6F46-4624-BAD8-0FD273ABD71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CB439B1-AF7F-4032-B628-951EDBB84951}" type="pres">
      <dgm:prSet presAssocID="{2CD9E479-ACE2-485B-9EC9-62058D2C42A1}" presName="hierRoot3" presStyleCnt="0"/>
      <dgm:spPr/>
    </dgm:pt>
    <dgm:pt modelId="{0A93B954-AA41-48E8-9358-3E216064062E}" type="pres">
      <dgm:prSet presAssocID="{2CD9E479-ACE2-485B-9EC9-62058D2C42A1}" presName="composite3" presStyleCnt="0"/>
      <dgm:spPr/>
    </dgm:pt>
    <dgm:pt modelId="{6B0FA76A-39B2-4D8D-8EBB-68E4677BC099}" type="pres">
      <dgm:prSet presAssocID="{2CD9E479-ACE2-485B-9EC9-62058D2C42A1}" presName="background3" presStyleLbl="node3" presStyleIdx="4" presStyleCnt="5"/>
      <dgm:spPr/>
    </dgm:pt>
    <dgm:pt modelId="{B20F0961-B5D4-413E-9ACD-41B15B47D951}" type="pres">
      <dgm:prSet presAssocID="{2CD9E479-ACE2-485B-9EC9-62058D2C42A1}" presName="text3" presStyleLbl="fgAcc3" presStyleIdx="4" presStyleCnt="5" custScaleX="1173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C76CE1-60C5-4B85-8608-BF569D1424DF}" type="pres">
      <dgm:prSet presAssocID="{2CD9E479-ACE2-485B-9EC9-62058D2C42A1}" presName="hierChild4" presStyleCnt="0"/>
      <dgm:spPr/>
    </dgm:pt>
  </dgm:ptLst>
  <dgm:cxnLst>
    <dgm:cxn modelId="{4FB84136-8A5B-4A70-9908-DA1DF1582BD5}" type="presOf" srcId="{2CD9E479-ACE2-485B-9EC9-62058D2C42A1}" destId="{B20F0961-B5D4-413E-9ACD-41B15B47D951}" srcOrd="0" destOrd="0" presId="urn:microsoft.com/office/officeart/2005/8/layout/hierarchy1"/>
    <dgm:cxn modelId="{B99A5316-9940-421F-B173-E43D7E6A1201}" srcId="{BDCA56C9-8AE3-406C-B827-AB23C42AE275}" destId="{842696BD-E690-43BE-94D5-F4383B4D5A76}" srcOrd="0" destOrd="0" parTransId="{E8F94ED4-3566-4F75-8470-C403AF26EC35}" sibTransId="{BCFDF727-5BD2-488D-8561-23835E4A967A}"/>
    <dgm:cxn modelId="{7323EF0C-53DD-4EC0-AA3B-2344E0AC6729}" srcId="{F9719D6D-69A8-40E9-99D5-BE258BB95734}" destId="{7F823E7B-3BE9-42C5-80FB-EA9B5CEE965A}" srcOrd="0" destOrd="0" parTransId="{FE8E2775-4328-4561-B940-5DFB9CDCCAAC}" sibTransId="{AC0CEB27-1DF4-4E74-87E2-36F6F61A1F0E}"/>
    <dgm:cxn modelId="{89CC3CE5-EBC7-47E0-871D-6619053C8703}" type="presOf" srcId="{4C19422B-BFFF-4D94-BF5E-77733CFA1F30}" destId="{BF49F55E-0C71-46C5-9E59-AAC1F4D13D72}" srcOrd="0" destOrd="0" presId="urn:microsoft.com/office/officeart/2005/8/layout/hierarchy1"/>
    <dgm:cxn modelId="{203C57E2-13EE-4202-8191-545B2AE2F234}" type="presOf" srcId="{E8F94ED4-3566-4F75-8470-C403AF26EC35}" destId="{E9E3CD0F-90E5-4C8C-8C28-E7AF58AE18A1}" srcOrd="0" destOrd="0" presId="urn:microsoft.com/office/officeart/2005/8/layout/hierarchy1"/>
    <dgm:cxn modelId="{C185A2DD-2AC1-4C12-82F3-F1EFC9D0CC33}" type="presOf" srcId="{B69CF074-FB4D-4EE7-8CAC-C55C29A7F75B}" destId="{E35397C0-6E2D-4D53-B83F-91838C9933DC}" srcOrd="0" destOrd="0" presId="urn:microsoft.com/office/officeart/2005/8/layout/hierarchy1"/>
    <dgm:cxn modelId="{E92DA117-94DA-4831-87C1-BD44FAA7F245}" type="presOf" srcId="{E6AC307B-07BF-48F1-A68B-F985666E98A1}" destId="{9EA6F59B-F77A-4561-890B-371FFD6FC679}" srcOrd="0" destOrd="0" presId="urn:microsoft.com/office/officeart/2005/8/layout/hierarchy1"/>
    <dgm:cxn modelId="{D0F1BFF0-81F4-4B9F-9447-8F84EABAF26F}" type="presOf" srcId="{97024008-23D9-49A1-80E3-3B53C41098FF}" destId="{25ECF96D-9C68-4619-8BDF-49FC43524B46}" srcOrd="0" destOrd="0" presId="urn:microsoft.com/office/officeart/2005/8/layout/hierarchy1"/>
    <dgm:cxn modelId="{CF552CA8-5293-4D81-986D-5592FCDC0108}" type="presOf" srcId="{F9719D6D-69A8-40E9-99D5-BE258BB95734}" destId="{DC22D8DB-2FCD-4DFC-9158-03454BB1F679}" srcOrd="0" destOrd="0" presId="urn:microsoft.com/office/officeart/2005/8/layout/hierarchy1"/>
    <dgm:cxn modelId="{B6CAC918-1C67-4434-B6F9-A86CF1F4E3EC}" type="presOf" srcId="{E259FE66-6BBE-456C-B4A1-658A212AEFA8}" destId="{9DEEDE74-AE97-41A6-ABDF-9CCC97361379}" srcOrd="0" destOrd="0" presId="urn:microsoft.com/office/officeart/2005/8/layout/hierarchy1"/>
    <dgm:cxn modelId="{15CF1389-AADE-4493-B3C9-D04D56D469C4}" type="presOf" srcId="{02630995-002C-4E6E-908F-ECD9AF1B75EE}" destId="{2229B1BF-2147-47CA-AF88-44DF9F4954E3}" srcOrd="0" destOrd="0" presId="urn:microsoft.com/office/officeart/2005/8/layout/hierarchy1"/>
    <dgm:cxn modelId="{172AFFB8-2D44-4115-99BA-D00BFE7D3FAC}" type="presOf" srcId="{BDCA56C9-8AE3-406C-B827-AB23C42AE275}" destId="{05E97D74-E087-40FC-9865-2C1EFAFE5A8E}" srcOrd="0" destOrd="0" presId="urn:microsoft.com/office/officeart/2005/8/layout/hierarchy1"/>
    <dgm:cxn modelId="{E003436E-D608-4B5A-B9BA-14AB13D45D54}" type="presOf" srcId="{04E6BE9D-35FF-4F52-AEDD-F4E72A646F7E}" destId="{9DB2E898-D537-4CF2-83DD-2D7C11BC7E28}" srcOrd="0" destOrd="0" presId="urn:microsoft.com/office/officeart/2005/8/layout/hierarchy1"/>
    <dgm:cxn modelId="{188B7DCC-D0BE-436D-B242-B820C35FAD69}" type="presOf" srcId="{8E3E7919-196F-48CF-8630-14AF5E2DBC96}" destId="{B72B2E56-0A89-4A90-913D-05DDA4548ABE}" srcOrd="0" destOrd="0" presId="urn:microsoft.com/office/officeart/2005/8/layout/hierarchy1"/>
    <dgm:cxn modelId="{8EBD1CBB-A465-4178-AAC8-1733A2873B79}" type="presOf" srcId="{7F823E7B-3BE9-42C5-80FB-EA9B5CEE965A}" destId="{362B1F0F-A665-4755-9A3C-46FB6395E257}" srcOrd="0" destOrd="0" presId="urn:microsoft.com/office/officeart/2005/8/layout/hierarchy1"/>
    <dgm:cxn modelId="{3A2C0090-15E4-4C5D-ACE8-4A3A23B8432C}" srcId="{97024008-23D9-49A1-80E3-3B53C41098FF}" destId="{2CD9E479-ACE2-485B-9EC9-62058D2C42A1}" srcOrd="3" destOrd="0" parTransId="{7880631D-6F46-4624-BAD8-0FD273ABD71C}" sibTransId="{EE8CE46B-7BE5-45C4-8DEC-FC0D1AED1E51}"/>
    <dgm:cxn modelId="{A2B5D6DB-81AB-40C3-87FD-BEA6359A1FE5}" srcId="{97024008-23D9-49A1-80E3-3B53C41098FF}" destId="{4C19422B-BFFF-4D94-BF5E-77733CFA1F30}" srcOrd="1" destOrd="0" parTransId="{869E082F-21EB-470C-B285-D8D84D13CFB3}" sibTransId="{F3929C80-3BF4-4ED9-93DE-E6398F9A2DF1}"/>
    <dgm:cxn modelId="{D3D60B27-5028-49C2-AD65-A35F40D7E6FF}" type="presOf" srcId="{842696BD-E690-43BE-94D5-F4383B4D5A76}" destId="{2668C0DA-8990-4B30-8B1D-FF7C43F6C141}" srcOrd="0" destOrd="0" presId="urn:microsoft.com/office/officeart/2005/8/layout/hierarchy1"/>
    <dgm:cxn modelId="{A032F35D-B282-4C1B-9D83-301E371E6FD8}" srcId="{97024008-23D9-49A1-80E3-3B53C41098FF}" destId="{E6AC307B-07BF-48F1-A68B-F985666E98A1}" srcOrd="0" destOrd="0" parTransId="{B69CF074-FB4D-4EE7-8CAC-C55C29A7F75B}" sibTransId="{BB6D474A-D694-43E6-B070-784AB5EE4CE1}"/>
    <dgm:cxn modelId="{977DFD26-8055-49ED-B8D8-309A01A9A6CF}" srcId="{7F823E7B-3BE9-42C5-80FB-EA9B5CEE965A}" destId="{BDCA56C9-8AE3-406C-B827-AB23C42AE275}" srcOrd="0" destOrd="0" parTransId="{E259FE66-6BBE-456C-B4A1-658A212AEFA8}" sibTransId="{6BF25A15-77B8-4E27-BF40-B724A7AC6541}"/>
    <dgm:cxn modelId="{C78E5E2D-B90D-4401-9348-71B9C6AFBCCB}" type="presOf" srcId="{869E082F-21EB-470C-B285-D8D84D13CFB3}" destId="{ECE329FC-A3C1-403B-B96A-F1F285018AC1}" srcOrd="0" destOrd="0" presId="urn:microsoft.com/office/officeart/2005/8/layout/hierarchy1"/>
    <dgm:cxn modelId="{9EEA5D0E-3E7C-418F-A0CB-9BCD778A71F5}" srcId="{97024008-23D9-49A1-80E3-3B53C41098FF}" destId="{8E3E7919-196F-48CF-8630-14AF5E2DBC96}" srcOrd="2" destOrd="0" parTransId="{04E6BE9D-35FF-4F52-AEDD-F4E72A646F7E}" sibTransId="{1035610D-9479-4FE1-847F-A343522BEF39}"/>
    <dgm:cxn modelId="{31178435-BDA1-4A64-9843-06315995A301}" srcId="{7F823E7B-3BE9-42C5-80FB-EA9B5CEE965A}" destId="{97024008-23D9-49A1-80E3-3B53C41098FF}" srcOrd="1" destOrd="0" parTransId="{02630995-002C-4E6E-908F-ECD9AF1B75EE}" sibTransId="{7D949D29-519A-4D95-9198-BCE871F5E422}"/>
    <dgm:cxn modelId="{97B1CF04-5F09-4F2A-A2B3-A6C8F48A9EE0}" type="presOf" srcId="{7880631D-6F46-4624-BAD8-0FD273ABD71C}" destId="{75888053-22D3-45F7-9A30-E5483624B1B2}" srcOrd="0" destOrd="0" presId="urn:microsoft.com/office/officeart/2005/8/layout/hierarchy1"/>
    <dgm:cxn modelId="{AE43E4DC-4A1E-4C1E-95EA-2B1E41DB59B7}" type="presParOf" srcId="{DC22D8DB-2FCD-4DFC-9158-03454BB1F679}" destId="{64216078-5838-4A4B-96C0-EA07349FA6EB}" srcOrd="0" destOrd="0" presId="urn:microsoft.com/office/officeart/2005/8/layout/hierarchy1"/>
    <dgm:cxn modelId="{A9A57A43-4AC8-4502-AECB-83D18376ECE8}" type="presParOf" srcId="{64216078-5838-4A4B-96C0-EA07349FA6EB}" destId="{3F5E0F3B-E44C-4A07-B648-331205B46C57}" srcOrd="0" destOrd="0" presId="urn:microsoft.com/office/officeart/2005/8/layout/hierarchy1"/>
    <dgm:cxn modelId="{6FA13336-ED63-458E-9E4D-F1199CD93106}" type="presParOf" srcId="{3F5E0F3B-E44C-4A07-B648-331205B46C57}" destId="{19E00A59-40A6-43DE-9F13-A684F85A29BA}" srcOrd="0" destOrd="0" presId="urn:microsoft.com/office/officeart/2005/8/layout/hierarchy1"/>
    <dgm:cxn modelId="{761279B3-C452-408F-BDE9-FD400DE2990A}" type="presParOf" srcId="{3F5E0F3B-E44C-4A07-B648-331205B46C57}" destId="{362B1F0F-A665-4755-9A3C-46FB6395E257}" srcOrd="1" destOrd="0" presId="urn:microsoft.com/office/officeart/2005/8/layout/hierarchy1"/>
    <dgm:cxn modelId="{B9FAB9AB-C52C-43E7-AE8A-401E926527EA}" type="presParOf" srcId="{64216078-5838-4A4B-96C0-EA07349FA6EB}" destId="{D3BC57B3-9984-468A-AED7-B89BC2EE5425}" srcOrd="1" destOrd="0" presId="urn:microsoft.com/office/officeart/2005/8/layout/hierarchy1"/>
    <dgm:cxn modelId="{01A788DE-5032-4F1C-8158-04DAA979C0C4}" type="presParOf" srcId="{D3BC57B3-9984-468A-AED7-B89BC2EE5425}" destId="{9DEEDE74-AE97-41A6-ABDF-9CCC97361379}" srcOrd="0" destOrd="0" presId="urn:microsoft.com/office/officeart/2005/8/layout/hierarchy1"/>
    <dgm:cxn modelId="{A9368B3D-2CBC-4F8E-95CA-23B2B60D6DA2}" type="presParOf" srcId="{D3BC57B3-9984-468A-AED7-B89BC2EE5425}" destId="{FC7DCD96-1AEA-4BA0-ACAA-B65C67288E74}" srcOrd="1" destOrd="0" presId="urn:microsoft.com/office/officeart/2005/8/layout/hierarchy1"/>
    <dgm:cxn modelId="{576DBDC8-B31F-48D4-A1C1-AC565C9006E0}" type="presParOf" srcId="{FC7DCD96-1AEA-4BA0-ACAA-B65C67288E74}" destId="{8ED2BD99-3D7F-4E90-995E-87FEEA02F1C8}" srcOrd="0" destOrd="0" presId="urn:microsoft.com/office/officeart/2005/8/layout/hierarchy1"/>
    <dgm:cxn modelId="{874B8DEE-6F93-444D-B8E6-6F581D7B5C81}" type="presParOf" srcId="{8ED2BD99-3D7F-4E90-995E-87FEEA02F1C8}" destId="{FD7CCC0E-1DD5-4B42-B6CB-6F707814734F}" srcOrd="0" destOrd="0" presId="urn:microsoft.com/office/officeart/2005/8/layout/hierarchy1"/>
    <dgm:cxn modelId="{74B9676E-A086-4EAD-AF4E-19CC67894AE3}" type="presParOf" srcId="{8ED2BD99-3D7F-4E90-995E-87FEEA02F1C8}" destId="{05E97D74-E087-40FC-9865-2C1EFAFE5A8E}" srcOrd="1" destOrd="0" presId="urn:microsoft.com/office/officeart/2005/8/layout/hierarchy1"/>
    <dgm:cxn modelId="{2A0DC887-41E9-4450-8F1D-CD6716BB1A01}" type="presParOf" srcId="{FC7DCD96-1AEA-4BA0-ACAA-B65C67288E74}" destId="{F5E55EC6-D5A1-4E0A-99F2-862BD4B688D6}" srcOrd="1" destOrd="0" presId="urn:microsoft.com/office/officeart/2005/8/layout/hierarchy1"/>
    <dgm:cxn modelId="{5F485BDE-67C9-461D-8AC9-1253195DF296}" type="presParOf" srcId="{F5E55EC6-D5A1-4E0A-99F2-862BD4B688D6}" destId="{E9E3CD0F-90E5-4C8C-8C28-E7AF58AE18A1}" srcOrd="0" destOrd="0" presId="urn:microsoft.com/office/officeart/2005/8/layout/hierarchy1"/>
    <dgm:cxn modelId="{8C2ECCEF-7DB8-4486-B1DA-C4F92B632A11}" type="presParOf" srcId="{F5E55EC6-D5A1-4E0A-99F2-862BD4B688D6}" destId="{FA10C177-68C0-4CE5-9E38-A7074FAE1321}" srcOrd="1" destOrd="0" presId="urn:microsoft.com/office/officeart/2005/8/layout/hierarchy1"/>
    <dgm:cxn modelId="{4E84E746-F826-4BCD-8E8A-EB011F22EF90}" type="presParOf" srcId="{FA10C177-68C0-4CE5-9E38-A7074FAE1321}" destId="{1E5A4F8E-4D2E-48F9-9FF7-80D41B838B7D}" srcOrd="0" destOrd="0" presId="urn:microsoft.com/office/officeart/2005/8/layout/hierarchy1"/>
    <dgm:cxn modelId="{C4BB13AF-C87B-4515-A352-8CAA6258022C}" type="presParOf" srcId="{1E5A4F8E-4D2E-48F9-9FF7-80D41B838B7D}" destId="{4C822307-E357-44AB-AE43-DB8E84F176D1}" srcOrd="0" destOrd="0" presId="urn:microsoft.com/office/officeart/2005/8/layout/hierarchy1"/>
    <dgm:cxn modelId="{FA01E8D1-F3A0-4BED-BC79-C9D322B3C9B8}" type="presParOf" srcId="{1E5A4F8E-4D2E-48F9-9FF7-80D41B838B7D}" destId="{2668C0DA-8990-4B30-8B1D-FF7C43F6C141}" srcOrd="1" destOrd="0" presId="urn:microsoft.com/office/officeart/2005/8/layout/hierarchy1"/>
    <dgm:cxn modelId="{39610B45-5888-403C-9CAB-162400E272FE}" type="presParOf" srcId="{FA10C177-68C0-4CE5-9E38-A7074FAE1321}" destId="{CE1E6386-B8C8-49BF-A622-92B4F0ECB2E3}" srcOrd="1" destOrd="0" presId="urn:microsoft.com/office/officeart/2005/8/layout/hierarchy1"/>
    <dgm:cxn modelId="{0F2B55E1-8C77-4DF1-AAFD-AE864729F439}" type="presParOf" srcId="{D3BC57B3-9984-468A-AED7-B89BC2EE5425}" destId="{2229B1BF-2147-47CA-AF88-44DF9F4954E3}" srcOrd="2" destOrd="0" presId="urn:microsoft.com/office/officeart/2005/8/layout/hierarchy1"/>
    <dgm:cxn modelId="{1BB4CC9C-3F6C-48CB-8374-806A39BD7F60}" type="presParOf" srcId="{D3BC57B3-9984-468A-AED7-B89BC2EE5425}" destId="{EA0B4736-0E03-44D3-8B42-88F7C85CA04C}" srcOrd="3" destOrd="0" presId="urn:microsoft.com/office/officeart/2005/8/layout/hierarchy1"/>
    <dgm:cxn modelId="{ADAA9C31-8A64-43C7-9C49-0FEB2916552A}" type="presParOf" srcId="{EA0B4736-0E03-44D3-8B42-88F7C85CA04C}" destId="{BEA10346-35BD-42BC-864B-6F56080CCADC}" srcOrd="0" destOrd="0" presId="urn:microsoft.com/office/officeart/2005/8/layout/hierarchy1"/>
    <dgm:cxn modelId="{F154794D-630B-472B-B59F-6C3B3B830006}" type="presParOf" srcId="{BEA10346-35BD-42BC-864B-6F56080CCADC}" destId="{2436FE30-A498-4EC2-9D77-425E13E41DDF}" srcOrd="0" destOrd="0" presId="urn:microsoft.com/office/officeart/2005/8/layout/hierarchy1"/>
    <dgm:cxn modelId="{4412845A-0FB0-4B78-9167-6D160602CF6A}" type="presParOf" srcId="{BEA10346-35BD-42BC-864B-6F56080CCADC}" destId="{25ECF96D-9C68-4619-8BDF-49FC43524B46}" srcOrd="1" destOrd="0" presId="urn:microsoft.com/office/officeart/2005/8/layout/hierarchy1"/>
    <dgm:cxn modelId="{6FC75607-DB76-4C60-AFE6-E0F79F61981D}" type="presParOf" srcId="{EA0B4736-0E03-44D3-8B42-88F7C85CA04C}" destId="{F9FFDC0E-BAD3-4937-AA95-194C99058282}" srcOrd="1" destOrd="0" presId="urn:microsoft.com/office/officeart/2005/8/layout/hierarchy1"/>
    <dgm:cxn modelId="{F287E1B8-B350-459F-BA5A-2DEE02A39A89}" type="presParOf" srcId="{F9FFDC0E-BAD3-4937-AA95-194C99058282}" destId="{E35397C0-6E2D-4D53-B83F-91838C9933DC}" srcOrd="0" destOrd="0" presId="urn:microsoft.com/office/officeart/2005/8/layout/hierarchy1"/>
    <dgm:cxn modelId="{00DB3C39-E7F3-420F-8800-1C534B1AFAB4}" type="presParOf" srcId="{F9FFDC0E-BAD3-4937-AA95-194C99058282}" destId="{789380D2-201E-4C5D-AACD-7A1B214630F5}" srcOrd="1" destOrd="0" presId="urn:microsoft.com/office/officeart/2005/8/layout/hierarchy1"/>
    <dgm:cxn modelId="{54933D2B-BFDD-4222-8A82-57D5345CAA2A}" type="presParOf" srcId="{789380D2-201E-4C5D-AACD-7A1B214630F5}" destId="{335031A5-8A27-4273-B2FF-50E6E05B9258}" srcOrd="0" destOrd="0" presId="urn:microsoft.com/office/officeart/2005/8/layout/hierarchy1"/>
    <dgm:cxn modelId="{2590EB75-D07D-4F52-A865-FA2F2A3B679A}" type="presParOf" srcId="{335031A5-8A27-4273-B2FF-50E6E05B9258}" destId="{28CB161F-A36B-4AF9-8D89-C1D2FDDDA4F1}" srcOrd="0" destOrd="0" presId="urn:microsoft.com/office/officeart/2005/8/layout/hierarchy1"/>
    <dgm:cxn modelId="{E8897A45-67DC-495C-B4D1-88BF8D794716}" type="presParOf" srcId="{335031A5-8A27-4273-B2FF-50E6E05B9258}" destId="{9EA6F59B-F77A-4561-890B-371FFD6FC679}" srcOrd="1" destOrd="0" presId="urn:microsoft.com/office/officeart/2005/8/layout/hierarchy1"/>
    <dgm:cxn modelId="{EA0084DB-9655-4A2C-8F57-4BE1526411B9}" type="presParOf" srcId="{789380D2-201E-4C5D-AACD-7A1B214630F5}" destId="{6719FDD5-449D-45FA-9715-43C84AB1EFBD}" srcOrd="1" destOrd="0" presId="urn:microsoft.com/office/officeart/2005/8/layout/hierarchy1"/>
    <dgm:cxn modelId="{0CBB3998-5B62-4259-8C64-95C0F7E75F81}" type="presParOf" srcId="{F9FFDC0E-BAD3-4937-AA95-194C99058282}" destId="{ECE329FC-A3C1-403B-B96A-F1F285018AC1}" srcOrd="2" destOrd="0" presId="urn:microsoft.com/office/officeart/2005/8/layout/hierarchy1"/>
    <dgm:cxn modelId="{5F47B128-BAEC-4232-8007-5C4577180960}" type="presParOf" srcId="{F9FFDC0E-BAD3-4937-AA95-194C99058282}" destId="{094748A1-186A-478D-A0F6-9A61B731277D}" srcOrd="3" destOrd="0" presId="urn:microsoft.com/office/officeart/2005/8/layout/hierarchy1"/>
    <dgm:cxn modelId="{4112A027-9314-4B4F-A496-C9EC3E0B23D0}" type="presParOf" srcId="{094748A1-186A-478D-A0F6-9A61B731277D}" destId="{1DA4192C-A930-4EB4-B477-AC207514DA8B}" srcOrd="0" destOrd="0" presId="urn:microsoft.com/office/officeart/2005/8/layout/hierarchy1"/>
    <dgm:cxn modelId="{C8D9F398-AC21-4DC7-8972-8611D3ADCA7E}" type="presParOf" srcId="{1DA4192C-A930-4EB4-B477-AC207514DA8B}" destId="{E3D7D75E-40D1-47F3-92CB-5E40C70905FF}" srcOrd="0" destOrd="0" presId="urn:microsoft.com/office/officeart/2005/8/layout/hierarchy1"/>
    <dgm:cxn modelId="{D08B2A65-5AA2-40D0-993E-DD75A8606B22}" type="presParOf" srcId="{1DA4192C-A930-4EB4-B477-AC207514DA8B}" destId="{BF49F55E-0C71-46C5-9E59-AAC1F4D13D72}" srcOrd="1" destOrd="0" presId="urn:microsoft.com/office/officeart/2005/8/layout/hierarchy1"/>
    <dgm:cxn modelId="{A292D125-0247-41D9-A96E-4362E2D1F994}" type="presParOf" srcId="{094748A1-186A-478D-A0F6-9A61B731277D}" destId="{8D16FA6E-01FB-41C4-90C8-A2FB8BB7A5C3}" srcOrd="1" destOrd="0" presId="urn:microsoft.com/office/officeart/2005/8/layout/hierarchy1"/>
    <dgm:cxn modelId="{AF6BFC4D-813A-46A3-8739-2D2FCFCCA498}" type="presParOf" srcId="{F9FFDC0E-BAD3-4937-AA95-194C99058282}" destId="{9DB2E898-D537-4CF2-83DD-2D7C11BC7E28}" srcOrd="4" destOrd="0" presId="urn:microsoft.com/office/officeart/2005/8/layout/hierarchy1"/>
    <dgm:cxn modelId="{D9E4170F-AC0B-44FD-A51F-813FB843C155}" type="presParOf" srcId="{F9FFDC0E-BAD3-4937-AA95-194C99058282}" destId="{5C4CFFA3-CFAA-45C4-9ADA-A730EDDF24FC}" srcOrd="5" destOrd="0" presId="urn:microsoft.com/office/officeart/2005/8/layout/hierarchy1"/>
    <dgm:cxn modelId="{1CB7993C-7CCC-4D07-BEAA-93D36E45C645}" type="presParOf" srcId="{5C4CFFA3-CFAA-45C4-9ADA-A730EDDF24FC}" destId="{416437D9-6C03-471B-8CD5-670C9AE786C7}" srcOrd="0" destOrd="0" presId="urn:microsoft.com/office/officeart/2005/8/layout/hierarchy1"/>
    <dgm:cxn modelId="{657338E5-1BE9-46F7-B88E-425F32D049BB}" type="presParOf" srcId="{416437D9-6C03-471B-8CD5-670C9AE786C7}" destId="{631CC47C-08CC-45FC-8E05-55075A906DA6}" srcOrd="0" destOrd="0" presId="urn:microsoft.com/office/officeart/2005/8/layout/hierarchy1"/>
    <dgm:cxn modelId="{E82A0EE9-97F4-4B2E-80BB-E4ADDF106D0C}" type="presParOf" srcId="{416437D9-6C03-471B-8CD5-670C9AE786C7}" destId="{B72B2E56-0A89-4A90-913D-05DDA4548ABE}" srcOrd="1" destOrd="0" presId="urn:microsoft.com/office/officeart/2005/8/layout/hierarchy1"/>
    <dgm:cxn modelId="{BB17A31C-E8AE-4525-BD9A-95C4C3FD3B05}" type="presParOf" srcId="{5C4CFFA3-CFAA-45C4-9ADA-A730EDDF24FC}" destId="{58E43792-FE13-41C8-9592-7CE6F0943EFD}" srcOrd="1" destOrd="0" presId="urn:microsoft.com/office/officeart/2005/8/layout/hierarchy1"/>
    <dgm:cxn modelId="{798B35F0-0983-4EDB-AB44-8B127DBE74A2}" type="presParOf" srcId="{F9FFDC0E-BAD3-4937-AA95-194C99058282}" destId="{75888053-22D3-45F7-9A30-E5483624B1B2}" srcOrd="6" destOrd="0" presId="urn:microsoft.com/office/officeart/2005/8/layout/hierarchy1"/>
    <dgm:cxn modelId="{ACF71B5C-911C-4C27-B9A2-5CB792A9D80A}" type="presParOf" srcId="{F9FFDC0E-BAD3-4937-AA95-194C99058282}" destId="{3CB439B1-AF7F-4032-B628-951EDBB84951}" srcOrd="7" destOrd="0" presId="urn:microsoft.com/office/officeart/2005/8/layout/hierarchy1"/>
    <dgm:cxn modelId="{281BB329-06DC-4EB9-8B82-8CF104E4DD1E}" type="presParOf" srcId="{3CB439B1-AF7F-4032-B628-951EDBB84951}" destId="{0A93B954-AA41-48E8-9358-3E216064062E}" srcOrd="0" destOrd="0" presId="urn:microsoft.com/office/officeart/2005/8/layout/hierarchy1"/>
    <dgm:cxn modelId="{99E13B5C-E7A8-4E7C-8AE8-C4FF71013EDA}" type="presParOf" srcId="{0A93B954-AA41-48E8-9358-3E216064062E}" destId="{6B0FA76A-39B2-4D8D-8EBB-68E4677BC099}" srcOrd="0" destOrd="0" presId="urn:microsoft.com/office/officeart/2005/8/layout/hierarchy1"/>
    <dgm:cxn modelId="{86C71B1F-A41D-489B-B0D0-8F1625918A1D}" type="presParOf" srcId="{0A93B954-AA41-48E8-9358-3E216064062E}" destId="{B20F0961-B5D4-413E-9ACD-41B15B47D951}" srcOrd="1" destOrd="0" presId="urn:microsoft.com/office/officeart/2005/8/layout/hierarchy1"/>
    <dgm:cxn modelId="{BAC6FA32-C57E-41F2-BA38-EFC1272940E4}" type="presParOf" srcId="{3CB439B1-AF7F-4032-B628-951EDBB84951}" destId="{23C76CE1-60C5-4B85-8608-BF569D1424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ar-SA" altLang="x-none" sz="1200" dirty="0"/>
            </a:fld>
            <a:endParaRPr lang="ar-SA" altLang="x-non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GB" altLang="en-US" sz="1200" dirty="0">
                <a:ea typeface="MS PGothic" panose="020B0600070205080204" pitchFamily="34" charset="-128"/>
              </a:rPr>
            </a:fld>
            <a:endParaRPr lang="en-GB" altLang="en-US" sz="1200" dirty="0">
              <a:ea typeface="MS PGothic" panose="020B0600070205080204" pitchFamily="34" charset="-128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66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/>
            </a:fld>
            <a:endParaRPr lang="ar-SA" altLang="en-US" sz="1200" dirty="0"/>
          </a:p>
        </p:txBody>
      </p:sp>
      <p:sp>
        <p:nvSpPr>
          <p:cNvPr id="27651" name="Rectangle 2"/>
          <p:cNvSpPr>
            <a:spLocks noRo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/>
            <a:endParaRPr lang="en-US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ar-SA" altLang="en-US" sz="1200" dirty="0">
                <a:ea typeface="MS PGothic" panose="020B0600070205080204" pitchFamily="34" charset="-128"/>
              </a:rPr>
            </a:fld>
            <a:endParaRPr lang="ar-SA" altLang="en-US" sz="1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GB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GB" altLang="en-US" dirty="0"/>
              <a:t>Click to edit Master text styles</a:t>
            </a:r>
            <a:endParaRPr lang="en-GB" altLang="en-US" dirty="0"/>
          </a:p>
          <a:p>
            <a:pPr lvl="1"/>
            <a:r>
              <a:rPr lang="en-GB" altLang="en-US" dirty="0"/>
              <a:t>Second level</a:t>
            </a:r>
            <a:endParaRPr lang="en-GB" altLang="en-US" dirty="0"/>
          </a:p>
          <a:p>
            <a:pPr lvl="2"/>
            <a:r>
              <a:rPr lang="en-GB" altLang="en-US" dirty="0"/>
              <a:t>Third level</a:t>
            </a:r>
            <a:endParaRPr lang="en-GB" altLang="en-US" dirty="0"/>
          </a:p>
          <a:p>
            <a:pPr lvl="3"/>
            <a:r>
              <a:rPr lang="en-GB" altLang="en-US" dirty="0"/>
              <a:t>Fourth level</a:t>
            </a:r>
            <a:endParaRPr lang="en-GB" altLang="en-US" dirty="0"/>
          </a:p>
          <a:p>
            <a:pPr lvl="4"/>
            <a:r>
              <a:rPr lang="en-GB" altLang="en-US" dirty="0"/>
              <a:t>Fifth 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ar-SA" altLang="x-none" dirty="0">
                <a:latin typeface="Arial" panose="020B0604020202020204" pitchFamily="34" charset="0"/>
              </a:rPr>
            </a:fld>
            <a:endParaRPr lang="ar-SA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hyperlink" Target="http://ksu.edu.sa/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11.emf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5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110038" y="2225675"/>
            <a:ext cx="4576763" cy="525463"/>
          </a:xfrm>
          <a:effectLst>
            <a:outerShdw dist="35921" dir="2700000" algn="ctr" rotWithShape="0">
              <a:srgbClr val="0000FF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Zoology </a:t>
            </a: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109</a:t>
            </a:r>
            <a:r>
              <a:rPr kumimoji="0" lang="en-GB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 course</a:t>
            </a:r>
            <a:endParaRPr kumimoji="0" lang="en-GB" alt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panose="020B0806030902050204" pitchFamily="34" charset="0"/>
              <a:ea typeface="+mj-ea"/>
              <a:cs typeface="+mj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2860675"/>
            <a:ext cx="4876800" cy="68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General Animal Biology</a:t>
            </a:r>
            <a:endParaRPr kumimoji="0" lang="en-GB" altLang="en-US" sz="3600" b="0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125913" y="3630613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rtl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GB" sz="320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GotTDemCon" pitchFamily="34" charset="0"/>
                <a:ea typeface="+mn-ea"/>
                <a:cs typeface="Arial" panose="020B0604020202020204" pitchFamily="34" charset="0"/>
              </a:rPr>
              <a:t>For Premedical Student</a:t>
            </a:r>
            <a:endParaRPr kumimoji="0" lang="en-GB" sz="3200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GotTDemCon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4" name="Picture 8" descr="A02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tretch>
            <a:fillRect/>
          </a:stretch>
        </p:blipFill>
        <p:spPr>
          <a:xfrm>
            <a:off x="2895600" y="407988"/>
            <a:ext cx="3048000" cy="1039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>
            <a:outerShdw dist="35921" dir="2700000" algn="ctr" rotWithShape="0">
              <a:srgbClr val="FF000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342063"/>
            <a:ext cx="1524000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rtl="1"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1438-1439H</a:t>
            </a:r>
            <a:endParaRPr kumimoji="0" lang="en-US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7" name="Text Box 5"/>
          <p:cNvSpPr txBox="1"/>
          <p:nvPr/>
        </p:nvSpPr>
        <p:spPr>
          <a:xfrm>
            <a:off x="4125913" y="4210050"/>
            <a:ext cx="46482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rtl="1"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FranklinGotTDemCon"/>
              </a:rPr>
              <a:t>Zoology Department</a:t>
            </a:r>
            <a:endParaRPr sz="3200" b="1" dirty="0">
              <a:solidFill>
                <a:srgbClr val="0000FF"/>
              </a:solidFill>
              <a:latin typeface="FranklinGotTDemCon"/>
            </a:endParaRPr>
          </a:p>
          <a:p>
            <a:pPr algn="ctr" rtl="1"/>
            <a:endParaRPr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24 :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Chromosomal Basis</a:t>
            </a:r>
            <a:endParaRPr lang="en-US" alt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Inheritance)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906838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4" descr="King Saud University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3" y="0"/>
            <a:ext cx="2420937" cy="1143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3"/>
          <p:cNvSpPr/>
          <p:nvPr/>
        </p:nvSpPr>
        <p:spPr>
          <a:xfrm>
            <a:off x="457200" y="120650"/>
            <a:ext cx="8458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chromosome number or</a:t>
            </a:r>
            <a:endParaRPr lang="en-US" altLang="x-none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cause some genetic disorders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1397000"/>
          <a:ext cx="9144064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Diagram 1"/>
          <p:cNvGraphicFramePr/>
          <p:nvPr/>
        </p:nvGraphicFramePr>
        <p:xfrm>
          <a:off x="285720" y="1397000"/>
          <a:ext cx="842968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291" name="Rectangle 3"/>
          <p:cNvSpPr/>
          <p:nvPr/>
        </p:nvSpPr>
        <p:spPr>
          <a:xfrm>
            <a:off x="457200" y="120650"/>
            <a:ext cx="8458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chromosome number or</a:t>
            </a:r>
            <a:endParaRPr lang="en-US" altLang="x-none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cause some genetic disorders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643063"/>
            <a:ext cx="9067800" cy="453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diploid embryo that is homozygous for a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deletion or male with a large deletion to its single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chromosome is usually missing many essential genes and this leads to a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lethal outcome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–"/>
              <a:tabLst>
                <a:tab pos="2743200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Duplications and translocations are very harmful.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90600" marR="0" lvl="1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None/>
              <a:tabLst>
                <a:tab pos="2743200" algn="l"/>
              </a:tabLst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Tx/>
              <a:buFontTx/>
              <a:buChar char="•"/>
              <a:tabLst>
                <a:tab pos="274320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Translocation or inversion can alter phenotype because a gene’s expression is influenced by its location.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/>
          <p:nvPr/>
        </p:nvSpPr>
        <p:spPr>
          <a:xfrm>
            <a:off x="428625" y="0"/>
            <a:ext cx="8458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chromosome number or</a:t>
            </a:r>
            <a:endParaRPr lang="en-US" altLang="x-none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cause some genetic disorders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charRg st="1" end="1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9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charRg st="191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242" end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charRg st="242" end="3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/>
          <p:nvPr/>
        </p:nvSpPr>
        <p:spPr>
          <a:xfrm>
            <a:off x="1006475" y="152400"/>
            <a:ext cx="2092325" cy="579438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pPr algn="ctr" eaLnBrk="0" hangingPunct="0"/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Chapter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12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609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Chromosomal Mutations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40" name="Rectangle 5">
            <a:hlinkClick r:id="" action="ppaction://hlinkshowjump?jump=nextslide"/>
          </p:cNvPr>
          <p:cNvSpPr/>
          <p:nvPr/>
        </p:nvSpPr>
        <p:spPr>
          <a:xfrm>
            <a:off x="5913438" y="6324600"/>
            <a:ext cx="639762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1" name="Rectangle 6">
            <a:hlinkClick r:id="" action="ppaction://hlinkshowjump?jump=endshow"/>
          </p:cNvPr>
          <p:cNvSpPr/>
          <p:nvPr/>
        </p:nvSpPr>
        <p:spPr>
          <a:xfrm>
            <a:off x="7924800" y="63246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2" name="Rectangle 7">
            <a:hlinkClick r:id="" action="ppaction://hlinkshowjump?jump=previousslide"/>
          </p:cNvPr>
          <p:cNvSpPr/>
          <p:nvPr/>
        </p:nvSpPr>
        <p:spPr>
          <a:xfrm>
            <a:off x="5080000" y="6311900"/>
            <a:ext cx="639763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3" name="Rectangle 8">
            <a:hlinkClick r:id="" action="ppaction://noaction"/>
          </p:cNvPr>
          <p:cNvSpPr/>
          <p:nvPr/>
        </p:nvSpPr>
        <p:spPr>
          <a:xfrm>
            <a:off x="6781800" y="6311900"/>
            <a:ext cx="914400" cy="182563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4344" name="Picture 9" descr="p108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00" y="1662113"/>
            <a:ext cx="6608763" cy="437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4346" name="Picture 12"/>
          <p:cNvPicPr>
            <a:picLocks noChangeAspect="1"/>
          </p:cNvPicPr>
          <p:nvPr/>
        </p:nvPicPr>
        <p:blipFill>
          <a:blip r:embed="rId2"/>
          <a:srcRect l="18588" t="8064" r="4047"/>
          <a:stretch>
            <a:fillRect/>
          </a:stretch>
        </p:blipFill>
        <p:spPr>
          <a:xfrm>
            <a:off x="22225" y="42863"/>
            <a:ext cx="971550" cy="1066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en-US" altLang="x-none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14282" y="214290"/>
          <a:ext cx="8715436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7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A)-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Abnormal Chromosome Number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0" name="Rectangle 2"/>
          <p:cNvSpPr>
            <a:spLocks noGrp="1"/>
          </p:cNvSpPr>
          <p:nvPr>
            <p:ph idx="1"/>
          </p:nvPr>
        </p:nvSpPr>
        <p:spPr>
          <a:xfrm>
            <a:off x="152400" y="838200"/>
            <a:ext cx="8915400" cy="1963738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Down syndrome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x-none" sz="1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aneuploid condition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(2n + 1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trisomy in autosomes]</a:t>
            </a:r>
            <a:r>
              <a:rPr lang="en-US" altLang="en-US" sz="1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due to three copies of chromosome 21 (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Trisomies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Although chromosome 21 is the smallest human chromosome, it severely alters an individual’s phenotype in specific ways.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388" name="Group 8"/>
          <p:cNvGrpSpPr/>
          <p:nvPr/>
        </p:nvGrpSpPr>
        <p:grpSpPr>
          <a:xfrm>
            <a:off x="1066800" y="3352800"/>
            <a:ext cx="7239000" cy="2862263"/>
            <a:chOff x="528" y="1872"/>
            <a:chExt cx="4896" cy="2207"/>
          </a:xfrm>
        </p:grpSpPr>
        <p:pic>
          <p:nvPicPr>
            <p:cNvPr id="16389" name="Picture 3"/>
            <p:cNvPicPr>
              <a:picLocks noChangeAspect="1"/>
            </p:cNvPicPr>
            <p:nvPr/>
          </p:nvPicPr>
          <p:blipFill>
            <a:blip r:embed="rId1">
              <a:lum bright="-12000" contrast="24000"/>
            </a:blip>
            <a:srcRect r="42392"/>
            <a:stretch>
              <a:fillRect/>
            </a:stretch>
          </p:blipFill>
          <p:spPr>
            <a:xfrm>
              <a:off x="528" y="1872"/>
              <a:ext cx="2544" cy="2207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6390" name="Oval 5"/>
            <p:cNvSpPr/>
            <p:nvPr/>
          </p:nvSpPr>
          <p:spPr>
            <a:xfrm>
              <a:off x="1952" y="3728"/>
              <a:ext cx="288" cy="192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16391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0" y="1872"/>
              <a:ext cx="2304" cy="2201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</p:spTree>
    <p:custDataLst>
      <p:tags r:id="rId3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74" end="2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charRg st="74" end="2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/>
        </p:spPr>
        <p:txBody>
          <a:bodyPr vert="horz" wrap="square" lIns="91440" tIns="45720" rIns="91440" bIns="45720" anchor="b"/>
          <a:p>
            <a:pPr eaLnBrk="1" hangingPunct="1"/>
            <a:r>
              <a:rPr lang="en-US" altLang="x-none" sz="2800" b="1" u="sng" dirty="0">
                <a:solidFill>
                  <a:srgbClr val="0000FF"/>
                </a:solidFill>
              </a:rPr>
              <a:t>Symptoms of Down Syndrome</a:t>
            </a:r>
            <a:endParaRPr lang="en-US" altLang="x-none" sz="2800" b="1" u="sng" dirty="0">
              <a:solidFill>
                <a:srgbClr val="0000FF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/>
          </p:nvPr>
        </p:nvSpPr>
        <p:spPr>
          <a:xfrm>
            <a:off x="228600" y="990600"/>
            <a:ext cx="6096000" cy="5334000"/>
          </a:xfrm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Upward slant to eyes.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Small ears that fold over at the top.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Small, flattened nose.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Small mouth, making tongue appear large.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Short neck.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Small hands with short fingers.</a:t>
            </a:r>
            <a:endParaRPr lang="en-US" altLang="x-none" sz="2400" dirty="0"/>
          </a:p>
          <a:p>
            <a:pPr eaLnBrk="1" hangingPunct="1">
              <a:lnSpc>
                <a:spcPct val="105000"/>
              </a:lnSpc>
            </a:pPr>
            <a:r>
              <a:rPr lang="en-US" altLang="x-none" sz="2400" dirty="0"/>
              <a:t>In addition, down syndrome always involves some degree of mental retardation, from mild to severe. In most cases, the mental retardation is mild to moderate.</a:t>
            </a:r>
            <a:endParaRPr lang="en-US" altLang="x-none" sz="2400" dirty="0"/>
          </a:p>
        </p:txBody>
      </p:sp>
      <p:pic>
        <p:nvPicPr>
          <p:cNvPr id="17412" name="Picture 8"/>
          <p:cNvPicPr>
            <a:picLocks noChangeAspect="1"/>
          </p:cNvPicPr>
          <p:nvPr/>
        </p:nvPicPr>
        <p:blipFill>
          <a:blip r:embed="rId1"/>
          <a:srcRect l="8333" r="33333" b="17128"/>
          <a:stretch>
            <a:fillRect/>
          </a:stretch>
        </p:blipFill>
        <p:spPr>
          <a:xfrm flipH="1">
            <a:off x="6653213" y="1524000"/>
            <a:ext cx="2414587" cy="3276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985838"/>
            <a:ext cx="5105400" cy="3657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2743200" algn="l"/>
              </a:tabLst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a- </a:t>
            </a: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Klinefelter’s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syndrome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</a:t>
            </a: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trisomy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sex chromosomes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]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XXY)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Disorder occurring due to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nondisjunction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X chromosome.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Sperm containing both X and Y combines with an egg containing the X, results in a male child.  The egg may contribute the extra X chromosome.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XXY male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occurs once in every 2000 live births.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individuals have male sex organs, but are sterile.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>
                <a:tab pos="2743200" algn="l"/>
              </a:tabLst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There may be feminine characteristics, but their intelligence is normal.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5772150" y="2860675"/>
            <a:ext cx="3124200" cy="18288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Males with some development of breast tissue normally seen in females.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body hair is present, and such person are typically tall, have small testes.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Infertility results from absent sperm.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of mental retardation</a:t>
            </a: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or may not be present. 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8436" name="Group 17"/>
          <p:cNvGrpSpPr/>
          <p:nvPr/>
        </p:nvGrpSpPr>
        <p:grpSpPr>
          <a:xfrm>
            <a:off x="5772150" y="952500"/>
            <a:ext cx="2971800" cy="1895475"/>
            <a:chOff x="2976" y="2283"/>
            <a:chExt cx="2688" cy="1221"/>
          </a:xfrm>
        </p:grpSpPr>
        <p:pic>
          <p:nvPicPr>
            <p:cNvPr id="18438" name="Picture 3" descr="kleinfelter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76" y="2283"/>
              <a:ext cx="2688" cy="1173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439" name="Oval 15"/>
            <p:cNvSpPr/>
            <p:nvPr/>
          </p:nvSpPr>
          <p:spPr>
            <a:xfrm>
              <a:off x="4992" y="3168"/>
              <a:ext cx="528" cy="336"/>
            </a:xfrm>
            <a:prstGeom prst="ellipse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ln/>
        </p:spPr>
        <p:txBody>
          <a:bodyPr vert="horz" wrap="square" lIns="91440" tIns="45720" rIns="91440" bIns="45720" anchor="ctr"/>
          <a:p>
            <a:r>
              <a:rPr lang="en-US" altLang="x-none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Aneuploidy of Sex Chromosomes</a:t>
            </a:r>
            <a:endParaRPr lang="en-US" altLang="x-none" sz="32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charRg st="63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125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charRg st="125" end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271" end="3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charRg st="271" end="3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32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charRg st="323" end="3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charRg st="383" end="4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charRg st="383" end="4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Rectangle 6"/>
          <p:cNvSpPr>
            <a:spLocks noGrp="1"/>
          </p:cNvSpPr>
          <p:nvPr>
            <p:ph type="body" sz="half"/>
          </p:nvPr>
        </p:nvSpPr>
        <p:spPr>
          <a:xfrm>
            <a:off x="0" y="4114800"/>
            <a:ext cx="4495800" cy="2514600"/>
          </a:xfrm>
          <a:ln>
            <a:solidFill>
              <a:srgbClr val="0000FF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 eaLnBrk="1" hangingPunct="1">
              <a:lnSpc>
                <a:spcPct val="90000"/>
              </a:lnSpc>
            </a:pPr>
            <a:r>
              <a:rPr lang="en-US" altLang="en-US" sz="1600" dirty="0"/>
              <a:t>Turner syndrome is associated with underdeveloped ovaries, short stature.</a:t>
            </a:r>
            <a:endParaRPr lang="en-US" altLang="en-US" sz="1600" dirty="0"/>
          </a:p>
          <a:p>
            <a:pPr lvl="0" eaLnBrk="1" hangingPunct="1">
              <a:lnSpc>
                <a:spcPct val="90000"/>
              </a:lnSpc>
            </a:pPr>
            <a:r>
              <a:rPr lang="en-US" altLang="en-US" sz="1600" dirty="0"/>
              <a:t>Bull neck, and broad chest. Individuals are sterile, and lack expected secondary sexual characteristics.</a:t>
            </a:r>
            <a:endParaRPr lang="en-US" altLang="en-US" sz="1600" dirty="0"/>
          </a:p>
          <a:p>
            <a:pPr lvl="0" eaLnBrk="1" hangingPunct="1">
              <a:lnSpc>
                <a:spcPct val="90000"/>
              </a:lnSpc>
            </a:pPr>
            <a:r>
              <a:rPr lang="en-US" altLang="en-US" sz="1600" dirty="0"/>
              <a:t> Mental retardation typically not evident.</a:t>
            </a:r>
            <a:endParaRPr lang="en-US" altLang="en-US" sz="1600" dirty="0"/>
          </a:p>
          <a:p>
            <a:pPr lvl="0" eaLnBrk="1" hangingPunct="1">
              <a:lnSpc>
                <a:spcPct val="90000"/>
              </a:lnSpc>
            </a:pPr>
            <a:r>
              <a:rPr lang="en-US" altLang="en-US" sz="1600" dirty="0"/>
              <a:t>Chromosomal or monogenic?</a:t>
            </a:r>
            <a:endParaRPr lang="en-US" altLang="en-US" sz="1600" dirty="0"/>
          </a:p>
        </p:txBody>
      </p:sp>
      <p:pic>
        <p:nvPicPr>
          <p:cNvPr id="19459" name="Picture 7" descr="turners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l="1785" t="4082"/>
          <a:stretch>
            <a:fillRect/>
          </a:stretch>
        </p:blipFill>
        <p:spPr>
          <a:xfrm>
            <a:off x="4648200" y="4038600"/>
            <a:ext cx="4114800" cy="2667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8686800" cy="30464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457200" indent="-457200">
              <a:buFont typeface="Arial" panose="020B0604020202020204" pitchFamily="34" charset="0"/>
              <a:buAutoNum type="alphaLcParenR" startAt="2"/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XYY male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 to somewhat taller than average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 startAt="2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lphaLcParenR" startAt="2"/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trisomy female (XXX),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occurs once in every 2000 live births, produces healthy females.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  <a:buFont typeface="Arial" panose="020B0604020202020204" pitchFamily="34" charset="0"/>
              <a:buAutoNum type="alphaLcParenR" startAt="2"/>
            </a:pP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Turner’s syndrome,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monosomy female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X0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once in every 5000 births, produces phenotypic, but immature females </a:t>
            </a:r>
            <a:r>
              <a:rPr lang="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غير ناضجة جنسيا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itle 1"/>
          <p:cNvSpPr txBox="1"/>
          <p:nvPr/>
        </p:nvSpPr>
        <p:spPr>
          <a:xfrm>
            <a:off x="457200" y="274638"/>
            <a:ext cx="8229600" cy="487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0" hangingPunct="0"/>
            <a:r>
              <a:rPr lang="en-US" altLang="x-none" sz="32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Aneuploidy of Sex Chromosomes</a:t>
            </a:r>
            <a:endParaRPr lang="en-US" altLang="x-none" sz="3200" b="1" u="sng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idx="1"/>
          </p:nvPr>
        </p:nvSpPr>
        <p:spPr>
          <a:xfrm>
            <a:off x="228600" y="325438"/>
            <a:ext cx="8763000" cy="6192837"/>
          </a:xfrm>
          <a:ln/>
        </p:spPr>
        <p:txBody>
          <a:bodyPr vert="horz" wrap="square" lIns="91440" tIns="45720" rIns="91440" bIns="45720" anchor="t">
            <a:spAutoFit/>
          </a:bodyPr>
          <a:p>
            <a:pPr marL="381000" indent="-3810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b="1" dirty="0">
                <a:solidFill>
                  <a:srgbClr val="0000FF"/>
                </a:solidFill>
              </a:rPr>
              <a:t>            </a:t>
            </a:r>
            <a:r>
              <a:rPr lang="en-US" altLang="en-US" sz="2800" b="1" dirty="0">
                <a:solidFill>
                  <a:srgbClr val="0000FF"/>
                </a:solidFill>
              </a:rPr>
              <a:t>B)- </a:t>
            </a:r>
            <a:r>
              <a:rPr lang="en-US" altLang="x-none" sz="2800" b="1" u="sng" dirty="0"/>
              <a:t>Disorders Caused by Structurally Altered Chromosomes</a:t>
            </a:r>
            <a:r>
              <a:rPr lang="en-US" altLang="en-US" sz="2800" b="1" u="sng" dirty="0">
                <a:solidFill>
                  <a:srgbClr val="0000FF"/>
                </a:solidFill>
              </a:rPr>
              <a:t>:</a:t>
            </a:r>
            <a:endParaRPr lang="en-US" altLang="en-US" sz="2800" b="1" u="sng" dirty="0">
              <a:solidFill>
                <a:srgbClr val="0000FF"/>
              </a:solidFill>
            </a:endParaRPr>
          </a:p>
          <a:p>
            <a:pPr marL="381000" indent="-3810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400" b="1" dirty="0">
              <a:solidFill>
                <a:srgbClr val="0000FF"/>
              </a:solidFill>
            </a:endParaRPr>
          </a:p>
          <a:p>
            <a:pPr marL="381000" indent="-3810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    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381000" indent="-3810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It can also cause human disorders.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381000" indent="-3810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Deletions </a:t>
            </a:r>
            <a:r>
              <a:rPr lang="" altLang="en-US" sz="2000" dirty="0">
                <a:solidFill>
                  <a:srgbClr val="000000"/>
                </a:solidFill>
              </a:rPr>
              <a:t>حزف</a:t>
            </a:r>
            <a:r>
              <a:rPr lang="en-US" altLang="en-US" sz="2000" b="1" dirty="0">
                <a:solidFill>
                  <a:srgbClr val="000000"/>
                </a:solidFill>
              </a:rPr>
              <a:t>, even in a heterozygous state, cause severe physical and mental problems.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381000" indent="-381000" defTabSz="0" eaLnBrk="1" hangingPunct="1"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marL="381000" indent="-381000" defTabSz="0" eaLnBrk="1" hangingPunct="1">
              <a:buClr>
                <a:srgbClr val="FF0000"/>
              </a:buClr>
              <a:buAutoNum type="arabicPeriod"/>
              <a:tabLst>
                <a:tab pos="2743200" algn="l"/>
              </a:tabLst>
            </a:pPr>
            <a:r>
              <a:rPr lang="en-US" altLang="en-US" sz="2800" b="1" u="sng" dirty="0">
                <a:solidFill>
                  <a:srgbClr val="FF0000"/>
                </a:solidFill>
              </a:rPr>
              <a:t>Cri-du-chat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 </a:t>
            </a:r>
            <a:r>
              <a:rPr lang="" altLang="en-US" sz="2000" dirty="0"/>
              <a:t>عارض مواء القط</a:t>
            </a:r>
            <a:r>
              <a:rPr lang="en-US" altLang="en-US" sz="2000" b="1" dirty="0">
                <a:solidFill>
                  <a:srgbClr val="000000"/>
                </a:solidFill>
              </a:rPr>
              <a:t>,                                                             results from a specific deletion in chromosome 5.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381000" indent="-381000" defTabSz="0" eaLnBrk="1" hangingPunct="1">
              <a:buClr>
                <a:srgbClr val="FF0000"/>
              </a:buClr>
              <a:buNone/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       </a:t>
            </a:r>
            <a:r>
              <a:rPr lang="en-US" altLang="en-US" sz="1800" b="1" dirty="0">
                <a:solidFill>
                  <a:srgbClr val="008000"/>
                </a:solidFill>
              </a:rPr>
              <a:t>-- </a:t>
            </a:r>
            <a:r>
              <a:rPr lang="en-US" altLang="en-US" sz="1800" b="1" dirty="0">
                <a:solidFill>
                  <a:srgbClr val="000000"/>
                </a:solidFill>
              </a:rPr>
              <a:t> Is a rare genetic disorder due to a missing part of                                   chromosome 5</a:t>
            </a:r>
            <a:r>
              <a:rPr lang="en-US" altLang="en-US" dirty="0"/>
              <a:t> 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800100" lvl="1" indent="-3429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These individuals are mentally retarded, have a                                       small head with unusual facial features, and a cry                                 like the mewing of a distressed cat.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marL="800100" lvl="1" indent="-342900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This syndrome is fatal in infancy </a:t>
            </a:r>
            <a:r>
              <a:rPr lang="" altLang="en-US" sz="1800" dirty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>
                <a:solidFill>
                  <a:srgbClr val="000000"/>
                </a:solidFill>
              </a:rPr>
              <a:t> or                                                    early childhood.</a:t>
            </a:r>
            <a:endParaRPr lang="en-US" altLang="en-US" sz="1800" b="1" dirty="0">
              <a:solidFill>
                <a:srgbClr val="000000"/>
              </a:solidFill>
            </a:endParaRP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2971800"/>
            <a:ext cx="2135188" cy="29876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7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charRg st="71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76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charRg st="76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11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charRg st="111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200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charRg st="200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338" end="4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charRg st="338" end="4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449" end="6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charRg st="449" end="6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655" end="7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86">
                                            <p:txEl>
                                              <p:charRg st="655" end="7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304800" y="17463"/>
            <a:ext cx="82296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en-US" b="1" u="sng" dirty="0"/>
              <a:t>Objectives</a:t>
            </a:r>
            <a:endParaRPr lang="en-US" altLang="en-US" b="1" u="sng" dirty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4775"/>
          </a:xfrm>
          <a:ln/>
        </p:spPr>
        <p:txBody>
          <a:bodyPr vert="horz" wrap="square" lIns="91440" tIns="45720" rIns="91440" bIns="45720" anchor="t"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B: Sex Chromosomes.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chromosomal systems of sex determination.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Sex-linked genes exhibit unique patterns of inheritance.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of X-Linked Genes.</a:t>
            </a:r>
            <a:endParaRPr lang="en-US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X-linked disorders.</a:t>
            </a:r>
            <a:endParaRPr lang="en-US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Duchenne muscular dystrophy.</a:t>
            </a:r>
            <a:endParaRPr lang="en-US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Hemophilia (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X-linked recessive disorder)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blindness.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chromosome number or structure cause some genetic disorders:</a:t>
            </a:r>
            <a:endParaRPr lang="en-US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Chromosome Number.</a:t>
            </a:r>
            <a:endParaRPr lang="en-US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Alterations of Chromosome Structure.</a:t>
            </a:r>
            <a:endParaRPr lang="en-US" alt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400" dirty="0">
                <a:ea typeface="MS PGothic" panose="020B0600070205080204" pitchFamily="34" charset="-128"/>
              </a:rPr>
            </a:fld>
            <a:endParaRPr lang="ar-SA" altLang="en-US" sz="1400" dirty="0">
              <a:ea typeface="MS PGothic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9" name="Rectangle 5"/>
          <p:cNvSpPr>
            <a:spLocks noGrp="1"/>
          </p:cNvSpPr>
          <p:nvPr>
            <p:ph idx="1"/>
          </p:nvPr>
        </p:nvSpPr>
        <p:spPr>
          <a:xfrm>
            <a:off x="76200" y="381000"/>
            <a:ext cx="8915400" cy="1143000"/>
          </a:xfrm>
          <a:ln/>
        </p:spPr>
        <p:txBody>
          <a:bodyPr vert="horz" wrap="square" lIns="91440" tIns="45720" rIns="91440" bIns="45720" anchor="t"/>
          <a:p>
            <a:pPr marL="609600" indent="-609600" defTabSz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AutoNum type="arabicPeriod" startAt="2"/>
              <a:tabLst>
                <a:tab pos="2743200" algn="l"/>
              </a:tabLst>
            </a:pPr>
            <a:r>
              <a:rPr lang="en-US" altLang="x-none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Myelogenous Leukemia</a:t>
            </a:r>
            <a:r>
              <a:rPr lang="en-US" altLang="en-US" sz="2400" u="sng" dirty="0"/>
              <a:t>,</a:t>
            </a:r>
            <a:r>
              <a:rPr lang="en-US" altLang="en-US" sz="2400" dirty="0"/>
              <a:t>  (CML).                                                   </a:t>
            </a:r>
            <a:r>
              <a:rPr lang="en-US" altLang="en-US" sz="1800" dirty="0"/>
              <a:t>Caused by chromosomal translocations since a fragment of chromosome 22 switches places with a small fragment from the tip of chromosome 9.</a:t>
            </a:r>
            <a:endParaRPr lang="en-US" altLang="en-US" sz="1800" dirty="0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1">
            <a:lum bright="-20001" contrast="40000"/>
          </a:blip>
          <a:stretch>
            <a:fillRect/>
          </a:stretch>
        </p:blipFill>
        <p:spPr>
          <a:xfrm>
            <a:off x="609600" y="1524000"/>
            <a:ext cx="8153400" cy="5029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  <a:ln/>
        </p:spPr>
        <p:txBody>
          <a:bodyPr vert="horz" wrap="square" lIns="91440" tIns="45720" rIns="91440" bIns="45720" anchor="ctr"/>
          <a:p>
            <a:r>
              <a:rPr lang="en-US" altLang="en-US" u="sng" dirty="0"/>
              <a:t>Reference</a:t>
            </a:r>
            <a:endParaRPr lang="en-US" altLang="en-US" u="sng" dirty="0"/>
          </a:p>
        </p:txBody>
      </p:sp>
      <p:sp>
        <p:nvSpPr>
          <p:cNvPr id="22531" name="Slide Number Placeholder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" altLang="en-US" sz="1400" dirty="0">
                <a:ea typeface="MS PGothic" panose="020B0600070205080204" pitchFamily="34" charset="-128"/>
              </a:rPr>
            </a:fld>
            <a:endParaRPr lang="" altLang="en-US" sz="1400" dirty="0">
              <a:ea typeface="MS PGothic" panose="020B0600070205080204" pitchFamily="34" charset="-128"/>
            </a:endParaRPr>
          </a:p>
        </p:txBody>
      </p:sp>
      <p:pic>
        <p:nvPicPr>
          <p:cNvPr id="2253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487488"/>
            <a:ext cx="3906837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38275"/>
            <a:ext cx="3886200" cy="3819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med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6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0" y="0"/>
            <a:ext cx="8936038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524000"/>
          </a:xfrm>
          <a:ln/>
        </p:spPr>
        <p:txBody>
          <a:bodyPr vert="horz" wrap="square" lIns="91440" tIns="45720" rIns="91440" bIns="45720" anchor="t"/>
          <a:p>
            <a:pPr algn="ctr">
              <a:buFont typeface="Wingdings" panose="05000000000000000000" pitchFamily="2" charset="2"/>
              <a:buNone/>
            </a:pPr>
            <a:r>
              <a:rPr lang="en-US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Slide Number Placeholder 1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ar-SA" altLang="en-US" sz="1000" dirty="0">
                <a:ea typeface="MS PGothic" panose="020B0600070205080204" pitchFamily="34" charset="-128"/>
              </a:rPr>
            </a:fld>
            <a:endParaRPr lang="ar-SA" altLang="en-US" sz="1000" dirty="0">
              <a:ea typeface="MS PGothic" panose="020B0600070205080204" pitchFamily="34" charset="-128"/>
            </a:endParaRPr>
          </a:p>
        </p:txBody>
      </p:sp>
    </p:spTree>
    <p:custDataLst>
      <p:tags r:id="rId2"/>
    </p:custData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Rectangle 3"/>
          <p:cNvSpPr/>
          <p:nvPr/>
        </p:nvSpPr>
        <p:spPr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chemeClr val="accent1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219200" y="1676400"/>
            <a:ext cx="68580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CC"/>
            </a:solidFill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R="0" algn="ctr" defTabSz="914400" eaLnBrk="0" hangingPunct="0"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B: Sex Chromosomes</a:t>
            </a:r>
            <a:endParaRPr kumimoji="0" lang="en-US" altLang="en-US" sz="2800" b="1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28800" y="349250"/>
            <a:ext cx="563880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CHROMOSOMAL BASIS OF INHERITANCE</a:t>
            </a:r>
            <a:endParaRPr kumimoji="0" lang="en-US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02" name="Group 19"/>
          <p:cNvGrpSpPr/>
          <p:nvPr/>
        </p:nvGrpSpPr>
        <p:grpSpPr>
          <a:xfrm>
            <a:off x="812800" y="2457450"/>
            <a:ext cx="7569200" cy="2876550"/>
            <a:chOff x="416" y="1836"/>
            <a:chExt cx="4992" cy="2052"/>
          </a:xfrm>
        </p:grpSpPr>
        <p:grpSp>
          <p:nvGrpSpPr>
            <p:cNvPr id="4104" name="Group 15"/>
            <p:cNvGrpSpPr/>
            <p:nvPr/>
          </p:nvGrpSpPr>
          <p:grpSpPr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4108" name="Rectangle 8"/>
              <p:cNvSpPr/>
              <p:nvPr/>
            </p:nvSpPr>
            <p:spPr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109" name="Group 14"/>
              <p:cNvGrpSpPr/>
              <p:nvPr/>
            </p:nvGrpSpPr>
            <p:grpSpPr>
              <a:xfrm>
                <a:off x="528" y="1896"/>
                <a:ext cx="4800" cy="1908"/>
                <a:chOff x="528" y="1824"/>
                <a:chExt cx="4800" cy="1908"/>
              </a:xfrm>
            </p:grpSpPr>
            <p:pic>
              <p:nvPicPr>
                <p:cNvPr id="4110" name="Picture 13"/>
                <p:cNvPicPr>
                  <a:picLocks noChangeAspect="1"/>
                </p:cNvPicPr>
                <p:nvPr/>
              </p:nvPicPr>
              <p:blipFill>
                <a:blip r:embed="rId1">
                  <a:lum bright="-6000" contrast="30000"/>
                </a:blip>
                <a:stretch>
                  <a:fillRect/>
                </a:stretch>
              </p:blipFill>
              <p:spPr>
                <a:xfrm>
                  <a:off x="1536" y="1824"/>
                  <a:ext cx="3792" cy="1895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pic>
            <p:pic>
              <p:nvPicPr>
                <p:cNvPr id="4111" name="Picture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28" y="1840"/>
                  <a:ext cx="3312" cy="18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</p:pic>
          </p:grpSp>
        </p:grpSp>
        <p:sp>
          <p:nvSpPr>
            <p:cNvPr id="4105" name="Rectangle 16"/>
            <p:cNvSpPr/>
            <p:nvPr/>
          </p:nvSpPr>
          <p:spPr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6" name="Rectangle 17"/>
            <p:cNvSpPr/>
            <p:nvPr/>
          </p:nvSpPr>
          <p:spPr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7" name="Rectangle 18"/>
            <p:cNvSpPr/>
            <p:nvPr/>
          </p:nvSpPr>
          <p:spPr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103" name="Text Box 20"/>
          <p:cNvSpPr txBox="1"/>
          <p:nvPr/>
        </p:nvSpPr>
        <p:spPr>
          <a:xfrm>
            <a:off x="228600" y="5470525"/>
            <a:ext cx="8763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 eaLnBrk="0" hangingPunct="0">
              <a:lnSpc>
                <a:spcPct val="125000"/>
              </a:lnSpc>
              <a:buAutoNum type="arabicPeriod"/>
              <a:tabLst>
                <a:tab pos="34290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The chromosomal basis of sex varies with the organism</a:t>
            </a:r>
            <a:endParaRPr lang="en-US" altLang="en-US" sz="2400" b="1" dirty="0">
              <a:latin typeface="Arial" panose="020B0604020202020204" pitchFamily="34" charset="0"/>
            </a:endParaRPr>
          </a:p>
          <a:p>
            <a:pPr marL="342900" indent="-342900" defTabSz="0" eaLnBrk="0" hangingPunct="0">
              <a:lnSpc>
                <a:spcPct val="125000"/>
              </a:lnSpc>
              <a:buAutoNum type="arabicPeriod"/>
              <a:tabLst>
                <a:tab pos="342900" algn="l"/>
              </a:tabLst>
            </a:pPr>
            <a:r>
              <a:rPr lang="en-US" altLang="en-US" sz="2400" b="1" dirty="0">
                <a:latin typeface="Arial" panose="020B0604020202020204" pitchFamily="34" charset="0"/>
              </a:rPr>
              <a:t>Sex-linked genes have unique patterns of inheritance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2" name="Picture 10"/>
          <p:cNvPicPr>
            <a:picLocks noChangeAspect="1"/>
          </p:cNvPicPr>
          <p:nvPr/>
        </p:nvPicPr>
        <p:blipFill>
          <a:blip r:embed="rId1"/>
          <a:srcRect b="8878"/>
          <a:stretch>
            <a:fillRect/>
          </a:stretch>
        </p:blipFill>
        <p:spPr>
          <a:xfrm>
            <a:off x="5135563" y="1219200"/>
            <a:ext cx="4008437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152400" y="1406525"/>
            <a:ext cx="5257800" cy="1717675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In human and other mammals, there are two varieties of sex chromosomes, </a:t>
            </a:r>
            <a:r>
              <a:rPr lang="en-US" altLang="en-US" sz="1800" b="1" dirty="0">
                <a:solidFill>
                  <a:srgbClr val="F63F1B"/>
                </a:solidFill>
              </a:rPr>
              <a:t>X</a:t>
            </a:r>
            <a:r>
              <a:rPr lang="en-US" altLang="en-US" sz="1800" b="1" dirty="0">
                <a:solidFill>
                  <a:srgbClr val="000000"/>
                </a:solidFill>
              </a:rPr>
              <a:t> &amp; </a:t>
            </a:r>
            <a:r>
              <a:rPr lang="en-US" altLang="en-US" sz="1800" b="1" dirty="0">
                <a:solidFill>
                  <a:srgbClr val="F63F1B"/>
                </a:solidFill>
              </a:rPr>
              <a:t>Y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An individual who inherits </a:t>
            </a:r>
            <a:r>
              <a:rPr lang="en-US" altLang="en-US" sz="1600" b="1" dirty="0">
                <a:solidFill>
                  <a:srgbClr val="FF0000"/>
                </a:solidFill>
              </a:rPr>
              <a:t>two X</a:t>
            </a:r>
            <a:r>
              <a:rPr lang="en-US" altLang="en-US" sz="1600" b="1" dirty="0">
                <a:solidFill>
                  <a:srgbClr val="000000"/>
                </a:solidFill>
              </a:rPr>
              <a:t> chromosomes usually develops as a </a:t>
            </a:r>
            <a:r>
              <a:rPr lang="en-US" altLang="en-US" sz="1600" b="1" dirty="0">
                <a:solidFill>
                  <a:srgbClr val="FF0000"/>
                </a:solidFill>
              </a:rPr>
              <a:t>female</a:t>
            </a:r>
            <a:r>
              <a:rPr lang="en-US" altLang="en-US" sz="1600" b="1" dirty="0">
                <a:solidFill>
                  <a:srgbClr val="000000"/>
                </a:solidFill>
              </a:rPr>
              <a:t>.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An individual who inherits an </a:t>
            </a:r>
            <a:r>
              <a:rPr lang="en-US" altLang="en-US" sz="1600" b="1" dirty="0">
                <a:solidFill>
                  <a:srgbClr val="FF0000"/>
                </a:solidFill>
              </a:rPr>
              <a:t>X and a Y</a:t>
            </a:r>
            <a:r>
              <a:rPr lang="en-US" altLang="en-US" sz="1600" b="1" dirty="0">
                <a:solidFill>
                  <a:srgbClr val="000000"/>
                </a:solidFill>
              </a:rPr>
              <a:t> chromosome usually develops as a </a:t>
            </a:r>
            <a:r>
              <a:rPr lang="en-US" altLang="en-US" sz="1600" b="1" dirty="0">
                <a:solidFill>
                  <a:srgbClr val="FF0000"/>
                </a:solidFill>
              </a:rPr>
              <a:t>male</a:t>
            </a:r>
            <a:r>
              <a:rPr lang="en-US" altLang="en-US" sz="1600" b="1" dirty="0">
                <a:solidFill>
                  <a:srgbClr val="000000"/>
                </a:solidFill>
              </a:rPr>
              <a:t>.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762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1. The chromosomal basis of sex varies with the organism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5126" name="Rectangle 6"/>
          <p:cNvSpPr/>
          <p:nvPr/>
        </p:nvSpPr>
        <p:spPr>
          <a:xfrm>
            <a:off x="152400" y="3309938"/>
            <a:ext cx="5105400" cy="17954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This X-Y system of mammals is not the only chromosomal mechanism of determining sex.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Other options include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X-0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 locust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) system,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Z-W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system (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), and the haplo-diploid system (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Rectangle 7"/>
          <p:cNvSpPr/>
          <p:nvPr/>
        </p:nvSpPr>
        <p:spPr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In Human,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SRY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gene (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ex-determining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egion of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chromosome) modifies embryonic gonads into testes.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Females lack the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SRY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gene, thus, the embryonic gonads develop into ovaries.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2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7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charRg st="79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154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charRg st="154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304800" y="1382713"/>
            <a:ext cx="8534400" cy="5072062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In the X-Y system, Y and X chromosomes behave as homologous chromosomes during meiosis.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In reality, they are only partially homologous and rarely undergo crossing over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In both testes (XY) and ovaries (XX), the two sex chromosomes segregate during meiosis and each gamete receives one.</a:t>
            </a:r>
            <a:endParaRPr lang="en-US" altLang="en-US" sz="2400" b="1" dirty="0">
              <a:solidFill>
                <a:srgbClr val="000000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Each egg receives an X chromosome.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FF"/>
                </a:solidFill>
              </a:rPr>
              <a:t>Half the sperm receive an X chromosome and half receive a Y chromosome.</a:t>
            </a:r>
            <a:endParaRPr lang="en-US" altLang="en-US" sz="2000" b="1" dirty="0">
              <a:solidFill>
                <a:srgbClr val="0000FF"/>
              </a:solidFill>
            </a:endParaRPr>
          </a:p>
          <a:p>
            <a:pPr lvl="1" defTabSz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Because of this, each conception has about a fifty-fifty chance of producing a particular sex.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6147" name="Rectangle 4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7620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1. The chromosomal basis of sex varies with the organism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6148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152400" y="1146175"/>
            <a:ext cx="4876800" cy="2968625"/>
          </a:xfrm>
          <a:ln/>
        </p:spPr>
        <p:txBody>
          <a:bodyPr vert="horz" wrap="square" lIns="91440" tIns="45720" rIns="91440" bIns="45720" anchor="t">
            <a:spAutoFit/>
          </a:bodyPr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 sex chromosomes, especially the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b="1" dirty="0">
                <a:solidFill>
                  <a:srgbClr val="000000"/>
                </a:solidFill>
              </a:rPr>
              <a:t> chromosome, have genes for many characters unrelated to sex.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These </a:t>
            </a:r>
            <a:r>
              <a:rPr lang="en-US" altLang="en-US" sz="1800" b="1" dirty="0">
                <a:solidFill>
                  <a:srgbClr val="FF0000"/>
                </a:solidFill>
              </a:rPr>
              <a:t>sex-linked</a:t>
            </a:r>
            <a:r>
              <a:rPr lang="en-US" altLang="en-US" sz="1800" b="1" dirty="0">
                <a:solidFill>
                  <a:srgbClr val="000000"/>
                </a:solidFill>
              </a:rPr>
              <a:t> genes follow the same pattern of inheritance  as the </a:t>
            </a:r>
            <a:r>
              <a:rPr lang="en-US" altLang="en-US" sz="1800" b="1" dirty="0">
                <a:solidFill>
                  <a:srgbClr val="0000FF"/>
                </a:solidFill>
              </a:rPr>
              <a:t>white-eye </a:t>
            </a:r>
            <a:r>
              <a:rPr lang="en-US" altLang="en-US" sz="1800" b="1" dirty="0">
                <a:solidFill>
                  <a:srgbClr val="000000"/>
                </a:solidFill>
              </a:rPr>
              <a:t>locus in </a:t>
            </a:r>
            <a:r>
              <a:rPr lang="en-US" altLang="en-US" sz="1800" b="1" i="1" dirty="0">
                <a:solidFill>
                  <a:srgbClr val="000000"/>
                </a:solidFill>
              </a:rPr>
              <a:t>Drosophila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</a:rPr>
              <a:t>If a sex-linked trait is due to a </a:t>
            </a:r>
            <a:r>
              <a:rPr lang="en-US" altLang="en-US" sz="1800" b="1" dirty="0">
                <a:solidFill>
                  <a:srgbClr val="0000FF"/>
                </a:solidFill>
              </a:rPr>
              <a:t>recessive</a:t>
            </a:r>
            <a:r>
              <a:rPr lang="en-US" altLang="en-US" sz="1800" b="1" dirty="0">
                <a:solidFill>
                  <a:srgbClr val="000000"/>
                </a:solidFill>
              </a:rPr>
              <a:t> allele, a female have this phenotype only if </a:t>
            </a:r>
            <a:r>
              <a:rPr lang="en-US" altLang="en-US" sz="1800" b="1" u="sng" dirty="0">
                <a:solidFill>
                  <a:srgbClr val="000000"/>
                </a:solidFill>
              </a:rPr>
              <a:t>homozygous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800" b="1" dirty="0">
              <a:solidFill>
                <a:srgbClr val="000000"/>
              </a:solidFill>
            </a:endParaRPr>
          </a:p>
          <a:p>
            <a:pPr lvl="1" defTabSz="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</a:rPr>
              <a:t>Heterozygous females will be carriers.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00800" cy="838200"/>
          </a:xfrm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2. Sex-linked genes have unique patterns of inheritance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7172" name="Picture 8"/>
          <p:cNvPicPr>
            <a:picLocks noChangeAspect="1"/>
          </p:cNvPicPr>
          <p:nvPr/>
        </p:nvPicPr>
        <p:blipFill>
          <a:blip r:embed="rId1"/>
          <a:srcRect l="2110" r="2902" b="10770"/>
          <a:stretch>
            <a:fillRect/>
          </a:stretch>
        </p:blipFill>
        <p:spPr>
          <a:xfrm>
            <a:off x="5029200" y="1600200"/>
            <a:ext cx="4019550" cy="518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0"/>
          <p:cNvPicPr>
            <a:picLocks noChangeAspect="1"/>
          </p:cNvPicPr>
          <p:nvPr/>
        </p:nvPicPr>
        <p:blipFill>
          <a:blip r:embed="rId2"/>
          <a:srcRect t="11609"/>
          <a:stretch>
            <a:fillRect/>
          </a:stretch>
        </p:blipFill>
        <p:spPr>
          <a:xfrm>
            <a:off x="304800" y="4194175"/>
            <a:ext cx="4648200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3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99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charRg st="99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200" end="3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charRg st="200" end="3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charRg st="301" end="3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6">
                                            <p:txEl>
                                              <p:charRg st="301" end="3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Rectangle 2"/>
          <p:cNvSpPr/>
          <p:nvPr/>
        </p:nvSpPr>
        <p:spPr>
          <a:xfrm>
            <a:off x="304800" y="1243013"/>
            <a:ext cx="8382000" cy="2960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chromosome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), any male receiving the recessive allele from his mother will express the trait.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Therefore, males are far more likely to inherit sex-linked recessive disorders than are females. 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defTabSz="0">
              <a:spcBef>
                <a:spcPct val="20000"/>
              </a:spcBef>
              <a:buClr>
                <a:srgbClr val="339933"/>
              </a:buClr>
              <a:buChar char="•"/>
              <a:tabLst>
                <a:tab pos="2743200" algn="l"/>
              </a:tabLst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Sex-linked genes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6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1600200" y="76200"/>
            <a:ext cx="6629400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ctr" defTabSz="0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Sex-linked disorders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in human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/>
          <p:nvPr/>
        </p:nvSpPr>
        <p:spPr>
          <a:xfrm>
            <a:off x="76200" y="1112838"/>
            <a:ext cx="8686800" cy="2392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 defTabSz="0">
              <a:spcBef>
                <a:spcPct val="20000"/>
              </a:spcBef>
              <a:buClr>
                <a:srgbClr val="FF0000"/>
              </a:buClr>
              <a:buAutoNum type="arabicPeriod"/>
              <a:tabLst>
                <a:tab pos="2743200" algn="l"/>
              </a:tabLst>
            </a:pP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Duchenne muscular dystrophy: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َ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َ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affects one in 3,500 males born in the United States.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Affected individuals rarely live past their early 20s.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This disorder is due to the absence of an X-linked gene for a key muscle protein, called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dystrophin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The disease is characterized by a weakening 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ضعف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of the muscles and loss of coordination 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فـقـْد التوازن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544888"/>
            <a:ext cx="8763000" cy="3236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marL="609600" indent="-609600" defTabSz="0">
              <a:spcBef>
                <a:spcPct val="20000"/>
              </a:spcBef>
              <a:buClr>
                <a:srgbClr val="FF0000"/>
              </a:buClr>
              <a:buAutoNum type="arabicPeriod" startAt="2"/>
              <a:tabLst>
                <a:tab pos="2743200" algn="l"/>
              </a:tabLst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النزيف الدمو</a:t>
            </a:r>
            <a:r>
              <a:rPr lang="ar-SA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is a sex-linked recessive trait defined by the absence of one or more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clotting 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عوامل تجلط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These proteins normally slow and then stop bleeding.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Individuals with hemophilia have prolonged bleeding 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نزيف مستمر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because a firm clot </a:t>
            </a:r>
            <a:r>
              <a:rPr lang="" altLang="en-US" dirty="0">
                <a:solidFill>
                  <a:srgbClr val="000000"/>
                </a:solidFill>
                <a:latin typeface="Arial" panose="020B0604020202020204" pitchFamily="34" charset="0"/>
              </a:rPr>
              <a:t>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forms slowly.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Individuals can be treated with intravenous injections of the missing protein.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This gene is transmitted to offspring </a:t>
            </a:r>
            <a:r>
              <a:rPr lang="en-US" altLang="en-US" b="1" i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via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the mothers.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marL="990600" lvl="1" indent="-533400" defTabSz="0" eaLnBrk="1" hangingPunct="1">
              <a:spcBef>
                <a:spcPct val="20000"/>
              </a:spcBef>
              <a:buClr>
                <a:srgbClr val="339933"/>
              </a:buClr>
              <a:buChar char="–"/>
              <a:tabLst>
                <a:tab pos="2743200" algn="l"/>
              </a:tabLst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Thus, Sons borne from hemophilic woman should be exempted </a:t>
            </a:r>
            <a:r>
              <a:rPr lang="" altLang="en-US" dirty="0">
                <a:latin typeface="Arial" panose="020B0604020202020204" pitchFamily="34" charset="0"/>
              </a:rPr>
              <a:t>يُستثنى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from circumcision </a:t>
            </a:r>
            <a:r>
              <a:rPr lang="" altLang="en-US" dirty="0">
                <a:latin typeface="Arial" panose="020B0604020202020204" pitchFamily="34" charset="0"/>
              </a:rPr>
              <a:t>الختان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  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21" name="Line 6"/>
          <p:cNvSpPr/>
          <p:nvPr/>
        </p:nvSpPr>
        <p:spPr>
          <a:xfrm>
            <a:off x="393700" y="1100138"/>
            <a:ext cx="8305800" cy="0"/>
          </a:xfrm>
          <a:prstGeom prst="line">
            <a:avLst/>
          </a:prstGeom>
          <a:ln w="38100" cap="flat" cmpd="sng">
            <a:solidFill>
              <a:srgbClr val="339966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0242" name="Group 2"/>
          <p:cNvGrpSpPr/>
          <p:nvPr/>
        </p:nvGrpSpPr>
        <p:grpSpPr>
          <a:xfrm>
            <a:off x="0" y="1120775"/>
            <a:ext cx="8991600" cy="3375025"/>
            <a:chOff x="624" y="2592"/>
            <a:chExt cx="5040" cy="1550"/>
          </a:xfrm>
        </p:grpSpPr>
        <p:pic>
          <p:nvPicPr>
            <p:cNvPr id="10244" name="Picture 3"/>
            <p:cNvPicPr>
              <a:picLocks noChangeAspect="1"/>
            </p:cNvPicPr>
            <p:nvPr/>
          </p:nvPicPr>
          <p:blipFill>
            <a:blip r:embed="rId1">
              <a:lum bright="-23999" contrast="36000"/>
            </a:blip>
            <a:srcRect b="7362"/>
            <a:stretch>
              <a:fillRect/>
            </a:stretch>
          </p:blipFill>
          <p:spPr>
            <a:xfrm>
              <a:off x="624" y="2592"/>
              <a:ext cx="5040" cy="15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5" name="Rectangle 4"/>
            <p:cNvSpPr/>
            <p:nvPr/>
          </p:nvSpPr>
          <p:spPr>
            <a:xfrm>
              <a:off x="672" y="2592"/>
              <a:ext cx="3360" cy="153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0243" name="Rectangle 5"/>
          <p:cNvSpPr>
            <a:spLocks noGrp="1"/>
          </p:cNvSpPr>
          <p:nvPr>
            <p:ph idx="1"/>
          </p:nvPr>
        </p:nvSpPr>
        <p:spPr>
          <a:xfrm>
            <a:off x="76200" y="1501775"/>
            <a:ext cx="5867400" cy="4365625"/>
          </a:xfrm>
          <a:ln/>
        </p:spPr>
        <p:txBody>
          <a:bodyPr vert="horz" wrap="square" lIns="91440" tIns="45720" rIns="91440" bIns="45720" anchor="t"/>
          <a:p>
            <a:pPr marL="609600" indent="-609600" eaLnBrk="1" hangingPunct="1">
              <a:lnSpc>
                <a:spcPct val="95000"/>
              </a:lnSpc>
              <a:buClr>
                <a:srgbClr val="FF0000"/>
              </a:buClr>
              <a:buAutoNum type="arabicPeriod" startAt="3"/>
            </a:pPr>
            <a:r>
              <a:rPr lang="en-US" altLang="x-none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blindness:</a:t>
            </a: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عمى الألوان</a:t>
            </a: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disorder inherited as a </a:t>
            </a:r>
            <a:r>
              <a:rPr lang="en-US" altLang="x-non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recessive sex-linked character</a:t>
            </a: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affect both males and females.</a:t>
            </a:r>
            <a:endParaRPr lang="en-US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lvl="1" indent="-533400" eaLnBrk="1" hangingPunct="1">
              <a:lnSpc>
                <a:spcPct val="95000"/>
              </a:lnSpc>
            </a:pP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color blind female (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x-none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x-none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may be born to a color blind father (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x-none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a carrier mother (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x-none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x-none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ags/tag1.xml><?xml version="1.0" encoding="utf-8"?>
<p:tagLst xmlns:p="http://schemas.openxmlformats.org/presentationml/2006/main">
  <p:tag name="ARTICULATE_SLIDE_THUMBNAIL_REFRESH" val="1"/>
</p:tagLst>
</file>

<file path=ppt/tags/tag10.xml><?xml version="1.0" encoding="utf-8"?>
<p:tagLst xmlns:p="http://schemas.openxmlformats.org/presentationml/2006/main">
  <p:tag name="ARTICULATE_SLIDE_THUMBNAIL_REFRESH" val="1"/>
</p:tagLst>
</file>

<file path=ppt/tags/tag11.xml><?xml version="1.0" encoding="utf-8"?>
<p:tagLst xmlns:p="http://schemas.openxmlformats.org/presentationml/2006/main">
  <p:tag name="ARTICULATE_SLIDE_THUMBNAIL_REFRESH" val="1"/>
</p:tagLst>
</file>

<file path=ppt/tags/tag12.xml><?xml version="1.0" encoding="utf-8"?>
<p:tagLst xmlns:p="http://schemas.openxmlformats.org/presentationml/2006/main">
  <p:tag name="ARTICULATE_SLIDE_THUMBNAIL_REFRESH" val="1"/>
</p:tagLst>
</file>

<file path=ppt/tags/tag13.xml><?xml version="1.0" encoding="utf-8"?>
<p:tagLst xmlns:p="http://schemas.openxmlformats.org/presentationml/2006/main">
  <p:tag name="ARTICULATE_SLIDE_THUMBNAIL_REFRESH" val="1"/>
</p:tagLst>
</file>

<file path=ppt/tags/tag14.xml><?xml version="1.0" encoding="utf-8"?>
<p:tagLst xmlns:p="http://schemas.openxmlformats.org/presentationml/2006/main">
  <p:tag name="ARTICULATE_SLIDE_THUMBNAIL_REFRESH" val="1"/>
</p:tagLst>
</file>

<file path=ppt/tags/tag15.xml><?xml version="1.0" encoding="utf-8"?>
<p:tagLst xmlns:p="http://schemas.openxmlformats.org/presentationml/2006/main">
  <p:tag name="ARTICULATE_SLIDE_THUMBNAIL_REFRESH" val="1"/>
</p:tagLst>
</file>

<file path=ppt/tags/tag16.xml><?xml version="1.0" encoding="utf-8"?>
<p:tagLst xmlns:p="http://schemas.openxmlformats.org/presentationml/2006/main">
  <p:tag name="ARTICULATE_SLIDE_THUMBNAIL_REFRESH" val="1"/>
</p:tagLst>
</file>

<file path=ppt/tags/tag2.xml><?xml version="1.0" encoding="utf-8"?>
<p:tagLst xmlns:p="http://schemas.openxmlformats.org/presentationml/2006/main">
  <p:tag name="ARTICULATE_SLIDE_THUMBNAIL_REFRESH" val="1"/>
</p:tagLst>
</file>

<file path=ppt/tags/tag3.xml><?xml version="1.0" encoding="utf-8"?>
<p:tagLst xmlns:p="http://schemas.openxmlformats.org/presentationml/2006/main">
  <p:tag name="ARTICULATE_SLIDE_THUMBNAIL_REFRESH" val="1"/>
</p:tagLst>
</file>

<file path=ppt/tags/tag4.xml><?xml version="1.0" encoding="utf-8"?>
<p:tagLst xmlns:p="http://schemas.openxmlformats.org/presentationml/2006/main">
  <p:tag name="ARTICULATE_SLIDE_THUMBNAIL_REFRESH" val="1"/>
</p:tagLst>
</file>

<file path=ppt/tags/tag5.xml><?xml version="1.0" encoding="utf-8"?>
<p:tagLst xmlns:p="http://schemas.openxmlformats.org/presentationml/2006/main">
  <p:tag name="ARTICULATE_SLIDE_THUMBNAIL_REFRESH" val="1"/>
</p:tagLst>
</file>

<file path=ppt/tags/tag6.xml><?xml version="1.0" encoding="utf-8"?>
<p:tagLst xmlns:p="http://schemas.openxmlformats.org/presentationml/2006/main">
  <p:tag name="ARTICULATE_SLIDE_THUMBNAIL_REFRESH" val="1"/>
</p:tagLst>
</file>

<file path=ppt/tags/tag7.xml><?xml version="1.0" encoding="utf-8"?>
<p:tagLst xmlns:p="http://schemas.openxmlformats.org/presentationml/2006/main">
  <p:tag name="ARTICULATE_SLIDE_THUMBNAIL_REFRESH" val="1"/>
</p:tagLst>
</file>

<file path=ppt/tags/tag8.xml><?xml version="1.0" encoding="utf-8"?>
<p:tagLst xmlns:p="http://schemas.openxmlformats.org/presentationml/2006/main">
  <p:tag name="ARTICULATE_SLIDE_THUMBNAIL_REFRESH" val="1"/>
</p:tagLst>
</file>

<file path=ppt/tags/tag9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7232</Words>
  <Application>WPS Presentation</Application>
  <PresentationFormat>On-screen Show (4:3)</PresentationFormat>
  <Paragraphs>175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MS PGothic</vt:lpstr>
      <vt:lpstr>Impact</vt:lpstr>
      <vt:lpstr>FranklinGotTDemCon</vt:lpstr>
      <vt:lpstr>Times New Roman</vt:lpstr>
      <vt:lpstr>FranklinGotTDemCon</vt:lpstr>
      <vt:lpstr>Courier10 BT</vt:lpstr>
      <vt:lpstr>Microsoft YaHei</vt:lpstr>
      <vt:lpstr/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sameh</cp:lastModifiedBy>
  <cp:revision>126</cp:revision>
  <dcterms:created xsi:type="dcterms:W3CDTF">2006-04-10T17:27:32Z</dcterms:created>
  <dcterms:modified xsi:type="dcterms:W3CDTF">2018-01-22T20:23:47Z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01994D54-395E-4C98-B2A2-9712B3498659</vt:lpwstr>
  </property>
  <property fmtid="{D5CDD505-2E9C-101B-9397-08002B2CF9AE}" pid="3" name="ArticulatePath">
    <vt:lpwstr>Lecture 24</vt:lpwstr>
  </property>
  <property fmtid="{D5CDD505-2E9C-101B-9397-08002B2CF9AE}" pid="4" name="KSOProductBuildVer">
    <vt:lpwstr>1033-10.2.0.5978</vt:lpwstr>
  </property>
</Properties>
</file>