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257" r:id="rId3"/>
    <p:sldId id="292" r:id="rId4"/>
    <p:sldId id="259" r:id="rId5"/>
    <p:sldId id="271" r:id="rId6"/>
    <p:sldId id="260" r:id="rId7"/>
    <p:sldId id="293" r:id="rId8"/>
    <p:sldId id="294" r:id="rId9"/>
    <p:sldId id="261" r:id="rId10"/>
    <p:sldId id="295" r:id="rId11"/>
    <p:sldId id="296" r:id="rId12"/>
    <p:sldId id="304" r:id="rId13"/>
    <p:sldId id="285" r:id="rId14"/>
    <p:sldId id="305" r:id="rId15"/>
    <p:sldId id="266" r:id="rId16"/>
    <p:sldId id="279" r:id="rId17"/>
    <p:sldId id="298" r:id="rId18"/>
    <p:sldId id="299" r:id="rId19"/>
    <p:sldId id="300" r:id="rId20"/>
    <p:sldId id="270" r:id="rId21"/>
    <p:sldId id="281" r:id="rId22"/>
    <p:sldId id="288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00"/>
    <a:srgbClr val="0000FF"/>
    <a:srgbClr val="FF00FF"/>
    <a:srgbClr val="99FFCC"/>
    <a:srgbClr val="CC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98693-3736-41CF-80B9-BCB3FC8270B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7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8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7B1EE-1CCB-4872-BA03-AA0581B5DEC2}" type="slidenum">
              <a:rPr lang="ar-SA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1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2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2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6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2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8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5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5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AB33D-158B-4278-A232-E7FE8F763B5B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63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7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0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2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7036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957D-288F-4B72-A14A-4175D7B3C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9240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9D7-E3EA-4090-AA15-7FFFEDADF1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7347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05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8A01-A8DA-458F-9404-E15A9DBF1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011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79E-BB98-4060-ABD7-61C2FE88257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847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F54-3E80-4221-8CEE-49381E4247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27492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4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83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E8C-5980-4611-8B39-ECD38975FB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033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7716-B2B5-4305-90A1-AFD5C1A35C4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6138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B061D-B7A6-441D-A54F-E0F1C4C6B5C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1.xml"/><Relationship Id="rId7" Type="http://schemas.openxmlformats.org/officeDocument/2006/relationships/image" Target="../media/image2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slide2.xml"/><Relationship Id="rId5" Type="http://schemas.openxmlformats.org/officeDocument/2006/relationships/notesSlide" Target="../notesSlides/notesSlide1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7.xml"/><Relationship Id="rId7" Type="http://schemas.openxmlformats.org/officeDocument/2006/relationships/image" Target="../media/image11.em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3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2.xml"/><Relationship Id="rId7" Type="http://schemas.openxmlformats.org/officeDocument/2006/relationships/image" Target="../media/image1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5.xml"/><Relationship Id="rId7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2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5.xml"/><Relationship Id="rId7" Type="http://schemas.openxmlformats.org/officeDocument/2006/relationships/image" Target="../media/image1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9.jp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26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712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676400" y="120650"/>
            <a:ext cx="61722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number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cause some genetic disorders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397000"/>
            <a:ext cx="8924956" cy="524671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1425575"/>
            <a:ext cx="9144000" cy="4594226"/>
          </a:xfrm>
          <a:custGeom>
            <a:avLst/>
            <a:gdLst>
              <a:gd name="connsiteX0" fmla="*/ 0 w 8924956"/>
              <a:gd name="connsiteY0" fmla="*/ 0 h 4914000"/>
              <a:gd name="connsiteX1" fmla="*/ 8924956 w 8924956"/>
              <a:gd name="connsiteY1" fmla="*/ 0 h 4914000"/>
              <a:gd name="connsiteX2" fmla="*/ 8924956 w 8924956"/>
              <a:gd name="connsiteY2" fmla="*/ 4914000 h 4914000"/>
              <a:gd name="connsiteX3" fmla="*/ 0 w 8924956"/>
              <a:gd name="connsiteY3" fmla="*/ 4914000 h 4914000"/>
              <a:gd name="connsiteX4" fmla="*/ 0 w 8924956"/>
              <a:gd name="connsiteY4" fmla="*/ 0 h 49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956" h="4914000">
                <a:moveTo>
                  <a:pt x="0" y="0"/>
                </a:moveTo>
                <a:lnTo>
                  <a:pt x="8924956" y="0"/>
                </a:lnTo>
                <a:lnTo>
                  <a:pt x="8924956" y="4914000"/>
                </a:lnTo>
                <a:lnTo>
                  <a:pt x="0" y="4914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2676" tIns="1353820" rIns="692676" bIns="142240" numCol="1" spcCol="1270" anchor="t" anchorCtr="0">
            <a:noAutofit/>
          </a:bodyPr>
          <a:lstStyle/>
          <a:p>
            <a:pPr lvl="1" indent="-4572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UcPeriod"/>
            </a:pPr>
            <a:r>
              <a:rPr lang="en-US" altLang="en-US" sz="20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Chromosomal deletions/translocations</a:t>
            </a:r>
            <a:endParaRPr lang="en-US" altLang="en-US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Homologous chromatids may break and rejoin at incorrect places, </a:t>
            </a:r>
            <a:r>
              <a:rPr lang="en-US" altLang="en-US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thus, </a:t>
            </a:r>
            <a:r>
              <a:rPr lang="en-US" altLang="en-US" sz="2000" b="1" i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one chromatid will loose more genes than it receives</a:t>
            </a:r>
            <a:r>
              <a:rPr lang="en-US" altLang="en-US" sz="2000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altLang="en-US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 startAt="2"/>
            </a:pPr>
            <a:r>
              <a:rPr lang="en-US" sz="20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Abnormal Chromosomal Number</a:t>
            </a:r>
            <a:r>
              <a:rPr lang="en-US" sz="2000" b="1" u="none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(</a:t>
            </a:r>
            <a:r>
              <a:rPr lang="en-US" sz="24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Aneuploidy</a:t>
            </a:r>
            <a:r>
              <a:rPr lang="en-US" sz="2000" b="1" u="none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 </a:t>
            </a:r>
            <a:r>
              <a:rPr lang="ar-SA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الشذوذ </a:t>
            </a:r>
            <a:r>
              <a:rPr lang="ar-S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الكروموسوم</a:t>
            </a:r>
            <a:endParaRPr lang="en-US" altLang="en-US" sz="1600" b="1" u="none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Result from </a:t>
            </a:r>
            <a:r>
              <a:rPr lang="en-US" altLang="en-US" sz="2000" b="1" i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non-disjunction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of homologous chromosomes during gametes production in one parent. </a:t>
            </a: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number of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particular chromosome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 a condition known as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”.</a:t>
            </a: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24800" y="1469103"/>
            <a:ext cx="7980392" cy="986608"/>
          </a:xfrm>
          <a:custGeom>
            <a:avLst/>
            <a:gdLst>
              <a:gd name="connsiteX0" fmla="*/ 0 w 7980392"/>
              <a:gd name="connsiteY0" fmla="*/ 164438 h 986608"/>
              <a:gd name="connsiteX1" fmla="*/ 164438 w 7980392"/>
              <a:gd name="connsiteY1" fmla="*/ 0 h 986608"/>
              <a:gd name="connsiteX2" fmla="*/ 7815954 w 7980392"/>
              <a:gd name="connsiteY2" fmla="*/ 0 h 986608"/>
              <a:gd name="connsiteX3" fmla="*/ 7980392 w 7980392"/>
              <a:gd name="connsiteY3" fmla="*/ 164438 h 986608"/>
              <a:gd name="connsiteX4" fmla="*/ 7980392 w 7980392"/>
              <a:gd name="connsiteY4" fmla="*/ 822170 h 986608"/>
              <a:gd name="connsiteX5" fmla="*/ 7815954 w 7980392"/>
              <a:gd name="connsiteY5" fmla="*/ 986608 h 986608"/>
              <a:gd name="connsiteX6" fmla="*/ 164438 w 7980392"/>
              <a:gd name="connsiteY6" fmla="*/ 986608 h 986608"/>
              <a:gd name="connsiteX7" fmla="*/ 0 w 7980392"/>
              <a:gd name="connsiteY7" fmla="*/ 822170 h 986608"/>
              <a:gd name="connsiteX8" fmla="*/ 0 w 7980392"/>
              <a:gd name="connsiteY8" fmla="*/ 164438 h 9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392" h="986608">
                <a:moveTo>
                  <a:pt x="0" y="164438"/>
                </a:moveTo>
                <a:cubicBezTo>
                  <a:pt x="0" y="73621"/>
                  <a:pt x="73621" y="0"/>
                  <a:pt x="164438" y="0"/>
                </a:cubicBezTo>
                <a:lnTo>
                  <a:pt x="7815954" y="0"/>
                </a:lnTo>
                <a:cubicBezTo>
                  <a:pt x="7906771" y="0"/>
                  <a:pt x="7980392" y="73621"/>
                  <a:pt x="7980392" y="164438"/>
                </a:cubicBezTo>
                <a:lnTo>
                  <a:pt x="7980392" y="822170"/>
                </a:lnTo>
                <a:cubicBezTo>
                  <a:pt x="7980392" y="912987"/>
                  <a:pt x="7906771" y="986608"/>
                  <a:pt x="7815954" y="986608"/>
                </a:cubicBezTo>
                <a:lnTo>
                  <a:pt x="164438" y="986608"/>
                </a:lnTo>
                <a:cubicBezTo>
                  <a:pt x="73621" y="986608"/>
                  <a:pt x="0" y="912987"/>
                  <a:pt x="0" y="822170"/>
                </a:cubicBezTo>
                <a:lnTo>
                  <a:pt x="0" y="16443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4301" tIns="48162" rIns="284301" bIns="48162" numCol="1" spcCol="1270" anchor="ctr" anchorCtr="0">
            <a:noAutofit/>
          </a:bodyPr>
          <a:lstStyle/>
          <a:p>
            <a:pPr lvl="0" algn="l" defTabSz="889000" rtl="0">
              <a:spcBef>
                <a:spcPct val="0"/>
              </a:spcBef>
              <a:spcAft>
                <a:spcPct val="35000"/>
              </a:spcAft>
            </a:pP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Physical and chemical disturbances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as well as </a:t>
            </a: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errors during meiosis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can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damage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chromosomes in major ways or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their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number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in a cell.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37773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20" y="186009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7204" y="1432056"/>
            <a:ext cx="7829625" cy="856080"/>
          </a:xfrm>
          <a:custGeom>
            <a:avLst/>
            <a:gdLst>
              <a:gd name="connsiteX0" fmla="*/ 0 w 7829625"/>
              <a:gd name="connsiteY0" fmla="*/ 142683 h 856080"/>
              <a:gd name="connsiteX1" fmla="*/ 142683 w 7829625"/>
              <a:gd name="connsiteY1" fmla="*/ 0 h 856080"/>
              <a:gd name="connsiteX2" fmla="*/ 7686942 w 7829625"/>
              <a:gd name="connsiteY2" fmla="*/ 0 h 856080"/>
              <a:gd name="connsiteX3" fmla="*/ 7829625 w 7829625"/>
              <a:gd name="connsiteY3" fmla="*/ 142683 h 856080"/>
              <a:gd name="connsiteX4" fmla="*/ 7829625 w 7829625"/>
              <a:gd name="connsiteY4" fmla="*/ 713397 h 856080"/>
              <a:gd name="connsiteX5" fmla="*/ 7686942 w 7829625"/>
              <a:gd name="connsiteY5" fmla="*/ 856080 h 856080"/>
              <a:gd name="connsiteX6" fmla="*/ 142683 w 7829625"/>
              <a:gd name="connsiteY6" fmla="*/ 856080 h 856080"/>
              <a:gd name="connsiteX7" fmla="*/ 0 w 7829625"/>
              <a:gd name="connsiteY7" fmla="*/ 713397 h 856080"/>
              <a:gd name="connsiteX8" fmla="*/ 0 w 7829625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9625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686942" y="0"/>
                </a:lnTo>
                <a:cubicBezTo>
                  <a:pt x="7765744" y="0"/>
                  <a:pt x="7829625" y="63881"/>
                  <a:pt x="7829625" y="142683"/>
                </a:cubicBezTo>
                <a:lnTo>
                  <a:pt x="7829625" y="713397"/>
                </a:lnTo>
                <a:cubicBezTo>
                  <a:pt x="7829625" y="792199"/>
                  <a:pt x="7765744" y="856080"/>
                  <a:pt x="7686942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Some organisms have more than two complete chromosomal sets in all somatic cells. </a:t>
            </a:r>
            <a:endPara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317553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4347" y="2754387"/>
            <a:ext cx="7822481" cy="856080"/>
          </a:xfrm>
          <a:custGeom>
            <a:avLst/>
            <a:gdLst>
              <a:gd name="connsiteX0" fmla="*/ 0 w 7435158"/>
              <a:gd name="connsiteY0" fmla="*/ 142683 h 856080"/>
              <a:gd name="connsiteX1" fmla="*/ 142683 w 7435158"/>
              <a:gd name="connsiteY1" fmla="*/ 0 h 856080"/>
              <a:gd name="connsiteX2" fmla="*/ 7292475 w 7435158"/>
              <a:gd name="connsiteY2" fmla="*/ 0 h 856080"/>
              <a:gd name="connsiteX3" fmla="*/ 7435158 w 7435158"/>
              <a:gd name="connsiteY3" fmla="*/ 142683 h 856080"/>
              <a:gd name="connsiteX4" fmla="*/ 7435158 w 7435158"/>
              <a:gd name="connsiteY4" fmla="*/ 713397 h 856080"/>
              <a:gd name="connsiteX5" fmla="*/ 7292475 w 7435158"/>
              <a:gd name="connsiteY5" fmla="*/ 856080 h 856080"/>
              <a:gd name="connsiteX6" fmla="*/ 142683 w 7435158"/>
              <a:gd name="connsiteY6" fmla="*/ 856080 h 856080"/>
              <a:gd name="connsiteX7" fmla="*/ 0 w 7435158"/>
              <a:gd name="connsiteY7" fmla="*/ 713397 h 856080"/>
              <a:gd name="connsiteX8" fmla="*/ 0 w 7435158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158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292475" y="0"/>
                </a:lnTo>
                <a:cubicBezTo>
                  <a:pt x="7371277" y="0"/>
                  <a:pt x="7435158" y="63881"/>
                  <a:pt x="7435158" y="142683"/>
                </a:cubicBezTo>
                <a:lnTo>
                  <a:pt x="7435158" y="713397"/>
                </a:lnTo>
                <a:cubicBezTo>
                  <a:pt x="7435158" y="792199"/>
                  <a:pt x="7371277" y="856080"/>
                  <a:pt x="7292475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The general term for this chromosomal alteration is 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</a:t>
            </a:r>
            <a:r>
              <a:rPr lang="ar-SA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ar-SA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التعدد الكروموسومي </a:t>
            </a:r>
            <a:endPara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449097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7035" y="4062936"/>
            <a:ext cx="7849794" cy="856080"/>
          </a:xfrm>
          <a:custGeom>
            <a:avLst/>
            <a:gdLst>
              <a:gd name="connsiteX0" fmla="*/ 0 w 8026302"/>
              <a:gd name="connsiteY0" fmla="*/ 142683 h 856080"/>
              <a:gd name="connsiteX1" fmla="*/ 142683 w 8026302"/>
              <a:gd name="connsiteY1" fmla="*/ 0 h 856080"/>
              <a:gd name="connsiteX2" fmla="*/ 7883619 w 8026302"/>
              <a:gd name="connsiteY2" fmla="*/ 0 h 856080"/>
              <a:gd name="connsiteX3" fmla="*/ 8026302 w 8026302"/>
              <a:gd name="connsiteY3" fmla="*/ 142683 h 856080"/>
              <a:gd name="connsiteX4" fmla="*/ 8026302 w 8026302"/>
              <a:gd name="connsiteY4" fmla="*/ 713397 h 856080"/>
              <a:gd name="connsiteX5" fmla="*/ 7883619 w 8026302"/>
              <a:gd name="connsiteY5" fmla="*/ 856080 h 856080"/>
              <a:gd name="connsiteX6" fmla="*/ 142683 w 8026302"/>
              <a:gd name="connsiteY6" fmla="*/ 856080 h 856080"/>
              <a:gd name="connsiteX7" fmla="*/ 0 w 8026302"/>
              <a:gd name="connsiteY7" fmla="*/ 713397 h 856080"/>
              <a:gd name="connsiteX8" fmla="*/ 0 w 8026302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6302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83619" y="0"/>
                </a:lnTo>
                <a:cubicBezTo>
                  <a:pt x="7962421" y="0"/>
                  <a:pt x="8026302" y="63881"/>
                  <a:pt x="8026302" y="142683"/>
                </a:cubicBezTo>
                <a:lnTo>
                  <a:pt x="8026302" y="713397"/>
                </a:lnTo>
                <a:cubicBezTo>
                  <a:pt x="8026302" y="792199"/>
                  <a:pt x="7962421" y="856080"/>
                  <a:pt x="7883619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66FF66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u="sng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Examples: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triploidy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(3n) and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tetraploidy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(4n)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are specific terms indicate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three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or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four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chromosomal sets, respectively.</a:t>
            </a:r>
            <a:endPara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80641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01853" y="5378376"/>
            <a:ext cx="7756347" cy="856080"/>
          </a:xfrm>
          <a:custGeom>
            <a:avLst/>
            <a:gdLst>
              <a:gd name="connsiteX0" fmla="*/ 0 w 8012314"/>
              <a:gd name="connsiteY0" fmla="*/ 142683 h 856080"/>
              <a:gd name="connsiteX1" fmla="*/ 142683 w 8012314"/>
              <a:gd name="connsiteY1" fmla="*/ 0 h 856080"/>
              <a:gd name="connsiteX2" fmla="*/ 7869631 w 8012314"/>
              <a:gd name="connsiteY2" fmla="*/ 0 h 856080"/>
              <a:gd name="connsiteX3" fmla="*/ 8012314 w 8012314"/>
              <a:gd name="connsiteY3" fmla="*/ 142683 h 856080"/>
              <a:gd name="connsiteX4" fmla="*/ 8012314 w 8012314"/>
              <a:gd name="connsiteY4" fmla="*/ 713397 h 856080"/>
              <a:gd name="connsiteX5" fmla="*/ 7869631 w 8012314"/>
              <a:gd name="connsiteY5" fmla="*/ 856080 h 856080"/>
              <a:gd name="connsiteX6" fmla="*/ 142683 w 8012314"/>
              <a:gd name="connsiteY6" fmla="*/ 856080 h 856080"/>
              <a:gd name="connsiteX7" fmla="*/ 0 w 8012314"/>
              <a:gd name="connsiteY7" fmla="*/ 713397 h 856080"/>
              <a:gd name="connsiteX8" fmla="*/ 0 w 80123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23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69631" y="0"/>
                </a:lnTo>
                <a:cubicBezTo>
                  <a:pt x="7948433" y="0"/>
                  <a:pt x="8012314" y="63881"/>
                  <a:pt x="8012314" y="142683"/>
                </a:cubicBezTo>
                <a:lnTo>
                  <a:pt x="8012314" y="713397"/>
                </a:lnTo>
                <a:cubicBezTo>
                  <a:pt x="8012314" y="792199"/>
                  <a:pt x="7948433" y="856080"/>
                  <a:pt x="78696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 is fairly common in the plant kingdom</a:t>
            </a:r>
            <a:endParaRPr 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20650"/>
            <a:ext cx="732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chromosome number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structure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cause some genetic disorders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407665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6255" y="1752600"/>
            <a:ext cx="8839199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Aneuploidy:</a:t>
            </a:r>
            <a:r>
              <a:rPr lang="en-US" sz="2800" kern="0" dirty="0" smtClean="0"/>
              <a:t> 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from the fertilization of gametes in which non-disjunction occurred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3138"/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Offspring with this condition have an abnormal number of a particular chromosome</a:t>
            </a:r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6309" y="3652705"/>
            <a:ext cx="8699090" cy="16812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Polyploidy:</a:t>
            </a:r>
            <a:r>
              <a:rPr lang="en-US" sz="2800" kern="0" dirty="0" smtClean="0"/>
              <a:t> 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condition in which an organism has more than two complete sets of chromosomes:</a:t>
            </a:r>
          </a:p>
          <a:p>
            <a:pPr marL="1031875" lvl="1" indent="-293688"/>
            <a:r>
              <a:rPr lang="en-US" sz="20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Triploidy</a:t>
            </a:r>
            <a:r>
              <a:rPr 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sz="20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three sets of chromosomes</a:t>
            </a:r>
          </a:p>
          <a:p>
            <a:pPr marL="1031875" lvl="1" indent="-293688"/>
            <a:r>
              <a:rPr lang="en-US" sz="20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Tetraploidy</a:t>
            </a:r>
            <a:r>
              <a:rPr 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sz="20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four sets of chromosomes</a:t>
            </a:r>
          </a:p>
          <a:p>
            <a:pPr marL="738187" lvl="1" indent="0">
              <a:buNone/>
            </a:pPr>
            <a:endParaRPr lang="en-US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9650" y="300335"/>
            <a:ext cx="69464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Summary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 number abnormality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391633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Chapter</a:t>
            </a:r>
            <a:r>
              <a:rPr lang="en-US" altLang="en-US" b="1">
                <a:solidFill>
                  <a:schemeClr val="bg1"/>
                </a:solidFill>
              </a:rPr>
              <a:t> 12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Mutations (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Alterations)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4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8" name="Picture 9" descr="p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62113"/>
            <a:ext cx="66087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2800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7562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188" y="1418843"/>
            <a:ext cx="8839199" cy="46730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Breakage of a chromosome can lead to four types of changes in chromosome structure:</a:t>
            </a:r>
          </a:p>
          <a:p>
            <a:pPr marL="0" indent="0">
              <a:buNone/>
            </a:pP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removes a chromosomal fragment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Duplication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repeats a segment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reverses orientation of a segment within a chromosome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Translocation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moves a segment from one chromosome to another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799" y="1524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Summary: </a:t>
            </a:r>
            <a:r>
              <a:rPr lang="en-US" sz="18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Alterations of Chromosome Structure</a:t>
            </a:r>
          </a:p>
          <a:p>
            <a:endParaRPr lang="en-US" sz="1800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19200" y="1114425"/>
            <a:ext cx="7696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40956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450727" cy="3285744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2640" y="1875133"/>
            <a:ext cx="8077200" cy="1692771"/>
          </a:xfrm>
        </p:spPr>
        <p:txBody>
          <a:bodyPr wrap="square">
            <a:spAutoFit/>
          </a:bodyPr>
          <a:lstStyle/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syndrome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in autosomes (3n)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three copies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21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 + 1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chromosome 21 is the smallest human chromosome, it severely alters </a:t>
            </a:r>
            <a:r>
              <a:rPr lang="ar-EG" altLang="en-US" sz="2000" dirty="0" smtClean="0"/>
              <a:t>يُغير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individual’s phenotype in specific ways.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2697889" y="3556000"/>
            <a:ext cx="5378018" cy="3205311"/>
            <a:chOff x="1786" y="1872"/>
            <a:chExt cx="3638" cy="2201"/>
          </a:xfrm>
        </p:grpSpPr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1786" y="3675"/>
              <a:ext cx="423" cy="2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66800" y="238780"/>
            <a:ext cx="693290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1339" y="1305580"/>
            <a:ext cx="7380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 in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autosomes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000" b="1" dirty="0" smtClean="0">
                <a:ln w="11430"/>
              </a:rPr>
              <a:t>التعدد في الكروموسومات الذاتية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200" u="sng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573" y="1262656"/>
            <a:ext cx="8229600" cy="563562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Symptoms of Down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5872316" cy="3657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Upward slant to eyes.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ears that fold over at the top.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Small, flattened nose.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mouth, making tongue appear large.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neck.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hands with short fingers.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0" y="152400"/>
            <a:ext cx="635622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Aneuploidy: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autosomes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 t="25000" r="5398"/>
          <a:stretch/>
        </p:blipFill>
        <p:spPr>
          <a:xfrm>
            <a:off x="6100916" y="1943416"/>
            <a:ext cx="28194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934" y="5638800"/>
            <a:ext cx="8706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frequency of Down syndrome increases with the age of the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mother.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119592"/>
            <a:ext cx="8915400" cy="37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Klinefelter’s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600" b="1" dirty="0" smtClean="0"/>
              <a:t>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altLang="en-US" b="1" dirty="0" smtClean="0"/>
              <a:t> (3n) in sex chromosomes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2n + 1).</a:t>
            </a:r>
          </a:p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b="1" dirty="0"/>
              <a:t> </a:t>
            </a:r>
            <a:r>
              <a:rPr lang="en-US" altLang="en-US" b="1" dirty="0" smtClean="0"/>
              <a:t>  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Disorder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occurring due to nondisjunction of the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Sperm containing both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an egg containing the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X,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results in a male child.  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egg may contribute the extra X chromosome.</a:t>
            </a:r>
          </a:p>
          <a:p>
            <a:pPr marL="609600" indent="-325438">
              <a:spcBef>
                <a:spcPct val="20000"/>
              </a:spcBef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4075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(a)- An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XXY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male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4075" indent="-609600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in every 2000 live births.</a:t>
            </a:r>
          </a:p>
          <a:p>
            <a:pPr marL="568325" indent="-222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68325" algn="l"/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have male sex organs, 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68325" indent="-222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68325" algn="l"/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sterile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68325" indent="-22225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68325" algn="l"/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be feminine characteristics </a:t>
            </a:r>
            <a:r>
              <a:rPr lang="ar-EG" altLang="en-US" sz="1600" dirty="0" smtClean="0">
                <a:solidFill>
                  <a:srgbClr val="000000"/>
                </a:solidFill>
              </a:rPr>
              <a:t>صفات </a:t>
            </a:r>
            <a:r>
              <a:rPr lang="ar-EG" altLang="en-US" sz="1600" dirty="0">
                <a:solidFill>
                  <a:srgbClr val="000000"/>
                </a:solidFill>
              </a:rPr>
              <a:t>أنثوية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>
              <a:spcBef>
                <a:spcPct val="20000"/>
              </a:spcBef>
              <a:buClr>
                <a:srgbClr val="FF0000"/>
              </a:buClr>
              <a:tabLst>
                <a:tab pos="457200" algn="l"/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but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intelligence is normal.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6227802"/>
            <a:ext cx="640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(b)- An XYY male,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tend to somewhat taller than average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5029200"/>
            <a:ext cx="6172199" cy="1026103"/>
          </a:xfrm>
          <a:prstGeom prst="rect">
            <a:avLst/>
          </a:prstGeom>
          <a:solidFill>
            <a:srgbClr val="E1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200" b="1" dirty="0">
                <a:ln w="11430"/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 </a:t>
            </a:r>
            <a:r>
              <a:rPr lang="en-US" altLang="en-US" sz="1200" b="1" dirty="0">
                <a:ln w="11430"/>
                <a:solidFill>
                  <a:srgbClr val="FF0000"/>
                </a:solidFill>
              </a:rPr>
              <a:t>Infertility</a:t>
            </a:r>
            <a:r>
              <a:rPr lang="en-US" altLang="en-US" sz="1200" b="1" dirty="0">
                <a:ln w="11430"/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Evidence of mental retardation</a:t>
            </a:r>
            <a:r>
              <a:rPr lang="en-US" altLang="en-US" sz="1400" b="1" dirty="0">
                <a:ln w="11430"/>
              </a:rPr>
              <a:t> may or may not be present. </a:t>
            </a: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5410200" y="2438399"/>
            <a:ext cx="3581400" cy="2639199"/>
            <a:chOff x="2976" y="2283"/>
            <a:chExt cx="2688" cy="1221"/>
          </a:xfrm>
        </p:grpSpPr>
        <p:pic>
          <p:nvPicPr>
            <p:cNvPr id="13318" name="Picture 3" descr="kleinfelt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066800" y="152400"/>
            <a:ext cx="71023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Aneuploidy: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Sex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hromosomes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60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579" y="609600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b="1" dirty="0">
                <a:ln w="11430"/>
              </a:rPr>
              <a:t>التعدد في الكروموسومات </a:t>
            </a:r>
            <a:r>
              <a:rPr lang="ar-SA" altLang="en-US" b="1" dirty="0" smtClean="0">
                <a:ln w="11430"/>
              </a:rPr>
              <a:t>الجنسية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100" u="sng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7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733800"/>
            <a:ext cx="4572000" cy="2895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Turner syndrome is associated with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underdeveloped ovaries</a:t>
            </a:r>
            <a:r>
              <a:rPr lang="en-US" altLang="en-US" sz="2000" b="1" dirty="0" smtClean="0"/>
              <a:t>, short stature.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Bull neck, and broad chest. Individuals are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sterile</a:t>
            </a:r>
            <a:r>
              <a:rPr lang="en-US" altLang="en-US" sz="2000" b="1" dirty="0" smtClean="0"/>
              <a:t>, and lack expected secondary sexual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Mental retardation </a:t>
            </a:r>
            <a:r>
              <a:rPr lang="en-US" altLang="en-US" sz="2000" b="1" dirty="0" smtClean="0"/>
              <a:t>typically not evident.</a:t>
            </a:r>
          </a:p>
        </p:txBody>
      </p:sp>
      <p:pic>
        <p:nvPicPr>
          <p:cNvPr id="14339" name="Picture 7" descr="turners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4876800" y="3581400"/>
            <a:ext cx="41910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2224087"/>
            <a:ext cx="7848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Turner’s syndrome,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monosomy female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X0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once in every 5000 births, produces phenotypic, but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immature females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غير ناضجة جنسيا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1043226"/>
            <a:ext cx="830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female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(XXX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occurs once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 2000 live births, produces healthy females.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066800" y="304800"/>
            <a:ext cx="71023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Aneuploidy in sex chromosomes)</a:t>
            </a:r>
            <a:endParaRPr lang="en-US" sz="1600" dirty="0">
              <a:ln w="1143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191000" y="4696046"/>
            <a:ext cx="1471289" cy="7454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388172"/>
            <a:ext cx="8784966" cy="5285355"/>
            <a:chOff x="228600" y="1388172"/>
            <a:chExt cx="8784966" cy="5285355"/>
          </a:xfrm>
        </p:grpSpPr>
        <p:sp>
          <p:nvSpPr>
            <p:cNvPr id="4" name="Freeform 3"/>
            <p:cNvSpPr/>
            <p:nvPr/>
          </p:nvSpPr>
          <p:spPr>
            <a:xfrm>
              <a:off x="6919877" y="3722084"/>
              <a:ext cx="1404924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6443"/>
                  </a:lnTo>
                  <a:lnTo>
                    <a:pt x="1404924" y="836443"/>
                  </a:lnTo>
                  <a:lnTo>
                    <a:pt x="1404924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54327" y="3722084"/>
              <a:ext cx="1865550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5550" y="0"/>
                  </a:moveTo>
                  <a:lnTo>
                    <a:pt x="1865550" y="836443"/>
                  </a:lnTo>
                  <a:lnTo>
                    <a:pt x="0" y="836443"/>
                  </a:lnTo>
                  <a:lnTo>
                    <a:pt x="0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22489" y="1507427"/>
              <a:ext cx="3097388" cy="14692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60479"/>
                  </a:lnTo>
                  <a:lnTo>
                    <a:pt x="3097388" y="1360479"/>
                  </a:lnTo>
                  <a:lnTo>
                    <a:pt x="3097388" y="14692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79474" y="3742337"/>
              <a:ext cx="91440" cy="1036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0913" y="0"/>
                  </a:moveTo>
                  <a:lnTo>
                    <a:pt x="80913" y="927676"/>
                  </a:lnTo>
                  <a:lnTo>
                    <a:pt x="45720" y="927676"/>
                  </a:lnTo>
                  <a:lnTo>
                    <a:pt x="45720" y="1036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60387" y="1507427"/>
              <a:ext cx="2562101" cy="14894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2101" y="0"/>
                  </a:moveTo>
                  <a:lnTo>
                    <a:pt x="2562101" y="1380732"/>
                  </a:lnTo>
                  <a:lnTo>
                    <a:pt x="0" y="1380732"/>
                  </a:lnTo>
                  <a:lnTo>
                    <a:pt x="0" y="14894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4799" y="1388172"/>
              <a:ext cx="8229601" cy="745428"/>
            </a:xfrm>
            <a:custGeom>
              <a:avLst/>
              <a:gdLst>
                <a:gd name="connsiteX0" fmla="*/ 0 w 7048230"/>
                <a:gd name="connsiteY0" fmla="*/ 74543 h 745428"/>
                <a:gd name="connsiteX1" fmla="*/ 74543 w 7048230"/>
                <a:gd name="connsiteY1" fmla="*/ 0 h 745428"/>
                <a:gd name="connsiteX2" fmla="*/ 6973687 w 7048230"/>
                <a:gd name="connsiteY2" fmla="*/ 0 h 745428"/>
                <a:gd name="connsiteX3" fmla="*/ 7048230 w 7048230"/>
                <a:gd name="connsiteY3" fmla="*/ 74543 h 745428"/>
                <a:gd name="connsiteX4" fmla="*/ 7048230 w 7048230"/>
                <a:gd name="connsiteY4" fmla="*/ 670885 h 745428"/>
                <a:gd name="connsiteX5" fmla="*/ 6973687 w 7048230"/>
                <a:gd name="connsiteY5" fmla="*/ 745428 h 745428"/>
                <a:gd name="connsiteX6" fmla="*/ 74543 w 7048230"/>
                <a:gd name="connsiteY6" fmla="*/ 745428 h 745428"/>
                <a:gd name="connsiteX7" fmla="*/ 0 w 7048230"/>
                <a:gd name="connsiteY7" fmla="*/ 670885 h 745428"/>
                <a:gd name="connsiteX8" fmla="*/ 0 w 7048230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8230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6973687" y="0"/>
                  </a:lnTo>
                  <a:cubicBezTo>
                    <a:pt x="7014856" y="0"/>
                    <a:pt x="7048230" y="33374"/>
                    <a:pt x="7048230" y="74543"/>
                  </a:cubicBezTo>
                  <a:lnTo>
                    <a:pt x="7048230" y="670885"/>
                  </a:lnTo>
                  <a:cubicBezTo>
                    <a:pt x="7048230" y="712054"/>
                    <a:pt x="7014856" y="745428"/>
                    <a:pt x="6973687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solidFill>
              <a:srgbClr val="FF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3273" tIns="113273" rIns="113273" bIns="1132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Abnormal Chromosomal Number (</a:t>
              </a:r>
              <a:r>
                <a:rPr lang="en-US" altLang="en-US" sz="2800" b="1" i="1" u="sng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Aneuploidy</a:t>
              </a:r>
              <a:r>
                <a:rPr lang="en-US" alt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) </a:t>
              </a:r>
              <a:endParaRPr lang="en-US" sz="28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8375" y="2996909"/>
              <a:ext cx="19240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5774" y="2988372"/>
              <a:ext cx="1924026" cy="745428"/>
            </a:xfrm>
            <a:custGeom>
              <a:avLst/>
              <a:gdLst>
                <a:gd name="connsiteX0" fmla="*/ 0 w 1924026"/>
                <a:gd name="connsiteY0" fmla="*/ 74543 h 745428"/>
                <a:gd name="connsiteX1" fmla="*/ 74543 w 1924026"/>
                <a:gd name="connsiteY1" fmla="*/ 0 h 745428"/>
                <a:gd name="connsiteX2" fmla="*/ 1849483 w 1924026"/>
                <a:gd name="connsiteY2" fmla="*/ 0 h 745428"/>
                <a:gd name="connsiteX3" fmla="*/ 1924026 w 1924026"/>
                <a:gd name="connsiteY3" fmla="*/ 74543 h 745428"/>
                <a:gd name="connsiteX4" fmla="*/ 1924026 w 1924026"/>
                <a:gd name="connsiteY4" fmla="*/ 670885 h 745428"/>
                <a:gd name="connsiteX5" fmla="*/ 1849483 w 1924026"/>
                <a:gd name="connsiteY5" fmla="*/ 745428 h 745428"/>
                <a:gd name="connsiteX6" fmla="*/ 74543 w 1924026"/>
                <a:gd name="connsiteY6" fmla="*/ 745428 h 745428"/>
                <a:gd name="connsiteX7" fmla="*/ 0 w 1924026"/>
                <a:gd name="connsiteY7" fmla="*/ 670885 h 745428"/>
                <a:gd name="connsiteX8" fmla="*/ 0 w 19240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0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849483" y="0"/>
                  </a:lnTo>
                  <a:cubicBezTo>
                    <a:pt x="1890652" y="0"/>
                    <a:pt x="1924026" y="33374"/>
                    <a:pt x="1924026" y="74543"/>
                  </a:cubicBezTo>
                  <a:lnTo>
                    <a:pt x="1924026" y="670885"/>
                  </a:lnTo>
                  <a:cubicBezTo>
                    <a:pt x="1924026" y="712054"/>
                    <a:pt x="1890652" y="745428"/>
                    <a:pt x="18494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513" tIns="128513" rIns="128513" bIns="12851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400" b="1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Autosomes</a:t>
              </a:r>
              <a:endParaRPr lang="en-US" sz="2400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8375" y="4778762"/>
              <a:ext cx="1853639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" y="4817172"/>
              <a:ext cx="1853639" cy="745428"/>
            </a:xfrm>
            <a:custGeom>
              <a:avLst/>
              <a:gdLst>
                <a:gd name="connsiteX0" fmla="*/ 0 w 1853639"/>
                <a:gd name="connsiteY0" fmla="*/ 74543 h 745428"/>
                <a:gd name="connsiteX1" fmla="*/ 74543 w 1853639"/>
                <a:gd name="connsiteY1" fmla="*/ 0 h 745428"/>
                <a:gd name="connsiteX2" fmla="*/ 1779096 w 1853639"/>
                <a:gd name="connsiteY2" fmla="*/ 0 h 745428"/>
                <a:gd name="connsiteX3" fmla="*/ 1853639 w 1853639"/>
                <a:gd name="connsiteY3" fmla="*/ 74543 h 745428"/>
                <a:gd name="connsiteX4" fmla="*/ 1853639 w 1853639"/>
                <a:gd name="connsiteY4" fmla="*/ 670885 h 745428"/>
                <a:gd name="connsiteX5" fmla="*/ 1779096 w 1853639"/>
                <a:gd name="connsiteY5" fmla="*/ 745428 h 745428"/>
                <a:gd name="connsiteX6" fmla="*/ 74543 w 1853639"/>
                <a:gd name="connsiteY6" fmla="*/ 745428 h 745428"/>
                <a:gd name="connsiteX7" fmla="*/ 0 w 1853639"/>
                <a:gd name="connsiteY7" fmla="*/ 670885 h 745428"/>
                <a:gd name="connsiteX8" fmla="*/ 0 w 1853639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3639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779096" y="0"/>
                  </a:lnTo>
                  <a:cubicBezTo>
                    <a:pt x="1820265" y="0"/>
                    <a:pt x="1853639" y="33374"/>
                    <a:pt x="1853639" y="74543"/>
                  </a:cubicBezTo>
                  <a:lnTo>
                    <a:pt x="1853639" y="670885"/>
                  </a:lnTo>
                  <a:cubicBezTo>
                    <a:pt x="1853639" y="712054"/>
                    <a:pt x="1820265" y="745428"/>
                    <a:pt x="1779096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Down syndrome </a:t>
              </a:r>
              <a:endParaRPr lang="en-US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066214" y="2976655"/>
              <a:ext cx="37073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55674" y="2988372"/>
              <a:ext cx="3707326" cy="745428"/>
            </a:xfrm>
            <a:custGeom>
              <a:avLst/>
              <a:gdLst>
                <a:gd name="connsiteX0" fmla="*/ 0 w 3707326"/>
                <a:gd name="connsiteY0" fmla="*/ 74543 h 745428"/>
                <a:gd name="connsiteX1" fmla="*/ 74543 w 3707326"/>
                <a:gd name="connsiteY1" fmla="*/ 0 h 745428"/>
                <a:gd name="connsiteX2" fmla="*/ 3632783 w 3707326"/>
                <a:gd name="connsiteY2" fmla="*/ 0 h 745428"/>
                <a:gd name="connsiteX3" fmla="*/ 3707326 w 3707326"/>
                <a:gd name="connsiteY3" fmla="*/ 74543 h 745428"/>
                <a:gd name="connsiteX4" fmla="*/ 3707326 w 3707326"/>
                <a:gd name="connsiteY4" fmla="*/ 670885 h 745428"/>
                <a:gd name="connsiteX5" fmla="*/ 3632783 w 3707326"/>
                <a:gd name="connsiteY5" fmla="*/ 745428 h 745428"/>
                <a:gd name="connsiteX6" fmla="*/ 74543 w 3707326"/>
                <a:gd name="connsiteY6" fmla="*/ 745428 h 745428"/>
                <a:gd name="connsiteX7" fmla="*/ 0 w 3707326"/>
                <a:gd name="connsiteY7" fmla="*/ 670885 h 745428"/>
                <a:gd name="connsiteX8" fmla="*/ 0 w 37073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3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3632783" y="0"/>
                  </a:lnTo>
                  <a:cubicBezTo>
                    <a:pt x="3673952" y="0"/>
                    <a:pt x="3707326" y="33374"/>
                    <a:pt x="3707326" y="74543"/>
                  </a:cubicBezTo>
                  <a:lnTo>
                    <a:pt x="3707326" y="670885"/>
                  </a:lnTo>
                  <a:cubicBezTo>
                    <a:pt x="3707326" y="712054"/>
                    <a:pt x="3673952" y="745428"/>
                    <a:pt x="36327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753" tIns="143753" rIns="143753" bIns="14375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none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Sex Chromosomes</a:t>
              </a:r>
              <a:endParaRPr lang="en-US" sz="2800" b="1" u="none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53665" y="5928099"/>
              <a:ext cx="990601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55514" y="5989983"/>
              <a:ext cx="786901" cy="666877"/>
            </a:xfrm>
            <a:custGeom>
              <a:avLst/>
              <a:gdLst>
                <a:gd name="connsiteX0" fmla="*/ 0 w 1568146"/>
                <a:gd name="connsiteY0" fmla="*/ 74543 h 745428"/>
                <a:gd name="connsiteX1" fmla="*/ 74543 w 1568146"/>
                <a:gd name="connsiteY1" fmla="*/ 0 h 745428"/>
                <a:gd name="connsiteX2" fmla="*/ 1493603 w 1568146"/>
                <a:gd name="connsiteY2" fmla="*/ 0 h 745428"/>
                <a:gd name="connsiteX3" fmla="*/ 1568146 w 1568146"/>
                <a:gd name="connsiteY3" fmla="*/ 74543 h 745428"/>
                <a:gd name="connsiteX4" fmla="*/ 1568146 w 1568146"/>
                <a:gd name="connsiteY4" fmla="*/ 670885 h 745428"/>
                <a:gd name="connsiteX5" fmla="*/ 1493603 w 1568146"/>
                <a:gd name="connsiteY5" fmla="*/ 745428 h 745428"/>
                <a:gd name="connsiteX6" fmla="*/ 74543 w 1568146"/>
                <a:gd name="connsiteY6" fmla="*/ 745428 h 745428"/>
                <a:gd name="connsiteX7" fmla="*/ 0 w 1568146"/>
                <a:gd name="connsiteY7" fmla="*/ 670885 h 745428"/>
                <a:gd name="connsiteX8" fmla="*/ 0 w 156814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14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493603" y="0"/>
                  </a:lnTo>
                  <a:cubicBezTo>
                    <a:pt x="1534772" y="0"/>
                    <a:pt x="1568146" y="33374"/>
                    <a:pt x="1568146" y="74543"/>
                  </a:cubicBezTo>
                  <a:lnTo>
                    <a:pt x="1568146" y="670885"/>
                  </a:lnTo>
                  <a:cubicBezTo>
                    <a:pt x="1568146" y="712054"/>
                    <a:pt x="1534772" y="745428"/>
                    <a:pt x="149360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13" tIns="90413" rIns="90413" bIns="904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(XXY)</a:t>
              </a:r>
              <a:endParaRPr lang="en-US" sz="16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86400" y="5938140"/>
              <a:ext cx="989091" cy="73538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499390" y="6008414"/>
              <a:ext cx="925531" cy="638454"/>
            </a:xfrm>
            <a:custGeom>
              <a:avLst/>
              <a:gdLst>
                <a:gd name="connsiteX0" fmla="*/ 0 w 1293124"/>
                <a:gd name="connsiteY0" fmla="*/ 94972 h 949720"/>
                <a:gd name="connsiteX1" fmla="*/ 94972 w 1293124"/>
                <a:gd name="connsiteY1" fmla="*/ 0 h 949720"/>
                <a:gd name="connsiteX2" fmla="*/ 1198152 w 1293124"/>
                <a:gd name="connsiteY2" fmla="*/ 0 h 949720"/>
                <a:gd name="connsiteX3" fmla="*/ 1293124 w 1293124"/>
                <a:gd name="connsiteY3" fmla="*/ 94972 h 949720"/>
                <a:gd name="connsiteX4" fmla="*/ 1293124 w 1293124"/>
                <a:gd name="connsiteY4" fmla="*/ 854748 h 949720"/>
                <a:gd name="connsiteX5" fmla="*/ 1198152 w 1293124"/>
                <a:gd name="connsiteY5" fmla="*/ 949720 h 949720"/>
                <a:gd name="connsiteX6" fmla="*/ 94972 w 1293124"/>
                <a:gd name="connsiteY6" fmla="*/ 949720 h 949720"/>
                <a:gd name="connsiteX7" fmla="*/ 0 w 1293124"/>
                <a:gd name="connsiteY7" fmla="*/ 854748 h 949720"/>
                <a:gd name="connsiteX8" fmla="*/ 0 w 1293124"/>
                <a:gd name="connsiteY8" fmla="*/ 94972 h 94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3124" h="949720">
                  <a:moveTo>
                    <a:pt x="0" y="94972"/>
                  </a:moveTo>
                  <a:cubicBezTo>
                    <a:pt x="0" y="42520"/>
                    <a:pt x="42520" y="0"/>
                    <a:pt x="94972" y="0"/>
                  </a:cubicBezTo>
                  <a:lnTo>
                    <a:pt x="1198152" y="0"/>
                  </a:lnTo>
                  <a:cubicBezTo>
                    <a:pt x="1250604" y="0"/>
                    <a:pt x="1293124" y="42520"/>
                    <a:pt x="1293124" y="94972"/>
                  </a:cubicBezTo>
                  <a:lnTo>
                    <a:pt x="1293124" y="854748"/>
                  </a:lnTo>
                  <a:cubicBezTo>
                    <a:pt x="1293124" y="907200"/>
                    <a:pt x="1250604" y="949720"/>
                    <a:pt x="1198152" y="949720"/>
                  </a:cubicBezTo>
                  <a:lnTo>
                    <a:pt x="94972" y="949720"/>
                  </a:lnTo>
                  <a:cubicBezTo>
                    <a:pt x="42520" y="949720"/>
                    <a:pt x="0" y="907200"/>
                    <a:pt x="0" y="854748"/>
                  </a:cubicBezTo>
                  <a:lnTo>
                    <a:pt x="0" y="9497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" tIns="104016" rIns="104016" bIns="1040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(XYY)</a:t>
              </a:r>
              <a:endParaRPr lang="en-US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63460" y="4737739"/>
              <a:ext cx="1680803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39235" y="4817172"/>
              <a:ext cx="1605028" cy="586562"/>
            </a:xfrm>
            <a:custGeom>
              <a:avLst/>
              <a:gdLst>
                <a:gd name="connsiteX0" fmla="*/ 0 w 1413414"/>
                <a:gd name="connsiteY0" fmla="*/ 74543 h 745428"/>
                <a:gd name="connsiteX1" fmla="*/ 74543 w 1413414"/>
                <a:gd name="connsiteY1" fmla="*/ 0 h 745428"/>
                <a:gd name="connsiteX2" fmla="*/ 1338871 w 1413414"/>
                <a:gd name="connsiteY2" fmla="*/ 0 h 745428"/>
                <a:gd name="connsiteX3" fmla="*/ 1413414 w 1413414"/>
                <a:gd name="connsiteY3" fmla="*/ 74543 h 745428"/>
                <a:gd name="connsiteX4" fmla="*/ 1413414 w 1413414"/>
                <a:gd name="connsiteY4" fmla="*/ 670885 h 745428"/>
                <a:gd name="connsiteX5" fmla="*/ 1338871 w 1413414"/>
                <a:gd name="connsiteY5" fmla="*/ 745428 h 745428"/>
                <a:gd name="connsiteX6" fmla="*/ 74543 w 1413414"/>
                <a:gd name="connsiteY6" fmla="*/ 745428 h 745428"/>
                <a:gd name="connsiteX7" fmla="*/ 0 w 1413414"/>
                <a:gd name="connsiteY7" fmla="*/ 670885 h 745428"/>
                <a:gd name="connsiteX8" fmla="*/ 0 w 1413414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414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38871" y="0"/>
                  </a:lnTo>
                  <a:cubicBezTo>
                    <a:pt x="1380040" y="0"/>
                    <a:pt x="1413414" y="33374"/>
                    <a:pt x="1413414" y="74543"/>
                  </a:cubicBezTo>
                  <a:lnTo>
                    <a:pt x="1413414" y="670885"/>
                  </a:lnTo>
                  <a:cubicBezTo>
                    <a:pt x="1413414" y="712054"/>
                    <a:pt x="1380040" y="745428"/>
                    <a:pt x="1338871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trisomy </a:t>
              </a:r>
              <a:r>
                <a:rPr lang="en-US" alt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female </a:t>
              </a:r>
              <a:r>
                <a:rPr lang="en-US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(XXX</a:t>
              </a:r>
              <a:r>
                <a:rPr lang="en-US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36038" y="4667276"/>
              <a:ext cx="1377528" cy="8953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19272" y="4744286"/>
              <a:ext cx="1377528" cy="745428"/>
            </a:xfrm>
            <a:custGeom>
              <a:avLst/>
              <a:gdLst>
                <a:gd name="connsiteX0" fmla="*/ 0 w 1377528"/>
                <a:gd name="connsiteY0" fmla="*/ 74543 h 745428"/>
                <a:gd name="connsiteX1" fmla="*/ 74543 w 1377528"/>
                <a:gd name="connsiteY1" fmla="*/ 0 h 745428"/>
                <a:gd name="connsiteX2" fmla="*/ 1302985 w 1377528"/>
                <a:gd name="connsiteY2" fmla="*/ 0 h 745428"/>
                <a:gd name="connsiteX3" fmla="*/ 1377528 w 1377528"/>
                <a:gd name="connsiteY3" fmla="*/ 74543 h 745428"/>
                <a:gd name="connsiteX4" fmla="*/ 1377528 w 1377528"/>
                <a:gd name="connsiteY4" fmla="*/ 670885 h 745428"/>
                <a:gd name="connsiteX5" fmla="*/ 1302985 w 1377528"/>
                <a:gd name="connsiteY5" fmla="*/ 745428 h 745428"/>
                <a:gd name="connsiteX6" fmla="*/ 74543 w 1377528"/>
                <a:gd name="connsiteY6" fmla="*/ 745428 h 745428"/>
                <a:gd name="connsiteX7" fmla="*/ 0 w 1377528"/>
                <a:gd name="connsiteY7" fmla="*/ 670885 h 745428"/>
                <a:gd name="connsiteX8" fmla="*/ 0 w 1377528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528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02985" y="0"/>
                  </a:lnTo>
                  <a:cubicBezTo>
                    <a:pt x="1344154" y="0"/>
                    <a:pt x="1377528" y="33374"/>
                    <a:pt x="1377528" y="74543"/>
                  </a:cubicBezTo>
                  <a:lnTo>
                    <a:pt x="1377528" y="670885"/>
                  </a:lnTo>
                  <a:cubicBezTo>
                    <a:pt x="1377528" y="712054"/>
                    <a:pt x="1344154" y="745428"/>
                    <a:pt x="1302985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Turner’s syndrome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(X0)</a:t>
              </a:r>
              <a:endParaRPr lang="en-US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74662" y="4706652"/>
            <a:ext cx="15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cs typeface="Times New Roman" pitchFamily="18" charset="0"/>
              </a:rPr>
              <a:t>Klinefelter’s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smtClean="0">
                <a:cs typeface="Times New Roman" pitchFamily="18" charset="0"/>
              </a:rPr>
              <a:t>syndromes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002283" y="5423257"/>
            <a:ext cx="926650" cy="488175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12800" y="4545576"/>
            <a:ext cx="1" cy="233186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0" idx="2"/>
          </p:cNvCxnSpPr>
          <p:nvPr/>
        </p:nvCxnSpPr>
        <p:spPr>
          <a:xfrm>
            <a:off x="4926645" y="5441474"/>
            <a:ext cx="923563" cy="466372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1143001" y="152400"/>
            <a:ext cx="67805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 duplication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8515" y="6443246"/>
            <a:ext cx="8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64512" y="5674660"/>
            <a:ext cx="106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5560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568575" y="22304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1985962"/>
            <a:ext cx="8610600" cy="49244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CHROMOSOMAL BASIS OF INHERITANCE</a:t>
            </a: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812800" y="2609850"/>
            <a:ext cx="7569200" cy="2876550"/>
            <a:chOff x="416" y="1836"/>
            <a:chExt cx="4992" cy="2052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06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5622925"/>
            <a:ext cx="8763000" cy="830997"/>
          </a:xfrm>
          <a:prstGeom prst="rect">
            <a:avLst/>
          </a:prstGeom>
          <a:solidFill>
            <a:srgbClr val="66FF66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 have unique patterns of inheritance</a:t>
            </a:r>
          </a:p>
        </p:txBody>
      </p: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19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172200" y="2706370"/>
            <a:ext cx="1981200" cy="2585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4729"/>
            <a:ext cx="8763000" cy="4173450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also cause human disorders.</a:t>
            </a:r>
          </a:p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</a:t>
            </a:r>
            <a:r>
              <a:rPr lang="ar-EG" altLang="en-US" sz="2000" dirty="0" smtClean="0">
                <a:solidFill>
                  <a:srgbClr val="000000"/>
                </a:solidFill>
              </a:rPr>
              <a:t>حزف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in a heterozygous state, cause severe physical and mental problems.</a:t>
            </a:r>
          </a:p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Cri-du-chat</a:t>
            </a:r>
            <a:r>
              <a:rPr lang="en-US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عارض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مواء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القط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/>
              <a:t>(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of the cat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2000" dirty="0"/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results from a specific deletion 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5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part of chromosome 5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individuals are mentally retarded, have a                                       small head with unusual facial features, and a cry                                 like the mewing of a distressed cat.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fatal in infancy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                                                 early childhood.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7588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43000" y="304800"/>
            <a:ext cx="67954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3733800" y="1600200"/>
            <a:ext cx="5333999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657600" cy="3657600"/>
          </a:xfrm>
        </p:spPr>
        <p:txBody>
          <a:bodyPr/>
          <a:lstStyle/>
          <a:p>
            <a:pPr marL="396875" indent="-376238" eaLnBrk="1" hangingPunct="1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Myelogenous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leukemia (CML)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translocations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since a fragment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22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switches places with a small fragment from the tip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9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43000" y="304800"/>
            <a:ext cx="67954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Structure-Alterations</a:t>
            </a:r>
            <a:endParaRPr lang="en-US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78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1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743200" y="303213"/>
            <a:ext cx="3429000" cy="7445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444625"/>
            <a:ext cx="8305800" cy="51847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33363" indent="0"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Sex Chromosomes.</a:t>
            </a:r>
            <a:endParaRPr lang="en-US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hromosomal systems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sex determination.</a:t>
            </a:r>
          </a:p>
          <a:p>
            <a:pPr marL="457200" lvl="1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Sex-linked genes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exhibit unique patterns of inheritance.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Inheritance of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Sex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-Linked Genes.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human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Sex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-linked disorders.</a:t>
            </a:r>
          </a:p>
          <a:p>
            <a:pPr lvl="3"/>
            <a:r>
              <a:rPr lang="en-US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Duchenne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muscular dystrophy.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Hemophilia.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Color blindness.</a:t>
            </a:r>
          </a:p>
          <a:p>
            <a:pPr marL="457200" lvl="1" indent="0">
              <a:buNone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233363" lvl="1" indent="0">
              <a:buNone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number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cause some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genetic disorders: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Abnormal Chromosomal Number.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Chromosomal Structure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4E788-9DCC-4D40-87E6-6F158FC08CDC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31530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5135563" y="1219200"/>
            <a:ext cx="4008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6525"/>
            <a:ext cx="5257800" cy="1717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 and other mammals, there are two varieties of sex chromosomes,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X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chromosomes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and a Y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The chromosomal basis of sex varies with the organism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3309938"/>
            <a:ext cx="51054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X-Y system of mammals is not the only chromosomal mechanism of determining sex.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options include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X-0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locust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system,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Z-W 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(</a:t>
            </a: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birds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and the haplo-diploid system (</a:t>
            </a: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bees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" y="5260975"/>
            <a:ext cx="541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ex-determining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egion of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Females lack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gene, thus, the embryonic gonads develop into ovaries.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82713"/>
            <a:ext cx="8534400" cy="50180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X-Y system, Y and X chromosomes behave as homologous chromosomes during meiosis.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they are only partially homologous and rarely undergo crossing over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testes (XY) and ovaries (XX), the two sex chromosomes segregate during meiosis and each gamete receives one.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egg receives an X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the sperm receive an X chromosome and half receive a Y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this, each conception has about a fifty-fifty chance of producing a particular sex.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6175"/>
            <a:ext cx="4876800" cy="2968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sex chromosomes, especially the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chromosome, have genes for many characters unrelated to sex.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genes </a:t>
            </a:r>
            <a:r>
              <a:rPr lang="ar-EG" altLang="en-US" sz="1800" smtClean="0">
                <a:solidFill>
                  <a:srgbClr val="000000"/>
                </a:solidFill>
              </a:rPr>
              <a:t>جينات مرتبطة بالجنس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follow the same pattern of inheritance       as the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white-eye 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 in </a:t>
            </a:r>
            <a:r>
              <a:rPr lang="en-US" altLang="en-US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a sex-linked trait is due to a </a:t>
            </a:r>
            <a:r>
              <a:rPr lang="en-US" altLang="en-US" sz="1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a female have this phenotype only if </a:t>
            </a:r>
            <a:r>
              <a:rPr lang="en-US" altLang="en-US" sz="18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females will be carriers.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Sex-linked genes have unique patterns of inheritance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902" b="10770"/>
          <a:stretch>
            <a:fillRect/>
          </a:stretch>
        </p:blipFill>
        <p:spPr bwMode="auto">
          <a:xfrm>
            <a:off x="5029200" y="1600200"/>
            <a:ext cx="4019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/>
          <a:stretch>
            <a:fillRect/>
          </a:stretch>
        </p:blipFill>
        <p:spPr bwMode="auto">
          <a:xfrm>
            <a:off x="304800" y="4194175"/>
            <a:ext cx="4648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76200"/>
            <a:ext cx="6629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r>
              <a:rPr lang="en-US" altLang="en-US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199" y="1112838"/>
            <a:ext cx="6705601" cy="21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0363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Duchenne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muscular dystrophy: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affects one in 3,500 males born in the United States.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 individuals rarely live past their early 20s.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disorder is due to the absence of an X-linked gene for a key muscle protein, called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dystrophin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disease is characterized by a weakening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ضعف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muscles and loss of coordination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فـقـْد التوازن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544888"/>
            <a:ext cx="70104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00038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النزيف الدمو</a:t>
            </a:r>
            <a:r>
              <a:rPr lang="ar-SA" altLang="en-US" sz="2000" dirty="0">
                <a:solidFill>
                  <a:srgbClr val="000000"/>
                </a:solidFill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sex-linked recessive trait defined by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absence of one or more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clotting factors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</a:rPr>
              <a:t>عوامل 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proteins normally slow and then stop bleeding.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hemophilia have prolonged bleeding </a:t>
            </a:r>
            <a:r>
              <a:rPr lang="ar-EG" altLang="en-US" sz="1600" dirty="0">
                <a:solidFill>
                  <a:srgbClr val="000000"/>
                </a:solidFill>
              </a:rPr>
              <a:t>نزيف مستمر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firm clot </a:t>
            </a:r>
            <a:r>
              <a:rPr lang="ar-EG" altLang="en-US" sz="1600" dirty="0">
                <a:solidFill>
                  <a:srgbClr val="000000"/>
                </a:solidFill>
              </a:rPr>
              <a:t>تجلط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forms slowly.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can be treated with intravenous injections of the missing protein.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gene is transmitted to offspring </a:t>
            </a:r>
            <a:r>
              <a:rPr lang="en-US" alt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mothers.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Sons borne from hemophilic woman should be exempted </a:t>
            </a:r>
            <a:r>
              <a:rPr lang="ar-EG" altLang="en-US" sz="1600" dirty="0"/>
              <a:t>يُستثنى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circumcision </a:t>
            </a:r>
            <a:r>
              <a:rPr lang="ar-EG" altLang="en-US" sz="1600" dirty="0"/>
              <a:t>الختان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r="23928"/>
          <a:stretch/>
        </p:blipFill>
        <p:spPr>
          <a:xfrm>
            <a:off x="6723477" y="1198327"/>
            <a:ext cx="2221740" cy="2748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/>
          <a:stretch/>
        </p:blipFill>
        <p:spPr>
          <a:xfrm>
            <a:off x="6693660" y="4166895"/>
            <a:ext cx="2221740" cy="231010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019800" y="2420216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19800" y="4328534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5634" y="3810000"/>
            <a:ext cx="5994400" cy="274044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4907" r="1692" b="2454"/>
          <a:stretch/>
        </p:blipFill>
        <p:spPr bwMode="auto">
          <a:xfrm>
            <a:off x="6109851" y="3276600"/>
            <a:ext cx="28194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9134" y="1280988"/>
            <a:ext cx="8918666" cy="1566076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blindness: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800" dirty="0" smtClean="0"/>
              <a:t>عمى الألوان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disorder inherited as a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recessive sex-linked character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affect both males and females.</a:t>
            </a:r>
          </a:p>
          <a:p>
            <a:pPr marL="990600" lvl="1" indent="-533400" eaLnBrk="1" hangingPunct="1">
              <a:lnSpc>
                <a:spcPct val="95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color blind female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may be born to a color blind father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a carrier mother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130314"/>
            <a:ext cx="486703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disorders</a:t>
            </a: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" y="2819400"/>
            <a:ext cx="5964583" cy="3991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243013"/>
            <a:ext cx="83820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(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Therefore, males are far more likely to inherit sex-linked recessive disorders </a:t>
            </a:r>
            <a:r>
              <a:rPr lang="ar-EG" altLang="en-US" sz="2400" dirty="0">
                <a:solidFill>
                  <a:srgbClr val="000000"/>
                </a:solidFill>
              </a:rPr>
              <a:t>مرض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than are females.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42037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الصفات المرتبطة بالجنس تورث للأبناء الذكور من الأم فقط لأنهم يرثون منها الكروموسوم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الحامل لهذا النوع من الـﭼـينات، حيث إن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r-EG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يحمل شىء</a:t>
            </a:r>
            <a:endParaRPr lang="en-GB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009651" y="152400"/>
            <a:ext cx="7066256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genes: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3989e1d-1ccd-41fb-8b08-63d0d7d4cea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99634-d:\ashraf\d\faculty file\e-larning\1433-1434\المحتوى الرقمي\109-lectures\main\lecture-24 chromosomal-bases\lecture 24.pptx"/>
  <p:tag name="ARTICULATE_PRESENTER_VERSION" val="7"/>
  <p:tag name="ARTICULATE_USED_PAGE_ORIENTATION" val="1"/>
  <p:tag name="ARTICULATE_USED_PAGE_SIZE" val="1"/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497865899a405eb2d086eb89cb25b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41.8"/>
  <p:tag name="ANNOTATION_TYPE_1" val="0"/>
  <p:tag name="ANNOTATION_START_1" val="20.7"/>
  <p:tag name="ANNOTATION_END_1" val="21.8"/>
  <p:tag name="ANNOTATION_TOP_1" val="199"/>
  <p:tag name="ANNOTATION_LEFT_1" val="4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8"/>
  <p:tag name="ANNOTATION_END_2" val="23.1"/>
  <p:tag name="ANNOTATION_TOP_2" val="200"/>
  <p:tag name="ANNOTATION_LEFT_2" val="5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1"/>
  <p:tag name="ANNOTATION_END_3" val="52.4"/>
  <p:tag name="ANNOTATION_TOP_3" val="195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6"/>
  <p:tag name="ANNOTATION_TOP_4" val="229"/>
  <p:tag name="ANNOTATION_LEFT_4" val="4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6.4"/>
  <p:tag name="ANNOTATION_TOP_5" val="281"/>
  <p:tag name="ANNOTATION_LEFT_5" val="4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6.4"/>
  <p:tag name="ANNOTATION_END_6" val="67.6"/>
  <p:tag name="ANNOTATION_TOP_6" val="281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6"/>
  <p:tag name="ANNOTATION_END_7" val="76.8"/>
  <p:tag name="ANNOTATION_TOP_7" val="221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8"/>
  <p:tag name="ANNOTATION_END_8" val="78.4"/>
  <p:tag name="ANNOTATION_TOP_8" val="261"/>
  <p:tag name="ANNOTATION_LEFT_8" val="7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4"/>
  <p:tag name="ANNOTATION_END_9" val="84.7"/>
  <p:tag name="ANNOTATION_TOP_9" val="258"/>
  <p:tag name="ANNOTATION_LEFT_9" val="8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7"/>
  <p:tag name="ANNOTATION_END_10" val="103.3"/>
  <p:tag name="ANNOTATION_TOP_10" val="245"/>
  <p:tag name="ANNOTATION_LEFT_10" val="7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3.3"/>
  <p:tag name="ANNOTATION_END_11" val="107.9"/>
  <p:tag name="ANNOTATION_TOP_11" val="247"/>
  <p:tag name="ANNOTATION_LEFT_11" val="86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7.9"/>
  <p:tag name="ANNOTATION_END_12" val="111.7"/>
  <p:tag name="ANNOTATION_TOP_12" val="261"/>
  <p:tag name="ANNOTATION_LEFT_12" val="8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1.7"/>
  <p:tag name="ANNOTATION_END_13" val="117.9"/>
  <p:tag name="ANNOTATION_TOP_13" val="256"/>
  <p:tag name="ANNOTATION_LEFT_13" val="7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9"/>
  <p:tag name="ANNOTATION_END_14" val="124.2"/>
  <p:tag name="ANNOTATION_TOP_14" val="336"/>
  <p:tag name="ANNOTATION_LEFT_14" val="5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2"/>
  <p:tag name="ANNOTATION_END_15" val="125.8"/>
  <p:tag name="ANNOTATION_TOP_15" val="342"/>
  <p:tag name="ANNOTATION_LEFT_15" val="7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8"/>
  <p:tag name="ANNOTATION_END_16" val="129.2"/>
  <p:tag name="ANNOTATION_TOP_16" val="351"/>
  <p:tag name="ANNOTATION_LEFT_16" val="72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9.2"/>
  <p:tag name="ANNOTATION_END_17" val="130.6"/>
  <p:tag name="ANNOTATION_TOP_17" val="343"/>
  <p:tag name="ANNOTATION_LEFT_17" val="8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0.6"/>
  <p:tag name="ANNOTATION_END_18" val="139.3"/>
  <p:tag name="ANNOTATION_TOP_18" val="353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3"/>
  <p:tag name="ANNOTATION_END_19" val="148.3"/>
  <p:tag name="ANNOTATION_TOP_19" val="393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8.3"/>
  <p:tag name="ANNOTATION_END_20" val="152.1"/>
  <p:tag name="ANNOTATION_TOP_20" val="287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1"/>
  <p:tag name="ANNOTATION_END_21" val="157.0"/>
  <p:tag name="ANNOTATION_TOP_21" val="474"/>
  <p:tag name="ANNOTATION_LEFT_21" val="5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0"/>
  <p:tag name="ANNOTATION_END_22" val="159.0"/>
  <p:tag name="ANNOTATION_TOP_22" val="474"/>
  <p:tag name="ANNOTATION_LEFT_22" val="7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0"/>
  <p:tag name="ANNOTATION_END_23" val="160.1"/>
  <p:tag name="ANNOTATION_TOP_23" val="492"/>
  <p:tag name="ANNOTATION_LEFT_23" val="7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1"/>
  <p:tag name="ANNOTATION_END_24" val="162.6"/>
  <p:tag name="ANNOTATION_TOP_24" val="514"/>
  <p:tag name="ANNOTATION_LEFT_24" val="7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6"/>
  <p:tag name="ANNOTATION_END_25" val="168.3"/>
  <p:tag name="ANNOTATION_TOP_25" val="478"/>
  <p:tag name="ANNOTATION_LEFT_25" val="8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8.3"/>
  <p:tag name="ANNOTATION_END_26" val="170.6"/>
  <p:tag name="ANNOTATION_TOP_26" val="510"/>
  <p:tag name="ANNOTATION_LEFT_26" val="8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0.6"/>
  <p:tag name="ANNOTATION_END_27" val="183.8"/>
  <p:tag name="ANNOTATION_TOP_27" val="527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3.8"/>
  <p:tag name="ANNOTATION_END_28" val="185.2"/>
  <p:tag name="ANNOTATION_TOP_28" val="363"/>
  <p:tag name="ANNOTATION_LEFT_28" val="59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5.2"/>
  <p:tag name="ANNOTATION_END_29" val="186.5"/>
  <p:tag name="ANNOTATION_TOP_29" val="383"/>
  <p:tag name="ANNOTATION_LEFT_29" val="59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5"/>
  <p:tag name="ANNOTATION_END_30" val="192.0"/>
  <p:tag name="ANNOTATION_TOP_30" val="62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0"/>
  <p:tag name="ANNOTATION_END_31" val="198.9"/>
  <p:tag name="ANNOTATION_TOP_31" val="600"/>
  <p:tag name="ANNOTATION_LEFT_31" val="72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9"/>
  <p:tag name="ANNOTATION_END_32" val="201.5"/>
  <p:tag name="ANNOTATION_TOP_32" val="642"/>
  <p:tag name="ANNOTATION_LEFT_32" val="73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1.5"/>
  <p:tag name="ANNOTATION_END_33" val="205.1"/>
  <p:tag name="ANNOTATION_TOP_33" val="599"/>
  <p:tag name="ANNOTATION_LEFT_33" val="8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5.1"/>
  <p:tag name="ANNOTATION_END_34" val="296.8"/>
  <p:tag name="ANNOTATION_TOP_34" val="641"/>
  <p:tag name="ANNOTATION_LEFT_34" val="8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6.8"/>
  <p:tag name="ANNOTATION_END_35" val="303.6"/>
  <p:tag name="ANNOTATION_TOP_35" val="660"/>
  <p:tag name="ANNOTATION_LEFT_35" val="5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3.6"/>
  <p:tag name="ANNOTATION_END_36" val="318.7"/>
  <p:tag name="ANNOTATION_TOP_36" val="520"/>
  <p:tag name="ANNOTATION_LEFT_36" val="6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18.7"/>
  <p:tag name="ANNOTATION_END_37" val="320.9"/>
  <p:tag name="ANNOTATION_TOP_37" val="284"/>
  <p:tag name="ANNOTATION_LEFT_37" val="5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0.9"/>
  <p:tag name="ANNOTATION_END_38" val="323.1"/>
  <p:tag name="ANNOTATION_TOP_38" val="393"/>
  <p:tag name="ANNOTATION_LEFT_38" val="58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3.1"/>
  <p:tag name="ANNOTATION_END_39" val="326.3"/>
  <p:tag name="ANNOTATION_TOP_39" val="535"/>
  <p:tag name="ANNOTATION_LEFT_39" val="58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6.3"/>
  <p:tag name="ANNOTATION_TOP_40" val="658"/>
  <p:tag name="ANNOTATION_LEFT_40" val="5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7.40/64.80/310.2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16cb5ad314475eb38dbfdf9659be0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6078f7fca549398f7e261c86f43f6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00.6"/>
  <p:tag name="ANNOTATION_TYPE_1" val="0"/>
  <p:tag name="ANNOTATION_START_1" val="4.5"/>
  <p:tag name="ANNOTATION_END_1" val="8.6"/>
  <p:tag name="ANNOTATION_TOP_1" val="171"/>
  <p:tag name="ANNOTATION_LEFT_1" val="1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28.2"/>
  <p:tag name="ANNOTATION_TOP_2" val="211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2"/>
  <p:tag name="ANNOTATION_END_3" val="30.0"/>
  <p:tag name="ANNOTATION_TOP_3" val="34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0"/>
  <p:tag name="ANNOTATION_END_4" val="39.9"/>
  <p:tag name="ANNOTATION_TOP_4" val="352"/>
  <p:tag name="ANNOTATION_LEFT_4" val="55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2"/>
  <p:tag name="ANNOTATION_TOP_5" val="401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2"/>
  <p:tag name="ANNOTATION_END_6" val="45.9"/>
  <p:tag name="ANNOTATION_TOP_6" val="434"/>
  <p:tag name="ANNOTATION_LEFT_6" val="1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9"/>
  <p:tag name="ANNOTATION_END_7" val="47.4"/>
  <p:tag name="ANNOTATION_TOP_7" val="349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8.2"/>
  <p:tag name="ANNOTATION_TOP_8" val="346"/>
  <p:tag name="ANNOTATION_LEFT_8" val="3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2"/>
  <p:tag name="ANNOTATION_END_9" val="65.1"/>
  <p:tag name="ANNOTATION_TOP_9" val="356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1"/>
  <p:tag name="ANNOTATION_TOP_10" val="481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1"/>
  <p:tag name="ANNOTATION_END_11" val="71.0"/>
  <p:tag name="ANNOTATION_TOP_11" val="500"/>
  <p:tag name="ANNOTATION_LEFT_11" val="1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0"/>
  <p:tag name="ANNOTATION_END_12" val="73.3"/>
  <p:tag name="ANNOTATION_TOP_12" val="499"/>
  <p:tag name="ANNOTATION_LEFT_12" val="7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3.3"/>
  <p:tag name="ANNOTATION_TOP_13" val="612"/>
  <p:tag name="ANNOTATION_LEFT_13" val="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a222644dd347d4870feb2975b6c0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4ddfed450b4f4683bf4b3de080d6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625.8"/>
  <p:tag name="ANNOTATION_TYPE_1" val="0"/>
  <p:tag name="ANNOTATION_START_1" val="32.4"/>
  <p:tag name="ANNOTATION_END_1" val="36.2"/>
  <p:tag name="ANNOTATION_TOP_1" val="131"/>
  <p:tag name="ANNOTATION_LEFT_1" val="4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2"/>
  <p:tag name="ANNOTATION_END_2" val="40.2"/>
  <p:tag name="ANNOTATION_TOP_2" val="199"/>
  <p:tag name="ANNOTATION_LEFT_2" val="8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68.1"/>
  <p:tag name="ANNOTATION_TOP_3" val="197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8.1"/>
  <p:tag name="ANNOTATION_END_4" val="92.4"/>
  <p:tag name="ANNOTATION_TOP_4" val="234"/>
  <p:tag name="ANNOTATION_LEFT_4" val="1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4"/>
  <p:tag name="ANNOTATION_END_5" val="185.4"/>
  <p:tag name="ANNOTATION_TOP_5" val="267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5.4"/>
  <p:tag name="ANNOTATION_END_6" val="186.8"/>
  <p:tag name="ANNOTATION_TOP_6" val="326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6.8"/>
  <p:tag name="ANNOTATION_END_7" val="263.4"/>
  <p:tag name="ANNOTATION_TOP_7" val="357"/>
  <p:tag name="ANNOTATION_LEFT_7" val="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3.4"/>
  <p:tag name="ANNOTATION_END_8" val="267.2"/>
  <p:tag name="ANNOTATION_TOP_8" val="411"/>
  <p:tag name="ANNOTATION_LEFT_8" val="1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67.2"/>
  <p:tag name="ANNOTATION_END_9" val="297.2"/>
  <p:tag name="ANNOTATION_TOP_9" val="414"/>
  <p:tag name="ANNOTATION_LEFT_9" val="4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7.2"/>
  <p:tag name="ANNOTATION_END_10" val="300.6"/>
  <p:tag name="ANNOTATION_TOP_10" val="206"/>
  <p:tag name="ANNOTATION_LEFT_10" val="68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0.6"/>
  <p:tag name="ANNOTATION_END_11" val="306.4"/>
  <p:tag name="ANNOTATION_TOP_11" val="236"/>
  <p:tag name="ANNOTATION_LEFT_11" val="67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6.4"/>
  <p:tag name="ANNOTATION_END_12" val="307.3"/>
  <p:tag name="ANNOTATION_TOP_12" val="209"/>
  <p:tag name="ANNOTATION_LEFT_12" val="8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7.3"/>
  <p:tag name="ANNOTATION_END_13" val="308.0"/>
  <p:tag name="ANNOTATION_TOP_13" val="232"/>
  <p:tag name="ANNOTATION_LEFT_13" val="8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8.0"/>
  <p:tag name="ANNOTATION_END_14" val="308.9"/>
  <p:tag name="ANNOTATION_TOP_14" val="218"/>
  <p:tag name="ANNOTATION_LEFT_14" val="88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8.9"/>
  <p:tag name="ANNOTATION_END_15" val="310.5"/>
  <p:tag name="ANNOTATION_TOP_15" val="230"/>
  <p:tag name="ANNOTATION_LEFT_15" val="88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0.5"/>
  <p:tag name="ANNOTATION_END_16" val="312.7"/>
  <p:tag name="ANNOTATION_TOP_16" val="205"/>
  <p:tag name="ANNOTATION_LEFT_16" val="8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12.7"/>
  <p:tag name="ANNOTATION_END_17" val="320.7"/>
  <p:tag name="ANNOTATION_TOP_17" val="189"/>
  <p:tag name="ANNOTATION_LEFT_17" val="8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0.7"/>
  <p:tag name="ANNOTATION_END_18" val="323.3"/>
  <p:tag name="ANNOTATION_TOP_18" val="198"/>
  <p:tag name="ANNOTATION_LEFT_18" val="6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23.3"/>
  <p:tag name="ANNOTATION_END_19" val="329.8"/>
  <p:tag name="ANNOTATION_TOP_19" val="197"/>
  <p:tag name="ANNOTATION_LEFT_19" val="8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29.8"/>
  <p:tag name="ANNOTATION_END_20" val="331.5"/>
  <p:tag name="ANNOTATION_TOP_20" val="201"/>
  <p:tag name="ANNOTATION_LEFT_20" val="75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31.5"/>
  <p:tag name="ANNOTATION_END_21" val="336.3"/>
  <p:tag name="ANNOTATION_TOP_21" val="205"/>
  <p:tag name="ANNOTATION_LEFT_21" val="81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36.3"/>
  <p:tag name="ANNOTATION_END_22" val="337.0"/>
  <p:tag name="ANNOTATION_TOP_22" val="187"/>
  <p:tag name="ANNOTATION_LEFT_22" val="75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7.0"/>
  <p:tag name="ANNOTATION_END_23" val="345.9"/>
  <p:tag name="ANNOTATION_TOP_23" val="192"/>
  <p:tag name="ANNOTATION_LEFT_23" val="811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45.9"/>
  <p:tag name="ANNOTATION_END_24" val="350.3"/>
  <p:tag name="ANNOTATION_TOP_24" val="328"/>
  <p:tag name="ANNOTATION_LEFT_24" val="753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50.3"/>
  <p:tag name="ANNOTATION_END_25" val="351.9"/>
  <p:tag name="ANNOTATION_TOP_25" val="232"/>
  <p:tag name="ANNOTATION_LEFT_25" val="883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51.9"/>
  <p:tag name="ANNOTATION_END_26" val="355.8"/>
  <p:tag name="ANNOTATION_TOP_26" val="332"/>
  <p:tag name="ANNOTATION_LEFT_26" val="85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55.8"/>
  <p:tag name="ANNOTATION_END_27" val="356.3"/>
  <p:tag name="ANNOTATION_TOP_27" val="214"/>
  <p:tag name="ANNOTATION_LEFT_27" val="676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56.3"/>
  <p:tag name="ANNOTATION_END_28" val="358.2"/>
  <p:tag name="ANNOTATION_TOP_28" val="241"/>
  <p:tag name="ANNOTATION_LEFT_28" val="68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58.2"/>
  <p:tag name="ANNOTATION_END_29" val="363.5"/>
  <p:tag name="ANNOTATION_TOP_29" val="404"/>
  <p:tag name="ANNOTATION_LEFT_29" val="66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63.5"/>
  <p:tag name="ANNOTATION_END_30" val="364.7"/>
  <p:tag name="ANNOTATION_TOP_30" val="330"/>
  <p:tag name="ANNOTATION_LEFT_30" val="74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4.7"/>
  <p:tag name="ANNOTATION_END_31" val="367.4"/>
  <p:tag name="ANNOTATION_TOP_31" val="413"/>
  <p:tag name="ANNOTATION_LEFT_31" val="668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67.4"/>
  <p:tag name="ANNOTATION_END_32" val="370.5"/>
  <p:tag name="ANNOTATION_TOP_32" val="390"/>
  <p:tag name="ANNOTATION_LEFT_32" val="76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70.5"/>
  <p:tag name="ANNOTATION_END_33" val="372.3"/>
  <p:tag name="ANNOTATION_TOP_33" val="413"/>
  <p:tag name="ANNOTATION_LEFT_33" val="76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72.3"/>
  <p:tag name="ANNOTATION_END_34" val="373.6"/>
  <p:tag name="ANNOTATION_TOP_34" val="392"/>
  <p:tag name="ANNOTATION_LEFT_34" val="798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73.6"/>
  <p:tag name="ANNOTATION_END_35" val="375.1"/>
  <p:tag name="ANNOTATION_TOP_35" val="416"/>
  <p:tag name="ANNOTATION_LEFT_35" val="776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75.1"/>
  <p:tag name="ANNOTATION_END_36" val="379.5"/>
  <p:tag name="ANNOTATION_TOP_36" val="396"/>
  <p:tag name="ANNOTATION_LEFT_36" val="72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79.5"/>
  <p:tag name="ANNOTATION_END_37" val="382.1"/>
  <p:tag name="ANNOTATION_TOP_37" val="376"/>
  <p:tag name="ANNOTATION_LEFT_37" val="782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82.1"/>
  <p:tag name="ANNOTATION_END_38" val="383.8"/>
  <p:tag name="ANNOTATION_TOP_38" val="428"/>
  <p:tag name="ANNOTATION_LEFT_38" val="776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83.8"/>
  <p:tag name="ANNOTATION_END_39" val="387.4"/>
  <p:tag name="ANNOTATION_TOP_39" val="396"/>
  <p:tag name="ANNOTATION_LEFT_39" val="7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87.4"/>
  <p:tag name="ANNOTATION_END_40" val="396.3"/>
  <p:tag name="ANNOTATION_TOP_40" val="353"/>
  <p:tag name="ANNOTATION_LEFT_40" val="725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96.3"/>
  <p:tag name="ANNOTATION_END_41" val="397.9"/>
  <p:tag name="ANNOTATION_TOP_41" val="421"/>
  <p:tag name="ANNOTATION_LEFT_41" val="823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97.9"/>
  <p:tag name="ANNOTATION_END_42" val="401.9"/>
  <p:tag name="ANNOTATION_TOP_42" val="378"/>
  <p:tag name="ANNOTATION_LEFT_42" val="862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01.9"/>
  <p:tag name="ANNOTATION_END_43" val="403.0"/>
  <p:tag name="ANNOTATION_TOP_43" val="334"/>
  <p:tag name="ANNOTATION_LEFT_43" val="76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03.0"/>
  <p:tag name="ANNOTATION_END_44" val="404.1"/>
  <p:tag name="ANNOTATION_TOP_44" val="334"/>
  <p:tag name="ANNOTATION_LEFT_44" val="852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4.1"/>
  <p:tag name="ANNOTATION_END_45" val="405.2"/>
  <p:tag name="ANNOTATION_TOP_45" val="408"/>
  <p:tag name="ANNOTATION_LEFT_45" val="69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5.2"/>
  <p:tag name="ANNOTATION_END_46" val="407.0"/>
  <p:tag name="ANNOTATION_TOP_46" val="396"/>
  <p:tag name="ANNOTATION_LEFT_46" val="87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7.0"/>
  <p:tag name="ANNOTATION_END_47" val="409.2"/>
  <p:tag name="ANNOTATION_TOP_47" val="419"/>
  <p:tag name="ANNOTATION_LEFT_47" val="856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9.2"/>
  <p:tag name="ANNOTATION_END_48" val="410.3"/>
  <p:tag name="ANNOTATION_TOP_48" val="359"/>
  <p:tag name="ANNOTATION_LEFT_48" val="867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10.3"/>
  <p:tag name="ANNOTATION_END_49" val="416.9"/>
  <p:tag name="ANNOTATION_TOP_49" val="392"/>
  <p:tag name="ANNOTATION_LEFT_49" val="852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16.9"/>
  <p:tag name="ANNOTATION_END_50" val="418.1"/>
  <p:tag name="ANNOTATION_TOP_50" val="396"/>
  <p:tag name="ANNOTATION_LEFT_50" val="807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18.1"/>
  <p:tag name="ANNOTATION_END_51" val="429.9"/>
  <p:tag name="ANNOTATION_TOP_51" val="358"/>
  <p:tag name="ANNOTATION_LEFT_51" val="81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9.9"/>
  <p:tag name="ANNOTATION_END_52" val="430.8"/>
  <p:tag name="ANNOTATION_TOP_52" val="396"/>
  <p:tag name="ANNOTATION_LEFT_52" val="82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30.8"/>
  <p:tag name="ANNOTATION_END_53" val="431.9"/>
  <p:tag name="ANNOTATION_TOP_53" val="396"/>
  <p:tag name="ANNOTATION_LEFT_53" val="732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1.9"/>
  <p:tag name="ANNOTATION_END_54" val="438.3"/>
  <p:tag name="ANNOTATION_TOP_54" val="345"/>
  <p:tag name="ANNOTATION_LEFT_54" val="72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8.3"/>
  <p:tag name="ANNOTATION_END_55" val="440.2"/>
  <p:tag name="ANNOTATION_TOP_55" val="503"/>
  <p:tag name="ANNOTATION_LEFT_55" val="84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0.2"/>
  <p:tag name="ANNOTATION_END_56" val="445.9"/>
  <p:tag name="ANNOTATION_TOP_56" val="512"/>
  <p:tag name="ANNOTATION_LEFT_56" val="747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45.9"/>
  <p:tag name="ANNOTATION_END_57" val="449.2"/>
  <p:tag name="ANNOTATION_TOP_57" val="572"/>
  <p:tag name="ANNOTATION_LEFT_57" val="66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49.2"/>
  <p:tag name="ANNOTATION_END_58" val="453.8"/>
  <p:tag name="ANNOTATION_TOP_58" val="664"/>
  <p:tag name="ANNOTATION_LEFT_58" val="66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3.8"/>
  <p:tag name="ANNOTATION_END_59" val="461.3"/>
  <p:tag name="ANNOTATION_TOP_59" val="556"/>
  <p:tag name="ANNOTATION_LEFT_59" val="661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61.3"/>
  <p:tag name="ANNOTATION_END_60" val="462.2"/>
  <p:tag name="ANNOTATION_TOP_60" val="498"/>
  <p:tag name="ANNOTATION_LEFT_60" val="73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62.2"/>
  <p:tag name="ANNOTATION_END_61" val="463.0"/>
  <p:tag name="ANNOTATION_TOP_61" val="583"/>
  <p:tag name="ANNOTATION_LEFT_61" val="687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3.0"/>
  <p:tag name="ANNOTATION_END_62" val="465.2"/>
  <p:tag name="ANNOTATION_TOP_62" val="575"/>
  <p:tag name="ANNOTATION_LEFT_62" val="777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5.2"/>
  <p:tag name="ANNOTATION_END_63" val="465.9"/>
  <p:tag name="ANNOTATION_TOP_63" val="648"/>
  <p:tag name="ANNOTATION_LEFT_63" val="661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5.9"/>
  <p:tag name="ANNOTATION_END_64" val="467.8"/>
  <p:tag name="ANNOTATION_TOP_64" val="650"/>
  <p:tag name="ANNOTATION_LEFT_64" val="77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7.8"/>
  <p:tag name="ANNOTATION_END_65" val="469.2"/>
  <p:tag name="ANNOTATION_TOP_65" val="506"/>
  <p:tag name="ANNOTATION_LEFT_65" val="843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9.2"/>
  <p:tag name="ANNOTATION_END_66" val="470.4"/>
  <p:tag name="ANNOTATION_TOP_66" val="573"/>
  <p:tag name="ANNOTATION_LEFT_66" val="67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70.4"/>
  <p:tag name="ANNOTATION_END_67" val="472.0"/>
  <p:tag name="ANNOTATION_TOP_67" val="586"/>
  <p:tag name="ANNOTATION_LEFT_67" val="861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472.0"/>
  <p:tag name="ANNOTATION_END_68" val="472.6"/>
  <p:tag name="ANNOTATION_TOP_68" val="660"/>
  <p:tag name="ANNOTATION_LEFT_68" val="674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472.6"/>
  <p:tag name="ANNOTATION_END_69" val="474.1"/>
  <p:tag name="ANNOTATION_TOP_69" val="662"/>
  <p:tag name="ANNOTATION_LEFT_69" val="8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474.1"/>
  <p:tag name="ANNOTATION_END_70" val="478.3"/>
  <p:tag name="ANNOTATION_TOP_70" val="536"/>
  <p:tag name="ANNOTATION_LEFT_70" val="721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478.3"/>
  <p:tag name="ANNOTATION_END_71" val="485.1"/>
  <p:tag name="ANNOTATION_TOP_71" val="569"/>
  <p:tag name="ANNOTATION_LEFT_71" val="75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485.1"/>
  <p:tag name="ANNOTATION_END_72" val="492.0"/>
  <p:tag name="ANNOTATION_TOP_72" val="629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492.0"/>
  <p:tag name="ANNOTATION_END_73" val="493.3"/>
  <p:tag name="ANNOTATION_TOP_73" val="669"/>
  <p:tag name="ANNOTATION_LEFT_73" val="759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493.3"/>
  <p:tag name="ANNOTATION_END_74" val="502.4"/>
  <p:tag name="ANNOTATION_TOP_74" val="627"/>
  <p:tag name="ANNOTATION_LEFT_74" val="785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02.4"/>
  <p:tag name="ANNOTATION_END_75" val="506.7"/>
  <p:tag name="ANNOTATION_TOP_75" val="640"/>
  <p:tag name="ANNOTATION_LEFT_75" val="763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06.7"/>
  <p:tag name="ANNOTATION_END_76" val="508.2"/>
  <p:tag name="ANNOTATION_TOP_76" val="571"/>
  <p:tag name="ANNOTATION_LEFT_76" val="810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08.2"/>
  <p:tag name="ANNOTATION_END_77" val="510.1"/>
  <p:tag name="ANNOTATION_TOP_77" val="568"/>
  <p:tag name="ANNOTATION_LEFT_77" val="847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10.1"/>
  <p:tag name="ANNOTATION_END_78" val="511.5"/>
  <p:tag name="ANNOTATION_TOP_78" val="600"/>
  <p:tag name="ANNOTATION_LEFT_78" val="846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11.5"/>
  <p:tag name="ANNOTATION_END_79" val="516.1"/>
  <p:tag name="ANNOTATION_TOP_79" val="552"/>
  <p:tag name="ANNOTATION_LEFT_79" val="868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16.1"/>
  <p:tag name="ANNOTATION_END_80" val="518.7"/>
  <p:tag name="ANNOTATION_TOP_80" val="645"/>
  <p:tag name="ANNOTATION_LEFT_80" val="862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18.7"/>
  <p:tag name="ANNOTATION_END_81" val="519.8"/>
  <p:tag name="ANNOTATION_TOP_81" val="673"/>
  <p:tag name="ANNOTATION_LEFT_81" val="856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19.8"/>
  <p:tag name="ANNOTATION_END_82" val="541.6"/>
  <p:tag name="ANNOTATION_TOP_82" val="629"/>
  <p:tag name="ANNOTATION_LEFT_82" val="817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1.6"/>
  <p:tag name="ANNOTATION_END_83" val="543.4"/>
  <p:tag name="ANNOTATION_TOP_83" val="649"/>
  <p:tag name="ANNOTATION_LEFT_83" val="771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3.4"/>
  <p:tag name="ANNOTATION_END_84" val="547.6"/>
  <p:tag name="ANNOTATION_TOP_84" val="669"/>
  <p:tag name="ANNOTATION_LEFT_84" val="770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6"/>
  <p:tag name="ANNOTATION_END_85" val="549.7"/>
  <p:tag name="ANNOTATION_TOP_85" val="629"/>
  <p:tag name="ANNOTATION_LEFT_85" val="744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9.7"/>
  <p:tag name="ANNOTATION_END_86" val="550.3"/>
  <p:tag name="ANNOTATION_TOP_86" val="676"/>
  <p:tag name="ANNOTATION_LEFT_86" val="763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50.3"/>
  <p:tag name="ANNOTATION_END_87" val="557.4"/>
  <p:tag name="ANNOTATION_TOP_87" val="619"/>
  <p:tag name="ANNOTATION_LEFT_87" val="785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7.4"/>
  <p:tag name="ANNOTATION_END_88" val="565.4"/>
  <p:tag name="ANNOTATION_TOP_88" val="558"/>
  <p:tag name="ANNOTATION_LEFT_88" val="819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65.4"/>
  <p:tag name="ANNOTATION_END_89" val="567.1"/>
  <p:tag name="ANNOTATION_TOP_89" val="600"/>
  <p:tag name="ANNOTATION_LEFT_89" val="847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67.1"/>
  <p:tag name="ANNOTATION_END_90" val="578.1"/>
  <p:tag name="ANNOTATION_TOP_90" val="552"/>
  <p:tag name="ANNOTATION_LEFT_90" val="872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78.1"/>
  <p:tag name="ANNOTATION_END_91" val="581.2"/>
  <p:tag name="ANNOTATION_TOP_91" val="565"/>
  <p:tag name="ANNOTATION_LEFT_91" val="856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81.2"/>
  <p:tag name="ANNOTATION_END_92" val="582.9"/>
  <p:tag name="ANNOTATION_TOP_92" val="586"/>
  <p:tag name="ANNOTATION_LEFT_92" val="675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82.9"/>
  <p:tag name="ANNOTATION_END_93" val="584.9"/>
  <p:tag name="ANNOTATION_TOP_93" val="643"/>
  <p:tag name="ANNOTATION_LEFT_93" val="854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84.9"/>
  <p:tag name="ANNOTATION_END_94" val="594.1"/>
  <p:tag name="ANNOTATION_TOP_94" val="662"/>
  <p:tag name="ANNOTATION_LEFT_94" val="683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94.1"/>
  <p:tag name="ANNOTATION_END_95" val="596.8"/>
  <p:tag name="ANNOTATION_TOP_95" val="582"/>
  <p:tag name="ANNOTATION_LEFT_95" val="726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96.8"/>
  <p:tag name="ANNOTATION_END_96" val="597.9"/>
  <p:tag name="ANNOTATION_TOP_96" val="571"/>
  <p:tag name="ANNOTATION_LEFT_96" val="760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97.9"/>
  <p:tag name="ANNOTATION_END_97" val="600.1"/>
  <p:tag name="ANNOTATION_TOP_97" val="603"/>
  <p:tag name="ANNOTATION_LEFT_97" val="76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600.1"/>
  <p:tag name="ANNOTATION_END_98" val="601.3"/>
  <p:tag name="ANNOTATION_TOP_98" val="512"/>
  <p:tag name="ANNOTATION_LEFT_98" val="768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601.3"/>
  <p:tag name="ANNOTATION_END_99" val="602.2"/>
  <p:tag name="ANNOTATION_TOP_99" val="582"/>
  <p:tag name="ANNOTATION_LEFT_99" val="672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02.2"/>
  <p:tag name="ANNOTATION_TOP_100" val="577"/>
  <p:tag name="ANNOTATION_LEFT_100" val="768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54.80/173.7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bee6b464b841f080a4555557a682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9e41dfcc5d44289ec9c6a3dd4cd3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7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ANNOTATION_TYPE_1" val="0"/>
  <p:tag name="ANNOTATION_START_1" val="10.0"/>
  <p:tag name="ANNOTATION_END_1" val="14.0"/>
  <p:tag name="ANNOTATION_TOP_1" val="38"/>
  <p:tag name="ANNOTATION_LEFT_1" val="15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0"/>
  <p:tag name="ANNOTATION_END_2" val="24.5"/>
  <p:tag name="ANNOTATION_TOP_2" val="138"/>
  <p:tag name="ANNOTATION_LEFT_2" val="3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5"/>
  <p:tag name="ANNOTATION_END_3" val="28.2"/>
  <p:tag name="ANNOTATION_TOP_3" val="145"/>
  <p:tag name="ANNOTATION_LEFT_3" val="55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33.5"/>
  <p:tag name="ANNOTATION_TOP_4" val="149"/>
  <p:tag name="ANNOTATION_LEFT_4" val="22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8.7"/>
  <p:tag name="ANNOTATION_TOP_5" val="197"/>
  <p:tag name="ANNOTATION_LEFT_5" val="71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0.0"/>
  <p:tag name="ANNOTATION_TOP_6" val="170"/>
  <p:tag name="ANNOTATION_LEFT_6" val="1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0"/>
  <p:tag name="ANNOTATION_END_7" val="43.4"/>
  <p:tag name="ANNOTATION_TOP_7" val="177"/>
  <p:tag name="ANNOTATION_LEFT_7" val="23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2"/>
  <p:tag name="ANNOTATION_TOP_8" val="180"/>
  <p:tag name="ANNOTATION_LEFT_8" val="36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50.2"/>
  <p:tag name="ANNOTATION_END_9" val="50.2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50.2"/>
  <p:tag name="ANNOTATION_END_10" val="63.3"/>
  <p:tag name="ANNOTATION_TOP_10" val="245"/>
  <p:tag name="ANNOTATION_LEFT_10" val="339"/>
  <p:tag name="ANNOTATION_WIDTH_10" val="148"/>
  <p:tag name="ANNOTATION_HEIGHT_10" val="5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3.3"/>
  <p:tag name="ANNOTATION_END_11" val="66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7.4"/>
  <p:tag name="ANNOTATION_TOP_12" val="265"/>
  <p:tag name="ANNOTATION_LEFT_12" val="34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4"/>
  <p:tag name="ANNOTATION_END_13" val="78.9"/>
  <p:tag name="ANNOTATION_TOP_13" val="302"/>
  <p:tag name="ANNOTATION_LEFT_13" val="2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9"/>
  <p:tag name="ANNOTATION_END_14" val="81.9"/>
  <p:tag name="ANNOTATION_TOP_14" val="304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9"/>
  <p:tag name="ANNOTATION_END_15" val="82.9"/>
  <p:tag name="ANNOTATION_TOP_15" val="330"/>
  <p:tag name="ANNOTATION_LEFT_15" val="7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9"/>
  <p:tag name="ANNOTATION_END_16" val="92.1"/>
  <p:tag name="ANNOTATION_TOP_16" val="324"/>
  <p:tag name="ANNOTATION_LEFT_16" val="20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1"/>
  <p:tag name="ANNOTATION_END_17" val="109.2"/>
  <p:tag name="ANNOTATION_TOP_17" val="395"/>
  <p:tag name="ANNOTATION_LEFT_17" val="3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09.2"/>
  <p:tag name="ANNOTATION_END_18" val="109.2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09.2"/>
  <p:tag name="ANNOTATION_END_19" val="112.6"/>
  <p:tag name="ANNOTATION_TOP_19" val="415"/>
  <p:tag name="ANNOTATION_LEFT_19" val="567"/>
  <p:tag name="ANNOTATION_WIDTH_19" val="97"/>
  <p:tag name="ANNOTATION_HEIGHT_19" val="31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2.6"/>
  <p:tag name="ANNOTATION_END_20" val="112.6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12.6"/>
  <p:tag name="ANNOTATION_END_21" val="125.3"/>
  <p:tag name="ANNOTATION_TOP_21" val="443"/>
  <p:tag name="ANNOTATION_LEFT_21" val="50"/>
  <p:tag name="ANNOTATION_WIDTH_21" val="91"/>
  <p:tag name="ANNOTATION_HEIGHT_21" val="40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5.3"/>
  <p:tag name="ANNOTATION_END_22" val="136.7"/>
  <p:tag name="ANNOTATION_TOP_22" val="-22"/>
  <p:tag name="ANNOTATION_LEFT_22" val="-22"/>
  <p:tag name="ANNOTATION_WIDTH_22" val="1004"/>
  <p:tag name="ANNOTATION_HEIGHT_22" val="764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36.7"/>
  <p:tag name="ANNOTATION_END_23" val="136.7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36.7"/>
  <p:tag name="ANNOTATION_END_24" val="144.2"/>
  <p:tag name="ANNOTATION_TOP_24" val="533"/>
  <p:tag name="ANNOTATION_LEFT_24" val="209"/>
  <p:tag name="ANNOTATION_WIDTH_24" val="45"/>
  <p:tag name="ANNOTATION_HEIGHT_24" val="32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44.2"/>
  <p:tag name="ANNOTATION_END_25" val="145.8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0"/>
  <p:tag name="ANNOTATION_START_26" val="145.8"/>
  <p:tag name="ANNOTATION_END_26" val="156.9"/>
  <p:tag name="ANNOTATION_TOP_26" val="514"/>
  <p:tag name="ANNOTATION_LEFT_26" val="75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6.9"/>
  <p:tag name="ANNOTATION_END_27" val="178.6"/>
  <p:tag name="ANNOTATION_TOP_27" val="546"/>
  <p:tag name="ANNOTATION_LEFT_27" val="295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78.6"/>
  <p:tag name="ANNOTATION_END_28" val="178.6"/>
  <p:tag name="ANNOTATION_TOP_28" val="-22"/>
  <p:tag name="ANNOTATION_LEFT_28" val="-22"/>
  <p:tag name="ANNOTATION_WIDTH_28" val="1004"/>
  <p:tag name="ANNOTATION_HEIGHT_28" val="764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255"/>
  <p:tag name="ANNOTATION_FILL_COLOR_28" val="855309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78.6"/>
  <p:tag name="ANNOTATION_END_29" val="192.5"/>
  <p:tag name="ANNOTATION_TOP_29" val="654"/>
  <p:tag name="ANNOTATION_LEFT_29" val="53"/>
  <p:tag name="ANNOTATION_WIDTH_29" val="653"/>
  <p:tag name="ANNOTATION_HEIGHT_29" val="4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255"/>
  <p:tag name="ANNOTATION_FILL_COLOR_29" val="855309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92.5"/>
  <p:tag name="ANNOTATION_END_30" val="214.4"/>
  <p:tag name="ANNOTATION_TOP_30" val="-22"/>
  <p:tag name="ANNOTATION_LEFT_30" val="-22"/>
  <p:tag name="ANNOTATION_WIDTH_30" val="1004"/>
  <p:tag name="ANNOTATION_HEIGHT_30" val="764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255"/>
  <p:tag name="ANNOTATION_FILL_COLOR_30" val="855309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14.4"/>
  <p:tag name="ANNOTATION_END_31" val="214.4"/>
  <p:tag name="ANNOTATION_TOP_31" val="-22"/>
  <p:tag name="ANNOTATION_LEFT_31" val="-22"/>
  <p:tag name="ANNOTATION_WIDTH_31" val="1004"/>
  <p:tag name="ANNOTATION_HEIGHT_31" val="764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255"/>
  <p:tag name="ANNOTATION_FILL_COLOR_31" val="855309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14.4"/>
  <p:tag name="ANNOTATION_END_32" val="217.9"/>
  <p:tag name="ANNOTATION_TOP_32" val="563"/>
  <p:tag name="ANNOTATION_LEFT_32" val="370"/>
  <p:tag name="ANNOTATION_WIDTH_32" val="300"/>
  <p:tag name="ANNOTATION_HEIGHT_32" val="39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255"/>
  <p:tag name="ANNOTATION_FILL_COLOR_32" val="855309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17.9"/>
  <p:tag name="ANNOTATION_END_33" val="217.9"/>
  <p:tag name="ANNOTATION_TOP_33" val="-22"/>
  <p:tag name="ANNOTATION_LEFT_33" val="-22"/>
  <p:tag name="ANNOTATION_WIDTH_33" val="1004"/>
  <p:tag name="ANNOTATION_HEIGHT_33" val="764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255"/>
  <p:tag name="ANNOTATION_FILL_COLOR_33" val="855309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17.9"/>
  <p:tag name="ANNOTATION_END_34" val="220.9"/>
  <p:tag name="ANNOTATION_TOP_34" val="590"/>
  <p:tag name="ANNOTATION_LEFT_34" val="49"/>
  <p:tag name="ANNOTATION_WIDTH_34" val="184"/>
  <p:tag name="ANNOTATION_HEIGHT_34" val="37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255"/>
  <p:tag name="ANNOTATION_FILL_COLOR_34" val="855309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20.9"/>
  <p:tag name="ANNOTATION_END_35" val="220.9"/>
  <p:tag name="ANNOTATION_TOP_35" val="-22"/>
  <p:tag name="ANNOTATION_LEFT_35" val="-22"/>
  <p:tag name="ANNOTATION_WIDTH_35" val="1004"/>
  <p:tag name="ANNOTATION_HEIGHT_35" val="764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255"/>
  <p:tag name="ANNOTATION_FILL_COLOR_35" val="855309"/>
  <p:tag name="ANNOTATION_FILL_ALPHA_35" val="50"/>
  <p:tag name="ANNOTATION_BORDER_WIDTH_35" val="2"/>
  <p:tag name="ANNOTATION_SLIDE_WIDTH_35" val="960"/>
  <p:tag name="ANNOTATION_SLIDE_HEIGHT_35" val="720"/>
  <p:tag name="ANNOTATION_TYPE_36" val="2"/>
  <p:tag name="ANNOTATION_START_36" val="220.9"/>
  <p:tag name="ANNOTATION_END_36" val="223.8"/>
  <p:tag name="ANNOTATION_TOP_36" val="419"/>
  <p:tag name="ANNOTATION_LEFT_36" val="568"/>
  <p:tag name="ANNOTATION_WIDTH_36" val="114"/>
  <p:tag name="ANNOTATION_HEIGHT_36" val="38"/>
  <p:tag name="ANNOTATION_ANIMATION_36" val="4"/>
  <p:tag name="ANNOTATION_ROTATION_36" val="0"/>
  <p:tag name="ANNOTATION_SUB_TYPE_36" val="11"/>
  <p:tag name="ANNOTATION_LOOP_COUNT_36" val="1"/>
  <p:tag name="ANNOTATION_BOX_RADIUS_36" val="5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223.8"/>
  <p:tag name="ANNOTATION_END_37" val="239.8"/>
  <p:tag name="ANNOTATION_TOP_37" val="-22"/>
  <p:tag name="ANNOTATION_LEFT_37" val="-22"/>
  <p:tag name="ANNOTATION_WIDTH_37" val="1004"/>
  <p:tag name="ANNOTATION_HEIGHT_37" val="764"/>
  <p:tag name="ANNOTATION_ANIMATION_37" val="4"/>
  <p:tag name="ANNOTATION_ROTATION_37" val="0"/>
  <p:tag name="ANNOTATION_SUB_TYPE_37" val="11"/>
  <p:tag name="ANNOTATION_LOOP_COUNT_37" val="1"/>
  <p:tag name="ANNOTATION_BOX_RADIUS_37" val="0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39.8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247.952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74126b6cb439bbf3ac9366e012ab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74bfe2ee9940008cbe142b90c07b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ANNOTATION_TYPE_1" val="2"/>
  <p:tag name="ANNOTATION_START_1" val="35.2"/>
  <p:tag name="ANNOTATION_END_1" val="35.2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2"/>
  <p:tag name="ANNOTATION_END_2" val="55.5"/>
  <p:tag name="ANNOTATION_TOP_2" val="216"/>
  <p:tag name="ANNOTATION_LEFT_2" val="365"/>
  <p:tag name="ANNOTATION_WIDTH_2" val="77"/>
  <p:tag name="ANNOTATION_HEIGHT_2" val="3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5.5"/>
  <p:tag name="ANNOTATION_END_3" val="55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5.5"/>
  <p:tag name="ANNOTATION_END_4" val="81.1"/>
  <p:tag name="ANNOTATION_TOP_4" val="216"/>
  <p:tag name="ANNOTATION_LEFT_4" val="842"/>
  <p:tag name="ANNOTATION_WIDTH_4" val="68"/>
  <p:tag name="ANNOTATION_HEIGHT_4" val="43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1.1"/>
  <p:tag name="ANNOTATION_END_5" val="81.1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1.1"/>
  <p:tag name="ANNOTATION_END_6" val="107.1"/>
  <p:tag name="ANNOTATION_TOP_6" val="248"/>
  <p:tag name="ANNOTATION_LEFT_6" val="369"/>
  <p:tag name="ANNOTATION_WIDTH_6" val="82"/>
  <p:tag name="ANNOTATION_HEIGHT_6" val="37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107.1"/>
  <p:tag name="ANNOTATION_END_7" val="108.4"/>
  <p:tag name="ANNOTATION_TOP_7" val="199"/>
  <p:tag name="ANNOTATION_LEFT_7" val="5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8.4"/>
  <p:tag name="ANNOTATION_END_8" val="118.0"/>
  <p:tag name="ANNOTATION_TOP_8" val="264"/>
  <p:tag name="ANNOTATION_LEFT_8" val="42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8.0"/>
  <p:tag name="ANNOTATION_END_9" val="119.4"/>
  <p:tag name="ANNOTATION_TOP_9" val="412"/>
  <p:tag name="ANNOTATION_LEFT_9" val="6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9.4"/>
  <p:tag name="ANNOTATION_END_10" val="120.7"/>
  <p:tag name="ANNOTATION_TOP_10" val="414"/>
  <p:tag name="ANNOTATION_LEFT_10" val="25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7"/>
  <p:tag name="ANNOTATION_END_11" val="128.1"/>
  <p:tag name="ANNOTATION_TOP_11" val="407"/>
  <p:tag name="ANNOTATION_LEFT_11" val="465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8.1"/>
  <p:tag name="ANNOTATION_END_12" val="129.3"/>
  <p:tag name="ANNOTATION_TOP_12" val="619"/>
  <p:tag name="ANNOTATION_LEFT_12" val="6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9.3"/>
  <p:tag name="ANNOTATION_END_13" val="130.5"/>
  <p:tag name="ANNOTATION_TOP_13" val="414"/>
  <p:tag name="ANNOTATION_LEFT_13" val="6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5"/>
  <p:tag name="ANNOTATION_END_14" val="131.9"/>
  <p:tag name="ANNOTATION_TOP_14" val="623"/>
  <p:tag name="ANNOTATION_LEFT_14" val="7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9"/>
  <p:tag name="ANNOTATION_END_15" val="132.7"/>
  <p:tag name="ANNOTATION_TOP_15" val="425"/>
  <p:tag name="ANNOTATION_LEFT_15" val="25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2.7"/>
  <p:tag name="ANNOTATION_END_16" val="134.4"/>
  <p:tag name="ANNOTATION_TOP_16" val="602"/>
  <p:tag name="ANNOTATION_LEFT_16" val="26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4"/>
  <p:tag name="ANNOTATION_END_17" val="135.1"/>
  <p:tag name="ANNOTATION_TOP_17" val="419"/>
  <p:tag name="ANNOTATION_LEFT_17" val="47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1"/>
  <p:tag name="ANNOTATION_END_18" val="146.8"/>
  <p:tag name="ANNOTATION_TOP_18" val="596"/>
  <p:tag name="ANNOTATION_LEFT_18" val="47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8"/>
  <p:tag name="ANNOTATION_END_19" val="147.6"/>
  <p:tag name="ANNOTATION_TOP_19" val="416"/>
  <p:tag name="ANNOTATION_LEFT_19" val="72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49.6"/>
  <p:tag name="ANNOTATION_TOP_20" val="402"/>
  <p:tag name="ANNOTATION_LEFT_20" val="26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9.6"/>
  <p:tag name="ANNOTATION_END_21" val="150.2"/>
  <p:tag name="ANNOTATION_TOP_21" val="610"/>
  <p:tag name="ANNOTATION_LEFT_21" val="7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0.2"/>
  <p:tag name="ANNOTATION_END_22" val="150.9"/>
  <p:tag name="ANNOTATION_TOP_22" val="605"/>
  <p:tag name="ANNOTATION_LEFT_22" val="27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9"/>
  <p:tag name="ANNOTATION_END_23" val="151.6"/>
  <p:tag name="ANNOTATION_TOP_23" val="621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6"/>
  <p:tag name="ANNOTATION_END_24" val="156.1"/>
  <p:tag name="ANNOTATION_TOP_24" val="614"/>
  <p:tag name="ANNOTATION_LEFT_24" val="26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6.1"/>
  <p:tag name="ANNOTATION_END_25" val="161.9"/>
  <p:tag name="ANNOTATION_TOP_25" val="388"/>
  <p:tag name="ANNOTATION_LEFT_25" val="70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9"/>
  <p:tag name="ANNOTATION_END_26" val="162.4"/>
  <p:tag name="ANNOTATION_TOP_26" val="369"/>
  <p:tag name="ANNOTATION_LEFT_26" val="72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2.4"/>
  <p:tag name="ANNOTATION_END_27" val="163.3"/>
  <p:tag name="ANNOTATION_TOP_27" val="408"/>
  <p:tag name="ANNOTATION_LEFT_27" val="71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3.3"/>
  <p:tag name="ANNOTATION_END_28" val="163.8"/>
  <p:tag name="ANNOTATION_TOP_28" val="365"/>
  <p:tag name="ANNOTATION_LEFT_28" val="719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3.8"/>
  <p:tag name="ANNOTATION_END_29" val="165.9"/>
  <p:tag name="ANNOTATION_TOP_29" val="418"/>
  <p:tag name="ANNOTATION_LEFT_29" val="721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5.9"/>
  <p:tag name="ANNOTATION_END_30" val="168.6"/>
  <p:tag name="ANNOTATION_TOP_30" val="381"/>
  <p:tag name="ANNOTATION_LEFT_30" val="753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6"/>
  <p:tag name="ANNOTATION_END_31" val="178.0"/>
  <p:tag name="ANNOTATION_TOP_31" val="389"/>
  <p:tag name="ANNOTATION_LEFT_31" val="81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0"/>
  <p:tag name="ANNOTATION_END_32" val="180.4"/>
  <p:tag name="ANNOTATION_TOP_32" val="388"/>
  <p:tag name="ANNOTATION_LEFT_32" val="834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0.4"/>
  <p:tag name="ANNOTATION_END_33" val="181.6"/>
  <p:tag name="ANNOTATION_TOP_33" val="367"/>
  <p:tag name="ANNOTATION_LEFT_33" val="817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6"/>
  <p:tag name="ANNOTATION_END_34" val="194.1"/>
  <p:tag name="ANNOTATION_TOP_34" val="376"/>
  <p:tag name="ANNOTATION_LEFT_34" val="72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1"/>
  <p:tag name="ANNOTATION_END_35" val="199.9"/>
  <p:tag name="ANNOTATION_TOP_35" val="406"/>
  <p:tag name="ANNOTATION_LEFT_35" val="828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9.9"/>
  <p:tag name="ANNOTATION_END_36" val="201.2"/>
  <p:tag name="ANNOTATION_TOP_36" val="389"/>
  <p:tag name="ANNOTATION_LEFT_36" val="823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1.2"/>
  <p:tag name="ANNOTATION_END_37" val="204.6"/>
  <p:tag name="ANNOTATION_TOP_37" val="457"/>
  <p:tag name="ANNOTATION_LEFT_37" val="81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6"/>
  <p:tag name="ANNOTATION_END_38" val="207.2"/>
  <p:tag name="ANNOTATION_TOP_38" val="391"/>
  <p:tag name="ANNOTATION_LEFT_38" val="848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7.2"/>
  <p:tag name="ANNOTATION_END_39" val="209.4"/>
  <p:tag name="ANNOTATION_TOP_39" val="497"/>
  <p:tag name="ANNOTATION_LEFT_39" val="852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4"/>
  <p:tag name="ANNOTATION_END_40" val="216.9"/>
  <p:tag name="ANNOTATION_TOP_40" val="390"/>
  <p:tag name="ANNOTATION_LEFT_40" val="72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6.9"/>
  <p:tag name="ANNOTATION_END_41" val="220.7"/>
  <p:tag name="ANNOTATION_TOP_41" val="462"/>
  <p:tag name="ANNOTATION_LEFT_41" val="749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0.7"/>
  <p:tag name="ANNOTATION_END_42" val="235.3"/>
  <p:tag name="ANNOTATION_TOP_42" val="388"/>
  <p:tag name="ANNOTATION_LEFT_42" val="749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5.3"/>
  <p:tag name="ANNOTATION_END_43" val="241.4"/>
  <p:tag name="ANNOTATION_TOP_43" val="462"/>
  <p:tag name="ANNOTATION_LEFT_43" val="815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1.4"/>
  <p:tag name="ANNOTATION_END_44" val="246.9"/>
  <p:tag name="ANNOTATION_TOP_44" val="454"/>
  <p:tag name="ANNOTATION_LEFT_44" val="744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6.9"/>
  <p:tag name="ANNOTATION_END_45" val="250.3"/>
  <p:tag name="ANNOTATION_TOP_45" val="491"/>
  <p:tag name="ANNOTATION_LEFT_45" val="771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50.3"/>
  <p:tag name="ANNOTATION_END_46" val="251.1"/>
  <p:tag name="ANNOTATION_TOP_46" val="489"/>
  <p:tag name="ANNOTATION_LEFT_46" val="780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51.1"/>
  <p:tag name="ANNOTATION_END_47" val="252.9"/>
  <p:tag name="ANNOTATION_TOP_47" val="486"/>
  <p:tag name="ANNOTATION_LEFT_47" val="80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52.9"/>
  <p:tag name="ANNOTATION_END_48" val="260.0"/>
  <p:tag name="ANNOTATION_TOP_48" val="490"/>
  <p:tag name="ANNOTATION_LEFT_48" val="768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0.0"/>
  <p:tag name="ANNOTATION_END_49" val="261.6"/>
  <p:tag name="ANNOTATION_TOP_49" val="456"/>
  <p:tag name="ANNOTATION_LEFT_49" val="812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1.6"/>
  <p:tag name="ANNOTATION_END_50" val="264.4"/>
  <p:tag name="ANNOTATION_TOP_50" val="499"/>
  <p:tag name="ANNOTATION_LEFT_50" val="708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4.4"/>
  <p:tag name="ANNOTATION_END_51" val="265.9"/>
  <p:tag name="ANNOTATION_TOP_51" val="461"/>
  <p:tag name="ANNOTATION_LEFT_51" val="816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5.9"/>
  <p:tag name="ANNOTATION_END_52" val="267.9"/>
  <p:tag name="ANNOTATION_TOP_52" val="496"/>
  <p:tag name="ANNOTATION_LEFT_52" val="710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9"/>
  <p:tag name="ANNOTATION_END_53" val="272.9"/>
  <p:tag name="ANNOTATION_TOP_53" val="528"/>
  <p:tag name="ANNOTATION_LEFT_53" val="737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2.9"/>
  <p:tag name="ANNOTATION_END_54" val="274.2"/>
  <p:tag name="ANNOTATION_TOP_54" val="527"/>
  <p:tag name="ANNOTATION_LEFT_54" val="749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4.2"/>
  <p:tag name="ANNOTATION_END_55" val="278.3"/>
  <p:tag name="ANNOTATION_TOP_55" val="527"/>
  <p:tag name="ANNOTATION_LEFT_55" val="776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8.3"/>
  <p:tag name="ANNOTATION_END_56" val="279.4"/>
  <p:tag name="ANNOTATION_TOP_56" val="455"/>
  <p:tag name="ANNOTATION_LEFT_56" val="815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79.4"/>
  <p:tag name="ANNOTATION_END_57" val="279.9"/>
  <p:tag name="ANNOTATION_TOP_57" val="449"/>
  <p:tag name="ANNOTATION_LEFT_57" val="74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9.9"/>
  <p:tag name="ANNOTATION_END_58" val="283.6"/>
  <p:tag name="ANNOTATION_TOP_58" val="489"/>
  <p:tag name="ANNOTATION_LEFT_58" val="702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3.6"/>
  <p:tag name="ANNOTATION_END_59" val="291.5"/>
  <p:tag name="ANNOTATION_TOP_59" val="488"/>
  <p:tag name="ANNOTATION_LEFT_59" val="847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1.5"/>
  <p:tag name="ANNOTATION_END_60" val="292.3"/>
  <p:tag name="ANNOTATION_TOP_60" val="457"/>
  <p:tag name="ANNOTATION_LEFT_60" val="744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2.3"/>
  <p:tag name="ANNOTATION_END_61" val="294.6"/>
  <p:tag name="ANNOTATION_TOP_61" val="492"/>
  <p:tag name="ANNOTATION_LEFT_61" val="715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4.6"/>
  <p:tag name="ANNOTATION_END_62" val="300.2"/>
  <p:tag name="ANNOTATION_TOP_62" val="499"/>
  <p:tag name="ANNOTATION_LEFT_62" val="859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00.2"/>
  <p:tag name="ANNOTATION_END_63" val="304.9"/>
  <p:tag name="ANNOTATION_TOP_63" val="458"/>
  <p:tag name="ANNOTATION_LEFT_63" val="746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04.9"/>
  <p:tag name="ANNOTATION_END_64" val="311.3"/>
  <p:tag name="ANNOTATION_TOP_64" val="528"/>
  <p:tag name="ANNOTATION_LEFT_64" val="808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11.3"/>
  <p:tag name="ANNOTATION_END_65" val="314.0"/>
  <p:tag name="ANNOTATION_TOP_65" val="504"/>
  <p:tag name="ANNOTATION_LEFT_65" val="71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14.0"/>
  <p:tag name="ANNOTATION_END_66" val="328.4"/>
  <p:tag name="ANNOTATION_TOP_66" val="563"/>
  <p:tag name="ANNOTATION_LEFT_66" val="775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8.4"/>
  <p:tag name="ANNOTATION_END_67" val="330.4"/>
  <p:tag name="ANNOTATION_TOP_67" val="523"/>
  <p:tag name="ANNOTATION_LEFT_67" val="81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0.4"/>
  <p:tag name="ANNOTATION_END_68" val="344.6"/>
  <p:tag name="ANNOTATION_TOP_68" val="567"/>
  <p:tag name="ANNOTATION_LEFT_68" val="773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6"/>
  <p:tag name="ANNOTATION_END_69" val="356.8"/>
  <p:tag name="ANNOTATION_TOP_69" val="490"/>
  <p:tag name="ANNOTATION_LEFT_69" val="770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56.8"/>
  <p:tag name="ANNOTATION_END_70" val="364.6"/>
  <p:tag name="ANNOTATION_TOP_70" val="534"/>
  <p:tag name="ANNOTATION_LEFT_70" val="738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6"/>
  <p:tag name="ANNOTATION_END_71" val="370.8"/>
  <p:tag name="ANNOTATION_TOP_71" val="387"/>
  <p:tag name="ANNOTATION_LEFT_71" val="71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0.8"/>
  <p:tag name="ANNOTATION_TOP_72" val="373"/>
  <p:tag name="ANNOTATION_LEFT_72" val="823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COUNT" val="72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89.662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51a8d27adc4afbb81f23f974c4fd3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37f1941ec346838a54889652eff99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ANNOTATION_TYPE_1" val="0"/>
  <p:tag name="ANNOTATION_START_1" val="4.6"/>
  <p:tag name="ANNOTATION_END_1" val="6.5"/>
  <p:tag name="ANNOTATION_TOP_1" val="157"/>
  <p:tag name="ANNOTATION_LEFT_1" val="544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12.1"/>
  <p:tag name="ANNOTATION_TOP_2" val="200"/>
  <p:tag name="ANNOTATION_LEFT_2" val="91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3.7"/>
  <p:tag name="ANNOTATION_TOP_3" val="204"/>
  <p:tag name="ANNOTATION_LEFT_3" val="3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5.1"/>
  <p:tag name="ANNOTATION_TOP_4" val="202"/>
  <p:tag name="ANNOTATION_LEFT_4" val="67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1"/>
  <p:tag name="ANNOTATION_END_5" val="16.5"/>
  <p:tag name="ANNOTATION_TOP_5" val="235"/>
  <p:tag name="ANNOTATION_LEFT_5" val="2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5"/>
  <p:tag name="ANNOTATION_END_6" val="26.9"/>
  <p:tag name="ANNOTATION_TOP_6" val="246"/>
  <p:tag name="ANNOTATION_LEFT_6" val="39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9"/>
  <p:tag name="ANNOTATION_END_7" val="33.7"/>
  <p:tag name="ANNOTATION_TOP_7" val="329"/>
  <p:tag name="ANNOTATION_LEFT_7" val="8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7"/>
  <p:tag name="ANNOTATION_END_8" val="40.5"/>
  <p:tag name="ANNOTATION_TOP_8" val="379"/>
  <p:tag name="ANNOTATION_LEFT_8" val="9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5"/>
  <p:tag name="ANNOTATION_END_9" val="67.2"/>
  <p:tag name="ANNOTATION_TOP_9" val="358"/>
  <p:tag name="ANNOTATION_LEFT_9" val="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2"/>
  <p:tag name="ANNOTATION_END_10" val="69.1"/>
  <p:tag name="ANNOTATION_TOP_10" val="453"/>
  <p:tag name="ANNOTATION_LEFT_10" val="8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1"/>
  <p:tag name="ANNOTATION_END_11" val="72.4"/>
  <p:tag name="ANNOTATION_TOP_11" val="456"/>
  <p:tag name="ANNOTATION_LEFT_11" val="3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6"/>
  <p:tag name="ANNOTATION_TOP_12" val="536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6"/>
  <p:tag name="ANNOTATION_END_13" val="78.4"/>
  <p:tag name="ANNOTATION_TOP_13" val="528"/>
  <p:tag name="ANNOTATION_LEFT_13" val="3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1.6"/>
  <p:tag name="ANNOTATION_TOP_14" val="538"/>
  <p:tag name="ANNOTATION_LEFT_14" val="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TOP_15" val="606"/>
  <p:tag name="ANNOTATION_LEFT_15" val="1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61.80"/>
  <p:tag name="ELAPSEDTIME" val="123.922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603b5d392b4e2a8f8de9f5817ecca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17e532bb8043da862109bf971648e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ANNOTATION_TYPE_1" val="0"/>
  <p:tag name="ANNOTATION_START_1" val="50.5"/>
  <p:tag name="ANNOTATION_END_1" val="52.4"/>
  <p:tag name="ANNOTATION_TOP_1" val="44"/>
  <p:tag name="ANNOTATION_LEFT_1" val="123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4"/>
  <p:tag name="ANNOTATION_END_2" val="57.8"/>
  <p:tag name="ANNOTATION_TOP_2" val="43"/>
  <p:tag name="ANNOTATION_LEFT_2" val="34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64.4"/>
  <p:tag name="ANNOTATION_TOP_3" val="46"/>
  <p:tag name="ANNOTATION_LEFT_3" val="54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4"/>
  <p:tag name="ANNOTATION_END_4" val="85.5"/>
  <p:tag name="ANNOTATION_TOP_4" val="44"/>
  <p:tag name="ANNOTATION_LEFT_4" val="7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5"/>
  <p:tag name="ANNOTATION_END_5" val="88.5"/>
  <p:tag name="ANNOTATION_TOP_5" val="174"/>
  <p:tag name="ANNOTATION_LEFT_5" val="10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8.5"/>
  <p:tag name="ANNOTATION_END_6" val="90.2"/>
  <p:tag name="ANNOTATION_TOP_6" val="177"/>
  <p:tag name="ANNOTATION_LEFT_6" val="28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0.2"/>
  <p:tag name="ANNOTATION_END_7" val="100.0"/>
  <p:tag name="ANNOTATION_TOP_7" val="172"/>
  <p:tag name="ANNOTATION_LEFT_7" val="3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0.0"/>
  <p:tag name="ANNOTATION_END_8" val="102.1"/>
  <p:tag name="ANNOTATION_TOP_8" val="171"/>
  <p:tag name="ANNOTATION_LEFT_8" val="58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1"/>
  <p:tag name="ANNOTATION_END_9" val="106.0"/>
  <p:tag name="ANNOTATION_TOP_9" val="167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0"/>
  <p:tag name="ANNOTATION_END_10" val="148.1"/>
  <p:tag name="ANNOTATION_TOP_10" val="216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8.1"/>
  <p:tag name="ANNOTATION_END_11" val="151.1"/>
  <p:tag name="ANNOTATION_TOP_11" val="322"/>
  <p:tag name="ANNOTATION_LEFT_11" val="9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1.1"/>
  <p:tag name="ANNOTATION_END_12" val="152.9"/>
  <p:tag name="ANNOTATION_TOP_12" val="319"/>
  <p:tag name="ANNOTATION_LEFT_12" val="33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2.9"/>
  <p:tag name="ANNOTATION_END_13" val="171.9"/>
  <p:tag name="ANNOTATION_TOP_13" val="324"/>
  <p:tag name="ANNOTATION_LEFT_13" val="45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9"/>
  <p:tag name="ANNOTATION_END_14" val="175.7"/>
  <p:tag name="ANNOTATION_TOP_14" val="356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7"/>
  <p:tag name="ANNOTATION_END_15" val="179.7"/>
  <p:tag name="ANNOTATION_TOP_15" val="362"/>
  <p:tag name="ANNOTATION_LEFT_15" val="53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9.7"/>
  <p:tag name="ANNOTATION_END_16" val="188.5"/>
  <p:tag name="ANNOTATION_TOP_16" val="354"/>
  <p:tag name="ANNOTATION_LEFT_16" val="67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8.5"/>
  <p:tag name="ANNOTATION_END_17" val="194.8"/>
  <p:tag name="ANNOTATION_TOP_17" val="390"/>
  <p:tag name="ANNOTATION_LEFT_17" val="15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4.8"/>
  <p:tag name="ANNOTATION_END_18" val="197.0"/>
  <p:tag name="ANNOTATION_TOP_18" val="379"/>
  <p:tag name="ANNOTATION_LEFT_18" val="377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7.0"/>
  <p:tag name="ANNOTATION_END_19" val="199.1"/>
  <p:tag name="ANNOTATION_TOP_19" val="383"/>
  <p:tag name="ANNOTATION_LEFT_19" val="45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9.1"/>
  <p:tag name="ANNOTATION_END_20" val="200.4"/>
  <p:tag name="ANNOTATION_TOP_20" val="387"/>
  <p:tag name="ANNOTATION_LEFT_20" val="642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00.4"/>
  <p:tag name="ANNOTATION_END_21" val="201.4"/>
  <p:tag name="ANNOTATION_TOP_21" val="385"/>
  <p:tag name="ANNOTATION_LEFT_21" val="75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1.4"/>
  <p:tag name="ANNOTATION_END_22" val="202.4"/>
  <p:tag name="ANNOTATION_TOP_22" val="410"/>
  <p:tag name="ANNOTATION_LEFT_22" val="149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4"/>
  <p:tag name="ANNOTATION_END_23" val="216.9"/>
  <p:tag name="ANNOTATION_TOP_23" val="407"/>
  <p:tag name="ANNOTATION_LEFT_23" val="2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6.9"/>
  <p:tag name="ANNOTATION_END_24" val="235.0"/>
  <p:tag name="ANNOTATION_TOP_24" val="493"/>
  <p:tag name="ANNOTATION_LEFT_24" val="8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5.0"/>
  <p:tag name="ANNOTATION_END_25" val="238.1"/>
  <p:tag name="ANNOTATION_TOP_25" val="530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8.1"/>
  <p:tag name="ANNOTATION_END_26" val="250.8"/>
  <p:tag name="ANNOTATION_TOP_26" val="526"/>
  <p:tag name="ANNOTATION_LEFT_26" val="31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0.8"/>
  <p:tag name="ANNOTATION_END_27" val="252.9"/>
  <p:tag name="ANNOTATION_TOP_27" val="527"/>
  <p:tag name="ANNOTATION_LEFT_27" val="60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2.9"/>
  <p:tag name="ANNOTATION_END_28" val="258.4"/>
  <p:tag name="ANNOTATION_TOP_28" val="557"/>
  <p:tag name="ANNOTATION_LEFT_28" val="157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8.4"/>
  <p:tag name="ANNOTATION_END_29" val="262.6"/>
  <p:tag name="ANNOTATION_TOP_29" val="592"/>
  <p:tag name="ANNOTATION_LEFT_29" val="163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2.6"/>
  <p:tag name="ANNOTATION_END_30" val="272.3"/>
  <p:tag name="ANNOTATION_TOP_30" val="591"/>
  <p:tag name="ANNOTATION_LEFT_30" val="616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72.3"/>
  <p:tag name="ANNOTATION_END_31" val="273.2"/>
  <p:tag name="ANNOTATION_TOP_31" val="622"/>
  <p:tag name="ANNOTATION_LEFT_31" val="1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3.2"/>
  <p:tag name="ANNOTATION_END_32" val="277.7"/>
  <p:tag name="ANNOTATION_TOP_32" val="625"/>
  <p:tag name="ANNOTATION_LEFT_32" val="37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7.7"/>
  <p:tag name="ANNOTATION_END_33" val="280.8"/>
  <p:tag name="ANNOTATION_TOP_33" val="620"/>
  <p:tag name="ANNOTATION_LEFT_33" val="428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8"/>
  <p:tag name="ANNOTATION_END_34" val="281.6"/>
  <p:tag name="ANNOTATION_TOP_34" val="487"/>
  <p:tag name="ANNOTATION_LEFT_34" val="214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6"/>
  <p:tag name="ANNOTATION_END_35" val="282.7"/>
  <p:tag name="ANNOTATION_TOP_35" val="481"/>
  <p:tag name="ANNOTATION_LEFT_35" val="393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7"/>
  <p:tag name="ANNOTATION_END_36" val="284.0"/>
  <p:tag name="ANNOTATION_TOP_36" val="478"/>
  <p:tag name="ANNOTATION_LEFT_36" val="48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0"/>
  <p:tag name="ANNOTATION_END_37" val="287.8"/>
  <p:tag name="ANNOTATION_TOP_37" val="481"/>
  <p:tag name="ANNOTATION_LEFT_37" val="568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7.8"/>
  <p:tag name="ANNOTATION_END_38" val="293.3"/>
  <p:tag name="ANNOTATION_TOP_38" val="452"/>
  <p:tag name="ANNOTATION_LEFT_38" val="56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2"/>
  <p:tag name="ANNOTATION_START_39" val="293.3"/>
  <p:tag name="ANNOTATION_END_39" val="295.0"/>
  <p:tag name="ANNOTATION_TOP_39" val="-22"/>
  <p:tag name="ANNOTATION_LEFT_39" val="-22"/>
  <p:tag name="ANNOTATION_WIDTH_39" val="1004"/>
  <p:tag name="ANNOTATION_HEIGHT_39" val="764"/>
  <p:tag name="ANNOTATION_ANIMATION_39" val="4"/>
  <p:tag name="ANNOTATION_ROTATION_39" val="0"/>
  <p:tag name="ANNOTATION_SUB_TYPE_39" val="11"/>
  <p:tag name="ANNOTATION_LOOP_COUNT_39" val="1"/>
  <p:tag name="ANNOTATION_BOX_RADIUS_39" val="0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2"/>
  <p:tag name="ANNOTATION_START_40" val="295.0"/>
  <p:tag name="ANNOTATION_END_40" val="295.0"/>
  <p:tag name="ANNOTATION_TOP_40" val="-22"/>
  <p:tag name="ANNOTATION_LEFT_40" val="-22"/>
  <p:tag name="ANNOTATION_WIDTH_40" val="1004"/>
  <p:tag name="ANNOTATION_HEIGHT_40" val="764"/>
  <p:tag name="ANNOTATION_ANIMATION_40" val="4"/>
  <p:tag name="ANNOTATION_ROTATION_40" val="0"/>
  <p:tag name="ANNOTATION_SUB_TYPE_40" val="11"/>
  <p:tag name="ANNOTATION_LOOP_COUNT_40" val="1"/>
  <p:tag name="ANNOTATION_BOX_RADIUS_40" val="0"/>
  <p:tag name="ANNOTATION_SCALE_40" val="0"/>
  <p:tag name="ANNOTATION_BORDER_ALPHA_40" val="100"/>
  <p:tag name="ANNOTATION_BORDER_COLOR_40" val="255"/>
  <p:tag name="ANNOTATION_FILL_COLOR_40" val="855309"/>
  <p:tag name="ANNOTATION_FILL_ALPHA_40" val="50"/>
  <p:tag name="ANNOTATION_BORDER_WIDTH_40" val="2"/>
  <p:tag name="ANNOTATION_SLIDE_WIDTH_40" val="960"/>
  <p:tag name="ANNOTATION_SLIDE_HEIGHT_40" val="720"/>
  <p:tag name="ANNOTATION_TYPE_41" val="2"/>
  <p:tag name="ANNOTATION_START_41" val="295.0"/>
  <p:tag name="ANNOTATION_TOP_41" val="461"/>
  <p:tag name="ANNOTATION_LEFT_41" val="557"/>
  <p:tag name="ANNOTATION_WIDTH_41" val="209"/>
  <p:tag name="ANNOTATION_HEIGHT_41" val="56"/>
  <p:tag name="ANNOTATION_ANIMATION_41" val="4"/>
  <p:tag name="ANNOTATION_ROTATION_41" val="0"/>
  <p:tag name="ANNOTATION_SUB_TYPE_41" val="11"/>
  <p:tag name="ANNOTATION_LOOP_COUNT_41" val="1"/>
  <p:tag name="ANNOTATION_BOX_RADIUS_41" val="5"/>
  <p:tag name="ANNOTATION_SCALE_41" val="0"/>
  <p:tag name="ANNOTATION_BORDER_ALPHA_41" val="100"/>
  <p:tag name="ANNOTATION_BORDER_COLOR_41" val="255"/>
  <p:tag name="ANNOTATION_FILL_COLOR_41" val="855309"/>
  <p:tag name="ANNOTATION_FILL_ALPHA_41" val="5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07.562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a05e98dd1f42a8b843e96c2a26cf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baab9d0104ea3b712696890fe3cd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ANNOTATION_TYPE_1" val="0"/>
  <p:tag name="ANNOTATION_START_1" val="35.2"/>
  <p:tag name="ANNOTATION_END_1" val="42.6"/>
  <p:tag name="ANNOTATION_TOP_1" val="34"/>
  <p:tag name="ANNOTATION_LEFT_1" val="12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6"/>
  <p:tag name="ANNOTATION_END_2" val="44.5"/>
  <p:tag name="ANNOTATION_TOP_2" val="182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5.6"/>
  <p:tag name="ANNOTATION_TOP_3" val="178"/>
  <p:tag name="ANNOTATION_LEFT_3" val="6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46.7"/>
  <p:tag name="ANNOTATION_TOP_4" val="210"/>
  <p:tag name="ANNOTATION_LEFT_4" val="10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65.8"/>
  <p:tag name="ANNOTATION_TOP_5" val="212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8"/>
  <p:tag name="ANNOTATION_END_6" val="69.2"/>
  <p:tag name="ANNOTATION_TOP_6" val="309"/>
  <p:tag name="ANNOTATION_LEFT_6" val="10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9.2"/>
  <p:tag name="ANNOTATION_END_7" val="81.4"/>
  <p:tag name="ANNOTATION_TOP_7" val="307"/>
  <p:tag name="ANNOTATION_LEFT_7" val="61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4"/>
  <p:tag name="ANNOTATION_END_8" val="90.5"/>
  <p:tag name="ANNOTATION_TOP_8" val="350"/>
  <p:tag name="ANNOTATION_LEFT_8" val="1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5"/>
  <p:tag name="ANNOTATION_END_9" val="96.7"/>
  <p:tag name="ANNOTATION_TOP_9" val="458"/>
  <p:tag name="ANNOTATION_LEFT_9" val="11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6.7"/>
  <p:tag name="ANNOTATION_END_10" val="113.3"/>
  <p:tag name="ANNOTATION_TOP_10" val="454"/>
  <p:tag name="ANNOTATION_LEFT_10" val="35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3"/>
  <p:tag name="ANNOTATION_END_11" val="127.1"/>
  <p:tag name="ANNOTATION_TOP_11" val="454"/>
  <p:tag name="ANNOTATION_LEFT_11" val="574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1"/>
  <p:tag name="ANNOTATION_END_12" val="128.2"/>
  <p:tag name="ANNOTATION_TOP_12" val="493"/>
  <p:tag name="ANNOTATION_LEFT_12" val="20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2"/>
  <p:tag name="ANNOTATION_END_13" val="135.7"/>
  <p:tag name="ANNOTATION_TOP_13" val="481"/>
  <p:tag name="ANNOTATION_LEFT_13" val="3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5.7"/>
  <p:tag name="ANNOTATION_TOP_14" val="607"/>
  <p:tag name="ANNOTATION_LEFT_14" val="9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172.722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e51e7f87a445089b7d287421cb0c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911339c64f468d9dbb40b86af1bf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AUDIO_RECORDED" val="1"/>
  <p:tag name="ANNOTATION_TYPE_1" val="2"/>
  <p:tag name="ANNOTATION_START_1" val="7.9"/>
  <p:tag name="ANNOTATION_END_1" val="7.9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9"/>
  <p:tag name="ANNOTATION_END_2" val="13.6"/>
  <p:tag name="ANNOTATION_TOP_2" val="47"/>
  <p:tag name="ANNOTATION_LEFT_2" val="548"/>
  <p:tag name="ANNOTATION_WIDTH_2" val="261"/>
  <p:tag name="ANNOTATION_HEIGHT_2" val="5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3.6"/>
  <p:tag name="ANNOTATION_END_3" val="13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3.6"/>
  <p:tag name="ANNOTATION_END_4" val="23.2"/>
  <p:tag name="ANNOTATION_TOP_4" val="185"/>
  <p:tag name="ANNOTATION_LEFT_4" val="66"/>
  <p:tag name="ANNOTATION_WIDTH_4" val="223"/>
  <p:tag name="ANNOTATION_HEIGHT_4" val="7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3.2"/>
  <p:tag name="ANNOTATION_END_5" val="2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3.2"/>
  <p:tag name="ANNOTATION_END_6" val="29.2"/>
  <p:tag name="ANNOTATION_TOP_6" val="193"/>
  <p:tag name="ANNOTATION_LEFT_6" val="529"/>
  <p:tag name="ANNOTATION_WIDTH_6" val="359"/>
  <p:tag name="ANNOTATION_HEIGHT_6" val="5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9.2"/>
  <p:tag name="ANNOTATION_END_7" val="29.2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9.2"/>
  <p:tag name="ANNOTATION_END_8" val="45.8"/>
  <p:tag name="ANNOTATION_TOP_8" val="237"/>
  <p:tag name="ANNOTATION_LEFT_8" val="163"/>
  <p:tag name="ANNOTATION_WIDTH_8" val="237"/>
  <p:tag name="ANNOTATION_HEIGHT_8" val="3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45.8"/>
  <p:tag name="ANNOTATION_END_9" val="51.8"/>
  <p:tag name="ANNOTATION_TOP_9" val="221"/>
  <p:tag name="ANNOTATION_LEFT_9" val="7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8"/>
  <p:tag name="ANNOTATION_END_10" val="64.9"/>
  <p:tag name="ANNOTATION_TOP_10" val="400"/>
  <p:tag name="ANNOTATION_LEFT_10" val="77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64.9"/>
  <p:tag name="ANNOTATION_END_11" val="64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4.9"/>
  <p:tag name="ANNOTATION_END_12" val="68.2"/>
  <p:tag name="ANNOTATION_TOP_12" val="467"/>
  <p:tag name="ANNOTATION_LEFT_12" val="142"/>
  <p:tag name="ANNOTATION_WIDTH_12" val="185"/>
  <p:tag name="ANNOTATION_HEIGHT_12" val="53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8.2"/>
  <p:tag name="ANNOTATION_END_13" val="68.2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8.2"/>
  <p:tag name="ANNOTATION_END_14" val="72.6"/>
  <p:tag name="ANNOTATION_TOP_14" val="502"/>
  <p:tag name="ANNOTATION_LEFT_14" val="141"/>
  <p:tag name="ANNOTATION_WIDTH_14" val="208"/>
  <p:tag name="ANNOTATION_HEIGHT_14" val="54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72.6"/>
  <p:tag name="ANNOTATION_END_15" val="75.8"/>
  <p:tag name="ANNOTATION_TOP_15" val="491"/>
  <p:tag name="ANNOTATION_LEFT_15" val="26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8"/>
  <p:tag name="ANNOTATION_TOP_16" val="530"/>
  <p:tag name="ANNOTATION_LEFT_16" val="14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ELAPSEDTIME" val="90.852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e602d9cdbd47518ad5976d9f327d7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c7af85aaab46d9bb4fad1b9fc9da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ANNOTATION_TYPE_1" val="0"/>
  <p:tag name="ANNOTATION_START_1" val="10.9"/>
  <p:tag name="ANNOTATION_END_1" val="16.7"/>
  <p:tag name="ANNOTATION_TOP_1" val="227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7"/>
  <p:tag name="ANNOTATION_END_2" val="19.2"/>
  <p:tag name="ANNOTATION_TOP_2" val="247"/>
  <p:tag name="ANNOTATION_LEFT_2" val="2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2"/>
  <p:tag name="ANNOTATION_END_3" val="20.1"/>
  <p:tag name="ANNOTATION_TOP_3" val="390"/>
  <p:tag name="ANNOTATION_LEFT_3" val="1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8"/>
  <p:tag name="ANNOTATION_TOP_4" val="398"/>
  <p:tag name="ANNOTATION_LEFT_4" val="2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8"/>
  <p:tag name="ANNOTATION_END_5" val="24.1"/>
  <p:tag name="ANNOTATION_TOP_5" val="541"/>
  <p:tag name="ANNOTATION_LEFT_5" val="1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1"/>
  <p:tag name="ANNOTATION_TOP_6" val="534"/>
  <p:tag name="ANNOTATION_LEFT_6" val="1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1"/>
  <p:tag name="ANNOTATION_END_7" val="25.9"/>
  <p:tag name="ANNOTATION_TOP_7" val="550"/>
  <p:tag name="ANNOTATION_LEFT_7" val="2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9"/>
  <p:tag name="ANNOTATION_END_8" val="33.5"/>
  <p:tag name="ANNOTATION_TOP_8" val="527"/>
  <p:tag name="ANNOTATION_LEFT_8" val="1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5"/>
  <p:tag name="ANNOTATION_END_9" val="41.7"/>
  <p:tag name="ANNOTATION_TOP_9" val="628"/>
  <p:tag name="ANNOTATION_LEFT_9" val="18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7"/>
  <p:tag name="ANNOTATION_END_10" val="46.2"/>
  <p:tag name="ANNOTATION_TOP_10" val="628"/>
  <p:tag name="ANNOTATION_LEFT_10" val="45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48.9"/>
  <p:tag name="ANNOTATION_TOP_11" val="233"/>
  <p:tag name="ANNOTATION_LEFT_11" val="4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9"/>
  <p:tag name="ANNOTATION_END_12" val="52.3"/>
  <p:tag name="ANNOTATION_TOP_12" val="234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3"/>
  <p:tag name="ANNOTATION_END_13" val="54.3"/>
  <p:tag name="ANNOTATION_TOP_13" val="387"/>
  <p:tag name="ANNOTATION_LEFT_13" val="4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3"/>
  <p:tag name="ANNOTATION_END_14" val="59.6"/>
  <p:tag name="ANNOTATION_TOP_14" val="387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6"/>
  <p:tag name="ANNOTATION_END_15" val="62.3"/>
  <p:tag name="ANNOTATION_TOP_15" val="552"/>
  <p:tag name="ANNOTATION_LEFT_15" val="4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3"/>
  <p:tag name="ANNOTATION_END_16" val="64.7"/>
  <p:tag name="ANNOTATION_TOP_16" val="233"/>
  <p:tag name="ANNOTATION_LEFT_16" val="4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7"/>
  <p:tag name="ANNOTATION_END_17" val="75.1"/>
  <p:tag name="ANNOTATION_TOP_17" val="527"/>
  <p:tag name="ANNOTATION_LEFT_17" val="5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1"/>
  <p:tag name="ANNOTATION_END_18" val="87.1"/>
  <p:tag name="ANNOTATION_TOP_18" val="625"/>
  <p:tag name="ANNOTATION_LEFT_18" val="6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1"/>
  <p:tag name="ANNOTATION_END_19" val="88.9"/>
  <p:tag name="ANNOTATION_TOP_19" val="227"/>
  <p:tag name="ANNOTATION_LEFT_19" val="70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9"/>
  <p:tag name="ANNOTATION_END_20" val="90.6"/>
  <p:tag name="ANNOTATION_TOP_20" val="244"/>
  <p:tag name="ANNOTATION_LEFT_20" val="72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6"/>
  <p:tag name="ANNOTATION_END_21" val="93.4"/>
  <p:tag name="ANNOTATION_TOP_21" val="229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4"/>
  <p:tag name="ANNOTATION_END_22" val="94.6"/>
  <p:tag name="ANNOTATION_TOP_22" val="388"/>
  <p:tag name="ANNOTATION_LEFT_22" val="68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4.6"/>
  <p:tag name="ANNOTATION_END_23" val="96.0"/>
  <p:tag name="ANNOTATION_TOP_23" val="370"/>
  <p:tag name="ANNOTATION_LEFT_23" val="6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6.0"/>
  <p:tag name="ANNOTATION_END_24" val="98.8"/>
  <p:tag name="ANNOTATION_TOP_24" val="374"/>
  <p:tag name="ANNOTATION_LEFT_24" val="71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8"/>
  <p:tag name="ANNOTATION_END_25" val="104.1"/>
  <p:tag name="ANNOTATION_TOP_25" val="550"/>
  <p:tag name="ANNOTATION_LEFT_25" val="7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1"/>
  <p:tag name="ANNOTATION_END_26" val="105.5"/>
  <p:tag name="ANNOTATION_TOP_26" val="622"/>
  <p:tag name="ANNOTATION_LEFT_26" val="66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9.1"/>
  <p:tag name="ANNOTATION_TOP_27" val="532"/>
  <p:tag name="ANNOTATION_LEFT_27" val="7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9.1"/>
  <p:tag name="ANNOTATION_END_28" val="116.3"/>
  <p:tag name="ANNOTATION_TOP_28" val="559"/>
  <p:tag name="ANNOTATION_LEFT_28" val="73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3"/>
  <p:tag name="ANNOTATION_END_29" val="117.8"/>
  <p:tag name="ANNOTATION_TOP_29" val="620"/>
  <p:tag name="ANNOTATION_LEFT_29" val="19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8"/>
  <p:tag name="ANNOTATION_END_30" val="119.2"/>
  <p:tag name="ANNOTATION_TOP_30" val="627"/>
  <p:tag name="ANNOTATION_LEFT_30" val="4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9.2"/>
  <p:tag name="ANNOTATION_TOP_31" val="620"/>
  <p:tag name="ANNOTATION_LEFT_31" val="6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39.20/73.10"/>
  <p:tag name="ELAPSEDTIME" val="150.722"/>
  <p:tag name="ARTICULATE_USED_LAYOUT" val="6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f58f2c3c6b4951af2b29bd8d16315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298f3316743cd8ff265475fa71f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ANNOTATION_TYPE_1" val="2"/>
  <p:tag name="ANNOTATION_START_1" val="7.9"/>
  <p:tag name="ANNOTATION_END_1" val="12.4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4"/>
  <p:tag name="ANNOTATION_END_2" val="12.4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4"/>
  <p:tag name="ANNOTATION_END_3" val="19.8"/>
  <p:tag name="ANNOTATION_TOP_3" val="33"/>
  <p:tag name="ANNOTATION_LEFT_3" val="345"/>
  <p:tag name="ANNOTATION_WIDTH_3" val="492"/>
  <p:tag name="ANNOTATION_HEIGHT_3" val="56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8"/>
  <p:tag name="ANNOTATION_END_4" val="19.8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8"/>
  <p:tag name="ANNOTATION_END_5" val="27.5"/>
  <p:tag name="ANNOTATION_TOP_5" val="288"/>
  <p:tag name="ANNOTATION_LEFT_5" val="92"/>
  <p:tag name="ANNOTATION_WIDTH_5" val="330"/>
  <p:tag name="ANNOTATION_HEIGHT_5" val="323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30.0"/>
  <p:tag name="ANNOTATION_TOP_6" val="327"/>
  <p:tag name="ANNOTATION_LEFT_6" val="15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0"/>
  <p:tag name="ANNOTATION_END_7" val="34.4"/>
  <p:tag name="ANNOTATION_TOP_7" val="322"/>
  <p:tag name="ANNOTATION_LEFT_7" val="74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4"/>
  <p:tag name="ANNOTATION_END_8" val="37.0"/>
  <p:tag name="ANNOTATION_TOP_8" val="373"/>
  <p:tag name="ANNOTATION_LEFT_8" val="15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0"/>
  <p:tag name="ANNOTATION_END_9" val="42.3"/>
  <p:tag name="ANNOTATION_TOP_9" val="385"/>
  <p:tag name="ANNOTATION_LEFT_9" val="38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3"/>
  <p:tag name="ANNOTATION_END_10" val="49.1"/>
  <p:tag name="ANNOTATION_TOP_10" val="435"/>
  <p:tag name="ANNOTATION_LEFT_10" val="14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1"/>
  <p:tag name="ANNOTATION_END_11" val="54.3"/>
  <p:tag name="ANNOTATION_TOP_11" val="441"/>
  <p:tag name="ANNOTATION_LEFT_11" val="490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64.3"/>
  <p:tag name="ANNOTATION_TOP_12" val="536"/>
  <p:tag name="ANNOTATION_LEFT_12" val="14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64.3"/>
  <p:tag name="ANNOTATION_END_13" val="64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4.3"/>
  <p:tag name="ANNOTATION_TOP_14" val="291"/>
  <p:tag name="ANNOTATION_LEFT_14" val="84"/>
  <p:tag name="ANNOTATION_WIDTH_14" val="343"/>
  <p:tag name="ANNOTATION_HEIGHT_14" val="32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COUNT" val="14"/>
  <p:tag name="ELAPSEDTIME" val="74.442"/>
  <p:tag name="ARTICULATE_USED_LAYOUT" val="7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e6e1765f474baaa59e771479047da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c28c45fa545b796af6aab2148922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205.8"/>
  <p:tag name="ANNOTATION_TYPE_1" val="0"/>
  <p:tag name="ANNOTATION_START_1" val="7.5"/>
  <p:tag name="ANNOTATION_END_1" val="16.6"/>
  <p:tag name="ANNOTATION_TOP_1" val="57"/>
  <p:tag name="ANNOTATION_LEFT_1" val="12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16.6"/>
  <p:tag name="ANNOTATION_END_2" val="18.9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8.9"/>
  <p:tag name="ANNOTATION_END_3" val="18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8.9"/>
  <p:tag name="ANNOTATION_END_4" val="26.1"/>
  <p:tag name="ANNOTATION_TOP_4" val="26"/>
  <p:tag name="ANNOTATION_LEFT_4" val="629"/>
  <p:tag name="ANNOTATION_WIDTH_4" val="203"/>
  <p:tag name="ANNOTATION_HEIGHT_4" val="6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6.1"/>
  <p:tag name="ANNOTATION_END_5" val="3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42.9"/>
  <p:tag name="ANNOTATION_TOP_6" val="168"/>
  <p:tag name="ANNOTATION_LEFT_6" val="3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9"/>
  <p:tag name="ANNOTATION_END_7" val="82.8"/>
  <p:tag name="ANNOTATION_TOP_7" val="165"/>
  <p:tag name="ANNOTATION_LEFT_7" val="35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8"/>
  <p:tag name="ANNOTATION_END_8" val="99.9"/>
  <p:tag name="ANNOTATION_TOP_8" val="229"/>
  <p:tag name="ANNOTATION_LEFT_8" val="9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99.9"/>
  <p:tag name="ANNOTATION_END_9" val="99.9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9.9"/>
  <p:tag name="ANNOTATION_END_10" val="109.4"/>
  <p:tag name="ANNOTATION_TOP_10" val="210"/>
  <p:tag name="ANNOTATION_LEFT_10" val="343"/>
  <p:tag name="ANNOTATION_WIDTH_10" val="281"/>
  <p:tag name="ANNOTATION_HEIGHT_10" val="39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9.4"/>
  <p:tag name="ANNOTATION_END_11" val="109.4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9.4"/>
  <p:tag name="ANNOTATION_END_12" val="130.3"/>
  <p:tag name="ANNOTATION_TOP_12" val="203"/>
  <p:tag name="ANNOTATION_LEFT_12" val="627"/>
  <p:tag name="ANNOTATION_WIDTH_12" val="60"/>
  <p:tag name="ANNOTATION_HEIGHT_12" val="47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30.3"/>
  <p:tag name="ANNOTATION_END_13" val="130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0.3"/>
  <p:tag name="ANNOTATION_END_14" val="136.9"/>
  <p:tag name="ANNOTATION_TOP_14" val="251"/>
  <p:tag name="ANNOTATION_LEFT_14" val="614"/>
  <p:tag name="ANNOTATION_WIDTH_14" val="98"/>
  <p:tag name="ANNOTATION_HEIGHT_14" val="47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36.9"/>
  <p:tag name="ANNOTATION_END_15" val="138.5"/>
  <p:tag name="ANNOTATION_TOP_15" val="231"/>
  <p:tag name="ANNOTATION_LEFT_15" val="60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8.5"/>
  <p:tag name="ANNOTATION_END_16" val="142.1"/>
  <p:tag name="ANNOTATION_TOP_16" val="271"/>
  <p:tag name="ANNOTATION_LEFT_16" val="40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1"/>
  <p:tag name="ANNOTATION_END_17" val="146.6"/>
  <p:tag name="ANNOTATION_TOP_17" val="664"/>
  <p:tag name="ANNOTATION_LEFT_17" val="30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46.6"/>
  <p:tag name="ANNOTATION_END_18" val="146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6"/>
  <p:tag name="ANNOTATION_END_19" val="160.1"/>
  <p:tag name="ANNOTATION_TOP_19" val="645"/>
  <p:tag name="ANNOTATION_LEFT_19" val="297"/>
  <p:tag name="ANNOTATION_WIDTH_19" val="71"/>
  <p:tag name="ANNOTATION_HEIGHT_19" val="47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60.1"/>
  <p:tag name="ANNOTATION_END_20" val="169.5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69.5"/>
  <p:tag name="ANNOTATION_END_21" val="183.2"/>
  <p:tag name="ANNOTATION_TOP_21" val="516"/>
  <p:tag name="ANNOTATION_LEFT_21" val="58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3.2"/>
  <p:tag name="ANNOTATION_END_22" val="185.5"/>
  <p:tag name="ANNOTATION_TOP_22" val="226"/>
  <p:tag name="ANNOTATION_LEFT_22" val="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5.5"/>
  <p:tag name="ANNOTATION_END_23" val="189.0"/>
  <p:tag name="ANNOTATION_TOP_23" val="163"/>
  <p:tag name="ANNOTATION_LEFT_23" val="9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9.0"/>
  <p:tag name="ANNOTATION_END_24" val="191.7"/>
  <p:tag name="ANNOTATION_TOP_24" val="271"/>
  <p:tag name="ANNOTATION_LEFT_24" val="407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1.7"/>
  <p:tag name="ANNOTATION_END_25" val="198.6"/>
  <p:tag name="ANNOTATION_TOP_25" val="268"/>
  <p:tag name="ANNOTATION_LEFT_25" val="68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6"/>
  <p:tag name="ANNOTATION_END_26" val="199.8"/>
  <p:tag name="ANNOTATION_TOP_26" val="331"/>
  <p:tag name="ANNOTATION_LEFT_26" val="36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1.2"/>
  <p:tag name="ANNOTATION_TOP_27" val="343"/>
  <p:tag name="ANNOTATION_LEFT_27" val="600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2"/>
  <p:tag name="ANNOTATION_TOP_28" val="332"/>
  <p:tag name="ANNOTATION_LEFT_28" val="6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d2f37cb74142a3b69c2dbb172eeeb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9351848f02439992fccccafc1f2ce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49.5"/>
  <p:tag name="ANNOTATION_TYPE_1" val="0"/>
  <p:tag name="ANNOTATION_START_1" val="43.6"/>
  <p:tag name="ANNOTATION_END_1" val="44.1"/>
  <p:tag name="ANNOTATION_TOP_1" val="312"/>
  <p:tag name="ANNOTATION_LEFT_1" val="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4.5"/>
  <p:tag name="ANNOTATION_TOP_2" val="455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4.7"/>
  <p:tag name="ANNOTATION_TOP_3" val="51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7"/>
  <p:tag name="ANNOTATION_END_4" val="46.3"/>
  <p:tag name="ANNOTATION_TOP_4" val="613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3"/>
  <p:tag name="ANNOTATION_TOP_5" val="376"/>
  <p:tag name="ANNOTATION_LEFT_5" val="7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5ecb2114884931919b5fa7d70a67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64c548d66a49379ad6859a9b6f17d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6" val="0"/>
  <p:tag name="ANNOTATION_START_26" val="196.1"/>
  <p:tag name="ANNOTATION_END_26" val="200.0"/>
  <p:tag name="ANNOTATION_TOP_26" val="212"/>
  <p:tag name="ANNOTATION_LEFT_26" val="12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0.0"/>
  <p:tag name="ANNOTATION_END_27" val="201.9"/>
  <p:tag name="ANNOTATION_TOP_27" val="607"/>
  <p:tag name="ANNOTATION_LEFT_27" val="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9"/>
  <p:tag name="ANNOTATION_END_28" val="203.0"/>
  <p:tag name="ANNOTATION_TOP_28" val="607"/>
  <p:tag name="ANNOTATION_LEFT_28" val="12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3.0"/>
  <p:tag name="ANNOTATION_END_29" val="203.7"/>
  <p:tag name="ANNOTATION_TOP_29" val="607"/>
  <p:tag name="ANNOTATION_LEFT_29" val="14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3.7"/>
  <p:tag name="ANNOTATION_END_30" val="204.6"/>
  <p:tag name="ANNOTATION_TOP_30" val="604"/>
  <p:tag name="ANNOTATION_LEFT_30" val="1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4.6"/>
  <p:tag name="ANNOTATION_END_31" val="220.7"/>
  <p:tag name="ANNOTATION_TOP_31" val="612"/>
  <p:tag name="ANNOTATION_LEFT_31" val="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7"/>
  <p:tag name="ANNOTATION_END_32" val="230.8"/>
  <p:tag name="ANNOTATION_TOP_32" val="599"/>
  <p:tag name="ANNOTATION_LEFT_32" val="2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8"/>
  <p:tag name="ANNOTATION_END_33" val="235.1"/>
  <p:tag name="ANNOTATION_TOP_33" val="673"/>
  <p:tag name="ANNOTATION_LEFT_33" val="3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5.1"/>
  <p:tag name="ANNOTATION_END_34" val="237.3"/>
  <p:tag name="ANNOTATION_TOP_34" val="658"/>
  <p:tag name="ANNOTATION_LEFT_34" val="3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3"/>
  <p:tag name="ANNOTATION_END_35" val="238.0"/>
  <p:tag name="ANNOTATION_TOP_35" val="659"/>
  <p:tag name="ANNOTATION_LEFT_35" val="3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8.0"/>
  <p:tag name="ANNOTATION_END_36" val="239.7"/>
  <p:tag name="ANNOTATION_TOP_36" val="661"/>
  <p:tag name="ANNOTATION_LEFT_36" val="34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53.8"/>
  <p:tag name="ANNOTATION_TOP_37" val="663"/>
  <p:tag name="ANNOTATION_LEFT_37" val="2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8"/>
  <p:tag name="ANNOTATION_END_38" val="258.2"/>
  <p:tag name="ANNOTATION_TOP_38" val="657"/>
  <p:tag name="ANNOTATION_LEFT_38" val="3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8.2"/>
  <p:tag name="ANNOTATION_END_39" val="259.5"/>
  <p:tag name="ANNOTATION_TOP_39" val="662"/>
  <p:tag name="ANNOTATION_LEFT_39" val="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9.5"/>
  <p:tag name="ANNOTATION_END_40" val="261.9"/>
  <p:tag name="ANNOTATION_TOP_40" val="610"/>
  <p:tag name="ANNOTATION_LEFT_40" val="3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1.9"/>
  <p:tag name="ANNOTATION_END_41" val="264.4"/>
  <p:tag name="ANNOTATION_TOP_41" val="615"/>
  <p:tag name="ANNOTATION_LEFT_41" val="16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4.4"/>
  <p:tag name="ANNOTATION_END_42" val="265.5"/>
  <p:tag name="ANNOTATION_TOP_42" val="607"/>
  <p:tag name="ANNOTATION_LEFT_42" val="2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5.5"/>
  <p:tag name="ANNOTATION_END_43" val="266.1"/>
  <p:tag name="ANNOTATION_TOP_43" val="669"/>
  <p:tag name="ANNOTATION_LEFT_43" val="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6.1"/>
  <p:tag name="ANNOTATION_END_44" val="266.7"/>
  <p:tag name="ANNOTATION_TOP_44" val="614"/>
  <p:tag name="ANNOTATION_LEFT_44" val="2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6.7"/>
  <p:tag name="ANNOTATION_END_45" val="268.1"/>
  <p:tag name="ANNOTATION_TOP_45" val="670"/>
  <p:tag name="ANNOTATION_LEFT_45" val="2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8.1"/>
  <p:tag name="ANNOTATION_END_46" val="268.6"/>
  <p:tag name="ANNOTATION_TOP_46" val="613"/>
  <p:tag name="ANNOTATION_LEFT_46" val="3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8.6"/>
  <p:tag name="ANNOTATION_END_47" val="270.3"/>
  <p:tag name="ANNOTATION_TOP_47" val="661"/>
  <p:tag name="ANNOTATION_LEFT_47" val="3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85.3"/>
  <p:tag name="ANNOTATION_TOP_48" val="218"/>
  <p:tag name="ANNOTATION_LEFT_48" val="2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5.3"/>
  <p:tag name="ANNOTATION_END_49" val="286.8"/>
  <p:tag name="ANNOTATION_TOP_49" val="214"/>
  <p:tag name="ANNOTATION_LEFT_49" val="1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6.8"/>
  <p:tag name="ANNOTATION_END_50" val="287.8"/>
  <p:tag name="ANNOTATION_TOP_50" val="602"/>
  <p:tag name="ANNOTATION_LEFT_50" val="12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7.8"/>
  <p:tag name="ANNOTATION_TOP_51" val="666"/>
  <p:tag name="ANNOTATION_LEFT_51" val="30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UDIO_ID" val="298"/>
  <p:tag name="ARTICULATE_AUDIO_RECORDED" val="1"/>
  <p:tag name="ELAPSEDTIME" val="224.1"/>
  <p:tag name="ANNOTATION_TYPE_1" val="0"/>
  <p:tag name="ANNOTATION_START_1" val="2.0"/>
  <p:tag name="ANNOTATION_END_1" val="20.4"/>
  <p:tag name="ANNOTATION_TOP_1" val="54"/>
  <p:tag name="ANNOTATION_LEFT_1" val="16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38.9"/>
  <p:tag name="ANNOTATION_TOP_2" val="148"/>
  <p:tag name="ANNOTATION_LEFT_2" val="3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2.0"/>
  <p:tag name="ANNOTATION_TOP_3" val="148"/>
  <p:tag name="ANNOTATION_LEFT_3" val="43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5.5"/>
  <p:tag name="ANNOTATION_TOP_4" val="144"/>
  <p:tag name="ANNOTATION_LEFT_4" val="57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59.4"/>
  <p:tag name="ANNOTATION_TOP_5" val="147"/>
  <p:tag name="ANNOTATION_LEFT_5" val="82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4"/>
  <p:tag name="ANNOTATION_END_6" val="60.9"/>
  <p:tag name="ANNOTATION_TOP_6" val="214"/>
  <p:tag name="ANNOTATION_LEFT_6" val="1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9"/>
  <p:tag name="ANNOTATION_END_7" val="80.8"/>
  <p:tag name="ANNOTATION_TOP_7" val="214"/>
  <p:tag name="ANNOTATION_LEFT_7" val="3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8"/>
  <p:tag name="ANNOTATION_END_8" val="88.9"/>
  <p:tag name="ANNOTATION_TOP_8" val="323"/>
  <p:tag name="ANNOTATION_LEFT_8" val="14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9"/>
  <p:tag name="ANNOTATION_END_9" val="94.8"/>
  <p:tag name="ANNOTATION_TOP_9" val="664"/>
  <p:tag name="ANNOTATION_LEFT_9" val="14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8"/>
  <p:tag name="ANNOTATION_END_10" val="98.5"/>
  <p:tag name="ANNOTATION_TOP_10" val="332"/>
  <p:tag name="ANNOTATION_LEFT_10" val="4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2.5"/>
  <p:tag name="ANNOTATION_TOP_11" val="319"/>
  <p:tag name="ANNOTATION_LEFT_11" val="1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5"/>
  <p:tag name="ANNOTATION_END_12" val="116.1"/>
  <p:tag name="ANNOTATION_TOP_12" val="355"/>
  <p:tag name="ANNOTATION_LEFT_12" val="30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16.1"/>
  <p:tag name="ANNOTATION_END_13" val="116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6.1"/>
  <p:tag name="ANNOTATION_END_14" val="125.1"/>
  <p:tag name="ANNOTATION_TOP_14" val="444"/>
  <p:tag name="ANNOTATION_LEFT_14" val="846"/>
  <p:tag name="ANNOTATION_WIDTH_14" val="81"/>
  <p:tag name="ANNOTATION_HEIGHT_14" val="92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5.1"/>
  <p:tag name="ANNOTATION_END_15" val="134.3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34.3"/>
  <p:tag name="ANNOTATION_END_16" val="139.7"/>
  <p:tag name="ANNOTATION_TOP_16" val="421"/>
  <p:tag name="ANNOTATION_LEFT_16" val="14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9.7"/>
  <p:tag name="ANNOTATION_END_17" val="140.3"/>
  <p:tag name="ANNOTATION_TOP_17" val="531"/>
  <p:tag name="ANNOTATION_LEFT_17" val="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3"/>
  <p:tag name="ANNOTATION_END_18" val="140.7"/>
  <p:tag name="ANNOTATION_TOP_18" val="547"/>
  <p:tag name="ANNOTATION_LEFT_18" val="8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0.7"/>
  <p:tag name="ANNOTATION_END_19" val="141.2"/>
  <p:tag name="ANNOTATION_TOP_19" val="574"/>
  <p:tag name="ANNOTATION_LEFT_19" val="7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1.2"/>
  <p:tag name="ANNOTATION_END_20" val="150.4"/>
  <p:tag name="ANNOTATION_TOP_20" val="596"/>
  <p:tag name="ANNOTATION_LEFT_20" val="79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4.8"/>
  <p:tag name="ANNOTATION_TOP_21" val="540"/>
  <p:tag name="ANNOTATION_LEFT_21" val="19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4.8"/>
  <p:tag name="ANNOTATION_END_22" val="163.1"/>
  <p:tag name="ANNOTATION_TOP_22" val="587"/>
  <p:tag name="ANNOTATION_LEFT_22" val="1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3.1"/>
  <p:tag name="ANNOTATION_END_23" val="176.9"/>
  <p:tag name="ANNOTATION_TOP_23" val="615"/>
  <p:tag name="ANNOTATION_LEFT_23" val="262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6.9"/>
  <p:tag name="ANNOTATION_END_24" val="188.5"/>
  <p:tag name="ANNOTATION_TOP_24" val="669"/>
  <p:tag name="ANNOTATION_LEFT_24" val="4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5"/>
  <p:tag name="ANNOTATION_TOP_25" val="675"/>
  <p:tag name="ANNOTATION_LEFT_25" val="46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b149491671495898686494cdc7ce9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ad15a84f0e44858e156446d3c3312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31.9"/>
  <p:tag name="ANNOTATION_TYPE_1" val="0"/>
  <p:tag name="ANNOTATION_START_1" val="11.7"/>
  <p:tag name="ANNOTATION_END_1" val="19.2"/>
  <p:tag name="ANNOTATION_TOP_1" val="152"/>
  <p:tag name="ANNOTATION_LEFT_1" val="4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3.5"/>
  <p:tag name="ANNOTATION_TOP_2" val="153"/>
  <p:tag name="ANNOTATION_LEFT_2" val="3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3.5"/>
  <p:tag name="ANNOTATION_END_3" val="23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3.5"/>
  <p:tag name="ANNOTATION_END_4" val="28.9"/>
  <p:tag name="ANNOTATION_TOP_4" val="128"/>
  <p:tag name="ANNOTATION_LEFT_4" val="598"/>
  <p:tag name="ANNOTATION_WIDTH_4" val="87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8.9"/>
  <p:tag name="ANNOTATION_END_5" val="41.5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41.5"/>
  <p:tag name="ANNOTATION_END_6" val="50.6"/>
  <p:tag name="ANNOTATION_TOP_6" val="182"/>
  <p:tag name="ANNOTATION_LEFT_6" val="39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72"/>
  <p:tag name="ANNOTATION_LEFT_7" val="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8.7"/>
  <p:tag name="ANNOTATION_TOP_8" val="261"/>
  <p:tag name="ANNOTATION_LEFT_8" val="46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7"/>
  <p:tag name="ANNOTATION_END_9" val="64.4"/>
  <p:tag name="ANNOTATION_TOP_9" val="270"/>
  <p:tag name="ANNOTATION_LEFT_9" val="47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64.4"/>
  <p:tag name="ANNOTATION_END_10" val="64.4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4.4"/>
  <p:tag name="ANNOTATION_END_11" val="72.0"/>
  <p:tag name="ANNOTATION_TOP_11" val="245"/>
  <p:tag name="ANNOTATION_LEFT_11" val="716"/>
  <p:tag name="ANNOTATION_WIDTH_11" val="51"/>
  <p:tag name="ANNOTATION_HEIGHT_11" val="40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0"/>
  <p:tag name="ANNOTATION_END_12" val="72.0"/>
  <p:tag name="ANNOTATION_TOP_12" val="-22"/>
  <p:tag name="ANNOTATION_LEFT_12" val="-22"/>
  <p:tag name="ANNOTATION_WIDTH_12" val="1004"/>
  <p:tag name="ANNOTATION_HEIGHT_12" val="764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2.0"/>
  <p:tag name="ANNOTATION_END_13" val="79.6"/>
  <p:tag name="ANNOTATION_TOP_13" val="129"/>
  <p:tag name="ANNOTATION_LEFT_13" val="602"/>
  <p:tag name="ANNOTATION_WIDTH_13" val="84"/>
  <p:tag name="ANNOTATION_HEIGHT_13" val="5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79.6"/>
  <p:tag name="ANNOTATION_END_14" val="86.0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90.3"/>
  <p:tag name="ANNOTATION_TOP_15" val="352"/>
  <p:tag name="ANNOTATION_LEFT_15" val="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0.3"/>
  <p:tag name="ANNOTATION_END_16" val="91.0"/>
  <p:tag name="ANNOTATION_TOP_16" val="407"/>
  <p:tag name="ANNOTATION_LEFT_16" val="6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1.0"/>
  <p:tag name="ANNOTATION_END_17" val="91.6"/>
  <p:tag name="ANNOTATION_TOP_17" val="438"/>
  <p:tag name="ANNOTATION_LEFT_17" val="58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6"/>
  <p:tag name="ANNOTATION_END_18" val="92.2"/>
  <p:tag name="ANNOTATION_TOP_18" val="500"/>
  <p:tag name="ANNOTATION_LEFT_18" val="6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2"/>
  <p:tag name="ANNOTATION_END_19" val="92.7"/>
  <p:tag name="ANNOTATION_TOP_19" val="568"/>
  <p:tag name="ANNOTATION_LEFT_19" val="7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7"/>
  <p:tag name="ANNOTATION_END_20" val="101.0"/>
  <p:tag name="ANNOTATION_TOP_20" val="607"/>
  <p:tag name="ANNOTATION_LEFT_20" val="7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0"/>
  <p:tag name="ANNOTATION_END_21" val="106.7"/>
  <p:tag name="ANNOTATION_TOP_21" val="440"/>
  <p:tag name="ANNOTATION_LEFT_21" val="12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7"/>
  <p:tag name="ANNOTATION_END_22" val="112.6"/>
  <p:tag name="ANNOTATION_TOP_22" val="525"/>
  <p:tag name="ANNOTATION_LEFT_22" val="260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6"/>
  <p:tag name="ANNOTATION_TOP_23" val="624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f780c058bf48a5995de1310f0d62a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b843df67f4196891d36ba32854e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96.7"/>
  <p:tag name="ANNOTATION_TYPE_1" val="0"/>
  <p:tag name="ANNOTATION_START_1" val="43.1"/>
  <p:tag name="ANNOTATION_END_1" val="45.4"/>
  <p:tag name="ANNOTATION_TOP_1" val="348"/>
  <p:tag name="ANNOTATION_LEFT_1" val="3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5.4"/>
  <p:tag name="ANNOTATION_END_2" val="50.2"/>
  <p:tag name="ANNOTATION_TOP_2" val="525"/>
  <p:tag name="ANNOTATION_LEFT_2" val="4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2"/>
  <p:tag name="ANNOTATION_END_3" val="57.2"/>
  <p:tag name="ANNOTATION_TOP_3" val="350"/>
  <p:tag name="ANNOTATION_LEFT_3" val="5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2"/>
  <p:tag name="ANNOTATION_END_4" val="58.8"/>
  <p:tag name="ANNOTATION_TOP_4" val="511"/>
  <p:tag name="ANNOTATION_LEFT_4" val="44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8"/>
  <p:tag name="ANNOTATION_END_5" val="61.3"/>
  <p:tag name="ANNOTATION_TOP_5" val="686"/>
  <p:tag name="ANNOTATION_LEFT_5" val="48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63.9"/>
  <p:tag name="ANNOTATION_TOP_6" val="658"/>
  <p:tag name="ANNOTATION_LEFT_6" val="3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9"/>
  <p:tag name="ANNOTATION_END_7" val="68.8"/>
  <p:tag name="ANNOTATION_TOP_7" val="661"/>
  <p:tag name="ANNOTATION_LEFT_7" val="5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8"/>
  <p:tag name="ANNOTATION_END_8" val="71.7"/>
  <p:tag name="ANNOTATION_TOP_8" val="521"/>
  <p:tag name="ANNOTATION_LEFT_8" val="62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7"/>
  <p:tag name="ANNOTATION_END_9" val="76.8"/>
  <p:tag name="ANNOTATION_TOP_9" val="550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6.8"/>
  <p:tag name="ANNOTATION_END_10" val="86.8"/>
  <p:tag name="ANNOTATION_TOP_10" val="506"/>
  <p:tag name="ANNOTATION_LEFT_10" val="8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8"/>
  <p:tag name="ANNOTATION_END_11" val="87.7"/>
  <p:tag name="ANNOTATION_TOP_11" val="528"/>
  <p:tag name="ANNOTATION_LEFT_11" val="6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7"/>
  <p:tag name="ANNOTATION_END_12" val="92.3"/>
  <p:tag name="ANNOTATION_TOP_12" val="512"/>
  <p:tag name="ANNOTATION_LEFT_12" val="81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3"/>
  <p:tag name="ANNOTATION_TOP_13" val="513"/>
  <p:tag name="ANNOTATION_LEFT_13" val="43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2d31bb24c4b6297cf26bcef3dc2c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1134276a5b44d5b1b4c393a558782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13.4"/>
  <p:tag name="ANNOTATION_TYPE_1" val="0"/>
  <p:tag name="ANNOTATION_START_1" val="34.2"/>
  <p:tag name="ANNOTATION_END_1" val="36.8"/>
  <p:tag name="ANNOTATION_TOP_1" val="182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4.4"/>
  <p:tag name="ANNOTATION_TOP_2" val="180"/>
  <p:tag name="ANNOTATION_LEFT_2" val="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4"/>
  <p:tag name="ANNOTATION_END_3" val="76.8"/>
  <p:tag name="ANNOTATION_TOP_3" val="227"/>
  <p:tag name="ANNOTATION_LEFT_3" val="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6.8"/>
  <p:tag name="ANNOTATION_END_4" val="92.3"/>
  <p:tag name="ANNOTATION_TOP_4" val="330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3"/>
  <p:tag name="ANNOTATION_END_5" val="114.9"/>
  <p:tag name="ANNOTATION_TOP_5" val="370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9"/>
  <p:tag name="ANNOTATION_END_6" val="117.7"/>
  <p:tag name="ANNOTATION_TOP_6" val="418"/>
  <p:tag name="ANNOTATION_LEFT_6" val="1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7.7"/>
  <p:tag name="ANNOTATION_TOP_7" val="451"/>
  <p:tag name="ANNOTATION_LEFT_7" val="11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2.80/75.40/110.70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2bf7d452784504930f27086ce9e5e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041d7a3864f13868effb0202ce2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129.4"/>
  <p:tag name="ANNOTATION_TYPE_1" val="0"/>
  <p:tag name="ANNOTATION_START_1" val="8.4"/>
  <p:tag name="ANNOTATION_END_1" val="12.4"/>
  <p:tag name="ANNOTATION_TOP_1" val="21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32.3"/>
  <p:tag name="ANNOTATION_TOP_2" val="273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3"/>
  <p:tag name="ANNOTATION_END_3" val="34.6"/>
  <p:tag name="ANNOTATION_TOP_3" val="410"/>
  <p:tag name="ANNOTATION_LEFT_3" val="20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6"/>
  <p:tag name="ANNOTATION_END_4" val="42.9"/>
  <p:tag name="ANNOTATION_TOP_4" val="540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9"/>
  <p:tag name="ANNOTATION_END_5" val="44.7"/>
  <p:tag name="ANNOTATION_TOP_5" val="213"/>
  <p:tag name="ANNOTATION_LEFT_5" val="4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7"/>
  <p:tag name="ANNOTATION_END_6" val="48.1"/>
  <p:tag name="ANNOTATION_TOP_6" val="296"/>
  <p:tag name="ANNOTATION_LEFT_6" val="5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8.8"/>
  <p:tag name="ANNOTATION_TOP_7" val="292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END_8" val="49.7"/>
  <p:tag name="ANNOTATION_TOP_8" val="213"/>
  <p:tag name="ANNOTATION_LEFT_8" val="79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7"/>
  <p:tag name="ANNOTATION_END_9" val="50.8"/>
  <p:tag name="ANNOTATION_TOP_9" val="297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2.9"/>
  <p:tag name="ANNOTATION_TOP_10" val="472"/>
  <p:tag name="ANNOTATION_LEFT_10" val="6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9"/>
  <p:tag name="ANNOTATION_END_11" val="53.7"/>
  <p:tag name="ANNOTATION_TOP_11" val="468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7"/>
  <p:tag name="ANNOTATION_END_12" val="54.8"/>
  <p:tag name="ANNOTATION_TOP_12" val="472"/>
  <p:tag name="ANNOTATION_LEFT_12" val="7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7.0"/>
  <p:tag name="ANNOTATION_TOP_13" val="555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0"/>
  <p:tag name="ANNOTATION_END_14" val="57.9"/>
  <p:tag name="ANNOTATION_TOP_14" val="557"/>
  <p:tag name="ANNOTATION_LEFT_14" val="6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9"/>
  <p:tag name="ANNOTATION_END_15" val="60.2"/>
  <p:tag name="ANNOTATION_TOP_15" val="478"/>
  <p:tag name="ANNOTATION_LEFT_15" val="6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0.2"/>
  <p:tag name="ANNOTATION_END_16" val="110.9"/>
  <p:tag name="ANNOTATION_TOP_16" val="564"/>
  <p:tag name="ANNOTATION_LEFT_16" val="6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5.30"/>
  <p:tag name="ARTICULATE_USED_LAYOU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534257243a47a8b9467a25e04665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4602b5cd645daaecd62dc412d952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9c6ca3a9a04557a5c8a970341c3e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0.1"/>
  <p:tag name="ANNOTATION_TYPE_1" val="0"/>
  <p:tag name="ANNOTATION_START_1" val="30.1"/>
  <p:tag name="ANNOTATION_END_1" val="41.9"/>
  <p:tag name="ANNOTATION_TOP_1" val="218"/>
  <p:tag name="ANNOTATION_LEFT_1" val="9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9"/>
  <p:tag name="ANNOTATION_END_2" val="54.6"/>
  <p:tag name="ANNOTATION_TOP_2" val="289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6"/>
  <p:tag name="ANNOTATION_END_3" val="59.1"/>
  <p:tag name="ANNOTATION_TOP_3" val="290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1"/>
  <p:tag name="ANNOTATION_END_4" val="65.1"/>
  <p:tag name="ANNOTATION_TOP_4" val="334"/>
  <p:tag name="ANNOTATION_LEFT_4" val="15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5.1"/>
  <p:tag name="ANNOTATION_END_5" val="74.4"/>
  <p:tag name="ANNOTATION_TOP_5" val="377"/>
  <p:tag name="ANNOTATION_LEFT_5" val="1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4"/>
  <p:tag name="ANNOTATION_END_6" val="85.0"/>
  <p:tag name="ANNOTATION_TOP_6" val="410"/>
  <p:tag name="ANNOTATION_LEFT_6" val="19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97.2"/>
  <p:tag name="ANNOTATION_TOP_7" val="441"/>
  <p:tag name="ANNOTATION_LEFT_7" val="1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2"/>
  <p:tag name="ANNOTATION_END_8" val="106.0"/>
  <p:tag name="ANNOTATION_TOP_8" val="476"/>
  <p:tag name="ANNOTATION_LEFT_8" val="19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6.0"/>
  <p:tag name="ANNOTATION_END_9" val="110.3"/>
  <p:tag name="ANNOTATION_TOP_9" val="543"/>
  <p:tag name="ANNOTATION_LEFT_9" val="10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3"/>
  <p:tag name="ANNOTATION_END_10" val="112.2"/>
  <p:tag name="ANNOTATION_TOP_10" val="542"/>
  <p:tag name="ANNOTATION_LEFT_10" val="30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29.4"/>
  <p:tag name="ANNOTATION_TOP_11" val="544"/>
  <p:tag name="ANNOTATION_LEFT_11" val="62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9.4"/>
  <p:tag name="ANNOTATION_END_12" val="131.4"/>
  <p:tag name="ANNOTATION_TOP_12" val="614"/>
  <p:tag name="ANNOTATION_LEFT_12" val="1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4"/>
  <p:tag name="ANNOTATION_TOP_13" val="649"/>
  <p:tag name="ANNOTATION_LEFT_13" val="1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72b8eda964fdab141f2a088126f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1594</Words>
  <Application>Microsoft Office PowerPoint</Application>
  <PresentationFormat>On-screen Show (4:3)</PresentationFormat>
  <Paragraphs>185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Arial Black</vt:lpstr>
      <vt:lpstr>Impact</vt:lpstr>
      <vt:lpstr>Times New Roman</vt:lpstr>
      <vt:lpstr>Wingdings</vt:lpstr>
      <vt:lpstr>شق</vt:lpstr>
      <vt:lpstr>Default Design</vt:lpstr>
      <vt:lpstr>PowerPoint Presentation</vt:lpstr>
      <vt:lpstr>PowerPoint Presentation</vt:lpstr>
      <vt:lpstr>Objectives</vt:lpstr>
      <vt:lpstr>1. The chromosomal basis of sex varies with the organism</vt:lpstr>
      <vt:lpstr>The chromosomal basis of sex varies with the organism</vt:lpstr>
      <vt:lpstr>2. Sex-linked genes have unique patterns of inheritance</vt:lpstr>
      <vt:lpstr>PowerPoint Presentation</vt:lpstr>
      <vt:lpstr>PowerPoint Presentation</vt:lpstr>
      <vt:lpstr>Sex-linked genes: Summary</vt:lpstr>
      <vt:lpstr>PowerPoint Presentation</vt:lpstr>
      <vt:lpstr>PowerPoint Presentation</vt:lpstr>
      <vt:lpstr>PowerPoint Presentation</vt:lpstr>
      <vt:lpstr>Chromosomal Mutations (Alterations)</vt:lpstr>
      <vt:lpstr>PowerPoint Presentation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331</cp:revision>
  <dcterms:created xsi:type="dcterms:W3CDTF">2006-04-10T17:27:32Z</dcterms:created>
  <dcterms:modified xsi:type="dcterms:W3CDTF">2019-12-30T05:16:58Z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1D8BD904-07A2-4E36-8F11-09FA0FBCB226</vt:lpwstr>
  </property>
  <property fmtid="{D5CDD505-2E9C-101B-9397-08002B2CF9AE}" pid="6" name="ArticulateProjectFull">
    <vt:lpwstr>C:\Users\hp\Desktop\Lecture 24.ppta</vt:lpwstr>
  </property>
</Properties>
</file>