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94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73B1B9-E5CA-4B6D-A57D-BD4B5397B8C2}" type="doc">
      <dgm:prSet loTypeId="urn:microsoft.com/office/officeart/2005/8/layout/hList6" loCatId="list" qsTypeId="urn:microsoft.com/office/officeart/2005/8/quickstyle/simple1" qsCatId="simple" csTypeId="urn:microsoft.com/office/officeart/2005/8/colors/accent1_2" csCatId="accent1" phldr="1"/>
      <dgm:spPr/>
      <dgm:t>
        <a:bodyPr/>
        <a:lstStyle/>
        <a:p>
          <a:pPr rtl="1"/>
          <a:endParaRPr lang="ar-SA"/>
        </a:p>
      </dgm:t>
    </dgm:pt>
    <dgm:pt modelId="{38800689-66A6-4410-9710-5C263D5A9678}">
      <dgm:prSet phldrT="[نص]"/>
      <dgm:spPr/>
      <dgm:t>
        <a:bodyPr/>
        <a:lstStyle/>
        <a:p>
          <a:pPr rtl="1"/>
          <a:r>
            <a:rPr lang="ar-SA" dirty="0" smtClean="0"/>
            <a:t>للرؤساء</a:t>
          </a:r>
          <a:endParaRPr lang="ar-SA" dirty="0"/>
        </a:p>
      </dgm:t>
    </dgm:pt>
    <dgm:pt modelId="{A422458D-5967-4F0A-9523-D7C15FAA38D6}" type="parTrans" cxnId="{B65027E9-EA5F-4728-9072-9B71A8424C62}">
      <dgm:prSet/>
      <dgm:spPr/>
      <dgm:t>
        <a:bodyPr/>
        <a:lstStyle/>
        <a:p>
          <a:pPr rtl="1"/>
          <a:endParaRPr lang="ar-SA"/>
        </a:p>
      </dgm:t>
    </dgm:pt>
    <dgm:pt modelId="{2B844CEB-3A0A-470F-90C3-88711DECE91D}" type="sibTrans" cxnId="{B65027E9-EA5F-4728-9072-9B71A8424C62}">
      <dgm:prSet/>
      <dgm:spPr/>
      <dgm:t>
        <a:bodyPr/>
        <a:lstStyle/>
        <a:p>
          <a:pPr rtl="1"/>
          <a:endParaRPr lang="ar-SA"/>
        </a:p>
      </dgm:t>
    </dgm:pt>
    <dgm:pt modelId="{2A40788A-7C9C-4CD1-AF5E-038317E97D9E}">
      <dgm:prSet phldrT="[نص]"/>
      <dgm:spPr/>
      <dgm:t>
        <a:bodyPr/>
        <a:lstStyle/>
        <a:p>
          <a:pPr rtl="1"/>
          <a:r>
            <a:rPr lang="ar-SA" dirty="0" smtClean="0"/>
            <a:t>للعاملين</a:t>
          </a:r>
          <a:endParaRPr lang="ar-SA" dirty="0"/>
        </a:p>
      </dgm:t>
    </dgm:pt>
    <dgm:pt modelId="{DE3586C3-97F8-4FE8-942A-43623C435058}" type="parTrans" cxnId="{3AC690D5-7228-405D-9EA4-86C9519D799C}">
      <dgm:prSet/>
      <dgm:spPr/>
      <dgm:t>
        <a:bodyPr/>
        <a:lstStyle/>
        <a:p>
          <a:pPr rtl="1"/>
          <a:endParaRPr lang="ar-SA"/>
        </a:p>
      </dgm:t>
    </dgm:pt>
    <dgm:pt modelId="{E1F5B0FB-C332-4CFD-9C13-9B753A160FA4}" type="sibTrans" cxnId="{3AC690D5-7228-405D-9EA4-86C9519D799C}">
      <dgm:prSet/>
      <dgm:spPr/>
      <dgm:t>
        <a:bodyPr/>
        <a:lstStyle/>
        <a:p>
          <a:pPr rtl="1"/>
          <a:endParaRPr lang="ar-SA"/>
        </a:p>
      </dgm:t>
    </dgm:pt>
    <dgm:pt modelId="{298EE6DA-4F4B-4227-820D-277D5AE221F9}">
      <dgm:prSet phldrT="[نص]"/>
      <dgm:spPr/>
      <dgm:t>
        <a:bodyPr/>
        <a:lstStyle/>
        <a:p>
          <a:pPr rtl="1"/>
          <a:r>
            <a:rPr lang="ar-SA" dirty="0" smtClean="0"/>
            <a:t>للجمهور الخارجي</a:t>
          </a:r>
          <a:endParaRPr lang="ar-SA" dirty="0"/>
        </a:p>
      </dgm:t>
    </dgm:pt>
    <dgm:pt modelId="{8E36F9D0-3585-4189-B162-C31378E05A40}" type="sibTrans" cxnId="{6C6527DE-115B-442D-8E77-7F453D6D9FFA}">
      <dgm:prSet/>
      <dgm:spPr/>
      <dgm:t>
        <a:bodyPr/>
        <a:lstStyle/>
        <a:p>
          <a:pPr rtl="1"/>
          <a:endParaRPr lang="ar-SA"/>
        </a:p>
      </dgm:t>
    </dgm:pt>
    <dgm:pt modelId="{CE58C4A7-218D-489C-AC14-C50787409305}" type="parTrans" cxnId="{6C6527DE-115B-442D-8E77-7F453D6D9FFA}">
      <dgm:prSet/>
      <dgm:spPr/>
      <dgm:t>
        <a:bodyPr/>
        <a:lstStyle/>
        <a:p>
          <a:pPr rtl="1"/>
          <a:endParaRPr lang="ar-SA"/>
        </a:p>
      </dgm:t>
    </dgm:pt>
    <dgm:pt modelId="{F462F02D-CE34-4D35-B110-5BED9D4D2D86}" type="pres">
      <dgm:prSet presAssocID="{5673B1B9-E5CA-4B6D-A57D-BD4B5397B8C2}" presName="Name0" presStyleCnt="0">
        <dgm:presLayoutVars>
          <dgm:dir/>
          <dgm:resizeHandles val="exact"/>
        </dgm:presLayoutVars>
      </dgm:prSet>
      <dgm:spPr/>
      <dgm:t>
        <a:bodyPr/>
        <a:lstStyle/>
        <a:p>
          <a:pPr rtl="1"/>
          <a:endParaRPr lang="ar-SA"/>
        </a:p>
      </dgm:t>
    </dgm:pt>
    <dgm:pt modelId="{964995F7-A58A-4504-974C-546FB0CCC510}" type="pres">
      <dgm:prSet presAssocID="{298EE6DA-4F4B-4227-820D-277D5AE221F9}" presName="node" presStyleLbl="node1" presStyleIdx="0" presStyleCnt="3">
        <dgm:presLayoutVars>
          <dgm:bulletEnabled val="1"/>
        </dgm:presLayoutVars>
      </dgm:prSet>
      <dgm:spPr/>
      <dgm:t>
        <a:bodyPr/>
        <a:lstStyle/>
        <a:p>
          <a:pPr rtl="1"/>
          <a:endParaRPr lang="ar-SA"/>
        </a:p>
      </dgm:t>
    </dgm:pt>
    <dgm:pt modelId="{72A78EBE-249F-471F-830B-0189D9AC0AB1}" type="pres">
      <dgm:prSet presAssocID="{8E36F9D0-3585-4189-B162-C31378E05A40}" presName="sibTrans" presStyleCnt="0"/>
      <dgm:spPr/>
    </dgm:pt>
    <dgm:pt modelId="{27EAFA74-CBA5-4B6C-BB40-5501FA28BA6D}" type="pres">
      <dgm:prSet presAssocID="{38800689-66A6-4410-9710-5C263D5A9678}" presName="node" presStyleLbl="node1" presStyleIdx="1" presStyleCnt="3">
        <dgm:presLayoutVars>
          <dgm:bulletEnabled val="1"/>
        </dgm:presLayoutVars>
      </dgm:prSet>
      <dgm:spPr/>
      <dgm:t>
        <a:bodyPr/>
        <a:lstStyle/>
        <a:p>
          <a:pPr rtl="1"/>
          <a:endParaRPr lang="ar-SA"/>
        </a:p>
      </dgm:t>
    </dgm:pt>
    <dgm:pt modelId="{2009D09F-3E39-4285-8625-70EE1A00FEDC}" type="pres">
      <dgm:prSet presAssocID="{2B844CEB-3A0A-470F-90C3-88711DECE91D}" presName="sibTrans" presStyleCnt="0"/>
      <dgm:spPr/>
    </dgm:pt>
    <dgm:pt modelId="{16F339F4-6970-4AB0-B4CB-7DCDFF121F15}" type="pres">
      <dgm:prSet presAssocID="{2A40788A-7C9C-4CD1-AF5E-038317E97D9E}" presName="node" presStyleLbl="node1" presStyleIdx="2" presStyleCnt="3">
        <dgm:presLayoutVars>
          <dgm:bulletEnabled val="1"/>
        </dgm:presLayoutVars>
      </dgm:prSet>
      <dgm:spPr/>
      <dgm:t>
        <a:bodyPr/>
        <a:lstStyle/>
        <a:p>
          <a:pPr rtl="1"/>
          <a:endParaRPr lang="ar-SA"/>
        </a:p>
      </dgm:t>
    </dgm:pt>
  </dgm:ptLst>
  <dgm:cxnLst>
    <dgm:cxn modelId="{51CAFC2E-0D32-45B7-B013-7148DB69A434}" type="presOf" srcId="{298EE6DA-4F4B-4227-820D-277D5AE221F9}" destId="{964995F7-A58A-4504-974C-546FB0CCC510}" srcOrd="0" destOrd="0" presId="urn:microsoft.com/office/officeart/2005/8/layout/hList6"/>
    <dgm:cxn modelId="{6C6527DE-115B-442D-8E77-7F453D6D9FFA}" srcId="{5673B1B9-E5CA-4B6D-A57D-BD4B5397B8C2}" destId="{298EE6DA-4F4B-4227-820D-277D5AE221F9}" srcOrd="0" destOrd="0" parTransId="{CE58C4A7-218D-489C-AC14-C50787409305}" sibTransId="{8E36F9D0-3585-4189-B162-C31378E05A40}"/>
    <dgm:cxn modelId="{B65027E9-EA5F-4728-9072-9B71A8424C62}" srcId="{5673B1B9-E5CA-4B6D-A57D-BD4B5397B8C2}" destId="{38800689-66A6-4410-9710-5C263D5A9678}" srcOrd="1" destOrd="0" parTransId="{A422458D-5967-4F0A-9523-D7C15FAA38D6}" sibTransId="{2B844CEB-3A0A-470F-90C3-88711DECE91D}"/>
    <dgm:cxn modelId="{E924EDF9-AE9D-45F0-9DFD-F4B5EE5D3780}" type="presOf" srcId="{5673B1B9-E5CA-4B6D-A57D-BD4B5397B8C2}" destId="{F462F02D-CE34-4D35-B110-5BED9D4D2D86}" srcOrd="0" destOrd="0" presId="urn:microsoft.com/office/officeart/2005/8/layout/hList6"/>
    <dgm:cxn modelId="{E760EB61-F07C-4786-8FFC-6DFF7BAA513D}" type="presOf" srcId="{38800689-66A6-4410-9710-5C263D5A9678}" destId="{27EAFA74-CBA5-4B6C-BB40-5501FA28BA6D}" srcOrd="0" destOrd="0" presId="urn:microsoft.com/office/officeart/2005/8/layout/hList6"/>
    <dgm:cxn modelId="{8306401A-09ED-4DF9-A103-3EF7FBD7DEF4}" type="presOf" srcId="{2A40788A-7C9C-4CD1-AF5E-038317E97D9E}" destId="{16F339F4-6970-4AB0-B4CB-7DCDFF121F15}" srcOrd="0" destOrd="0" presId="urn:microsoft.com/office/officeart/2005/8/layout/hList6"/>
    <dgm:cxn modelId="{3AC690D5-7228-405D-9EA4-86C9519D799C}" srcId="{5673B1B9-E5CA-4B6D-A57D-BD4B5397B8C2}" destId="{2A40788A-7C9C-4CD1-AF5E-038317E97D9E}" srcOrd="2" destOrd="0" parTransId="{DE3586C3-97F8-4FE8-942A-43623C435058}" sibTransId="{E1F5B0FB-C332-4CFD-9C13-9B753A160FA4}"/>
    <dgm:cxn modelId="{C02D351D-328E-4E93-8D47-3DEB1889A658}" type="presParOf" srcId="{F462F02D-CE34-4D35-B110-5BED9D4D2D86}" destId="{964995F7-A58A-4504-974C-546FB0CCC510}" srcOrd="0" destOrd="0" presId="urn:microsoft.com/office/officeart/2005/8/layout/hList6"/>
    <dgm:cxn modelId="{7F036F46-C934-4BA5-9BA0-7F1C572108A7}" type="presParOf" srcId="{F462F02D-CE34-4D35-B110-5BED9D4D2D86}" destId="{72A78EBE-249F-471F-830B-0189D9AC0AB1}" srcOrd="1" destOrd="0" presId="urn:microsoft.com/office/officeart/2005/8/layout/hList6"/>
    <dgm:cxn modelId="{9FCB664D-8A13-4614-BDF4-4D15860F3D61}" type="presParOf" srcId="{F462F02D-CE34-4D35-B110-5BED9D4D2D86}" destId="{27EAFA74-CBA5-4B6C-BB40-5501FA28BA6D}" srcOrd="2" destOrd="0" presId="urn:microsoft.com/office/officeart/2005/8/layout/hList6"/>
    <dgm:cxn modelId="{99914D46-4D5C-468A-ABBD-4BECF4F2875D}" type="presParOf" srcId="{F462F02D-CE34-4D35-B110-5BED9D4D2D86}" destId="{2009D09F-3E39-4285-8625-70EE1A00FEDC}" srcOrd="3" destOrd="0" presId="urn:microsoft.com/office/officeart/2005/8/layout/hList6"/>
    <dgm:cxn modelId="{A04E4E8C-B48F-41EA-839E-671F291D402C}" type="presParOf" srcId="{F462F02D-CE34-4D35-B110-5BED9D4D2D86}" destId="{16F339F4-6970-4AB0-B4CB-7DCDFF121F15}" srcOrd="4" destOrd="0" presId="urn:microsoft.com/office/officeart/2005/8/layout/hList6"/>
  </dgm:cxnLst>
  <dgm:bg/>
  <dgm:whole/>
</dgm:dataModel>
</file>

<file path=ppt/diagrams/data2.xml><?xml version="1.0" encoding="utf-8"?>
<dgm:dataModel xmlns:dgm="http://schemas.openxmlformats.org/drawingml/2006/diagram" xmlns:a="http://schemas.openxmlformats.org/drawingml/2006/main">
  <dgm:ptLst>
    <dgm:pt modelId="{A15889D7-2D0A-4282-BA7A-49EF54EBC55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ar-SA"/>
        </a:p>
      </dgm:t>
    </dgm:pt>
    <dgm:pt modelId="{971B454A-2FDB-4F71-8BBE-2D8F92A5CF8F}">
      <dgm:prSet phldrT="[نص]"/>
      <dgm:spPr/>
      <dgm:t>
        <a:bodyPr/>
        <a:lstStyle/>
        <a:p>
          <a:pPr rtl="1"/>
          <a:r>
            <a:rPr lang="ar-SA" dirty="0" smtClean="0"/>
            <a:t>الوسيلة</a:t>
          </a:r>
          <a:endParaRPr lang="ar-SA" dirty="0"/>
        </a:p>
      </dgm:t>
    </dgm:pt>
    <dgm:pt modelId="{FB2B8ECA-2130-4A00-AC43-D98986EE92A4}" type="parTrans" cxnId="{33C4EE5E-F3BC-4DE8-8765-12C936D19104}">
      <dgm:prSet/>
      <dgm:spPr/>
      <dgm:t>
        <a:bodyPr/>
        <a:lstStyle/>
        <a:p>
          <a:pPr rtl="1"/>
          <a:endParaRPr lang="ar-SA"/>
        </a:p>
      </dgm:t>
    </dgm:pt>
    <dgm:pt modelId="{3E97DB9B-111B-4DC8-8FA1-6F640FE41505}" type="sibTrans" cxnId="{33C4EE5E-F3BC-4DE8-8765-12C936D19104}">
      <dgm:prSet/>
      <dgm:spPr/>
      <dgm:t>
        <a:bodyPr/>
        <a:lstStyle/>
        <a:p>
          <a:pPr rtl="1"/>
          <a:endParaRPr lang="ar-SA"/>
        </a:p>
      </dgm:t>
    </dgm:pt>
    <dgm:pt modelId="{87A61E72-E8CC-41B2-811E-3927EA3ED547}">
      <dgm:prSet phldrT="[نص]"/>
      <dgm:spPr/>
      <dgm:t>
        <a:bodyPr/>
        <a:lstStyle/>
        <a:p>
          <a:pPr rtl="1"/>
          <a:r>
            <a:rPr lang="ar-SA" dirty="0" smtClean="0"/>
            <a:t>التغذية الراجعة</a:t>
          </a:r>
          <a:endParaRPr lang="ar-SA" dirty="0"/>
        </a:p>
      </dgm:t>
    </dgm:pt>
    <dgm:pt modelId="{8949543B-220A-44BE-AAA1-9A8928A67FF7}" type="parTrans" cxnId="{5A73541E-6036-4DB9-8D5E-CA72F559F1DD}">
      <dgm:prSet/>
      <dgm:spPr/>
      <dgm:t>
        <a:bodyPr/>
        <a:lstStyle/>
        <a:p>
          <a:pPr rtl="1"/>
          <a:endParaRPr lang="ar-SA"/>
        </a:p>
      </dgm:t>
    </dgm:pt>
    <dgm:pt modelId="{D8B0656D-91B6-439F-9BD0-57ECE1ED3712}" type="sibTrans" cxnId="{5A73541E-6036-4DB9-8D5E-CA72F559F1DD}">
      <dgm:prSet/>
      <dgm:spPr/>
      <dgm:t>
        <a:bodyPr/>
        <a:lstStyle/>
        <a:p>
          <a:pPr rtl="1"/>
          <a:endParaRPr lang="ar-SA"/>
        </a:p>
      </dgm:t>
    </dgm:pt>
    <dgm:pt modelId="{3DAB0BF6-A1B0-4CE5-A7C4-2DCB77142988}">
      <dgm:prSet phldrT="[نص]"/>
      <dgm:spPr/>
      <dgm:t>
        <a:bodyPr/>
        <a:lstStyle/>
        <a:p>
          <a:pPr rtl="1"/>
          <a:r>
            <a:rPr lang="ar-SA" dirty="0" smtClean="0"/>
            <a:t>النتيجة</a:t>
          </a:r>
          <a:endParaRPr lang="ar-SA" dirty="0"/>
        </a:p>
      </dgm:t>
    </dgm:pt>
    <dgm:pt modelId="{F622CA4A-659E-4191-BD45-F178565B348A}" type="parTrans" cxnId="{FD12C206-5787-4A7F-AA70-56D3BD710A44}">
      <dgm:prSet/>
      <dgm:spPr/>
      <dgm:t>
        <a:bodyPr/>
        <a:lstStyle/>
        <a:p>
          <a:pPr rtl="1"/>
          <a:endParaRPr lang="ar-SA"/>
        </a:p>
      </dgm:t>
    </dgm:pt>
    <dgm:pt modelId="{4294B3EC-31D0-471F-8DB2-FC051CA3DEF0}" type="sibTrans" cxnId="{FD12C206-5787-4A7F-AA70-56D3BD710A44}">
      <dgm:prSet/>
      <dgm:spPr/>
      <dgm:t>
        <a:bodyPr/>
        <a:lstStyle/>
        <a:p>
          <a:pPr rtl="1"/>
          <a:endParaRPr lang="ar-SA"/>
        </a:p>
      </dgm:t>
    </dgm:pt>
    <dgm:pt modelId="{7D3EAFE6-A54F-479E-83D4-7AD4766656FE}">
      <dgm:prSet phldrT="[نص]"/>
      <dgm:spPr/>
      <dgm:t>
        <a:bodyPr/>
        <a:lstStyle/>
        <a:p>
          <a:pPr rtl="1"/>
          <a:r>
            <a:rPr lang="ar-SA" dirty="0" smtClean="0"/>
            <a:t>الموضوع</a:t>
          </a:r>
          <a:endParaRPr lang="ar-SA" dirty="0"/>
        </a:p>
      </dgm:t>
    </dgm:pt>
    <dgm:pt modelId="{6ED63900-E668-4C62-A960-3F3CC351C8FB}" type="parTrans" cxnId="{260BF73F-48B7-4FB6-84A5-C89BDC8BB9B8}">
      <dgm:prSet/>
      <dgm:spPr/>
      <dgm:t>
        <a:bodyPr/>
        <a:lstStyle/>
        <a:p>
          <a:pPr rtl="1"/>
          <a:endParaRPr lang="ar-SA"/>
        </a:p>
      </dgm:t>
    </dgm:pt>
    <dgm:pt modelId="{B6CFFCAA-E045-48B9-85E5-FF710492DC26}" type="sibTrans" cxnId="{260BF73F-48B7-4FB6-84A5-C89BDC8BB9B8}">
      <dgm:prSet/>
      <dgm:spPr/>
      <dgm:t>
        <a:bodyPr/>
        <a:lstStyle/>
        <a:p>
          <a:pPr rtl="1"/>
          <a:endParaRPr lang="ar-SA"/>
        </a:p>
      </dgm:t>
    </dgm:pt>
    <dgm:pt modelId="{EF4C9B22-CDBE-4CED-8A13-1E879E216FE9}">
      <dgm:prSet phldrT="[نص]"/>
      <dgm:spPr/>
      <dgm:t>
        <a:bodyPr/>
        <a:lstStyle/>
        <a:p>
          <a:pPr rtl="1"/>
          <a:r>
            <a:rPr lang="ar-SA" dirty="0" smtClean="0"/>
            <a:t>المستقبل</a:t>
          </a:r>
          <a:endParaRPr lang="ar-SA" dirty="0"/>
        </a:p>
      </dgm:t>
    </dgm:pt>
    <dgm:pt modelId="{C43FE413-42D0-48BE-A0C4-351AFDCC7784}" type="parTrans" cxnId="{C218213A-F5E2-4873-9D43-1B58D4B08B91}">
      <dgm:prSet/>
      <dgm:spPr/>
      <dgm:t>
        <a:bodyPr/>
        <a:lstStyle/>
        <a:p>
          <a:pPr rtl="1"/>
          <a:endParaRPr lang="ar-SA"/>
        </a:p>
      </dgm:t>
    </dgm:pt>
    <dgm:pt modelId="{D977BC6D-7A6F-400A-9D35-3474A848DEDA}" type="sibTrans" cxnId="{C218213A-F5E2-4873-9D43-1B58D4B08B91}">
      <dgm:prSet/>
      <dgm:spPr/>
      <dgm:t>
        <a:bodyPr/>
        <a:lstStyle/>
        <a:p>
          <a:pPr rtl="1"/>
          <a:endParaRPr lang="ar-SA"/>
        </a:p>
      </dgm:t>
    </dgm:pt>
    <dgm:pt modelId="{9924D0E1-5F91-4A91-B806-0CFA0E71FF58}">
      <dgm:prSet phldrT="[نص]"/>
      <dgm:spPr/>
      <dgm:t>
        <a:bodyPr/>
        <a:lstStyle/>
        <a:p>
          <a:pPr rtl="1"/>
          <a:r>
            <a:rPr lang="ar-SA" dirty="0" smtClean="0"/>
            <a:t>المرسل</a:t>
          </a:r>
          <a:endParaRPr lang="ar-SA" dirty="0"/>
        </a:p>
      </dgm:t>
    </dgm:pt>
    <dgm:pt modelId="{CFAC02F6-3A32-477E-B1FC-039637E4B595}" type="sibTrans" cxnId="{E01B8FB6-61B8-49AA-8829-58F9938B4672}">
      <dgm:prSet/>
      <dgm:spPr/>
      <dgm:t>
        <a:bodyPr/>
        <a:lstStyle/>
        <a:p>
          <a:pPr rtl="1"/>
          <a:endParaRPr lang="ar-SA"/>
        </a:p>
      </dgm:t>
    </dgm:pt>
    <dgm:pt modelId="{9D4478A0-4F75-44EF-877C-F08C6D21C7F0}" type="parTrans" cxnId="{E01B8FB6-61B8-49AA-8829-58F9938B4672}">
      <dgm:prSet/>
      <dgm:spPr/>
      <dgm:t>
        <a:bodyPr/>
        <a:lstStyle/>
        <a:p>
          <a:pPr rtl="1"/>
          <a:endParaRPr lang="ar-SA"/>
        </a:p>
      </dgm:t>
    </dgm:pt>
    <dgm:pt modelId="{873DC345-659A-4BB4-86B2-AFC8DB9FBDF5}" type="pres">
      <dgm:prSet presAssocID="{A15889D7-2D0A-4282-BA7A-49EF54EBC558}" presName="hierChild1" presStyleCnt="0">
        <dgm:presLayoutVars>
          <dgm:chPref val="1"/>
          <dgm:dir/>
          <dgm:animOne val="branch"/>
          <dgm:animLvl val="lvl"/>
          <dgm:resizeHandles/>
        </dgm:presLayoutVars>
      </dgm:prSet>
      <dgm:spPr/>
    </dgm:pt>
    <dgm:pt modelId="{2387EB81-A30E-4B63-BE0A-6C868AD9BDBE}" type="pres">
      <dgm:prSet presAssocID="{9924D0E1-5F91-4A91-B806-0CFA0E71FF58}" presName="hierRoot1" presStyleCnt="0"/>
      <dgm:spPr/>
    </dgm:pt>
    <dgm:pt modelId="{6B907EE7-64D3-43EA-AAB2-1CC5CD240E58}" type="pres">
      <dgm:prSet presAssocID="{9924D0E1-5F91-4A91-B806-0CFA0E71FF58}" presName="composite" presStyleCnt="0"/>
      <dgm:spPr/>
    </dgm:pt>
    <dgm:pt modelId="{A4315FD3-B8F3-4F51-9936-92DA0FEBA46A}" type="pres">
      <dgm:prSet presAssocID="{9924D0E1-5F91-4A91-B806-0CFA0E71FF58}" presName="background" presStyleLbl="node0" presStyleIdx="0" presStyleCnt="1"/>
      <dgm:spPr/>
    </dgm:pt>
    <dgm:pt modelId="{1A26E717-0B26-4CD4-83B2-0EBFFAADCEAD}" type="pres">
      <dgm:prSet presAssocID="{9924D0E1-5F91-4A91-B806-0CFA0E71FF58}" presName="text" presStyleLbl="fgAcc0" presStyleIdx="0" presStyleCnt="1" custScaleX="81005" custLinFactNeighborX="-15283" custLinFactNeighborY="-19205">
        <dgm:presLayoutVars>
          <dgm:chPref val="3"/>
        </dgm:presLayoutVars>
      </dgm:prSet>
      <dgm:spPr/>
      <dgm:t>
        <a:bodyPr/>
        <a:lstStyle/>
        <a:p>
          <a:pPr rtl="1"/>
          <a:endParaRPr lang="ar-SA"/>
        </a:p>
      </dgm:t>
    </dgm:pt>
    <dgm:pt modelId="{66864B58-7D74-4D0B-B27B-10C7FC1F2F58}" type="pres">
      <dgm:prSet presAssocID="{9924D0E1-5F91-4A91-B806-0CFA0E71FF58}" presName="hierChild2" presStyleCnt="0"/>
      <dgm:spPr/>
    </dgm:pt>
    <dgm:pt modelId="{244619E9-35CC-4F72-A5D5-416D1CAE69DF}" type="pres">
      <dgm:prSet presAssocID="{FB2B8ECA-2130-4A00-AC43-D98986EE92A4}" presName="Name10" presStyleLbl="parChTrans1D2" presStyleIdx="0" presStyleCnt="2"/>
      <dgm:spPr/>
    </dgm:pt>
    <dgm:pt modelId="{5FF17C2B-BBFE-4FBA-ABA0-8F65F841671E}" type="pres">
      <dgm:prSet presAssocID="{971B454A-2FDB-4F71-8BBE-2D8F92A5CF8F}" presName="hierRoot2" presStyleCnt="0"/>
      <dgm:spPr/>
    </dgm:pt>
    <dgm:pt modelId="{1AD41E07-6847-4CF3-8D55-62089816D53F}" type="pres">
      <dgm:prSet presAssocID="{971B454A-2FDB-4F71-8BBE-2D8F92A5CF8F}" presName="composite2" presStyleCnt="0"/>
      <dgm:spPr/>
    </dgm:pt>
    <dgm:pt modelId="{1A519671-770C-4782-B42B-C5401B09F0A7}" type="pres">
      <dgm:prSet presAssocID="{971B454A-2FDB-4F71-8BBE-2D8F92A5CF8F}" presName="background2" presStyleLbl="node2" presStyleIdx="0" presStyleCnt="2"/>
      <dgm:spPr/>
    </dgm:pt>
    <dgm:pt modelId="{5E5F4022-2421-491B-AAC2-A11D0761D23C}" type="pres">
      <dgm:prSet presAssocID="{971B454A-2FDB-4F71-8BBE-2D8F92A5CF8F}" presName="text2" presStyleLbl="fgAcc2" presStyleIdx="0" presStyleCnt="2">
        <dgm:presLayoutVars>
          <dgm:chPref val="3"/>
        </dgm:presLayoutVars>
      </dgm:prSet>
      <dgm:spPr/>
    </dgm:pt>
    <dgm:pt modelId="{0D5ACA71-9620-4F72-801A-32ABB630DA58}" type="pres">
      <dgm:prSet presAssocID="{971B454A-2FDB-4F71-8BBE-2D8F92A5CF8F}" presName="hierChild3" presStyleCnt="0"/>
      <dgm:spPr/>
    </dgm:pt>
    <dgm:pt modelId="{8D219C0D-801E-4C44-84F7-42C31BCD46F8}" type="pres">
      <dgm:prSet presAssocID="{8949543B-220A-44BE-AAA1-9A8928A67FF7}" presName="Name17" presStyleLbl="parChTrans1D3" presStyleIdx="0" presStyleCnt="3"/>
      <dgm:spPr/>
    </dgm:pt>
    <dgm:pt modelId="{218969EC-C7E2-4212-B542-52652B79FACA}" type="pres">
      <dgm:prSet presAssocID="{87A61E72-E8CC-41B2-811E-3927EA3ED547}" presName="hierRoot3" presStyleCnt="0"/>
      <dgm:spPr/>
    </dgm:pt>
    <dgm:pt modelId="{5D41542B-6447-4657-97CE-A316D166B12A}" type="pres">
      <dgm:prSet presAssocID="{87A61E72-E8CC-41B2-811E-3927EA3ED547}" presName="composite3" presStyleCnt="0"/>
      <dgm:spPr/>
    </dgm:pt>
    <dgm:pt modelId="{5997FF35-5555-4C19-A923-5D68963ACDE0}" type="pres">
      <dgm:prSet presAssocID="{87A61E72-E8CC-41B2-811E-3927EA3ED547}" presName="background3" presStyleLbl="node3" presStyleIdx="0" presStyleCnt="3"/>
      <dgm:spPr/>
    </dgm:pt>
    <dgm:pt modelId="{3ABF2B62-CEE6-4DBC-81E1-04706422F2CE}" type="pres">
      <dgm:prSet presAssocID="{87A61E72-E8CC-41B2-811E-3927EA3ED547}" presName="text3" presStyleLbl="fgAcc3" presStyleIdx="0" presStyleCnt="3">
        <dgm:presLayoutVars>
          <dgm:chPref val="3"/>
        </dgm:presLayoutVars>
      </dgm:prSet>
      <dgm:spPr/>
    </dgm:pt>
    <dgm:pt modelId="{06C62912-57E2-4B11-A433-F2F15DDC54D3}" type="pres">
      <dgm:prSet presAssocID="{87A61E72-E8CC-41B2-811E-3927EA3ED547}" presName="hierChild4" presStyleCnt="0"/>
      <dgm:spPr/>
    </dgm:pt>
    <dgm:pt modelId="{FD58FBB2-F4AF-4D3C-9CF8-2731D504F460}" type="pres">
      <dgm:prSet presAssocID="{F622CA4A-659E-4191-BD45-F178565B348A}" presName="Name17" presStyleLbl="parChTrans1D3" presStyleIdx="1" presStyleCnt="3"/>
      <dgm:spPr/>
    </dgm:pt>
    <dgm:pt modelId="{F931C358-865A-4D78-BA49-310005B9616F}" type="pres">
      <dgm:prSet presAssocID="{3DAB0BF6-A1B0-4CE5-A7C4-2DCB77142988}" presName="hierRoot3" presStyleCnt="0"/>
      <dgm:spPr/>
    </dgm:pt>
    <dgm:pt modelId="{3617FB25-E20E-47AB-8A07-EA6177921B66}" type="pres">
      <dgm:prSet presAssocID="{3DAB0BF6-A1B0-4CE5-A7C4-2DCB77142988}" presName="composite3" presStyleCnt="0"/>
      <dgm:spPr/>
    </dgm:pt>
    <dgm:pt modelId="{E63EA1AC-0ADA-4E2A-96A6-E12E63A6B26F}" type="pres">
      <dgm:prSet presAssocID="{3DAB0BF6-A1B0-4CE5-A7C4-2DCB77142988}" presName="background3" presStyleLbl="node3" presStyleIdx="1" presStyleCnt="3"/>
      <dgm:spPr/>
    </dgm:pt>
    <dgm:pt modelId="{B8AC5013-7189-4D05-BAB0-8F6138ACA80E}" type="pres">
      <dgm:prSet presAssocID="{3DAB0BF6-A1B0-4CE5-A7C4-2DCB77142988}" presName="text3" presStyleLbl="fgAcc3" presStyleIdx="1" presStyleCnt="3">
        <dgm:presLayoutVars>
          <dgm:chPref val="3"/>
        </dgm:presLayoutVars>
      </dgm:prSet>
      <dgm:spPr/>
    </dgm:pt>
    <dgm:pt modelId="{8A4C15DD-82AE-4DD4-844C-44BD4BFE0BF9}" type="pres">
      <dgm:prSet presAssocID="{3DAB0BF6-A1B0-4CE5-A7C4-2DCB77142988}" presName="hierChild4" presStyleCnt="0"/>
      <dgm:spPr/>
    </dgm:pt>
    <dgm:pt modelId="{7D28F382-FC8A-4AB6-9343-CFFCC81F100E}" type="pres">
      <dgm:prSet presAssocID="{6ED63900-E668-4C62-A960-3F3CC351C8FB}" presName="Name10" presStyleLbl="parChTrans1D2" presStyleIdx="1" presStyleCnt="2"/>
      <dgm:spPr/>
    </dgm:pt>
    <dgm:pt modelId="{674C4AB4-51DD-4868-AAF2-D65E1AEF6026}" type="pres">
      <dgm:prSet presAssocID="{7D3EAFE6-A54F-479E-83D4-7AD4766656FE}" presName="hierRoot2" presStyleCnt="0"/>
      <dgm:spPr/>
    </dgm:pt>
    <dgm:pt modelId="{23DEA8A3-237C-4001-ABF5-C4E91E3EAA49}" type="pres">
      <dgm:prSet presAssocID="{7D3EAFE6-A54F-479E-83D4-7AD4766656FE}" presName="composite2" presStyleCnt="0"/>
      <dgm:spPr/>
    </dgm:pt>
    <dgm:pt modelId="{629AC270-C69B-461F-A21D-938FE2E82203}" type="pres">
      <dgm:prSet presAssocID="{7D3EAFE6-A54F-479E-83D4-7AD4766656FE}" presName="background2" presStyleLbl="node2" presStyleIdx="1" presStyleCnt="2"/>
      <dgm:spPr/>
    </dgm:pt>
    <dgm:pt modelId="{8C3E04D5-5B5B-4967-B20B-E3CFBDD7175D}" type="pres">
      <dgm:prSet presAssocID="{7D3EAFE6-A54F-479E-83D4-7AD4766656FE}" presName="text2" presStyleLbl="fgAcc2" presStyleIdx="1" presStyleCnt="2">
        <dgm:presLayoutVars>
          <dgm:chPref val="3"/>
        </dgm:presLayoutVars>
      </dgm:prSet>
      <dgm:spPr/>
    </dgm:pt>
    <dgm:pt modelId="{39E80C68-F37E-4BBD-940B-343378A818B4}" type="pres">
      <dgm:prSet presAssocID="{7D3EAFE6-A54F-479E-83D4-7AD4766656FE}" presName="hierChild3" presStyleCnt="0"/>
      <dgm:spPr/>
    </dgm:pt>
    <dgm:pt modelId="{5A49E10C-BC34-44FF-A86B-2F6211E71EEF}" type="pres">
      <dgm:prSet presAssocID="{C43FE413-42D0-48BE-A0C4-351AFDCC7784}" presName="Name17" presStyleLbl="parChTrans1D3" presStyleIdx="2" presStyleCnt="3"/>
      <dgm:spPr/>
    </dgm:pt>
    <dgm:pt modelId="{BAA4801F-E60A-41FB-9E7A-E181AC17D6B3}" type="pres">
      <dgm:prSet presAssocID="{EF4C9B22-CDBE-4CED-8A13-1E879E216FE9}" presName="hierRoot3" presStyleCnt="0"/>
      <dgm:spPr/>
    </dgm:pt>
    <dgm:pt modelId="{A9B4878C-DC9E-4F16-AC39-51D48CF655E7}" type="pres">
      <dgm:prSet presAssocID="{EF4C9B22-CDBE-4CED-8A13-1E879E216FE9}" presName="composite3" presStyleCnt="0"/>
      <dgm:spPr/>
    </dgm:pt>
    <dgm:pt modelId="{AFDF3775-A419-4A72-B5E8-BEBE8E1B405E}" type="pres">
      <dgm:prSet presAssocID="{EF4C9B22-CDBE-4CED-8A13-1E879E216FE9}" presName="background3" presStyleLbl="node3" presStyleIdx="2" presStyleCnt="3"/>
      <dgm:spPr/>
    </dgm:pt>
    <dgm:pt modelId="{1D592890-16EB-4C3C-AA0C-1FC096BA715A}" type="pres">
      <dgm:prSet presAssocID="{EF4C9B22-CDBE-4CED-8A13-1E879E216FE9}" presName="text3" presStyleLbl="fgAcc3" presStyleIdx="2" presStyleCnt="3">
        <dgm:presLayoutVars>
          <dgm:chPref val="3"/>
        </dgm:presLayoutVars>
      </dgm:prSet>
      <dgm:spPr/>
    </dgm:pt>
    <dgm:pt modelId="{FD65BF7F-80C8-44AC-994E-1ECCA3DD58D4}" type="pres">
      <dgm:prSet presAssocID="{EF4C9B22-CDBE-4CED-8A13-1E879E216FE9}" presName="hierChild4" presStyleCnt="0"/>
      <dgm:spPr/>
    </dgm:pt>
  </dgm:ptLst>
  <dgm:cxnLst>
    <dgm:cxn modelId="{C3858D2F-4F42-407E-8F9C-7FB2EF697E4D}" type="presOf" srcId="{3DAB0BF6-A1B0-4CE5-A7C4-2DCB77142988}" destId="{B8AC5013-7189-4D05-BAB0-8F6138ACA80E}" srcOrd="0" destOrd="0" presId="urn:microsoft.com/office/officeart/2005/8/layout/hierarchy1"/>
    <dgm:cxn modelId="{5A73541E-6036-4DB9-8D5E-CA72F559F1DD}" srcId="{971B454A-2FDB-4F71-8BBE-2D8F92A5CF8F}" destId="{87A61E72-E8CC-41B2-811E-3927EA3ED547}" srcOrd="0" destOrd="0" parTransId="{8949543B-220A-44BE-AAA1-9A8928A67FF7}" sibTransId="{D8B0656D-91B6-439F-9BD0-57ECE1ED3712}"/>
    <dgm:cxn modelId="{9189E646-D3CF-4822-99EA-77D14069D829}" type="presOf" srcId="{87A61E72-E8CC-41B2-811E-3927EA3ED547}" destId="{3ABF2B62-CEE6-4DBC-81E1-04706422F2CE}" srcOrd="0" destOrd="0" presId="urn:microsoft.com/office/officeart/2005/8/layout/hierarchy1"/>
    <dgm:cxn modelId="{84F346E8-43F9-439E-BBA9-9C19FD01588B}" type="presOf" srcId="{9924D0E1-5F91-4A91-B806-0CFA0E71FF58}" destId="{1A26E717-0B26-4CD4-83B2-0EBFFAADCEAD}" srcOrd="0" destOrd="0" presId="urn:microsoft.com/office/officeart/2005/8/layout/hierarchy1"/>
    <dgm:cxn modelId="{B737ED1E-A6EF-4AE6-A719-BF7C17E7346E}" type="presOf" srcId="{971B454A-2FDB-4F71-8BBE-2D8F92A5CF8F}" destId="{5E5F4022-2421-491B-AAC2-A11D0761D23C}" srcOrd="0" destOrd="0" presId="urn:microsoft.com/office/officeart/2005/8/layout/hierarchy1"/>
    <dgm:cxn modelId="{E01B8FB6-61B8-49AA-8829-58F9938B4672}" srcId="{A15889D7-2D0A-4282-BA7A-49EF54EBC558}" destId="{9924D0E1-5F91-4A91-B806-0CFA0E71FF58}" srcOrd="0" destOrd="0" parTransId="{9D4478A0-4F75-44EF-877C-F08C6D21C7F0}" sibTransId="{CFAC02F6-3A32-477E-B1FC-039637E4B595}"/>
    <dgm:cxn modelId="{260BF73F-48B7-4FB6-84A5-C89BDC8BB9B8}" srcId="{9924D0E1-5F91-4A91-B806-0CFA0E71FF58}" destId="{7D3EAFE6-A54F-479E-83D4-7AD4766656FE}" srcOrd="1" destOrd="0" parTransId="{6ED63900-E668-4C62-A960-3F3CC351C8FB}" sibTransId="{B6CFFCAA-E045-48B9-85E5-FF710492DC26}"/>
    <dgm:cxn modelId="{33C4EE5E-F3BC-4DE8-8765-12C936D19104}" srcId="{9924D0E1-5F91-4A91-B806-0CFA0E71FF58}" destId="{971B454A-2FDB-4F71-8BBE-2D8F92A5CF8F}" srcOrd="0" destOrd="0" parTransId="{FB2B8ECA-2130-4A00-AC43-D98986EE92A4}" sibTransId="{3E97DB9B-111B-4DC8-8FA1-6F640FE41505}"/>
    <dgm:cxn modelId="{4F164CB1-066D-4809-B3EF-2E7769964030}" type="presOf" srcId="{C43FE413-42D0-48BE-A0C4-351AFDCC7784}" destId="{5A49E10C-BC34-44FF-A86B-2F6211E71EEF}" srcOrd="0" destOrd="0" presId="urn:microsoft.com/office/officeart/2005/8/layout/hierarchy1"/>
    <dgm:cxn modelId="{EC6B9266-5B5B-4EF6-BCFC-78AFA3651AE4}" type="presOf" srcId="{F622CA4A-659E-4191-BD45-F178565B348A}" destId="{FD58FBB2-F4AF-4D3C-9CF8-2731D504F460}" srcOrd="0" destOrd="0" presId="urn:microsoft.com/office/officeart/2005/8/layout/hierarchy1"/>
    <dgm:cxn modelId="{CF7A99E7-14AE-4112-B4F7-561E9A55A7B4}" type="presOf" srcId="{8949543B-220A-44BE-AAA1-9A8928A67FF7}" destId="{8D219C0D-801E-4C44-84F7-42C31BCD46F8}" srcOrd="0" destOrd="0" presId="urn:microsoft.com/office/officeart/2005/8/layout/hierarchy1"/>
    <dgm:cxn modelId="{2102B226-3123-41EA-84E5-09A53CDA2D40}" type="presOf" srcId="{A15889D7-2D0A-4282-BA7A-49EF54EBC558}" destId="{873DC345-659A-4BB4-86B2-AFC8DB9FBDF5}" srcOrd="0" destOrd="0" presId="urn:microsoft.com/office/officeart/2005/8/layout/hierarchy1"/>
    <dgm:cxn modelId="{FD12C206-5787-4A7F-AA70-56D3BD710A44}" srcId="{971B454A-2FDB-4F71-8BBE-2D8F92A5CF8F}" destId="{3DAB0BF6-A1B0-4CE5-A7C4-2DCB77142988}" srcOrd="1" destOrd="0" parTransId="{F622CA4A-659E-4191-BD45-F178565B348A}" sibTransId="{4294B3EC-31D0-471F-8DB2-FC051CA3DEF0}"/>
    <dgm:cxn modelId="{DEBF3263-E2FF-414C-932A-B393A56BF822}" type="presOf" srcId="{6ED63900-E668-4C62-A960-3F3CC351C8FB}" destId="{7D28F382-FC8A-4AB6-9343-CFFCC81F100E}" srcOrd="0" destOrd="0" presId="urn:microsoft.com/office/officeart/2005/8/layout/hierarchy1"/>
    <dgm:cxn modelId="{BA79E5D9-A1C0-4120-B712-FC3D3C94A4F7}" type="presOf" srcId="{FB2B8ECA-2130-4A00-AC43-D98986EE92A4}" destId="{244619E9-35CC-4F72-A5D5-416D1CAE69DF}" srcOrd="0" destOrd="0" presId="urn:microsoft.com/office/officeart/2005/8/layout/hierarchy1"/>
    <dgm:cxn modelId="{C218213A-F5E2-4873-9D43-1B58D4B08B91}" srcId="{7D3EAFE6-A54F-479E-83D4-7AD4766656FE}" destId="{EF4C9B22-CDBE-4CED-8A13-1E879E216FE9}" srcOrd="0" destOrd="0" parTransId="{C43FE413-42D0-48BE-A0C4-351AFDCC7784}" sibTransId="{D977BC6D-7A6F-400A-9D35-3474A848DEDA}"/>
    <dgm:cxn modelId="{A1FAB179-4B4B-4779-B39F-D84961278C27}" type="presOf" srcId="{EF4C9B22-CDBE-4CED-8A13-1E879E216FE9}" destId="{1D592890-16EB-4C3C-AA0C-1FC096BA715A}" srcOrd="0" destOrd="0" presId="urn:microsoft.com/office/officeart/2005/8/layout/hierarchy1"/>
    <dgm:cxn modelId="{4B93C8C6-1541-4142-B27B-D61D9411214C}" type="presOf" srcId="{7D3EAFE6-A54F-479E-83D4-7AD4766656FE}" destId="{8C3E04D5-5B5B-4967-B20B-E3CFBDD7175D}" srcOrd="0" destOrd="0" presId="urn:microsoft.com/office/officeart/2005/8/layout/hierarchy1"/>
    <dgm:cxn modelId="{C7F721BA-DCC9-47A1-A591-6CF1D5A5BF2B}" type="presParOf" srcId="{873DC345-659A-4BB4-86B2-AFC8DB9FBDF5}" destId="{2387EB81-A30E-4B63-BE0A-6C868AD9BDBE}" srcOrd="0" destOrd="0" presId="urn:microsoft.com/office/officeart/2005/8/layout/hierarchy1"/>
    <dgm:cxn modelId="{8D3BCEA7-F504-4BDC-8BF6-E0A0D3D09F13}" type="presParOf" srcId="{2387EB81-A30E-4B63-BE0A-6C868AD9BDBE}" destId="{6B907EE7-64D3-43EA-AAB2-1CC5CD240E58}" srcOrd="0" destOrd="0" presId="urn:microsoft.com/office/officeart/2005/8/layout/hierarchy1"/>
    <dgm:cxn modelId="{CB1357BE-BDC9-4905-979C-A6AF77622B2F}" type="presParOf" srcId="{6B907EE7-64D3-43EA-AAB2-1CC5CD240E58}" destId="{A4315FD3-B8F3-4F51-9936-92DA0FEBA46A}" srcOrd="0" destOrd="0" presId="urn:microsoft.com/office/officeart/2005/8/layout/hierarchy1"/>
    <dgm:cxn modelId="{3FB1D5CA-95A1-4ED9-9045-49839A144852}" type="presParOf" srcId="{6B907EE7-64D3-43EA-AAB2-1CC5CD240E58}" destId="{1A26E717-0B26-4CD4-83B2-0EBFFAADCEAD}" srcOrd="1" destOrd="0" presId="urn:microsoft.com/office/officeart/2005/8/layout/hierarchy1"/>
    <dgm:cxn modelId="{7FF65B58-86D5-411A-A53D-3BD85B95ED7C}" type="presParOf" srcId="{2387EB81-A30E-4B63-BE0A-6C868AD9BDBE}" destId="{66864B58-7D74-4D0B-B27B-10C7FC1F2F58}" srcOrd="1" destOrd="0" presId="urn:microsoft.com/office/officeart/2005/8/layout/hierarchy1"/>
    <dgm:cxn modelId="{25F6905A-4029-4142-B04E-2856553A24CD}" type="presParOf" srcId="{66864B58-7D74-4D0B-B27B-10C7FC1F2F58}" destId="{244619E9-35CC-4F72-A5D5-416D1CAE69DF}" srcOrd="0" destOrd="0" presId="urn:microsoft.com/office/officeart/2005/8/layout/hierarchy1"/>
    <dgm:cxn modelId="{E6AC0AC1-9169-4F8F-B596-D2151B35447B}" type="presParOf" srcId="{66864B58-7D74-4D0B-B27B-10C7FC1F2F58}" destId="{5FF17C2B-BBFE-4FBA-ABA0-8F65F841671E}" srcOrd="1" destOrd="0" presId="urn:microsoft.com/office/officeart/2005/8/layout/hierarchy1"/>
    <dgm:cxn modelId="{2B208254-33AA-4CEF-ABB7-8AE787154805}" type="presParOf" srcId="{5FF17C2B-BBFE-4FBA-ABA0-8F65F841671E}" destId="{1AD41E07-6847-4CF3-8D55-62089816D53F}" srcOrd="0" destOrd="0" presId="urn:microsoft.com/office/officeart/2005/8/layout/hierarchy1"/>
    <dgm:cxn modelId="{6186C5EE-317F-4D26-BB65-0B49016E2C08}" type="presParOf" srcId="{1AD41E07-6847-4CF3-8D55-62089816D53F}" destId="{1A519671-770C-4782-B42B-C5401B09F0A7}" srcOrd="0" destOrd="0" presId="urn:microsoft.com/office/officeart/2005/8/layout/hierarchy1"/>
    <dgm:cxn modelId="{452960DF-484A-402A-B49A-A02475442FB5}" type="presParOf" srcId="{1AD41E07-6847-4CF3-8D55-62089816D53F}" destId="{5E5F4022-2421-491B-AAC2-A11D0761D23C}" srcOrd="1" destOrd="0" presId="urn:microsoft.com/office/officeart/2005/8/layout/hierarchy1"/>
    <dgm:cxn modelId="{9F3CD92F-C492-4842-B7BD-3C013941E341}" type="presParOf" srcId="{5FF17C2B-BBFE-4FBA-ABA0-8F65F841671E}" destId="{0D5ACA71-9620-4F72-801A-32ABB630DA58}" srcOrd="1" destOrd="0" presId="urn:microsoft.com/office/officeart/2005/8/layout/hierarchy1"/>
    <dgm:cxn modelId="{CD635CB4-E670-4926-9F5E-0341BF91B959}" type="presParOf" srcId="{0D5ACA71-9620-4F72-801A-32ABB630DA58}" destId="{8D219C0D-801E-4C44-84F7-42C31BCD46F8}" srcOrd="0" destOrd="0" presId="urn:microsoft.com/office/officeart/2005/8/layout/hierarchy1"/>
    <dgm:cxn modelId="{6D2E3E37-C692-4A6A-9B39-DDDE3CD2B075}" type="presParOf" srcId="{0D5ACA71-9620-4F72-801A-32ABB630DA58}" destId="{218969EC-C7E2-4212-B542-52652B79FACA}" srcOrd="1" destOrd="0" presId="urn:microsoft.com/office/officeart/2005/8/layout/hierarchy1"/>
    <dgm:cxn modelId="{252A4332-476A-45AC-A25F-FFEE73728ED1}" type="presParOf" srcId="{218969EC-C7E2-4212-B542-52652B79FACA}" destId="{5D41542B-6447-4657-97CE-A316D166B12A}" srcOrd="0" destOrd="0" presId="urn:microsoft.com/office/officeart/2005/8/layout/hierarchy1"/>
    <dgm:cxn modelId="{538F0C53-7BE8-4BA3-8066-B3C2D824E2CC}" type="presParOf" srcId="{5D41542B-6447-4657-97CE-A316D166B12A}" destId="{5997FF35-5555-4C19-A923-5D68963ACDE0}" srcOrd="0" destOrd="0" presId="urn:microsoft.com/office/officeart/2005/8/layout/hierarchy1"/>
    <dgm:cxn modelId="{0F75827C-F002-438B-AF13-EF86A828BCD0}" type="presParOf" srcId="{5D41542B-6447-4657-97CE-A316D166B12A}" destId="{3ABF2B62-CEE6-4DBC-81E1-04706422F2CE}" srcOrd="1" destOrd="0" presId="urn:microsoft.com/office/officeart/2005/8/layout/hierarchy1"/>
    <dgm:cxn modelId="{A92CF711-065A-4F92-9416-7F1501532821}" type="presParOf" srcId="{218969EC-C7E2-4212-B542-52652B79FACA}" destId="{06C62912-57E2-4B11-A433-F2F15DDC54D3}" srcOrd="1" destOrd="0" presId="urn:microsoft.com/office/officeart/2005/8/layout/hierarchy1"/>
    <dgm:cxn modelId="{47709181-EF39-43F9-BF06-DC61DE241E1E}" type="presParOf" srcId="{0D5ACA71-9620-4F72-801A-32ABB630DA58}" destId="{FD58FBB2-F4AF-4D3C-9CF8-2731D504F460}" srcOrd="2" destOrd="0" presId="urn:microsoft.com/office/officeart/2005/8/layout/hierarchy1"/>
    <dgm:cxn modelId="{E66A80AB-1C4F-4836-A577-7072B9401DE9}" type="presParOf" srcId="{0D5ACA71-9620-4F72-801A-32ABB630DA58}" destId="{F931C358-865A-4D78-BA49-310005B9616F}" srcOrd="3" destOrd="0" presId="urn:microsoft.com/office/officeart/2005/8/layout/hierarchy1"/>
    <dgm:cxn modelId="{00289174-862B-4C00-97D9-177EB625E186}" type="presParOf" srcId="{F931C358-865A-4D78-BA49-310005B9616F}" destId="{3617FB25-E20E-47AB-8A07-EA6177921B66}" srcOrd="0" destOrd="0" presId="urn:microsoft.com/office/officeart/2005/8/layout/hierarchy1"/>
    <dgm:cxn modelId="{4308C174-91BA-45F8-8745-2F0256529327}" type="presParOf" srcId="{3617FB25-E20E-47AB-8A07-EA6177921B66}" destId="{E63EA1AC-0ADA-4E2A-96A6-E12E63A6B26F}" srcOrd="0" destOrd="0" presId="urn:microsoft.com/office/officeart/2005/8/layout/hierarchy1"/>
    <dgm:cxn modelId="{F38A832B-12A8-4B9C-A051-CA25E0CEBA30}" type="presParOf" srcId="{3617FB25-E20E-47AB-8A07-EA6177921B66}" destId="{B8AC5013-7189-4D05-BAB0-8F6138ACA80E}" srcOrd="1" destOrd="0" presId="urn:microsoft.com/office/officeart/2005/8/layout/hierarchy1"/>
    <dgm:cxn modelId="{DD2AA6E5-68AA-4B4C-8533-3CD7F885EE17}" type="presParOf" srcId="{F931C358-865A-4D78-BA49-310005B9616F}" destId="{8A4C15DD-82AE-4DD4-844C-44BD4BFE0BF9}" srcOrd="1" destOrd="0" presId="urn:microsoft.com/office/officeart/2005/8/layout/hierarchy1"/>
    <dgm:cxn modelId="{F6BEEA45-96FA-4DB1-9027-9E6442A1E536}" type="presParOf" srcId="{66864B58-7D74-4D0B-B27B-10C7FC1F2F58}" destId="{7D28F382-FC8A-4AB6-9343-CFFCC81F100E}" srcOrd="2" destOrd="0" presId="urn:microsoft.com/office/officeart/2005/8/layout/hierarchy1"/>
    <dgm:cxn modelId="{A8C1916B-4B30-401E-9577-AD72B4B3F2FF}" type="presParOf" srcId="{66864B58-7D74-4D0B-B27B-10C7FC1F2F58}" destId="{674C4AB4-51DD-4868-AAF2-D65E1AEF6026}" srcOrd="3" destOrd="0" presId="urn:microsoft.com/office/officeart/2005/8/layout/hierarchy1"/>
    <dgm:cxn modelId="{46346D51-F6D5-416D-B161-9A80D81621C4}" type="presParOf" srcId="{674C4AB4-51DD-4868-AAF2-D65E1AEF6026}" destId="{23DEA8A3-237C-4001-ABF5-C4E91E3EAA49}" srcOrd="0" destOrd="0" presId="urn:microsoft.com/office/officeart/2005/8/layout/hierarchy1"/>
    <dgm:cxn modelId="{1B4378E3-AD16-46BC-A447-B0376C854BFA}" type="presParOf" srcId="{23DEA8A3-237C-4001-ABF5-C4E91E3EAA49}" destId="{629AC270-C69B-461F-A21D-938FE2E82203}" srcOrd="0" destOrd="0" presId="urn:microsoft.com/office/officeart/2005/8/layout/hierarchy1"/>
    <dgm:cxn modelId="{E126BA9C-3A5F-4D23-B0AA-E65F8394D599}" type="presParOf" srcId="{23DEA8A3-237C-4001-ABF5-C4E91E3EAA49}" destId="{8C3E04D5-5B5B-4967-B20B-E3CFBDD7175D}" srcOrd="1" destOrd="0" presId="urn:microsoft.com/office/officeart/2005/8/layout/hierarchy1"/>
    <dgm:cxn modelId="{18566CED-5308-4BAE-A62E-8BA405978B5A}" type="presParOf" srcId="{674C4AB4-51DD-4868-AAF2-D65E1AEF6026}" destId="{39E80C68-F37E-4BBD-940B-343378A818B4}" srcOrd="1" destOrd="0" presId="urn:microsoft.com/office/officeart/2005/8/layout/hierarchy1"/>
    <dgm:cxn modelId="{B5BC2E47-376C-4E11-BE51-8E660A0CF634}" type="presParOf" srcId="{39E80C68-F37E-4BBD-940B-343378A818B4}" destId="{5A49E10C-BC34-44FF-A86B-2F6211E71EEF}" srcOrd="0" destOrd="0" presId="urn:microsoft.com/office/officeart/2005/8/layout/hierarchy1"/>
    <dgm:cxn modelId="{F5201187-825C-44DF-AF2F-FFDEC99A9164}" type="presParOf" srcId="{39E80C68-F37E-4BBD-940B-343378A818B4}" destId="{BAA4801F-E60A-41FB-9E7A-E181AC17D6B3}" srcOrd="1" destOrd="0" presId="urn:microsoft.com/office/officeart/2005/8/layout/hierarchy1"/>
    <dgm:cxn modelId="{3784B53B-018B-4217-8236-061C0FFB9C56}" type="presParOf" srcId="{BAA4801F-E60A-41FB-9E7A-E181AC17D6B3}" destId="{A9B4878C-DC9E-4F16-AC39-51D48CF655E7}" srcOrd="0" destOrd="0" presId="urn:microsoft.com/office/officeart/2005/8/layout/hierarchy1"/>
    <dgm:cxn modelId="{D84BFAEC-8679-4B87-9F77-634CF0B18BF3}" type="presParOf" srcId="{A9B4878C-DC9E-4F16-AC39-51D48CF655E7}" destId="{AFDF3775-A419-4A72-B5E8-BEBE8E1B405E}" srcOrd="0" destOrd="0" presId="urn:microsoft.com/office/officeart/2005/8/layout/hierarchy1"/>
    <dgm:cxn modelId="{4B16A94B-E14A-43A0-BA96-DB7CA043BCA9}" type="presParOf" srcId="{A9B4878C-DC9E-4F16-AC39-51D48CF655E7}" destId="{1D592890-16EB-4C3C-AA0C-1FC096BA715A}" srcOrd="1" destOrd="0" presId="urn:microsoft.com/office/officeart/2005/8/layout/hierarchy1"/>
    <dgm:cxn modelId="{A24F244F-D0E1-4EB1-ADA7-E206948D60C8}" type="presParOf" srcId="{BAA4801F-E60A-41FB-9E7A-E181AC17D6B3}" destId="{FD65BF7F-80C8-44AC-994E-1ECCA3DD58D4}" srcOrd="1" destOrd="0" presId="urn:microsoft.com/office/officeart/2005/8/layout/hierarchy1"/>
  </dgm:cxnLst>
  <dgm:bg/>
  <dgm:whole/>
</dgm:dataModel>
</file>

<file path=ppt/diagrams/data3.xml><?xml version="1.0" encoding="utf-8"?>
<dgm:dataModel xmlns:dgm="http://schemas.openxmlformats.org/drawingml/2006/diagram" xmlns:a="http://schemas.openxmlformats.org/drawingml/2006/main">
  <dgm:ptLst>
    <dgm:pt modelId="{0EA39D8B-1F12-4C92-9C29-57834E65909F}" type="doc">
      <dgm:prSet loTypeId="urn:microsoft.com/office/officeart/2005/8/layout/pyramid1" loCatId="pyramid" qsTypeId="urn:microsoft.com/office/officeart/2005/8/quickstyle/3d2" qsCatId="3D" csTypeId="urn:microsoft.com/office/officeart/2005/8/colors/colorful2" csCatId="colorful" phldr="1"/>
      <dgm:spPr/>
    </dgm:pt>
    <dgm:pt modelId="{0E70EC77-8351-44B2-B967-9BD3B8FF95CE}">
      <dgm:prSet phldrT="[نص]" custT="1"/>
      <dgm:spPr/>
      <dgm:t>
        <a:bodyPr>
          <a:scene3d>
            <a:camera prst="orthographicFront"/>
            <a:lightRig rig="balanced" dir="t">
              <a:rot lat="0" lon="0" rev="2100000"/>
            </a:lightRig>
          </a:scene3d>
          <a:sp3d extrusionH="57150" prstMaterial="metal">
            <a:bevelT w="38100" h="25400"/>
            <a:contourClr>
              <a:schemeClr val="bg2"/>
            </a:contourClr>
          </a:sp3d>
        </a:bodyPr>
        <a:lstStyle/>
        <a:p>
          <a:pPr rtl="1"/>
          <a:r>
            <a:rPr lang="ar-SA" sz="4000" b="1" cap="none" spc="0" dirty="0" smtClean="0">
              <a:ln w="50800"/>
              <a:solidFill>
                <a:schemeClr val="bg1">
                  <a:shade val="50000"/>
                </a:schemeClr>
              </a:solidFill>
              <a:effectLst/>
            </a:rPr>
            <a:t>شخصي</a:t>
          </a:r>
          <a:endParaRPr lang="ar-SA" sz="4000" b="1" cap="none" spc="0" dirty="0">
            <a:ln w="50800"/>
            <a:solidFill>
              <a:schemeClr val="bg1">
                <a:shade val="50000"/>
              </a:schemeClr>
            </a:solidFill>
            <a:effectLst/>
          </a:endParaRPr>
        </a:p>
      </dgm:t>
    </dgm:pt>
    <dgm:pt modelId="{89008C6B-D4B0-4627-BF1A-2C2EB3B347BD}" type="parTrans" cxnId="{A2038407-6EBF-4BB6-BDE6-C939DB95C216}">
      <dgm:prSet/>
      <dgm:spPr/>
      <dgm:t>
        <a:bodyPr/>
        <a:lstStyle/>
        <a:p>
          <a:pPr rtl="1"/>
          <a:endParaRPr lang="ar-SA"/>
        </a:p>
      </dgm:t>
    </dgm:pt>
    <dgm:pt modelId="{06B24DAE-90D8-4229-83D4-EA388C17D6F6}" type="sibTrans" cxnId="{A2038407-6EBF-4BB6-BDE6-C939DB95C216}">
      <dgm:prSet/>
      <dgm:spPr/>
      <dgm:t>
        <a:bodyPr/>
        <a:lstStyle/>
        <a:p>
          <a:pPr rtl="1"/>
          <a:endParaRPr lang="ar-SA"/>
        </a:p>
      </dgm:t>
    </dgm:pt>
    <dgm:pt modelId="{90A54842-D174-48D9-A016-3EBA0FA6D182}">
      <dgm:prSet phldrT="[نص]"/>
      <dgm:spPr/>
      <dgm:t>
        <a:bodyPr>
          <a:scene3d>
            <a:camera prst="orthographicFront"/>
            <a:lightRig rig="balanced" dir="t">
              <a:rot lat="0" lon="0" rev="2100000"/>
            </a:lightRig>
          </a:scene3d>
          <a:sp3d extrusionH="57150" prstMaterial="metal">
            <a:bevelT w="38100" h="25400"/>
            <a:contourClr>
              <a:schemeClr val="bg2"/>
            </a:contourClr>
          </a:sp3d>
        </a:bodyPr>
        <a:lstStyle/>
        <a:p>
          <a:pPr rtl="1"/>
          <a:r>
            <a:rPr lang="ar-SA" b="1" cap="none" spc="0" dirty="0" smtClean="0">
              <a:ln w="50800"/>
              <a:solidFill>
                <a:schemeClr val="bg1">
                  <a:shade val="50000"/>
                </a:schemeClr>
              </a:solidFill>
              <a:effectLst/>
            </a:rPr>
            <a:t>جماعي</a:t>
          </a:r>
          <a:endParaRPr lang="ar-SA" b="1" cap="none" spc="0" dirty="0">
            <a:ln w="50800"/>
            <a:solidFill>
              <a:schemeClr val="bg1">
                <a:shade val="50000"/>
              </a:schemeClr>
            </a:solidFill>
            <a:effectLst/>
          </a:endParaRPr>
        </a:p>
      </dgm:t>
    </dgm:pt>
    <dgm:pt modelId="{FB9B25F5-87DA-4C73-82EE-FC5D7A129EE5}" type="parTrans" cxnId="{5EC3137C-8668-46F1-A793-71CF0193B558}">
      <dgm:prSet/>
      <dgm:spPr/>
      <dgm:t>
        <a:bodyPr/>
        <a:lstStyle/>
        <a:p>
          <a:pPr rtl="1"/>
          <a:endParaRPr lang="ar-SA"/>
        </a:p>
      </dgm:t>
    </dgm:pt>
    <dgm:pt modelId="{7ECC210A-A5F3-43C3-8326-3ACD72164796}" type="sibTrans" cxnId="{5EC3137C-8668-46F1-A793-71CF0193B558}">
      <dgm:prSet/>
      <dgm:spPr/>
      <dgm:t>
        <a:bodyPr/>
        <a:lstStyle/>
        <a:p>
          <a:pPr rtl="1"/>
          <a:endParaRPr lang="ar-SA"/>
        </a:p>
      </dgm:t>
    </dgm:pt>
    <dgm:pt modelId="{D724DB26-FED6-44A8-88D4-33465E3844A7}">
      <dgm:prSet phldrT="[نص]"/>
      <dgm:spPr/>
      <dgm:t>
        <a:bodyPr>
          <a:scene3d>
            <a:camera prst="orthographicFront"/>
            <a:lightRig rig="balanced" dir="t">
              <a:rot lat="0" lon="0" rev="2100000"/>
            </a:lightRig>
          </a:scene3d>
          <a:sp3d extrusionH="57150" prstMaterial="metal">
            <a:bevelT w="38100" h="25400"/>
            <a:contourClr>
              <a:schemeClr val="bg2"/>
            </a:contourClr>
          </a:sp3d>
        </a:bodyPr>
        <a:lstStyle/>
        <a:p>
          <a:pPr rtl="1"/>
          <a:r>
            <a:rPr lang="ar-SA" b="1" cap="none" spc="0" dirty="0" smtClean="0">
              <a:ln w="50800"/>
              <a:solidFill>
                <a:schemeClr val="bg1">
                  <a:shade val="50000"/>
                </a:schemeClr>
              </a:solidFill>
              <a:effectLst/>
            </a:rPr>
            <a:t>جماهيري</a:t>
          </a:r>
          <a:endParaRPr lang="ar-SA" b="1" cap="none" spc="0" dirty="0">
            <a:ln w="50800"/>
            <a:solidFill>
              <a:schemeClr val="bg1">
                <a:shade val="50000"/>
              </a:schemeClr>
            </a:solidFill>
            <a:effectLst/>
          </a:endParaRPr>
        </a:p>
      </dgm:t>
    </dgm:pt>
    <dgm:pt modelId="{CDC4568B-0D6D-4469-9E73-D02AC16C7F2B}" type="parTrans" cxnId="{427E8612-6BB0-460D-8A66-C9DF3FD4FACB}">
      <dgm:prSet/>
      <dgm:spPr/>
      <dgm:t>
        <a:bodyPr/>
        <a:lstStyle/>
        <a:p>
          <a:pPr rtl="1"/>
          <a:endParaRPr lang="ar-SA"/>
        </a:p>
      </dgm:t>
    </dgm:pt>
    <dgm:pt modelId="{CD87E2B9-315B-4209-B829-8D32C67D8E42}" type="sibTrans" cxnId="{427E8612-6BB0-460D-8A66-C9DF3FD4FACB}">
      <dgm:prSet/>
      <dgm:spPr/>
      <dgm:t>
        <a:bodyPr/>
        <a:lstStyle/>
        <a:p>
          <a:pPr rtl="1"/>
          <a:endParaRPr lang="ar-SA"/>
        </a:p>
      </dgm:t>
    </dgm:pt>
    <dgm:pt modelId="{BABB34E2-829E-4EB7-A16B-167551BD7F5B}" type="pres">
      <dgm:prSet presAssocID="{0EA39D8B-1F12-4C92-9C29-57834E65909F}" presName="Name0" presStyleCnt="0">
        <dgm:presLayoutVars>
          <dgm:dir/>
          <dgm:animLvl val="lvl"/>
          <dgm:resizeHandles val="exact"/>
        </dgm:presLayoutVars>
      </dgm:prSet>
      <dgm:spPr/>
    </dgm:pt>
    <dgm:pt modelId="{58B98103-B819-42B9-84BA-6C59B2CCE45D}" type="pres">
      <dgm:prSet presAssocID="{0E70EC77-8351-44B2-B967-9BD3B8FF95CE}" presName="Name8" presStyleCnt="0"/>
      <dgm:spPr/>
    </dgm:pt>
    <dgm:pt modelId="{50C84259-C68C-489A-8D03-951571985054}" type="pres">
      <dgm:prSet presAssocID="{0E70EC77-8351-44B2-B967-9BD3B8FF95CE}" presName="level" presStyleLbl="node1" presStyleIdx="0" presStyleCnt="3">
        <dgm:presLayoutVars>
          <dgm:chMax val="1"/>
          <dgm:bulletEnabled val="1"/>
        </dgm:presLayoutVars>
      </dgm:prSet>
      <dgm:spPr/>
      <dgm:t>
        <a:bodyPr/>
        <a:lstStyle/>
        <a:p>
          <a:pPr rtl="1"/>
          <a:endParaRPr lang="ar-SA"/>
        </a:p>
      </dgm:t>
    </dgm:pt>
    <dgm:pt modelId="{123C67C2-93EE-4C48-B640-C24F50F39ECD}" type="pres">
      <dgm:prSet presAssocID="{0E70EC77-8351-44B2-B967-9BD3B8FF95CE}" presName="levelTx" presStyleLbl="revTx" presStyleIdx="0" presStyleCnt="0">
        <dgm:presLayoutVars>
          <dgm:chMax val="1"/>
          <dgm:bulletEnabled val="1"/>
        </dgm:presLayoutVars>
      </dgm:prSet>
      <dgm:spPr/>
      <dgm:t>
        <a:bodyPr/>
        <a:lstStyle/>
        <a:p>
          <a:pPr rtl="1"/>
          <a:endParaRPr lang="ar-SA"/>
        </a:p>
      </dgm:t>
    </dgm:pt>
    <dgm:pt modelId="{ECEC1239-F8C1-4DA1-9B64-07D9A1E7F5CF}" type="pres">
      <dgm:prSet presAssocID="{90A54842-D174-48D9-A016-3EBA0FA6D182}" presName="Name8" presStyleCnt="0"/>
      <dgm:spPr/>
    </dgm:pt>
    <dgm:pt modelId="{11116D22-F324-49E0-8B19-2C0F4A0F9195}" type="pres">
      <dgm:prSet presAssocID="{90A54842-D174-48D9-A016-3EBA0FA6D182}" presName="level" presStyleLbl="node1" presStyleIdx="1" presStyleCnt="3">
        <dgm:presLayoutVars>
          <dgm:chMax val="1"/>
          <dgm:bulletEnabled val="1"/>
        </dgm:presLayoutVars>
      </dgm:prSet>
      <dgm:spPr/>
      <dgm:t>
        <a:bodyPr/>
        <a:lstStyle/>
        <a:p>
          <a:pPr rtl="1"/>
          <a:endParaRPr lang="ar-SA"/>
        </a:p>
      </dgm:t>
    </dgm:pt>
    <dgm:pt modelId="{7474888D-A588-4598-A0B5-18C946B67B9E}" type="pres">
      <dgm:prSet presAssocID="{90A54842-D174-48D9-A016-3EBA0FA6D182}" presName="levelTx" presStyleLbl="revTx" presStyleIdx="0" presStyleCnt="0">
        <dgm:presLayoutVars>
          <dgm:chMax val="1"/>
          <dgm:bulletEnabled val="1"/>
        </dgm:presLayoutVars>
      </dgm:prSet>
      <dgm:spPr/>
      <dgm:t>
        <a:bodyPr/>
        <a:lstStyle/>
        <a:p>
          <a:pPr rtl="1"/>
          <a:endParaRPr lang="ar-SA"/>
        </a:p>
      </dgm:t>
    </dgm:pt>
    <dgm:pt modelId="{AF987609-7820-46D8-B423-E87DF33E9ADB}" type="pres">
      <dgm:prSet presAssocID="{D724DB26-FED6-44A8-88D4-33465E3844A7}" presName="Name8" presStyleCnt="0"/>
      <dgm:spPr/>
    </dgm:pt>
    <dgm:pt modelId="{60371CD2-EBA6-4DA0-9A5C-6BC9B59EFDA8}" type="pres">
      <dgm:prSet presAssocID="{D724DB26-FED6-44A8-88D4-33465E3844A7}" presName="level" presStyleLbl="node1" presStyleIdx="2" presStyleCnt="3">
        <dgm:presLayoutVars>
          <dgm:chMax val="1"/>
          <dgm:bulletEnabled val="1"/>
        </dgm:presLayoutVars>
      </dgm:prSet>
      <dgm:spPr/>
      <dgm:t>
        <a:bodyPr/>
        <a:lstStyle/>
        <a:p>
          <a:pPr rtl="1"/>
          <a:endParaRPr lang="ar-SA"/>
        </a:p>
      </dgm:t>
    </dgm:pt>
    <dgm:pt modelId="{55F82B11-C5A3-4C96-BD95-87B227694888}" type="pres">
      <dgm:prSet presAssocID="{D724DB26-FED6-44A8-88D4-33465E3844A7}" presName="levelTx" presStyleLbl="revTx" presStyleIdx="0" presStyleCnt="0">
        <dgm:presLayoutVars>
          <dgm:chMax val="1"/>
          <dgm:bulletEnabled val="1"/>
        </dgm:presLayoutVars>
      </dgm:prSet>
      <dgm:spPr/>
      <dgm:t>
        <a:bodyPr/>
        <a:lstStyle/>
        <a:p>
          <a:pPr rtl="1"/>
          <a:endParaRPr lang="ar-SA"/>
        </a:p>
      </dgm:t>
    </dgm:pt>
  </dgm:ptLst>
  <dgm:cxnLst>
    <dgm:cxn modelId="{313488C1-9F4B-4FFC-A661-4191675BE9E0}" type="presOf" srcId="{D724DB26-FED6-44A8-88D4-33465E3844A7}" destId="{55F82B11-C5A3-4C96-BD95-87B227694888}" srcOrd="1" destOrd="0" presId="urn:microsoft.com/office/officeart/2005/8/layout/pyramid1"/>
    <dgm:cxn modelId="{427E8612-6BB0-460D-8A66-C9DF3FD4FACB}" srcId="{0EA39D8B-1F12-4C92-9C29-57834E65909F}" destId="{D724DB26-FED6-44A8-88D4-33465E3844A7}" srcOrd="2" destOrd="0" parTransId="{CDC4568B-0D6D-4469-9E73-D02AC16C7F2B}" sibTransId="{CD87E2B9-315B-4209-B829-8D32C67D8E42}"/>
    <dgm:cxn modelId="{72D9F289-1A89-4D2A-AF84-EA4651DCC39E}" type="presOf" srcId="{0E70EC77-8351-44B2-B967-9BD3B8FF95CE}" destId="{50C84259-C68C-489A-8D03-951571985054}" srcOrd="0" destOrd="0" presId="urn:microsoft.com/office/officeart/2005/8/layout/pyramid1"/>
    <dgm:cxn modelId="{5EC3137C-8668-46F1-A793-71CF0193B558}" srcId="{0EA39D8B-1F12-4C92-9C29-57834E65909F}" destId="{90A54842-D174-48D9-A016-3EBA0FA6D182}" srcOrd="1" destOrd="0" parTransId="{FB9B25F5-87DA-4C73-82EE-FC5D7A129EE5}" sibTransId="{7ECC210A-A5F3-43C3-8326-3ACD72164796}"/>
    <dgm:cxn modelId="{5F84E08E-B8D4-49AE-BFE3-AABAD275B269}" type="presOf" srcId="{90A54842-D174-48D9-A016-3EBA0FA6D182}" destId="{7474888D-A588-4598-A0B5-18C946B67B9E}" srcOrd="1" destOrd="0" presId="urn:microsoft.com/office/officeart/2005/8/layout/pyramid1"/>
    <dgm:cxn modelId="{4F24D645-DE96-4CF5-B2FF-FBEF7FA711E9}" type="presOf" srcId="{D724DB26-FED6-44A8-88D4-33465E3844A7}" destId="{60371CD2-EBA6-4DA0-9A5C-6BC9B59EFDA8}" srcOrd="0" destOrd="0" presId="urn:microsoft.com/office/officeart/2005/8/layout/pyramid1"/>
    <dgm:cxn modelId="{F66FCA61-7C61-4F02-A098-30488067B651}" type="presOf" srcId="{0E70EC77-8351-44B2-B967-9BD3B8FF95CE}" destId="{123C67C2-93EE-4C48-B640-C24F50F39ECD}" srcOrd="1" destOrd="0" presId="urn:microsoft.com/office/officeart/2005/8/layout/pyramid1"/>
    <dgm:cxn modelId="{A2038407-6EBF-4BB6-BDE6-C939DB95C216}" srcId="{0EA39D8B-1F12-4C92-9C29-57834E65909F}" destId="{0E70EC77-8351-44B2-B967-9BD3B8FF95CE}" srcOrd="0" destOrd="0" parTransId="{89008C6B-D4B0-4627-BF1A-2C2EB3B347BD}" sibTransId="{06B24DAE-90D8-4229-83D4-EA388C17D6F6}"/>
    <dgm:cxn modelId="{D7F6BD3B-BE32-486C-BDFA-83A4C3AD79C5}" type="presOf" srcId="{90A54842-D174-48D9-A016-3EBA0FA6D182}" destId="{11116D22-F324-49E0-8B19-2C0F4A0F9195}" srcOrd="0" destOrd="0" presId="urn:microsoft.com/office/officeart/2005/8/layout/pyramid1"/>
    <dgm:cxn modelId="{19A472DC-BB8D-4550-9217-232FC857C635}" type="presOf" srcId="{0EA39D8B-1F12-4C92-9C29-57834E65909F}" destId="{BABB34E2-829E-4EB7-A16B-167551BD7F5B}" srcOrd="0" destOrd="0" presId="urn:microsoft.com/office/officeart/2005/8/layout/pyramid1"/>
    <dgm:cxn modelId="{D4783D2D-64C9-4AC1-BD6D-38F7BB405F22}" type="presParOf" srcId="{BABB34E2-829E-4EB7-A16B-167551BD7F5B}" destId="{58B98103-B819-42B9-84BA-6C59B2CCE45D}" srcOrd="0" destOrd="0" presId="urn:microsoft.com/office/officeart/2005/8/layout/pyramid1"/>
    <dgm:cxn modelId="{9BA27C3C-E9E6-4C80-9C52-A37054101D71}" type="presParOf" srcId="{58B98103-B819-42B9-84BA-6C59B2CCE45D}" destId="{50C84259-C68C-489A-8D03-951571985054}" srcOrd="0" destOrd="0" presId="urn:microsoft.com/office/officeart/2005/8/layout/pyramid1"/>
    <dgm:cxn modelId="{DFA1E936-5B53-4171-8E8D-3A3ED52DC511}" type="presParOf" srcId="{58B98103-B819-42B9-84BA-6C59B2CCE45D}" destId="{123C67C2-93EE-4C48-B640-C24F50F39ECD}" srcOrd="1" destOrd="0" presId="urn:microsoft.com/office/officeart/2005/8/layout/pyramid1"/>
    <dgm:cxn modelId="{B08F459A-7169-4CB7-ABEF-29571D6DE784}" type="presParOf" srcId="{BABB34E2-829E-4EB7-A16B-167551BD7F5B}" destId="{ECEC1239-F8C1-4DA1-9B64-07D9A1E7F5CF}" srcOrd="1" destOrd="0" presId="urn:microsoft.com/office/officeart/2005/8/layout/pyramid1"/>
    <dgm:cxn modelId="{86056F86-43EF-41B7-AAC8-E586EA63B2D2}" type="presParOf" srcId="{ECEC1239-F8C1-4DA1-9B64-07D9A1E7F5CF}" destId="{11116D22-F324-49E0-8B19-2C0F4A0F9195}" srcOrd="0" destOrd="0" presId="urn:microsoft.com/office/officeart/2005/8/layout/pyramid1"/>
    <dgm:cxn modelId="{AC187532-8F81-4BE9-9A84-EC52048E244D}" type="presParOf" srcId="{ECEC1239-F8C1-4DA1-9B64-07D9A1E7F5CF}" destId="{7474888D-A588-4598-A0B5-18C946B67B9E}" srcOrd="1" destOrd="0" presId="urn:microsoft.com/office/officeart/2005/8/layout/pyramid1"/>
    <dgm:cxn modelId="{92029E50-FE5A-4F1E-9C9D-8F5344BA345F}" type="presParOf" srcId="{BABB34E2-829E-4EB7-A16B-167551BD7F5B}" destId="{AF987609-7820-46D8-B423-E87DF33E9ADB}" srcOrd="2" destOrd="0" presId="urn:microsoft.com/office/officeart/2005/8/layout/pyramid1"/>
    <dgm:cxn modelId="{E52D1BF6-9B07-4F7E-B8C1-FE33172623DA}" type="presParOf" srcId="{AF987609-7820-46D8-B423-E87DF33E9ADB}" destId="{60371CD2-EBA6-4DA0-9A5C-6BC9B59EFDA8}" srcOrd="0" destOrd="0" presId="urn:microsoft.com/office/officeart/2005/8/layout/pyramid1"/>
    <dgm:cxn modelId="{B0FCF02C-6604-47F1-95E4-61ECD4F6B616}" type="presParOf" srcId="{AF987609-7820-46D8-B423-E87DF33E9ADB}" destId="{55F82B11-C5A3-4C96-BD95-87B227694888}" srcOrd="1" destOrd="0" presId="urn:microsoft.com/office/officeart/2005/8/layout/pyramid1"/>
  </dgm:cxnLst>
  <dgm:bg/>
  <dgm:whole/>
</dgm:dataModel>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8" name="عنوان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ar-SA" smtClean="0"/>
              <a:t>انقر لتحرير نمط العنوان الرئيسي</a:t>
            </a:r>
            <a:endParaRPr kumimoji="0" lang="en-US"/>
          </a:p>
        </p:txBody>
      </p:sp>
      <p:sp>
        <p:nvSpPr>
          <p:cNvPr id="28" name="عنصر نائب للتاريخ 27"/>
          <p:cNvSpPr>
            <a:spLocks noGrp="1"/>
          </p:cNvSpPr>
          <p:nvPr>
            <p:ph type="dt" sz="half" idx="10"/>
          </p:nvPr>
        </p:nvSpPr>
        <p:spPr/>
        <p:txBody>
          <a:bodyPr/>
          <a:lstStyle/>
          <a:p>
            <a:fld id="{55BE1358-91A0-4A17-A3D4-284107FED9E7}" type="datetimeFigureOut">
              <a:rPr lang="ar-SA" smtClean="0"/>
              <a:pPr/>
              <a:t>15/04/35</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a:lstStyle/>
          <a:p>
            <a:fld id="{BC12C69A-EC53-45BF-B90F-8F6EB00AEE5A}" type="slidenum">
              <a:rPr lang="ar-SA" smtClean="0"/>
              <a:pPr/>
              <a:t>‹#›</a:t>
            </a:fld>
            <a:endParaRPr lang="ar-SA"/>
          </a:p>
        </p:txBody>
      </p:sp>
      <p:sp>
        <p:nvSpPr>
          <p:cNvPr id="9" name="عنوان فرعي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5BE1358-91A0-4A17-A3D4-284107FED9E7}" type="datetimeFigureOut">
              <a:rPr lang="ar-SA" smtClean="0"/>
              <a:pPr/>
              <a:t>15/04/35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C12C69A-EC53-45BF-B90F-8F6EB00AEE5A}"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5BE1358-91A0-4A17-A3D4-284107FED9E7}" type="datetimeFigureOut">
              <a:rPr lang="ar-SA" smtClean="0"/>
              <a:pPr/>
              <a:t>15/04/35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C12C69A-EC53-45BF-B90F-8F6EB00AEE5A}"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5BE1358-91A0-4A17-A3D4-284107FED9E7}" type="datetimeFigureOut">
              <a:rPr lang="ar-SA" smtClean="0"/>
              <a:pPr/>
              <a:t>15/04/35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C12C69A-EC53-45BF-B90F-8F6EB00AEE5A}"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3">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5BE1358-91A0-4A17-A3D4-284107FED9E7}" type="datetimeFigureOut">
              <a:rPr lang="ar-SA" smtClean="0"/>
              <a:pPr/>
              <a:t>15/04/35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a:xfrm>
            <a:off x="7924800" y="6416675"/>
            <a:ext cx="762000" cy="365125"/>
          </a:xfrm>
        </p:spPr>
        <p:txBody>
          <a:bodyPr/>
          <a:lstStyle/>
          <a:p>
            <a:fld id="{BC12C69A-EC53-45BF-B90F-8F6EB00AEE5A}"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55BE1358-91A0-4A17-A3D4-284107FED9E7}" type="datetimeFigureOut">
              <a:rPr lang="ar-SA" smtClean="0"/>
              <a:pPr/>
              <a:t>15/04/35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C12C69A-EC53-45BF-B90F-8F6EB00AEE5A}"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55BE1358-91A0-4A17-A3D4-284107FED9E7}" type="datetimeFigureOut">
              <a:rPr lang="ar-SA" smtClean="0"/>
              <a:pPr/>
              <a:t>15/04/35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C12C69A-EC53-45BF-B90F-8F6EB00AEE5A}"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55BE1358-91A0-4A17-A3D4-284107FED9E7}" type="datetimeFigureOut">
              <a:rPr lang="ar-SA" smtClean="0"/>
              <a:pPr/>
              <a:t>15/04/35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C12C69A-EC53-45BF-B90F-8F6EB00AEE5A}"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5BE1358-91A0-4A17-A3D4-284107FED9E7}" type="datetimeFigureOut">
              <a:rPr lang="ar-SA" smtClean="0"/>
              <a:pPr/>
              <a:t>15/04/35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C12C69A-EC53-45BF-B90F-8F6EB00AEE5A}"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55BE1358-91A0-4A17-A3D4-284107FED9E7}" type="datetimeFigureOut">
              <a:rPr lang="ar-SA" smtClean="0"/>
              <a:pPr/>
              <a:t>15/04/35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C12C69A-EC53-45BF-B90F-8F6EB00AEE5A}"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ar-SA" smtClean="0">
                <a:solidFill>
                  <a:schemeClr val="lt1"/>
                </a:solidFill>
                <a:latin typeface="+mn-lt"/>
                <a:ea typeface="+mn-ea"/>
                <a:cs typeface="+mn-cs"/>
              </a:rPr>
              <a:t>انقر فوق الرمز لإضافة صورة</a:t>
            </a:r>
            <a:endParaRPr kumimoji="0" lang="en-US" dirty="0">
              <a:solidFill>
                <a:schemeClr val="lt1"/>
              </a:solidFill>
              <a:latin typeface="+mn-lt"/>
              <a:ea typeface="+mn-ea"/>
              <a:cs typeface="+mn-cs"/>
            </a:endParaRPr>
          </a:p>
        </p:txBody>
      </p:sp>
      <p:sp>
        <p:nvSpPr>
          <p:cNvPr id="4" name="عنصر نائب للنص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5BE1358-91A0-4A17-A3D4-284107FED9E7}" type="datetimeFigureOut">
              <a:rPr lang="ar-SA" smtClean="0"/>
              <a:pPr/>
              <a:t>15/04/35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C12C69A-EC53-45BF-B90F-8F6EB00AEE5A}"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5BE1358-91A0-4A17-A3D4-284107FED9E7}" type="datetimeFigureOut">
              <a:rPr lang="ar-SA" smtClean="0"/>
              <a:pPr/>
              <a:t>15/04/35</a:t>
            </a:fld>
            <a:endParaRPr lang="ar-SA"/>
          </a:p>
        </p:txBody>
      </p:sp>
      <p:sp>
        <p:nvSpPr>
          <p:cNvPr id="3" name="عنصر نائب للتذييل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SA"/>
          </a:p>
        </p:txBody>
      </p:sp>
      <p:sp>
        <p:nvSpPr>
          <p:cNvPr id="23" name="عنصر نائب لرقم الشريحة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C12C69A-EC53-45BF-B90F-8F6EB00AEE5A}" type="slidenum">
              <a:rPr lang="ar-SA" smtClean="0"/>
              <a:pPr/>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57158" y="285728"/>
            <a:ext cx="8229600" cy="2143140"/>
          </a:xfrm>
        </p:spPr>
        <p:txBody>
          <a:bodyPr>
            <a:normAutofit/>
          </a:bodyPr>
          <a:lstStyle/>
          <a:p>
            <a:r>
              <a:rPr lang="ar-SA" sz="6600" dirty="0" smtClean="0"/>
              <a:t>الاتصالات الإدارية</a:t>
            </a:r>
            <a:endParaRPr lang="ar-SA" sz="6600" dirty="0"/>
          </a:p>
        </p:txBody>
      </p:sp>
      <p:pic>
        <p:nvPicPr>
          <p:cNvPr id="4" name="صورة 3" descr="ط.jpg"/>
          <p:cNvPicPr>
            <a:picLocks noChangeAspect="1"/>
          </p:cNvPicPr>
          <p:nvPr/>
        </p:nvPicPr>
        <p:blipFill>
          <a:blip r:embed="rId2"/>
          <a:stretch>
            <a:fillRect/>
          </a:stretch>
        </p:blipFill>
        <p:spPr>
          <a:xfrm>
            <a:off x="1500166" y="3214686"/>
            <a:ext cx="5643602" cy="3152797"/>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مستويات الاتصال</a:t>
            </a:r>
            <a:endParaRPr lang="ar-SA" dirty="0"/>
          </a:p>
        </p:txBody>
      </p:sp>
      <p:graphicFrame>
        <p:nvGraphicFramePr>
          <p:cNvPr id="4" name="عنصر نائب للمحتوى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40312"/>
          </a:xfrm>
        </p:spPr>
        <p:txBody>
          <a:bodyPr>
            <a:normAutofit/>
          </a:bodyPr>
          <a:lstStyle/>
          <a:p>
            <a:r>
              <a:rPr lang="ar-SA" sz="4800" dirty="0" smtClean="0"/>
              <a:t>قنوات الاتصال</a:t>
            </a:r>
            <a:br>
              <a:rPr lang="ar-SA" sz="4800" dirty="0" smtClean="0"/>
            </a:br>
            <a:r>
              <a:rPr lang="ar-SA" sz="4800" dirty="0" smtClean="0"/>
              <a:t/>
            </a:r>
            <a:br>
              <a:rPr lang="ar-SA" sz="4800" dirty="0" smtClean="0"/>
            </a:br>
            <a:r>
              <a:rPr lang="ar-SA" sz="4800" dirty="0" smtClean="0"/>
              <a:t>معوقات الاتصال</a:t>
            </a:r>
            <a:br>
              <a:rPr lang="ar-SA" sz="4800" dirty="0" smtClean="0"/>
            </a:br>
            <a:r>
              <a:rPr lang="ar-SA" sz="4800" dirty="0" smtClean="0"/>
              <a:t/>
            </a:r>
            <a:br>
              <a:rPr lang="ar-SA" sz="4800" dirty="0" smtClean="0"/>
            </a:br>
            <a:r>
              <a:rPr lang="ar-SA" sz="4800" dirty="0" smtClean="0"/>
              <a:t>كفاءة الاتصال</a:t>
            </a:r>
            <a:endParaRPr lang="ar-SA" sz="4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فوائد الاتصال</a:t>
            </a:r>
            <a:endParaRPr lang="ar-SA" dirty="0"/>
          </a:p>
        </p:txBody>
      </p:sp>
      <p:pic>
        <p:nvPicPr>
          <p:cNvPr id="4" name="عنصر نائب للمحتوى 3" descr="images.jpg"/>
          <p:cNvPicPr>
            <a:picLocks noGrp="1" noChangeAspect="1"/>
          </p:cNvPicPr>
          <p:nvPr>
            <p:ph idx="1"/>
          </p:nvPr>
        </p:nvPicPr>
        <p:blipFill>
          <a:blip r:embed="rId2"/>
          <a:stretch>
            <a:fillRect/>
          </a:stretch>
        </p:blipFill>
        <p:spPr>
          <a:xfrm>
            <a:off x="1643042" y="2143116"/>
            <a:ext cx="5357850" cy="3500461"/>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م.jpg"/>
          <p:cNvPicPr>
            <a:picLocks noGrp="1" noChangeAspect="1"/>
          </p:cNvPicPr>
          <p:nvPr>
            <p:ph idx="1"/>
          </p:nvPr>
        </p:nvPicPr>
        <p:blipFill>
          <a:blip r:embed="rId2"/>
          <a:stretch>
            <a:fillRect/>
          </a:stretch>
        </p:blipFill>
        <p:spPr>
          <a:xfrm>
            <a:off x="2643174" y="1142984"/>
            <a:ext cx="4286280" cy="407196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85952" y="357166"/>
            <a:ext cx="6858048" cy="1143000"/>
          </a:xfrm>
        </p:spPr>
        <p:txBody>
          <a:bodyPr/>
          <a:lstStyle/>
          <a:p>
            <a:r>
              <a:rPr lang="ar-SA" dirty="0" smtClean="0"/>
              <a:t>مفهوم الاتصال</a:t>
            </a:r>
            <a:endParaRPr lang="ar-SA" dirty="0"/>
          </a:p>
        </p:txBody>
      </p:sp>
      <p:sp>
        <p:nvSpPr>
          <p:cNvPr id="3" name="عنصر نائب للمحتوى 2"/>
          <p:cNvSpPr>
            <a:spLocks noGrp="1"/>
          </p:cNvSpPr>
          <p:nvPr>
            <p:ph idx="1"/>
          </p:nvPr>
        </p:nvSpPr>
        <p:spPr>
          <a:xfrm>
            <a:off x="3643306" y="1600200"/>
            <a:ext cx="5043494" cy="4709160"/>
          </a:xfrm>
        </p:spPr>
        <p:txBody>
          <a:bodyPr/>
          <a:lstStyle/>
          <a:p>
            <a:pPr algn="ctr"/>
            <a:r>
              <a:rPr lang="ar-SA" dirty="0" smtClean="0"/>
              <a:t>الاتصال جزء مهم من كل عملية إدارية، ويعتبر الوسيلة التي يتم عن طريقها إيصال المعلومات والقرارات والتوجيهات بين مختلف الوحدات الإدارية إلى جهة التنفيذ، والقرارات التي تتخذ من رؤساء ومرؤوسين لتنفيذها.</a:t>
            </a:r>
            <a:endParaRPr lang="ar-SA" dirty="0"/>
          </a:p>
        </p:txBody>
      </p:sp>
      <p:pic>
        <p:nvPicPr>
          <p:cNvPr id="1026" name="Picture 2" descr="C:\Users\Admain\Pictures\benaab_1226312533.jpg"/>
          <p:cNvPicPr>
            <a:picLocks noChangeAspect="1" noChangeArrowheads="1"/>
          </p:cNvPicPr>
          <p:nvPr/>
        </p:nvPicPr>
        <p:blipFill>
          <a:blip r:embed="rId2"/>
          <a:srcRect/>
          <a:stretch>
            <a:fillRect/>
          </a:stretch>
        </p:blipFill>
        <p:spPr bwMode="auto">
          <a:xfrm>
            <a:off x="285720" y="857232"/>
            <a:ext cx="2857500" cy="394811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t>تعريف الجمعية الأمريكية للتدريب</a:t>
            </a:r>
            <a:endParaRPr lang="ar-SA" dirty="0"/>
          </a:p>
        </p:txBody>
      </p:sp>
      <p:sp>
        <p:nvSpPr>
          <p:cNvPr id="3" name="عنصر نائب للمحتوى 2"/>
          <p:cNvSpPr>
            <a:spLocks noGrp="1"/>
          </p:cNvSpPr>
          <p:nvPr>
            <p:ph idx="1"/>
          </p:nvPr>
        </p:nvSpPr>
        <p:spPr>
          <a:xfrm>
            <a:off x="457200" y="1600200"/>
            <a:ext cx="8229600" cy="2757494"/>
          </a:xfrm>
        </p:spPr>
        <p:txBody>
          <a:bodyPr/>
          <a:lstStyle/>
          <a:p>
            <a:pPr algn="just">
              <a:buNone/>
            </a:pPr>
            <a:r>
              <a:rPr lang="ar-SA" dirty="0" smtClean="0"/>
              <a:t>      بأن الاتصال : عملية تبادل الأفكار والمعلومات من أجل إيجاد فهم مشترك وثيق بين العناصر الإنسانية. وهو الوسيلة التي يتم عن طريقها إيصال المعلومات لجهات التنفيذ لإنجازها والاتصال عبارة عن عملية سلوكية يتم بواسطتها نقل المعلومات والمهارات من فرد لآخر ، أو من فرد لمجموعة أو العكس.</a:t>
            </a:r>
          </a:p>
          <a:p>
            <a:endParaRPr lang="ar-SA" dirty="0"/>
          </a:p>
        </p:txBody>
      </p:sp>
      <p:pic>
        <p:nvPicPr>
          <p:cNvPr id="2052" name="Picture 4" descr="C:\Users\Admain\Pictures\elebda3.com-10161824Ei2L5.jpg"/>
          <p:cNvPicPr>
            <a:picLocks noChangeAspect="1" noChangeArrowheads="1"/>
          </p:cNvPicPr>
          <p:nvPr/>
        </p:nvPicPr>
        <p:blipFill>
          <a:blip r:embed="rId2"/>
          <a:srcRect/>
          <a:stretch>
            <a:fillRect/>
          </a:stretch>
        </p:blipFill>
        <p:spPr bwMode="auto">
          <a:xfrm>
            <a:off x="928662" y="4143380"/>
            <a:ext cx="6858048" cy="1990726"/>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أهمية الاتصال:</a:t>
            </a:r>
            <a:endParaRPr lang="ar-SA" dirty="0"/>
          </a:p>
        </p:txBody>
      </p:sp>
      <p:sp>
        <p:nvSpPr>
          <p:cNvPr id="3" name="عنصر نائب للمحتوى 2"/>
          <p:cNvSpPr>
            <a:spLocks noGrp="1"/>
          </p:cNvSpPr>
          <p:nvPr>
            <p:ph idx="1"/>
          </p:nvPr>
        </p:nvSpPr>
        <p:spPr/>
        <p:txBody>
          <a:bodyPr>
            <a:normAutofit/>
          </a:bodyPr>
          <a:lstStyle/>
          <a:p>
            <a:pPr>
              <a:buNone/>
            </a:pPr>
            <a:r>
              <a:rPr lang="ar-SA" sz="41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أهداف الاتصال:</a:t>
            </a:r>
          </a:p>
        </p:txBody>
      </p:sp>
      <p:graphicFrame>
        <p:nvGraphicFramePr>
          <p:cNvPr id="5" name="رسم تخطيطي 4"/>
          <p:cNvGraphicFramePr/>
          <p:nvPr/>
        </p:nvGraphicFramePr>
        <p:xfrm>
          <a:off x="1500166" y="235743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8" y="2857496"/>
            <a:ext cx="8229600" cy="1143000"/>
          </a:xfrm>
        </p:spPr>
        <p:txBody>
          <a:bodyPr>
            <a:normAutofit/>
          </a:bodyPr>
          <a:lstStyle/>
          <a:p>
            <a:r>
              <a:rPr lang="ar-SA" sz="5400" dirty="0" smtClean="0"/>
              <a:t>مبادئ الاتصال</a:t>
            </a:r>
            <a:endParaRPr lang="ar-SA" sz="5400" dirty="0"/>
          </a:p>
        </p:txBody>
      </p:sp>
      <p:pic>
        <p:nvPicPr>
          <p:cNvPr id="3074" name="Picture 2" descr="C:\Users\Admain\Pictures\القائد-الفعال.jpg"/>
          <p:cNvPicPr>
            <a:picLocks noGrp="1" noChangeAspect="1" noChangeArrowheads="1"/>
          </p:cNvPicPr>
          <p:nvPr>
            <p:ph idx="1"/>
          </p:nvPr>
        </p:nvPicPr>
        <p:blipFill>
          <a:blip r:embed="rId2"/>
          <a:srcRect/>
          <a:stretch>
            <a:fillRect/>
          </a:stretch>
        </p:blipFill>
        <p:spPr bwMode="auto">
          <a:xfrm>
            <a:off x="1214414" y="642918"/>
            <a:ext cx="6143668" cy="178595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أساليب الاتصال</a:t>
            </a:r>
            <a:endParaRPr lang="ar-SA" dirty="0"/>
          </a:p>
        </p:txBody>
      </p:sp>
      <p:sp>
        <p:nvSpPr>
          <p:cNvPr id="5" name="عنصر نائب للمحتوى 4"/>
          <p:cNvSpPr>
            <a:spLocks noGrp="1"/>
          </p:cNvSpPr>
          <p:nvPr>
            <p:ph idx="1"/>
          </p:nvPr>
        </p:nvSpPr>
        <p:spPr/>
        <p:txBody>
          <a:bodyPr/>
          <a:lstStyle/>
          <a:p>
            <a:endParaRPr lang="ar-SA" dirty="0"/>
          </a:p>
        </p:txBody>
      </p:sp>
      <p:sp>
        <p:nvSpPr>
          <p:cNvPr id="6" name="سهم إلى اليمين 5"/>
          <p:cNvSpPr/>
          <p:nvPr/>
        </p:nvSpPr>
        <p:spPr>
          <a:xfrm rot="5400000">
            <a:off x="5036347" y="2750339"/>
            <a:ext cx="4500594" cy="2143140"/>
          </a:xfrm>
          <a:prstGeom prst="rightArrow">
            <a:avLst/>
          </a:prstGeom>
        </p:spPr>
        <p:style>
          <a:lnRef idx="1">
            <a:schemeClr val="accent6"/>
          </a:lnRef>
          <a:fillRef idx="3">
            <a:schemeClr val="accent6"/>
          </a:fillRef>
          <a:effectRef idx="2">
            <a:schemeClr val="accent6"/>
          </a:effectRef>
          <a:fontRef idx="minor">
            <a:schemeClr val="lt1"/>
          </a:fontRef>
        </p:style>
        <p:txBody>
          <a:bodyPr rtlCol="1" anchor="ctr"/>
          <a:lstStyle/>
          <a:p>
            <a:pPr algn="ctr"/>
            <a:r>
              <a:rPr lang="ar-SA"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cs typeface="PT Bold Arch" pitchFamily="2" charset="-78"/>
              </a:rPr>
              <a:t>الاتصال النازل</a:t>
            </a:r>
            <a:endParaRPr lang="ar-SA" sz="2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cs typeface="PT Bold Arch" pitchFamily="2" charset="-78"/>
            </a:endParaRPr>
          </a:p>
        </p:txBody>
      </p:sp>
      <p:sp>
        <p:nvSpPr>
          <p:cNvPr id="7" name="سهم إلى اليمين 6"/>
          <p:cNvSpPr/>
          <p:nvPr/>
        </p:nvSpPr>
        <p:spPr>
          <a:xfrm rot="16200000">
            <a:off x="2714612" y="2714620"/>
            <a:ext cx="4429156" cy="2143140"/>
          </a:xfrm>
          <a:prstGeom prst="rightArrow">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cs typeface="PT Bold Arch" pitchFamily="2" charset="-78"/>
              </a:rPr>
              <a:t>الاتصال الصاعد</a:t>
            </a:r>
            <a:endParaRPr lang="ar-SA" sz="2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cs typeface="PT Bold Arch" pitchFamily="2" charset="-78"/>
            </a:endParaRPr>
          </a:p>
        </p:txBody>
      </p:sp>
      <p:sp>
        <p:nvSpPr>
          <p:cNvPr id="8" name="سهم إلى الأعلى والأسفل 7"/>
          <p:cNvSpPr/>
          <p:nvPr/>
        </p:nvSpPr>
        <p:spPr>
          <a:xfrm>
            <a:off x="785786" y="1643050"/>
            <a:ext cx="3000396" cy="4357718"/>
          </a:xfrm>
          <a:prstGeom prst="upDownArrow">
            <a:avLst/>
          </a:prstGeom>
          <a:scene3d>
            <a:camera prst="orthographicFront">
              <a:rot lat="0" lon="0" rev="0"/>
            </a:camera>
            <a:lightRig rig="soft" dir="tl">
              <a:rot lat="0" lon="0" rev="20100000"/>
            </a:lightRig>
          </a:scene3d>
          <a:sp3d>
            <a:bevelT w="50800" h="50800"/>
          </a:sp3d>
        </p:spPr>
        <p:style>
          <a:lnRef idx="0">
            <a:schemeClr val="accent4"/>
          </a:lnRef>
          <a:fillRef idx="3">
            <a:schemeClr val="accent4"/>
          </a:fillRef>
          <a:effectRef idx="3">
            <a:schemeClr val="accent4"/>
          </a:effectRef>
          <a:fontRef idx="minor">
            <a:schemeClr val="lt1"/>
          </a:fontRef>
        </p:style>
        <p:txBody>
          <a:bodyPr rtlCol="1" anchor="ctr"/>
          <a:lstStyle/>
          <a:p>
            <a:pPr algn="ctr"/>
            <a:r>
              <a:rPr lang="ar-SA"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cs typeface="PT Bold Arch" pitchFamily="2" charset="-78"/>
              </a:rPr>
              <a:t>الاتصال في اتجاهين</a:t>
            </a:r>
            <a:endParaRPr lang="ar-SA" sz="2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cs typeface="PT Bold Arch"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أشكال الاتصال</a:t>
            </a:r>
            <a:endParaRPr lang="ar-SA" dirty="0"/>
          </a:p>
        </p:txBody>
      </p:sp>
      <p:sp>
        <p:nvSpPr>
          <p:cNvPr id="3" name="عنصر نائب للمحتوى 2"/>
          <p:cNvSpPr>
            <a:spLocks noGrp="1"/>
          </p:cNvSpPr>
          <p:nvPr>
            <p:ph idx="1"/>
          </p:nvPr>
        </p:nvSpPr>
        <p:spPr>
          <a:xfrm rot="20372639">
            <a:off x="4968659" y="1305771"/>
            <a:ext cx="3932134" cy="5023500"/>
          </a:xfrm>
        </p:spPr>
        <p:txBody>
          <a:bodyPr/>
          <a:lstStyle/>
          <a:p>
            <a:r>
              <a:rPr lang="ar-SA" b="1" dirty="0" smtClean="0">
                <a:cs typeface="PT Bold Heading" pitchFamily="2" charset="-78"/>
              </a:rPr>
              <a:t>1- الاتصال اللفظي</a:t>
            </a:r>
          </a:p>
          <a:p>
            <a:pPr>
              <a:buNone/>
            </a:pPr>
            <a:endParaRPr lang="ar-SA" b="1" dirty="0" smtClean="0">
              <a:cs typeface="PT Bold Heading" pitchFamily="2" charset="-78"/>
            </a:endParaRPr>
          </a:p>
          <a:p>
            <a:r>
              <a:rPr lang="ar-SA" b="1" dirty="0" smtClean="0">
                <a:cs typeface="PT Bold Heading" pitchFamily="2" charset="-78"/>
              </a:rPr>
              <a:t>2- الاتصال غير اللفظي</a:t>
            </a:r>
          </a:p>
          <a:p>
            <a:pPr>
              <a:buNone/>
            </a:pPr>
            <a:endParaRPr lang="ar-SA" b="1" dirty="0" smtClean="0">
              <a:cs typeface="PT Bold Heading" pitchFamily="2" charset="-78"/>
            </a:endParaRPr>
          </a:p>
          <a:p>
            <a:r>
              <a:rPr lang="ar-SA" b="1" dirty="0" smtClean="0">
                <a:cs typeface="PT Bold Heading" pitchFamily="2" charset="-78"/>
              </a:rPr>
              <a:t>3- الاتصال المكتوب</a:t>
            </a:r>
            <a:endParaRPr lang="ar-SA" b="1" dirty="0">
              <a:cs typeface="PT Bold Heading" pitchFamily="2" charset="-78"/>
            </a:endParaRPr>
          </a:p>
        </p:txBody>
      </p:sp>
      <p:pic>
        <p:nvPicPr>
          <p:cNvPr id="4" name="صورة 3" descr="filemanager.php.jpg"/>
          <p:cNvPicPr>
            <a:picLocks noChangeAspect="1"/>
          </p:cNvPicPr>
          <p:nvPr/>
        </p:nvPicPr>
        <p:blipFill>
          <a:blip r:embed="rId2"/>
          <a:stretch>
            <a:fillRect/>
          </a:stretch>
        </p:blipFill>
        <p:spPr>
          <a:xfrm rot="19984543">
            <a:off x="524595" y="2178437"/>
            <a:ext cx="2187080" cy="189414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صورة 4" descr="ج.jpg"/>
          <p:cNvPicPr>
            <a:picLocks noChangeAspect="1"/>
          </p:cNvPicPr>
          <p:nvPr/>
        </p:nvPicPr>
        <p:blipFill>
          <a:blip r:embed="rId3"/>
          <a:stretch>
            <a:fillRect/>
          </a:stretch>
        </p:blipFill>
        <p:spPr>
          <a:xfrm rot="20146584">
            <a:off x="3317204" y="2335806"/>
            <a:ext cx="1504999" cy="2046172"/>
          </a:xfrm>
          <a:prstGeom prst="rect">
            <a:avLst/>
          </a:prstGeom>
          <a:ln>
            <a:noFill/>
          </a:ln>
          <a:effectLst>
            <a:softEdge rad="112500"/>
          </a:effectLst>
        </p:spPr>
      </p:pic>
      <p:pic>
        <p:nvPicPr>
          <p:cNvPr id="6" name="صورة 5" descr="س.jpg"/>
          <p:cNvPicPr>
            <a:picLocks noChangeAspect="1"/>
          </p:cNvPicPr>
          <p:nvPr/>
        </p:nvPicPr>
        <p:blipFill>
          <a:blip r:embed="rId4"/>
          <a:stretch>
            <a:fillRect/>
          </a:stretch>
        </p:blipFill>
        <p:spPr>
          <a:xfrm rot="20022935">
            <a:off x="1286637" y="4497335"/>
            <a:ext cx="2476102" cy="156759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linds(horizont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additive="base">
                                        <p:cTn id="28" dur="500" fill="hold"/>
                                        <p:tgtEl>
                                          <p:spTgt spid="4"/>
                                        </p:tgtEl>
                                        <p:attrNameLst>
                                          <p:attrName>ppt_x</p:attrName>
                                        </p:attrNameLst>
                                      </p:cBhvr>
                                      <p:tavLst>
                                        <p:tav tm="0">
                                          <p:val>
                                            <p:strVal val="#ppt_x"/>
                                          </p:val>
                                        </p:tav>
                                        <p:tav tm="100000">
                                          <p:val>
                                            <p:strVal val="#ppt_x"/>
                                          </p:val>
                                        </p:tav>
                                      </p:tavLst>
                                    </p:anim>
                                    <p:anim calcmode="lin" valueType="num">
                                      <p:cBhvr additive="base">
                                        <p:cTn id="2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5"/>
                                        </p:tgtEl>
                                        <p:attrNameLst>
                                          <p:attrName>style.visibility</p:attrName>
                                        </p:attrNameLst>
                                      </p:cBhvr>
                                      <p:to>
                                        <p:strVal val="visible"/>
                                      </p:to>
                                    </p:set>
                                    <p:anim calcmode="lin" valueType="num">
                                      <p:cBhvr additive="base">
                                        <p:cTn id="34" dur="500" fill="hold"/>
                                        <p:tgtEl>
                                          <p:spTgt spid="5"/>
                                        </p:tgtEl>
                                        <p:attrNameLst>
                                          <p:attrName>ppt_x</p:attrName>
                                        </p:attrNameLst>
                                      </p:cBhvr>
                                      <p:tavLst>
                                        <p:tav tm="0">
                                          <p:val>
                                            <p:strVal val="#ppt_x"/>
                                          </p:val>
                                        </p:tav>
                                        <p:tav tm="100000">
                                          <p:val>
                                            <p:strVal val="#ppt_x"/>
                                          </p:val>
                                        </p:tav>
                                      </p:tavLst>
                                    </p:anim>
                                    <p:anim calcmode="lin" valueType="num">
                                      <p:cBhvr additive="base">
                                        <p:cTn id="3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6"/>
                                        </p:tgtEl>
                                        <p:attrNameLst>
                                          <p:attrName>style.visibility</p:attrName>
                                        </p:attrNameLst>
                                      </p:cBhvr>
                                      <p:to>
                                        <p:strVal val="visible"/>
                                      </p:to>
                                    </p:set>
                                    <p:anim calcmode="lin" valueType="num">
                                      <p:cBhvr additive="base">
                                        <p:cTn id="40" dur="500" fill="hold"/>
                                        <p:tgtEl>
                                          <p:spTgt spid="6"/>
                                        </p:tgtEl>
                                        <p:attrNameLst>
                                          <p:attrName>ppt_x</p:attrName>
                                        </p:attrNameLst>
                                      </p:cBhvr>
                                      <p:tavLst>
                                        <p:tav tm="0">
                                          <p:val>
                                            <p:strVal val="#ppt_x"/>
                                          </p:val>
                                        </p:tav>
                                        <p:tav tm="100000">
                                          <p:val>
                                            <p:strVal val="#ppt_x"/>
                                          </p:val>
                                        </p:tav>
                                      </p:tavLst>
                                    </p:anim>
                                    <p:anim calcmode="lin" valueType="num">
                                      <p:cBhvr additive="base">
                                        <p:cTn id="4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عناصر الاتصال</a:t>
            </a:r>
            <a:endParaRPr lang="ar-SA" dirty="0"/>
          </a:p>
        </p:txBody>
      </p:sp>
      <p:graphicFrame>
        <p:nvGraphicFramePr>
          <p:cNvPr id="4" name="عنصر نائب للمحتوى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موضوع الاتصال يحدد الطريقة</a:t>
            </a:r>
            <a:endParaRPr lang="ar-SA" dirty="0"/>
          </a:p>
        </p:txBody>
      </p:sp>
      <p:sp>
        <p:nvSpPr>
          <p:cNvPr id="3" name="عنصر نائب للمحتوى 2"/>
          <p:cNvSpPr>
            <a:spLocks noGrp="1"/>
          </p:cNvSpPr>
          <p:nvPr>
            <p:ph idx="1"/>
          </p:nvPr>
        </p:nvSpPr>
        <p:spPr/>
        <p:txBody>
          <a:bodyPr>
            <a:normAutofit/>
          </a:bodyPr>
          <a:lstStyle/>
          <a:p>
            <a:pPr algn="ctr"/>
            <a:r>
              <a:rPr lang="ar-SA" sz="4400" dirty="0" smtClean="0">
                <a:cs typeface="PT Bold Heading" pitchFamily="2" charset="-78"/>
              </a:rPr>
              <a:t>الاتصالات الرسمية</a:t>
            </a:r>
          </a:p>
          <a:p>
            <a:pPr algn="ctr">
              <a:buNone/>
            </a:pPr>
            <a:endParaRPr lang="ar-SA" sz="4400" dirty="0" smtClean="0">
              <a:cs typeface="PT Bold Heading" pitchFamily="2" charset="-78"/>
            </a:endParaRPr>
          </a:p>
          <a:p>
            <a:pPr algn="ctr"/>
            <a:r>
              <a:rPr lang="ar-SA" sz="4400" dirty="0" smtClean="0">
                <a:cs typeface="PT Bold Heading" pitchFamily="2" charset="-78"/>
              </a:rPr>
              <a:t>الاتصالات غير الرسمية</a:t>
            </a:r>
          </a:p>
          <a:p>
            <a:endParaRPr lang="ar-SA" sz="4400" dirty="0">
              <a:cs typeface="PT Bold Heading"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ذروة">
  <a:themeElements>
    <a:clrScheme name="ذروة">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ذروة">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ذروة">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115</TotalTime>
  <Words>152</Words>
  <Application>Microsoft Office PowerPoint</Application>
  <PresentationFormat>عرض على الشاشة (3:4)‏</PresentationFormat>
  <Paragraphs>38</Paragraphs>
  <Slides>13</Slides>
  <Notes>0</Notes>
  <HiddenSlides>0</HiddenSlides>
  <MMClips>0</MMClips>
  <ScaleCrop>false</ScaleCrop>
  <HeadingPairs>
    <vt:vector size="4" baseType="variant">
      <vt:variant>
        <vt:lpstr>سمة</vt:lpstr>
      </vt:variant>
      <vt:variant>
        <vt:i4>1</vt:i4>
      </vt:variant>
      <vt:variant>
        <vt:lpstr>عناوين الشرائح</vt:lpstr>
      </vt:variant>
      <vt:variant>
        <vt:i4>13</vt:i4>
      </vt:variant>
    </vt:vector>
  </HeadingPairs>
  <TitlesOfParts>
    <vt:vector size="14" baseType="lpstr">
      <vt:lpstr>ذروة</vt:lpstr>
      <vt:lpstr>الاتصالات الإدارية</vt:lpstr>
      <vt:lpstr>مفهوم الاتصال</vt:lpstr>
      <vt:lpstr>تعريف الجمعية الأمريكية للتدريب</vt:lpstr>
      <vt:lpstr>أهمية الاتصال:</vt:lpstr>
      <vt:lpstr>مبادئ الاتصال</vt:lpstr>
      <vt:lpstr>أساليب الاتصال</vt:lpstr>
      <vt:lpstr>أشكال الاتصال</vt:lpstr>
      <vt:lpstr>عناصر الاتصال</vt:lpstr>
      <vt:lpstr>موضوع الاتصال يحدد الطريقة</vt:lpstr>
      <vt:lpstr>مستويات الاتصال</vt:lpstr>
      <vt:lpstr>قنوات الاتصال  معوقات الاتصال  كفاءة الاتصال</vt:lpstr>
      <vt:lpstr>فوائد الاتصال</vt:lpstr>
      <vt:lpstr>الشريحة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الاتصالات الإدارية</dc:title>
  <dc:creator>Admain</dc:creator>
  <cp:lastModifiedBy>Admain</cp:lastModifiedBy>
  <cp:revision>18</cp:revision>
  <dcterms:created xsi:type="dcterms:W3CDTF">2014-02-15T08:02:56Z</dcterms:created>
  <dcterms:modified xsi:type="dcterms:W3CDTF">2014-02-15T20:13:00Z</dcterms:modified>
</cp:coreProperties>
</file>