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1410"/>
  </p:normalViewPr>
  <p:slideViewPr>
    <p:cSldViewPr snapToGrid="0" snapToObjects="1">
      <p:cViewPr varScale="1">
        <p:scale>
          <a:sx n="86" d="100"/>
          <a:sy n="86" d="100"/>
        </p:scale>
        <p:origin x="1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15E04-DA71-1F41-8E0C-B3E2F55F36EA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937C5-56AD-1E4D-A832-B2E3710F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كانت الصحافة في هذا الفترة  بداية متعثرة لم يستفد منها أبناء البلاد فائدة صحفية كاملة.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كان للاستقرار السياسي دور فعال وبارز في توفير الوان صحفية مختلفة غير لون الدعاية السياسية.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كذلك من ابرز هذا الاستقرار ان الكتًاب والصحفيين اصبحوا يتناولون موضوعات صحفية اجتماعية، اقتصادية، وثقافية، مما ساهم في رقي المجتمع في ذلك الوقت.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من اول القرارات التي اتخذها الملك عبدالعزيز رحمة الله في تلك الفترة ه</a:t>
            </a:r>
            <a:endParaRPr lang="en-US" dirty="0" smtClean="0"/>
          </a:p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937C5-56AD-1E4D-A832-B2E3710FB4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937C5-56AD-1E4D-A832-B2E3710FB4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28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صدرت عام ١٩٢٤م في عهد الملك عبدالعزيز بعد أسبوع من دخوله مكة المكرمة</a:t>
            </a:r>
          </a:p>
          <a:p>
            <a:pPr algn="r" rtl="1"/>
            <a:r>
              <a:rPr lang="ar-SA" dirty="0" smtClean="0"/>
              <a:t>صحيفة أسبوعية تصدر كل يوم جمعة بمكة المكرمة.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الشيخ يوسف ياسين هو أول رئيس تحرير للصحيفة، وكان الشيخ يكتب افتتاحية الصحيفة تحت اسم مستعار.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تعتبر الصحيفة هي أم الصحف السعودية و أول صحيفة رسمية سعودية.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أثناء الحرب العالمية الثانية حدثت أزمة ورق توقفت كل الصحف السعودية باستثناء صحيفة أم القرى.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كانت تصدر خلال فترة الحرب العالمية في ٤ أوراق فقط عبارة عن نشرة رسمية.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 smtClean="0"/>
          </a:p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937C5-56AD-1E4D-A832-B2E3710FB4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3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87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2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6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2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5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2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8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8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5AFAEAA-BCA6-B14E-8B54-B791A9A1DECD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02720C-67DF-DC48-9FD7-076FD9FA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r.wikipedia.org/wiki/%D8%A7%D9%84%D8%B5%D8%AD%D8%A7%D9%81%D8%A9_%D9%81%D9%8A_%D8%A7%D9%84%D8%B3%D8%B9%D9%88%D8%AF%D9%8A%D8%A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000" dirty="0" smtClean="0"/>
              <a:t>أبرز ملامح الإعلام السعودي بعد توحيد المملكة والاربعينات والخمسينات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جريدة الحرم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صدرت عام </a:t>
            </a:r>
            <a:r>
              <a:rPr lang="ar-SA" dirty="0" smtClean="0"/>
              <a:t>١٩٣٠م وهي جريدة أسبوعية أدبية اجتماعية مصورة.</a:t>
            </a:r>
            <a:endParaRPr lang="ar-SA" dirty="0"/>
          </a:p>
          <a:p>
            <a:pPr algn="r" rtl="1"/>
            <a:r>
              <a:rPr lang="ar-SA" dirty="0" smtClean="0"/>
              <a:t>تعبر أول جريدة صدرت في مرحلة صحافة الأفراد.</a:t>
            </a:r>
            <a:endParaRPr lang="ar-SA" dirty="0"/>
          </a:p>
          <a:p>
            <a:pPr algn="r" rtl="1"/>
            <a:r>
              <a:rPr lang="ar-SA" dirty="0" smtClean="0"/>
              <a:t>صحابها ورئيس تحريره فؤاد شاكر أصدرها بمصر وكانت تعنى بأخبار البلاد السعودية وتركز على البعثات العلمية في مصر.</a:t>
            </a:r>
          </a:p>
          <a:p>
            <a:pPr algn="r" rtl="1"/>
            <a:r>
              <a:rPr lang="ar-SA" dirty="0" smtClean="0"/>
              <a:t>توقفت الجريدة عن الصدور بعد اربع سنوات من افتتاحها.</a:t>
            </a:r>
            <a:endParaRPr lang="en-US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solidFill>
                  <a:srgbClr val="FF0000"/>
                </a:solidFill>
              </a:rPr>
              <a:t>الإعلام السعودية فترة </a:t>
            </a:r>
            <a:r>
              <a:rPr lang="ar-SA" dirty="0" smtClean="0">
                <a:solidFill>
                  <a:srgbClr val="FF0000"/>
                </a:solidFill>
              </a:rPr>
              <a:t>الخمسينيات الهجرية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algn="just" defTabSz="914400" rtl="1" eaLnBrk="1" latinLnBrk="0" hangingPunct="1">
              <a:lnSpc>
                <a:spcPct val="2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2400" dirty="0" smtClean="0"/>
              <a:t>صحيفة صوت الحجاز</a:t>
            </a:r>
          </a:p>
          <a:p>
            <a:pPr marL="228600" indent="-228600" algn="just" defTabSz="914400" rtl="1" eaLnBrk="1" latinLnBrk="0" hangingPunct="1">
              <a:lnSpc>
                <a:spcPct val="2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2400" dirty="0" smtClean="0"/>
              <a:t>مجلة المنهل</a:t>
            </a:r>
          </a:p>
          <a:p>
            <a:pPr marL="228600" indent="-228600" algn="just" defTabSz="914400" rtl="1" eaLnBrk="1" latinLnBrk="0" hangingPunct="1">
              <a:lnSpc>
                <a:spcPct val="2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2400" dirty="0" smtClean="0"/>
              <a:t>صحيفة المدينة المنورة</a:t>
            </a:r>
          </a:p>
          <a:p>
            <a:pPr marL="228600" indent="-228600" algn="just" defTabSz="914400" rtl="1" eaLnBrk="1" latinLnBrk="0" hangingPunct="1">
              <a:lnSpc>
                <a:spcPct val="2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2400" dirty="0" smtClean="0"/>
              <a:t>مجلة النداء الإسلامي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0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جريدة صوت الحجاز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400" dirty="0"/>
              <a:t>صدرت عام </a:t>
            </a:r>
            <a:r>
              <a:rPr lang="ar-SA" sz="2400" dirty="0" smtClean="0"/>
              <a:t>١٩٣٢م بمكة المكرمة وهي جريدة أسبوعية، وتعتبر أول جريدة سعودية أهلية جامعة.</a:t>
            </a:r>
            <a:endParaRPr lang="en-US" sz="2400" dirty="0"/>
          </a:p>
          <a:p>
            <a:pPr algn="just" rtl="1"/>
            <a:r>
              <a:rPr lang="ar-SA" sz="2400" dirty="0" smtClean="0"/>
              <a:t>كانت جريدة صوت الحجاز من أهم العوامل في انعاش الحركة الأدبية.</a:t>
            </a:r>
            <a:endParaRPr lang="ar-SA" sz="2400" dirty="0"/>
          </a:p>
          <a:p>
            <a:pPr algn="just" rtl="1"/>
            <a:r>
              <a:rPr lang="ar-SA" sz="2400" dirty="0" smtClean="0"/>
              <a:t>استمر صدور الجريدة لمدة عشر سنوات ثم توقفت لمدة خمس سنوات بسبب الحرب العالمية الثانية.</a:t>
            </a:r>
            <a:endParaRPr lang="ar-SA" sz="2400" dirty="0"/>
          </a:p>
          <a:p>
            <a:pPr algn="just" rtl="1"/>
            <a:r>
              <a:rPr lang="ar-SA" sz="2400" dirty="0" smtClean="0"/>
              <a:t>استأنفت صدورها بعد الحرب العالمية الثانية ولكن باسم البلاد السعودية وأصبحت جريدة يومية تصدر من مدينة جدة.</a:t>
            </a:r>
          </a:p>
          <a:p>
            <a:pPr algn="just" rtl="1"/>
            <a:endParaRPr lang="ar-SA" sz="2400" dirty="0"/>
          </a:p>
          <a:p>
            <a:pPr algn="just" rtl="1"/>
            <a:endParaRPr lang="en-US" sz="2400" dirty="0"/>
          </a:p>
          <a:p>
            <a:pPr marL="182880" indent="-182880" algn="just" rt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5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مجلة المنهل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400" dirty="0"/>
              <a:t>صدرت عام </a:t>
            </a:r>
            <a:r>
              <a:rPr lang="ar-SA" sz="2400" dirty="0" smtClean="0"/>
              <a:t>١٩٣٧م بالمدينة المنورة </a:t>
            </a:r>
            <a:r>
              <a:rPr lang="ar-SA" sz="2400" dirty="0"/>
              <a:t>وهي مجلة </a:t>
            </a:r>
            <a:r>
              <a:rPr lang="ar-SA" sz="2400" dirty="0" smtClean="0"/>
              <a:t>شهرية تخدم الأدب والثقافة والعلم.</a:t>
            </a:r>
            <a:endParaRPr lang="en-US" sz="2400" dirty="0"/>
          </a:p>
          <a:p>
            <a:pPr algn="just" rtl="1"/>
            <a:r>
              <a:rPr lang="ar-SA" sz="2400" dirty="0" smtClean="0"/>
              <a:t>تعتبر مجلة المنهل أول مجلة مطبوعة تظهر في المدينة المنورة.</a:t>
            </a:r>
            <a:endParaRPr lang="ar-SA" sz="2400" dirty="0"/>
          </a:p>
          <a:p>
            <a:pPr algn="just" rtl="1"/>
            <a:r>
              <a:rPr lang="ar-SA" sz="2400" dirty="0"/>
              <a:t>مجلة </a:t>
            </a:r>
            <a:r>
              <a:rPr lang="ar-SA" sz="2400" dirty="0" smtClean="0"/>
              <a:t>شهرية  ومازالت تصدر حتى الآن في جدة.</a:t>
            </a:r>
            <a:endParaRPr lang="ar-SA" sz="2400" dirty="0"/>
          </a:p>
          <a:p>
            <a:pPr algn="just" rtl="1"/>
            <a:r>
              <a:rPr lang="ar-SA" sz="2400" dirty="0" smtClean="0"/>
              <a:t>تعتبر </a:t>
            </a:r>
            <a:r>
              <a:rPr lang="ar-SA" sz="2400" dirty="0"/>
              <a:t>المجلة هي فكرة الشيخ محمد حامد الفقي من علماء الازهر</a:t>
            </a:r>
            <a:r>
              <a:rPr lang="ar-SA" sz="2400" dirty="0" smtClean="0"/>
              <a:t>..</a:t>
            </a:r>
            <a:endParaRPr lang="ar-SA" sz="2400" dirty="0"/>
          </a:p>
          <a:p>
            <a:pPr algn="just" rtl="1"/>
            <a:endParaRPr lang="en-US" sz="2400" dirty="0"/>
          </a:p>
          <a:p>
            <a:pPr marL="182880" indent="-182880" algn="just" rt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جريدة المدينة المنورة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400" dirty="0"/>
              <a:t>صدرت عام ١٩٣٧م بالمدينة المنورة وهي </a:t>
            </a:r>
            <a:r>
              <a:rPr lang="ar-SA" sz="2400" dirty="0" smtClean="0"/>
              <a:t>جريدة أسبوعية تصدر في اربع صفحات.</a:t>
            </a:r>
            <a:endParaRPr lang="ar-SA" sz="2400" dirty="0"/>
          </a:p>
          <a:p>
            <a:pPr algn="just" rtl="1"/>
            <a:r>
              <a:rPr lang="ar-SA" sz="2400" dirty="0" smtClean="0"/>
              <a:t>جريدة المدينة أول صحيفة سعودية تنشر الصور الفوتوغرافية.</a:t>
            </a:r>
          </a:p>
          <a:p>
            <a:pPr algn="just" rtl="1"/>
            <a:r>
              <a:rPr lang="ar-SA" sz="2400" dirty="0" smtClean="0"/>
              <a:t>أول جريدة تصدر في المدينة المنورة.</a:t>
            </a:r>
          </a:p>
          <a:p>
            <a:pPr algn="just" rtl="1"/>
            <a:r>
              <a:rPr lang="ar-SA" sz="2400" dirty="0" smtClean="0"/>
              <a:t>مازالت المدينة المنورة مستمرة في الصدور وبشكل يومي في جدة وملكيتها انتقلت إلى مؤسسة المدية للصحافة.</a:t>
            </a:r>
          </a:p>
          <a:p>
            <a:pPr algn="just" rtl="1"/>
            <a:endParaRPr lang="en-US" sz="2400" dirty="0"/>
          </a:p>
          <a:p>
            <a:pPr marL="182880" indent="-182880" algn="just" rt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/>
          </a:p>
          <a:p>
            <a:pPr algn="r" rtl="1"/>
            <a:endParaRPr lang="en-US" sz="2400" dirty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67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مجلة النداء الإسلامي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400" dirty="0"/>
              <a:t>صدرت عام ١٩٣٧م </a:t>
            </a:r>
            <a:r>
              <a:rPr lang="ar-SA" sz="2400" dirty="0" smtClean="0"/>
              <a:t>بمكة المكرمة المنورة وهي مجلة تصدر شهريا باللغة العربية </a:t>
            </a:r>
            <a:r>
              <a:rPr lang="ar-SA" sz="2400" dirty="0" err="1" smtClean="0"/>
              <a:t>والملايوية</a:t>
            </a:r>
            <a:r>
              <a:rPr lang="ar-SA" sz="2400" dirty="0" smtClean="0"/>
              <a:t>.</a:t>
            </a:r>
          </a:p>
          <a:p>
            <a:pPr algn="just" rtl="1"/>
            <a:r>
              <a:rPr lang="ar-SA" sz="2400" dirty="0" smtClean="0"/>
              <a:t>تولى مصطفي اندر قيري إدارتها ورئاسة تحريرها.</a:t>
            </a:r>
          </a:p>
          <a:p>
            <a:pPr algn="just" rtl="1"/>
            <a:r>
              <a:rPr lang="ar-SA" sz="2400" dirty="0" smtClean="0"/>
              <a:t>المجلة لم تدوم طويلاً ولا يعرف تاريخ انقطاعها عن الصدور.</a:t>
            </a:r>
            <a:endParaRPr lang="ar-SA" sz="2400" dirty="0"/>
          </a:p>
          <a:p>
            <a:pPr algn="just" rtl="1"/>
            <a:endParaRPr lang="en-US" sz="2400" dirty="0"/>
          </a:p>
          <a:p>
            <a:pPr marL="182880" indent="-182880" algn="just" rt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/>
          </a:p>
          <a:p>
            <a:pPr algn="r" rtl="1"/>
            <a:endParaRPr lang="en-US" sz="2400" dirty="0"/>
          </a:p>
          <a:p>
            <a:pPr algn="r" rtl="1"/>
            <a:endParaRPr lang="en-US" sz="2400" dirty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1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أبرز الملامح بعد توحيد المملكة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بداية متعثرة لم يستفد منها أبناء البلاد فائدة صحفية كاملة.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توفير الوان صحفية مختلفة غير لون الدعاية السياسية.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الكتّاب والصحفيين اصبحوا يتناولون موضوعات اجتماعية، اقتصادية، وثقافية، مما ساهم في رقي المجتمع في ذلك الوقت.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إنشاء اول وسيلة إعلامية سعودية حكومية وهي الجريدة الرسمية </a:t>
            </a:r>
            <a:r>
              <a:rPr lang="ar-SA" sz="2400" b="1" u="sng" dirty="0" smtClean="0">
                <a:solidFill>
                  <a:srgbClr val="FF0000"/>
                </a:solidFill>
              </a:rPr>
              <a:t>أم القرى </a:t>
            </a:r>
            <a:r>
              <a:rPr lang="ar-SA" sz="2400" dirty="0" smtClean="0"/>
              <a:t>وتطوير المطبعة الاميرية. وسميت فيما بعد – وحتى الآن- مطبعة الحكومة وابتعاث عدد من موظفيها إلى مصر هام ١٩٣٧م.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/>
              <a:t>ظ</a:t>
            </a:r>
            <a:r>
              <a:rPr lang="ar-SA" sz="2400" dirty="0" smtClean="0"/>
              <a:t>هور ١١ مطبوعة من الصحف والمجلات الأهلية والحكومية من بداية عام ١٩٢٤م حتى ١٩٥٣م.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صدور نظامان للمطابع والمطبوعات وتأسست اكثر من خمس مطابع في مدن الحجاز.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152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مراحل الصحافة السعودية الأهلية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3600" dirty="0" smtClean="0"/>
              <a:t>مرحلة صحافة الافراد ١٩٢٨م-١٩٥٩م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3600" dirty="0" smtClean="0"/>
              <a:t>مرحلة ادماج الصحف ١٩٥٩م- ١٩٦٤م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3600" dirty="0" smtClean="0"/>
              <a:t>مرحلة المؤسسات الصحفية ١٩٦٤م- حتى الآن</a:t>
            </a:r>
          </a:p>
        </p:txBody>
      </p:sp>
    </p:spTree>
    <p:extLst>
      <p:ext uri="{BB962C8B-B14F-4D97-AF65-F5344CB8AC3E}">
        <p14:creationId xmlns:p14="http://schemas.microsoft.com/office/powerpoint/2010/main" val="14236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مرحلة صحافة الأفراد</a:t>
            </a:r>
            <a:br>
              <a:rPr lang="ar-SA" dirty="0" smtClean="0"/>
            </a:b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١٩٢٨م-١٩٥٩م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 smtClean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باختصار كان من يجدى في نفسه الكفاءة والقدرة على إصدار جريدة أو مجلة واستعد لتطبيق نطام المطابع والمطبوعات تمنحه الحكومة امتياز اصدار الجريدة أو المجلة.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 smtClean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b="1" u="sng" dirty="0" smtClean="0">
                <a:solidFill>
                  <a:srgbClr val="FF0000"/>
                </a:solidFill>
              </a:rPr>
              <a:t>جريدة الحرم </a:t>
            </a:r>
            <a:r>
              <a:rPr lang="ar-SA" sz="2400" dirty="0" smtClean="0"/>
              <a:t>هي أول جريدة أصدرت في عهد صحافة الافراد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6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829406"/>
            <a:ext cx="10058400" cy="1609344"/>
          </a:xfrm>
        </p:spPr>
        <p:txBody>
          <a:bodyPr>
            <a:normAutofit/>
          </a:bodyPr>
          <a:lstStyle/>
          <a:p>
            <a:pPr algn="ctr" rtl="1"/>
            <a:r>
              <a:rPr lang="ar-SA" dirty="0"/>
              <a:t>مرحلة ادماج </a:t>
            </a:r>
            <a:r>
              <a:rPr lang="ar-SA" dirty="0" smtClean="0"/>
              <a:t>الصحف</a:t>
            </a:r>
            <a:br>
              <a:rPr lang="ar-SA" dirty="0" smtClean="0"/>
            </a:br>
            <a:r>
              <a:rPr lang="ar-SA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١٩٥٩م- ١٩٦٤م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خلال مرحلة صحافة الأفراد حدث تضخم </a:t>
            </a:r>
            <a:r>
              <a:rPr lang="ar-SA" sz="2400" dirty="0" smtClean="0"/>
              <a:t>صحفي </a:t>
            </a:r>
            <a:r>
              <a:rPr lang="ar-SA" sz="2400" dirty="0" smtClean="0"/>
              <a:t>في عدد الصحف التي تصدر إلى حوالي ٤٠ صحيفة.</a:t>
            </a:r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حوالي ١٠٠ طلب في انشاء صحف من قبل المواطنين خلال هذه الفترة.</a:t>
            </a:r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عام ١٣٧٨الملك فيصل بن عبدالعزيز رحمة الله أول من اقترح دمج الصحف بحيث تصدر عن كل مدينة صحيفه واحدة قوية.</a:t>
            </a:r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دمجت جريدة حراء مع الندوة وصدرت باسم الندوة بمكة المكرمة.</a:t>
            </a:r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دمجت عرفات مع البلاد السعودية وصدرت باسم البلاد.</a:t>
            </a:r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توقف العديد من الصحف وصدور عدد جديد.</a:t>
            </a:r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1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84435"/>
            <a:ext cx="10058400" cy="1609344"/>
          </a:xfrm>
        </p:spPr>
        <p:txBody>
          <a:bodyPr>
            <a:normAutofit/>
          </a:bodyPr>
          <a:lstStyle/>
          <a:p>
            <a:pPr algn="ctr" rtl="1"/>
            <a:r>
              <a:rPr lang="ar-SA" dirty="0"/>
              <a:t>مرحلة المؤسسات </a:t>
            </a:r>
            <a:r>
              <a:rPr lang="ar-SA" dirty="0" smtClean="0"/>
              <a:t>الصحفية</a:t>
            </a:r>
            <a:br>
              <a:rPr lang="ar-SA" dirty="0" smtClean="0"/>
            </a:br>
            <a:r>
              <a:rPr lang="ar-SA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١٩٦٤م- حتى </a:t>
            </a:r>
            <a:r>
              <a:rPr lang="ar-SA" dirty="0" smtClean="0">
                <a:solidFill>
                  <a:srgbClr val="FF0000"/>
                </a:solidFill>
              </a:rPr>
              <a:t>الآن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صدور مرسوم ملكي رقم (٦٢) بالموافقة على نظام المؤسسات الصحفية الأهلية.</a:t>
            </a:r>
            <a:endParaRPr lang="ar-SA" sz="2400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عقد وزير الإعلام السعودي جميل الحجيلان اجتماعا مع أصحاب الصحف لتقديم أسماء الأعضاء المشاركين في مؤسساتهم الصحفية.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إنشاء </a:t>
            </a:r>
            <a:r>
              <a:rPr lang="ar-SA" sz="2400" dirty="0" smtClean="0">
                <a:solidFill>
                  <a:srgbClr val="FF0000"/>
                </a:solidFill>
              </a:rPr>
              <a:t>تسع مؤسسات صحفية أهلية</a:t>
            </a:r>
            <a:r>
              <a:rPr lang="ar-SA" sz="2400" dirty="0" smtClean="0"/>
              <a:t>: ثلاث في منطقة الرياض، اربع في منطقة مكة المكرمة، واحدة في المنطقة الشرقية، واحدة في منطقة عسير.</a:t>
            </a:r>
          </a:p>
          <a:p>
            <a:pPr marL="182880" indent="-182880" algn="r" rt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>
                <a:hlinkClick r:id="rId3"/>
              </a:rPr>
              <a:t>https://</a:t>
            </a:r>
            <a:r>
              <a:rPr lang="ar-SA" sz="2400" dirty="0" smtClean="0">
                <a:hlinkClick r:id="rId3"/>
              </a:rPr>
              <a:t>ar.wikipedia.org/wiki/الصحافة_في_السعودية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3638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الإعلام السعودية فترة الاربعينيات الهجرية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صحيفة أم القرى.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 smtClean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مجلة الإصلاح.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 smtClean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ar-SA" sz="2400" dirty="0" smtClean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/>
              <a:t>جريدة الحرم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صحيفة أم القرى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صدرت عام ١٩٢٤م في عهد الملك عبدالعزيز بعد أسبوع من دخوله مكة المكرمة.</a:t>
            </a:r>
          </a:p>
          <a:p>
            <a:pPr marL="182880" indent="-182880" algn="r" rt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/>
              <a:t>صحيفة أسبوعية تصدر كل يوم جمعة بمكة المكرمة</a:t>
            </a:r>
            <a:r>
              <a:rPr lang="ar-SA" dirty="0" smtClean="0"/>
              <a:t>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الشيخ يوسف ياسين هو أول رئيس تحرير للصحيفة، 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تعتبر الصحيفة هي أم الصحف السعودية و أول صحيفة رسمية سعودية.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أثناء الحرب العالمية الثانية توقفت كل الصحف السعودية باستثناء صحيفة أم القرى.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كانت تصدر خلال فترة الحرب العالمية عبارة عن نشرة رسمية.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مبدأ الصحيفة هو – خدمة الإسلام والعرب-.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ar-SA" dirty="0" smtClean="0"/>
              <a:t>في عام ١٣٧٣ تحولت صحيفة أم القرى إلى جريدة.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solidFill>
                  <a:srgbClr val="FF0000"/>
                </a:solidFill>
              </a:rPr>
              <a:t>مجلة الإصلاح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400" dirty="0"/>
              <a:t>صدرت عام </a:t>
            </a:r>
            <a:r>
              <a:rPr lang="ar-SA" sz="2400" dirty="0" smtClean="0"/>
              <a:t>١٩٢٨م وهي مجلة دينية اجتماعية أخلاقية.</a:t>
            </a:r>
            <a:endParaRPr lang="en-US" sz="2400" dirty="0" smtClean="0"/>
          </a:p>
          <a:p>
            <a:pPr algn="just" rtl="1"/>
            <a:r>
              <a:rPr lang="ar-SA" sz="2400" dirty="0" smtClean="0"/>
              <a:t>أول مجلة صدرت في العهد السعودي.</a:t>
            </a:r>
            <a:endParaRPr lang="ar-SA" sz="2400" dirty="0"/>
          </a:p>
          <a:p>
            <a:pPr algn="just" rtl="1"/>
            <a:r>
              <a:rPr lang="ar-SA" sz="2400" dirty="0" smtClean="0"/>
              <a:t>مجلة تصدر يومين في الشهر.</a:t>
            </a:r>
            <a:endParaRPr lang="ar-SA" sz="2400" dirty="0"/>
          </a:p>
          <a:p>
            <a:pPr algn="just" rtl="1"/>
            <a:r>
              <a:rPr lang="ar-SA" sz="2400" dirty="0" smtClean="0"/>
              <a:t>تعتبر المجلة هي فكرة الشيخ محمد حامد الفقي من علماء الازهر.</a:t>
            </a:r>
            <a:endParaRPr lang="ar-SA" sz="2400" dirty="0"/>
          </a:p>
          <a:p>
            <a:pPr algn="just" rtl="1"/>
            <a:r>
              <a:rPr lang="ar-SA" sz="2400" dirty="0" smtClean="0"/>
              <a:t>شعار المجلة </a:t>
            </a:r>
            <a:r>
              <a:rPr lang="en-US" sz="2400" dirty="0" smtClean="0"/>
              <a:t>”</a:t>
            </a:r>
            <a:r>
              <a:rPr lang="ar-SA" sz="2400" dirty="0" smtClean="0"/>
              <a:t> إن أريد  إلا الإصلاح ما استطعت وما توفيقي إلا بالله </a:t>
            </a:r>
            <a:r>
              <a:rPr lang="en-US" sz="2400" dirty="0" smtClean="0"/>
              <a:t>“</a:t>
            </a:r>
            <a:endParaRPr lang="ar-SA" sz="2400" dirty="0"/>
          </a:p>
          <a:p>
            <a:pPr algn="just" rtl="1"/>
            <a:r>
              <a:rPr lang="ar-SA" sz="2400" dirty="0"/>
              <a:t>في عام ١٣٧٣هـ تحولت صحيفة أم القرى إلى جريدة.</a:t>
            </a:r>
          </a:p>
          <a:p>
            <a:pPr algn="just" rtl="1"/>
            <a:endParaRPr lang="en-US" sz="2400" dirty="0"/>
          </a:p>
          <a:p>
            <a:pPr marL="182880" indent="-182880" algn="just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8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180</TotalTime>
  <Words>903</Words>
  <Application>Microsoft Macintosh PowerPoint</Application>
  <PresentationFormat>Widescreen</PresentationFormat>
  <Paragraphs>105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Gill Sans MT</vt:lpstr>
      <vt:lpstr>Majalla UI</vt:lpstr>
      <vt:lpstr>Wingdings</vt:lpstr>
      <vt:lpstr>Arial</vt:lpstr>
      <vt:lpstr>Parcel</vt:lpstr>
      <vt:lpstr>أبرز ملامح الإعلام السعودي بعد توحيد المملكة والاربعينات والخمسينات</vt:lpstr>
      <vt:lpstr>أبرز الملامح بعد توحيد المملكة</vt:lpstr>
      <vt:lpstr>مراحل الصحافة السعودية الأهلية</vt:lpstr>
      <vt:lpstr>مرحلة صحافة الأفراد  ١٩٢٨م-١٩٥٩م</vt:lpstr>
      <vt:lpstr>مرحلة ادماج الصحف  ١٩٥٩م- ١٩٦٤م </vt:lpstr>
      <vt:lpstr>مرحلة المؤسسات الصحفية  ١٩٦٤م- حتى الآن </vt:lpstr>
      <vt:lpstr>الإعلام السعودية فترة الاربعينيات الهجرية</vt:lpstr>
      <vt:lpstr>صحيفة أم القرى</vt:lpstr>
      <vt:lpstr>مجلة الإصلاح</vt:lpstr>
      <vt:lpstr>جريدة الحرم</vt:lpstr>
      <vt:lpstr>الإعلام السعودية فترة الخمسينيات الهجرية</vt:lpstr>
      <vt:lpstr>جريدة صوت الحجاز</vt:lpstr>
      <vt:lpstr>مجلة المنهل</vt:lpstr>
      <vt:lpstr>جريدة المدينة المنورة</vt:lpstr>
      <vt:lpstr>مجلة النداء الإسلامي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أبرز ملامح الإعلام السعودي في الاربعينات والخمسينات</dc:title>
  <dc:creator>Alshehri, Faisal Ali</dc:creator>
  <cp:lastModifiedBy>Alshehri, Faisal Ali</cp:lastModifiedBy>
  <cp:revision>18</cp:revision>
  <dcterms:created xsi:type="dcterms:W3CDTF">2016-10-02T13:01:04Z</dcterms:created>
  <dcterms:modified xsi:type="dcterms:W3CDTF">2016-10-08T10:48:30Z</dcterms:modified>
</cp:coreProperties>
</file>