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86" r:id="rId3"/>
    <p:sldId id="287" r:id="rId4"/>
    <p:sldId id="268" r:id="rId5"/>
    <p:sldId id="289" r:id="rId6"/>
    <p:sldId id="282" r:id="rId7"/>
    <p:sldId id="260" r:id="rId8"/>
    <p:sldId id="284" r:id="rId9"/>
    <p:sldId id="261" r:id="rId10"/>
    <p:sldId id="273" r:id="rId11"/>
    <p:sldId id="277" r:id="rId12"/>
    <p:sldId id="272" r:id="rId13"/>
    <p:sldId id="278" r:id="rId14"/>
    <p:sldId id="279" r:id="rId15"/>
    <p:sldId id="280" r:id="rId16"/>
    <p:sldId id="285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FF00"/>
    <a:srgbClr val="FF0000"/>
    <a:srgbClr val="66FF33"/>
    <a:srgbClr val="009900"/>
    <a:srgbClr val="FF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>
      <p:cViewPr varScale="1">
        <p:scale>
          <a:sx n="94" d="100"/>
          <a:sy n="94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1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3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2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1.xml"/><Relationship Id="rId15" Type="http://schemas.microsoft.com/office/2007/relationships/hdphoto" Target="../media/hdphoto2.wdp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6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3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628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58925"/>
            <a:ext cx="8763000" cy="4537075"/>
          </a:xfrm>
        </p:spPr>
        <p:txBody>
          <a:bodyPr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 base, a pentose sugar, and a 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oxygen atom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257800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Polynucleotides are synthesized by connecting the sugars of one nucleotide to the phosphate of the next with a </a:t>
            </a:r>
            <a:r>
              <a:rPr lang="en-US" alt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Genes are normally hundreds to thousands of nucleotides long.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257800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31888"/>
            <a:ext cx="88392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 smtClean="0">
                <a:solidFill>
                  <a:srgbClr val="000000"/>
                </a:solidFill>
              </a:rPr>
              <a:t>The flow of genetic information is from DNA  mRNA       protein.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ribosomes.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eukaryotes, DNA is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located in the nucleus,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mRNA as an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intermediary </a:t>
            </a:r>
            <a:r>
              <a:rPr lang="ar-EG" altLang="en-US" sz="24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0263" y="1600200"/>
            <a:ext cx="4375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8153400" y="1371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752600" y="18288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RNA molecule is a single polynucleotide chain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molecules have two polynucleotide strands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always pairs with thymine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guanine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if we know the sequence of bases on one strand, we know the sequence on the opposite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المقابل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</a:t>
            </a:r>
            <a:r>
              <a:rPr lang="ar-EG" altLang="en-US" sz="18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8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8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8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927" y="605526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/>
              <a:t>النموزج الحلزون</a:t>
            </a:r>
            <a:r>
              <a:rPr lang="ar-SA" altLang="en-US"/>
              <a:t>ي</a:t>
            </a:r>
            <a:r>
              <a:rPr lang="ar-EG" altLang="en-US"/>
              <a:t> المزدوج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for the structure of deoxyribonucleic acid or DNA.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/>
              <a:t>الحلزون</a:t>
            </a:r>
            <a:r>
              <a:rPr lang="ar-SA" altLang="en-US"/>
              <a:t>ي</a:t>
            </a:r>
            <a:r>
              <a:rPr lang="ar-EG" altLang="en-US"/>
              <a:t> المزدوج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172075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smtClean="0"/>
              <a:t>المعلومات الوراثية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200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smtClean="0"/>
              <a:t>تنقسم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cells.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interacts with ribosomes to direct the synthesis of amino acids in a polypeptide (protein)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nucleotide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on C2 is missed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D</a:t>
            </a:r>
            <a:r>
              <a:rPr lang="en-GB" altLang="en-US" sz="2000" b="1"/>
              <a:t>eoxiribo-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5153713-8465-4081-825d-3e5ab91cf7c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81990-d:\ashraf\d\faculty file\e-larning\1433-1434\المحتوى الرقمي\109-lectures\lms-2\lecture-18 dna structure\lecture 18.pptx"/>
  <p:tag name="ARTICULATE_PRESENTER_VERSION" val="7"/>
  <p:tag name="ARTICULATE_USED_PAGE_ORIENTATION" val="1"/>
  <p:tag name="ARTICULATE_USED_PAGE_SIZE" val="1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e918b789040d6ae6b8d3dd34ae2b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ac2f1df4d84272987bf327a5ed91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c7593a3c847d986b8b1715dcc59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02a3b95590497ebbca0e0d439613f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c7c3429011477585e38d978513a5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6657a8c154de783f833e4f4f4098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cbe5e9ae4e5c887fd15a6b243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d48ab28eee42bfba76684903b62c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5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8d189f4903493ba70df7767e716e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b2857e82e4046a7be77db4309eec7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617e98c04f4ef9bae7240a9eef292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9a27d51ca641bc87e4e0eefd5a5e6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927064c270499eb167479952522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c24cdb2b3410295575433e79f1f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beb8a233974f4da08bd539dbbe5b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b851d2d5134e9bbf7365dd43a922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bd5e6856d409c933357df327278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e9e14c0487476cb73af50106b3b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903636c2f34f4094993aa543fb51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7c1297d02d456eb21205449f696fd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8a62fb8134429cbf987e6bb350d5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d86ed9ce24c2499e59777c61094e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dd677f6700482f8e11735a4b9d0c2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3d8d48a0d64b6abb607671f88c16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0c89aade5434ba336b0cf73889ea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503dd2e7e94a9ea93c47a425e721c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9e433ec64148bb9ba056d8f4bedce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814612cf7d458fab4c940f5aa4f3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091ef088f94a0aa94dc151af69309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ec1fb73331486c9489f6be33514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cf40352da141a081ee3fed0501b53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86ac3ab8240ccabd935871feedc2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56a38c32af4df0bf1a5c674110b00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50a2155d14bcab0d2e9fdc64ea0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c49985675d4e359fd585dcd10c29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4668bddb06420c8a0f85ecdeab953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de7d018b194e80909f94c1d93d2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1526037f3c4bdbaf6fc7c1d6940e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88044324344f62b7f548bec72090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030b386964031ae4588ddae081f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337286a02b46b5bcf7da555fa3a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a623d3701417cb7022999ef436e7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9e00722614b00842877c0e5a060c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954a78d2fd473e82be11781614e6a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7a9721c10a45998dfce5f5303d3fd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936</Words>
  <Application>Microsoft Office PowerPoint</Application>
  <PresentationFormat>On-screen Show (4:3)</PresentationFormat>
  <Paragraphs>209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Articulate Extrabold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179</cp:revision>
  <dcterms:created xsi:type="dcterms:W3CDTF">2006-03-10T18:25:44Z</dcterms:created>
  <dcterms:modified xsi:type="dcterms:W3CDTF">2019-12-30T05:09:19Z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D:\Ashraf\D\Faculty file\e-Larning\1433-1434\المحتوى الرقمي\109-Lectures\LMS-2\Lecture-18 DNA Structure\Lecture 18.ppta</vt:lpwstr>
  </property>
</Properties>
</file>