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3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9" autoAdjust="0"/>
    <p:restoredTop sz="94660"/>
  </p:normalViewPr>
  <p:slideViewPr>
    <p:cSldViewPr>
      <p:cViewPr varScale="1">
        <p:scale>
          <a:sx n="94" d="100"/>
          <a:sy n="94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9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wmf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EEBB5-D3E3-4C79-9F01-6EABCCC0896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4572000" y="52388"/>
            <a:ext cx="4443412" cy="67627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5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2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840261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is (for the 2 Acetyle-CoA molecules):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</a:t>
            </a:r>
            <a:r>
              <a:rPr lang="en-US" alt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compunds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22" grpId="0"/>
      <p:bldP spid="51223" grpId="0"/>
      <p:bldP spid="51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53922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to two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00FFFF"/>
                </a:solidFill>
              </a:rPr>
              <a:t>in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000" b="1" dirty="0">
                <a:solidFill>
                  <a:srgbClr val="99FF33"/>
                </a:solidFill>
              </a:rPr>
              <a:t>Krebs cycle</a:t>
            </a:r>
            <a:r>
              <a:rPr lang="en-US" altLang="en-US" b="1" dirty="0">
                <a:solidFill>
                  <a:srgbClr val="99FF33"/>
                </a:solidFill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 mitochondrial 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99FF33"/>
                </a:solidFill>
              </a:rPr>
              <a:t>Electron transport</a:t>
            </a:r>
            <a:r>
              <a:rPr lang="en-US" altLang="en-US" b="1" dirty="0">
                <a:solidFill>
                  <a:srgbClr val="99FF33"/>
                </a:solidFill>
              </a:rPr>
              <a:t> </a:t>
            </a:r>
            <a:r>
              <a:rPr lang="en-US" altLang="en-US" b="1" dirty="0" smtClean="0">
                <a:solidFill>
                  <a:srgbClr val="99FF33"/>
                </a:solidFill>
              </a:rPr>
              <a:t>chain</a:t>
            </a:r>
            <a:r>
              <a:rPr lang="en-US" altLang="en-US" b="1" dirty="0">
                <a:solidFill>
                  <a:srgbClr val="99FF33"/>
                </a:solidFill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638800" y="1980558"/>
            <a:ext cx="335279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368925" y="2514600"/>
            <a:ext cx="377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03325"/>
            <a:ext cx="845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</a:t>
            </a:r>
            <a:r>
              <a:rPr lang="en-US" alt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ADP,                                      forming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5622925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glucose 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70238"/>
            <a:ext cx="5562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chain, their energy stored in the mitochondrion in a form that can be used to synthesize the rest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006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1450"/>
            <a:ext cx="8839200" cy="5432425"/>
          </a:xfrm>
        </p:spPr>
        <p:txBody>
          <a:bodyPr>
            <a:spAutoFit/>
          </a:bodyPr>
          <a:lstStyle/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provides activation                                                                                                         energy by phosphorylating glucose                                                                                                                  (this requires 2 ATP per glucose).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glucose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occurs in the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519488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/>
              <a:t>1)- Glucose is phosphorylated twice by adding 2 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>
                <a:solidFill>
                  <a:srgbClr val="FF00FF"/>
                </a:solidFill>
              </a:rPr>
              <a:t/>
            </a:r>
            <a:br>
              <a:rPr lang="en-GB" altLang="en-US" sz="1800" b="1">
                <a:solidFill>
                  <a:srgbClr val="FF00FF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    </a:t>
            </a:r>
            <a:r>
              <a:rPr lang="en-GB" altLang="en-US" sz="1800" b="1"/>
              <a:t> coming from 2 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(</a:t>
            </a:r>
            <a:r>
              <a:rPr lang="en-GB" altLang="en-US" sz="1800" b="1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062288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438400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052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/>
              <a:t>2)- Thus, Glucose (6-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/>
              <a:t>) splits into two small sugar</a:t>
            </a:r>
            <a:r>
              <a:rPr lang="en-GB"/>
              <a:t> </a:t>
            </a:r>
            <a:r>
              <a:rPr lang="en-GB" b="1"/>
              <a:t>molecules (each with 3-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b="1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48768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4244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4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are formed by adding 4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/>
              <a:t> to 4</a:t>
            </a:r>
            <a:r>
              <a:rPr lang="en-GB" altLang="en-US" sz="1800" b="1" dirty="0">
                <a:solidFill>
                  <a:srgbClr val="FF0000"/>
                </a:solidFill>
              </a:rPr>
              <a:t>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/>
      <p:bldP spid="47111" grpId="0"/>
      <p:bldP spid="47113" grpId="0"/>
      <p:bldP spid="47114" grpId="0"/>
      <p:bldP spid="47116" grpId="0"/>
      <p:bldP spid="47117" grpId="0"/>
      <p:bldP spid="47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3886200" y="3635375"/>
            <a:ext cx="51831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1925"/>
            <a:ext cx="89916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present,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300288"/>
            <a:ext cx="83820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          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3413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52600" y="4419600"/>
            <a:ext cx="6248400" cy="68580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Pre-Krebs cycle </a:t>
            </a:r>
            <a:r>
              <a:rPr lang="ar-EG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المرحلة التحضيرية</a:t>
            </a:r>
            <a:endParaRPr lang="en-GB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52600" y="5410200"/>
            <a:ext cx="6248400" cy="68580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Krebs cycle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 smtClean="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 animBg="1"/>
      <p:bldP spid="49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6" grpId="0"/>
      <p:bldP spid="50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ARTICULATE_USED_LAYOUT" val="7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6098</TotalTime>
  <Words>869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to 2-pyruvate molecules</vt:lpstr>
      <vt:lpstr>Summary of Glycolysis (Splitting of glucose)   </vt:lpstr>
      <vt:lpstr>2. The Krebs cycle completes the energy-yielding oxidation of organic molecules (in mitochondrial matrix) </vt:lpstr>
      <vt:lpstr>2. The Krebs cycle completes the energy-yielding oxidation of organic molecules (in mitochondrial matrix) 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261</cp:revision>
  <dcterms:created xsi:type="dcterms:W3CDTF">2006-03-25T20:15:58Z</dcterms:created>
  <dcterms:modified xsi:type="dcterms:W3CDTF">2019-12-30T05:06:58Z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