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60" r:id="rId4"/>
    <p:sldId id="259" r:id="rId5"/>
    <p:sldId id="261" r:id="rId6"/>
    <p:sldId id="270" r:id="rId7"/>
    <p:sldId id="262" r:id="rId8"/>
    <p:sldId id="263"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80" d="100"/>
          <a:sy n="80" d="100"/>
        </p:scale>
        <p:origin x="-420"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223908-ABBE-4190-BAFC-6E289F461BD5}" type="datetimeFigureOut">
              <a:rPr lang="en-US" smtClean="0"/>
              <a:pPr/>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49000-5218-44EA-AC84-DD8AD80DB54F}" type="slidenum">
              <a:rPr lang="en-US" smtClean="0"/>
              <a:pPr/>
              <a:t>‹#›</a:t>
            </a:fld>
            <a:endParaRPr lang="en-US"/>
          </a:p>
        </p:txBody>
      </p:sp>
    </p:spTree>
    <p:extLst>
      <p:ext uri="{BB962C8B-B14F-4D97-AF65-F5344CB8AC3E}">
        <p14:creationId xmlns="" xmlns:p14="http://schemas.microsoft.com/office/powerpoint/2010/main" val="2350856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223908-ABBE-4190-BAFC-6E289F461BD5}" type="datetimeFigureOut">
              <a:rPr lang="en-US" smtClean="0"/>
              <a:pPr/>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49000-5218-44EA-AC84-DD8AD80DB54F}" type="slidenum">
              <a:rPr lang="en-US" smtClean="0"/>
              <a:pPr/>
              <a:t>‹#›</a:t>
            </a:fld>
            <a:endParaRPr lang="en-US"/>
          </a:p>
        </p:txBody>
      </p:sp>
    </p:spTree>
    <p:extLst>
      <p:ext uri="{BB962C8B-B14F-4D97-AF65-F5344CB8AC3E}">
        <p14:creationId xmlns="" xmlns:p14="http://schemas.microsoft.com/office/powerpoint/2010/main" val="2817510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223908-ABBE-4190-BAFC-6E289F461BD5}" type="datetimeFigureOut">
              <a:rPr lang="en-US" smtClean="0"/>
              <a:pPr/>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49000-5218-44EA-AC84-DD8AD80DB54F}" type="slidenum">
              <a:rPr lang="en-US" smtClean="0"/>
              <a:pPr/>
              <a:t>‹#›</a:t>
            </a:fld>
            <a:endParaRPr lang="en-US"/>
          </a:p>
        </p:txBody>
      </p:sp>
    </p:spTree>
    <p:extLst>
      <p:ext uri="{BB962C8B-B14F-4D97-AF65-F5344CB8AC3E}">
        <p14:creationId xmlns="" xmlns:p14="http://schemas.microsoft.com/office/powerpoint/2010/main" val="2639234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2192000" cy="6934200"/>
            <a:chOff x="0" y="0"/>
            <a:chExt cx="5760" cy="4368"/>
          </a:xfrm>
        </p:grpSpPr>
        <p:sp>
          <p:nvSpPr>
            <p:cNvPr id="5"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a:solidFill>
                  <a:srgbClr val="FFFFFF"/>
                </a:solidFill>
              </a:endParaRPr>
            </a:p>
          </p:txBody>
        </p:sp>
        <p:sp>
          <p:nvSpPr>
            <p:cNvPr id="6" name="Freeform 4"/>
            <p:cNvSpPr>
              <a:spLocks/>
            </p:cNvSpPr>
            <p:nvPr/>
          </p:nvSpPr>
          <p:spPr bwMode="hidden">
            <a:xfrm>
              <a:off x="0" y="2496"/>
              <a:ext cx="2112" cy="1604"/>
            </a:xfrm>
            <a:custGeom>
              <a:avLst/>
              <a:gdLst>
                <a:gd name="T0" fmla="*/ 577 w 2123"/>
                <a:gd name="T1" fmla="*/ 986 h 1696"/>
                <a:gd name="T2" fmla="*/ 541 w 2123"/>
                <a:gd name="T3" fmla="*/ 646 h 1696"/>
                <a:gd name="T4" fmla="*/ 667 w 2123"/>
                <a:gd name="T5" fmla="*/ 374 h 1696"/>
                <a:gd name="T6" fmla="*/ 922 w 2123"/>
                <a:gd name="T7" fmla="*/ 555 h 1696"/>
                <a:gd name="T8" fmla="*/ 1208 w 2123"/>
                <a:gd name="T9" fmla="*/ 822 h 1696"/>
                <a:gd name="T10" fmla="*/ 1475 w 2123"/>
                <a:gd name="T11" fmla="*/ 1049 h 1696"/>
                <a:gd name="T12" fmla="*/ 1791 w 2123"/>
                <a:gd name="T13" fmla="*/ 1286 h 1696"/>
                <a:gd name="T14" fmla="*/ 1873 w 2123"/>
                <a:gd name="T15" fmla="*/ 1337 h 1696"/>
                <a:gd name="T16" fmla="*/ 1826 w 2123"/>
                <a:gd name="T17" fmla="*/ 1281 h 1696"/>
                <a:gd name="T18" fmla="*/ 1404 w 2123"/>
                <a:gd name="T19" fmla="*/ 947 h 1696"/>
                <a:gd name="T20" fmla="*/ 1082 w 2123"/>
                <a:gd name="T21" fmla="*/ 646 h 1696"/>
                <a:gd name="T22" fmla="*/ 719 w 2123"/>
                <a:gd name="T23" fmla="*/ 311 h 1696"/>
                <a:gd name="T24" fmla="*/ 994 w 2123"/>
                <a:gd name="T25" fmla="*/ 294 h 1696"/>
                <a:gd name="T26" fmla="*/ 1279 w 2123"/>
                <a:gd name="T27" fmla="*/ 300 h 1696"/>
                <a:gd name="T28" fmla="*/ 1606 w 2123"/>
                <a:gd name="T29" fmla="*/ 254 h 1696"/>
                <a:gd name="T30" fmla="*/ 2112 w 2123"/>
                <a:gd name="T31" fmla="*/ 186 h 1696"/>
                <a:gd name="T32" fmla="*/ 2064 w 2123"/>
                <a:gd name="T33" fmla="*/ 164 h 1696"/>
                <a:gd name="T34" fmla="*/ 1535 w 2123"/>
                <a:gd name="T35" fmla="*/ 243 h 1696"/>
                <a:gd name="T36" fmla="*/ 1202 w 2123"/>
                <a:gd name="T37" fmla="*/ 260 h 1696"/>
                <a:gd name="T38" fmla="*/ 755 w 2123"/>
                <a:gd name="T39" fmla="*/ 243 h 1696"/>
                <a:gd name="T40" fmla="*/ 815 w 2123"/>
                <a:gd name="T41" fmla="*/ 215 h 1696"/>
                <a:gd name="T42" fmla="*/ 1136 w 2123"/>
                <a:gd name="T43" fmla="*/ 0 h 1696"/>
                <a:gd name="T44" fmla="*/ 1082 w 2123"/>
                <a:gd name="T45" fmla="*/ 28 h 1696"/>
                <a:gd name="T46" fmla="*/ 1005 w 2123"/>
                <a:gd name="T47" fmla="*/ 79 h 1696"/>
                <a:gd name="T48" fmla="*/ 851 w 2123"/>
                <a:gd name="T49" fmla="*/ 181 h 1696"/>
                <a:gd name="T50" fmla="*/ 667 w 2123"/>
                <a:gd name="T51" fmla="*/ 266 h 1696"/>
                <a:gd name="T52" fmla="*/ 631 w 2123"/>
                <a:gd name="T53" fmla="*/ 340 h 1696"/>
                <a:gd name="T54" fmla="*/ 303 w 2123"/>
                <a:gd name="T55" fmla="*/ 555 h 1696"/>
                <a:gd name="T56" fmla="*/ 0 w 2123"/>
                <a:gd name="T57" fmla="*/ 686 h 1696"/>
                <a:gd name="T58" fmla="*/ 0 w 2123"/>
                <a:gd name="T59" fmla="*/ 691 h 1696"/>
                <a:gd name="T60" fmla="*/ 0 w 2123"/>
                <a:gd name="T61" fmla="*/ 725 h 1696"/>
                <a:gd name="T62" fmla="*/ 297 w 2123"/>
                <a:gd name="T63" fmla="*/ 601 h 1696"/>
                <a:gd name="T64" fmla="*/ 589 w 2123"/>
                <a:gd name="T65" fmla="*/ 408 h 1696"/>
                <a:gd name="T66" fmla="*/ 505 w 2123"/>
                <a:gd name="T67" fmla="*/ 635 h 1696"/>
                <a:gd name="T68" fmla="*/ 523 w 2123"/>
                <a:gd name="T69" fmla="*/ 941 h 1696"/>
                <a:gd name="T70" fmla="*/ 458 w 2123"/>
                <a:gd name="T71" fmla="*/ 1105 h 1696"/>
                <a:gd name="T72" fmla="*/ 327 w 2123"/>
                <a:gd name="T73" fmla="*/ 1400 h 1696"/>
                <a:gd name="T74" fmla="*/ 321 w 2123"/>
                <a:gd name="T75" fmla="*/ 1604 h 1696"/>
                <a:gd name="T76" fmla="*/ 327 w 2123"/>
                <a:gd name="T77" fmla="*/ 1604 h 1696"/>
                <a:gd name="T78" fmla="*/ 345 w 2123"/>
                <a:gd name="T79" fmla="*/ 1468 h 1696"/>
                <a:gd name="T80" fmla="*/ 577 w 2123"/>
                <a:gd name="T81" fmla="*/ 986 h 1696"/>
                <a:gd name="T82" fmla="*/ 577 w 2123"/>
                <a:gd name="T83" fmla="*/ 986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800">
                <a:solidFill>
                  <a:srgbClr val="FFFFFF"/>
                </a:solidFill>
              </a:endParaRPr>
            </a:p>
          </p:txBody>
        </p:sp>
        <p:sp>
          <p:nvSpPr>
            <p:cNvPr id="7"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800">
                <a:solidFill>
                  <a:srgbClr val="FFFFFF"/>
                </a:solidFill>
              </a:endParaRPr>
            </a:p>
          </p:txBody>
        </p:sp>
        <p:sp>
          <p:nvSpPr>
            <p:cNvPr id="8" name="Freeform 6"/>
            <p:cNvSpPr>
              <a:spLocks/>
            </p:cNvSpPr>
            <p:nvPr/>
          </p:nvSpPr>
          <p:spPr bwMode="hidden">
            <a:xfrm>
              <a:off x="0" y="524"/>
              <a:ext cx="973" cy="1195"/>
            </a:xfrm>
            <a:custGeom>
              <a:avLst/>
              <a:gdLst>
                <a:gd name="T0" fmla="*/ 324 w 969"/>
                <a:gd name="T1" fmla="*/ 1189 h 1192"/>
                <a:gd name="T2" fmla="*/ 492 w 969"/>
                <a:gd name="T3" fmla="*/ 1195 h 1192"/>
                <a:gd name="T4" fmla="*/ 582 w 969"/>
                <a:gd name="T5" fmla="*/ 1153 h 1192"/>
                <a:gd name="T6" fmla="*/ 816 w 969"/>
                <a:gd name="T7" fmla="*/ 1088 h 1192"/>
                <a:gd name="T8" fmla="*/ 937 w 969"/>
                <a:gd name="T9" fmla="*/ 1058 h 1192"/>
                <a:gd name="T10" fmla="*/ 762 w 969"/>
                <a:gd name="T11" fmla="*/ 991 h 1192"/>
                <a:gd name="T12" fmla="*/ 558 w 969"/>
                <a:gd name="T13" fmla="*/ 955 h 1192"/>
                <a:gd name="T14" fmla="*/ 198 w 969"/>
                <a:gd name="T15" fmla="*/ 973 h 1192"/>
                <a:gd name="T16" fmla="*/ 300 w 969"/>
                <a:gd name="T17" fmla="*/ 895 h 1192"/>
                <a:gd name="T18" fmla="*/ 498 w 969"/>
                <a:gd name="T19" fmla="*/ 805 h 1192"/>
                <a:gd name="T20" fmla="*/ 697 w 969"/>
                <a:gd name="T21" fmla="*/ 673 h 1192"/>
                <a:gd name="T22" fmla="*/ 703 w 969"/>
                <a:gd name="T23" fmla="*/ 673 h 1192"/>
                <a:gd name="T24" fmla="*/ 715 w 969"/>
                <a:gd name="T25" fmla="*/ 667 h 1192"/>
                <a:gd name="T26" fmla="*/ 756 w 969"/>
                <a:gd name="T27" fmla="*/ 649 h 1192"/>
                <a:gd name="T28" fmla="*/ 780 w 969"/>
                <a:gd name="T29" fmla="*/ 643 h 1192"/>
                <a:gd name="T30" fmla="*/ 792 w 969"/>
                <a:gd name="T31" fmla="*/ 631 h 1192"/>
                <a:gd name="T32" fmla="*/ 798 w 969"/>
                <a:gd name="T33" fmla="*/ 619 h 1192"/>
                <a:gd name="T34" fmla="*/ 792 w 969"/>
                <a:gd name="T35" fmla="*/ 613 h 1192"/>
                <a:gd name="T36" fmla="*/ 786 w 969"/>
                <a:gd name="T37" fmla="*/ 601 h 1192"/>
                <a:gd name="T38" fmla="*/ 786 w 969"/>
                <a:gd name="T39" fmla="*/ 576 h 1192"/>
                <a:gd name="T40" fmla="*/ 798 w 969"/>
                <a:gd name="T41" fmla="*/ 546 h 1192"/>
                <a:gd name="T42" fmla="*/ 810 w 969"/>
                <a:gd name="T43" fmla="*/ 516 h 1192"/>
                <a:gd name="T44" fmla="*/ 828 w 969"/>
                <a:gd name="T45" fmla="*/ 486 h 1192"/>
                <a:gd name="T46" fmla="*/ 840 w 969"/>
                <a:gd name="T47" fmla="*/ 456 h 1192"/>
                <a:gd name="T48" fmla="*/ 846 w 969"/>
                <a:gd name="T49" fmla="*/ 438 h 1192"/>
                <a:gd name="T50" fmla="*/ 853 w 969"/>
                <a:gd name="T51" fmla="*/ 432 h 1192"/>
                <a:gd name="T52" fmla="*/ 853 w 969"/>
                <a:gd name="T53" fmla="*/ 348 h 1192"/>
                <a:gd name="T54" fmla="*/ 853 w 969"/>
                <a:gd name="T55" fmla="*/ 342 h 1192"/>
                <a:gd name="T56" fmla="*/ 859 w 969"/>
                <a:gd name="T57" fmla="*/ 336 h 1192"/>
                <a:gd name="T58" fmla="*/ 877 w 969"/>
                <a:gd name="T59" fmla="*/ 306 h 1192"/>
                <a:gd name="T60" fmla="*/ 889 w 969"/>
                <a:gd name="T61" fmla="*/ 270 h 1192"/>
                <a:gd name="T62" fmla="*/ 901 w 969"/>
                <a:gd name="T63" fmla="*/ 240 h 1192"/>
                <a:gd name="T64" fmla="*/ 907 w 969"/>
                <a:gd name="T65" fmla="*/ 228 h 1192"/>
                <a:gd name="T66" fmla="*/ 913 w 969"/>
                <a:gd name="T67" fmla="*/ 216 h 1192"/>
                <a:gd name="T68" fmla="*/ 931 w 969"/>
                <a:gd name="T69" fmla="*/ 173 h 1192"/>
                <a:gd name="T70" fmla="*/ 949 w 969"/>
                <a:gd name="T71" fmla="*/ 137 h 1192"/>
                <a:gd name="T72" fmla="*/ 955 w 969"/>
                <a:gd name="T73" fmla="*/ 125 h 1192"/>
                <a:gd name="T74" fmla="*/ 955 w 969"/>
                <a:gd name="T75" fmla="*/ 119 h 1192"/>
                <a:gd name="T76" fmla="*/ 973 w 969"/>
                <a:gd name="T77" fmla="*/ 0 h 1192"/>
                <a:gd name="T78" fmla="*/ 949 w 969"/>
                <a:gd name="T79" fmla="*/ 47 h 1192"/>
                <a:gd name="T80" fmla="*/ 786 w 969"/>
                <a:gd name="T81" fmla="*/ 113 h 1192"/>
                <a:gd name="T82" fmla="*/ 709 w 969"/>
                <a:gd name="T83" fmla="*/ 161 h 1192"/>
                <a:gd name="T84" fmla="*/ 462 w 969"/>
                <a:gd name="T85" fmla="*/ 234 h 1192"/>
                <a:gd name="T86" fmla="*/ 282 w 969"/>
                <a:gd name="T87" fmla="*/ 288 h 1192"/>
                <a:gd name="T88" fmla="*/ 174 w 969"/>
                <a:gd name="T89" fmla="*/ 294 h 1192"/>
                <a:gd name="T90" fmla="*/ 12 w 969"/>
                <a:gd name="T91" fmla="*/ 486 h 1192"/>
                <a:gd name="T92" fmla="*/ 0 w 969"/>
                <a:gd name="T93" fmla="*/ 510 h 1192"/>
                <a:gd name="T94" fmla="*/ 0 w 969"/>
                <a:gd name="T95" fmla="*/ 1189 h 1192"/>
                <a:gd name="T96" fmla="*/ 96 w 969"/>
                <a:gd name="T97" fmla="*/ 1183 h 1192"/>
                <a:gd name="T98" fmla="*/ 324 w 969"/>
                <a:gd name="T99" fmla="*/ 1189 h 1192"/>
                <a:gd name="T100" fmla="*/ 324 w 969"/>
                <a:gd name="T101" fmla="*/ 1189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800">
                <a:solidFill>
                  <a:srgbClr val="FFFFFF"/>
                </a:solidFill>
              </a:endParaRPr>
            </a:p>
          </p:txBody>
        </p:sp>
        <p:sp>
          <p:nvSpPr>
            <p:cNvPr id="9"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800">
                <a:solidFill>
                  <a:srgbClr val="FFFFFF"/>
                </a:solidFill>
              </a:endParaRPr>
            </a:p>
          </p:txBody>
        </p:sp>
        <p:sp>
          <p:nvSpPr>
            <p:cNvPr id="10" name="Freeform 8"/>
            <p:cNvSpPr>
              <a:spLocks/>
            </p:cNvSpPr>
            <p:nvPr/>
          </p:nvSpPr>
          <p:spPr bwMode="hidden">
            <a:xfrm>
              <a:off x="3525" y="1"/>
              <a:ext cx="2185" cy="1508"/>
            </a:xfrm>
            <a:custGeom>
              <a:avLst/>
              <a:gdLst>
                <a:gd name="T0" fmla="*/ 1038 w 2176"/>
                <a:gd name="T1" fmla="*/ 769 h 1505"/>
                <a:gd name="T2" fmla="*/ 1195 w 2176"/>
                <a:gd name="T3" fmla="*/ 1237 h 1505"/>
                <a:gd name="T4" fmla="*/ 960 w 2176"/>
                <a:gd name="T5" fmla="*/ 1195 h 1505"/>
                <a:gd name="T6" fmla="*/ 726 w 2176"/>
                <a:gd name="T7" fmla="*/ 1129 h 1505"/>
                <a:gd name="T8" fmla="*/ 444 w 2176"/>
                <a:gd name="T9" fmla="*/ 1111 h 1505"/>
                <a:gd name="T10" fmla="*/ 0 w 2176"/>
                <a:gd name="T11" fmla="*/ 1081 h 1505"/>
                <a:gd name="T12" fmla="*/ 30 w 2176"/>
                <a:gd name="T13" fmla="*/ 1117 h 1505"/>
                <a:gd name="T14" fmla="*/ 498 w 2176"/>
                <a:gd name="T15" fmla="*/ 1135 h 1505"/>
                <a:gd name="T16" fmla="*/ 780 w 2176"/>
                <a:gd name="T17" fmla="*/ 1189 h 1505"/>
                <a:gd name="T18" fmla="*/ 1135 w 2176"/>
                <a:gd name="T19" fmla="*/ 1304 h 1505"/>
                <a:gd name="T20" fmla="*/ 1074 w 2176"/>
                <a:gd name="T21" fmla="*/ 1322 h 1505"/>
                <a:gd name="T22" fmla="*/ 714 w 2176"/>
                <a:gd name="T23" fmla="*/ 1508 h 1505"/>
                <a:gd name="T24" fmla="*/ 768 w 2176"/>
                <a:gd name="T25" fmla="*/ 1484 h 1505"/>
                <a:gd name="T26" fmla="*/ 865 w 2176"/>
                <a:gd name="T27" fmla="*/ 1442 h 1505"/>
                <a:gd name="T28" fmla="*/ 1026 w 2176"/>
                <a:gd name="T29" fmla="*/ 1358 h 1505"/>
                <a:gd name="T30" fmla="*/ 1219 w 2176"/>
                <a:gd name="T31" fmla="*/ 1298 h 1505"/>
                <a:gd name="T32" fmla="*/ 1272 w 2176"/>
                <a:gd name="T33" fmla="*/ 1225 h 1505"/>
                <a:gd name="T34" fmla="*/ 1639 w 2176"/>
                <a:gd name="T35" fmla="*/ 1045 h 1505"/>
                <a:gd name="T36" fmla="*/ 1939 w 2176"/>
                <a:gd name="T37" fmla="*/ 955 h 1505"/>
                <a:gd name="T38" fmla="*/ 2185 w 2176"/>
                <a:gd name="T39" fmla="*/ 823 h 1505"/>
                <a:gd name="T40" fmla="*/ 1969 w 2176"/>
                <a:gd name="T41" fmla="*/ 913 h 1505"/>
                <a:gd name="T42" fmla="*/ 1663 w 2176"/>
                <a:gd name="T43" fmla="*/ 991 h 1505"/>
                <a:gd name="T44" fmla="*/ 1345 w 2176"/>
                <a:gd name="T45" fmla="*/ 1153 h 1505"/>
                <a:gd name="T46" fmla="*/ 1507 w 2176"/>
                <a:gd name="T47" fmla="*/ 907 h 1505"/>
                <a:gd name="T48" fmla="*/ 1627 w 2176"/>
                <a:gd name="T49" fmla="*/ 546 h 1505"/>
                <a:gd name="T50" fmla="*/ 1747 w 2176"/>
                <a:gd name="T51" fmla="*/ 373 h 1505"/>
                <a:gd name="T52" fmla="*/ 1987 w 2176"/>
                <a:gd name="T53" fmla="*/ 60 h 1505"/>
                <a:gd name="T54" fmla="*/ 2011 w 2176"/>
                <a:gd name="T55" fmla="*/ 0 h 1505"/>
                <a:gd name="T56" fmla="*/ 1981 w 2176"/>
                <a:gd name="T57" fmla="*/ 0 h 1505"/>
                <a:gd name="T58" fmla="*/ 1603 w 2176"/>
                <a:gd name="T59" fmla="*/ 481 h 1505"/>
                <a:gd name="T60" fmla="*/ 1483 w 2176"/>
                <a:gd name="T61" fmla="*/ 889 h 1505"/>
                <a:gd name="T62" fmla="*/ 1260 w 2176"/>
                <a:gd name="T63" fmla="*/ 1177 h 1505"/>
                <a:gd name="T64" fmla="*/ 1135 w 2176"/>
                <a:gd name="T65" fmla="*/ 907 h 1505"/>
                <a:gd name="T66" fmla="*/ 1014 w 2176"/>
                <a:gd name="T67" fmla="*/ 541 h 1505"/>
                <a:gd name="T68" fmla="*/ 889 w 2176"/>
                <a:gd name="T69" fmla="*/ 222 h 1505"/>
                <a:gd name="T70" fmla="*/ 792 w 2176"/>
                <a:gd name="T71" fmla="*/ 0 h 1505"/>
                <a:gd name="T72" fmla="*/ 756 w 2176"/>
                <a:gd name="T73" fmla="*/ 0 h 1505"/>
                <a:gd name="T74" fmla="*/ 907 w 2176"/>
                <a:gd name="T75" fmla="*/ 355 h 1505"/>
                <a:gd name="T76" fmla="*/ 1038 w 2176"/>
                <a:gd name="T77" fmla="*/ 769 h 1505"/>
                <a:gd name="T78" fmla="*/ 1038 w 2176"/>
                <a:gd name="T79" fmla="*/ 769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800">
                <a:solidFill>
                  <a:srgbClr val="FFFFFF"/>
                </a:solidFill>
              </a:endParaRPr>
            </a:p>
          </p:txBody>
        </p:sp>
        <p:sp>
          <p:nvSpPr>
            <p:cNvPr id="11" name="Freeform 9"/>
            <p:cNvSpPr>
              <a:spLocks/>
            </p:cNvSpPr>
            <p:nvPr/>
          </p:nvSpPr>
          <p:spPr bwMode="hidden">
            <a:xfrm>
              <a:off x="0" y="649"/>
              <a:ext cx="816" cy="806"/>
            </a:xfrm>
            <a:custGeom>
              <a:avLst/>
              <a:gdLst>
                <a:gd name="T0" fmla="*/ 162 w 813"/>
                <a:gd name="T1" fmla="*/ 565 h 804"/>
                <a:gd name="T2" fmla="*/ 330 w 813"/>
                <a:gd name="T3" fmla="*/ 439 h 804"/>
                <a:gd name="T4" fmla="*/ 648 w 813"/>
                <a:gd name="T5" fmla="*/ 217 h 804"/>
                <a:gd name="T6" fmla="*/ 816 w 813"/>
                <a:gd name="T7" fmla="*/ 0 h 804"/>
                <a:gd name="T8" fmla="*/ 678 w 813"/>
                <a:gd name="T9" fmla="*/ 150 h 804"/>
                <a:gd name="T10" fmla="*/ 145 w 813"/>
                <a:gd name="T11" fmla="*/ 505 h 804"/>
                <a:gd name="T12" fmla="*/ 0 w 813"/>
                <a:gd name="T13" fmla="*/ 734 h 804"/>
                <a:gd name="T14" fmla="*/ 0 w 813"/>
                <a:gd name="T15" fmla="*/ 806 h 804"/>
                <a:gd name="T16" fmla="*/ 162 w 813"/>
                <a:gd name="T17" fmla="*/ 565 h 804"/>
                <a:gd name="T18" fmla="*/ 162 w 813"/>
                <a:gd name="T19" fmla="*/ 565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800">
                <a:solidFill>
                  <a:srgbClr val="FFFFFF"/>
                </a:solidFill>
              </a:endParaRPr>
            </a:p>
          </p:txBody>
        </p:sp>
        <p:sp>
          <p:nvSpPr>
            <p:cNvPr id="12" name="Freeform 10"/>
            <p:cNvSpPr>
              <a:spLocks/>
            </p:cNvSpPr>
            <p:nvPr/>
          </p:nvSpPr>
          <p:spPr bwMode="hidden">
            <a:xfrm>
              <a:off x="0" y="1545"/>
              <a:ext cx="762" cy="107"/>
            </a:xfrm>
            <a:custGeom>
              <a:avLst/>
              <a:gdLst>
                <a:gd name="T0" fmla="*/ 462 w 759"/>
                <a:gd name="T1" fmla="*/ 66 h 107"/>
                <a:gd name="T2" fmla="*/ 762 w 759"/>
                <a:gd name="T3" fmla="*/ 0 h 107"/>
                <a:gd name="T4" fmla="*/ 498 w 759"/>
                <a:gd name="T5" fmla="*/ 36 h 107"/>
                <a:gd name="T6" fmla="*/ 139 w 759"/>
                <a:gd name="T7" fmla="*/ 48 h 107"/>
                <a:gd name="T8" fmla="*/ 0 w 759"/>
                <a:gd name="T9" fmla="*/ 78 h 107"/>
                <a:gd name="T10" fmla="*/ 0 w 759"/>
                <a:gd name="T11" fmla="*/ 107 h 107"/>
                <a:gd name="T12" fmla="*/ 96 w 759"/>
                <a:gd name="T13" fmla="*/ 89 h 107"/>
                <a:gd name="T14" fmla="*/ 462 w 759"/>
                <a:gd name="T15" fmla="*/ 66 h 107"/>
                <a:gd name="T16" fmla="*/ 462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800">
                <a:solidFill>
                  <a:srgbClr val="FFFFFF"/>
                </a:solidFill>
              </a:endParaRPr>
            </a:p>
          </p:txBody>
        </p:sp>
        <p:sp>
          <p:nvSpPr>
            <p:cNvPr id="13" name="Freeform 11"/>
            <p:cNvSpPr>
              <a:spLocks/>
            </p:cNvSpPr>
            <p:nvPr/>
          </p:nvSpPr>
          <p:spPr bwMode="hidden">
            <a:xfrm>
              <a:off x="2314" y="3431"/>
              <a:ext cx="3182" cy="745"/>
            </a:xfrm>
            <a:custGeom>
              <a:avLst/>
              <a:gdLst>
                <a:gd name="T0" fmla="*/ 1393 w 3169"/>
                <a:gd name="T1" fmla="*/ 240 h 743"/>
                <a:gd name="T2" fmla="*/ 1741 w 3169"/>
                <a:gd name="T3" fmla="*/ 234 h 743"/>
                <a:gd name="T4" fmla="*/ 2096 w 3169"/>
                <a:gd name="T5" fmla="*/ 252 h 743"/>
                <a:gd name="T6" fmla="*/ 2515 w 3169"/>
                <a:gd name="T7" fmla="*/ 234 h 743"/>
                <a:gd name="T8" fmla="*/ 3182 w 3169"/>
                <a:gd name="T9" fmla="*/ 205 h 743"/>
                <a:gd name="T10" fmla="*/ 3128 w 3169"/>
                <a:gd name="T11" fmla="*/ 187 h 743"/>
                <a:gd name="T12" fmla="*/ 2432 w 3169"/>
                <a:gd name="T13" fmla="*/ 222 h 743"/>
                <a:gd name="T14" fmla="*/ 2011 w 3169"/>
                <a:gd name="T15" fmla="*/ 222 h 743"/>
                <a:gd name="T16" fmla="*/ 1465 w 3169"/>
                <a:gd name="T17" fmla="*/ 187 h 743"/>
                <a:gd name="T18" fmla="*/ 1549 w 3169"/>
                <a:gd name="T19" fmla="*/ 168 h 743"/>
                <a:gd name="T20" fmla="*/ 2047 w 3169"/>
                <a:gd name="T21" fmla="*/ 0 h 743"/>
                <a:gd name="T22" fmla="*/ 1969 w 3169"/>
                <a:gd name="T23" fmla="*/ 24 h 743"/>
                <a:gd name="T24" fmla="*/ 1844 w 3169"/>
                <a:gd name="T25" fmla="*/ 66 h 743"/>
                <a:gd name="T26" fmla="*/ 1609 w 3169"/>
                <a:gd name="T27" fmla="*/ 138 h 743"/>
                <a:gd name="T28" fmla="*/ 1344 w 3169"/>
                <a:gd name="T29" fmla="*/ 199 h 743"/>
                <a:gd name="T30" fmla="*/ 1273 w 3169"/>
                <a:gd name="T31" fmla="*/ 252 h 743"/>
                <a:gd name="T32" fmla="*/ 768 w 3169"/>
                <a:gd name="T33" fmla="*/ 414 h 743"/>
                <a:gd name="T34" fmla="*/ 336 w 3169"/>
                <a:gd name="T35" fmla="*/ 504 h 743"/>
                <a:gd name="T36" fmla="*/ 0 w 3169"/>
                <a:gd name="T37" fmla="*/ 619 h 743"/>
                <a:gd name="T38" fmla="*/ 300 w 3169"/>
                <a:gd name="T39" fmla="*/ 540 h 743"/>
                <a:gd name="T40" fmla="*/ 738 w 3169"/>
                <a:gd name="T41" fmla="*/ 450 h 743"/>
                <a:gd name="T42" fmla="*/ 1183 w 3169"/>
                <a:gd name="T43" fmla="*/ 312 h 743"/>
                <a:gd name="T44" fmla="*/ 985 w 3169"/>
                <a:gd name="T45" fmla="*/ 492 h 743"/>
                <a:gd name="T46" fmla="*/ 871 w 3169"/>
                <a:gd name="T47" fmla="*/ 745 h 743"/>
                <a:gd name="T48" fmla="*/ 865 w 3169"/>
                <a:gd name="T49" fmla="*/ 745 h 743"/>
                <a:gd name="T50" fmla="*/ 937 w 3169"/>
                <a:gd name="T51" fmla="*/ 745 h 743"/>
                <a:gd name="T52" fmla="*/ 1026 w 3169"/>
                <a:gd name="T53" fmla="*/ 498 h 743"/>
                <a:gd name="T54" fmla="*/ 1302 w 3169"/>
                <a:gd name="T55" fmla="*/ 282 h 743"/>
                <a:gd name="T56" fmla="*/ 1537 w 3169"/>
                <a:gd name="T57" fmla="*/ 450 h 743"/>
                <a:gd name="T58" fmla="*/ 1777 w 3169"/>
                <a:gd name="T59" fmla="*/ 679 h 743"/>
                <a:gd name="T60" fmla="*/ 1862 w 3169"/>
                <a:gd name="T61" fmla="*/ 745 h 743"/>
                <a:gd name="T62" fmla="*/ 1927 w 3169"/>
                <a:gd name="T63" fmla="*/ 745 h 743"/>
                <a:gd name="T64" fmla="*/ 1699 w 3169"/>
                <a:gd name="T65" fmla="*/ 528 h 743"/>
                <a:gd name="T66" fmla="*/ 1393 w 3169"/>
                <a:gd name="T67" fmla="*/ 240 h 743"/>
                <a:gd name="T68" fmla="*/ 1393 w 3169"/>
                <a:gd name="T69" fmla="*/ 240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800">
                <a:solidFill>
                  <a:srgbClr val="FFFFFF"/>
                </a:solidFill>
              </a:endParaRPr>
            </a:p>
          </p:txBody>
        </p:sp>
        <p:sp>
          <p:nvSpPr>
            <p:cNvPr id="14"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fontAlgn="base">
                <a:spcBef>
                  <a:spcPct val="0"/>
                </a:spcBef>
                <a:spcAft>
                  <a:spcPct val="0"/>
                </a:spcAft>
              </a:pPr>
              <a:endParaRPr lang="en-US" sz="1800">
                <a:solidFill>
                  <a:srgbClr val="FFFFFF"/>
                </a:solidFill>
              </a:endParaRPr>
            </a:p>
          </p:txBody>
        </p:sp>
        <p:sp>
          <p:nvSpPr>
            <p:cNvPr id="15"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fontAlgn="base">
                <a:spcBef>
                  <a:spcPct val="0"/>
                </a:spcBef>
                <a:spcAft>
                  <a:spcPct val="0"/>
                </a:spcAft>
              </a:pPr>
              <a:endParaRPr lang="en-US" sz="1800">
                <a:solidFill>
                  <a:srgbClr val="FFFFFF"/>
                </a:solidFill>
              </a:endParaRPr>
            </a:p>
          </p:txBody>
        </p:sp>
        <p:sp>
          <p:nvSpPr>
            <p:cNvPr id="16"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a:solidFill>
                  <a:srgbClr val="FFFFFF"/>
                </a:solidFill>
              </a:endParaRPr>
            </a:p>
          </p:txBody>
        </p:sp>
        <p:sp>
          <p:nvSpPr>
            <p:cNvPr id="17"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a:solidFill>
                  <a:srgbClr val="FFFFFF"/>
                </a:solidFill>
              </a:endParaRPr>
            </a:p>
          </p:txBody>
        </p:sp>
        <p:sp>
          <p:nvSpPr>
            <p:cNvPr id="18"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a:solidFill>
                  <a:srgbClr val="FFFFFF"/>
                </a:solidFill>
              </a:endParaRPr>
            </a:p>
          </p:txBody>
        </p:sp>
        <p:sp>
          <p:nvSpPr>
            <p:cNvPr id="19"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800">
                <a:solidFill>
                  <a:srgbClr val="FFFFFF"/>
                </a:solidFill>
              </a:endParaRPr>
            </a:p>
          </p:txBody>
        </p:sp>
        <p:sp>
          <p:nvSpPr>
            <p:cNvPr id="20"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800">
                <a:solidFill>
                  <a:srgbClr val="FFFFFF"/>
                </a:solidFill>
              </a:endParaRPr>
            </a:p>
          </p:txBody>
        </p:sp>
        <p:sp>
          <p:nvSpPr>
            <p:cNvPr id="21"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a:solidFill>
                  <a:srgbClr val="FFFFFF"/>
                </a:solidFill>
              </a:endParaRPr>
            </a:p>
          </p:txBody>
        </p:sp>
        <p:sp>
          <p:nvSpPr>
            <p:cNvPr id="22" name="Freeform 20"/>
            <p:cNvSpPr>
              <a:spLocks/>
            </p:cNvSpPr>
            <p:nvPr/>
          </p:nvSpPr>
          <p:spPr bwMode="hidden">
            <a:xfrm>
              <a:off x="3160" y="1860"/>
              <a:ext cx="2162" cy="1934"/>
            </a:xfrm>
            <a:custGeom>
              <a:avLst/>
              <a:gdLst>
                <a:gd name="T0" fmla="*/ 1850 w 2153"/>
                <a:gd name="T1" fmla="*/ 853 h 1930"/>
                <a:gd name="T2" fmla="*/ 1945 w 2153"/>
                <a:gd name="T3" fmla="*/ 1021 h 1930"/>
                <a:gd name="T4" fmla="*/ 2060 w 2153"/>
                <a:gd name="T5" fmla="*/ 1170 h 1930"/>
                <a:gd name="T6" fmla="*/ 2126 w 2153"/>
                <a:gd name="T7" fmla="*/ 1249 h 1930"/>
                <a:gd name="T8" fmla="*/ 2162 w 2153"/>
                <a:gd name="T9" fmla="*/ 1297 h 1930"/>
                <a:gd name="T10" fmla="*/ 1897 w 2153"/>
                <a:gd name="T11" fmla="*/ 979 h 1930"/>
                <a:gd name="T12" fmla="*/ 1868 w 2153"/>
                <a:gd name="T13" fmla="*/ 931 h 1930"/>
                <a:gd name="T14" fmla="*/ 1789 w 2153"/>
                <a:gd name="T15" fmla="*/ 1243 h 1930"/>
                <a:gd name="T16" fmla="*/ 1777 w 2153"/>
                <a:gd name="T17" fmla="*/ 1489 h 1930"/>
                <a:gd name="T18" fmla="*/ 1826 w 2153"/>
                <a:gd name="T19" fmla="*/ 1910 h 1930"/>
                <a:gd name="T20" fmla="*/ 1795 w 2153"/>
                <a:gd name="T21" fmla="*/ 1934 h 1930"/>
                <a:gd name="T22" fmla="*/ 1753 w 2153"/>
                <a:gd name="T23" fmla="*/ 1537 h 1930"/>
                <a:gd name="T24" fmla="*/ 1735 w 2153"/>
                <a:gd name="T25" fmla="*/ 1291 h 1930"/>
                <a:gd name="T26" fmla="*/ 1771 w 2153"/>
                <a:gd name="T27" fmla="*/ 1087 h 1930"/>
                <a:gd name="T28" fmla="*/ 1777 w 2153"/>
                <a:gd name="T29" fmla="*/ 877 h 1930"/>
                <a:gd name="T30" fmla="*/ 1273 w 2153"/>
                <a:gd name="T31" fmla="*/ 1009 h 1930"/>
                <a:gd name="T32" fmla="*/ 828 w 2153"/>
                <a:gd name="T33" fmla="*/ 1134 h 1930"/>
                <a:gd name="T34" fmla="*/ 324 w 2153"/>
                <a:gd name="T35" fmla="*/ 1315 h 1930"/>
                <a:gd name="T36" fmla="*/ 18 w 2153"/>
                <a:gd name="T37" fmla="*/ 1423 h 1930"/>
                <a:gd name="T38" fmla="*/ 312 w 2153"/>
                <a:gd name="T39" fmla="*/ 1285 h 1930"/>
                <a:gd name="T40" fmla="*/ 685 w 2153"/>
                <a:gd name="T41" fmla="*/ 1146 h 1930"/>
                <a:gd name="T42" fmla="*/ 1026 w 2153"/>
                <a:gd name="T43" fmla="*/ 1039 h 1930"/>
                <a:gd name="T44" fmla="*/ 1417 w 2153"/>
                <a:gd name="T45" fmla="*/ 931 h 1930"/>
                <a:gd name="T46" fmla="*/ 1699 w 2153"/>
                <a:gd name="T47" fmla="*/ 817 h 1930"/>
                <a:gd name="T48" fmla="*/ 1339 w 2153"/>
                <a:gd name="T49" fmla="*/ 624 h 1930"/>
                <a:gd name="T50" fmla="*/ 865 w 2153"/>
                <a:gd name="T51" fmla="*/ 516 h 1930"/>
                <a:gd name="T52" fmla="*/ 228 w 2153"/>
                <a:gd name="T53" fmla="*/ 161 h 1930"/>
                <a:gd name="T54" fmla="*/ 0 w 2153"/>
                <a:gd name="T55" fmla="*/ 83 h 1930"/>
                <a:gd name="T56" fmla="*/ 330 w 2153"/>
                <a:gd name="T57" fmla="*/ 179 h 1930"/>
                <a:gd name="T58" fmla="*/ 715 w 2153"/>
                <a:gd name="T59" fmla="*/ 384 h 1930"/>
                <a:gd name="T60" fmla="*/ 937 w 2153"/>
                <a:gd name="T61" fmla="*/ 492 h 1930"/>
                <a:gd name="T62" fmla="*/ 1357 w 2153"/>
                <a:gd name="T63" fmla="*/ 594 h 1930"/>
                <a:gd name="T64" fmla="*/ 1657 w 2153"/>
                <a:gd name="T65" fmla="*/ 745 h 1930"/>
                <a:gd name="T66" fmla="*/ 1429 w 2153"/>
                <a:gd name="T67" fmla="*/ 462 h 1930"/>
                <a:gd name="T68" fmla="*/ 1291 w 2153"/>
                <a:gd name="T69" fmla="*/ 191 h 1930"/>
                <a:gd name="T70" fmla="*/ 1159 w 2153"/>
                <a:gd name="T71" fmla="*/ 0 h 1930"/>
                <a:gd name="T72" fmla="*/ 1345 w 2153"/>
                <a:gd name="T73" fmla="*/ 215 h 1930"/>
                <a:gd name="T74" fmla="*/ 1495 w 2153"/>
                <a:gd name="T75" fmla="*/ 486 h 1930"/>
                <a:gd name="T76" fmla="*/ 1753 w 2153"/>
                <a:gd name="T77" fmla="*/ 805 h 1930"/>
                <a:gd name="T78" fmla="*/ 1850 w 2153"/>
                <a:gd name="T79" fmla="*/ 853 h 1930"/>
                <a:gd name="T80" fmla="*/ 1850 w 2153"/>
                <a:gd name="T81" fmla="*/ 853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800">
                <a:solidFill>
                  <a:srgbClr val="FFFFFF"/>
                </a:solidFill>
              </a:endParaRPr>
            </a:p>
          </p:txBody>
        </p:sp>
      </p:grpSp>
      <p:sp>
        <p:nvSpPr>
          <p:cNvPr id="76821" name="Rectangle 21"/>
          <p:cNvSpPr>
            <a:spLocks noGrp="1" noChangeArrowheads="1"/>
          </p:cNvSpPr>
          <p:nvPr>
            <p:ph type="ctrTitle" sz="quarter"/>
          </p:nvPr>
        </p:nvSpPr>
        <p:spPr>
          <a:xfrm>
            <a:off x="914400" y="1828801"/>
            <a:ext cx="10363200" cy="1736725"/>
          </a:xfrm>
        </p:spPr>
        <p:txBody>
          <a:bodyPr/>
          <a:lstStyle>
            <a:lvl1pPr>
              <a:defRPr sz="5400"/>
            </a:lvl1pPr>
          </a:lstStyle>
          <a:p>
            <a:pPr lvl="0"/>
            <a:r>
              <a:rPr lang="ru-RU" noProof="0" smtClean="0"/>
              <a:t>Образец заголовка</a:t>
            </a:r>
          </a:p>
        </p:txBody>
      </p:sp>
      <p:sp>
        <p:nvSpPr>
          <p:cNvPr id="76822" name="Rectangle 22"/>
          <p:cNvSpPr>
            <a:spLocks noGrp="1" noChangeArrowheads="1"/>
          </p:cNvSpPr>
          <p:nvPr>
            <p:ph type="subTitle" sz="quarter" idx="1"/>
          </p:nvPr>
        </p:nvSpPr>
        <p:spPr>
          <a:xfrm>
            <a:off x="1828800" y="3886200"/>
            <a:ext cx="8534400" cy="1752600"/>
          </a:xfrm>
        </p:spPr>
        <p:txBody>
          <a:bodyPr/>
          <a:lstStyle>
            <a:lvl1pPr marL="0" indent="0" algn="ctr">
              <a:buFont typeface="Wingdings" panose="05000000000000000000" pitchFamily="2" charset="2"/>
              <a:buNone/>
              <a:defRPr/>
            </a:lvl1pPr>
          </a:lstStyle>
          <a:p>
            <a:pPr lvl="0"/>
            <a:r>
              <a:rPr lang="ru-RU" noProof="0" smtClean="0"/>
              <a:t>Образец подзаголовка</a:t>
            </a:r>
          </a:p>
        </p:txBody>
      </p:sp>
      <p:sp>
        <p:nvSpPr>
          <p:cNvPr id="23" name="Rectangle 23"/>
          <p:cNvSpPr>
            <a:spLocks noGrp="1" noChangeArrowheads="1"/>
          </p:cNvSpPr>
          <p:nvPr>
            <p:ph type="dt" sz="quarter" idx="10"/>
          </p:nvPr>
        </p:nvSpPr>
        <p:spPr/>
        <p:txBody>
          <a:bodyPr/>
          <a:lstStyle>
            <a:lvl1pPr>
              <a:defRPr smtClean="0"/>
            </a:lvl1pPr>
          </a:lstStyle>
          <a:p>
            <a:pPr>
              <a:defRPr/>
            </a:pPr>
            <a:endParaRPr lang="ru-RU">
              <a:solidFill>
                <a:srgbClr val="FFFFFF"/>
              </a:solidFill>
            </a:endParaRPr>
          </a:p>
        </p:txBody>
      </p:sp>
      <p:sp>
        <p:nvSpPr>
          <p:cNvPr id="24" name="Rectangle 24"/>
          <p:cNvSpPr>
            <a:spLocks noGrp="1" noChangeArrowheads="1"/>
          </p:cNvSpPr>
          <p:nvPr>
            <p:ph type="ftr" sz="quarter" idx="11"/>
          </p:nvPr>
        </p:nvSpPr>
        <p:spPr/>
        <p:txBody>
          <a:bodyPr/>
          <a:lstStyle>
            <a:lvl1pPr>
              <a:defRPr smtClean="0"/>
            </a:lvl1pPr>
          </a:lstStyle>
          <a:p>
            <a:pPr>
              <a:defRPr/>
            </a:pPr>
            <a:endParaRPr lang="ru-RU">
              <a:solidFill>
                <a:srgbClr val="FFFFFF"/>
              </a:solidFill>
            </a:endParaRPr>
          </a:p>
        </p:txBody>
      </p:sp>
      <p:sp>
        <p:nvSpPr>
          <p:cNvPr id="25" name="Rectangle 25"/>
          <p:cNvSpPr>
            <a:spLocks noGrp="1" noChangeArrowheads="1"/>
          </p:cNvSpPr>
          <p:nvPr>
            <p:ph type="sldNum" sz="quarter" idx="12"/>
          </p:nvPr>
        </p:nvSpPr>
        <p:spPr/>
        <p:txBody>
          <a:bodyPr/>
          <a:lstStyle>
            <a:lvl1pPr>
              <a:defRPr smtClean="0"/>
            </a:lvl1pPr>
          </a:lstStyle>
          <a:p>
            <a:pPr>
              <a:defRPr/>
            </a:pPr>
            <a:fld id="{09167A93-B59B-48B0-A9D6-B356A5A93250}" type="slidenum">
              <a:rPr lang="ru-RU">
                <a:solidFill>
                  <a:srgbClr val="FFFFFF"/>
                </a:solidFill>
              </a:rPr>
              <a:pPr>
                <a:defRPr/>
              </a:pPr>
              <a:t>‹#›</a:t>
            </a:fld>
            <a:endParaRPr lang="ru-RU">
              <a:solidFill>
                <a:srgbClr val="FFFFFF"/>
              </a:solidFill>
            </a:endParaRPr>
          </a:p>
        </p:txBody>
      </p:sp>
    </p:spTree>
    <p:extLst>
      <p:ext uri="{BB962C8B-B14F-4D97-AF65-F5344CB8AC3E}">
        <p14:creationId xmlns="" xmlns:p14="http://schemas.microsoft.com/office/powerpoint/2010/main" val="38764914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5" name="Rectangle 24"/>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6" name="Rectangle 25"/>
          <p:cNvSpPr>
            <a:spLocks noGrp="1" noChangeArrowheads="1"/>
          </p:cNvSpPr>
          <p:nvPr>
            <p:ph type="sldNum" sz="quarter" idx="12"/>
          </p:nvPr>
        </p:nvSpPr>
        <p:spPr>
          <a:ln/>
        </p:spPr>
        <p:txBody>
          <a:bodyPr/>
          <a:lstStyle>
            <a:lvl1pPr>
              <a:defRPr/>
            </a:lvl1pPr>
          </a:lstStyle>
          <a:p>
            <a:pPr>
              <a:defRPr/>
            </a:pPr>
            <a:fld id="{8F2927DC-27BE-4EE5-BDC6-1F402AC02B9E}" type="slidenum">
              <a:rPr lang="ru-RU">
                <a:solidFill>
                  <a:srgbClr val="FFFFFF"/>
                </a:solidFill>
              </a:rPr>
              <a:pPr>
                <a:defRPr/>
              </a:pPr>
              <a:t>‹#›</a:t>
            </a:fld>
            <a:endParaRPr lang="ru-RU">
              <a:solidFill>
                <a:srgbClr val="FFFFFF"/>
              </a:solidFill>
            </a:endParaRPr>
          </a:p>
        </p:txBody>
      </p:sp>
    </p:spTree>
    <p:extLst>
      <p:ext uri="{BB962C8B-B14F-4D97-AF65-F5344CB8AC3E}">
        <p14:creationId xmlns="" xmlns:p14="http://schemas.microsoft.com/office/powerpoint/2010/main" val="18840748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23"/>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5" name="Rectangle 24"/>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6" name="Rectangle 25"/>
          <p:cNvSpPr>
            <a:spLocks noGrp="1" noChangeArrowheads="1"/>
          </p:cNvSpPr>
          <p:nvPr>
            <p:ph type="sldNum" sz="quarter" idx="12"/>
          </p:nvPr>
        </p:nvSpPr>
        <p:spPr>
          <a:ln/>
        </p:spPr>
        <p:txBody>
          <a:bodyPr/>
          <a:lstStyle>
            <a:lvl1pPr>
              <a:defRPr/>
            </a:lvl1pPr>
          </a:lstStyle>
          <a:p>
            <a:pPr>
              <a:defRPr/>
            </a:pPr>
            <a:fld id="{A627E5CD-2E97-4708-ABEA-521ED5E1BD87}" type="slidenum">
              <a:rPr lang="ru-RU">
                <a:solidFill>
                  <a:srgbClr val="FFFFFF"/>
                </a:solidFill>
              </a:rPr>
              <a:pPr>
                <a:defRPr/>
              </a:pPr>
              <a:t>‹#›</a:t>
            </a:fld>
            <a:endParaRPr lang="ru-RU">
              <a:solidFill>
                <a:srgbClr val="FFFFFF"/>
              </a:solidFill>
            </a:endParaRPr>
          </a:p>
        </p:txBody>
      </p:sp>
    </p:spTree>
    <p:extLst>
      <p:ext uri="{BB962C8B-B14F-4D97-AF65-F5344CB8AC3E}">
        <p14:creationId xmlns="" xmlns:p14="http://schemas.microsoft.com/office/powerpoint/2010/main" val="24942773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3"/>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6" name="Rectangle 24"/>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7" name="Rectangle 25"/>
          <p:cNvSpPr>
            <a:spLocks noGrp="1" noChangeArrowheads="1"/>
          </p:cNvSpPr>
          <p:nvPr>
            <p:ph type="sldNum" sz="quarter" idx="12"/>
          </p:nvPr>
        </p:nvSpPr>
        <p:spPr>
          <a:ln/>
        </p:spPr>
        <p:txBody>
          <a:bodyPr/>
          <a:lstStyle>
            <a:lvl1pPr>
              <a:defRPr/>
            </a:lvl1pPr>
          </a:lstStyle>
          <a:p>
            <a:pPr>
              <a:defRPr/>
            </a:pPr>
            <a:fld id="{EDC96DA1-9871-4A0A-8107-659A045CB8ED}" type="slidenum">
              <a:rPr lang="ru-RU">
                <a:solidFill>
                  <a:srgbClr val="FFFFFF"/>
                </a:solidFill>
              </a:rPr>
              <a:pPr>
                <a:defRPr/>
              </a:pPr>
              <a:t>‹#›</a:t>
            </a:fld>
            <a:endParaRPr lang="ru-RU">
              <a:solidFill>
                <a:srgbClr val="FFFFFF"/>
              </a:solidFill>
            </a:endParaRPr>
          </a:p>
        </p:txBody>
      </p:sp>
    </p:spTree>
    <p:extLst>
      <p:ext uri="{BB962C8B-B14F-4D97-AF65-F5344CB8AC3E}">
        <p14:creationId xmlns="" xmlns:p14="http://schemas.microsoft.com/office/powerpoint/2010/main" val="24442799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3"/>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8" name="Rectangle 24"/>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9" name="Rectangle 25"/>
          <p:cNvSpPr>
            <a:spLocks noGrp="1" noChangeArrowheads="1"/>
          </p:cNvSpPr>
          <p:nvPr>
            <p:ph type="sldNum" sz="quarter" idx="12"/>
          </p:nvPr>
        </p:nvSpPr>
        <p:spPr>
          <a:ln/>
        </p:spPr>
        <p:txBody>
          <a:bodyPr/>
          <a:lstStyle>
            <a:lvl1pPr>
              <a:defRPr/>
            </a:lvl1pPr>
          </a:lstStyle>
          <a:p>
            <a:pPr>
              <a:defRPr/>
            </a:pPr>
            <a:fld id="{82820FC8-21DD-4C1B-9882-1C185BA39CB7}" type="slidenum">
              <a:rPr lang="ru-RU">
                <a:solidFill>
                  <a:srgbClr val="FFFFFF"/>
                </a:solidFill>
              </a:rPr>
              <a:pPr>
                <a:defRPr/>
              </a:pPr>
              <a:t>‹#›</a:t>
            </a:fld>
            <a:endParaRPr lang="ru-RU">
              <a:solidFill>
                <a:srgbClr val="FFFFFF"/>
              </a:solidFill>
            </a:endParaRPr>
          </a:p>
        </p:txBody>
      </p:sp>
    </p:spTree>
    <p:extLst>
      <p:ext uri="{BB962C8B-B14F-4D97-AF65-F5344CB8AC3E}">
        <p14:creationId xmlns="" xmlns:p14="http://schemas.microsoft.com/office/powerpoint/2010/main" val="19613817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3"/>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4" name="Rectangle 24"/>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5" name="Rectangle 25"/>
          <p:cNvSpPr>
            <a:spLocks noGrp="1" noChangeArrowheads="1"/>
          </p:cNvSpPr>
          <p:nvPr>
            <p:ph type="sldNum" sz="quarter" idx="12"/>
          </p:nvPr>
        </p:nvSpPr>
        <p:spPr>
          <a:ln/>
        </p:spPr>
        <p:txBody>
          <a:bodyPr/>
          <a:lstStyle>
            <a:lvl1pPr>
              <a:defRPr/>
            </a:lvl1pPr>
          </a:lstStyle>
          <a:p>
            <a:pPr>
              <a:defRPr/>
            </a:pPr>
            <a:fld id="{91F6E83B-0A8F-4605-80E3-510C790F00E0}" type="slidenum">
              <a:rPr lang="ru-RU">
                <a:solidFill>
                  <a:srgbClr val="FFFFFF"/>
                </a:solidFill>
              </a:rPr>
              <a:pPr>
                <a:defRPr/>
              </a:pPr>
              <a:t>‹#›</a:t>
            </a:fld>
            <a:endParaRPr lang="ru-RU">
              <a:solidFill>
                <a:srgbClr val="FFFFFF"/>
              </a:solidFill>
            </a:endParaRPr>
          </a:p>
        </p:txBody>
      </p:sp>
    </p:spTree>
    <p:extLst>
      <p:ext uri="{BB962C8B-B14F-4D97-AF65-F5344CB8AC3E}">
        <p14:creationId xmlns="" xmlns:p14="http://schemas.microsoft.com/office/powerpoint/2010/main" val="12564312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3" name="Rectangle 24"/>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4" name="Rectangle 25"/>
          <p:cNvSpPr>
            <a:spLocks noGrp="1" noChangeArrowheads="1"/>
          </p:cNvSpPr>
          <p:nvPr>
            <p:ph type="sldNum" sz="quarter" idx="12"/>
          </p:nvPr>
        </p:nvSpPr>
        <p:spPr>
          <a:ln/>
        </p:spPr>
        <p:txBody>
          <a:bodyPr/>
          <a:lstStyle>
            <a:lvl1pPr>
              <a:defRPr/>
            </a:lvl1pPr>
          </a:lstStyle>
          <a:p>
            <a:pPr>
              <a:defRPr/>
            </a:pPr>
            <a:fld id="{83B5E46B-F3D3-4CCA-A2CF-31C78FADFADA}" type="slidenum">
              <a:rPr lang="ru-RU">
                <a:solidFill>
                  <a:srgbClr val="FFFFFF"/>
                </a:solidFill>
              </a:rPr>
              <a:pPr>
                <a:defRPr/>
              </a:pPr>
              <a:t>‹#›</a:t>
            </a:fld>
            <a:endParaRPr lang="ru-RU">
              <a:solidFill>
                <a:srgbClr val="FFFFFF"/>
              </a:solidFill>
            </a:endParaRPr>
          </a:p>
        </p:txBody>
      </p:sp>
    </p:spTree>
    <p:extLst>
      <p:ext uri="{BB962C8B-B14F-4D97-AF65-F5344CB8AC3E}">
        <p14:creationId xmlns="" xmlns:p14="http://schemas.microsoft.com/office/powerpoint/2010/main" val="19270998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6" name="Rectangle 24"/>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7" name="Rectangle 25"/>
          <p:cNvSpPr>
            <a:spLocks noGrp="1" noChangeArrowheads="1"/>
          </p:cNvSpPr>
          <p:nvPr>
            <p:ph type="sldNum" sz="quarter" idx="12"/>
          </p:nvPr>
        </p:nvSpPr>
        <p:spPr>
          <a:ln/>
        </p:spPr>
        <p:txBody>
          <a:bodyPr/>
          <a:lstStyle>
            <a:lvl1pPr>
              <a:defRPr/>
            </a:lvl1pPr>
          </a:lstStyle>
          <a:p>
            <a:pPr>
              <a:defRPr/>
            </a:pPr>
            <a:fld id="{434D89F3-6606-4412-A090-9D769CE0E484}" type="slidenum">
              <a:rPr lang="ru-RU">
                <a:solidFill>
                  <a:srgbClr val="FFFFFF"/>
                </a:solidFill>
              </a:rPr>
              <a:pPr>
                <a:defRPr/>
              </a:pPr>
              <a:t>‹#›</a:t>
            </a:fld>
            <a:endParaRPr lang="ru-RU">
              <a:solidFill>
                <a:srgbClr val="FFFFFF"/>
              </a:solidFill>
            </a:endParaRPr>
          </a:p>
        </p:txBody>
      </p:sp>
    </p:spTree>
    <p:extLst>
      <p:ext uri="{BB962C8B-B14F-4D97-AF65-F5344CB8AC3E}">
        <p14:creationId xmlns="" xmlns:p14="http://schemas.microsoft.com/office/powerpoint/2010/main" val="4143558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223908-ABBE-4190-BAFC-6E289F461BD5}" type="datetimeFigureOut">
              <a:rPr lang="en-US" smtClean="0"/>
              <a:pPr/>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49000-5218-44EA-AC84-DD8AD80DB54F}" type="slidenum">
              <a:rPr lang="en-US" smtClean="0"/>
              <a:pPr/>
              <a:t>‹#›</a:t>
            </a:fld>
            <a:endParaRPr lang="en-US"/>
          </a:p>
        </p:txBody>
      </p:sp>
    </p:spTree>
    <p:extLst>
      <p:ext uri="{BB962C8B-B14F-4D97-AF65-F5344CB8AC3E}">
        <p14:creationId xmlns="" xmlns:p14="http://schemas.microsoft.com/office/powerpoint/2010/main" val="38527329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6" name="Rectangle 24"/>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7" name="Rectangle 25"/>
          <p:cNvSpPr>
            <a:spLocks noGrp="1" noChangeArrowheads="1"/>
          </p:cNvSpPr>
          <p:nvPr>
            <p:ph type="sldNum" sz="quarter" idx="12"/>
          </p:nvPr>
        </p:nvSpPr>
        <p:spPr>
          <a:ln/>
        </p:spPr>
        <p:txBody>
          <a:bodyPr/>
          <a:lstStyle>
            <a:lvl1pPr>
              <a:defRPr/>
            </a:lvl1pPr>
          </a:lstStyle>
          <a:p>
            <a:pPr>
              <a:defRPr/>
            </a:pPr>
            <a:fld id="{6064A6BB-7B65-4585-AFDC-CA9D22A67096}" type="slidenum">
              <a:rPr lang="ru-RU">
                <a:solidFill>
                  <a:srgbClr val="FFFFFF"/>
                </a:solidFill>
              </a:rPr>
              <a:pPr>
                <a:defRPr/>
              </a:pPr>
              <a:t>‹#›</a:t>
            </a:fld>
            <a:endParaRPr lang="ru-RU">
              <a:solidFill>
                <a:srgbClr val="FFFFFF"/>
              </a:solidFill>
            </a:endParaRPr>
          </a:p>
        </p:txBody>
      </p:sp>
    </p:spTree>
    <p:extLst>
      <p:ext uri="{BB962C8B-B14F-4D97-AF65-F5344CB8AC3E}">
        <p14:creationId xmlns="" xmlns:p14="http://schemas.microsoft.com/office/powerpoint/2010/main" val="3499391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5" name="Rectangle 24"/>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6" name="Rectangle 25"/>
          <p:cNvSpPr>
            <a:spLocks noGrp="1" noChangeArrowheads="1"/>
          </p:cNvSpPr>
          <p:nvPr>
            <p:ph type="sldNum" sz="quarter" idx="12"/>
          </p:nvPr>
        </p:nvSpPr>
        <p:spPr>
          <a:ln/>
        </p:spPr>
        <p:txBody>
          <a:bodyPr/>
          <a:lstStyle>
            <a:lvl1pPr>
              <a:defRPr/>
            </a:lvl1pPr>
          </a:lstStyle>
          <a:p>
            <a:pPr>
              <a:defRPr/>
            </a:pPr>
            <a:fld id="{7721D39F-8122-44A3-B382-0950D87B3410}" type="slidenum">
              <a:rPr lang="ru-RU">
                <a:solidFill>
                  <a:srgbClr val="FFFFFF"/>
                </a:solidFill>
              </a:rPr>
              <a:pPr>
                <a:defRPr/>
              </a:pPr>
              <a:t>‹#›</a:t>
            </a:fld>
            <a:endParaRPr lang="ru-RU">
              <a:solidFill>
                <a:srgbClr val="FFFFFF"/>
              </a:solidFill>
            </a:endParaRPr>
          </a:p>
        </p:txBody>
      </p:sp>
    </p:spTree>
    <p:extLst>
      <p:ext uri="{BB962C8B-B14F-4D97-AF65-F5344CB8AC3E}">
        <p14:creationId xmlns="" xmlns:p14="http://schemas.microsoft.com/office/powerpoint/2010/main" val="36107403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5" name="Rectangle 24"/>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6" name="Rectangle 25"/>
          <p:cNvSpPr>
            <a:spLocks noGrp="1" noChangeArrowheads="1"/>
          </p:cNvSpPr>
          <p:nvPr>
            <p:ph type="sldNum" sz="quarter" idx="12"/>
          </p:nvPr>
        </p:nvSpPr>
        <p:spPr>
          <a:ln/>
        </p:spPr>
        <p:txBody>
          <a:bodyPr/>
          <a:lstStyle>
            <a:lvl1pPr>
              <a:defRPr/>
            </a:lvl1pPr>
          </a:lstStyle>
          <a:p>
            <a:pPr>
              <a:defRPr/>
            </a:pPr>
            <a:fld id="{BA4D2F87-3099-4861-82C7-16609791295D}" type="slidenum">
              <a:rPr lang="ru-RU">
                <a:solidFill>
                  <a:srgbClr val="FFFFFF"/>
                </a:solidFill>
              </a:rPr>
              <a:pPr>
                <a:defRPr/>
              </a:pPr>
              <a:t>‹#›</a:t>
            </a:fld>
            <a:endParaRPr lang="ru-RU">
              <a:solidFill>
                <a:srgbClr val="FFFFFF"/>
              </a:solidFill>
            </a:endParaRPr>
          </a:p>
        </p:txBody>
      </p:sp>
    </p:spTree>
    <p:extLst>
      <p:ext uri="{BB962C8B-B14F-4D97-AF65-F5344CB8AC3E}">
        <p14:creationId xmlns="" xmlns:p14="http://schemas.microsoft.com/office/powerpoint/2010/main" val="25412874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7813"/>
            <a:ext cx="109728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23"/>
          <p:cNvSpPr>
            <a:spLocks noGrp="1" noChangeArrowheads="1"/>
          </p:cNvSpPr>
          <p:nvPr>
            <p:ph type="dt" sz="half" idx="10"/>
          </p:nvPr>
        </p:nvSpPr>
        <p:spPr>
          <a:ln/>
        </p:spPr>
        <p:txBody>
          <a:bodyPr/>
          <a:lstStyle>
            <a:lvl1pPr>
              <a:defRPr/>
            </a:lvl1pPr>
          </a:lstStyle>
          <a:p>
            <a:pPr>
              <a:defRPr/>
            </a:pPr>
            <a:endParaRPr lang="ru-RU">
              <a:solidFill>
                <a:srgbClr val="FFFFFF"/>
              </a:solidFill>
            </a:endParaRPr>
          </a:p>
        </p:txBody>
      </p:sp>
      <p:sp>
        <p:nvSpPr>
          <p:cNvPr id="4" name="Rectangle 24"/>
          <p:cNvSpPr>
            <a:spLocks noGrp="1" noChangeArrowheads="1"/>
          </p:cNvSpPr>
          <p:nvPr>
            <p:ph type="ftr" sz="quarter" idx="11"/>
          </p:nvPr>
        </p:nvSpPr>
        <p:spPr>
          <a:ln/>
        </p:spPr>
        <p:txBody>
          <a:bodyPr/>
          <a:lstStyle>
            <a:lvl1pPr>
              <a:defRPr/>
            </a:lvl1pPr>
          </a:lstStyle>
          <a:p>
            <a:pPr>
              <a:defRPr/>
            </a:pPr>
            <a:endParaRPr lang="ru-RU">
              <a:solidFill>
                <a:srgbClr val="FFFFFF"/>
              </a:solidFill>
            </a:endParaRPr>
          </a:p>
        </p:txBody>
      </p:sp>
      <p:sp>
        <p:nvSpPr>
          <p:cNvPr id="5" name="Rectangle 25"/>
          <p:cNvSpPr>
            <a:spLocks noGrp="1" noChangeArrowheads="1"/>
          </p:cNvSpPr>
          <p:nvPr>
            <p:ph type="sldNum" sz="quarter" idx="12"/>
          </p:nvPr>
        </p:nvSpPr>
        <p:spPr>
          <a:ln/>
        </p:spPr>
        <p:txBody>
          <a:bodyPr/>
          <a:lstStyle>
            <a:lvl1pPr>
              <a:defRPr/>
            </a:lvl1pPr>
          </a:lstStyle>
          <a:p>
            <a:pPr>
              <a:defRPr/>
            </a:pPr>
            <a:fld id="{C7FB0877-CCB8-462A-B7A4-A88B26E1BC56}" type="slidenum">
              <a:rPr lang="ru-RU">
                <a:solidFill>
                  <a:srgbClr val="FFFFFF"/>
                </a:solidFill>
              </a:rPr>
              <a:pPr>
                <a:defRPr/>
              </a:pPr>
              <a:t>‹#›</a:t>
            </a:fld>
            <a:endParaRPr lang="ru-RU">
              <a:solidFill>
                <a:srgbClr val="FFFFFF"/>
              </a:solidFill>
            </a:endParaRPr>
          </a:p>
        </p:txBody>
      </p:sp>
    </p:spTree>
    <p:extLst>
      <p:ext uri="{BB962C8B-B14F-4D97-AF65-F5344CB8AC3E}">
        <p14:creationId xmlns="" xmlns:p14="http://schemas.microsoft.com/office/powerpoint/2010/main" val="2027090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223908-ABBE-4190-BAFC-6E289F461BD5}" type="datetimeFigureOut">
              <a:rPr lang="en-US" smtClean="0"/>
              <a:pPr/>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49000-5218-44EA-AC84-DD8AD80DB54F}" type="slidenum">
              <a:rPr lang="en-US" smtClean="0"/>
              <a:pPr/>
              <a:t>‹#›</a:t>
            </a:fld>
            <a:endParaRPr lang="en-US"/>
          </a:p>
        </p:txBody>
      </p:sp>
    </p:spTree>
    <p:extLst>
      <p:ext uri="{BB962C8B-B14F-4D97-AF65-F5344CB8AC3E}">
        <p14:creationId xmlns="" xmlns:p14="http://schemas.microsoft.com/office/powerpoint/2010/main" val="1982918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223908-ABBE-4190-BAFC-6E289F461BD5}" type="datetimeFigureOut">
              <a:rPr lang="en-US" smtClean="0"/>
              <a:pPr/>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649000-5218-44EA-AC84-DD8AD80DB54F}" type="slidenum">
              <a:rPr lang="en-US" smtClean="0"/>
              <a:pPr/>
              <a:t>‹#›</a:t>
            </a:fld>
            <a:endParaRPr lang="en-US"/>
          </a:p>
        </p:txBody>
      </p:sp>
    </p:spTree>
    <p:extLst>
      <p:ext uri="{BB962C8B-B14F-4D97-AF65-F5344CB8AC3E}">
        <p14:creationId xmlns="" xmlns:p14="http://schemas.microsoft.com/office/powerpoint/2010/main" val="1173522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223908-ABBE-4190-BAFC-6E289F461BD5}" type="datetimeFigureOut">
              <a:rPr lang="en-US" smtClean="0"/>
              <a:pPr/>
              <a:t>11/1/2017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649000-5218-44EA-AC84-DD8AD80DB54F}" type="slidenum">
              <a:rPr lang="en-US" smtClean="0"/>
              <a:pPr/>
              <a:t>‹#›</a:t>
            </a:fld>
            <a:endParaRPr lang="en-US"/>
          </a:p>
        </p:txBody>
      </p:sp>
    </p:spTree>
    <p:extLst>
      <p:ext uri="{BB962C8B-B14F-4D97-AF65-F5344CB8AC3E}">
        <p14:creationId xmlns="" xmlns:p14="http://schemas.microsoft.com/office/powerpoint/2010/main" val="2682088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223908-ABBE-4190-BAFC-6E289F461BD5}" type="datetimeFigureOut">
              <a:rPr lang="en-US" smtClean="0"/>
              <a:pPr/>
              <a:t>11/1/2017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649000-5218-44EA-AC84-DD8AD80DB54F}" type="slidenum">
              <a:rPr lang="en-US" smtClean="0"/>
              <a:pPr/>
              <a:t>‹#›</a:t>
            </a:fld>
            <a:endParaRPr lang="en-US"/>
          </a:p>
        </p:txBody>
      </p:sp>
    </p:spTree>
    <p:extLst>
      <p:ext uri="{BB962C8B-B14F-4D97-AF65-F5344CB8AC3E}">
        <p14:creationId xmlns="" xmlns:p14="http://schemas.microsoft.com/office/powerpoint/2010/main" val="983695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223908-ABBE-4190-BAFC-6E289F461BD5}" type="datetimeFigureOut">
              <a:rPr lang="en-US" smtClean="0"/>
              <a:pPr/>
              <a:t>11/1/2017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649000-5218-44EA-AC84-DD8AD80DB54F}" type="slidenum">
              <a:rPr lang="en-US" smtClean="0"/>
              <a:pPr/>
              <a:t>‹#›</a:t>
            </a:fld>
            <a:endParaRPr lang="en-US"/>
          </a:p>
        </p:txBody>
      </p:sp>
    </p:spTree>
    <p:extLst>
      <p:ext uri="{BB962C8B-B14F-4D97-AF65-F5344CB8AC3E}">
        <p14:creationId xmlns="" xmlns:p14="http://schemas.microsoft.com/office/powerpoint/2010/main" val="2135641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223908-ABBE-4190-BAFC-6E289F461BD5}" type="datetimeFigureOut">
              <a:rPr lang="en-US" smtClean="0"/>
              <a:pPr/>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649000-5218-44EA-AC84-DD8AD80DB54F}" type="slidenum">
              <a:rPr lang="en-US" smtClean="0"/>
              <a:pPr/>
              <a:t>‹#›</a:t>
            </a:fld>
            <a:endParaRPr lang="en-US"/>
          </a:p>
        </p:txBody>
      </p:sp>
    </p:spTree>
    <p:extLst>
      <p:ext uri="{BB962C8B-B14F-4D97-AF65-F5344CB8AC3E}">
        <p14:creationId xmlns="" xmlns:p14="http://schemas.microsoft.com/office/powerpoint/2010/main" val="45468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223908-ABBE-4190-BAFC-6E289F461BD5}" type="datetimeFigureOut">
              <a:rPr lang="en-US" smtClean="0"/>
              <a:pPr/>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649000-5218-44EA-AC84-DD8AD80DB54F}" type="slidenum">
              <a:rPr lang="en-US" smtClean="0"/>
              <a:pPr/>
              <a:t>‹#›</a:t>
            </a:fld>
            <a:endParaRPr lang="en-US"/>
          </a:p>
        </p:txBody>
      </p:sp>
    </p:spTree>
    <p:extLst>
      <p:ext uri="{BB962C8B-B14F-4D97-AF65-F5344CB8AC3E}">
        <p14:creationId xmlns="" xmlns:p14="http://schemas.microsoft.com/office/powerpoint/2010/main" val="563778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223908-ABBE-4190-BAFC-6E289F461BD5}" type="datetimeFigureOut">
              <a:rPr lang="en-US" smtClean="0"/>
              <a:pPr/>
              <a:t>11/1/2017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649000-5218-44EA-AC84-DD8AD80DB54F}" type="slidenum">
              <a:rPr lang="en-US" smtClean="0"/>
              <a:pPr/>
              <a:t>‹#›</a:t>
            </a:fld>
            <a:endParaRPr lang="en-US"/>
          </a:p>
        </p:txBody>
      </p:sp>
    </p:spTree>
    <p:extLst>
      <p:ext uri="{BB962C8B-B14F-4D97-AF65-F5344CB8AC3E}">
        <p14:creationId xmlns="" xmlns:p14="http://schemas.microsoft.com/office/powerpoint/2010/main" val="17882337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12192000" cy="6934200"/>
            <a:chOff x="0" y="0"/>
            <a:chExt cx="5760" cy="4368"/>
          </a:xfrm>
        </p:grpSpPr>
        <p:sp>
          <p:nvSpPr>
            <p:cNvPr id="75779"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a:solidFill>
                  <a:srgbClr val="FFFFFF"/>
                </a:solidFill>
              </a:endParaRPr>
            </a:p>
          </p:txBody>
        </p:sp>
        <p:sp>
          <p:nvSpPr>
            <p:cNvPr id="1033" name="Freeform 4"/>
            <p:cNvSpPr>
              <a:spLocks/>
            </p:cNvSpPr>
            <p:nvPr/>
          </p:nvSpPr>
          <p:spPr bwMode="hidden">
            <a:xfrm>
              <a:off x="0" y="2496"/>
              <a:ext cx="2112" cy="1604"/>
            </a:xfrm>
            <a:custGeom>
              <a:avLst/>
              <a:gdLst>
                <a:gd name="T0" fmla="*/ 577 w 2123"/>
                <a:gd name="T1" fmla="*/ 986 h 1696"/>
                <a:gd name="T2" fmla="*/ 541 w 2123"/>
                <a:gd name="T3" fmla="*/ 646 h 1696"/>
                <a:gd name="T4" fmla="*/ 667 w 2123"/>
                <a:gd name="T5" fmla="*/ 374 h 1696"/>
                <a:gd name="T6" fmla="*/ 922 w 2123"/>
                <a:gd name="T7" fmla="*/ 555 h 1696"/>
                <a:gd name="T8" fmla="*/ 1208 w 2123"/>
                <a:gd name="T9" fmla="*/ 822 h 1696"/>
                <a:gd name="T10" fmla="*/ 1475 w 2123"/>
                <a:gd name="T11" fmla="*/ 1049 h 1696"/>
                <a:gd name="T12" fmla="*/ 1791 w 2123"/>
                <a:gd name="T13" fmla="*/ 1286 h 1696"/>
                <a:gd name="T14" fmla="*/ 1873 w 2123"/>
                <a:gd name="T15" fmla="*/ 1337 h 1696"/>
                <a:gd name="T16" fmla="*/ 1826 w 2123"/>
                <a:gd name="T17" fmla="*/ 1281 h 1696"/>
                <a:gd name="T18" fmla="*/ 1404 w 2123"/>
                <a:gd name="T19" fmla="*/ 947 h 1696"/>
                <a:gd name="T20" fmla="*/ 1082 w 2123"/>
                <a:gd name="T21" fmla="*/ 646 h 1696"/>
                <a:gd name="T22" fmla="*/ 719 w 2123"/>
                <a:gd name="T23" fmla="*/ 311 h 1696"/>
                <a:gd name="T24" fmla="*/ 994 w 2123"/>
                <a:gd name="T25" fmla="*/ 294 h 1696"/>
                <a:gd name="T26" fmla="*/ 1279 w 2123"/>
                <a:gd name="T27" fmla="*/ 300 h 1696"/>
                <a:gd name="T28" fmla="*/ 1606 w 2123"/>
                <a:gd name="T29" fmla="*/ 254 h 1696"/>
                <a:gd name="T30" fmla="*/ 2112 w 2123"/>
                <a:gd name="T31" fmla="*/ 186 h 1696"/>
                <a:gd name="T32" fmla="*/ 2064 w 2123"/>
                <a:gd name="T33" fmla="*/ 164 h 1696"/>
                <a:gd name="T34" fmla="*/ 1535 w 2123"/>
                <a:gd name="T35" fmla="*/ 243 h 1696"/>
                <a:gd name="T36" fmla="*/ 1202 w 2123"/>
                <a:gd name="T37" fmla="*/ 260 h 1696"/>
                <a:gd name="T38" fmla="*/ 755 w 2123"/>
                <a:gd name="T39" fmla="*/ 243 h 1696"/>
                <a:gd name="T40" fmla="*/ 815 w 2123"/>
                <a:gd name="T41" fmla="*/ 215 h 1696"/>
                <a:gd name="T42" fmla="*/ 1136 w 2123"/>
                <a:gd name="T43" fmla="*/ 0 h 1696"/>
                <a:gd name="T44" fmla="*/ 1082 w 2123"/>
                <a:gd name="T45" fmla="*/ 28 h 1696"/>
                <a:gd name="T46" fmla="*/ 1005 w 2123"/>
                <a:gd name="T47" fmla="*/ 79 h 1696"/>
                <a:gd name="T48" fmla="*/ 851 w 2123"/>
                <a:gd name="T49" fmla="*/ 181 h 1696"/>
                <a:gd name="T50" fmla="*/ 667 w 2123"/>
                <a:gd name="T51" fmla="*/ 266 h 1696"/>
                <a:gd name="T52" fmla="*/ 631 w 2123"/>
                <a:gd name="T53" fmla="*/ 340 h 1696"/>
                <a:gd name="T54" fmla="*/ 303 w 2123"/>
                <a:gd name="T55" fmla="*/ 555 h 1696"/>
                <a:gd name="T56" fmla="*/ 0 w 2123"/>
                <a:gd name="T57" fmla="*/ 686 h 1696"/>
                <a:gd name="T58" fmla="*/ 0 w 2123"/>
                <a:gd name="T59" fmla="*/ 691 h 1696"/>
                <a:gd name="T60" fmla="*/ 0 w 2123"/>
                <a:gd name="T61" fmla="*/ 725 h 1696"/>
                <a:gd name="T62" fmla="*/ 297 w 2123"/>
                <a:gd name="T63" fmla="*/ 601 h 1696"/>
                <a:gd name="T64" fmla="*/ 589 w 2123"/>
                <a:gd name="T65" fmla="*/ 408 h 1696"/>
                <a:gd name="T66" fmla="*/ 505 w 2123"/>
                <a:gd name="T67" fmla="*/ 635 h 1696"/>
                <a:gd name="T68" fmla="*/ 523 w 2123"/>
                <a:gd name="T69" fmla="*/ 941 h 1696"/>
                <a:gd name="T70" fmla="*/ 458 w 2123"/>
                <a:gd name="T71" fmla="*/ 1105 h 1696"/>
                <a:gd name="T72" fmla="*/ 327 w 2123"/>
                <a:gd name="T73" fmla="*/ 1400 h 1696"/>
                <a:gd name="T74" fmla="*/ 321 w 2123"/>
                <a:gd name="T75" fmla="*/ 1604 h 1696"/>
                <a:gd name="T76" fmla="*/ 327 w 2123"/>
                <a:gd name="T77" fmla="*/ 1604 h 1696"/>
                <a:gd name="T78" fmla="*/ 345 w 2123"/>
                <a:gd name="T79" fmla="*/ 1468 h 1696"/>
                <a:gd name="T80" fmla="*/ 577 w 2123"/>
                <a:gd name="T81" fmla="*/ 986 h 1696"/>
                <a:gd name="T82" fmla="*/ 577 w 2123"/>
                <a:gd name="T83" fmla="*/ 986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800">
                <a:solidFill>
                  <a:srgbClr val="FFFFFF"/>
                </a:solidFill>
              </a:endParaRPr>
            </a:p>
          </p:txBody>
        </p:sp>
        <p:sp>
          <p:nvSpPr>
            <p:cNvPr id="1034"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800">
                <a:solidFill>
                  <a:srgbClr val="FFFFFF"/>
                </a:solidFill>
              </a:endParaRPr>
            </a:p>
          </p:txBody>
        </p:sp>
        <p:sp>
          <p:nvSpPr>
            <p:cNvPr id="1035" name="Freeform 6"/>
            <p:cNvSpPr>
              <a:spLocks/>
            </p:cNvSpPr>
            <p:nvPr/>
          </p:nvSpPr>
          <p:spPr bwMode="hidden">
            <a:xfrm>
              <a:off x="0" y="524"/>
              <a:ext cx="973" cy="1195"/>
            </a:xfrm>
            <a:custGeom>
              <a:avLst/>
              <a:gdLst>
                <a:gd name="T0" fmla="*/ 324 w 969"/>
                <a:gd name="T1" fmla="*/ 1189 h 1192"/>
                <a:gd name="T2" fmla="*/ 492 w 969"/>
                <a:gd name="T3" fmla="*/ 1195 h 1192"/>
                <a:gd name="T4" fmla="*/ 582 w 969"/>
                <a:gd name="T5" fmla="*/ 1153 h 1192"/>
                <a:gd name="T6" fmla="*/ 816 w 969"/>
                <a:gd name="T7" fmla="*/ 1088 h 1192"/>
                <a:gd name="T8" fmla="*/ 937 w 969"/>
                <a:gd name="T9" fmla="*/ 1058 h 1192"/>
                <a:gd name="T10" fmla="*/ 762 w 969"/>
                <a:gd name="T11" fmla="*/ 991 h 1192"/>
                <a:gd name="T12" fmla="*/ 558 w 969"/>
                <a:gd name="T13" fmla="*/ 955 h 1192"/>
                <a:gd name="T14" fmla="*/ 198 w 969"/>
                <a:gd name="T15" fmla="*/ 973 h 1192"/>
                <a:gd name="T16" fmla="*/ 300 w 969"/>
                <a:gd name="T17" fmla="*/ 895 h 1192"/>
                <a:gd name="T18" fmla="*/ 498 w 969"/>
                <a:gd name="T19" fmla="*/ 805 h 1192"/>
                <a:gd name="T20" fmla="*/ 697 w 969"/>
                <a:gd name="T21" fmla="*/ 673 h 1192"/>
                <a:gd name="T22" fmla="*/ 703 w 969"/>
                <a:gd name="T23" fmla="*/ 673 h 1192"/>
                <a:gd name="T24" fmla="*/ 715 w 969"/>
                <a:gd name="T25" fmla="*/ 667 h 1192"/>
                <a:gd name="T26" fmla="*/ 756 w 969"/>
                <a:gd name="T27" fmla="*/ 649 h 1192"/>
                <a:gd name="T28" fmla="*/ 780 w 969"/>
                <a:gd name="T29" fmla="*/ 643 h 1192"/>
                <a:gd name="T30" fmla="*/ 792 w 969"/>
                <a:gd name="T31" fmla="*/ 631 h 1192"/>
                <a:gd name="T32" fmla="*/ 798 w 969"/>
                <a:gd name="T33" fmla="*/ 619 h 1192"/>
                <a:gd name="T34" fmla="*/ 792 w 969"/>
                <a:gd name="T35" fmla="*/ 613 h 1192"/>
                <a:gd name="T36" fmla="*/ 786 w 969"/>
                <a:gd name="T37" fmla="*/ 601 h 1192"/>
                <a:gd name="T38" fmla="*/ 786 w 969"/>
                <a:gd name="T39" fmla="*/ 576 h 1192"/>
                <a:gd name="T40" fmla="*/ 798 w 969"/>
                <a:gd name="T41" fmla="*/ 546 h 1192"/>
                <a:gd name="T42" fmla="*/ 810 w 969"/>
                <a:gd name="T43" fmla="*/ 516 h 1192"/>
                <a:gd name="T44" fmla="*/ 828 w 969"/>
                <a:gd name="T45" fmla="*/ 486 h 1192"/>
                <a:gd name="T46" fmla="*/ 840 w 969"/>
                <a:gd name="T47" fmla="*/ 456 h 1192"/>
                <a:gd name="T48" fmla="*/ 846 w 969"/>
                <a:gd name="T49" fmla="*/ 438 h 1192"/>
                <a:gd name="T50" fmla="*/ 853 w 969"/>
                <a:gd name="T51" fmla="*/ 432 h 1192"/>
                <a:gd name="T52" fmla="*/ 853 w 969"/>
                <a:gd name="T53" fmla="*/ 348 h 1192"/>
                <a:gd name="T54" fmla="*/ 853 w 969"/>
                <a:gd name="T55" fmla="*/ 342 h 1192"/>
                <a:gd name="T56" fmla="*/ 859 w 969"/>
                <a:gd name="T57" fmla="*/ 336 h 1192"/>
                <a:gd name="T58" fmla="*/ 877 w 969"/>
                <a:gd name="T59" fmla="*/ 306 h 1192"/>
                <a:gd name="T60" fmla="*/ 889 w 969"/>
                <a:gd name="T61" fmla="*/ 270 h 1192"/>
                <a:gd name="T62" fmla="*/ 901 w 969"/>
                <a:gd name="T63" fmla="*/ 240 h 1192"/>
                <a:gd name="T64" fmla="*/ 907 w 969"/>
                <a:gd name="T65" fmla="*/ 228 h 1192"/>
                <a:gd name="T66" fmla="*/ 913 w 969"/>
                <a:gd name="T67" fmla="*/ 216 h 1192"/>
                <a:gd name="T68" fmla="*/ 931 w 969"/>
                <a:gd name="T69" fmla="*/ 173 h 1192"/>
                <a:gd name="T70" fmla="*/ 949 w 969"/>
                <a:gd name="T71" fmla="*/ 137 h 1192"/>
                <a:gd name="T72" fmla="*/ 955 w 969"/>
                <a:gd name="T73" fmla="*/ 125 h 1192"/>
                <a:gd name="T74" fmla="*/ 955 w 969"/>
                <a:gd name="T75" fmla="*/ 119 h 1192"/>
                <a:gd name="T76" fmla="*/ 973 w 969"/>
                <a:gd name="T77" fmla="*/ 0 h 1192"/>
                <a:gd name="T78" fmla="*/ 949 w 969"/>
                <a:gd name="T79" fmla="*/ 47 h 1192"/>
                <a:gd name="T80" fmla="*/ 786 w 969"/>
                <a:gd name="T81" fmla="*/ 113 h 1192"/>
                <a:gd name="T82" fmla="*/ 709 w 969"/>
                <a:gd name="T83" fmla="*/ 161 h 1192"/>
                <a:gd name="T84" fmla="*/ 462 w 969"/>
                <a:gd name="T85" fmla="*/ 234 h 1192"/>
                <a:gd name="T86" fmla="*/ 282 w 969"/>
                <a:gd name="T87" fmla="*/ 288 h 1192"/>
                <a:gd name="T88" fmla="*/ 174 w 969"/>
                <a:gd name="T89" fmla="*/ 294 h 1192"/>
                <a:gd name="T90" fmla="*/ 12 w 969"/>
                <a:gd name="T91" fmla="*/ 486 h 1192"/>
                <a:gd name="T92" fmla="*/ 0 w 969"/>
                <a:gd name="T93" fmla="*/ 510 h 1192"/>
                <a:gd name="T94" fmla="*/ 0 w 969"/>
                <a:gd name="T95" fmla="*/ 1189 h 1192"/>
                <a:gd name="T96" fmla="*/ 96 w 969"/>
                <a:gd name="T97" fmla="*/ 1183 h 1192"/>
                <a:gd name="T98" fmla="*/ 324 w 969"/>
                <a:gd name="T99" fmla="*/ 1189 h 1192"/>
                <a:gd name="T100" fmla="*/ 324 w 969"/>
                <a:gd name="T101" fmla="*/ 1189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800">
                <a:solidFill>
                  <a:srgbClr val="FFFFFF"/>
                </a:solidFill>
              </a:endParaRPr>
            </a:p>
          </p:txBody>
        </p:sp>
        <p:sp>
          <p:nvSpPr>
            <p:cNvPr id="1036"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800">
                <a:solidFill>
                  <a:srgbClr val="FFFFFF"/>
                </a:solidFill>
              </a:endParaRPr>
            </a:p>
          </p:txBody>
        </p:sp>
        <p:sp>
          <p:nvSpPr>
            <p:cNvPr id="1037" name="Freeform 8"/>
            <p:cNvSpPr>
              <a:spLocks/>
            </p:cNvSpPr>
            <p:nvPr/>
          </p:nvSpPr>
          <p:spPr bwMode="hidden">
            <a:xfrm>
              <a:off x="3525" y="1"/>
              <a:ext cx="2185" cy="1508"/>
            </a:xfrm>
            <a:custGeom>
              <a:avLst/>
              <a:gdLst>
                <a:gd name="T0" fmla="*/ 1038 w 2176"/>
                <a:gd name="T1" fmla="*/ 769 h 1505"/>
                <a:gd name="T2" fmla="*/ 1195 w 2176"/>
                <a:gd name="T3" fmla="*/ 1237 h 1505"/>
                <a:gd name="T4" fmla="*/ 960 w 2176"/>
                <a:gd name="T5" fmla="*/ 1195 h 1505"/>
                <a:gd name="T6" fmla="*/ 726 w 2176"/>
                <a:gd name="T7" fmla="*/ 1129 h 1505"/>
                <a:gd name="T8" fmla="*/ 444 w 2176"/>
                <a:gd name="T9" fmla="*/ 1111 h 1505"/>
                <a:gd name="T10" fmla="*/ 0 w 2176"/>
                <a:gd name="T11" fmla="*/ 1081 h 1505"/>
                <a:gd name="T12" fmla="*/ 30 w 2176"/>
                <a:gd name="T13" fmla="*/ 1117 h 1505"/>
                <a:gd name="T14" fmla="*/ 498 w 2176"/>
                <a:gd name="T15" fmla="*/ 1135 h 1505"/>
                <a:gd name="T16" fmla="*/ 780 w 2176"/>
                <a:gd name="T17" fmla="*/ 1189 h 1505"/>
                <a:gd name="T18" fmla="*/ 1135 w 2176"/>
                <a:gd name="T19" fmla="*/ 1304 h 1505"/>
                <a:gd name="T20" fmla="*/ 1074 w 2176"/>
                <a:gd name="T21" fmla="*/ 1322 h 1505"/>
                <a:gd name="T22" fmla="*/ 714 w 2176"/>
                <a:gd name="T23" fmla="*/ 1508 h 1505"/>
                <a:gd name="T24" fmla="*/ 768 w 2176"/>
                <a:gd name="T25" fmla="*/ 1484 h 1505"/>
                <a:gd name="T26" fmla="*/ 865 w 2176"/>
                <a:gd name="T27" fmla="*/ 1442 h 1505"/>
                <a:gd name="T28" fmla="*/ 1026 w 2176"/>
                <a:gd name="T29" fmla="*/ 1358 h 1505"/>
                <a:gd name="T30" fmla="*/ 1219 w 2176"/>
                <a:gd name="T31" fmla="*/ 1298 h 1505"/>
                <a:gd name="T32" fmla="*/ 1272 w 2176"/>
                <a:gd name="T33" fmla="*/ 1225 h 1505"/>
                <a:gd name="T34" fmla="*/ 1639 w 2176"/>
                <a:gd name="T35" fmla="*/ 1045 h 1505"/>
                <a:gd name="T36" fmla="*/ 1939 w 2176"/>
                <a:gd name="T37" fmla="*/ 955 h 1505"/>
                <a:gd name="T38" fmla="*/ 2185 w 2176"/>
                <a:gd name="T39" fmla="*/ 823 h 1505"/>
                <a:gd name="T40" fmla="*/ 1969 w 2176"/>
                <a:gd name="T41" fmla="*/ 913 h 1505"/>
                <a:gd name="T42" fmla="*/ 1663 w 2176"/>
                <a:gd name="T43" fmla="*/ 991 h 1505"/>
                <a:gd name="T44" fmla="*/ 1345 w 2176"/>
                <a:gd name="T45" fmla="*/ 1153 h 1505"/>
                <a:gd name="T46" fmla="*/ 1507 w 2176"/>
                <a:gd name="T47" fmla="*/ 907 h 1505"/>
                <a:gd name="T48" fmla="*/ 1627 w 2176"/>
                <a:gd name="T49" fmla="*/ 546 h 1505"/>
                <a:gd name="T50" fmla="*/ 1747 w 2176"/>
                <a:gd name="T51" fmla="*/ 373 h 1505"/>
                <a:gd name="T52" fmla="*/ 1987 w 2176"/>
                <a:gd name="T53" fmla="*/ 60 h 1505"/>
                <a:gd name="T54" fmla="*/ 2011 w 2176"/>
                <a:gd name="T55" fmla="*/ 0 h 1505"/>
                <a:gd name="T56" fmla="*/ 1981 w 2176"/>
                <a:gd name="T57" fmla="*/ 0 h 1505"/>
                <a:gd name="T58" fmla="*/ 1603 w 2176"/>
                <a:gd name="T59" fmla="*/ 481 h 1505"/>
                <a:gd name="T60" fmla="*/ 1483 w 2176"/>
                <a:gd name="T61" fmla="*/ 889 h 1505"/>
                <a:gd name="T62" fmla="*/ 1260 w 2176"/>
                <a:gd name="T63" fmla="*/ 1177 h 1505"/>
                <a:gd name="T64" fmla="*/ 1135 w 2176"/>
                <a:gd name="T65" fmla="*/ 907 h 1505"/>
                <a:gd name="T66" fmla="*/ 1014 w 2176"/>
                <a:gd name="T67" fmla="*/ 541 h 1505"/>
                <a:gd name="T68" fmla="*/ 889 w 2176"/>
                <a:gd name="T69" fmla="*/ 222 h 1505"/>
                <a:gd name="T70" fmla="*/ 792 w 2176"/>
                <a:gd name="T71" fmla="*/ 0 h 1505"/>
                <a:gd name="T72" fmla="*/ 756 w 2176"/>
                <a:gd name="T73" fmla="*/ 0 h 1505"/>
                <a:gd name="T74" fmla="*/ 907 w 2176"/>
                <a:gd name="T75" fmla="*/ 355 h 1505"/>
                <a:gd name="T76" fmla="*/ 1038 w 2176"/>
                <a:gd name="T77" fmla="*/ 769 h 1505"/>
                <a:gd name="T78" fmla="*/ 1038 w 2176"/>
                <a:gd name="T79" fmla="*/ 769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800">
                <a:solidFill>
                  <a:srgbClr val="FFFFFF"/>
                </a:solidFill>
              </a:endParaRPr>
            </a:p>
          </p:txBody>
        </p:sp>
        <p:sp>
          <p:nvSpPr>
            <p:cNvPr id="1038" name="Freeform 9"/>
            <p:cNvSpPr>
              <a:spLocks/>
            </p:cNvSpPr>
            <p:nvPr/>
          </p:nvSpPr>
          <p:spPr bwMode="hidden">
            <a:xfrm>
              <a:off x="0" y="649"/>
              <a:ext cx="816" cy="806"/>
            </a:xfrm>
            <a:custGeom>
              <a:avLst/>
              <a:gdLst>
                <a:gd name="T0" fmla="*/ 162 w 813"/>
                <a:gd name="T1" fmla="*/ 565 h 804"/>
                <a:gd name="T2" fmla="*/ 330 w 813"/>
                <a:gd name="T3" fmla="*/ 439 h 804"/>
                <a:gd name="T4" fmla="*/ 648 w 813"/>
                <a:gd name="T5" fmla="*/ 217 h 804"/>
                <a:gd name="T6" fmla="*/ 816 w 813"/>
                <a:gd name="T7" fmla="*/ 0 h 804"/>
                <a:gd name="T8" fmla="*/ 678 w 813"/>
                <a:gd name="T9" fmla="*/ 150 h 804"/>
                <a:gd name="T10" fmla="*/ 145 w 813"/>
                <a:gd name="T11" fmla="*/ 505 h 804"/>
                <a:gd name="T12" fmla="*/ 0 w 813"/>
                <a:gd name="T13" fmla="*/ 734 h 804"/>
                <a:gd name="T14" fmla="*/ 0 w 813"/>
                <a:gd name="T15" fmla="*/ 806 h 804"/>
                <a:gd name="T16" fmla="*/ 162 w 813"/>
                <a:gd name="T17" fmla="*/ 565 h 804"/>
                <a:gd name="T18" fmla="*/ 162 w 813"/>
                <a:gd name="T19" fmla="*/ 565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800">
                <a:solidFill>
                  <a:srgbClr val="FFFFFF"/>
                </a:solidFill>
              </a:endParaRPr>
            </a:p>
          </p:txBody>
        </p:sp>
        <p:sp>
          <p:nvSpPr>
            <p:cNvPr id="1039" name="Freeform 10"/>
            <p:cNvSpPr>
              <a:spLocks/>
            </p:cNvSpPr>
            <p:nvPr/>
          </p:nvSpPr>
          <p:spPr bwMode="hidden">
            <a:xfrm>
              <a:off x="0" y="1545"/>
              <a:ext cx="762" cy="107"/>
            </a:xfrm>
            <a:custGeom>
              <a:avLst/>
              <a:gdLst>
                <a:gd name="T0" fmla="*/ 462 w 759"/>
                <a:gd name="T1" fmla="*/ 66 h 107"/>
                <a:gd name="T2" fmla="*/ 762 w 759"/>
                <a:gd name="T3" fmla="*/ 0 h 107"/>
                <a:gd name="T4" fmla="*/ 498 w 759"/>
                <a:gd name="T5" fmla="*/ 36 h 107"/>
                <a:gd name="T6" fmla="*/ 139 w 759"/>
                <a:gd name="T7" fmla="*/ 48 h 107"/>
                <a:gd name="T8" fmla="*/ 0 w 759"/>
                <a:gd name="T9" fmla="*/ 78 h 107"/>
                <a:gd name="T10" fmla="*/ 0 w 759"/>
                <a:gd name="T11" fmla="*/ 107 h 107"/>
                <a:gd name="T12" fmla="*/ 96 w 759"/>
                <a:gd name="T13" fmla="*/ 89 h 107"/>
                <a:gd name="T14" fmla="*/ 462 w 759"/>
                <a:gd name="T15" fmla="*/ 66 h 107"/>
                <a:gd name="T16" fmla="*/ 462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800">
                <a:solidFill>
                  <a:srgbClr val="FFFFFF"/>
                </a:solidFill>
              </a:endParaRPr>
            </a:p>
          </p:txBody>
        </p:sp>
        <p:sp>
          <p:nvSpPr>
            <p:cNvPr id="1040" name="Freeform 11"/>
            <p:cNvSpPr>
              <a:spLocks/>
            </p:cNvSpPr>
            <p:nvPr/>
          </p:nvSpPr>
          <p:spPr bwMode="hidden">
            <a:xfrm>
              <a:off x="2314" y="3431"/>
              <a:ext cx="3182" cy="745"/>
            </a:xfrm>
            <a:custGeom>
              <a:avLst/>
              <a:gdLst>
                <a:gd name="T0" fmla="*/ 1393 w 3169"/>
                <a:gd name="T1" fmla="*/ 240 h 743"/>
                <a:gd name="T2" fmla="*/ 1741 w 3169"/>
                <a:gd name="T3" fmla="*/ 234 h 743"/>
                <a:gd name="T4" fmla="*/ 2096 w 3169"/>
                <a:gd name="T5" fmla="*/ 252 h 743"/>
                <a:gd name="T6" fmla="*/ 2515 w 3169"/>
                <a:gd name="T7" fmla="*/ 234 h 743"/>
                <a:gd name="T8" fmla="*/ 3182 w 3169"/>
                <a:gd name="T9" fmla="*/ 205 h 743"/>
                <a:gd name="T10" fmla="*/ 3128 w 3169"/>
                <a:gd name="T11" fmla="*/ 187 h 743"/>
                <a:gd name="T12" fmla="*/ 2432 w 3169"/>
                <a:gd name="T13" fmla="*/ 222 h 743"/>
                <a:gd name="T14" fmla="*/ 2011 w 3169"/>
                <a:gd name="T15" fmla="*/ 222 h 743"/>
                <a:gd name="T16" fmla="*/ 1465 w 3169"/>
                <a:gd name="T17" fmla="*/ 187 h 743"/>
                <a:gd name="T18" fmla="*/ 1549 w 3169"/>
                <a:gd name="T19" fmla="*/ 168 h 743"/>
                <a:gd name="T20" fmla="*/ 2047 w 3169"/>
                <a:gd name="T21" fmla="*/ 0 h 743"/>
                <a:gd name="T22" fmla="*/ 1969 w 3169"/>
                <a:gd name="T23" fmla="*/ 24 h 743"/>
                <a:gd name="T24" fmla="*/ 1844 w 3169"/>
                <a:gd name="T25" fmla="*/ 66 h 743"/>
                <a:gd name="T26" fmla="*/ 1609 w 3169"/>
                <a:gd name="T27" fmla="*/ 138 h 743"/>
                <a:gd name="T28" fmla="*/ 1344 w 3169"/>
                <a:gd name="T29" fmla="*/ 199 h 743"/>
                <a:gd name="T30" fmla="*/ 1273 w 3169"/>
                <a:gd name="T31" fmla="*/ 252 h 743"/>
                <a:gd name="T32" fmla="*/ 768 w 3169"/>
                <a:gd name="T33" fmla="*/ 414 h 743"/>
                <a:gd name="T34" fmla="*/ 336 w 3169"/>
                <a:gd name="T35" fmla="*/ 504 h 743"/>
                <a:gd name="T36" fmla="*/ 0 w 3169"/>
                <a:gd name="T37" fmla="*/ 619 h 743"/>
                <a:gd name="T38" fmla="*/ 300 w 3169"/>
                <a:gd name="T39" fmla="*/ 540 h 743"/>
                <a:gd name="T40" fmla="*/ 738 w 3169"/>
                <a:gd name="T41" fmla="*/ 450 h 743"/>
                <a:gd name="T42" fmla="*/ 1183 w 3169"/>
                <a:gd name="T43" fmla="*/ 312 h 743"/>
                <a:gd name="T44" fmla="*/ 985 w 3169"/>
                <a:gd name="T45" fmla="*/ 492 h 743"/>
                <a:gd name="T46" fmla="*/ 871 w 3169"/>
                <a:gd name="T47" fmla="*/ 745 h 743"/>
                <a:gd name="T48" fmla="*/ 865 w 3169"/>
                <a:gd name="T49" fmla="*/ 745 h 743"/>
                <a:gd name="T50" fmla="*/ 937 w 3169"/>
                <a:gd name="T51" fmla="*/ 745 h 743"/>
                <a:gd name="T52" fmla="*/ 1026 w 3169"/>
                <a:gd name="T53" fmla="*/ 498 h 743"/>
                <a:gd name="T54" fmla="*/ 1302 w 3169"/>
                <a:gd name="T55" fmla="*/ 282 h 743"/>
                <a:gd name="T56" fmla="*/ 1537 w 3169"/>
                <a:gd name="T57" fmla="*/ 450 h 743"/>
                <a:gd name="T58" fmla="*/ 1777 w 3169"/>
                <a:gd name="T59" fmla="*/ 679 h 743"/>
                <a:gd name="T60" fmla="*/ 1862 w 3169"/>
                <a:gd name="T61" fmla="*/ 745 h 743"/>
                <a:gd name="T62" fmla="*/ 1927 w 3169"/>
                <a:gd name="T63" fmla="*/ 745 h 743"/>
                <a:gd name="T64" fmla="*/ 1699 w 3169"/>
                <a:gd name="T65" fmla="*/ 528 h 743"/>
                <a:gd name="T66" fmla="*/ 1393 w 3169"/>
                <a:gd name="T67" fmla="*/ 240 h 743"/>
                <a:gd name="T68" fmla="*/ 1393 w 3169"/>
                <a:gd name="T69" fmla="*/ 240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800">
                <a:solidFill>
                  <a:srgbClr val="FFFFFF"/>
                </a:solidFill>
              </a:endParaRPr>
            </a:p>
          </p:txBody>
        </p:sp>
        <p:sp>
          <p:nvSpPr>
            <p:cNvPr id="1041"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fontAlgn="base">
                <a:spcBef>
                  <a:spcPct val="0"/>
                </a:spcBef>
                <a:spcAft>
                  <a:spcPct val="0"/>
                </a:spcAft>
              </a:pPr>
              <a:endParaRPr lang="en-US" sz="1800">
                <a:solidFill>
                  <a:srgbClr val="FFFFFF"/>
                </a:solidFill>
              </a:endParaRPr>
            </a:p>
          </p:txBody>
        </p:sp>
        <p:sp>
          <p:nvSpPr>
            <p:cNvPr id="1042"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fontAlgn="base">
                <a:spcBef>
                  <a:spcPct val="0"/>
                </a:spcBef>
                <a:spcAft>
                  <a:spcPct val="0"/>
                </a:spcAft>
              </a:pPr>
              <a:endParaRPr lang="en-US" sz="1800">
                <a:solidFill>
                  <a:srgbClr val="FFFFFF"/>
                </a:solidFill>
              </a:endParaRPr>
            </a:p>
          </p:txBody>
        </p:sp>
        <p:sp>
          <p:nvSpPr>
            <p:cNvPr id="75790"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a:solidFill>
                  <a:srgbClr val="FFFFFF"/>
                </a:solidFill>
              </a:endParaRPr>
            </a:p>
          </p:txBody>
        </p:sp>
        <p:sp>
          <p:nvSpPr>
            <p:cNvPr id="75791"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a:solidFill>
                  <a:srgbClr val="FFFFFF"/>
                </a:solidFill>
              </a:endParaRPr>
            </a:p>
          </p:txBody>
        </p:sp>
        <p:sp>
          <p:nvSpPr>
            <p:cNvPr id="75792"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a:solidFill>
                  <a:srgbClr val="FFFFFF"/>
                </a:solidFill>
              </a:endParaRPr>
            </a:p>
          </p:txBody>
        </p:sp>
        <p:sp>
          <p:nvSpPr>
            <p:cNvPr id="1046"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800">
                <a:solidFill>
                  <a:srgbClr val="FFFFFF"/>
                </a:solidFill>
              </a:endParaRPr>
            </a:p>
          </p:txBody>
        </p:sp>
        <p:sp>
          <p:nvSpPr>
            <p:cNvPr id="1047"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800">
                <a:solidFill>
                  <a:srgbClr val="FFFFFF"/>
                </a:solidFill>
              </a:endParaRPr>
            </a:p>
          </p:txBody>
        </p:sp>
        <p:sp>
          <p:nvSpPr>
            <p:cNvPr id="75795"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sz="1800">
                <a:solidFill>
                  <a:srgbClr val="FFFFFF"/>
                </a:solidFill>
              </a:endParaRPr>
            </a:p>
          </p:txBody>
        </p:sp>
        <p:sp>
          <p:nvSpPr>
            <p:cNvPr id="1049" name="Freeform 20"/>
            <p:cNvSpPr>
              <a:spLocks/>
            </p:cNvSpPr>
            <p:nvPr/>
          </p:nvSpPr>
          <p:spPr bwMode="hidden">
            <a:xfrm>
              <a:off x="3160" y="1860"/>
              <a:ext cx="2162" cy="1934"/>
            </a:xfrm>
            <a:custGeom>
              <a:avLst/>
              <a:gdLst>
                <a:gd name="T0" fmla="*/ 1850 w 2153"/>
                <a:gd name="T1" fmla="*/ 853 h 1930"/>
                <a:gd name="T2" fmla="*/ 1945 w 2153"/>
                <a:gd name="T3" fmla="*/ 1021 h 1930"/>
                <a:gd name="T4" fmla="*/ 2060 w 2153"/>
                <a:gd name="T5" fmla="*/ 1170 h 1930"/>
                <a:gd name="T6" fmla="*/ 2126 w 2153"/>
                <a:gd name="T7" fmla="*/ 1249 h 1930"/>
                <a:gd name="T8" fmla="*/ 2162 w 2153"/>
                <a:gd name="T9" fmla="*/ 1297 h 1930"/>
                <a:gd name="T10" fmla="*/ 1897 w 2153"/>
                <a:gd name="T11" fmla="*/ 979 h 1930"/>
                <a:gd name="T12" fmla="*/ 1868 w 2153"/>
                <a:gd name="T13" fmla="*/ 931 h 1930"/>
                <a:gd name="T14" fmla="*/ 1789 w 2153"/>
                <a:gd name="T15" fmla="*/ 1243 h 1930"/>
                <a:gd name="T16" fmla="*/ 1777 w 2153"/>
                <a:gd name="T17" fmla="*/ 1489 h 1930"/>
                <a:gd name="T18" fmla="*/ 1826 w 2153"/>
                <a:gd name="T19" fmla="*/ 1910 h 1930"/>
                <a:gd name="T20" fmla="*/ 1795 w 2153"/>
                <a:gd name="T21" fmla="*/ 1934 h 1930"/>
                <a:gd name="T22" fmla="*/ 1753 w 2153"/>
                <a:gd name="T23" fmla="*/ 1537 h 1930"/>
                <a:gd name="T24" fmla="*/ 1735 w 2153"/>
                <a:gd name="T25" fmla="*/ 1291 h 1930"/>
                <a:gd name="T26" fmla="*/ 1771 w 2153"/>
                <a:gd name="T27" fmla="*/ 1087 h 1930"/>
                <a:gd name="T28" fmla="*/ 1777 w 2153"/>
                <a:gd name="T29" fmla="*/ 877 h 1930"/>
                <a:gd name="T30" fmla="*/ 1273 w 2153"/>
                <a:gd name="T31" fmla="*/ 1009 h 1930"/>
                <a:gd name="T32" fmla="*/ 828 w 2153"/>
                <a:gd name="T33" fmla="*/ 1134 h 1930"/>
                <a:gd name="T34" fmla="*/ 324 w 2153"/>
                <a:gd name="T35" fmla="*/ 1315 h 1930"/>
                <a:gd name="T36" fmla="*/ 18 w 2153"/>
                <a:gd name="T37" fmla="*/ 1423 h 1930"/>
                <a:gd name="T38" fmla="*/ 312 w 2153"/>
                <a:gd name="T39" fmla="*/ 1285 h 1930"/>
                <a:gd name="T40" fmla="*/ 685 w 2153"/>
                <a:gd name="T41" fmla="*/ 1146 h 1930"/>
                <a:gd name="T42" fmla="*/ 1026 w 2153"/>
                <a:gd name="T43" fmla="*/ 1039 h 1930"/>
                <a:gd name="T44" fmla="*/ 1417 w 2153"/>
                <a:gd name="T45" fmla="*/ 931 h 1930"/>
                <a:gd name="T46" fmla="*/ 1699 w 2153"/>
                <a:gd name="T47" fmla="*/ 817 h 1930"/>
                <a:gd name="T48" fmla="*/ 1339 w 2153"/>
                <a:gd name="T49" fmla="*/ 624 h 1930"/>
                <a:gd name="T50" fmla="*/ 865 w 2153"/>
                <a:gd name="T51" fmla="*/ 516 h 1930"/>
                <a:gd name="T52" fmla="*/ 228 w 2153"/>
                <a:gd name="T53" fmla="*/ 161 h 1930"/>
                <a:gd name="T54" fmla="*/ 0 w 2153"/>
                <a:gd name="T55" fmla="*/ 83 h 1930"/>
                <a:gd name="T56" fmla="*/ 330 w 2153"/>
                <a:gd name="T57" fmla="*/ 179 h 1930"/>
                <a:gd name="T58" fmla="*/ 715 w 2153"/>
                <a:gd name="T59" fmla="*/ 384 h 1930"/>
                <a:gd name="T60" fmla="*/ 937 w 2153"/>
                <a:gd name="T61" fmla="*/ 492 h 1930"/>
                <a:gd name="T62" fmla="*/ 1357 w 2153"/>
                <a:gd name="T63" fmla="*/ 594 h 1930"/>
                <a:gd name="T64" fmla="*/ 1657 w 2153"/>
                <a:gd name="T65" fmla="*/ 745 h 1930"/>
                <a:gd name="T66" fmla="*/ 1429 w 2153"/>
                <a:gd name="T67" fmla="*/ 462 h 1930"/>
                <a:gd name="T68" fmla="*/ 1291 w 2153"/>
                <a:gd name="T69" fmla="*/ 191 h 1930"/>
                <a:gd name="T70" fmla="*/ 1159 w 2153"/>
                <a:gd name="T71" fmla="*/ 0 h 1930"/>
                <a:gd name="T72" fmla="*/ 1345 w 2153"/>
                <a:gd name="T73" fmla="*/ 215 h 1930"/>
                <a:gd name="T74" fmla="*/ 1495 w 2153"/>
                <a:gd name="T75" fmla="*/ 486 h 1930"/>
                <a:gd name="T76" fmla="*/ 1753 w 2153"/>
                <a:gd name="T77" fmla="*/ 805 h 1930"/>
                <a:gd name="T78" fmla="*/ 1850 w 2153"/>
                <a:gd name="T79" fmla="*/ 853 h 1930"/>
                <a:gd name="T80" fmla="*/ 1850 w 2153"/>
                <a:gd name="T81" fmla="*/ 853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sz="1800">
                <a:solidFill>
                  <a:srgbClr val="FFFFFF"/>
                </a:solidFill>
              </a:endParaRPr>
            </a:p>
          </p:txBody>
        </p:sp>
      </p:grpSp>
      <p:sp>
        <p:nvSpPr>
          <p:cNvPr id="75797" name="Rectangle 21"/>
          <p:cNvSpPr>
            <a:spLocks noGrp="1" noChangeArrowheads="1"/>
          </p:cNvSpPr>
          <p:nvPr>
            <p:ph type="title"/>
          </p:nvPr>
        </p:nvSpPr>
        <p:spPr bwMode="auto">
          <a:xfrm>
            <a:off x="609600" y="277813"/>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75798" name="Rectangle 22"/>
          <p:cNvSpPr>
            <a:spLocks noGrp="1" noChangeArrowheads="1"/>
          </p:cNvSpPr>
          <p:nvPr>
            <p:ph type="body" idx="1"/>
          </p:nvPr>
        </p:nvSpPr>
        <p:spPr bwMode="auto">
          <a:xfrm>
            <a:off x="609600" y="1600201"/>
            <a:ext cx="10972800" cy="4530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75799" name="Rectangle 23"/>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effectLst>
                  <a:outerShdw blurRad="38100" dist="38100" dir="2700000" algn="tl">
                    <a:srgbClr val="000000"/>
                  </a:outerShdw>
                </a:effectLst>
              </a:defRPr>
            </a:lvl1pPr>
          </a:lstStyle>
          <a:p>
            <a:pPr fontAlgn="base">
              <a:spcBef>
                <a:spcPct val="0"/>
              </a:spcBef>
              <a:spcAft>
                <a:spcPct val="0"/>
              </a:spcAft>
              <a:defRPr/>
            </a:pPr>
            <a:endParaRPr lang="ru-RU">
              <a:solidFill>
                <a:srgbClr val="FFFFFF"/>
              </a:solidFill>
            </a:endParaRPr>
          </a:p>
        </p:txBody>
      </p:sp>
      <p:sp>
        <p:nvSpPr>
          <p:cNvPr id="75800" name="Rectangle 24"/>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effectLst>
                  <a:outerShdw blurRad="38100" dist="38100" dir="2700000" algn="tl">
                    <a:srgbClr val="000000"/>
                  </a:outerShdw>
                </a:effectLst>
              </a:defRPr>
            </a:lvl1pPr>
          </a:lstStyle>
          <a:p>
            <a:pPr fontAlgn="base">
              <a:spcBef>
                <a:spcPct val="0"/>
              </a:spcBef>
              <a:spcAft>
                <a:spcPct val="0"/>
              </a:spcAft>
              <a:defRPr/>
            </a:pPr>
            <a:endParaRPr lang="ru-RU">
              <a:solidFill>
                <a:srgbClr val="FFFFFF"/>
              </a:solidFill>
            </a:endParaRPr>
          </a:p>
        </p:txBody>
      </p:sp>
      <p:sp>
        <p:nvSpPr>
          <p:cNvPr id="75801" name="Rectangle 25"/>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effectLst>
                  <a:outerShdw blurRad="38100" dist="38100" dir="2700000" algn="tl">
                    <a:srgbClr val="000000"/>
                  </a:outerShdw>
                </a:effectLst>
              </a:defRPr>
            </a:lvl1pPr>
          </a:lstStyle>
          <a:p>
            <a:pPr fontAlgn="base">
              <a:spcBef>
                <a:spcPct val="0"/>
              </a:spcBef>
              <a:spcAft>
                <a:spcPct val="0"/>
              </a:spcAft>
              <a:defRPr/>
            </a:pPr>
            <a:fld id="{6672F0AB-570A-4024-A7A5-7F30418C5203}" type="slidenum">
              <a:rPr lang="ru-RU">
                <a:solidFill>
                  <a:srgbClr val="FFFFFF"/>
                </a:solidFill>
              </a:rPr>
              <a:pPr fontAlgn="base">
                <a:spcBef>
                  <a:spcPct val="0"/>
                </a:spcBef>
                <a:spcAft>
                  <a:spcPct val="0"/>
                </a:spcAft>
                <a:defRPr/>
              </a:pPr>
              <a:t>‹#›</a:t>
            </a:fld>
            <a:endParaRPr lang="ru-RU">
              <a:solidFill>
                <a:srgbClr val="FFFFFF"/>
              </a:solidFill>
            </a:endParaRPr>
          </a:p>
        </p:txBody>
      </p:sp>
    </p:spTree>
    <p:extLst>
      <p:ext uri="{BB962C8B-B14F-4D97-AF65-F5344CB8AC3E}">
        <p14:creationId xmlns="" xmlns:p14="http://schemas.microsoft.com/office/powerpoint/2010/main" val="3211889129"/>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ctr" rtl="0" eaLnBrk="0" fontAlgn="base" hangingPunct="0">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45226" y="0"/>
            <a:ext cx="10972800" cy="1143000"/>
          </a:xfrm>
        </p:spPr>
        <p:txBody>
          <a:bodyPr/>
          <a:lstStyle/>
          <a:p>
            <a:pPr eaLnBrk="1" hangingPunct="1">
              <a:defRPr/>
            </a:pPr>
            <a:r>
              <a:rPr lang="en-US" dirty="0" smtClean="0">
                <a:solidFill>
                  <a:srgbClr val="FFFF00"/>
                </a:solidFill>
                <a:effectLst>
                  <a:outerShdw blurRad="38100" dist="38100" dir="2700000" algn="tl">
                    <a:srgbClr val="FFFFFF"/>
                  </a:outerShdw>
                </a:effectLst>
                <a:cs typeface="Times New Roman" panose="02020603050405020304" pitchFamily="18" charset="0"/>
              </a:rPr>
              <a:t>Functions of stomach</a:t>
            </a:r>
            <a:endParaRPr lang="ru-RU" dirty="0" smtClean="0">
              <a:solidFill>
                <a:srgbClr val="FFFF00"/>
              </a:solidFill>
              <a:effectLst>
                <a:outerShdw blurRad="38100" dist="38100" dir="2700000" algn="tl">
                  <a:srgbClr val="FFFFFF"/>
                </a:outerShdw>
              </a:effectLst>
              <a:cs typeface="Times New Roman" panose="02020603050405020304" pitchFamily="18" charset="0"/>
            </a:endParaRPr>
          </a:p>
        </p:txBody>
      </p:sp>
      <p:pic>
        <p:nvPicPr>
          <p:cNvPr id="14338" name="Picture 2" descr="Image result for stomach anatomy"/>
          <p:cNvPicPr>
            <a:picLocks noChangeAspect="1" noChangeArrowheads="1"/>
          </p:cNvPicPr>
          <p:nvPr/>
        </p:nvPicPr>
        <p:blipFill>
          <a:blip r:embed="rId2" cstate="print"/>
          <a:srcRect/>
          <a:stretch>
            <a:fillRect/>
          </a:stretch>
        </p:blipFill>
        <p:spPr bwMode="auto">
          <a:xfrm>
            <a:off x="2861953" y="1307300"/>
            <a:ext cx="6472052" cy="5491845"/>
          </a:xfrm>
          <a:prstGeom prst="rect">
            <a:avLst/>
          </a:prstGeom>
          <a:noFill/>
        </p:spPr>
      </p:pic>
    </p:spTree>
    <p:extLst>
      <p:ext uri="{BB962C8B-B14F-4D97-AF65-F5344CB8AC3E}">
        <p14:creationId xmlns="" xmlns:p14="http://schemas.microsoft.com/office/powerpoint/2010/main" val="12798435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a:xfrm>
            <a:off x="0" y="205262"/>
            <a:ext cx="11946577" cy="5403850"/>
          </a:xfrm>
        </p:spPr>
        <p:txBody>
          <a:bodyPr/>
          <a:lstStyle/>
          <a:p>
            <a:pPr algn="just" eaLnBrk="1" hangingPunct="1">
              <a:lnSpc>
                <a:spcPct val="90000"/>
              </a:lnSpc>
            </a:pPr>
            <a:r>
              <a:rPr lang="en-US" sz="4400" dirty="0" smtClean="0">
                <a:solidFill>
                  <a:srgbClr val="FFFF00"/>
                </a:solidFill>
                <a:effectLst/>
                <a:cs typeface="Times New Roman" panose="02020603050405020304" pitchFamily="18" charset="0"/>
              </a:rPr>
              <a:t>Secretions</a:t>
            </a:r>
            <a:endParaRPr lang="en-US" sz="3600" dirty="0" smtClean="0">
              <a:solidFill>
                <a:srgbClr val="FF0000"/>
              </a:solidFill>
              <a:effectLst/>
              <a:cs typeface="Times New Roman" panose="02020603050405020304" pitchFamily="18" charset="0"/>
            </a:endParaRPr>
          </a:p>
          <a:p>
            <a:pPr eaLnBrk="1" hangingPunct="1"/>
            <a:r>
              <a:rPr lang="ru-RU" sz="2800" dirty="0" smtClean="0">
                <a:solidFill>
                  <a:srgbClr val="000000"/>
                </a:solidFill>
                <a:effectLst/>
                <a:cs typeface="Times New Roman" panose="02020603050405020304" pitchFamily="18" charset="0"/>
              </a:rPr>
              <a:t>Production of stomach juice per day – near </a:t>
            </a:r>
            <a:r>
              <a:rPr lang="ru-RU" sz="2800" b="1" dirty="0" smtClean="0">
                <a:solidFill>
                  <a:srgbClr val="000000"/>
                </a:solidFill>
                <a:effectLst/>
                <a:cs typeface="Times New Roman" panose="02020603050405020304" pitchFamily="18" charset="0"/>
              </a:rPr>
              <a:t>2,5 L</a:t>
            </a:r>
            <a:r>
              <a:rPr lang="ru-RU" sz="2800" dirty="0" smtClean="0">
                <a:solidFill>
                  <a:srgbClr val="000000"/>
                </a:solidFill>
                <a:effectLst/>
                <a:cs typeface="Times New Roman" panose="02020603050405020304" pitchFamily="18" charset="0"/>
              </a:rPr>
              <a:t> of juice. </a:t>
            </a:r>
            <a:endParaRPr lang="en-US" sz="2800" dirty="0" smtClean="0">
              <a:solidFill>
                <a:srgbClr val="000000"/>
              </a:solidFill>
              <a:effectLst/>
              <a:cs typeface="Times New Roman" panose="02020603050405020304" pitchFamily="18" charset="0"/>
            </a:endParaRPr>
          </a:p>
          <a:p>
            <a:pPr eaLnBrk="1" hangingPunct="1"/>
            <a:r>
              <a:rPr lang="ru-RU" sz="2800" dirty="0" smtClean="0">
                <a:solidFill>
                  <a:srgbClr val="000000"/>
                </a:solidFill>
                <a:effectLst/>
                <a:cs typeface="Times New Roman" panose="02020603050405020304" pitchFamily="18" charset="0"/>
              </a:rPr>
              <a:t>Their main components – enzymes, HCl and mucin. </a:t>
            </a:r>
            <a:endParaRPr lang="en-US" sz="2800" dirty="0" smtClean="0">
              <a:solidFill>
                <a:srgbClr val="000000"/>
              </a:solidFill>
              <a:effectLst/>
              <a:cs typeface="Times New Roman" panose="02020603050405020304" pitchFamily="18" charset="0"/>
            </a:endParaRPr>
          </a:p>
          <a:p>
            <a:pPr eaLnBrk="1" hangingPunct="1"/>
            <a:r>
              <a:rPr lang="ru-RU" sz="2800" dirty="0" smtClean="0">
                <a:solidFill>
                  <a:srgbClr val="000000"/>
                </a:solidFill>
                <a:effectLst/>
                <a:cs typeface="Times New Roman" panose="02020603050405020304" pitchFamily="18" charset="0"/>
              </a:rPr>
              <a:t>pH of morning saliva is neutral, after eating – sour – 0,8-1,5.</a:t>
            </a:r>
            <a:r>
              <a:rPr lang="ru-RU" sz="2800" dirty="0" smtClean="0">
                <a:solidFill>
                  <a:srgbClr val="000000"/>
                </a:solidFill>
                <a:effectLst/>
              </a:rPr>
              <a:t> </a:t>
            </a:r>
          </a:p>
          <a:p>
            <a:pPr algn="just" eaLnBrk="1" hangingPunct="1">
              <a:lnSpc>
                <a:spcPct val="90000"/>
              </a:lnSpc>
            </a:pPr>
            <a:r>
              <a:rPr lang="en-US" sz="2800" dirty="0" smtClean="0">
                <a:solidFill>
                  <a:schemeClr val="accent4">
                    <a:lumMod val="10000"/>
                  </a:schemeClr>
                </a:solidFill>
                <a:effectLst/>
                <a:cs typeface="Times New Roman" panose="02020603050405020304" pitchFamily="18" charset="0"/>
              </a:rPr>
              <a:t>Optimum </a:t>
            </a:r>
            <a:r>
              <a:rPr lang="en-US" sz="2800" dirty="0">
                <a:solidFill>
                  <a:schemeClr val="accent4">
                    <a:lumMod val="10000"/>
                  </a:schemeClr>
                </a:solidFill>
                <a:effectLst/>
                <a:cs typeface="Times New Roman" panose="02020603050405020304" pitchFamily="18" charset="0"/>
              </a:rPr>
              <a:t>pH of its activity is 1,5-2,0. </a:t>
            </a:r>
            <a:endParaRPr lang="en-US" sz="2800" dirty="0" smtClean="0">
              <a:solidFill>
                <a:schemeClr val="accent4">
                  <a:lumMod val="10000"/>
                </a:schemeClr>
              </a:solidFill>
              <a:effectLst/>
              <a:cs typeface="Times New Roman" panose="02020603050405020304" pitchFamily="18" charset="0"/>
            </a:endParaRPr>
          </a:p>
          <a:p>
            <a:pPr algn="just" eaLnBrk="1" hangingPunct="1">
              <a:lnSpc>
                <a:spcPct val="90000"/>
              </a:lnSpc>
            </a:pPr>
            <a:endParaRPr lang="en-US" sz="1400" dirty="0" smtClean="0">
              <a:solidFill>
                <a:schemeClr val="accent4">
                  <a:lumMod val="10000"/>
                </a:schemeClr>
              </a:solidFill>
              <a:effectLst/>
              <a:cs typeface="Times New Roman" panose="02020603050405020304" pitchFamily="18" charset="0"/>
            </a:endParaRPr>
          </a:p>
          <a:p>
            <a:pPr algn="just" eaLnBrk="1" hangingPunct="1">
              <a:lnSpc>
                <a:spcPct val="90000"/>
              </a:lnSpc>
            </a:pPr>
            <a:r>
              <a:rPr lang="en-US" sz="2800" dirty="0" err="1" smtClean="0">
                <a:solidFill>
                  <a:schemeClr val="accent4">
                    <a:lumMod val="10000"/>
                  </a:schemeClr>
                </a:solidFill>
                <a:effectLst/>
                <a:cs typeface="Times New Roman" panose="02020603050405020304" pitchFamily="18" charset="0"/>
              </a:rPr>
              <a:t>Pepsinogens</a:t>
            </a:r>
            <a:r>
              <a:rPr lang="en-US" sz="2800" dirty="0" smtClean="0">
                <a:solidFill>
                  <a:schemeClr val="accent4">
                    <a:lumMod val="10000"/>
                  </a:schemeClr>
                </a:solidFill>
                <a:effectLst/>
                <a:cs typeface="Times New Roman" panose="02020603050405020304" pitchFamily="18" charset="0"/>
              </a:rPr>
              <a:t> </a:t>
            </a:r>
            <a:r>
              <a:rPr lang="en-US" sz="2800" dirty="0">
                <a:solidFill>
                  <a:schemeClr val="accent4">
                    <a:lumMod val="10000"/>
                  </a:schemeClr>
                </a:solidFill>
                <a:effectLst/>
                <a:cs typeface="Times New Roman" panose="02020603050405020304" pitchFamily="18" charset="0"/>
              </a:rPr>
              <a:t>whose activity the most in the condition of pH 3,2-3,5 is </a:t>
            </a:r>
            <a:r>
              <a:rPr lang="en-US" sz="2800" dirty="0" err="1">
                <a:solidFill>
                  <a:schemeClr val="accent4">
                    <a:lumMod val="10000"/>
                  </a:schemeClr>
                </a:solidFill>
                <a:effectLst/>
                <a:cs typeface="Times New Roman" panose="02020603050405020304" pitchFamily="18" charset="0"/>
              </a:rPr>
              <a:t>gastrecsin</a:t>
            </a:r>
            <a:r>
              <a:rPr lang="en-US" sz="2800" dirty="0">
                <a:solidFill>
                  <a:schemeClr val="accent4">
                    <a:lumMod val="10000"/>
                  </a:schemeClr>
                </a:solidFill>
                <a:effectLst/>
                <a:cs typeface="Times New Roman" panose="02020603050405020304" pitchFamily="18" charset="0"/>
              </a:rPr>
              <a:t>. </a:t>
            </a:r>
            <a:endParaRPr lang="en-US" sz="2800" dirty="0" smtClean="0">
              <a:solidFill>
                <a:schemeClr val="accent4">
                  <a:lumMod val="10000"/>
                </a:schemeClr>
              </a:solidFill>
              <a:effectLst/>
              <a:cs typeface="Times New Roman" panose="02020603050405020304" pitchFamily="18" charset="0"/>
            </a:endParaRPr>
          </a:p>
          <a:p>
            <a:pPr algn="just" eaLnBrk="1" hangingPunct="1">
              <a:lnSpc>
                <a:spcPct val="90000"/>
              </a:lnSpc>
            </a:pPr>
            <a:endParaRPr lang="en-US" sz="1800" dirty="0" smtClean="0">
              <a:solidFill>
                <a:schemeClr val="accent4">
                  <a:lumMod val="10000"/>
                </a:schemeClr>
              </a:solidFill>
              <a:effectLst/>
              <a:cs typeface="Times New Roman" panose="02020603050405020304" pitchFamily="18" charset="0"/>
            </a:endParaRPr>
          </a:p>
          <a:p>
            <a:pPr algn="just" eaLnBrk="1" hangingPunct="1">
              <a:lnSpc>
                <a:spcPct val="90000"/>
              </a:lnSpc>
            </a:pPr>
            <a:r>
              <a:rPr lang="en-US" sz="2800" dirty="0" smtClean="0">
                <a:solidFill>
                  <a:schemeClr val="accent4">
                    <a:lumMod val="10000"/>
                  </a:schemeClr>
                </a:solidFill>
                <a:effectLst/>
                <a:cs typeface="Times New Roman" panose="02020603050405020304" pitchFamily="18" charset="0"/>
              </a:rPr>
              <a:t>In </a:t>
            </a:r>
            <a:r>
              <a:rPr lang="en-US" sz="2800" dirty="0">
                <a:solidFill>
                  <a:schemeClr val="accent4">
                    <a:lumMod val="10000"/>
                  </a:schemeClr>
                </a:solidFill>
                <a:effectLst/>
                <a:cs typeface="Times New Roman" panose="02020603050405020304" pitchFamily="18" charset="0"/>
              </a:rPr>
              <a:t>the </a:t>
            </a:r>
            <a:r>
              <a:rPr lang="en-US" sz="2800" dirty="0" smtClean="0">
                <a:solidFill>
                  <a:schemeClr val="accent4">
                    <a:lumMod val="10000"/>
                  </a:schemeClr>
                </a:solidFill>
                <a:effectLst/>
                <a:cs typeface="Times New Roman" panose="02020603050405020304" pitchFamily="18" charset="0"/>
              </a:rPr>
              <a:t>stomach, </a:t>
            </a:r>
            <a:r>
              <a:rPr lang="en-US" sz="2800" dirty="0">
                <a:solidFill>
                  <a:schemeClr val="accent4">
                    <a:lumMod val="10000"/>
                  </a:schemeClr>
                </a:solidFill>
                <a:effectLst/>
                <a:cs typeface="Times New Roman" panose="02020603050405020304" pitchFamily="18" charset="0"/>
              </a:rPr>
              <a:t>juice produces  lipase and gelatinize. </a:t>
            </a:r>
            <a:endParaRPr lang="en-US" sz="2800" dirty="0" smtClean="0">
              <a:solidFill>
                <a:schemeClr val="accent4">
                  <a:lumMod val="10000"/>
                </a:schemeClr>
              </a:solidFill>
              <a:effectLst/>
              <a:cs typeface="Times New Roman" panose="02020603050405020304" pitchFamily="18" charset="0"/>
            </a:endParaRPr>
          </a:p>
          <a:p>
            <a:pPr algn="just" eaLnBrk="1" hangingPunct="1">
              <a:lnSpc>
                <a:spcPct val="90000"/>
              </a:lnSpc>
            </a:pPr>
            <a:endParaRPr lang="en-US" sz="1800" dirty="0" smtClean="0">
              <a:solidFill>
                <a:schemeClr val="accent4">
                  <a:lumMod val="10000"/>
                </a:schemeClr>
              </a:solidFill>
              <a:effectLst/>
              <a:cs typeface="Times New Roman" panose="02020603050405020304" pitchFamily="18" charset="0"/>
            </a:endParaRPr>
          </a:p>
          <a:p>
            <a:pPr algn="just" eaLnBrk="1" hangingPunct="1">
              <a:lnSpc>
                <a:spcPct val="90000"/>
              </a:lnSpc>
            </a:pPr>
            <a:r>
              <a:rPr lang="en-US" sz="2800" dirty="0" err="1" smtClean="0">
                <a:solidFill>
                  <a:schemeClr val="accent4">
                    <a:lumMod val="10000"/>
                  </a:schemeClr>
                </a:solidFill>
                <a:effectLst/>
                <a:cs typeface="Times New Roman" panose="02020603050405020304" pitchFamily="18" charset="0"/>
              </a:rPr>
              <a:t>HCl</a:t>
            </a:r>
            <a:r>
              <a:rPr lang="en-US" sz="2800" dirty="0" smtClean="0">
                <a:solidFill>
                  <a:schemeClr val="accent4">
                    <a:lumMod val="10000"/>
                  </a:schemeClr>
                </a:solidFill>
                <a:effectLst/>
                <a:cs typeface="Times New Roman" panose="02020603050405020304" pitchFamily="18" charset="0"/>
              </a:rPr>
              <a:t> </a:t>
            </a:r>
            <a:r>
              <a:rPr lang="en-US" sz="2800" dirty="0">
                <a:solidFill>
                  <a:schemeClr val="accent4">
                    <a:lumMod val="10000"/>
                  </a:schemeClr>
                </a:solidFill>
                <a:effectLst/>
                <a:cs typeface="Times New Roman" panose="02020603050405020304" pitchFamily="18" charset="0"/>
              </a:rPr>
              <a:t>produce in parietal or </a:t>
            </a:r>
            <a:r>
              <a:rPr lang="en-US" sz="2800" dirty="0" err="1">
                <a:solidFill>
                  <a:schemeClr val="accent4">
                    <a:lumMod val="10000"/>
                  </a:schemeClr>
                </a:solidFill>
                <a:effectLst/>
                <a:cs typeface="Times New Roman" panose="02020603050405020304" pitchFamily="18" charset="0"/>
              </a:rPr>
              <a:t>oxyntic</a:t>
            </a:r>
            <a:r>
              <a:rPr lang="en-US" sz="2800" dirty="0">
                <a:solidFill>
                  <a:schemeClr val="accent4">
                    <a:lumMod val="10000"/>
                  </a:schemeClr>
                </a:solidFill>
                <a:effectLst/>
                <a:cs typeface="Times New Roman" panose="02020603050405020304" pitchFamily="18" charset="0"/>
              </a:rPr>
              <a:t> cells. pH of </a:t>
            </a:r>
            <a:r>
              <a:rPr lang="en-US" sz="2800" dirty="0" smtClean="0">
                <a:solidFill>
                  <a:schemeClr val="accent4">
                    <a:lumMod val="10000"/>
                  </a:schemeClr>
                </a:solidFill>
                <a:effectLst/>
                <a:cs typeface="Times New Roman" panose="02020603050405020304" pitchFamily="18" charset="0"/>
              </a:rPr>
              <a:t>its </a:t>
            </a:r>
            <a:r>
              <a:rPr lang="en-US" sz="2800" dirty="0">
                <a:solidFill>
                  <a:schemeClr val="accent4">
                    <a:lumMod val="10000"/>
                  </a:schemeClr>
                </a:solidFill>
                <a:effectLst/>
                <a:cs typeface="Times New Roman" panose="02020603050405020304" pitchFamily="18" charset="0"/>
              </a:rPr>
              <a:t>secrete is near 0,8. </a:t>
            </a:r>
            <a:endParaRPr lang="en-US" sz="2800" dirty="0" smtClean="0">
              <a:solidFill>
                <a:schemeClr val="accent4">
                  <a:lumMod val="10000"/>
                </a:schemeClr>
              </a:solidFill>
              <a:effectLst/>
              <a:cs typeface="Times New Roman" panose="02020603050405020304" pitchFamily="18" charset="0"/>
            </a:endParaRPr>
          </a:p>
          <a:p>
            <a:pPr algn="just" eaLnBrk="1" hangingPunct="1">
              <a:lnSpc>
                <a:spcPct val="90000"/>
              </a:lnSpc>
            </a:pPr>
            <a:endParaRPr lang="en-US" sz="2800" dirty="0" smtClean="0">
              <a:solidFill>
                <a:schemeClr val="accent4">
                  <a:lumMod val="10000"/>
                </a:schemeClr>
              </a:solidFill>
              <a:effectLst/>
              <a:cs typeface="Times New Roman" panose="02020603050405020304" pitchFamily="18" charset="0"/>
            </a:endParaRPr>
          </a:p>
          <a:p>
            <a:pPr algn="just" eaLnBrk="1" hangingPunct="1">
              <a:lnSpc>
                <a:spcPct val="90000"/>
              </a:lnSpc>
            </a:pPr>
            <a:r>
              <a:rPr lang="en-US" sz="2800" dirty="0" smtClean="0">
                <a:solidFill>
                  <a:schemeClr val="accent4">
                    <a:lumMod val="10000"/>
                  </a:schemeClr>
                </a:solidFill>
                <a:effectLst/>
                <a:cs typeface="Times New Roman" panose="02020603050405020304" pitchFamily="18" charset="0"/>
              </a:rPr>
              <a:t>These </a:t>
            </a:r>
            <a:r>
              <a:rPr lang="en-US" sz="2800" dirty="0">
                <a:solidFill>
                  <a:schemeClr val="accent4">
                    <a:lumMod val="10000"/>
                  </a:schemeClr>
                </a:solidFill>
                <a:effectLst/>
                <a:cs typeface="Times New Roman" panose="02020603050405020304" pitchFamily="18" charset="0"/>
              </a:rPr>
              <a:t>processes need </a:t>
            </a:r>
            <a:r>
              <a:rPr lang="en-US" sz="2800" dirty="0" smtClean="0">
                <a:solidFill>
                  <a:schemeClr val="accent4">
                    <a:lumMod val="10000"/>
                  </a:schemeClr>
                </a:solidFill>
                <a:effectLst/>
                <a:cs typeface="Times New Roman" panose="02020603050405020304" pitchFamily="18" charset="0"/>
              </a:rPr>
              <a:t>energy. </a:t>
            </a:r>
          </a:p>
          <a:p>
            <a:pPr algn="just" eaLnBrk="1" hangingPunct="1">
              <a:lnSpc>
                <a:spcPct val="90000"/>
              </a:lnSpc>
            </a:pPr>
            <a:endParaRPr lang="en-US" sz="1600" dirty="0" smtClean="0">
              <a:solidFill>
                <a:schemeClr val="accent4">
                  <a:lumMod val="10000"/>
                </a:schemeClr>
              </a:solidFill>
              <a:effectLst/>
              <a:cs typeface="Times New Roman" panose="02020603050405020304" pitchFamily="18" charset="0"/>
            </a:endParaRPr>
          </a:p>
          <a:p>
            <a:pPr eaLnBrk="1" hangingPunct="1">
              <a:lnSpc>
                <a:spcPct val="90000"/>
              </a:lnSpc>
            </a:pPr>
            <a:endParaRPr lang="uk-UA" sz="2800" dirty="0">
              <a:solidFill>
                <a:schemeClr val="accent4">
                  <a:lumMod val="10000"/>
                </a:schemeClr>
              </a:solidFill>
              <a:effectLst/>
            </a:endParaRPr>
          </a:p>
        </p:txBody>
      </p:sp>
    </p:spTree>
    <p:extLst>
      <p:ext uri="{BB962C8B-B14F-4D97-AF65-F5344CB8AC3E}">
        <p14:creationId xmlns="" xmlns:p14="http://schemas.microsoft.com/office/powerpoint/2010/main" val="27427052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981200" y="277813"/>
            <a:ext cx="8229600" cy="577850"/>
          </a:xfrm>
        </p:spPr>
        <p:txBody>
          <a:bodyPr/>
          <a:lstStyle/>
          <a:p>
            <a:pPr eaLnBrk="1" hangingPunct="1">
              <a:defRPr/>
            </a:pPr>
            <a:r>
              <a:rPr lang="en-US" sz="2800">
                <a:cs typeface="Times New Roman" panose="02020603050405020304" pitchFamily="18" charset="0"/>
              </a:rPr>
              <a:t>Composition of stomach juice and their properties</a:t>
            </a:r>
            <a:endParaRPr lang="ru-RU" sz="2800">
              <a:cs typeface="Times New Roman" panose="02020603050405020304" pitchFamily="18" charset="0"/>
            </a:endParaRPr>
          </a:p>
        </p:txBody>
      </p:sp>
      <p:sp>
        <p:nvSpPr>
          <p:cNvPr id="27651" name="Rectangle 3"/>
          <p:cNvSpPr>
            <a:spLocks noGrp="1" noChangeArrowheads="1"/>
          </p:cNvSpPr>
          <p:nvPr>
            <p:ph type="body" idx="1"/>
          </p:nvPr>
        </p:nvSpPr>
        <p:spPr>
          <a:xfrm>
            <a:off x="166255" y="914400"/>
            <a:ext cx="10949049" cy="5181600"/>
          </a:xfrm>
        </p:spPr>
        <p:txBody>
          <a:bodyPr/>
          <a:lstStyle/>
          <a:p>
            <a:pPr algn="just" eaLnBrk="1" hangingPunct="1">
              <a:lnSpc>
                <a:spcPct val="90000"/>
              </a:lnSpc>
            </a:pPr>
            <a:r>
              <a:rPr lang="en-US" sz="2800" dirty="0">
                <a:solidFill>
                  <a:srgbClr val="000000"/>
                </a:solidFill>
                <a:effectLst/>
                <a:cs typeface="Times New Roman" panose="02020603050405020304" pitchFamily="18" charset="0"/>
              </a:rPr>
              <a:t>There are 2 types of glands – </a:t>
            </a:r>
            <a:endParaRPr lang="en-US" sz="2800" dirty="0" smtClean="0">
              <a:solidFill>
                <a:srgbClr val="000000"/>
              </a:solidFill>
              <a:effectLst/>
              <a:cs typeface="Times New Roman" panose="02020603050405020304" pitchFamily="18" charset="0"/>
            </a:endParaRPr>
          </a:p>
          <a:p>
            <a:pPr algn="just" eaLnBrk="1" hangingPunct="1">
              <a:lnSpc>
                <a:spcPct val="90000"/>
              </a:lnSpc>
            </a:pPr>
            <a:endParaRPr lang="en-US" sz="2800" dirty="0" smtClean="0">
              <a:solidFill>
                <a:srgbClr val="000000"/>
              </a:solidFill>
              <a:effectLst/>
              <a:cs typeface="Times New Roman" panose="02020603050405020304" pitchFamily="18" charset="0"/>
            </a:endParaRPr>
          </a:p>
          <a:p>
            <a:pPr algn="just" eaLnBrk="1" hangingPunct="1">
              <a:lnSpc>
                <a:spcPct val="90000"/>
              </a:lnSpc>
            </a:pPr>
            <a:r>
              <a:rPr lang="en-US" sz="2800" dirty="0" smtClean="0">
                <a:solidFill>
                  <a:srgbClr val="000000"/>
                </a:solidFill>
                <a:effectLst/>
                <a:cs typeface="Times New Roman" panose="02020603050405020304" pitchFamily="18" charset="0"/>
              </a:rPr>
              <a:t>the </a:t>
            </a:r>
            <a:r>
              <a:rPr lang="en-US" sz="2800" dirty="0" err="1">
                <a:solidFill>
                  <a:srgbClr val="000000"/>
                </a:solidFill>
                <a:effectLst/>
                <a:cs typeface="Times New Roman" panose="02020603050405020304" pitchFamily="18" charset="0"/>
              </a:rPr>
              <a:t>oxyntic</a:t>
            </a:r>
            <a:r>
              <a:rPr lang="en-US" sz="2800" dirty="0">
                <a:solidFill>
                  <a:srgbClr val="000000"/>
                </a:solidFill>
                <a:effectLst/>
                <a:cs typeface="Times New Roman" panose="02020603050405020304" pitchFamily="18" charset="0"/>
              </a:rPr>
              <a:t> (or gastric) </a:t>
            </a:r>
            <a:endParaRPr lang="en-US" sz="2800" dirty="0" smtClean="0">
              <a:solidFill>
                <a:srgbClr val="000000"/>
              </a:solidFill>
              <a:effectLst/>
              <a:cs typeface="Times New Roman" panose="02020603050405020304" pitchFamily="18" charset="0"/>
            </a:endParaRPr>
          </a:p>
          <a:p>
            <a:pPr algn="just" eaLnBrk="1" hangingPunct="1">
              <a:lnSpc>
                <a:spcPct val="90000"/>
              </a:lnSpc>
            </a:pPr>
            <a:r>
              <a:rPr lang="en-US" sz="2800" dirty="0" smtClean="0">
                <a:solidFill>
                  <a:srgbClr val="000000"/>
                </a:solidFill>
                <a:effectLst/>
                <a:cs typeface="Times New Roman" panose="02020603050405020304" pitchFamily="18" charset="0"/>
              </a:rPr>
              <a:t>and </a:t>
            </a:r>
            <a:r>
              <a:rPr lang="en-US" sz="2800" dirty="0">
                <a:solidFill>
                  <a:srgbClr val="000000"/>
                </a:solidFill>
                <a:effectLst/>
                <a:cs typeface="Times New Roman" panose="02020603050405020304" pitchFamily="18" charset="0"/>
              </a:rPr>
              <a:t>the pyloric glands. </a:t>
            </a:r>
            <a:endParaRPr lang="en-US" sz="2800" dirty="0" smtClean="0">
              <a:solidFill>
                <a:srgbClr val="000000"/>
              </a:solidFill>
              <a:effectLst/>
              <a:cs typeface="Times New Roman" panose="02020603050405020304" pitchFamily="18" charset="0"/>
            </a:endParaRPr>
          </a:p>
          <a:p>
            <a:pPr algn="just" eaLnBrk="1" hangingPunct="1">
              <a:lnSpc>
                <a:spcPct val="90000"/>
              </a:lnSpc>
            </a:pPr>
            <a:endParaRPr lang="en-US" sz="2800" dirty="0" smtClean="0">
              <a:solidFill>
                <a:srgbClr val="000000"/>
              </a:solidFill>
              <a:effectLst/>
              <a:cs typeface="Times New Roman" panose="02020603050405020304" pitchFamily="18" charset="0"/>
            </a:endParaRPr>
          </a:p>
          <a:p>
            <a:pPr algn="just" eaLnBrk="1" hangingPunct="1">
              <a:lnSpc>
                <a:spcPct val="90000"/>
              </a:lnSpc>
            </a:pPr>
            <a:r>
              <a:rPr lang="en-US" sz="2800" dirty="0" smtClean="0">
                <a:solidFill>
                  <a:srgbClr val="000000"/>
                </a:solidFill>
                <a:effectLst/>
                <a:cs typeface="Times New Roman" panose="02020603050405020304" pitchFamily="18" charset="0"/>
              </a:rPr>
              <a:t>The </a:t>
            </a:r>
            <a:r>
              <a:rPr lang="en-US" sz="2800" dirty="0" err="1">
                <a:solidFill>
                  <a:srgbClr val="000000"/>
                </a:solidFill>
                <a:effectLst/>
                <a:cs typeface="Times New Roman" panose="02020603050405020304" pitchFamily="18" charset="0"/>
              </a:rPr>
              <a:t>oxyntic</a:t>
            </a:r>
            <a:r>
              <a:rPr lang="en-US" sz="2800" dirty="0">
                <a:solidFill>
                  <a:srgbClr val="000000"/>
                </a:solidFill>
                <a:effectLst/>
                <a:cs typeface="Times New Roman" panose="02020603050405020304" pitchFamily="18" charset="0"/>
              </a:rPr>
              <a:t> glands secrete hydrochloric acid, </a:t>
            </a:r>
            <a:r>
              <a:rPr lang="en-US" sz="2800" dirty="0" err="1">
                <a:solidFill>
                  <a:srgbClr val="000000"/>
                </a:solidFill>
                <a:effectLst/>
                <a:cs typeface="Times New Roman" panose="02020603050405020304" pitchFamily="18" charset="0"/>
              </a:rPr>
              <a:t>pepsinogen</a:t>
            </a:r>
            <a:r>
              <a:rPr lang="en-US" sz="2800" dirty="0">
                <a:solidFill>
                  <a:srgbClr val="000000"/>
                </a:solidFill>
                <a:effectLst/>
                <a:cs typeface="Times New Roman" panose="02020603050405020304" pitchFamily="18" charset="0"/>
              </a:rPr>
              <a:t>, intrinsic factor, and mucus. </a:t>
            </a:r>
            <a:endParaRPr lang="en-US" sz="2800" dirty="0" smtClean="0">
              <a:solidFill>
                <a:srgbClr val="000000"/>
              </a:solidFill>
              <a:effectLst/>
              <a:cs typeface="Times New Roman" panose="02020603050405020304" pitchFamily="18" charset="0"/>
            </a:endParaRPr>
          </a:p>
          <a:p>
            <a:pPr algn="just" eaLnBrk="1" hangingPunct="1">
              <a:lnSpc>
                <a:spcPct val="90000"/>
              </a:lnSpc>
            </a:pPr>
            <a:endParaRPr lang="en-US" sz="2800" dirty="0" smtClean="0">
              <a:solidFill>
                <a:srgbClr val="000000"/>
              </a:solidFill>
              <a:effectLst/>
              <a:cs typeface="Times New Roman" panose="02020603050405020304" pitchFamily="18" charset="0"/>
            </a:endParaRPr>
          </a:p>
          <a:p>
            <a:pPr algn="just" eaLnBrk="1" hangingPunct="1">
              <a:lnSpc>
                <a:spcPct val="90000"/>
              </a:lnSpc>
            </a:pPr>
            <a:r>
              <a:rPr lang="en-US" sz="2800" dirty="0" smtClean="0">
                <a:solidFill>
                  <a:srgbClr val="000000"/>
                </a:solidFill>
                <a:effectLst/>
                <a:cs typeface="Times New Roman" panose="02020603050405020304" pitchFamily="18" charset="0"/>
              </a:rPr>
              <a:t>The </a:t>
            </a:r>
            <a:r>
              <a:rPr lang="en-US" sz="2800" dirty="0">
                <a:solidFill>
                  <a:srgbClr val="000000"/>
                </a:solidFill>
                <a:effectLst/>
                <a:cs typeface="Times New Roman" panose="02020603050405020304" pitchFamily="18" charset="0"/>
              </a:rPr>
              <a:t>pyloric glands secrete mainly mucus. The main cells (peptic or chief cells) produce non active enzymes (</a:t>
            </a:r>
            <a:r>
              <a:rPr lang="en-US" sz="2800" dirty="0" err="1">
                <a:solidFill>
                  <a:srgbClr val="000000"/>
                </a:solidFill>
                <a:effectLst/>
                <a:cs typeface="Times New Roman" panose="02020603050405020304" pitchFamily="18" charset="0"/>
              </a:rPr>
              <a:t>pepsinogens</a:t>
            </a:r>
            <a:r>
              <a:rPr lang="en-US" sz="2800" dirty="0">
                <a:solidFill>
                  <a:srgbClr val="000000"/>
                </a:solidFill>
                <a:effectLst/>
                <a:cs typeface="Times New Roman" panose="02020603050405020304" pitchFamily="18" charset="0"/>
              </a:rPr>
              <a:t>). </a:t>
            </a:r>
            <a:endParaRPr lang="en-US" sz="2800" dirty="0" smtClean="0">
              <a:solidFill>
                <a:srgbClr val="000000"/>
              </a:solidFill>
              <a:effectLst/>
              <a:cs typeface="Times New Roman" panose="02020603050405020304" pitchFamily="18" charset="0"/>
            </a:endParaRPr>
          </a:p>
          <a:p>
            <a:pPr algn="just" eaLnBrk="1" hangingPunct="1">
              <a:lnSpc>
                <a:spcPct val="90000"/>
              </a:lnSpc>
            </a:pPr>
            <a:endParaRPr lang="en-US" sz="2800" dirty="0" smtClean="0">
              <a:solidFill>
                <a:srgbClr val="000000"/>
              </a:solidFill>
              <a:effectLst/>
              <a:cs typeface="Times New Roman" panose="02020603050405020304" pitchFamily="18" charset="0"/>
            </a:endParaRPr>
          </a:p>
          <a:p>
            <a:pPr algn="just" eaLnBrk="1" hangingPunct="1">
              <a:lnSpc>
                <a:spcPct val="90000"/>
              </a:lnSpc>
            </a:pPr>
            <a:r>
              <a:rPr lang="en-US" sz="2800" dirty="0" smtClean="0">
                <a:solidFill>
                  <a:srgbClr val="000000"/>
                </a:solidFill>
                <a:effectLst/>
                <a:cs typeface="Times New Roman" panose="02020603050405020304" pitchFamily="18" charset="0"/>
              </a:rPr>
              <a:t>There </a:t>
            </a:r>
            <a:r>
              <a:rPr lang="en-US" sz="2800" dirty="0">
                <a:solidFill>
                  <a:srgbClr val="000000"/>
                </a:solidFill>
                <a:effectLst/>
                <a:cs typeface="Times New Roman" panose="02020603050405020304" pitchFamily="18" charset="0"/>
              </a:rPr>
              <a:t>are 7 </a:t>
            </a:r>
            <a:r>
              <a:rPr lang="en-US" sz="2800" dirty="0" err="1">
                <a:solidFill>
                  <a:srgbClr val="000000"/>
                </a:solidFill>
                <a:effectLst/>
                <a:cs typeface="Times New Roman" panose="02020603050405020304" pitchFamily="18" charset="0"/>
              </a:rPr>
              <a:t>pepsinogens</a:t>
            </a:r>
            <a:r>
              <a:rPr lang="en-US" sz="2800" dirty="0">
                <a:solidFill>
                  <a:srgbClr val="000000"/>
                </a:solidFill>
                <a:effectLst/>
                <a:cs typeface="Times New Roman" panose="02020603050405020304" pitchFamily="18" charset="0"/>
              </a:rPr>
              <a:t>. They hydrolyzed proteins.</a:t>
            </a:r>
            <a:r>
              <a:rPr lang="en-US" sz="2400" dirty="0">
                <a:solidFill>
                  <a:srgbClr val="000000"/>
                </a:solidFill>
                <a:effectLst/>
                <a:cs typeface="Times New Roman" panose="02020603050405020304" pitchFamily="18" charset="0"/>
              </a:rPr>
              <a:t> </a:t>
            </a:r>
            <a:endParaRPr lang="ru-RU" sz="2400" dirty="0">
              <a:solidFill>
                <a:srgbClr val="000000"/>
              </a:solidFill>
              <a:effectLst/>
            </a:endParaRPr>
          </a:p>
        </p:txBody>
      </p:sp>
    </p:spTree>
    <p:extLst>
      <p:ext uri="{BB962C8B-B14F-4D97-AF65-F5344CB8AC3E}">
        <p14:creationId xmlns="" xmlns:p14="http://schemas.microsoft.com/office/powerpoint/2010/main" val="17274262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5" descr="image011"/>
          <p:cNvPicPr>
            <a:picLocks noGrp="1" noChangeAspect="1" noChangeArrowheads="1"/>
          </p:cNvPicPr>
          <p:nvPr>
            <p:ph/>
          </p:nvPr>
        </p:nvPicPr>
        <p:blipFill>
          <a:blip r:embed="rId2" cstate="print">
            <a:extLst>
              <a:ext uri="{28A0092B-C50C-407E-A947-70E740481C1C}">
                <a14:useLocalDpi xmlns="" xmlns:a14="http://schemas.microsoft.com/office/drawing/2010/main" val="0"/>
              </a:ext>
            </a:extLst>
          </a:blip>
          <a:srcRect/>
          <a:stretch>
            <a:fillRect/>
          </a:stretch>
        </p:blipFill>
        <p:spPr>
          <a:xfrm>
            <a:off x="1711306" y="366809"/>
            <a:ext cx="8572725" cy="6137405"/>
          </a:xfrm>
        </p:spPr>
      </p:pic>
    </p:spTree>
    <p:extLst>
      <p:ext uri="{BB962C8B-B14F-4D97-AF65-F5344CB8AC3E}">
        <p14:creationId xmlns="" xmlns:p14="http://schemas.microsoft.com/office/powerpoint/2010/main" val="11225092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3" name="Picture 2" descr="Image result for stomach histology"/>
          <p:cNvPicPr>
            <a:picLocks noChangeAspect="1" noChangeArrowheads="1"/>
          </p:cNvPicPr>
          <p:nvPr/>
        </p:nvPicPr>
        <p:blipFill>
          <a:blip r:embed="rId2" cstate="print"/>
          <a:srcRect/>
          <a:stretch>
            <a:fillRect/>
          </a:stretch>
        </p:blipFill>
        <p:spPr bwMode="auto">
          <a:xfrm>
            <a:off x="368134" y="273133"/>
            <a:ext cx="11132469" cy="615170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1" name="Rectangle 5"/>
          <p:cNvSpPr>
            <a:spLocks noGrp="1" noChangeArrowheads="1"/>
          </p:cNvSpPr>
          <p:nvPr>
            <p:ph type="title"/>
          </p:nvPr>
        </p:nvSpPr>
        <p:spPr>
          <a:xfrm>
            <a:off x="1981200" y="277813"/>
            <a:ext cx="8229600" cy="844550"/>
          </a:xfrm>
        </p:spPr>
        <p:txBody>
          <a:bodyPr/>
          <a:lstStyle/>
          <a:p>
            <a:pPr eaLnBrk="1" hangingPunct="1">
              <a:defRPr/>
            </a:pPr>
            <a:r>
              <a:rPr lang="en-US" smtClean="0"/>
              <a:t>Formation of hydrochloric acid</a:t>
            </a:r>
            <a:endParaRPr lang="uk-UA" smtClean="0"/>
          </a:p>
        </p:txBody>
      </p:sp>
      <p:pic>
        <p:nvPicPr>
          <p:cNvPr id="30723" name="Picture 4" descr="Новый Точечный рисунок (9)"/>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l="209" t="31125" r="22379" b="6750"/>
          <a:stretch>
            <a:fillRect/>
          </a:stretch>
        </p:blipFill>
        <p:spPr>
          <a:xfrm>
            <a:off x="4151314" y="1268414"/>
            <a:ext cx="5329237" cy="5400675"/>
          </a:xfrm>
          <a:solidFill>
            <a:schemeClr val="tx1"/>
          </a:solidFill>
          <a:ln cap="flat">
            <a:solidFill>
              <a:srgbClr val="000000"/>
            </a:solidFill>
            <a:miter lim="800000"/>
            <a:headEnd type="none" w="med" len="med"/>
            <a:tailEnd type="none" w="med" len="med"/>
          </a:ln>
          <a:extLst>
            <a:ext uri="{AF507438-7753-43E0-B8FC-AC1667EBCBE1}">
              <a14:hiddenEffects xmlns="" xmlns:a14="http://schemas.microsoft.com/office/drawing/2010/main">
                <a:effectLst>
                  <a:outerShdw dist="35921" dir="2700000" algn="ctr" rotWithShape="0">
                    <a:srgbClr val="808080"/>
                  </a:outerShdw>
                </a:effectLst>
              </a14:hiddenEffects>
            </a:ext>
          </a:extLst>
        </p:spPr>
      </p:pic>
      <p:sp>
        <p:nvSpPr>
          <p:cNvPr id="30724" name="Rectangle 8"/>
          <p:cNvSpPr>
            <a:spLocks noChangeArrowheads="1"/>
          </p:cNvSpPr>
          <p:nvPr/>
        </p:nvSpPr>
        <p:spPr bwMode="auto">
          <a:xfrm>
            <a:off x="4224338" y="1341439"/>
            <a:ext cx="647700" cy="358775"/>
          </a:xfrm>
          <a:prstGeom prst="rect">
            <a:avLst/>
          </a:prstGeom>
          <a:solidFill>
            <a:srgbClr val="FFFFFF"/>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fontAlgn="base">
              <a:spcBef>
                <a:spcPct val="0"/>
              </a:spcBef>
              <a:spcAft>
                <a:spcPct val="0"/>
              </a:spcAft>
            </a:pPr>
            <a:r>
              <a:rPr lang="en-US" sz="2400">
                <a:solidFill>
                  <a:srgbClr val="000000"/>
                </a:solidFill>
              </a:rPr>
              <a:t>stomach</a:t>
            </a:r>
            <a:endParaRPr lang="uk-UA" sz="2400">
              <a:solidFill>
                <a:srgbClr val="000000"/>
              </a:solidFill>
            </a:endParaRPr>
          </a:p>
        </p:txBody>
      </p:sp>
      <p:sp>
        <p:nvSpPr>
          <p:cNvPr id="30725" name="Rectangle 10"/>
          <p:cNvSpPr>
            <a:spLocks noChangeArrowheads="1"/>
          </p:cNvSpPr>
          <p:nvPr/>
        </p:nvSpPr>
        <p:spPr bwMode="auto">
          <a:xfrm>
            <a:off x="6240463" y="1628775"/>
            <a:ext cx="1511300" cy="287338"/>
          </a:xfrm>
          <a:prstGeom prst="rect">
            <a:avLst/>
          </a:prstGeom>
          <a:solidFill>
            <a:srgbClr val="FFFFFF"/>
          </a:solidFill>
          <a:ln w="12700" cap="sq">
            <a:solidFill>
              <a:srgbClr val="FFFFFF"/>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fontAlgn="base">
              <a:spcBef>
                <a:spcPct val="0"/>
              </a:spcBef>
              <a:spcAft>
                <a:spcPct val="0"/>
              </a:spcAft>
            </a:pPr>
            <a:r>
              <a:rPr lang="en-US" sz="2400">
                <a:solidFill>
                  <a:srgbClr val="000000"/>
                </a:solidFill>
              </a:rPr>
              <a:t>Parietal cell</a:t>
            </a:r>
            <a:endParaRPr lang="uk-UA" sz="2400">
              <a:solidFill>
                <a:srgbClr val="000000"/>
              </a:solidFill>
            </a:endParaRPr>
          </a:p>
        </p:txBody>
      </p:sp>
      <p:sp>
        <p:nvSpPr>
          <p:cNvPr id="30726" name="Rectangle 11"/>
          <p:cNvSpPr>
            <a:spLocks noChangeArrowheads="1"/>
          </p:cNvSpPr>
          <p:nvPr/>
        </p:nvSpPr>
        <p:spPr bwMode="auto">
          <a:xfrm>
            <a:off x="8832850" y="1916114"/>
            <a:ext cx="503238" cy="217487"/>
          </a:xfrm>
          <a:prstGeom prst="rect">
            <a:avLst/>
          </a:prstGeom>
          <a:solidFill>
            <a:srgbClr val="FFFFFF"/>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fontAlgn="base">
              <a:spcBef>
                <a:spcPct val="0"/>
              </a:spcBef>
              <a:spcAft>
                <a:spcPct val="0"/>
              </a:spcAft>
            </a:pPr>
            <a:r>
              <a:rPr lang="en-US" sz="2400">
                <a:solidFill>
                  <a:srgbClr val="000000"/>
                </a:solidFill>
              </a:rPr>
              <a:t>blood</a:t>
            </a:r>
            <a:endParaRPr lang="uk-UA" sz="2400">
              <a:solidFill>
                <a:srgbClr val="000000"/>
              </a:solidFill>
            </a:endParaRPr>
          </a:p>
        </p:txBody>
      </p:sp>
      <p:sp>
        <p:nvSpPr>
          <p:cNvPr id="30727" name="Rectangle 12"/>
          <p:cNvSpPr>
            <a:spLocks noChangeArrowheads="1"/>
          </p:cNvSpPr>
          <p:nvPr/>
        </p:nvSpPr>
        <p:spPr bwMode="auto">
          <a:xfrm>
            <a:off x="6240463" y="2276475"/>
            <a:ext cx="1295400" cy="215900"/>
          </a:xfrm>
          <a:prstGeom prst="rect">
            <a:avLst/>
          </a:prstGeom>
          <a:solidFill>
            <a:srgbClr val="FFFFFF"/>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fontAlgn="base">
              <a:spcBef>
                <a:spcPct val="0"/>
              </a:spcBef>
              <a:spcAft>
                <a:spcPct val="0"/>
              </a:spcAft>
            </a:pPr>
            <a:r>
              <a:rPr lang="en-US" sz="2400">
                <a:solidFill>
                  <a:srgbClr val="000000"/>
                </a:solidFill>
              </a:rPr>
              <a:t>metabolism</a:t>
            </a:r>
            <a:endParaRPr lang="uk-UA" sz="2400">
              <a:solidFill>
                <a:srgbClr val="000000"/>
              </a:solidFill>
            </a:endParaRPr>
          </a:p>
        </p:txBody>
      </p:sp>
      <p:sp>
        <p:nvSpPr>
          <p:cNvPr id="30728" name="Rectangle 13"/>
          <p:cNvSpPr>
            <a:spLocks noChangeArrowheads="1"/>
          </p:cNvSpPr>
          <p:nvPr/>
        </p:nvSpPr>
        <p:spPr bwMode="auto">
          <a:xfrm>
            <a:off x="7967663" y="5300663"/>
            <a:ext cx="215900" cy="144462"/>
          </a:xfrm>
          <a:prstGeom prst="rect">
            <a:avLst/>
          </a:prstGeom>
          <a:solidFill>
            <a:srgbClr val="FFFFFF"/>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fontAlgn="base">
              <a:spcBef>
                <a:spcPct val="0"/>
              </a:spcBef>
              <a:spcAft>
                <a:spcPct val="0"/>
              </a:spcAft>
            </a:pPr>
            <a:r>
              <a:rPr lang="en-US" sz="1200">
                <a:solidFill>
                  <a:srgbClr val="000000"/>
                </a:solidFill>
              </a:rPr>
              <a:t>se</a:t>
            </a:r>
            <a:endParaRPr lang="uk-UA" sz="1200">
              <a:solidFill>
                <a:srgbClr val="000000"/>
              </a:solidFill>
            </a:endParaRPr>
          </a:p>
        </p:txBody>
      </p:sp>
      <p:sp>
        <p:nvSpPr>
          <p:cNvPr id="30729" name="Rectangle 14"/>
          <p:cNvSpPr>
            <a:spLocks noChangeArrowheads="1"/>
          </p:cNvSpPr>
          <p:nvPr/>
        </p:nvSpPr>
        <p:spPr bwMode="auto">
          <a:xfrm>
            <a:off x="7248526" y="2852738"/>
            <a:ext cx="1223963" cy="144462"/>
          </a:xfrm>
          <a:prstGeom prst="rect">
            <a:avLst/>
          </a:prstGeom>
          <a:solidFill>
            <a:srgbClr val="FFFFFF"/>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fontAlgn="base">
              <a:spcBef>
                <a:spcPct val="0"/>
              </a:spcBef>
              <a:spcAft>
                <a:spcPct val="0"/>
              </a:spcAft>
            </a:pPr>
            <a:r>
              <a:rPr lang="en-US" sz="1400">
                <a:solidFill>
                  <a:srgbClr val="000000"/>
                </a:solidFill>
              </a:rPr>
              <a:t>carboanhydrase</a:t>
            </a:r>
            <a:endParaRPr lang="uk-UA" sz="1400">
              <a:solidFill>
                <a:srgbClr val="000000"/>
              </a:solidFill>
            </a:endParaRPr>
          </a:p>
        </p:txBody>
      </p:sp>
      <p:sp>
        <p:nvSpPr>
          <p:cNvPr id="10" name="مستطيل 9"/>
          <p:cNvSpPr/>
          <p:nvPr/>
        </p:nvSpPr>
        <p:spPr>
          <a:xfrm>
            <a:off x="0" y="1246908"/>
            <a:ext cx="3918857" cy="5133713"/>
          </a:xfrm>
          <a:prstGeom prst="rect">
            <a:avLst/>
          </a:prstGeom>
        </p:spPr>
        <p:txBody>
          <a:bodyPr wrap="square">
            <a:spAutoFit/>
          </a:bodyPr>
          <a:lstStyle/>
          <a:p>
            <a:pPr algn="just">
              <a:lnSpc>
                <a:spcPct val="90000"/>
              </a:lnSpc>
            </a:pPr>
            <a:r>
              <a:rPr lang="en-US" sz="2600" dirty="0" smtClean="0">
                <a:solidFill>
                  <a:schemeClr val="accent4">
                    <a:lumMod val="10000"/>
                  </a:schemeClr>
                </a:solidFill>
                <a:cs typeface="Times New Roman" panose="02020603050405020304" pitchFamily="18" charset="0"/>
              </a:rPr>
              <a:t>Mechanism of its production: </a:t>
            </a:r>
            <a:r>
              <a:rPr lang="en-US" sz="2600" dirty="0" err="1" smtClean="0">
                <a:solidFill>
                  <a:schemeClr val="accent4">
                    <a:lumMod val="10000"/>
                  </a:schemeClr>
                </a:solidFill>
                <a:cs typeface="Times New Roman" panose="02020603050405020304" pitchFamily="18" charset="0"/>
              </a:rPr>
              <a:t>Cl</a:t>
            </a:r>
            <a:r>
              <a:rPr lang="en-US" sz="2600" baseline="30000" dirty="0" smtClean="0">
                <a:solidFill>
                  <a:schemeClr val="accent4">
                    <a:lumMod val="10000"/>
                  </a:schemeClr>
                </a:solidFill>
                <a:cs typeface="Times New Roman" panose="02020603050405020304" pitchFamily="18" charset="0"/>
              </a:rPr>
              <a:t>-</a:t>
            </a:r>
            <a:r>
              <a:rPr lang="en-US" sz="2600" dirty="0" smtClean="0">
                <a:solidFill>
                  <a:schemeClr val="accent4">
                    <a:lumMod val="10000"/>
                  </a:schemeClr>
                </a:solidFill>
                <a:cs typeface="Times New Roman" panose="02020603050405020304" pitchFamily="18" charset="0"/>
              </a:rPr>
              <a:t> actively transported in the </a:t>
            </a:r>
            <a:r>
              <a:rPr lang="en-US" sz="2600" dirty="0" err="1" smtClean="0">
                <a:solidFill>
                  <a:schemeClr val="accent4">
                    <a:lumMod val="10000"/>
                  </a:schemeClr>
                </a:solidFill>
                <a:cs typeface="Times New Roman" panose="02020603050405020304" pitchFamily="18" charset="0"/>
              </a:rPr>
              <a:t>canaliculi</a:t>
            </a:r>
            <a:r>
              <a:rPr lang="en-US" sz="2600" dirty="0" smtClean="0">
                <a:solidFill>
                  <a:schemeClr val="accent4">
                    <a:lumMod val="10000"/>
                  </a:schemeClr>
                </a:solidFill>
                <a:cs typeface="Times New Roman" panose="02020603050405020304" pitchFamily="18" charset="0"/>
              </a:rPr>
              <a:t>, Na</a:t>
            </a:r>
            <a:r>
              <a:rPr lang="en-US" sz="2600" baseline="30000" dirty="0" smtClean="0">
                <a:solidFill>
                  <a:schemeClr val="accent4">
                    <a:lumMod val="10000"/>
                  </a:schemeClr>
                </a:solidFill>
                <a:cs typeface="Times New Roman" panose="02020603050405020304" pitchFamily="18" charset="0"/>
              </a:rPr>
              <a:t>+</a:t>
            </a:r>
            <a:r>
              <a:rPr lang="en-US" sz="2600" dirty="0" smtClean="0">
                <a:solidFill>
                  <a:schemeClr val="accent4">
                    <a:lumMod val="10000"/>
                  </a:schemeClr>
                </a:solidFill>
                <a:cs typeface="Times New Roman" panose="02020603050405020304" pitchFamily="18" charset="0"/>
              </a:rPr>
              <a:t> – from the canal into cytoplasm. H</a:t>
            </a:r>
            <a:r>
              <a:rPr lang="en-US" sz="2600" baseline="-30000" dirty="0" smtClean="0">
                <a:solidFill>
                  <a:schemeClr val="accent4">
                    <a:lumMod val="10000"/>
                  </a:schemeClr>
                </a:solidFill>
                <a:cs typeface="Times New Roman" panose="02020603050405020304" pitchFamily="18" charset="0"/>
              </a:rPr>
              <a:t>2</a:t>
            </a:r>
            <a:r>
              <a:rPr lang="en-US" sz="2600" dirty="0" smtClean="0">
                <a:solidFill>
                  <a:schemeClr val="accent4">
                    <a:lumMod val="10000"/>
                  </a:schemeClr>
                </a:solidFill>
                <a:cs typeface="Times New Roman" panose="02020603050405020304" pitchFamily="18" charset="0"/>
              </a:rPr>
              <a:t>O dissociated to H</a:t>
            </a:r>
            <a:r>
              <a:rPr lang="en-US" sz="2600" baseline="30000" dirty="0" smtClean="0">
                <a:solidFill>
                  <a:schemeClr val="accent4">
                    <a:lumMod val="10000"/>
                  </a:schemeClr>
                </a:solidFill>
                <a:cs typeface="Times New Roman" panose="02020603050405020304" pitchFamily="18" charset="0"/>
              </a:rPr>
              <a:t>+</a:t>
            </a:r>
            <a:r>
              <a:rPr lang="en-US" sz="2600" dirty="0" smtClean="0">
                <a:solidFill>
                  <a:schemeClr val="accent4">
                    <a:lumMod val="10000"/>
                  </a:schemeClr>
                </a:solidFill>
                <a:cs typeface="Times New Roman" panose="02020603050405020304" pitchFamily="18" charset="0"/>
              </a:rPr>
              <a:t> and OH</a:t>
            </a:r>
            <a:r>
              <a:rPr lang="en-US" sz="2600" baseline="30000" dirty="0" smtClean="0">
                <a:solidFill>
                  <a:schemeClr val="accent4">
                    <a:lumMod val="10000"/>
                  </a:schemeClr>
                </a:solidFill>
                <a:cs typeface="Times New Roman" panose="02020603050405020304" pitchFamily="18" charset="0"/>
              </a:rPr>
              <a:t>-</a:t>
            </a:r>
            <a:r>
              <a:rPr lang="en-US" sz="2600" dirty="0" smtClean="0">
                <a:solidFill>
                  <a:schemeClr val="accent4">
                    <a:lumMod val="10000"/>
                  </a:schemeClr>
                </a:solidFill>
                <a:cs typeface="Times New Roman" panose="02020603050405020304" pitchFamily="18" charset="0"/>
              </a:rPr>
              <a:t>. H</a:t>
            </a:r>
            <a:r>
              <a:rPr lang="en-US" sz="2600" baseline="30000" dirty="0" smtClean="0">
                <a:solidFill>
                  <a:schemeClr val="accent4">
                    <a:lumMod val="10000"/>
                  </a:schemeClr>
                </a:solidFill>
                <a:cs typeface="Times New Roman" panose="02020603050405020304" pitchFamily="18" charset="0"/>
              </a:rPr>
              <a:t>+</a:t>
            </a:r>
            <a:r>
              <a:rPr lang="en-US" sz="2600" dirty="0" smtClean="0">
                <a:solidFill>
                  <a:schemeClr val="accent4">
                    <a:lumMod val="10000"/>
                  </a:schemeClr>
                </a:solidFill>
                <a:cs typeface="Times New Roman" panose="02020603050405020304" pitchFamily="18" charset="0"/>
              </a:rPr>
              <a:t> actively go into </a:t>
            </a:r>
            <a:r>
              <a:rPr lang="en-US" sz="2600" dirty="0" err="1" smtClean="0">
                <a:solidFill>
                  <a:schemeClr val="accent4">
                    <a:lumMod val="10000"/>
                  </a:schemeClr>
                </a:solidFill>
                <a:cs typeface="Times New Roman" panose="02020603050405020304" pitchFamily="18" charset="0"/>
              </a:rPr>
              <a:t>canaliculi</a:t>
            </a:r>
            <a:r>
              <a:rPr lang="en-US" sz="2600" dirty="0" smtClean="0">
                <a:solidFill>
                  <a:schemeClr val="accent4">
                    <a:lumMod val="10000"/>
                  </a:schemeClr>
                </a:solidFill>
                <a:cs typeface="Times New Roman" panose="02020603050405020304" pitchFamily="18" charset="0"/>
              </a:rPr>
              <a:t> in change of K</a:t>
            </a:r>
            <a:r>
              <a:rPr lang="en-US" sz="2600" baseline="30000" dirty="0" smtClean="0">
                <a:solidFill>
                  <a:schemeClr val="accent4">
                    <a:lumMod val="10000"/>
                  </a:schemeClr>
                </a:solidFill>
                <a:cs typeface="Times New Roman" panose="02020603050405020304" pitchFamily="18" charset="0"/>
              </a:rPr>
              <a:t>+</a:t>
            </a:r>
            <a:r>
              <a:rPr lang="en-US" sz="2600" dirty="0" smtClean="0">
                <a:solidFill>
                  <a:schemeClr val="accent4">
                    <a:lumMod val="10000"/>
                  </a:schemeClr>
                </a:solidFill>
                <a:cs typeface="Times New Roman" panose="02020603050405020304" pitchFamily="18" charset="0"/>
              </a:rPr>
              <a:t>. In these processes take place </a:t>
            </a:r>
            <a:r>
              <a:rPr lang="en-US" sz="2600" dirty="0" err="1" smtClean="0">
                <a:solidFill>
                  <a:schemeClr val="accent4">
                    <a:lumMod val="10000"/>
                  </a:schemeClr>
                </a:solidFill>
                <a:cs typeface="Times New Roman" panose="02020603050405020304" pitchFamily="18" charset="0"/>
              </a:rPr>
              <a:t>Na</a:t>
            </a:r>
            <a:r>
              <a:rPr lang="en-US" sz="2600" baseline="30000" dirty="0" err="1" smtClean="0">
                <a:solidFill>
                  <a:schemeClr val="accent4">
                    <a:lumMod val="10000"/>
                  </a:schemeClr>
                </a:solidFill>
                <a:cs typeface="Times New Roman" panose="02020603050405020304" pitchFamily="18" charset="0"/>
              </a:rPr>
              <a:t>+</a:t>
            </a:r>
            <a:r>
              <a:rPr lang="en-US" sz="2600" dirty="0" err="1" smtClean="0">
                <a:solidFill>
                  <a:schemeClr val="accent4">
                    <a:lumMod val="10000"/>
                  </a:schemeClr>
                </a:solidFill>
                <a:cs typeface="Times New Roman" panose="02020603050405020304" pitchFamily="18" charset="0"/>
              </a:rPr>
              <a:t>,K</a:t>
            </a:r>
            <a:r>
              <a:rPr lang="en-US" sz="2600" baseline="30000" dirty="0" smtClean="0">
                <a:solidFill>
                  <a:schemeClr val="accent4">
                    <a:lumMod val="10000"/>
                  </a:schemeClr>
                </a:solidFill>
                <a:cs typeface="Times New Roman" panose="02020603050405020304" pitchFamily="18" charset="0"/>
              </a:rPr>
              <a:t>+</a:t>
            </a:r>
            <a:r>
              <a:rPr lang="en-US" sz="2600" dirty="0" smtClean="0">
                <a:solidFill>
                  <a:schemeClr val="accent4">
                    <a:lumMod val="10000"/>
                  </a:schemeClr>
                </a:solidFill>
                <a:cs typeface="Times New Roman" panose="02020603050405020304" pitchFamily="18" charset="0"/>
              </a:rPr>
              <a:t>-</a:t>
            </a:r>
            <a:r>
              <a:rPr lang="en-US" sz="2600" dirty="0" err="1" smtClean="0">
                <a:solidFill>
                  <a:schemeClr val="accent4">
                    <a:lumMod val="10000"/>
                  </a:schemeClr>
                </a:solidFill>
                <a:cs typeface="Times New Roman" panose="02020603050405020304" pitchFamily="18" charset="0"/>
              </a:rPr>
              <a:t>ATPase</a:t>
            </a:r>
            <a:r>
              <a:rPr lang="en-US" sz="2600" dirty="0" smtClean="0">
                <a:solidFill>
                  <a:schemeClr val="accent4">
                    <a:lumMod val="10000"/>
                  </a:schemeClr>
                </a:solidFill>
                <a:cs typeface="Times New Roman" panose="02020603050405020304" pitchFamily="18" charset="0"/>
              </a:rPr>
              <a:t>. CO</a:t>
            </a:r>
            <a:r>
              <a:rPr lang="en-US" sz="2600" baseline="-30000" dirty="0" smtClean="0">
                <a:solidFill>
                  <a:schemeClr val="accent4">
                    <a:lumMod val="10000"/>
                  </a:schemeClr>
                </a:solidFill>
                <a:cs typeface="Times New Roman" panose="02020603050405020304" pitchFamily="18" charset="0"/>
              </a:rPr>
              <a:t>2</a:t>
            </a:r>
            <a:r>
              <a:rPr lang="en-US" sz="2600" dirty="0" smtClean="0">
                <a:solidFill>
                  <a:schemeClr val="accent4">
                    <a:lumMod val="10000"/>
                  </a:schemeClr>
                </a:solidFill>
                <a:cs typeface="Times New Roman" panose="02020603050405020304" pitchFamily="18" charset="0"/>
              </a:rPr>
              <a:t>, which produce in cells act with H+ and syntheses HCO</a:t>
            </a:r>
            <a:r>
              <a:rPr lang="en-US" sz="2600" baseline="30000" dirty="0" smtClean="0">
                <a:solidFill>
                  <a:schemeClr val="accent4">
                    <a:lumMod val="10000"/>
                  </a:schemeClr>
                </a:solidFill>
                <a:cs typeface="Times New Roman" panose="02020603050405020304" pitchFamily="18" charset="0"/>
              </a:rPr>
              <a:t>-</a:t>
            </a:r>
            <a:r>
              <a:rPr lang="en-US" sz="2600" dirty="0" smtClean="0">
                <a:solidFill>
                  <a:schemeClr val="accent4">
                    <a:lumMod val="10000"/>
                  </a:schemeClr>
                </a:solidFill>
                <a:cs typeface="Times New Roman" panose="02020603050405020304" pitchFamily="18" charset="0"/>
              </a:rPr>
              <a:t>. This anion go into the cell in change by </a:t>
            </a:r>
            <a:r>
              <a:rPr lang="en-US" sz="2600" dirty="0" err="1" smtClean="0">
                <a:solidFill>
                  <a:schemeClr val="accent4">
                    <a:lumMod val="10000"/>
                  </a:schemeClr>
                </a:solidFill>
                <a:cs typeface="Times New Roman" panose="02020603050405020304" pitchFamily="18" charset="0"/>
              </a:rPr>
              <a:t>Cl</a:t>
            </a:r>
            <a:r>
              <a:rPr lang="en-US" sz="2600" baseline="30000" dirty="0" smtClean="0">
                <a:solidFill>
                  <a:schemeClr val="accent4">
                    <a:lumMod val="10000"/>
                  </a:schemeClr>
                </a:solidFill>
                <a:cs typeface="Times New Roman" panose="02020603050405020304" pitchFamily="18" charset="0"/>
              </a:rPr>
              <a:t>-</a:t>
            </a:r>
            <a:r>
              <a:rPr lang="en-US" sz="2600" dirty="0" smtClean="0">
                <a:solidFill>
                  <a:schemeClr val="accent4">
                    <a:lumMod val="10000"/>
                  </a:schemeClr>
                </a:solidFill>
                <a:cs typeface="Times New Roman" panose="02020603050405020304" pitchFamily="18" charset="0"/>
              </a:rPr>
              <a:t>.</a:t>
            </a:r>
            <a:endParaRPr lang="en-US" sz="2600" dirty="0">
              <a:solidFill>
                <a:schemeClr val="accent4">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272019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ru-RU" sz="4000">
                <a:solidFill>
                  <a:srgbClr val="000000"/>
                </a:solidFill>
                <a:effectLst/>
                <a:cs typeface="Times New Roman" panose="02020603050405020304" pitchFamily="18" charset="0"/>
              </a:rPr>
              <a:t>Role of the h</a:t>
            </a:r>
            <a:r>
              <a:rPr lang="uk-UA" sz="4000">
                <a:solidFill>
                  <a:srgbClr val="000000"/>
                </a:solidFill>
                <a:effectLst/>
                <a:cs typeface="Times New Roman" panose="02020603050405020304" pitchFamily="18" charset="0"/>
              </a:rPr>
              <a:t>ydrochloric acid in the digestion</a:t>
            </a:r>
            <a:endParaRPr lang="ru-RU" sz="4000">
              <a:solidFill>
                <a:srgbClr val="000000"/>
              </a:solidFill>
              <a:effectLst/>
              <a:cs typeface="Times New Roman" panose="02020603050405020304" pitchFamily="18" charset="0"/>
            </a:endParaRPr>
          </a:p>
        </p:txBody>
      </p:sp>
      <p:sp>
        <p:nvSpPr>
          <p:cNvPr id="31747" name="Rectangle 3"/>
          <p:cNvSpPr>
            <a:spLocks noGrp="1" noChangeArrowheads="1"/>
          </p:cNvSpPr>
          <p:nvPr>
            <p:ph type="body" idx="1"/>
          </p:nvPr>
        </p:nvSpPr>
        <p:spPr>
          <a:xfrm>
            <a:off x="2135188" y="1600200"/>
            <a:ext cx="8380412" cy="5029200"/>
          </a:xfrm>
        </p:spPr>
        <p:txBody>
          <a:bodyPr/>
          <a:lstStyle/>
          <a:p>
            <a:pPr eaLnBrk="1" hangingPunct="1">
              <a:lnSpc>
                <a:spcPct val="90000"/>
              </a:lnSpc>
            </a:pPr>
            <a:r>
              <a:rPr lang="ru-RU" smtClean="0">
                <a:solidFill>
                  <a:srgbClr val="000000"/>
                </a:solidFill>
                <a:effectLst/>
                <a:cs typeface="Times New Roman" panose="02020603050405020304" pitchFamily="18" charset="0"/>
              </a:rPr>
              <a:t>1. To promote the swell of protein; </a:t>
            </a:r>
            <a:endParaRPr lang="en-US" smtClean="0">
              <a:solidFill>
                <a:srgbClr val="000000"/>
              </a:solidFill>
              <a:effectLst/>
              <a:cs typeface="Times New Roman" panose="02020603050405020304" pitchFamily="18" charset="0"/>
            </a:endParaRPr>
          </a:p>
          <a:p>
            <a:pPr eaLnBrk="1" hangingPunct="1">
              <a:lnSpc>
                <a:spcPct val="90000"/>
              </a:lnSpc>
            </a:pPr>
            <a:r>
              <a:rPr lang="ru-RU" smtClean="0">
                <a:solidFill>
                  <a:srgbClr val="000000"/>
                </a:solidFill>
                <a:effectLst/>
                <a:cs typeface="Times New Roman" panose="02020603050405020304" pitchFamily="18" charset="0"/>
              </a:rPr>
              <a:t>2. To promote the change of pepsinogen in pepsins; </a:t>
            </a:r>
            <a:endParaRPr lang="en-US" smtClean="0">
              <a:solidFill>
                <a:srgbClr val="000000"/>
              </a:solidFill>
              <a:effectLst/>
              <a:cs typeface="Times New Roman" panose="02020603050405020304" pitchFamily="18" charset="0"/>
            </a:endParaRPr>
          </a:p>
          <a:p>
            <a:pPr eaLnBrk="1" hangingPunct="1">
              <a:lnSpc>
                <a:spcPct val="90000"/>
              </a:lnSpc>
            </a:pPr>
            <a:r>
              <a:rPr lang="ru-RU" smtClean="0">
                <a:solidFill>
                  <a:srgbClr val="000000"/>
                </a:solidFill>
                <a:effectLst/>
                <a:cs typeface="Times New Roman" panose="02020603050405020304" pitchFamily="18" charset="0"/>
              </a:rPr>
              <a:t>3. To make optimal conditions for actions of pepsins; </a:t>
            </a:r>
            <a:endParaRPr lang="en-US" smtClean="0">
              <a:solidFill>
                <a:srgbClr val="000000"/>
              </a:solidFill>
              <a:effectLst/>
              <a:cs typeface="Times New Roman" panose="02020603050405020304" pitchFamily="18" charset="0"/>
            </a:endParaRPr>
          </a:p>
          <a:p>
            <a:pPr eaLnBrk="1" hangingPunct="1">
              <a:lnSpc>
                <a:spcPct val="90000"/>
              </a:lnSpc>
            </a:pPr>
            <a:r>
              <a:rPr lang="ru-RU" smtClean="0">
                <a:solidFill>
                  <a:srgbClr val="000000"/>
                </a:solidFill>
                <a:effectLst/>
                <a:cs typeface="Times New Roman" panose="02020603050405020304" pitchFamily="18" charset="0"/>
              </a:rPr>
              <a:t>4. To fulfill protective role from bacteria; </a:t>
            </a:r>
            <a:endParaRPr lang="en-US" smtClean="0">
              <a:solidFill>
                <a:srgbClr val="000000"/>
              </a:solidFill>
              <a:effectLst/>
              <a:cs typeface="Times New Roman" panose="02020603050405020304" pitchFamily="18" charset="0"/>
            </a:endParaRPr>
          </a:p>
          <a:p>
            <a:pPr eaLnBrk="1" hangingPunct="1">
              <a:lnSpc>
                <a:spcPct val="90000"/>
              </a:lnSpc>
            </a:pPr>
            <a:r>
              <a:rPr lang="ru-RU" smtClean="0">
                <a:solidFill>
                  <a:srgbClr val="000000"/>
                </a:solidFill>
                <a:effectLst/>
                <a:cs typeface="Times New Roman" panose="02020603050405020304" pitchFamily="18" charset="0"/>
              </a:rPr>
              <a:t>5. To promote motor and evacuated functions of stomach; </a:t>
            </a:r>
            <a:endParaRPr lang="en-US" smtClean="0">
              <a:solidFill>
                <a:srgbClr val="000000"/>
              </a:solidFill>
              <a:effectLst/>
              <a:cs typeface="Times New Roman" panose="02020603050405020304" pitchFamily="18" charset="0"/>
            </a:endParaRPr>
          </a:p>
          <a:p>
            <a:pPr eaLnBrk="1" hangingPunct="1">
              <a:lnSpc>
                <a:spcPct val="90000"/>
              </a:lnSpc>
            </a:pPr>
            <a:r>
              <a:rPr lang="ru-RU" smtClean="0">
                <a:solidFill>
                  <a:srgbClr val="000000"/>
                </a:solidFill>
                <a:effectLst/>
                <a:cs typeface="Times New Roman" panose="02020603050405020304" pitchFamily="18" charset="0"/>
              </a:rPr>
              <a:t>6. To stimulate production of duodinum gormon – secretin.</a:t>
            </a:r>
            <a:r>
              <a:rPr lang="ru-RU" smtClean="0">
                <a:solidFill>
                  <a:srgbClr val="000000"/>
                </a:solidFill>
                <a:effectLst/>
              </a:rPr>
              <a:t> </a:t>
            </a:r>
          </a:p>
        </p:txBody>
      </p:sp>
    </p:spTree>
    <p:extLst>
      <p:ext uri="{BB962C8B-B14F-4D97-AF65-F5344CB8AC3E}">
        <p14:creationId xmlns="" xmlns:p14="http://schemas.microsoft.com/office/powerpoint/2010/main" val="33297161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981200" y="0"/>
            <a:ext cx="8229600" cy="793750"/>
          </a:xfrm>
        </p:spPr>
        <p:txBody>
          <a:bodyPr/>
          <a:lstStyle/>
          <a:p>
            <a:pPr eaLnBrk="1" hangingPunct="1">
              <a:defRPr/>
            </a:pPr>
            <a:r>
              <a:rPr lang="en-US" dirty="0" smtClean="0">
                <a:cs typeface="Times New Roman" panose="02020603050405020304" pitchFamily="18" charset="0"/>
              </a:rPr>
              <a:t>Phases of stomach secretion</a:t>
            </a:r>
            <a:endParaRPr lang="ru-RU" dirty="0" smtClean="0">
              <a:cs typeface="Times New Roman" panose="02020603050405020304" pitchFamily="18" charset="0"/>
            </a:endParaRPr>
          </a:p>
        </p:txBody>
      </p:sp>
      <p:sp>
        <p:nvSpPr>
          <p:cNvPr id="35843" name="Rectangle 3"/>
          <p:cNvSpPr>
            <a:spLocks noGrp="1" noChangeArrowheads="1"/>
          </p:cNvSpPr>
          <p:nvPr>
            <p:ph type="body" idx="1"/>
          </p:nvPr>
        </p:nvSpPr>
        <p:spPr>
          <a:xfrm>
            <a:off x="0" y="757402"/>
            <a:ext cx="9025247" cy="5732462"/>
          </a:xfrm>
        </p:spPr>
        <p:txBody>
          <a:bodyPr/>
          <a:lstStyle/>
          <a:p>
            <a:pPr algn="just" eaLnBrk="1" hangingPunct="1">
              <a:lnSpc>
                <a:spcPct val="90000"/>
              </a:lnSpc>
            </a:pPr>
            <a:r>
              <a:rPr lang="en-US" sz="2800" dirty="0" smtClean="0">
                <a:solidFill>
                  <a:srgbClr val="FFFF00"/>
                </a:solidFill>
                <a:effectLst/>
                <a:cs typeface="Times New Roman" panose="02020603050405020304" pitchFamily="18" charset="0"/>
              </a:rPr>
              <a:t>Cephalic Phase </a:t>
            </a:r>
            <a:r>
              <a:rPr lang="en-US" sz="2800" dirty="0" smtClean="0">
                <a:solidFill>
                  <a:srgbClr val="000000"/>
                </a:solidFill>
                <a:effectLst/>
                <a:cs typeface="Times New Roman" panose="02020603050405020304" pitchFamily="18" charset="0"/>
              </a:rPr>
              <a:t>S</a:t>
            </a:r>
            <a:r>
              <a:rPr lang="en-US" sz="2800" dirty="0" smtClean="0">
                <a:solidFill>
                  <a:srgbClr val="000000"/>
                </a:solidFill>
                <a:effectLst/>
                <a:cs typeface="Times New Roman" panose="02020603050405020304" pitchFamily="18" charset="0"/>
              </a:rPr>
              <a:t>mell</a:t>
            </a:r>
            <a:r>
              <a:rPr lang="en-US" sz="2800" dirty="0" smtClean="0">
                <a:solidFill>
                  <a:srgbClr val="000000"/>
                </a:solidFill>
                <a:effectLst/>
                <a:cs typeface="Times New Roman" panose="02020603050405020304" pitchFamily="18" charset="0"/>
              </a:rPr>
              <a:t>, </a:t>
            </a:r>
            <a:r>
              <a:rPr lang="en-US" sz="2800" dirty="0" smtClean="0">
                <a:solidFill>
                  <a:srgbClr val="000000"/>
                </a:solidFill>
                <a:effectLst/>
                <a:cs typeface="Times New Roman" panose="02020603050405020304" pitchFamily="18" charset="0"/>
              </a:rPr>
              <a:t>See</a:t>
            </a:r>
            <a:r>
              <a:rPr lang="en-US" sz="2800" dirty="0" smtClean="0">
                <a:solidFill>
                  <a:srgbClr val="000000"/>
                </a:solidFill>
                <a:effectLst/>
                <a:cs typeface="Times New Roman" panose="02020603050405020304" pitchFamily="18" charset="0"/>
              </a:rPr>
              <a:t>, Thinking</a:t>
            </a:r>
          </a:p>
          <a:p>
            <a:pPr algn="just" eaLnBrk="1" hangingPunct="1">
              <a:lnSpc>
                <a:spcPct val="90000"/>
              </a:lnSpc>
            </a:pPr>
            <a:endParaRPr lang="en-US" sz="1100" dirty="0" smtClean="0">
              <a:solidFill>
                <a:srgbClr val="000000"/>
              </a:solidFill>
              <a:effectLst/>
              <a:cs typeface="Times New Roman" panose="02020603050405020304" pitchFamily="18" charset="0"/>
            </a:endParaRPr>
          </a:p>
          <a:p>
            <a:pPr algn="just" eaLnBrk="1" hangingPunct="1">
              <a:lnSpc>
                <a:spcPct val="90000"/>
              </a:lnSpc>
            </a:pPr>
            <a:r>
              <a:rPr lang="en-US" sz="2800" dirty="0" smtClean="0">
                <a:solidFill>
                  <a:srgbClr val="FFFF00"/>
                </a:solidFill>
                <a:effectLst/>
                <a:cs typeface="Times New Roman" panose="02020603050405020304" pitchFamily="18" charset="0"/>
              </a:rPr>
              <a:t>Stomach </a:t>
            </a:r>
            <a:r>
              <a:rPr lang="en-US" sz="2800" dirty="0">
                <a:solidFill>
                  <a:srgbClr val="FFFF00"/>
                </a:solidFill>
                <a:effectLst/>
                <a:cs typeface="Times New Roman" panose="02020603050405020304" pitchFamily="18" charset="0"/>
              </a:rPr>
              <a:t>phase </a:t>
            </a:r>
            <a:r>
              <a:rPr lang="en-US" sz="2800" dirty="0">
                <a:solidFill>
                  <a:srgbClr val="000000"/>
                </a:solidFill>
                <a:effectLst/>
                <a:cs typeface="Times New Roman" panose="02020603050405020304" pitchFamily="18" charset="0"/>
              </a:rPr>
              <a:t>is depends on the quantity of food, which are present in stomach. It has </a:t>
            </a:r>
            <a:r>
              <a:rPr lang="en-US" sz="2800" dirty="0" err="1">
                <a:solidFill>
                  <a:srgbClr val="000000"/>
                </a:solidFill>
                <a:effectLst/>
                <a:cs typeface="Times New Roman" panose="02020603050405020304" pitchFamily="18" charset="0"/>
              </a:rPr>
              <a:t>vago-vagal</a:t>
            </a:r>
            <a:r>
              <a:rPr lang="en-US" sz="2800" dirty="0">
                <a:solidFill>
                  <a:srgbClr val="000000"/>
                </a:solidFill>
                <a:effectLst/>
                <a:cs typeface="Times New Roman" panose="02020603050405020304" pitchFamily="18" charset="0"/>
              </a:rPr>
              <a:t> reflexes (by mean of central nerves system) and local – peripheral reflexes, which are closed in stomach walls. Duration of these phase is longer and quantity of juice is much. It has </a:t>
            </a:r>
            <a:r>
              <a:rPr lang="en-US" sz="2800" dirty="0" err="1">
                <a:solidFill>
                  <a:srgbClr val="000000"/>
                </a:solidFill>
                <a:effectLst/>
                <a:cs typeface="Times New Roman" panose="02020603050405020304" pitchFamily="18" charset="0"/>
              </a:rPr>
              <a:t>humoral</a:t>
            </a:r>
            <a:r>
              <a:rPr lang="en-US" sz="2800" dirty="0">
                <a:solidFill>
                  <a:srgbClr val="000000"/>
                </a:solidFill>
                <a:effectLst/>
                <a:cs typeface="Times New Roman" panose="02020603050405020304" pitchFamily="18" charset="0"/>
              </a:rPr>
              <a:t> mechanisms too (production of </a:t>
            </a:r>
            <a:r>
              <a:rPr lang="en-US" sz="2800" dirty="0" err="1">
                <a:solidFill>
                  <a:srgbClr val="000000"/>
                </a:solidFill>
                <a:effectLst/>
                <a:cs typeface="Times New Roman" panose="02020603050405020304" pitchFamily="18" charset="0"/>
              </a:rPr>
              <a:t>gastrin</a:t>
            </a:r>
            <a:r>
              <a:rPr lang="en-US" sz="2800" dirty="0">
                <a:solidFill>
                  <a:srgbClr val="000000"/>
                </a:solidFill>
                <a:effectLst/>
                <a:cs typeface="Times New Roman" panose="02020603050405020304" pitchFamily="18" charset="0"/>
              </a:rPr>
              <a:t> and </a:t>
            </a:r>
            <a:r>
              <a:rPr lang="en-US" sz="2800" dirty="0" err="1">
                <a:solidFill>
                  <a:srgbClr val="000000"/>
                </a:solidFill>
                <a:effectLst/>
                <a:cs typeface="Times New Roman" panose="02020603050405020304" pitchFamily="18" charset="0"/>
              </a:rPr>
              <a:t>histamin</a:t>
            </a:r>
            <a:r>
              <a:rPr lang="en-US" sz="2800" dirty="0">
                <a:solidFill>
                  <a:srgbClr val="000000"/>
                </a:solidFill>
                <a:effectLst/>
                <a:cs typeface="Times New Roman" panose="02020603050405020304" pitchFamily="18" charset="0"/>
              </a:rPr>
              <a:t>.</a:t>
            </a:r>
            <a:endParaRPr lang="en-US" sz="2800" dirty="0">
              <a:solidFill>
                <a:srgbClr val="000000"/>
              </a:solidFill>
              <a:effectLst/>
              <a:latin typeface="Arial" panose="020B0604020202020204" pitchFamily="34" charset="0"/>
              <a:cs typeface="Arial" panose="020B0604020202020204" pitchFamily="34" charset="0"/>
            </a:endParaRPr>
          </a:p>
          <a:p>
            <a:pPr algn="just" eaLnBrk="1" hangingPunct="1">
              <a:lnSpc>
                <a:spcPct val="90000"/>
              </a:lnSpc>
            </a:pPr>
            <a:endParaRPr lang="en-US" sz="1100" dirty="0" smtClean="0">
              <a:solidFill>
                <a:srgbClr val="000000"/>
              </a:solidFill>
              <a:effectLst/>
              <a:cs typeface="Times New Roman" panose="02020603050405020304" pitchFamily="18" charset="0"/>
            </a:endParaRPr>
          </a:p>
          <a:p>
            <a:pPr algn="just" eaLnBrk="1" hangingPunct="1">
              <a:lnSpc>
                <a:spcPct val="90000"/>
              </a:lnSpc>
            </a:pPr>
            <a:r>
              <a:rPr lang="uk-UA" sz="2800" dirty="0" smtClean="0">
                <a:solidFill>
                  <a:srgbClr val="FFFF00"/>
                </a:solidFill>
                <a:effectLst/>
                <a:cs typeface="Times New Roman" panose="02020603050405020304" pitchFamily="18" charset="0"/>
              </a:rPr>
              <a:t>Intestine </a:t>
            </a:r>
            <a:r>
              <a:rPr lang="uk-UA" sz="2800" dirty="0">
                <a:solidFill>
                  <a:srgbClr val="FFFF00"/>
                </a:solidFill>
                <a:effectLst/>
                <a:cs typeface="Times New Roman" panose="02020603050405020304" pitchFamily="18" charset="0"/>
              </a:rPr>
              <a:t>phase</a:t>
            </a:r>
            <a:r>
              <a:rPr lang="en-US" sz="2800" dirty="0">
                <a:solidFill>
                  <a:srgbClr val="FFFF00"/>
                </a:solidFill>
                <a:effectLst/>
                <a:cs typeface="Times New Roman" panose="02020603050405020304" pitchFamily="18" charset="0"/>
              </a:rPr>
              <a:t>: </a:t>
            </a:r>
            <a:r>
              <a:rPr lang="en-US" sz="2800" dirty="0">
                <a:solidFill>
                  <a:srgbClr val="000000"/>
                </a:solidFill>
                <a:effectLst/>
                <a:cs typeface="Times New Roman" panose="02020603050405020304" pitchFamily="18" charset="0"/>
              </a:rPr>
              <a:t>p</a:t>
            </a:r>
            <a:r>
              <a:rPr lang="uk-UA" sz="2800" dirty="0">
                <a:solidFill>
                  <a:srgbClr val="000000"/>
                </a:solidFill>
                <a:effectLst/>
                <a:cs typeface="Times New Roman" panose="02020603050405020304" pitchFamily="18" charset="0"/>
              </a:rPr>
              <a:t>resence of food in the upper portion of small intestine can cause the stomach to secrete small amount of gastric juice. This probably results of gastrin are also released by the duodenal mucosa in response to distension or chemical stimuli of the same type as those that stimulate the stomach gastrin mechanism.</a:t>
            </a:r>
            <a:r>
              <a:rPr lang="en-US" sz="3600" dirty="0">
                <a:solidFill>
                  <a:srgbClr val="000000"/>
                </a:solidFill>
                <a:effectLst/>
                <a:cs typeface="Times New Roman" panose="02020603050405020304" pitchFamily="18" charset="0"/>
              </a:rPr>
              <a:t> </a:t>
            </a:r>
            <a:endParaRPr lang="ru-RU" sz="3600" dirty="0">
              <a:solidFill>
                <a:srgbClr val="000000"/>
              </a:solidFill>
              <a:effectLst/>
            </a:endParaRPr>
          </a:p>
        </p:txBody>
      </p:sp>
      <p:pic>
        <p:nvPicPr>
          <p:cNvPr id="4" name="Picture 5" descr="image00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085819" y="973775"/>
            <a:ext cx="3094306" cy="55220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4006052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Клен">
  <a:themeElements>
    <a:clrScheme name="Клен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Клен">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Клен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Клен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Клен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Клен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Клен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Клен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Клен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Клен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Клен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TotalTime>
  <Words>459</Words>
  <Application>Microsoft Office PowerPoint</Application>
  <PresentationFormat>مخصص</PresentationFormat>
  <Paragraphs>46</Paragraphs>
  <Slides>8</Slides>
  <Notes>0</Notes>
  <HiddenSlides>0</HiddenSlides>
  <MMClips>0</MMClips>
  <ScaleCrop>false</ScaleCrop>
  <HeadingPairs>
    <vt:vector size="4" baseType="variant">
      <vt:variant>
        <vt:lpstr>سمة</vt:lpstr>
      </vt:variant>
      <vt:variant>
        <vt:i4>2</vt:i4>
      </vt:variant>
      <vt:variant>
        <vt:lpstr>عناوين الشرائح</vt:lpstr>
      </vt:variant>
      <vt:variant>
        <vt:i4>8</vt:i4>
      </vt:variant>
    </vt:vector>
  </HeadingPairs>
  <TitlesOfParts>
    <vt:vector size="10" baseType="lpstr">
      <vt:lpstr>Office Theme</vt:lpstr>
      <vt:lpstr>Клен</vt:lpstr>
      <vt:lpstr>Functions of stomach</vt:lpstr>
      <vt:lpstr>الشريحة 2</vt:lpstr>
      <vt:lpstr>Composition of stomach juice and their properties</vt:lpstr>
      <vt:lpstr>الشريحة 4</vt:lpstr>
      <vt:lpstr>الشريحة 5</vt:lpstr>
      <vt:lpstr>Formation of hydrochloric acid</vt:lpstr>
      <vt:lpstr>Role of the hydrochloric acid in the digestion</vt:lpstr>
      <vt:lpstr>Phases of stomach secretion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Functions of stomach</dc:title>
  <dc:creator>hossam ebaid</dc:creator>
  <cp:lastModifiedBy>المستخدم</cp:lastModifiedBy>
  <cp:revision>16</cp:revision>
  <dcterms:created xsi:type="dcterms:W3CDTF">2016-10-09T17:40:24Z</dcterms:created>
  <dcterms:modified xsi:type="dcterms:W3CDTF">2017-11-01T06:48:43Z</dcterms:modified>
</cp:coreProperties>
</file>