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97" r:id="rId2"/>
    <p:sldId id="298" r:id="rId3"/>
    <p:sldId id="265" r:id="rId4"/>
    <p:sldId id="268" r:id="rId5"/>
    <p:sldId id="267" r:id="rId6"/>
    <p:sldId id="269" r:id="rId7"/>
    <p:sldId id="260" r:id="rId8"/>
    <p:sldId id="262" r:id="rId9"/>
    <p:sldId id="261" r:id="rId10"/>
    <p:sldId id="299" r:id="rId11"/>
    <p:sldId id="263" r:id="rId12"/>
    <p:sldId id="30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E4877-2E07-4F0D-AB9B-C4B638D53480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</dgm:pt>
    <dgm:pt modelId="{A34C8F11-3FDD-45E1-9EA0-662271839A56}">
      <dgm:prSet phldrT="[Text]" custT="1"/>
      <dgm:spPr/>
      <dgm:t>
        <a:bodyPr/>
        <a:lstStyle/>
        <a:p>
          <a:r>
            <a:rPr lang="en-US" sz="2000" b="1" dirty="0" smtClean="0">
              <a:effectLst/>
            </a:rPr>
            <a:t>Competence</a:t>
          </a:r>
          <a:endParaRPr lang="en-US" sz="2000" dirty="0"/>
        </a:p>
      </dgm:t>
    </dgm:pt>
    <dgm:pt modelId="{F6E9828D-395F-4282-8C2A-D2B9E44479B4}" type="parTrans" cxnId="{9EA5D653-F01D-46F0-89A7-4F9D432D5CAE}">
      <dgm:prSet/>
      <dgm:spPr/>
      <dgm:t>
        <a:bodyPr/>
        <a:lstStyle/>
        <a:p>
          <a:endParaRPr lang="en-US"/>
        </a:p>
      </dgm:t>
    </dgm:pt>
    <dgm:pt modelId="{28119A7D-F352-4584-99E1-BC11FCCD64C3}" type="sibTrans" cxnId="{9EA5D653-F01D-46F0-89A7-4F9D432D5CAE}">
      <dgm:prSet/>
      <dgm:spPr/>
      <dgm:t>
        <a:bodyPr/>
        <a:lstStyle/>
        <a:p>
          <a:endParaRPr lang="en-US"/>
        </a:p>
      </dgm:t>
    </dgm:pt>
    <dgm:pt modelId="{40118CCE-8D07-4DD7-A093-FA4A2C74AF85}">
      <dgm:prSet phldrT="[Text]" custT="1"/>
      <dgm:spPr/>
      <dgm:t>
        <a:bodyPr/>
        <a:lstStyle/>
        <a:p>
          <a:r>
            <a:rPr lang="en-US" sz="2000" b="1" dirty="0" smtClean="0">
              <a:effectLst/>
            </a:rPr>
            <a:t>Integrity</a:t>
          </a:r>
          <a:endParaRPr lang="en-US" sz="2000" dirty="0"/>
        </a:p>
      </dgm:t>
    </dgm:pt>
    <dgm:pt modelId="{31ECF7E3-5DCC-4896-BEA9-A44B81A676CF}" type="parTrans" cxnId="{CA8260BC-AE68-4099-A866-73BBD264B1F8}">
      <dgm:prSet/>
      <dgm:spPr/>
      <dgm:t>
        <a:bodyPr/>
        <a:lstStyle/>
        <a:p>
          <a:endParaRPr lang="en-US"/>
        </a:p>
      </dgm:t>
    </dgm:pt>
    <dgm:pt modelId="{33AF40FE-F17B-410F-952E-16B69BD300C4}" type="sibTrans" cxnId="{CA8260BC-AE68-4099-A866-73BBD264B1F8}">
      <dgm:prSet/>
      <dgm:spPr/>
      <dgm:t>
        <a:bodyPr/>
        <a:lstStyle/>
        <a:p>
          <a:endParaRPr lang="en-US"/>
        </a:p>
      </dgm:t>
    </dgm:pt>
    <dgm:pt modelId="{C7225DCD-67D7-4958-B977-BACAB0F32AF7}">
      <dgm:prSet phldrT="[Text]" custT="1"/>
      <dgm:spPr/>
      <dgm:t>
        <a:bodyPr/>
        <a:lstStyle/>
        <a:p>
          <a:r>
            <a:rPr lang="en-US" sz="2000" b="1" dirty="0" smtClean="0">
              <a:effectLst/>
            </a:rPr>
            <a:t>Responsibility and Accountability</a:t>
          </a:r>
          <a:endParaRPr lang="en-US" sz="2000" dirty="0"/>
        </a:p>
      </dgm:t>
    </dgm:pt>
    <dgm:pt modelId="{0AA8AF50-9B24-4BCB-8B18-148E25BC84AA}" type="parTrans" cxnId="{7B7FDEFE-A929-4DDB-A2CA-C5E79B84F218}">
      <dgm:prSet/>
      <dgm:spPr/>
      <dgm:t>
        <a:bodyPr/>
        <a:lstStyle/>
        <a:p>
          <a:endParaRPr lang="en-US"/>
        </a:p>
      </dgm:t>
    </dgm:pt>
    <dgm:pt modelId="{5DB19267-A510-4084-9AE0-504D9B13139B}" type="sibTrans" cxnId="{7B7FDEFE-A929-4DDB-A2CA-C5E79B84F218}">
      <dgm:prSet/>
      <dgm:spPr/>
      <dgm:t>
        <a:bodyPr/>
        <a:lstStyle/>
        <a:p>
          <a:endParaRPr lang="en-US"/>
        </a:p>
      </dgm:t>
    </dgm:pt>
    <dgm:pt modelId="{BB2A8B5D-2631-41C0-B18D-E13C9A78AB99}">
      <dgm:prSet phldrT="[Text]" custT="1"/>
      <dgm:spPr/>
      <dgm:t>
        <a:bodyPr/>
        <a:lstStyle/>
        <a:p>
          <a:r>
            <a:rPr lang="en-US" sz="2000" b="1" dirty="0" smtClean="0">
              <a:effectLst/>
            </a:rPr>
            <a:t>Public </a:t>
          </a:r>
          <a:r>
            <a:rPr lang="en-US" sz="1800" b="1" dirty="0" smtClean="0">
              <a:effectLst/>
            </a:rPr>
            <a:t>Obligation</a:t>
          </a:r>
          <a:endParaRPr lang="en-US" sz="2000" dirty="0"/>
        </a:p>
      </dgm:t>
    </dgm:pt>
    <dgm:pt modelId="{12124C51-B8E0-4269-84A7-F6504C5E0677}" type="parTrans" cxnId="{FCE6A222-07F5-4E46-8836-F5DA95BEDA46}">
      <dgm:prSet/>
      <dgm:spPr/>
      <dgm:t>
        <a:bodyPr/>
        <a:lstStyle/>
        <a:p>
          <a:endParaRPr lang="en-US"/>
        </a:p>
      </dgm:t>
    </dgm:pt>
    <dgm:pt modelId="{0189107F-3C54-4D3E-A69C-B62A69360754}" type="sibTrans" cxnId="{FCE6A222-07F5-4E46-8836-F5DA95BEDA46}">
      <dgm:prSet/>
      <dgm:spPr/>
      <dgm:t>
        <a:bodyPr/>
        <a:lstStyle/>
        <a:p>
          <a:endParaRPr lang="en-US"/>
        </a:p>
      </dgm:t>
    </dgm:pt>
    <dgm:pt modelId="{52503CB2-23C2-461B-A832-4DAABD3BDDC3}" type="pres">
      <dgm:prSet presAssocID="{6FAE4877-2E07-4F0D-AB9B-C4B638D53480}" presName="compositeShape" presStyleCnt="0">
        <dgm:presLayoutVars>
          <dgm:chMax val="7"/>
          <dgm:dir/>
          <dgm:resizeHandles val="exact"/>
        </dgm:presLayoutVars>
      </dgm:prSet>
      <dgm:spPr/>
    </dgm:pt>
    <dgm:pt modelId="{3254DD26-7257-41DD-86FF-C3CD348871C1}" type="pres">
      <dgm:prSet presAssocID="{A34C8F11-3FDD-45E1-9EA0-662271839A56}" presName="circ1" presStyleLbl="vennNode1" presStyleIdx="0" presStyleCnt="4"/>
      <dgm:spPr/>
      <dgm:t>
        <a:bodyPr/>
        <a:lstStyle/>
        <a:p>
          <a:endParaRPr lang="en-US"/>
        </a:p>
      </dgm:t>
    </dgm:pt>
    <dgm:pt modelId="{66F32C43-6BBF-4225-AA7A-361941B3B676}" type="pres">
      <dgm:prSet presAssocID="{A34C8F11-3FDD-45E1-9EA0-662271839A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18399-4F49-4DCD-AC84-B9552BD0535E}" type="pres">
      <dgm:prSet presAssocID="{40118CCE-8D07-4DD7-A093-FA4A2C74AF85}" presName="circ2" presStyleLbl="vennNode1" presStyleIdx="1" presStyleCnt="4"/>
      <dgm:spPr/>
      <dgm:t>
        <a:bodyPr/>
        <a:lstStyle/>
        <a:p>
          <a:endParaRPr lang="en-US"/>
        </a:p>
      </dgm:t>
    </dgm:pt>
    <dgm:pt modelId="{29416101-69A3-453F-A83D-791368095993}" type="pres">
      <dgm:prSet presAssocID="{40118CCE-8D07-4DD7-A093-FA4A2C74AF8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809465-B0E3-4C47-937F-663533DC55D1}" type="pres">
      <dgm:prSet presAssocID="{C7225DCD-67D7-4958-B977-BACAB0F32AF7}" presName="circ3" presStyleLbl="vennNode1" presStyleIdx="2" presStyleCnt="4" custLinFactNeighborX="1708"/>
      <dgm:spPr/>
      <dgm:t>
        <a:bodyPr/>
        <a:lstStyle/>
        <a:p>
          <a:endParaRPr lang="en-US"/>
        </a:p>
      </dgm:t>
    </dgm:pt>
    <dgm:pt modelId="{0B099287-5205-48D3-9E8F-A15D5903BBEB}" type="pres">
      <dgm:prSet presAssocID="{C7225DCD-67D7-4958-B977-BACAB0F32AF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2AF23-5171-4E24-AB0A-ECF740D87DAE}" type="pres">
      <dgm:prSet presAssocID="{BB2A8B5D-2631-41C0-B18D-E13C9A78AB99}" presName="circ4" presStyleLbl="vennNode1" presStyleIdx="3" presStyleCnt="4"/>
      <dgm:spPr/>
      <dgm:t>
        <a:bodyPr/>
        <a:lstStyle/>
        <a:p>
          <a:endParaRPr lang="en-US"/>
        </a:p>
      </dgm:t>
    </dgm:pt>
    <dgm:pt modelId="{90EAF53C-CDB5-47BE-B0D6-86326BAEEE0C}" type="pres">
      <dgm:prSet presAssocID="{BB2A8B5D-2631-41C0-B18D-E13C9A78AB9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A69FC7-13FF-4C1B-B57F-EB45A951C11C}" type="presOf" srcId="{A34C8F11-3FDD-45E1-9EA0-662271839A56}" destId="{66F32C43-6BBF-4225-AA7A-361941B3B676}" srcOrd="1" destOrd="0" presId="urn:microsoft.com/office/officeart/2005/8/layout/venn1"/>
    <dgm:cxn modelId="{E94045CB-D0B4-41A4-B326-810F49E916CE}" type="presOf" srcId="{C7225DCD-67D7-4958-B977-BACAB0F32AF7}" destId="{0B099287-5205-48D3-9E8F-A15D5903BBEB}" srcOrd="1" destOrd="0" presId="urn:microsoft.com/office/officeart/2005/8/layout/venn1"/>
    <dgm:cxn modelId="{041232F3-424C-46C2-AAB5-12D18D3CEAE0}" type="presOf" srcId="{BB2A8B5D-2631-41C0-B18D-E13C9A78AB99}" destId="{D5E2AF23-5171-4E24-AB0A-ECF740D87DAE}" srcOrd="0" destOrd="0" presId="urn:microsoft.com/office/officeart/2005/8/layout/venn1"/>
    <dgm:cxn modelId="{AD3A3F82-889A-4009-897D-599DD9552305}" type="presOf" srcId="{C7225DCD-67D7-4958-B977-BACAB0F32AF7}" destId="{3C809465-B0E3-4C47-937F-663533DC55D1}" srcOrd="0" destOrd="0" presId="urn:microsoft.com/office/officeart/2005/8/layout/venn1"/>
    <dgm:cxn modelId="{CA8260BC-AE68-4099-A866-73BBD264B1F8}" srcId="{6FAE4877-2E07-4F0D-AB9B-C4B638D53480}" destId="{40118CCE-8D07-4DD7-A093-FA4A2C74AF85}" srcOrd="1" destOrd="0" parTransId="{31ECF7E3-5DCC-4896-BEA9-A44B81A676CF}" sibTransId="{33AF40FE-F17B-410F-952E-16B69BD300C4}"/>
    <dgm:cxn modelId="{0A8FBB9F-45CD-403F-A053-5009CEEC3407}" type="presOf" srcId="{6FAE4877-2E07-4F0D-AB9B-C4B638D53480}" destId="{52503CB2-23C2-461B-A832-4DAABD3BDDC3}" srcOrd="0" destOrd="0" presId="urn:microsoft.com/office/officeart/2005/8/layout/venn1"/>
    <dgm:cxn modelId="{7B7FDEFE-A929-4DDB-A2CA-C5E79B84F218}" srcId="{6FAE4877-2E07-4F0D-AB9B-C4B638D53480}" destId="{C7225DCD-67D7-4958-B977-BACAB0F32AF7}" srcOrd="2" destOrd="0" parTransId="{0AA8AF50-9B24-4BCB-8B18-148E25BC84AA}" sibTransId="{5DB19267-A510-4084-9AE0-504D9B13139B}"/>
    <dgm:cxn modelId="{9ACA2E43-BA46-405D-A157-BF5C4B9B92A0}" type="presOf" srcId="{40118CCE-8D07-4DD7-A093-FA4A2C74AF85}" destId="{29416101-69A3-453F-A83D-791368095993}" srcOrd="1" destOrd="0" presId="urn:microsoft.com/office/officeart/2005/8/layout/venn1"/>
    <dgm:cxn modelId="{CC343761-48D8-4413-90B3-9AE3E17DFFD8}" type="presOf" srcId="{BB2A8B5D-2631-41C0-B18D-E13C9A78AB99}" destId="{90EAF53C-CDB5-47BE-B0D6-86326BAEEE0C}" srcOrd="1" destOrd="0" presId="urn:microsoft.com/office/officeart/2005/8/layout/venn1"/>
    <dgm:cxn modelId="{CC074025-0A34-4235-BD99-DE904472011A}" type="presOf" srcId="{A34C8F11-3FDD-45E1-9EA0-662271839A56}" destId="{3254DD26-7257-41DD-86FF-C3CD348871C1}" srcOrd="0" destOrd="0" presId="urn:microsoft.com/office/officeart/2005/8/layout/venn1"/>
    <dgm:cxn modelId="{FCE6A222-07F5-4E46-8836-F5DA95BEDA46}" srcId="{6FAE4877-2E07-4F0D-AB9B-C4B638D53480}" destId="{BB2A8B5D-2631-41C0-B18D-E13C9A78AB99}" srcOrd="3" destOrd="0" parTransId="{12124C51-B8E0-4269-84A7-F6504C5E0677}" sibTransId="{0189107F-3C54-4D3E-A69C-B62A69360754}"/>
    <dgm:cxn modelId="{003D3D03-0986-4974-A5A9-7777CDB1853A}" type="presOf" srcId="{40118CCE-8D07-4DD7-A093-FA4A2C74AF85}" destId="{62718399-4F49-4DCD-AC84-B9552BD0535E}" srcOrd="0" destOrd="0" presId="urn:microsoft.com/office/officeart/2005/8/layout/venn1"/>
    <dgm:cxn modelId="{9EA5D653-F01D-46F0-89A7-4F9D432D5CAE}" srcId="{6FAE4877-2E07-4F0D-AB9B-C4B638D53480}" destId="{A34C8F11-3FDD-45E1-9EA0-662271839A56}" srcOrd="0" destOrd="0" parTransId="{F6E9828D-395F-4282-8C2A-D2B9E44479B4}" sibTransId="{28119A7D-F352-4584-99E1-BC11FCCD64C3}"/>
    <dgm:cxn modelId="{59E32F9B-80A6-4A5B-B31F-3DF5018FB2D1}" type="presParOf" srcId="{52503CB2-23C2-461B-A832-4DAABD3BDDC3}" destId="{3254DD26-7257-41DD-86FF-C3CD348871C1}" srcOrd="0" destOrd="0" presId="urn:microsoft.com/office/officeart/2005/8/layout/venn1"/>
    <dgm:cxn modelId="{9CBBC3C2-B8A6-4679-B012-B0B9D6A87D42}" type="presParOf" srcId="{52503CB2-23C2-461B-A832-4DAABD3BDDC3}" destId="{66F32C43-6BBF-4225-AA7A-361941B3B676}" srcOrd="1" destOrd="0" presId="urn:microsoft.com/office/officeart/2005/8/layout/venn1"/>
    <dgm:cxn modelId="{77D6D86B-DBC0-49B8-A04C-CE76431A35C5}" type="presParOf" srcId="{52503CB2-23C2-461B-A832-4DAABD3BDDC3}" destId="{62718399-4F49-4DCD-AC84-B9552BD0535E}" srcOrd="2" destOrd="0" presId="urn:microsoft.com/office/officeart/2005/8/layout/venn1"/>
    <dgm:cxn modelId="{A7880929-2442-4B6A-A442-0C9CB8EA29E8}" type="presParOf" srcId="{52503CB2-23C2-461B-A832-4DAABD3BDDC3}" destId="{29416101-69A3-453F-A83D-791368095993}" srcOrd="3" destOrd="0" presId="urn:microsoft.com/office/officeart/2005/8/layout/venn1"/>
    <dgm:cxn modelId="{587C0756-8D86-4096-B4E9-FF022A4AA911}" type="presParOf" srcId="{52503CB2-23C2-461B-A832-4DAABD3BDDC3}" destId="{3C809465-B0E3-4C47-937F-663533DC55D1}" srcOrd="4" destOrd="0" presId="urn:microsoft.com/office/officeart/2005/8/layout/venn1"/>
    <dgm:cxn modelId="{1CE96E73-BA10-42D1-B70F-B5A517666FA8}" type="presParOf" srcId="{52503CB2-23C2-461B-A832-4DAABD3BDDC3}" destId="{0B099287-5205-48D3-9E8F-A15D5903BBEB}" srcOrd="5" destOrd="0" presId="urn:microsoft.com/office/officeart/2005/8/layout/venn1"/>
    <dgm:cxn modelId="{ED20FEBF-D315-447C-8D86-DBB1BC28F18C}" type="presParOf" srcId="{52503CB2-23C2-461B-A832-4DAABD3BDDC3}" destId="{D5E2AF23-5171-4E24-AB0A-ECF740D87DAE}" srcOrd="6" destOrd="0" presId="urn:microsoft.com/office/officeart/2005/8/layout/venn1"/>
    <dgm:cxn modelId="{92EFBAB0-2460-4DBE-AAD4-14C00F9BD3BF}" type="presParOf" srcId="{52503CB2-23C2-461B-A832-4DAABD3BDDC3}" destId="{90EAF53C-CDB5-47BE-B0D6-86326BAEEE0C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255278-5BF5-4AA0-B28D-304C55BB5D79}" type="doc">
      <dgm:prSet loTypeId="urn:microsoft.com/office/officeart/2008/layout/VerticalCircle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8B1466B-1ECB-4739-AD32-B57C9CCEF697}">
      <dgm:prSet phldrT="[Text]" custT="1"/>
      <dgm:spPr/>
      <dgm:t>
        <a:bodyPr/>
        <a:lstStyle/>
        <a:p>
          <a:r>
            <a:rPr lang="en-US" sz="2400" dirty="0" smtClean="0"/>
            <a:t>     Industrial</a:t>
          </a:r>
          <a:endParaRPr lang="en-US" sz="2400" dirty="0"/>
        </a:p>
      </dgm:t>
    </dgm:pt>
    <dgm:pt modelId="{1FB2C6CC-1A30-4A21-804B-D3C87BD9568F}" type="parTrans" cxnId="{B5D0782D-1B5B-4210-AD22-BD7D3C5FE0D3}">
      <dgm:prSet/>
      <dgm:spPr/>
      <dgm:t>
        <a:bodyPr/>
        <a:lstStyle/>
        <a:p>
          <a:endParaRPr lang="en-US" sz="2400"/>
        </a:p>
      </dgm:t>
    </dgm:pt>
    <dgm:pt modelId="{6CB5135B-EB65-4957-AC50-2EB9BA9E3290}" type="sibTrans" cxnId="{B5D0782D-1B5B-4210-AD22-BD7D3C5FE0D3}">
      <dgm:prSet/>
      <dgm:spPr/>
      <dgm:t>
        <a:bodyPr/>
        <a:lstStyle/>
        <a:p>
          <a:endParaRPr lang="en-US" sz="2400"/>
        </a:p>
      </dgm:t>
    </dgm:pt>
    <dgm:pt modelId="{F6E5EF90-34E7-4234-8D25-38F61D56A578}">
      <dgm:prSet phldrT="[Text]" custT="1"/>
      <dgm:spPr/>
      <dgm:t>
        <a:bodyPr/>
        <a:lstStyle/>
        <a:p>
          <a:r>
            <a:rPr lang="en-US" sz="2400" dirty="0" smtClean="0"/>
            <a:t>     Petroleum</a:t>
          </a:r>
          <a:endParaRPr lang="en-US" sz="2400" dirty="0"/>
        </a:p>
      </dgm:t>
    </dgm:pt>
    <dgm:pt modelId="{4A841BD7-3692-4A55-AFE2-E2BD566C0090}" type="parTrans" cxnId="{8F0E0056-78EC-4BFC-81AE-E6890022A3CF}">
      <dgm:prSet/>
      <dgm:spPr/>
      <dgm:t>
        <a:bodyPr/>
        <a:lstStyle/>
        <a:p>
          <a:endParaRPr lang="en-US" sz="2400"/>
        </a:p>
      </dgm:t>
    </dgm:pt>
    <dgm:pt modelId="{81D1B75C-84EA-4347-82E8-AB751EDB8DDD}" type="sibTrans" cxnId="{8F0E0056-78EC-4BFC-81AE-E6890022A3CF}">
      <dgm:prSet/>
      <dgm:spPr/>
      <dgm:t>
        <a:bodyPr/>
        <a:lstStyle/>
        <a:p>
          <a:endParaRPr lang="en-US" sz="2400"/>
        </a:p>
      </dgm:t>
    </dgm:pt>
    <dgm:pt modelId="{6F0F8FBA-D405-421A-8E9F-A7DC1623BE6E}">
      <dgm:prSet phldrT="[Text]" custT="1"/>
      <dgm:spPr/>
      <dgm:t>
        <a:bodyPr/>
        <a:lstStyle/>
        <a:p>
          <a:r>
            <a:rPr lang="en-US" sz="2400" dirty="0" smtClean="0"/>
            <a:t>     Aerospace</a:t>
          </a:r>
          <a:endParaRPr lang="en-US" sz="2400" dirty="0"/>
        </a:p>
      </dgm:t>
    </dgm:pt>
    <dgm:pt modelId="{3466C381-46BF-4387-8238-90ACF9C89632}" type="parTrans" cxnId="{8BB47DB4-9475-448E-819F-64377ABB8F2E}">
      <dgm:prSet/>
      <dgm:spPr/>
      <dgm:t>
        <a:bodyPr/>
        <a:lstStyle/>
        <a:p>
          <a:endParaRPr lang="en-US" sz="2400"/>
        </a:p>
      </dgm:t>
    </dgm:pt>
    <dgm:pt modelId="{8997EF91-5386-48E6-A206-9F73ADFB5220}" type="sibTrans" cxnId="{8BB47DB4-9475-448E-819F-64377ABB8F2E}">
      <dgm:prSet/>
      <dgm:spPr/>
      <dgm:t>
        <a:bodyPr/>
        <a:lstStyle/>
        <a:p>
          <a:endParaRPr lang="en-US" sz="2400"/>
        </a:p>
      </dgm:t>
    </dgm:pt>
    <dgm:pt modelId="{03D41818-52D3-436E-99AC-E69973BD9B1B}">
      <dgm:prSet phldrT="[Text]" custT="1"/>
      <dgm:spPr/>
      <dgm:t>
        <a:bodyPr/>
        <a:lstStyle/>
        <a:p>
          <a:r>
            <a:rPr lang="en-US" sz="2400" dirty="0" smtClean="0"/>
            <a:t>     Nuclear</a:t>
          </a:r>
          <a:endParaRPr lang="en-US" sz="2400" dirty="0"/>
        </a:p>
      </dgm:t>
    </dgm:pt>
    <dgm:pt modelId="{A4581CB9-CE47-42DA-BAEC-B6CDBCB533EA}" type="parTrans" cxnId="{FFB3360D-F652-4439-B889-5F4F7653513F}">
      <dgm:prSet/>
      <dgm:spPr/>
      <dgm:t>
        <a:bodyPr/>
        <a:lstStyle/>
        <a:p>
          <a:endParaRPr lang="en-US" sz="2400"/>
        </a:p>
      </dgm:t>
    </dgm:pt>
    <dgm:pt modelId="{320C152C-E726-4213-867D-4EC99EA52555}" type="sibTrans" cxnId="{FFB3360D-F652-4439-B889-5F4F7653513F}">
      <dgm:prSet/>
      <dgm:spPr/>
      <dgm:t>
        <a:bodyPr/>
        <a:lstStyle/>
        <a:p>
          <a:endParaRPr lang="en-US" sz="2400"/>
        </a:p>
      </dgm:t>
    </dgm:pt>
    <dgm:pt modelId="{EA6D0312-7E5D-45AA-B508-6FE102672819}">
      <dgm:prSet phldrT="[Text]" custT="1"/>
      <dgm:spPr/>
      <dgm:t>
        <a:bodyPr/>
        <a:lstStyle/>
        <a:p>
          <a:r>
            <a:rPr lang="en-US" sz="2400" dirty="0" smtClean="0"/>
            <a:t>     Mechatronics</a:t>
          </a:r>
          <a:endParaRPr lang="en-US" sz="2400" dirty="0"/>
        </a:p>
      </dgm:t>
    </dgm:pt>
    <dgm:pt modelId="{6E73E751-4D50-4E64-9E2B-FB7AF791EC4F}" type="parTrans" cxnId="{D2B8516D-F48A-4F20-A8FF-169477C930D6}">
      <dgm:prSet/>
      <dgm:spPr/>
      <dgm:t>
        <a:bodyPr/>
        <a:lstStyle/>
        <a:p>
          <a:endParaRPr lang="en-US" sz="2400"/>
        </a:p>
      </dgm:t>
    </dgm:pt>
    <dgm:pt modelId="{290B0FFF-EDCA-451E-96A9-4516A2708FA9}" type="sibTrans" cxnId="{D2B8516D-F48A-4F20-A8FF-169477C930D6}">
      <dgm:prSet/>
      <dgm:spPr/>
      <dgm:t>
        <a:bodyPr/>
        <a:lstStyle/>
        <a:p>
          <a:endParaRPr lang="en-US" sz="2400"/>
        </a:p>
      </dgm:t>
    </dgm:pt>
    <dgm:pt modelId="{9F82A3F1-A4D3-4F56-9909-6650DB80D9CB}">
      <dgm:prSet phldrT="[Text]" custT="1"/>
      <dgm:spPr/>
      <dgm:t>
        <a:bodyPr/>
        <a:lstStyle/>
        <a:p>
          <a:r>
            <a:rPr lang="en-US" sz="2400" dirty="0" smtClean="0"/>
            <a:t>     </a:t>
          </a:r>
          <a:r>
            <a:rPr lang="en-US" sz="2000" dirty="0" smtClean="0"/>
            <a:t>Bio-Engineering</a:t>
          </a:r>
          <a:endParaRPr lang="en-US" sz="2000" dirty="0" smtClean="0"/>
        </a:p>
        <a:p>
          <a:endParaRPr lang="en-US" sz="2400" dirty="0"/>
        </a:p>
      </dgm:t>
    </dgm:pt>
    <dgm:pt modelId="{1B6B1B95-43D1-4A72-A7A6-FCC2808B3361}" type="parTrans" cxnId="{D262E193-FC25-4BCB-8385-E7E93B961FDC}">
      <dgm:prSet/>
      <dgm:spPr/>
      <dgm:t>
        <a:bodyPr/>
        <a:lstStyle/>
        <a:p>
          <a:endParaRPr lang="en-US"/>
        </a:p>
      </dgm:t>
    </dgm:pt>
    <dgm:pt modelId="{A564947D-0FFE-4A66-9D1C-01D66D6BE42C}" type="sibTrans" cxnId="{D262E193-FC25-4BCB-8385-E7E93B961FDC}">
      <dgm:prSet/>
      <dgm:spPr/>
      <dgm:t>
        <a:bodyPr/>
        <a:lstStyle/>
        <a:p>
          <a:endParaRPr lang="en-US"/>
        </a:p>
      </dgm:t>
    </dgm:pt>
    <dgm:pt modelId="{7983AA25-CC31-442A-B3D6-E5057009D59A}" type="pres">
      <dgm:prSet presAssocID="{4F255278-5BF5-4AA0-B28D-304C55BB5D79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9E6C2DA1-8533-421D-B243-0FE70CFF9069}" type="pres">
      <dgm:prSet presAssocID="{F8B1466B-1ECB-4739-AD32-B57C9CCEF697}" presName="noChildren" presStyleCnt="0"/>
      <dgm:spPr/>
    </dgm:pt>
    <dgm:pt modelId="{8EEDA9A9-CB89-483C-9787-7112703CBC9A}" type="pres">
      <dgm:prSet presAssocID="{F8B1466B-1ECB-4739-AD32-B57C9CCEF697}" presName="gap" presStyleCnt="0"/>
      <dgm:spPr/>
    </dgm:pt>
    <dgm:pt modelId="{413A8D12-CFA8-40D6-B81E-71AA7146F1DA}" type="pres">
      <dgm:prSet presAssocID="{F8B1466B-1ECB-4739-AD32-B57C9CCEF697}" presName="medCircle2" presStyleLbl="vennNode1" presStyleIdx="0" presStyleCnt="6"/>
      <dgm:spPr/>
    </dgm:pt>
    <dgm:pt modelId="{C21DBD95-44BF-4ED7-ACC5-2900688D869B}" type="pres">
      <dgm:prSet presAssocID="{F8B1466B-1ECB-4739-AD32-B57C9CCEF697}" presName="txLvlOnly1" presStyleLbl="revTx" presStyleIdx="0" presStyleCnt="6"/>
      <dgm:spPr/>
      <dgm:t>
        <a:bodyPr/>
        <a:lstStyle/>
        <a:p>
          <a:endParaRPr lang="en-US"/>
        </a:p>
      </dgm:t>
    </dgm:pt>
    <dgm:pt modelId="{2E54C924-860F-4852-8113-21B859F8FE3C}" type="pres">
      <dgm:prSet presAssocID="{F6E5EF90-34E7-4234-8D25-38F61D56A578}" presName="noChildren" presStyleCnt="0"/>
      <dgm:spPr/>
    </dgm:pt>
    <dgm:pt modelId="{1273ABFA-95E0-4217-AB72-C03C58889F85}" type="pres">
      <dgm:prSet presAssocID="{F6E5EF90-34E7-4234-8D25-38F61D56A578}" presName="gap" presStyleCnt="0"/>
      <dgm:spPr/>
    </dgm:pt>
    <dgm:pt modelId="{01723506-019E-43EB-86F5-14597D17E882}" type="pres">
      <dgm:prSet presAssocID="{F6E5EF90-34E7-4234-8D25-38F61D56A578}" presName="medCircle2" presStyleLbl="vennNode1" presStyleIdx="1" presStyleCnt="6"/>
      <dgm:spPr/>
    </dgm:pt>
    <dgm:pt modelId="{23AB8CED-CF9D-41B3-A777-E88E34315732}" type="pres">
      <dgm:prSet presAssocID="{F6E5EF90-34E7-4234-8D25-38F61D56A578}" presName="txLvlOnly1" presStyleLbl="revTx" presStyleIdx="1" presStyleCnt="6"/>
      <dgm:spPr/>
      <dgm:t>
        <a:bodyPr/>
        <a:lstStyle/>
        <a:p>
          <a:endParaRPr lang="en-US"/>
        </a:p>
      </dgm:t>
    </dgm:pt>
    <dgm:pt modelId="{40837093-CCD8-4560-A294-53372E83C93B}" type="pres">
      <dgm:prSet presAssocID="{6F0F8FBA-D405-421A-8E9F-A7DC1623BE6E}" presName="noChildren" presStyleCnt="0"/>
      <dgm:spPr/>
    </dgm:pt>
    <dgm:pt modelId="{CFE16297-B7C2-4072-B83D-928F95AE0378}" type="pres">
      <dgm:prSet presAssocID="{6F0F8FBA-D405-421A-8E9F-A7DC1623BE6E}" presName="gap" presStyleCnt="0"/>
      <dgm:spPr/>
    </dgm:pt>
    <dgm:pt modelId="{E53936C2-22DB-46E6-A9B9-71649C0ECB62}" type="pres">
      <dgm:prSet presAssocID="{6F0F8FBA-D405-421A-8E9F-A7DC1623BE6E}" presName="medCircle2" presStyleLbl="vennNode1" presStyleIdx="2" presStyleCnt="6"/>
      <dgm:spPr/>
    </dgm:pt>
    <dgm:pt modelId="{5D0E0F78-2A02-4288-8859-88940554C16A}" type="pres">
      <dgm:prSet presAssocID="{6F0F8FBA-D405-421A-8E9F-A7DC1623BE6E}" presName="txLvlOnly1" presStyleLbl="revTx" presStyleIdx="2" presStyleCnt="6"/>
      <dgm:spPr/>
      <dgm:t>
        <a:bodyPr/>
        <a:lstStyle/>
        <a:p>
          <a:endParaRPr lang="en-US"/>
        </a:p>
      </dgm:t>
    </dgm:pt>
    <dgm:pt modelId="{3C6DC194-F40A-4E96-BF55-6941E3F4333F}" type="pres">
      <dgm:prSet presAssocID="{03D41818-52D3-436E-99AC-E69973BD9B1B}" presName="noChildren" presStyleCnt="0"/>
      <dgm:spPr/>
    </dgm:pt>
    <dgm:pt modelId="{FED43BB9-C7C6-4206-9BF8-377737ECDAF5}" type="pres">
      <dgm:prSet presAssocID="{03D41818-52D3-436E-99AC-E69973BD9B1B}" presName="gap" presStyleCnt="0"/>
      <dgm:spPr/>
    </dgm:pt>
    <dgm:pt modelId="{2B1F5542-53F1-4636-B4E2-696CC7B02054}" type="pres">
      <dgm:prSet presAssocID="{03D41818-52D3-436E-99AC-E69973BD9B1B}" presName="medCircle2" presStyleLbl="vennNode1" presStyleIdx="3" presStyleCnt="6"/>
      <dgm:spPr/>
    </dgm:pt>
    <dgm:pt modelId="{C4BDF78C-4F6E-43D2-88DB-A0EDFCED2441}" type="pres">
      <dgm:prSet presAssocID="{03D41818-52D3-436E-99AC-E69973BD9B1B}" presName="txLvlOnly1" presStyleLbl="revTx" presStyleIdx="3" presStyleCnt="6"/>
      <dgm:spPr/>
      <dgm:t>
        <a:bodyPr/>
        <a:lstStyle/>
        <a:p>
          <a:endParaRPr lang="en-US"/>
        </a:p>
      </dgm:t>
    </dgm:pt>
    <dgm:pt modelId="{CEE01F26-4B6C-467C-8880-16742A70C90E}" type="pres">
      <dgm:prSet presAssocID="{EA6D0312-7E5D-45AA-B508-6FE102672819}" presName="noChildren" presStyleCnt="0"/>
      <dgm:spPr/>
    </dgm:pt>
    <dgm:pt modelId="{5022EA16-D08C-4AE7-96A5-B6F4B2CEAAB4}" type="pres">
      <dgm:prSet presAssocID="{EA6D0312-7E5D-45AA-B508-6FE102672819}" presName="gap" presStyleCnt="0"/>
      <dgm:spPr/>
    </dgm:pt>
    <dgm:pt modelId="{4CC6C0EA-1F32-4951-9539-56981C8EEAE2}" type="pres">
      <dgm:prSet presAssocID="{EA6D0312-7E5D-45AA-B508-6FE102672819}" presName="medCircle2" presStyleLbl="vennNode1" presStyleIdx="4" presStyleCnt="6"/>
      <dgm:spPr/>
    </dgm:pt>
    <dgm:pt modelId="{FEA21C6F-9F8B-41F5-A8C1-B0B01BB8BD6B}" type="pres">
      <dgm:prSet presAssocID="{EA6D0312-7E5D-45AA-B508-6FE102672819}" presName="txLvlOnly1" presStyleLbl="revTx" presStyleIdx="4" presStyleCnt="6"/>
      <dgm:spPr/>
      <dgm:t>
        <a:bodyPr/>
        <a:lstStyle/>
        <a:p>
          <a:endParaRPr lang="en-US"/>
        </a:p>
      </dgm:t>
    </dgm:pt>
    <dgm:pt modelId="{44C1E63D-5540-4F91-9CCE-ACE2C9EBBE85}" type="pres">
      <dgm:prSet presAssocID="{9F82A3F1-A4D3-4F56-9909-6650DB80D9CB}" presName="noChildren" presStyleCnt="0"/>
      <dgm:spPr/>
    </dgm:pt>
    <dgm:pt modelId="{6CEE7C63-0C1E-4B21-9F01-8C8E8D0CBCC0}" type="pres">
      <dgm:prSet presAssocID="{9F82A3F1-A4D3-4F56-9909-6650DB80D9CB}" presName="gap" presStyleCnt="0"/>
      <dgm:spPr/>
    </dgm:pt>
    <dgm:pt modelId="{5CFFC964-39F7-48C0-8B1E-8F045A3ECB79}" type="pres">
      <dgm:prSet presAssocID="{9F82A3F1-A4D3-4F56-9909-6650DB80D9CB}" presName="medCircle2" presStyleLbl="vennNode1" presStyleIdx="5" presStyleCnt="6" custLinFactNeighborX="2951"/>
      <dgm:spPr/>
    </dgm:pt>
    <dgm:pt modelId="{3DFC44E3-C4D9-459F-BCF5-B6DABB032EF5}" type="pres">
      <dgm:prSet presAssocID="{9F82A3F1-A4D3-4F56-9909-6650DB80D9CB}" presName="txLvlOnly1" presStyleLbl="revTx" presStyleIdx="5" presStyleCnt="6" custLinFactNeighborX="9925" custLinFactNeighborY="58937"/>
      <dgm:spPr/>
      <dgm:t>
        <a:bodyPr/>
        <a:lstStyle/>
        <a:p>
          <a:endParaRPr lang="en-US"/>
        </a:p>
      </dgm:t>
    </dgm:pt>
  </dgm:ptLst>
  <dgm:cxnLst>
    <dgm:cxn modelId="{FFB3360D-F652-4439-B889-5F4F7653513F}" srcId="{4F255278-5BF5-4AA0-B28D-304C55BB5D79}" destId="{03D41818-52D3-436E-99AC-E69973BD9B1B}" srcOrd="3" destOrd="0" parTransId="{A4581CB9-CE47-42DA-BAEC-B6CDBCB533EA}" sibTransId="{320C152C-E726-4213-867D-4EC99EA52555}"/>
    <dgm:cxn modelId="{D262E193-FC25-4BCB-8385-E7E93B961FDC}" srcId="{4F255278-5BF5-4AA0-B28D-304C55BB5D79}" destId="{9F82A3F1-A4D3-4F56-9909-6650DB80D9CB}" srcOrd="5" destOrd="0" parTransId="{1B6B1B95-43D1-4A72-A7A6-FCC2808B3361}" sibTransId="{A564947D-0FFE-4A66-9D1C-01D66D6BE42C}"/>
    <dgm:cxn modelId="{20898948-8AA7-446A-BAC8-CBD17A7C5FE1}" type="presOf" srcId="{9F82A3F1-A4D3-4F56-9909-6650DB80D9CB}" destId="{3DFC44E3-C4D9-459F-BCF5-B6DABB032EF5}" srcOrd="0" destOrd="0" presId="urn:microsoft.com/office/officeart/2008/layout/VerticalCircleList"/>
    <dgm:cxn modelId="{B5D0782D-1B5B-4210-AD22-BD7D3C5FE0D3}" srcId="{4F255278-5BF5-4AA0-B28D-304C55BB5D79}" destId="{F8B1466B-1ECB-4739-AD32-B57C9CCEF697}" srcOrd="0" destOrd="0" parTransId="{1FB2C6CC-1A30-4A21-804B-D3C87BD9568F}" sibTransId="{6CB5135B-EB65-4957-AC50-2EB9BA9E3290}"/>
    <dgm:cxn modelId="{34C520AD-72CF-40A1-BBF0-F3716E07A6CC}" type="presOf" srcId="{03D41818-52D3-436E-99AC-E69973BD9B1B}" destId="{C4BDF78C-4F6E-43D2-88DB-A0EDFCED2441}" srcOrd="0" destOrd="0" presId="urn:microsoft.com/office/officeart/2008/layout/VerticalCircleList"/>
    <dgm:cxn modelId="{655A8D89-39E5-4DAA-8D12-5C1A3DC33EA9}" type="presOf" srcId="{F8B1466B-1ECB-4739-AD32-B57C9CCEF697}" destId="{C21DBD95-44BF-4ED7-ACC5-2900688D869B}" srcOrd="0" destOrd="0" presId="urn:microsoft.com/office/officeart/2008/layout/VerticalCircleList"/>
    <dgm:cxn modelId="{8BB47DB4-9475-448E-819F-64377ABB8F2E}" srcId="{4F255278-5BF5-4AA0-B28D-304C55BB5D79}" destId="{6F0F8FBA-D405-421A-8E9F-A7DC1623BE6E}" srcOrd="2" destOrd="0" parTransId="{3466C381-46BF-4387-8238-90ACF9C89632}" sibTransId="{8997EF91-5386-48E6-A206-9F73ADFB5220}"/>
    <dgm:cxn modelId="{4E89FE84-C347-4755-BE8F-28A3192488C8}" type="presOf" srcId="{4F255278-5BF5-4AA0-B28D-304C55BB5D79}" destId="{7983AA25-CC31-442A-B3D6-E5057009D59A}" srcOrd="0" destOrd="0" presId="urn:microsoft.com/office/officeart/2008/layout/VerticalCircleList"/>
    <dgm:cxn modelId="{17C01758-784F-441D-AEF9-4CF357F0359D}" type="presOf" srcId="{F6E5EF90-34E7-4234-8D25-38F61D56A578}" destId="{23AB8CED-CF9D-41B3-A777-E88E34315732}" srcOrd="0" destOrd="0" presId="urn:microsoft.com/office/officeart/2008/layout/VerticalCircleList"/>
    <dgm:cxn modelId="{CAFCE137-7BB3-4BFC-9415-5940B90094EF}" type="presOf" srcId="{EA6D0312-7E5D-45AA-B508-6FE102672819}" destId="{FEA21C6F-9F8B-41F5-A8C1-B0B01BB8BD6B}" srcOrd="0" destOrd="0" presId="urn:microsoft.com/office/officeart/2008/layout/VerticalCircleList"/>
    <dgm:cxn modelId="{8F0E0056-78EC-4BFC-81AE-E6890022A3CF}" srcId="{4F255278-5BF5-4AA0-B28D-304C55BB5D79}" destId="{F6E5EF90-34E7-4234-8D25-38F61D56A578}" srcOrd="1" destOrd="0" parTransId="{4A841BD7-3692-4A55-AFE2-E2BD566C0090}" sibTransId="{81D1B75C-84EA-4347-82E8-AB751EDB8DDD}"/>
    <dgm:cxn modelId="{D2B8516D-F48A-4F20-A8FF-169477C930D6}" srcId="{4F255278-5BF5-4AA0-B28D-304C55BB5D79}" destId="{EA6D0312-7E5D-45AA-B508-6FE102672819}" srcOrd="4" destOrd="0" parTransId="{6E73E751-4D50-4E64-9E2B-FB7AF791EC4F}" sibTransId="{290B0FFF-EDCA-451E-96A9-4516A2708FA9}"/>
    <dgm:cxn modelId="{F332C168-416E-48B1-B2D1-5545FBCF44EF}" type="presOf" srcId="{6F0F8FBA-D405-421A-8E9F-A7DC1623BE6E}" destId="{5D0E0F78-2A02-4288-8859-88940554C16A}" srcOrd="0" destOrd="0" presId="urn:microsoft.com/office/officeart/2008/layout/VerticalCircleList"/>
    <dgm:cxn modelId="{ED618264-2CAB-4E9E-80E3-EA3678E5C73B}" type="presParOf" srcId="{7983AA25-CC31-442A-B3D6-E5057009D59A}" destId="{9E6C2DA1-8533-421D-B243-0FE70CFF9069}" srcOrd="0" destOrd="0" presId="urn:microsoft.com/office/officeart/2008/layout/VerticalCircleList"/>
    <dgm:cxn modelId="{EE31F9B4-2639-421B-A507-224CEAFE1116}" type="presParOf" srcId="{9E6C2DA1-8533-421D-B243-0FE70CFF9069}" destId="{8EEDA9A9-CB89-483C-9787-7112703CBC9A}" srcOrd="0" destOrd="0" presId="urn:microsoft.com/office/officeart/2008/layout/VerticalCircleList"/>
    <dgm:cxn modelId="{DD0E2008-BD13-4B2B-A019-9715D63950C4}" type="presParOf" srcId="{9E6C2DA1-8533-421D-B243-0FE70CFF9069}" destId="{413A8D12-CFA8-40D6-B81E-71AA7146F1DA}" srcOrd="1" destOrd="0" presId="urn:microsoft.com/office/officeart/2008/layout/VerticalCircleList"/>
    <dgm:cxn modelId="{9319C5C0-820C-4F0C-ABE5-CFC05242C812}" type="presParOf" srcId="{9E6C2DA1-8533-421D-B243-0FE70CFF9069}" destId="{C21DBD95-44BF-4ED7-ACC5-2900688D869B}" srcOrd="2" destOrd="0" presId="urn:microsoft.com/office/officeart/2008/layout/VerticalCircleList"/>
    <dgm:cxn modelId="{F6E195BD-BB64-4AE0-8E8F-779AB65511D2}" type="presParOf" srcId="{7983AA25-CC31-442A-B3D6-E5057009D59A}" destId="{2E54C924-860F-4852-8113-21B859F8FE3C}" srcOrd="1" destOrd="0" presId="urn:microsoft.com/office/officeart/2008/layout/VerticalCircleList"/>
    <dgm:cxn modelId="{60FEAE03-2303-4865-9B6F-1BE7E320D7F9}" type="presParOf" srcId="{2E54C924-860F-4852-8113-21B859F8FE3C}" destId="{1273ABFA-95E0-4217-AB72-C03C58889F85}" srcOrd="0" destOrd="0" presId="urn:microsoft.com/office/officeart/2008/layout/VerticalCircleList"/>
    <dgm:cxn modelId="{DBECB07F-87B3-426C-8DEE-B8ED51C43670}" type="presParOf" srcId="{2E54C924-860F-4852-8113-21B859F8FE3C}" destId="{01723506-019E-43EB-86F5-14597D17E882}" srcOrd="1" destOrd="0" presId="urn:microsoft.com/office/officeart/2008/layout/VerticalCircleList"/>
    <dgm:cxn modelId="{A7A71929-3F00-4306-AC7A-0A3B3B4A74F2}" type="presParOf" srcId="{2E54C924-860F-4852-8113-21B859F8FE3C}" destId="{23AB8CED-CF9D-41B3-A777-E88E34315732}" srcOrd="2" destOrd="0" presId="urn:microsoft.com/office/officeart/2008/layout/VerticalCircleList"/>
    <dgm:cxn modelId="{113B000F-381A-4CF3-8225-07600D898CA2}" type="presParOf" srcId="{7983AA25-CC31-442A-B3D6-E5057009D59A}" destId="{40837093-CCD8-4560-A294-53372E83C93B}" srcOrd="2" destOrd="0" presId="urn:microsoft.com/office/officeart/2008/layout/VerticalCircleList"/>
    <dgm:cxn modelId="{EFD812F9-5FD9-417F-AEB4-F44073EF8AE1}" type="presParOf" srcId="{40837093-CCD8-4560-A294-53372E83C93B}" destId="{CFE16297-B7C2-4072-B83D-928F95AE0378}" srcOrd="0" destOrd="0" presId="urn:microsoft.com/office/officeart/2008/layout/VerticalCircleList"/>
    <dgm:cxn modelId="{6DA2EEB9-33F0-4775-85F5-917218C8EF02}" type="presParOf" srcId="{40837093-CCD8-4560-A294-53372E83C93B}" destId="{E53936C2-22DB-46E6-A9B9-71649C0ECB62}" srcOrd="1" destOrd="0" presId="urn:microsoft.com/office/officeart/2008/layout/VerticalCircleList"/>
    <dgm:cxn modelId="{1223674F-810C-4B21-92FF-090818F06C88}" type="presParOf" srcId="{40837093-CCD8-4560-A294-53372E83C93B}" destId="{5D0E0F78-2A02-4288-8859-88940554C16A}" srcOrd="2" destOrd="0" presId="urn:microsoft.com/office/officeart/2008/layout/VerticalCircleList"/>
    <dgm:cxn modelId="{DFA6C072-4AD5-47FD-BFEC-B72902D4FACD}" type="presParOf" srcId="{7983AA25-CC31-442A-B3D6-E5057009D59A}" destId="{3C6DC194-F40A-4E96-BF55-6941E3F4333F}" srcOrd="3" destOrd="0" presId="urn:microsoft.com/office/officeart/2008/layout/VerticalCircleList"/>
    <dgm:cxn modelId="{74146050-EB93-45B1-87FA-C582DA870A22}" type="presParOf" srcId="{3C6DC194-F40A-4E96-BF55-6941E3F4333F}" destId="{FED43BB9-C7C6-4206-9BF8-377737ECDAF5}" srcOrd="0" destOrd="0" presId="urn:microsoft.com/office/officeart/2008/layout/VerticalCircleList"/>
    <dgm:cxn modelId="{2FAE556B-875D-4D8A-A061-57CEE4878270}" type="presParOf" srcId="{3C6DC194-F40A-4E96-BF55-6941E3F4333F}" destId="{2B1F5542-53F1-4636-B4E2-696CC7B02054}" srcOrd="1" destOrd="0" presId="urn:microsoft.com/office/officeart/2008/layout/VerticalCircleList"/>
    <dgm:cxn modelId="{20D48E45-12EA-479F-919C-9A21BB97A8A3}" type="presParOf" srcId="{3C6DC194-F40A-4E96-BF55-6941E3F4333F}" destId="{C4BDF78C-4F6E-43D2-88DB-A0EDFCED2441}" srcOrd="2" destOrd="0" presId="urn:microsoft.com/office/officeart/2008/layout/VerticalCircleList"/>
    <dgm:cxn modelId="{3A7F8541-885C-4CA0-8D1A-606964263A39}" type="presParOf" srcId="{7983AA25-CC31-442A-B3D6-E5057009D59A}" destId="{CEE01F26-4B6C-467C-8880-16742A70C90E}" srcOrd="4" destOrd="0" presId="urn:microsoft.com/office/officeart/2008/layout/VerticalCircleList"/>
    <dgm:cxn modelId="{657F4635-DC38-4877-B23D-A4D573E9F2BC}" type="presParOf" srcId="{CEE01F26-4B6C-467C-8880-16742A70C90E}" destId="{5022EA16-D08C-4AE7-96A5-B6F4B2CEAAB4}" srcOrd="0" destOrd="0" presId="urn:microsoft.com/office/officeart/2008/layout/VerticalCircleList"/>
    <dgm:cxn modelId="{3D0AC9DE-F2DB-4BE7-9645-E45E18F80D61}" type="presParOf" srcId="{CEE01F26-4B6C-467C-8880-16742A70C90E}" destId="{4CC6C0EA-1F32-4951-9539-56981C8EEAE2}" srcOrd="1" destOrd="0" presId="urn:microsoft.com/office/officeart/2008/layout/VerticalCircleList"/>
    <dgm:cxn modelId="{4E13BB5E-0071-4761-9FFD-8C84CF14E3C7}" type="presParOf" srcId="{CEE01F26-4B6C-467C-8880-16742A70C90E}" destId="{FEA21C6F-9F8B-41F5-A8C1-B0B01BB8BD6B}" srcOrd="2" destOrd="0" presId="urn:microsoft.com/office/officeart/2008/layout/VerticalCircleList"/>
    <dgm:cxn modelId="{7CB70A2B-C60C-4C2A-B205-024881AF25C0}" type="presParOf" srcId="{7983AA25-CC31-442A-B3D6-E5057009D59A}" destId="{44C1E63D-5540-4F91-9CCE-ACE2C9EBBE85}" srcOrd="5" destOrd="0" presId="urn:microsoft.com/office/officeart/2008/layout/VerticalCircleList"/>
    <dgm:cxn modelId="{E70DC334-440E-4EA6-8769-CB02AE207D8B}" type="presParOf" srcId="{44C1E63D-5540-4F91-9CCE-ACE2C9EBBE85}" destId="{6CEE7C63-0C1E-4B21-9F01-8C8E8D0CBCC0}" srcOrd="0" destOrd="0" presId="urn:microsoft.com/office/officeart/2008/layout/VerticalCircleList"/>
    <dgm:cxn modelId="{E963855E-CAED-4B86-B769-B82D229CDF0A}" type="presParOf" srcId="{44C1E63D-5540-4F91-9CCE-ACE2C9EBBE85}" destId="{5CFFC964-39F7-48C0-8B1E-8F045A3ECB79}" srcOrd="1" destOrd="0" presId="urn:microsoft.com/office/officeart/2008/layout/VerticalCircleList"/>
    <dgm:cxn modelId="{26D9E626-4498-4201-9FBD-7768FA1934F4}" type="presParOf" srcId="{44C1E63D-5540-4F91-9CCE-ACE2C9EBBE85}" destId="{3DFC44E3-C4D9-459F-BCF5-B6DABB032EF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AE4877-2E07-4F0D-AB9B-C4B638D53480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</dgm:pt>
    <dgm:pt modelId="{A34C8F11-3FDD-45E1-9EA0-662271839A56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rPr>
            <a:t>1</a:t>
          </a:r>
          <a:br>
            <a: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rPr>
          </a:br>
          <a:r>
            <a:rPr lang="en-US" sz="2800" b="1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rPr>
            <a:t>Competence</a:t>
          </a:r>
          <a:endParaRPr lang="en-US" sz="28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F6E9828D-395F-4282-8C2A-D2B9E44479B4}" type="parTrans" cxnId="{9EA5D653-F01D-46F0-89A7-4F9D432D5CAE}">
      <dgm:prSet/>
      <dgm:spPr/>
      <dgm:t>
        <a:bodyPr/>
        <a:lstStyle/>
        <a:p>
          <a:endParaRPr lang="en-US"/>
        </a:p>
      </dgm:t>
    </dgm:pt>
    <dgm:pt modelId="{28119A7D-F352-4584-99E1-BC11FCCD64C3}" type="sibTrans" cxnId="{9EA5D653-F01D-46F0-89A7-4F9D432D5CAE}">
      <dgm:prSet/>
      <dgm:spPr/>
      <dgm:t>
        <a:bodyPr/>
        <a:lstStyle/>
        <a:p>
          <a:endParaRPr lang="en-US"/>
        </a:p>
      </dgm:t>
    </dgm:pt>
    <dgm:pt modelId="{52503CB2-23C2-461B-A832-4DAABD3BDDC3}" type="pres">
      <dgm:prSet presAssocID="{6FAE4877-2E07-4F0D-AB9B-C4B638D53480}" presName="compositeShape" presStyleCnt="0">
        <dgm:presLayoutVars>
          <dgm:chMax val="7"/>
          <dgm:dir/>
          <dgm:resizeHandles val="exact"/>
        </dgm:presLayoutVars>
      </dgm:prSet>
      <dgm:spPr/>
    </dgm:pt>
    <dgm:pt modelId="{9C700460-4F88-4411-9F10-347BB10F15C1}" type="pres">
      <dgm:prSet presAssocID="{A34C8F11-3FDD-45E1-9EA0-662271839A56}" presName="circ1TxSh" presStyleLbl="vennNode1" presStyleIdx="0" presStyleCnt="1" custLinFactNeighborX="-6383" custLinFactNeighborY="25532"/>
      <dgm:spPr/>
      <dgm:t>
        <a:bodyPr/>
        <a:lstStyle/>
        <a:p>
          <a:endParaRPr lang="en-US"/>
        </a:p>
      </dgm:t>
    </dgm:pt>
  </dgm:ptLst>
  <dgm:cxnLst>
    <dgm:cxn modelId="{040A3159-8FC4-49C6-9752-47D535195E6B}" type="presOf" srcId="{6FAE4877-2E07-4F0D-AB9B-C4B638D53480}" destId="{52503CB2-23C2-461B-A832-4DAABD3BDDC3}" srcOrd="0" destOrd="0" presId="urn:microsoft.com/office/officeart/2005/8/layout/venn1"/>
    <dgm:cxn modelId="{8A6A4760-F764-40E7-81AC-94A7B02E20DF}" type="presOf" srcId="{A34C8F11-3FDD-45E1-9EA0-662271839A56}" destId="{9C700460-4F88-4411-9F10-347BB10F15C1}" srcOrd="0" destOrd="0" presId="urn:microsoft.com/office/officeart/2005/8/layout/venn1"/>
    <dgm:cxn modelId="{9EA5D653-F01D-46F0-89A7-4F9D432D5CAE}" srcId="{6FAE4877-2E07-4F0D-AB9B-C4B638D53480}" destId="{A34C8F11-3FDD-45E1-9EA0-662271839A56}" srcOrd="0" destOrd="0" parTransId="{F6E9828D-395F-4282-8C2A-D2B9E44479B4}" sibTransId="{28119A7D-F352-4584-99E1-BC11FCCD64C3}"/>
    <dgm:cxn modelId="{29825694-7E9E-4D66-AE27-D5340EC16A71}" type="presParOf" srcId="{52503CB2-23C2-461B-A832-4DAABD3BDDC3}" destId="{9C700460-4F88-4411-9F10-347BB10F15C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AE4877-2E07-4F0D-AB9B-C4B638D53480}" type="doc">
      <dgm:prSet loTypeId="urn:microsoft.com/office/officeart/2005/8/layout/venn1" loCatId="relationship" qsTypeId="urn:microsoft.com/office/officeart/2005/8/quickstyle/3d3" qsCatId="3D" csTypeId="urn:microsoft.com/office/officeart/2005/8/colors/colorful3" csCatId="colorful" phldr="1"/>
      <dgm:spPr/>
    </dgm:pt>
    <dgm:pt modelId="{A34C8F11-3FDD-45E1-9EA0-662271839A56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3"/>
              </a:solidFill>
              <a:effectLst/>
            </a:rPr>
            <a:t>2</a:t>
          </a:r>
          <a:br>
            <a:rPr lang="en-US" sz="2800" b="1" dirty="0" smtClean="0">
              <a:solidFill>
                <a:schemeClr val="accent3"/>
              </a:solidFill>
              <a:effectLst/>
            </a:rPr>
          </a:br>
          <a:r>
            <a:rPr lang="en-US" sz="2800" b="1" dirty="0" smtClean="0">
              <a:solidFill>
                <a:schemeClr val="accent3"/>
              </a:solidFill>
              <a:effectLst/>
            </a:rPr>
            <a:t>Integrity</a:t>
          </a:r>
          <a:endParaRPr lang="en-US" sz="2800" dirty="0">
            <a:solidFill>
              <a:schemeClr val="accent3"/>
            </a:solidFill>
          </a:endParaRPr>
        </a:p>
      </dgm:t>
    </dgm:pt>
    <dgm:pt modelId="{F6E9828D-395F-4282-8C2A-D2B9E44479B4}" type="parTrans" cxnId="{9EA5D653-F01D-46F0-89A7-4F9D432D5CAE}">
      <dgm:prSet/>
      <dgm:spPr/>
      <dgm:t>
        <a:bodyPr/>
        <a:lstStyle/>
        <a:p>
          <a:endParaRPr lang="en-US"/>
        </a:p>
      </dgm:t>
    </dgm:pt>
    <dgm:pt modelId="{28119A7D-F352-4584-99E1-BC11FCCD64C3}" type="sibTrans" cxnId="{9EA5D653-F01D-46F0-89A7-4F9D432D5CAE}">
      <dgm:prSet/>
      <dgm:spPr/>
      <dgm:t>
        <a:bodyPr/>
        <a:lstStyle/>
        <a:p>
          <a:endParaRPr lang="en-US"/>
        </a:p>
      </dgm:t>
    </dgm:pt>
    <dgm:pt modelId="{52503CB2-23C2-461B-A832-4DAABD3BDDC3}" type="pres">
      <dgm:prSet presAssocID="{6FAE4877-2E07-4F0D-AB9B-C4B638D53480}" presName="compositeShape" presStyleCnt="0">
        <dgm:presLayoutVars>
          <dgm:chMax val="7"/>
          <dgm:dir/>
          <dgm:resizeHandles val="exact"/>
        </dgm:presLayoutVars>
      </dgm:prSet>
      <dgm:spPr/>
    </dgm:pt>
    <dgm:pt modelId="{9C700460-4F88-4411-9F10-347BB10F15C1}" type="pres">
      <dgm:prSet presAssocID="{A34C8F11-3FDD-45E1-9EA0-662271839A56}" presName="circ1TxSh" presStyleLbl="vennNode1" presStyleIdx="0" presStyleCnt="1" custLinFactNeighborX="-6383" custLinFactNeighborY="25532"/>
      <dgm:spPr/>
      <dgm:t>
        <a:bodyPr/>
        <a:lstStyle/>
        <a:p>
          <a:endParaRPr lang="en-US"/>
        </a:p>
      </dgm:t>
    </dgm:pt>
  </dgm:ptLst>
  <dgm:cxnLst>
    <dgm:cxn modelId="{9EA5D653-F01D-46F0-89A7-4F9D432D5CAE}" srcId="{6FAE4877-2E07-4F0D-AB9B-C4B638D53480}" destId="{A34C8F11-3FDD-45E1-9EA0-662271839A56}" srcOrd="0" destOrd="0" parTransId="{F6E9828D-395F-4282-8C2A-D2B9E44479B4}" sibTransId="{28119A7D-F352-4584-99E1-BC11FCCD64C3}"/>
    <dgm:cxn modelId="{493D7929-7FF9-4C82-AAD0-58603024A11B}" type="presOf" srcId="{6FAE4877-2E07-4F0D-AB9B-C4B638D53480}" destId="{52503CB2-23C2-461B-A832-4DAABD3BDDC3}" srcOrd="0" destOrd="0" presId="urn:microsoft.com/office/officeart/2005/8/layout/venn1"/>
    <dgm:cxn modelId="{F1C5FB05-A2A4-4C29-96CD-30ECA372C095}" type="presOf" srcId="{A34C8F11-3FDD-45E1-9EA0-662271839A56}" destId="{9C700460-4F88-4411-9F10-347BB10F15C1}" srcOrd="0" destOrd="0" presId="urn:microsoft.com/office/officeart/2005/8/layout/venn1"/>
    <dgm:cxn modelId="{C1932FA3-0A66-459E-9900-0C7843D85282}" type="presParOf" srcId="{52503CB2-23C2-461B-A832-4DAABD3BDDC3}" destId="{9C700460-4F88-4411-9F10-347BB10F15C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AE4877-2E07-4F0D-AB9B-C4B638D53480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</dgm:pt>
    <dgm:pt modelId="{A34C8F11-3FDD-45E1-9EA0-662271839A56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</a:rPr>
            <a:t>3</a:t>
          </a:r>
          <a:br>
            <a:rPr lang="en-US" sz="2800" b="1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</a:rPr>
          </a:br>
          <a:r>
            <a:rPr lang="en-US" sz="2800" b="1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</a:rPr>
            <a:t>Responsibility and Accountability</a:t>
          </a:r>
          <a:endParaRPr lang="en-US" sz="2800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F6E9828D-395F-4282-8C2A-D2B9E44479B4}" type="parTrans" cxnId="{9EA5D653-F01D-46F0-89A7-4F9D432D5CAE}">
      <dgm:prSet/>
      <dgm:spPr/>
      <dgm:t>
        <a:bodyPr/>
        <a:lstStyle/>
        <a:p>
          <a:endParaRPr lang="en-US"/>
        </a:p>
      </dgm:t>
    </dgm:pt>
    <dgm:pt modelId="{28119A7D-F352-4584-99E1-BC11FCCD64C3}" type="sibTrans" cxnId="{9EA5D653-F01D-46F0-89A7-4F9D432D5CAE}">
      <dgm:prSet/>
      <dgm:spPr/>
      <dgm:t>
        <a:bodyPr/>
        <a:lstStyle/>
        <a:p>
          <a:endParaRPr lang="en-US"/>
        </a:p>
      </dgm:t>
    </dgm:pt>
    <dgm:pt modelId="{52503CB2-23C2-461B-A832-4DAABD3BDDC3}" type="pres">
      <dgm:prSet presAssocID="{6FAE4877-2E07-4F0D-AB9B-C4B638D53480}" presName="compositeShape" presStyleCnt="0">
        <dgm:presLayoutVars>
          <dgm:chMax val="7"/>
          <dgm:dir/>
          <dgm:resizeHandles val="exact"/>
        </dgm:presLayoutVars>
      </dgm:prSet>
      <dgm:spPr/>
    </dgm:pt>
    <dgm:pt modelId="{9C700460-4F88-4411-9F10-347BB10F15C1}" type="pres">
      <dgm:prSet presAssocID="{A34C8F11-3FDD-45E1-9EA0-662271839A56}" presName="circ1TxSh" presStyleLbl="vennNode1" presStyleIdx="0" presStyleCnt="1" custLinFactNeighborX="6383" custLinFactNeighborY="42553"/>
      <dgm:spPr/>
      <dgm:t>
        <a:bodyPr/>
        <a:lstStyle/>
        <a:p>
          <a:endParaRPr lang="en-US"/>
        </a:p>
      </dgm:t>
    </dgm:pt>
  </dgm:ptLst>
  <dgm:cxnLst>
    <dgm:cxn modelId="{5074A8C7-8F99-4358-8CEE-578D46EC372A}" type="presOf" srcId="{6FAE4877-2E07-4F0D-AB9B-C4B638D53480}" destId="{52503CB2-23C2-461B-A832-4DAABD3BDDC3}" srcOrd="0" destOrd="0" presId="urn:microsoft.com/office/officeart/2005/8/layout/venn1"/>
    <dgm:cxn modelId="{D84676B9-ECC5-4B13-B6AB-70EDB0E68054}" type="presOf" srcId="{A34C8F11-3FDD-45E1-9EA0-662271839A56}" destId="{9C700460-4F88-4411-9F10-347BB10F15C1}" srcOrd="0" destOrd="0" presId="urn:microsoft.com/office/officeart/2005/8/layout/venn1"/>
    <dgm:cxn modelId="{9EA5D653-F01D-46F0-89A7-4F9D432D5CAE}" srcId="{6FAE4877-2E07-4F0D-AB9B-C4B638D53480}" destId="{A34C8F11-3FDD-45E1-9EA0-662271839A56}" srcOrd="0" destOrd="0" parTransId="{F6E9828D-395F-4282-8C2A-D2B9E44479B4}" sibTransId="{28119A7D-F352-4584-99E1-BC11FCCD64C3}"/>
    <dgm:cxn modelId="{8DFCD820-1F54-4356-AD38-8DBE4D7A1C36}" type="presParOf" srcId="{52503CB2-23C2-461B-A832-4DAABD3BDDC3}" destId="{9C700460-4F88-4411-9F10-347BB10F15C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AE4877-2E07-4F0D-AB9B-C4B638D53480}" type="doc">
      <dgm:prSet loTypeId="urn:microsoft.com/office/officeart/2005/8/layout/venn1" loCatId="relationship" qsTypeId="urn:microsoft.com/office/officeart/2005/8/quickstyle/3d3" qsCatId="3D" csTypeId="urn:microsoft.com/office/officeart/2005/8/colors/colorful5" csCatId="colorful" phldr="1"/>
      <dgm:spPr/>
    </dgm:pt>
    <dgm:pt modelId="{A34C8F11-3FDD-45E1-9EA0-662271839A56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accent5">
                  <a:lumMod val="75000"/>
                </a:schemeClr>
              </a:solidFill>
              <a:effectLst/>
            </a:rPr>
            <a:t>4</a:t>
          </a:r>
          <a:br>
            <a:rPr lang="en-US" sz="2800" b="1" dirty="0" smtClean="0">
              <a:solidFill>
                <a:schemeClr val="accent5">
                  <a:lumMod val="75000"/>
                </a:schemeClr>
              </a:solidFill>
              <a:effectLst/>
            </a:rPr>
          </a:br>
          <a:r>
            <a:rPr lang="en-US" sz="2800" b="1" dirty="0" smtClean="0">
              <a:solidFill>
                <a:schemeClr val="accent5">
                  <a:lumMod val="75000"/>
                </a:schemeClr>
              </a:solidFill>
              <a:effectLst/>
            </a:rPr>
            <a:t>Public Obligation</a:t>
          </a:r>
          <a:endParaRPr lang="en-US" sz="2800" dirty="0">
            <a:solidFill>
              <a:schemeClr val="accent5">
                <a:lumMod val="75000"/>
              </a:schemeClr>
            </a:solidFill>
          </a:endParaRPr>
        </a:p>
      </dgm:t>
    </dgm:pt>
    <dgm:pt modelId="{F6E9828D-395F-4282-8C2A-D2B9E44479B4}" type="parTrans" cxnId="{9EA5D653-F01D-46F0-89A7-4F9D432D5CAE}">
      <dgm:prSet/>
      <dgm:spPr/>
      <dgm:t>
        <a:bodyPr/>
        <a:lstStyle/>
        <a:p>
          <a:endParaRPr lang="en-US"/>
        </a:p>
      </dgm:t>
    </dgm:pt>
    <dgm:pt modelId="{28119A7D-F352-4584-99E1-BC11FCCD64C3}" type="sibTrans" cxnId="{9EA5D653-F01D-46F0-89A7-4F9D432D5CAE}">
      <dgm:prSet/>
      <dgm:spPr/>
      <dgm:t>
        <a:bodyPr/>
        <a:lstStyle/>
        <a:p>
          <a:endParaRPr lang="en-US"/>
        </a:p>
      </dgm:t>
    </dgm:pt>
    <dgm:pt modelId="{52503CB2-23C2-461B-A832-4DAABD3BDDC3}" type="pres">
      <dgm:prSet presAssocID="{6FAE4877-2E07-4F0D-AB9B-C4B638D53480}" presName="compositeShape" presStyleCnt="0">
        <dgm:presLayoutVars>
          <dgm:chMax val="7"/>
          <dgm:dir/>
          <dgm:resizeHandles val="exact"/>
        </dgm:presLayoutVars>
      </dgm:prSet>
      <dgm:spPr/>
    </dgm:pt>
    <dgm:pt modelId="{9C700460-4F88-4411-9F10-347BB10F15C1}" type="pres">
      <dgm:prSet presAssocID="{A34C8F11-3FDD-45E1-9EA0-662271839A56}" presName="circ1TxSh" presStyleLbl="vennNode1" presStyleIdx="0" presStyleCnt="1" custLinFactNeighborX="6383" custLinFactNeighborY="-2128"/>
      <dgm:spPr/>
      <dgm:t>
        <a:bodyPr/>
        <a:lstStyle/>
        <a:p>
          <a:endParaRPr lang="en-US"/>
        </a:p>
      </dgm:t>
    </dgm:pt>
  </dgm:ptLst>
  <dgm:cxnLst>
    <dgm:cxn modelId="{1DC9B9F4-6032-4D57-A00B-06A06E6723B7}" type="presOf" srcId="{6FAE4877-2E07-4F0D-AB9B-C4B638D53480}" destId="{52503CB2-23C2-461B-A832-4DAABD3BDDC3}" srcOrd="0" destOrd="0" presId="urn:microsoft.com/office/officeart/2005/8/layout/venn1"/>
    <dgm:cxn modelId="{DBCABC5B-CDA3-442C-8BEA-12996896E8DB}" type="presOf" srcId="{A34C8F11-3FDD-45E1-9EA0-662271839A56}" destId="{9C700460-4F88-4411-9F10-347BB10F15C1}" srcOrd="0" destOrd="0" presId="urn:microsoft.com/office/officeart/2005/8/layout/venn1"/>
    <dgm:cxn modelId="{9EA5D653-F01D-46F0-89A7-4F9D432D5CAE}" srcId="{6FAE4877-2E07-4F0D-AB9B-C4B638D53480}" destId="{A34C8F11-3FDD-45E1-9EA0-662271839A56}" srcOrd="0" destOrd="0" parTransId="{F6E9828D-395F-4282-8C2A-D2B9E44479B4}" sibTransId="{28119A7D-F352-4584-99E1-BC11FCCD64C3}"/>
    <dgm:cxn modelId="{05B4BA6F-4798-4301-A2B7-2D326CE96228}" type="presParOf" srcId="{52503CB2-23C2-461B-A832-4DAABD3BDDC3}" destId="{9C700460-4F88-4411-9F10-347BB10F15C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574084-5F10-49E8-9FE8-1058140D4E21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2_4" csCatId="accent2" phldr="1"/>
      <dgm:spPr/>
    </dgm:pt>
    <dgm:pt modelId="{93579C88-D360-40A1-A955-FD52385052C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CE</a:t>
          </a:r>
        </a:p>
      </dgm:t>
    </dgm:pt>
    <dgm:pt modelId="{38C96D72-22A6-4F9F-903F-52B6AA3E9E99}" type="parTrans" cxnId="{53781451-C74D-43F6-80AA-D7C8FC3AD198}">
      <dgm:prSet/>
      <dgm:spPr/>
      <dgm:t>
        <a:bodyPr/>
        <a:lstStyle/>
        <a:p>
          <a:endParaRPr lang="en-US"/>
        </a:p>
      </dgm:t>
    </dgm:pt>
    <dgm:pt modelId="{FB909268-3EA8-4496-9AE1-7ED365BC00FF}" type="sibTrans" cxnId="{53781451-C74D-43F6-80AA-D7C8FC3AD198}">
      <dgm:prSet/>
      <dgm:spPr/>
      <dgm:t>
        <a:bodyPr/>
        <a:lstStyle/>
        <a:p>
          <a:endParaRPr lang="en-US"/>
        </a:p>
      </dgm:t>
    </dgm:pt>
    <dgm:pt modelId="{C083641D-BB8D-4983-B8C4-AA297147D37C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Construction</a:t>
          </a:r>
        </a:p>
      </dgm:t>
    </dgm:pt>
    <dgm:pt modelId="{AB3495A9-8E4E-429C-BBF0-5B7A1728F6CA}" type="parTrans" cxnId="{23CCEEB1-A160-42EF-BDEB-A9CA882D8559}">
      <dgm:prSet/>
      <dgm:spPr/>
      <dgm:t>
        <a:bodyPr/>
        <a:lstStyle/>
        <a:p>
          <a:endParaRPr lang="en-US"/>
        </a:p>
      </dgm:t>
    </dgm:pt>
    <dgm:pt modelId="{04F2EE9B-D9DB-46AA-B238-05980D14E819}" type="sibTrans" cxnId="{23CCEEB1-A160-42EF-BDEB-A9CA882D8559}">
      <dgm:prSet/>
      <dgm:spPr/>
      <dgm:t>
        <a:bodyPr/>
        <a:lstStyle/>
        <a:p>
          <a:endParaRPr lang="en-US"/>
        </a:p>
      </dgm:t>
    </dgm:pt>
    <dgm:pt modelId="{F4652027-CA89-4996-B9EF-DE85473C3093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Structural</a:t>
          </a:r>
          <a:endParaRPr kumimoji="0" lang="en-US" sz="1700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78B4D7F1-2C88-41DB-8190-5376D4D6B6C9}" type="parTrans" cxnId="{9F883821-812C-40B8-A06A-8092941B78D7}">
      <dgm:prSet/>
      <dgm:spPr/>
      <dgm:t>
        <a:bodyPr/>
        <a:lstStyle/>
        <a:p>
          <a:endParaRPr lang="en-US"/>
        </a:p>
      </dgm:t>
    </dgm:pt>
    <dgm:pt modelId="{5D467A5F-A76A-4750-9106-01796E75E492}" type="sibTrans" cxnId="{9F883821-812C-40B8-A06A-8092941B78D7}">
      <dgm:prSet/>
      <dgm:spPr/>
      <dgm:t>
        <a:bodyPr/>
        <a:lstStyle/>
        <a:p>
          <a:endParaRPr lang="en-US"/>
        </a:p>
      </dgm:t>
    </dgm:pt>
    <dgm:pt modelId="{24B941D8-0F3D-4701-9D5E-89FC66E1FFED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Transportation</a:t>
          </a:r>
        </a:p>
      </dgm:t>
    </dgm:pt>
    <dgm:pt modelId="{F5187419-BCDA-4E11-859B-8D5DF19552BE}" type="parTrans" cxnId="{4706ED34-B7BF-4CBF-BAFE-BB1A6A4A4F03}">
      <dgm:prSet/>
      <dgm:spPr/>
      <dgm:t>
        <a:bodyPr/>
        <a:lstStyle/>
        <a:p>
          <a:endParaRPr lang="en-US"/>
        </a:p>
      </dgm:t>
    </dgm:pt>
    <dgm:pt modelId="{71DE9F81-8B3A-4A67-B99E-4944B1EE722B}" type="sibTrans" cxnId="{4706ED34-B7BF-4CBF-BAFE-BB1A6A4A4F03}">
      <dgm:prSet/>
      <dgm:spPr/>
      <dgm:t>
        <a:bodyPr/>
        <a:lstStyle/>
        <a:p>
          <a:endParaRPr lang="en-US"/>
        </a:p>
      </dgm:t>
    </dgm:pt>
    <dgm:pt modelId="{F622646B-50AA-4728-AEEE-69B28FAD7E8B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Geotech</a:t>
          </a: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.</a:t>
          </a:r>
        </a:p>
      </dgm:t>
    </dgm:pt>
    <dgm:pt modelId="{A5F268BF-E039-4E41-9B17-E011672E261F}" type="parTrans" cxnId="{7807671C-096C-4673-A30C-CE6CC5957AB4}">
      <dgm:prSet/>
      <dgm:spPr/>
      <dgm:t>
        <a:bodyPr/>
        <a:lstStyle/>
        <a:p>
          <a:endParaRPr lang="en-US"/>
        </a:p>
      </dgm:t>
    </dgm:pt>
    <dgm:pt modelId="{4AC12CC3-58F6-4CA3-9001-03E8A46520E8}" type="sibTrans" cxnId="{7807671C-096C-4673-A30C-CE6CC5957AB4}">
      <dgm:prSet/>
      <dgm:spPr/>
      <dgm:t>
        <a:bodyPr/>
        <a:lstStyle/>
        <a:p>
          <a:endParaRPr lang="en-US"/>
        </a:p>
      </dgm:t>
    </dgm:pt>
    <dgm:pt modelId="{421EBF15-0CF8-4CF7-9FCF-821316FFCAD2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Environmental</a:t>
          </a:r>
        </a:p>
      </dgm:t>
    </dgm:pt>
    <dgm:pt modelId="{6A7DF9C9-157F-4FE1-9322-2C5BF5899FA5}" type="parTrans" cxnId="{39500F86-82EC-4B5E-8132-5E9301B89303}">
      <dgm:prSet/>
      <dgm:spPr/>
      <dgm:t>
        <a:bodyPr/>
        <a:lstStyle/>
        <a:p>
          <a:endParaRPr lang="en-US"/>
        </a:p>
      </dgm:t>
    </dgm:pt>
    <dgm:pt modelId="{E6AF7632-B7B5-4AF1-9343-00FC5798922D}" type="sibTrans" cxnId="{39500F86-82EC-4B5E-8132-5E9301B89303}">
      <dgm:prSet/>
      <dgm:spPr/>
      <dgm:t>
        <a:bodyPr/>
        <a:lstStyle/>
        <a:p>
          <a:endParaRPr lang="en-US"/>
        </a:p>
      </dgm:t>
    </dgm:pt>
    <dgm:pt modelId="{2F915C9C-D306-4477-A9D9-51D4E08E3CE7}" type="pres">
      <dgm:prSet presAssocID="{0E574084-5F10-49E8-9FE8-1058140D4E2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78222AE-9441-4C53-A751-0A600A2EACC5}" type="pres">
      <dgm:prSet presAssocID="{93579C88-D360-40A1-A955-FD52385052CD}" presName="root1" presStyleCnt="0"/>
      <dgm:spPr/>
    </dgm:pt>
    <dgm:pt modelId="{0D0CAD91-6DBF-4E9B-B735-5CB75DD08EEF}" type="pres">
      <dgm:prSet presAssocID="{93579C88-D360-40A1-A955-FD52385052CD}" presName="LevelOneTextNode" presStyleLbl="node0" presStyleIdx="0" presStyleCnt="1" custScaleY="1140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316567-9BA7-43CE-A9E3-38D0EC7D84D8}" type="pres">
      <dgm:prSet presAssocID="{93579C88-D360-40A1-A955-FD52385052CD}" presName="level2hierChild" presStyleCnt="0"/>
      <dgm:spPr/>
    </dgm:pt>
    <dgm:pt modelId="{DD9C21EC-E1F4-445A-8AFC-5D0FAC0DE75C}" type="pres">
      <dgm:prSet presAssocID="{AB3495A9-8E4E-429C-BBF0-5B7A1728F6CA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734AB5D9-6723-4FD4-AD6C-68C3982B0FEC}" type="pres">
      <dgm:prSet presAssocID="{AB3495A9-8E4E-429C-BBF0-5B7A1728F6C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59573D9E-FF72-48DF-A5BE-F7D443DE9389}" type="pres">
      <dgm:prSet presAssocID="{C083641D-BB8D-4983-B8C4-AA297147D37C}" presName="root2" presStyleCnt="0"/>
      <dgm:spPr/>
    </dgm:pt>
    <dgm:pt modelId="{B1094876-A3E8-4AE4-AE64-8509F2B4F84A}" type="pres">
      <dgm:prSet presAssocID="{C083641D-BB8D-4983-B8C4-AA297147D37C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47ED2E-6D4D-4A4A-82BE-2A8714D3FE79}" type="pres">
      <dgm:prSet presAssocID="{C083641D-BB8D-4983-B8C4-AA297147D37C}" presName="level3hierChild" presStyleCnt="0"/>
      <dgm:spPr/>
    </dgm:pt>
    <dgm:pt modelId="{F14E5258-5A1D-448B-9AF4-DB3DDECECDF3}" type="pres">
      <dgm:prSet presAssocID="{78B4D7F1-2C88-41DB-8190-5376D4D6B6C9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0CFEBAC1-432F-44C5-9C44-FD30A808B550}" type="pres">
      <dgm:prSet presAssocID="{78B4D7F1-2C88-41DB-8190-5376D4D6B6C9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14C6975-D9DD-4E7E-B97B-88FC56BEA4E0}" type="pres">
      <dgm:prSet presAssocID="{F4652027-CA89-4996-B9EF-DE85473C3093}" presName="root2" presStyleCnt="0"/>
      <dgm:spPr/>
    </dgm:pt>
    <dgm:pt modelId="{B936E08E-635F-43A7-B86C-DC13C936180E}" type="pres">
      <dgm:prSet presAssocID="{F4652027-CA89-4996-B9EF-DE85473C3093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1704CD-71C2-44B5-97C4-DD88ACE85772}" type="pres">
      <dgm:prSet presAssocID="{F4652027-CA89-4996-B9EF-DE85473C3093}" presName="level3hierChild" presStyleCnt="0"/>
      <dgm:spPr/>
    </dgm:pt>
    <dgm:pt modelId="{E7646AB1-5370-4ABF-B9DE-1C72EDFFCBEA}" type="pres">
      <dgm:prSet presAssocID="{F5187419-BCDA-4E11-859B-8D5DF19552BE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711A6A1E-30F6-4384-918D-B8FB30281226}" type="pres">
      <dgm:prSet presAssocID="{F5187419-BCDA-4E11-859B-8D5DF19552BE}" presName="connTx" presStyleLbl="parChTrans1D2" presStyleIdx="2" presStyleCnt="5"/>
      <dgm:spPr/>
      <dgm:t>
        <a:bodyPr/>
        <a:lstStyle/>
        <a:p>
          <a:endParaRPr lang="en-US"/>
        </a:p>
      </dgm:t>
    </dgm:pt>
    <dgm:pt modelId="{60B27FFF-C4B5-4BF0-8276-F8343BC7961D}" type="pres">
      <dgm:prSet presAssocID="{24B941D8-0F3D-4701-9D5E-89FC66E1FFED}" presName="root2" presStyleCnt="0"/>
      <dgm:spPr/>
    </dgm:pt>
    <dgm:pt modelId="{C38FA401-B2EB-4AE9-BB85-B9500EB6DB8A}" type="pres">
      <dgm:prSet presAssocID="{24B941D8-0F3D-4701-9D5E-89FC66E1FFED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7A4C29-28E5-498C-9FB6-A81C95030B1F}" type="pres">
      <dgm:prSet presAssocID="{24B941D8-0F3D-4701-9D5E-89FC66E1FFED}" presName="level3hierChild" presStyleCnt="0"/>
      <dgm:spPr/>
    </dgm:pt>
    <dgm:pt modelId="{BC981152-9B45-45A0-B7CC-0D2F681D7A85}" type="pres">
      <dgm:prSet presAssocID="{A5F268BF-E039-4E41-9B17-E011672E261F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E555D091-60FA-4496-A02F-06C965A5C714}" type="pres">
      <dgm:prSet presAssocID="{A5F268BF-E039-4E41-9B17-E011672E261F}" presName="connTx" presStyleLbl="parChTrans1D2" presStyleIdx="3" presStyleCnt="5"/>
      <dgm:spPr/>
      <dgm:t>
        <a:bodyPr/>
        <a:lstStyle/>
        <a:p>
          <a:endParaRPr lang="en-US"/>
        </a:p>
      </dgm:t>
    </dgm:pt>
    <dgm:pt modelId="{617AFBB6-A598-4E32-B2A1-9E6F14917356}" type="pres">
      <dgm:prSet presAssocID="{F622646B-50AA-4728-AEEE-69B28FAD7E8B}" presName="root2" presStyleCnt="0"/>
      <dgm:spPr/>
    </dgm:pt>
    <dgm:pt modelId="{F5B70612-CFE6-45A4-A039-94706113573D}" type="pres">
      <dgm:prSet presAssocID="{F622646B-50AA-4728-AEEE-69B28FAD7E8B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1279EE-B1F7-41D6-A3FE-C12FAC04B191}" type="pres">
      <dgm:prSet presAssocID="{F622646B-50AA-4728-AEEE-69B28FAD7E8B}" presName="level3hierChild" presStyleCnt="0"/>
      <dgm:spPr/>
    </dgm:pt>
    <dgm:pt modelId="{45AA3537-AA76-4829-803E-8C23E9480FBC}" type="pres">
      <dgm:prSet presAssocID="{6A7DF9C9-157F-4FE1-9322-2C5BF5899FA5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D3E7E34A-BF5A-43E4-A9BF-75AF6BE2A782}" type="pres">
      <dgm:prSet presAssocID="{6A7DF9C9-157F-4FE1-9322-2C5BF5899FA5}" presName="connTx" presStyleLbl="parChTrans1D2" presStyleIdx="4" presStyleCnt="5"/>
      <dgm:spPr/>
      <dgm:t>
        <a:bodyPr/>
        <a:lstStyle/>
        <a:p>
          <a:endParaRPr lang="en-US"/>
        </a:p>
      </dgm:t>
    </dgm:pt>
    <dgm:pt modelId="{0E54CEBA-7069-484A-9F70-88BDBA6B3AA2}" type="pres">
      <dgm:prSet presAssocID="{421EBF15-0CF8-4CF7-9FCF-821316FFCAD2}" presName="root2" presStyleCnt="0"/>
      <dgm:spPr/>
    </dgm:pt>
    <dgm:pt modelId="{B78D9541-0D63-44E5-B954-1258FD2857ED}" type="pres">
      <dgm:prSet presAssocID="{421EBF15-0CF8-4CF7-9FCF-821316FFCAD2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07DA27-5458-4A5F-BAF9-3A3A9082CB07}" type="pres">
      <dgm:prSet presAssocID="{421EBF15-0CF8-4CF7-9FCF-821316FFCAD2}" presName="level3hierChild" presStyleCnt="0"/>
      <dgm:spPr/>
    </dgm:pt>
  </dgm:ptLst>
  <dgm:cxnLst>
    <dgm:cxn modelId="{9F883821-812C-40B8-A06A-8092941B78D7}" srcId="{93579C88-D360-40A1-A955-FD52385052CD}" destId="{F4652027-CA89-4996-B9EF-DE85473C3093}" srcOrd="1" destOrd="0" parTransId="{78B4D7F1-2C88-41DB-8190-5376D4D6B6C9}" sibTransId="{5D467A5F-A76A-4750-9106-01796E75E492}"/>
    <dgm:cxn modelId="{7807671C-096C-4673-A30C-CE6CC5957AB4}" srcId="{93579C88-D360-40A1-A955-FD52385052CD}" destId="{F622646B-50AA-4728-AEEE-69B28FAD7E8B}" srcOrd="3" destOrd="0" parTransId="{A5F268BF-E039-4E41-9B17-E011672E261F}" sibTransId="{4AC12CC3-58F6-4CA3-9001-03E8A46520E8}"/>
    <dgm:cxn modelId="{C70467D4-A02A-4BCA-9B76-D4F845332227}" type="presOf" srcId="{6A7DF9C9-157F-4FE1-9322-2C5BF5899FA5}" destId="{45AA3537-AA76-4829-803E-8C23E9480FBC}" srcOrd="0" destOrd="0" presId="urn:microsoft.com/office/officeart/2008/layout/HorizontalMultiLevelHierarchy"/>
    <dgm:cxn modelId="{53781451-C74D-43F6-80AA-D7C8FC3AD198}" srcId="{0E574084-5F10-49E8-9FE8-1058140D4E21}" destId="{93579C88-D360-40A1-A955-FD52385052CD}" srcOrd="0" destOrd="0" parTransId="{38C96D72-22A6-4F9F-903F-52B6AA3E9E99}" sibTransId="{FB909268-3EA8-4496-9AE1-7ED365BC00FF}"/>
    <dgm:cxn modelId="{476C16EA-2BBB-4171-BA00-FB8B7C02882C}" type="presOf" srcId="{A5F268BF-E039-4E41-9B17-E011672E261F}" destId="{BC981152-9B45-45A0-B7CC-0D2F681D7A85}" srcOrd="0" destOrd="0" presId="urn:microsoft.com/office/officeart/2008/layout/HorizontalMultiLevelHierarchy"/>
    <dgm:cxn modelId="{6C241461-0892-455B-A875-EB48815AFB4C}" type="presOf" srcId="{0E574084-5F10-49E8-9FE8-1058140D4E21}" destId="{2F915C9C-D306-4477-A9D9-51D4E08E3CE7}" srcOrd="0" destOrd="0" presId="urn:microsoft.com/office/officeart/2008/layout/HorizontalMultiLevelHierarchy"/>
    <dgm:cxn modelId="{0940125F-64D5-4B1B-A097-FAF55B95E5C6}" type="presOf" srcId="{AB3495A9-8E4E-429C-BBF0-5B7A1728F6CA}" destId="{DD9C21EC-E1F4-445A-8AFC-5D0FAC0DE75C}" srcOrd="0" destOrd="0" presId="urn:microsoft.com/office/officeart/2008/layout/HorizontalMultiLevelHierarchy"/>
    <dgm:cxn modelId="{0D9B4519-BBD9-493E-8E0A-FBB374B0CBCE}" type="presOf" srcId="{78B4D7F1-2C88-41DB-8190-5376D4D6B6C9}" destId="{0CFEBAC1-432F-44C5-9C44-FD30A808B550}" srcOrd="1" destOrd="0" presId="urn:microsoft.com/office/officeart/2008/layout/HorizontalMultiLevelHierarchy"/>
    <dgm:cxn modelId="{E90A5F91-8F5D-49EC-A071-A791C35ACED9}" type="presOf" srcId="{24B941D8-0F3D-4701-9D5E-89FC66E1FFED}" destId="{C38FA401-B2EB-4AE9-BB85-B9500EB6DB8A}" srcOrd="0" destOrd="0" presId="urn:microsoft.com/office/officeart/2008/layout/HorizontalMultiLevelHierarchy"/>
    <dgm:cxn modelId="{4B680105-50AE-4D99-B877-449C19964A7D}" type="presOf" srcId="{AB3495A9-8E4E-429C-BBF0-5B7A1728F6CA}" destId="{734AB5D9-6723-4FD4-AD6C-68C3982B0FEC}" srcOrd="1" destOrd="0" presId="urn:microsoft.com/office/officeart/2008/layout/HorizontalMultiLevelHierarchy"/>
    <dgm:cxn modelId="{5A462879-39EB-4688-9651-CCE5AFCF1AFF}" type="presOf" srcId="{A5F268BF-E039-4E41-9B17-E011672E261F}" destId="{E555D091-60FA-4496-A02F-06C965A5C714}" srcOrd="1" destOrd="0" presId="urn:microsoft.com/office/officeart/2008/layout/HorizontalMultiLevelHierarchy"/>
    <dgm:cxn modelId="{2E0D0486-7794-4B13-9323-310BB4409658}" type="presOf" srcId="{F5187419-BCDA-4E11-859B-8D5DF19552BE}" destId="{E7646AB1-5370-4ABF-B9DE-1C72EDFFCBEA}" srcOrd="0" destOrd="0" presId="urn:microsoft.com/office/officeart/2008/layout/HorizontalMultiLevelHierarchy"/>
    <dgm:cxn modelId="{4706ED34-B7BF-4CBF-BAFE-BB1A6A4A4F03}" srcId="{93579C88-D360-40A1-A955-FD52385052CD}" destId="{24B941D8-0F3D-4701-9D5E-89FC66E1FFED}" srcOrd="2" destOrd="0" parTransId="{F5187419-BCDA-4E11-859B-8D5DF19552BE}" sibTransId="{71DE9F81-8B3A-4A67-B99E-4944B1EE722B}"/>
    <dgm:cxn modelId="{291555BF-5F84-4BB3-BE59-50E70B5A15AF}" type="presOf" srcId="{93579C88-D360-40A1-A955-FD52385052CD}" destId="{0D0CAD91-6DBF-4E9B-B735-5CB75DD08EEF}" srcOrd="0" destOrd="0" presId="urn:microsoft.com/office/officeart/2008/layout/HorizontalMultiLevelHierarchy"/>
    <dgm:cxn modelId="{B3E53C18-034F-42BA-8463-6E10FEA43236}" type="presOf" srcId="{421EBF15-0CF8-4CF7-9FCF-821316FFCAD2}" destId="{B78D9541-0D63-44E5-B954-1258FD2857ED}" srcOrd="0" destOrd="0" presId="urn:microsoft.com/office/officeart/2008/layout/HorizontalMultiLevelHierarchy"/>
    <dgm:cxn modelId="{D9B15684-A48A-4B74-9BA2-97D2775B7694}" type="presOf" srcId="{78B4D7F1-2C88-41DB-8190-5376D4D6B6C9}" destId="{F14E5258-5A1D-448B-9AF4-DB3DDECECDF3}" srcOrd="0" destOrd="0" presId="urn:microsoft.com/office/officeart/2008/layout/HorizontalMultiLevelHierarchy"/>
    <dgm:cxn modelId="{0892F603-450E-4B94-B79F-59318DE38B0A}" type="presOf" srcId="{6A7DF9C9-157F-4FE1-9322-2C5BF5899FA5}" destId="{D3E7E34A-BF5A-43E4-A9BF-75AF6BE2A782}" srcOrd="1" destOrd="0" presId="urn:microsoft.com/office/officeart/2008/layout/HorizontalMultiLevelHierarchy"/>
    <dgm:cxn modelId="{6F3D2C40-0809-4670-891A-382ACC8D30B3}" type="presOf" srcId="{C083641D-BB8D-4983-B8C4-AA297147D37C}" destId="{B1094876-A3E8-4AE4-AE64-8509F2B4F84A}" srcOrd="0" destOrd="0" presId="urn:microsoft.com/office/officeart/2008/layout/HorizontalMultiLevelHierarchy"/>
    <dgm:cxn modelId="{FF835F65-27AC-4267-8AA4-8B84996BC751}" type="presOf" srcId="{F5187419-BCDA-4E11-859B-8D5DF19552BE}" destId="{711A6A1E-30F6-4384-918D-B8FB30281226}" srcOrd="1" destOrd="0" presId="urn:microsoft.com/office/officeart/2008/layout/HorizontalMultiLevelHierarchy"/>
    <dgm:cxn modelId="{23CCEEB1-A160-42EF-BDEB-A9CA882D8559}" srcId="{93579C88-D360-40A1-A955-FD52385052CD}" destId="{C083641D-BB8D-4983-B8C4-AA297147D37C}" srcOrd="0" destOrd="0" parTransId="{AB3495A9-8E4E-429C-BBF0-5B7A1728F6CA}" sibTransId="{04F2EE9B-D9DB-46AA-B238-05980D14E819}"/>
    <dgm:cxn modelId="{38C90DC4-82DE-426A-97FA-19ED010A544A}" type="presOf" srcId="{F4652027-CA89-4996-B9EF-DE85473C3093}" destId="{B936E08E-635F-43A7-B86C-DC13C936180E}" srcOrd="0" destOrd="0" presId="urn:microsoft.com/office/officeart/2008/layout/HorizontalMultiLevelHierarchy"/>
    <dgm:cxn modelId="{157D0E45-F796-4C0E-AE42-DCE7E0A4FF71}" type="presOf" srcId="{F622646B-50AA-4728-AEEE-69B28FAD7E8B}" destId="{F5B70612-CFE6-45A4-A039-94706113573D}" srcOrd="0" destOrd="0" presId="urn:microsoft.com/office/officeart/2008/layout/HorizontalMultiLevelHierarchy"/>
    <dgm:cxn modelId="{39500F86-82EC-4B5E-8132-5E9301B89303}" srcId="{93579C88-D360-40A1-A955-FD52385052CD}" destId="{421EBF15-0CF8-4CF7-9FCF-821316FFCAD2}" srcOrd="4" destOrd="0" parTransId="{6A7DF9C9-157F-4FE1-9322-2C5BF5899FA5}" sibTransId="{E6AF7632-B7B5-4AF1-9343-00FC5798922D}"/>
    <dgm:cxn modelId="{0A039EEF-E6B6-43CB-B208-EE6A27ED2148}" type="presParOf" srcId="{2F915C9C-D306-4477-A9D9-51D4E08E3CE7}" destId="{A78222AE-9441-4C53-A751-0A600A2EACC5}" srcOrd="0" destOrd="0" presId="urn:microsoft.com/office/officeart/2008/layout/HorizontalMultiLevelHierarchy"/>
    <dgm:cxn modelId="{3383ACFE-3232-4CBA-BD0E-9DBCD7ED176A}" type="presParOf" srcId="{A78222AE-9441-4C53-A751-0A600A2EACC5}" destId="{0D0CAD91-6DBF-4E9B-B735-5CB75DD08EEF}" srcOrd="0" destOrd="0" presId="urn:microsoft.com/office/officeart/2008/layout/HorizontalMultiLevelHierarchy"/>
    <dgm:cxn modelId="{AC99B033-4E28-4BDF-AEFD-FB076B6AAC52}" type="presParOf" srcId="{A78222AE-9441-4C53-A751-0A600A2EACC5}" destId="{DF316567-9BA7-43CE-A9E3-38D0EC7D84D8}" srcOrd="1" destOrd="0" presId="urn:microsoft.com/office/officeart/2008/layout/HorizontalMultiLevelHierarchy"/>
    <dgm:cxn modelId="{B3DF7179-D2BA-4115-BF08-5D12C7E6E92D}" type="presParOf" srcId="{DF316567-9BA7-43CE-A9E3-38D0EC7D84D8}" destId="{DD9C21EC-E1F4-445A-8AFC-5D0FAC0DE75C}" srcOrd="0" destOrd="0" presId="urn:microsoft.com/office/officeart/2008/layout/HorizontalMultiLevelHierarchy"/>
    <dgm:cxn modelId="{CC371B17-E9B3-4DAE-A522-8C0794FBACB5}" type="presParOf" srcId="{DD9C21EC-E1F4-445A-8AFC-5D0FAC0DE75C}" destId="{734AB5D9-6723-4FD4-AD6C-68C3982B0FEC}" srcOrd="0" destOrd="0" presId="urn:microsoft.com/office/officeart/2008/layout/HorizontalMultiLevelHierarchy"/>
    <dgm:cxn modelId="{EB3EBA06-2D37-487B-BFE3-E69624933F20}" type="presParOf" srcId="{DF316567-9BA7-43CE-A9E3-38D0EC7D84D8}" destId="{59573D9E-FF72-48DF-A5BE-F7D443DE9389}" srcOrd="1" destOrd="0" presId="urn:microsoft.com/office/officeart/2008/layout/HorizontalMultiLevelHierarchy"/>
    <dgm:cxn modelId="{AB186CA5-DD7E-444C-8D86-994FD0DFA31B}" type="presParOf" srcId="{59573D9E-FF72-48DF-A5BE-F7D443DE9389}" destId="{B1094876-A3E8-4AE4-AE64-8509F2B4F84A}" srcOrd="0" destOrd="0" presId="urn:microsoft.com/office/officeart/2008/layout/HorizontalMultiLevelHierarchy"/>
    <dgm:cxn modelId="{A323C56C-6BCE-4A15-9EED-D61D7D2E51AF}" type="presParOf" srcId="{59573D9E-FF72-48DF-A5BE-F7D443DE9389}" destId="{8A47ED2E-6D4D-4A4A-82BE-2A8714D3FE79}" srcOrd="1" destOrd="0" presId="urn:microsoft.com/office/officeart/2008/layout/HorizontalMultiLevelHierarchy"/>
    <dgm:cxn modelId="{699895B0-2E25-496F-AFAA-A8BCD2B86BA3}" type="presParOf" srcId="{DF316567-9BA7-43CE-A9E3-38D0EC7D84D8}" destId="{F14E5258-5A1D-448B-9AF4-DB3DDECECDF3}" srcOrd="2" destOrd="0" presId="urn:microsoft.com/office/officeart/2008/layout/HorizontalMultiLevelHierarchy"/>
    <dgm:cxn modelId="{2F076732-9BAE-410B-9850-30D526A5E5F4}" type="presParOf" srcId="{F14E5258-5A1D-448B-9AF4-DB3DDECECDF3}" destId="{0CFEBAC1-432F-44C5-9C44-FD30A808B550}" srcOrd="0" destOrd="0" presId="urn:microsoft.com/office/officeart/2008/layout/HorizontalMultiLevelHierarchy"/>
    <dgm:cxn modelId="{CBD7E24E-477A-4103-823E-783DD9E106C8}" type="presParOf" srcId="{DF316567-9BA7-43CE-A9E3-38D0EC7D84D8}" destId="{F14C6975-D9DD-4E7E-B97B-88FC56BEA4E0}" srcOrd="3" destOrd="0" presId="urn:microsoft.com/office/officeart/2008/layout/HorizontalMultiLevelHierarchy"/>
    <dgm:cxn modelId="{3FADBB0D-AB3E-4ED3-ADB3-C7402D61CACA}" type="presParOf" srcId="{F14C6975-D9DD-4E7E-B97B-88FC56BEA4E0}" destId="{B936E08E-635F-43A7-B86C-DC13C936180E}" srcOrd="0" destOrd="0" presId="urn:microsoft.com/office/officeart/2008/layout/HorizontalMultiLevelHierarchy"/>
    <dgm:cxn modelId="{15786BDA-95EA-4843-8A4E-0838AF927752}" type="presParOf" srcId="{F14C6975-D9DD-4E7E-B97B-88FC56BEA4E0}" destId="{B71704CD-71C2-44B5-97C4-DD88ACE85772}" srcOrd="1" destOrd="0" presId="urn:microsoft.com/office/officeart/2008/layout/HorizontalMultiLevelHierarchy"/>
    <dgm:cxn modelId="{54A846C1-0EA8-4486-B23D-844E03EB8E73}" type="presParOf" srcId="{DF316567-9BA7-43CE-A9E3-38D0EC7D84D8}" destId="{E7646AB1-5370-4ABF-B9DE-1C72EDFFCBEA}" srcOrd="4" destOrd="0" presId="urn:microsoft.com/office/officeart/2008/layout/HorizontalMultiLevelHierarchy"/>
    <dgm:cxn modelId="{75D0AC37-CD65-4AE2-9472-289E76AEDA22}" type="presParOf" srcId="{E7646AB1-5370-4ABF-B9DE-1C72EDFFCBEA}" destId="{711A6A1E-30F6-4384-918D-B8FB30281226}" srcOrd="0" destOrd="0" presId="urn:microsoft.com/office/officeart/2008/layout/HorizontalMultiLevelHierarchy"/>
    <dgm:cxn modelId="{52AD23A0-0917-4F8C-B2DB-6DE8511A8A8F}" type="presParOf" srcId="{DF316567-9BA7-43CE-A9E3-38D0EC7D84D8}" destId="{60B27FFF-C4B5-4BF0-8276-F8343BC7961D}" srcOrd="5" destOrd="0" presId="urn:microsoft.com/office/officeart/2008/layout/HorizontalMultiLevelHierarchy"/>
    <dgm:cxn modelId="{438499F7-B57A-447A-8E5F-D0BCB6FA0122}" type="presParOf" srcId="{60B27FFF-C4B5-4BF0-8276-F8343BC7961D}" destId="{C38FA401-B2EB-4AE9-BB85-B9500EB6DB8A}" srcOrd="0" destOrd="0" presId="urn:microsoft.com/office/officeart/2008/layout/HorizontalMultiLevelHierarchy"/>
    <dgm:cxn modelId="{B77DE113-0B02-4D6A-B3C1-D047A97651E4}" type="presParOf" srcId="{60B27FFF-C4B5-4BF0-8276-F8343BC7961D}" destId="{2A7A4C29-28E5-498C-9FB6-A81C95030B1F}" srcOrd="1" destOrd="0" presId="urn:microsoft.com/office/officeart/2008/layout/HorizontalMultiLevelHierarchy"/>
    <dgm:cxn modelId="{E53DFD9A-B5EF-4B5F-978C-51AA2DD0C8B1}" type="presParOf" srcId="{DF316567-9BA7-43CE-A9E3-38D0EC7D84D8}" destId="{BC981152-9B45-45A0-B7CC-0D2F681D7A85}" srcOrd="6" destOrd="0" presId="urn:microsoft.com/office/officeart/2008/layout/HorizontalMultiLevelHierarchy"/>
    <dgm:cxn modelId="{4E3581FA-65AB-45D6-8142-5272765547F6}" type="presParOf" srcId="{BC981152-9B45-45A0-B7CC-0D2F681D7A85}" destId="{E555D091-60FA-4496-A02F-06C965A5C714}" srcOrd="0" destOrd="0" presId="urn:microsoft.com/office/officeart/2008/layout/HorizontalMultiLevelHierarchy"/>
    <dgm:cxn modelId="{99A1E2C3-5B60-4A0C-865C-7DF36B786133}" type="presParOf" srcId="{DF316567-9BA7-43CE-A9E3-38D0EC7D84D8}" destId="{617AFBB6-A598-4E32-B2A1-9E6F14917356}" srcOrd="7" destOrd="0" presId="urn:microsoft.com/office/officeart/2008/layout/HorizontalMultiLevelHierarchy"/>
    <dgm:cxn modelId="{D94BF2E2-AE0F-4CF7-B24D-969FE09CED80}" type="presParOf" srcId="{617AFBB6-A598-4E32-B2A1-9E6F14917356}" destId="{F5B70612-CFE6-45A4-A039-94706113573D}" srcOrd="0" destOrd="0" presId="urn:microsoft.com/office/officeart/2008/layout/HorizontalMultiLevelHierarchy"/>
    <dgm:cxn modelId="{6AFB1268-6AFB-4C7E-BE45-4E6B0CC99334}" type="presParOf" srcId="{617AFBB6-A598-4E32-B2A1-9E6F14917356}" destId="{021279EE-B1F7-41D6-A3FE-C12FAC04B191}" srcOrd="1" destOrd="0" presId="urn:microsoft.com/office/officeart/2008/layout/HorizontalMultiLevelHierarchy"/>
    <dgm:cxn modelId="{D562B43F-8CF0-48E8-B0B9-A2D2EC1224D6}" type="presParOf" srcId="{DF316567-9BA7-43CE-A9E3-38D0EC7D84D8}" destId="{45AA3537-AA76-4829-803E-8C23E9480FBC}" srcOrd="8" destOrd="0" presId="urn:microsoft.com/office/officeart/2008/layout/HorizontalMultiLevelHierarchy"/>
    <dgm:cxn modelId="{2AD468BE-E20B-402D-A64D-2496CDB83018}" type="presParOf" srcId="{45AA3537-AA76-4829-803E-8C23E9480FBC}" destId="{D3E7E34A-BF5A-43E4-A9BF-75AF6BE2A782}" srcOrd="0" destOrd="0" presId="urn:microsoft.com/office/officeart/2008/layout/HorizontalMultiLevelHierarchy"/>
    <dgm:cxn modelId="{91829460-8248-4EF5-A8A2-3D0EA8AE94D0}" type="presParOf" srcId="{DF316567-9BA7-43CE-A9E3-38D0EC7D84D8}" destId="{0E54CEBA-7069-484A-9F70-88BDBA6B3AA2}" srcOrd="9" destOrd="0" presId="urn:microsoft.com/office/officeart/2008/layout/HorizontalMultiLevelHierarchy"/>
    <dgm:cxn modelId="{E2067C2B-E7C7-46BF-B0EB-681E719CA0F4}" type="presParOf" srcId="{0E54CEBA-7069-484A-9F70-88BDBA6B3AA2}" destId="{B78D9541-0D63-44E5-B954-1258FD2857ED}" srcOrd="0" destOrd="0" presId="urn:microsoft.com/office/officeart/2008/layout/HorizontalMultiLevelHierarchy"/>
    <dgm:cxn modelId="{F099C33E-E1C7-44EB-AE4C-19205727CF03}" type="presParOf" srcId="{0E54CEBA-7069-484A-9F70-88BDBA6B3AA2}" destId="{CC07DA27-5458-4A5F-BAF9-3A3A9082CB0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B07095-5742-406A-880F-BDB3E5E14D5C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3_2" csCatId="accent3"/>
      <dgm:spPr/>
    </dgm:pt>
    <dgm:pt modelId="{33825289-C4C7-4132-B9A3-06E0965BAF9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ME</a:t>
          </a:r>
        </a:p>
      </dgm:t>
    </dgm:pt>
    <dgm:pt modelId="{54EFCF33-3EC8-42E9-B15C-670CAE3A1FC5}" type="parTrans" cxnId="{30F39E3D-6461-49C3-AAD3-91227B5E90B4}">
      <dgm:prSet/>
      <dgm:spPr/>
      <dgm:t>
        <a:bodyPr/>
        <a:lstStyle/>
        <a:p>
          <a:endParaRPr lang="en-US"/>
        </a:p>
      </dgm:t>
    </dgm:pt>
    <dgm:pt modelId="{0310A589-C02F-4CF0-8FED-B104FB42EB0A}" type="sibTrans" cxnId="{30F39E3D-6461-49C3-AAD3-91227B5E90B4}">
      <dgm:prSet/>
      <dgm:spPr/>
      <dgm:t>
        <a:bodyPr/>
        <a:lstStyle/>
        <a:p>
          <a:endParaRPr lang="en-US"/>
        </a:p>
      </dgm:t>
    </dgm:pt>
    <dgm:pt modelId="{13DD3F2B-B049-447E-A995-3A161A010C7E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Fluid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Dynamics</a:t>
          </a:r>
        </a:p>
      </dgm:t>
    </dgm:pt>
    <dgm:pt modelId="{D92E75B4-D2EF-4E3E-9C8B-F6AE63720F15}" type="parTrans" cxnId="{7CB484E0-4F86-4C61-B9A5-6CCCFCB31199}">
      <dgm:prSet/>
      <dgm:spPr/>
      <dgm:t>
        <a:bodyPr/>
        <a:lstStyle/>
        <a:p>
          <a:endParaRPr lang="en-US"/>
        </a:p>
      </dgm:t>
    </dgm:pt>
    <dgm:pt modelId="{CA7ED2A9-665C-445E-934F-1F663E05A042}" type="sibTrans" cxnId="{7CB484E0-4F86-4C61-B9A5-6CCCFCB31199}">
      <dgm:prSet/>
      <dgm:spPr/>
      <dgm:t>
        <a:bodyPr/>
        <a:lstStyle/>
        <a:p>
          <a:endParaRPr lang="en-US"/>
        </a:p>
      </dgm:t>
    </dgm:pt>
    <dgm:pt modelId="{738034AE-8057-4B31-87BA-69A28ED74017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Thermo-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dynamics</a:t>
          </a:r>
        </a:p>
      </dgm:t>
    </dgm:pt>
    <dgm:pt modelId="{B8F848DD-404F-44EC-A07A-C48B983B4251}" type="parTrans" cxnId="{9B8FE121-8A21-47A6-9396-F0A4B74815FD}">
      <dgm:prSet/>
      <dgm:spPr/>
      <dgm:t>
        <a:bodyPr/>
        <a:lstStyle/>
        <a:p>
          <a:endParaRPr lang="en-US"/>
        </a:p>
      </dgm:t>
    </dgm:pt>
    <dgm:pt modelId="{BC737A11-05F5-4B6B-87B1-CE5D2A756070}" type="sibTrans" cxnId="{9B8FE121-8A21-47A6-9396-F0A4B74815FD}">
      <dgm:prSet/>
      <dgm:spPr/>
      <dgm:t>
        <a:bodyPr/>
        <a:lstStyle/>
        <a:p>
          <a:endParaRPr lang="en-US"/>
        </a:p>
      </dgm:t>
    </dgm:pt>
    <dgm:pt modelId="{41D60D5B-C554-46D0-A211-F1546AC6E746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Mechanical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Design</a:t>
          </a:r>
        </a:p>
      </dgm:t>
    </dgm:pt>
    <dgm:pt modelId="{B49CA27F-D3BD-4251-9A1E-A4F83FB809EF}" type="parTrans" cxnId="{85F7EECC-4E69-41B2-8EE9-ED2B621890B6}">
      <dgm:prSet/>
      <dgm:spPr/>
      <dgm:t>
        <a:bodyPr/>
        <a:lstStyle/>
        <a:p>
          <a:endParaRPr lang="en-US"/>
        </a:p>
      </dgm:t>
    </dgm:pt>
    <dgm:pt modelId="{23BAB6F9-A10E-4FD8-8914-6FE2880AC11D}" type="sibTrans" cxnId="{85F7EECC-4E69-41B2-8EE9-ED2B621890B6}">
      <dgm:prSet/>
      <dgm:spPr/>
      <dgm:t>
        <a:bodyPr/>
        <a:lstStyle/>
        <a:p>
          <a:endParaRPr lang="en-US"/>
        </a:p>
      </dgm:t>
    </dgm:pt>
    <dgm:pt modelId="{C4DF30D4-8909-4824-913A-B68A03B193F0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Mechatronics</a:t>
          </a:r>
        </a:p>
      </dgm:t>
    </dgm:pt>
    <dgm:pt modelId="{379362AE-B750-4FC3-B605-3583EEA7F83C}" type="parTrans" cxnId="{41002AD6-B972-42A0-802A-24C692F95223}">
      <dgm:prSet/>
      <dgm:spPr/>
      <dgm:t>
        <a:bodyPr/>
        <a:lstStyle/>
        <a:p>
          <a:endParaRPr lang="en-US"/>
        </a:p>
      </dgm:t>
    </dgm:pt>
    <dgm:pt modelId="{300A3DA2-BE41-4C1B-B8D5-84D778D9302A}" type="sibTrans" cxnId="{41002AD6-B972-42A0-802A-24C692F95223}">
      <dgm:prSet/>
      <dgm:spPr/>
      <dgm:t>
        <a:bodyPr/>
        <a:lstStyle/>
        <a:p>
          <a:endParaRPr lang="en-US"/>
        </a:p>
      </dgm:t>
    </dgm:pt>
    <dgm:pt modelId="{0978F822-3A54-4930-BA2B-25DD9D1C2A11}" type="pres">
      <dgm:prSet presAssocID="{68B07095-5742-406A-880F-BDB3E5E14D5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F61EE84-4483-43AF-A873-47D4B200B010}" type="pres">
      <dgm:prSet presAssocID="{33825289-C4C7-4132-B9A3-06E0965BAF94}" presName="root1" presStyleCnt="0"/>
      <dgm:spPr/>
    </dgm:pt>
    <dgm:pt modelId="{7011C422-F248-4552-9FD1-283B098DD6BF}" type="pres">
      <dgm:prSet presAssocID="{33825289-C4C7-4132-B9A3-06E0965BAF94}" presName="LevelOneTextNode" presStyleLbl="node0" presStyleIdx="0" presStyleCnt="1" custLinFactNeighborX="-386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81FBFA-1447-4790-8E13-5AE9ADB13A52}" type="pres">
      <dgm:prSet presAssocID="{33825289-C4C7-4132-B9A3-06E0965BAF94}" presName="level2hierChild" presStyleCnt="0"/>
      <dgm:spPr/>
    </dgm:pt>
    <dgm:pt modelId="{5DD1837B-2A60-4D3C-BD7B-36AF86AA3A14}" type="pres">
      <dgm:prSet presAssocID="{D92E75B4-D2EF-4E3E-9C8B-F6AE63720F15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4847AB9-E561-4DBF-B781-6A63D49DB33F}" type="pres">
      <dgm:prSet presAssocID="{D92E75B4-D2EF-4E3E-9C8B-F6AE63720F1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521A436C-8D2A-44BF-A530-57B152BE2D1B}" type="pres">
      <dgm:prSet presAssocID="{13DD3F2B-B049-447E-A995-3A161A010C7E}" presName="root2" presStyleCnt="0"/>
      <dgm:spPr/>
    </dgm:pt>
    <dgm:pt modelId="{C27CE4D6-4E0A-485A-94A6-109724DB3677}" type="pres">
      <dgm:prSet presAssocID="{13DD3F2B-B049-447E-A995-3A161A010C7E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1A4358-180F-47B4-AA9E-FB95F94272EE}" type="pres">
      <dgm:prSet presAssocID="{13DD3F2B-B049-447E-A995-3A161A010C7E}" presName="level3hierChild" presStyleCnt="0"/>
      <dgm:spPr/>
    </dgm:pt>
    <dgm:pt modelId="{7761D5C0-D6A2-449C-8940-BD3F899CCF21}" type="pres">
      <dgm:prSet presAssocID="{B8F848DD-404F-44EC-A07A-C48B983B4251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72F086E7-E4B8-422B-B6C2-BA6AD32F3276}" type="pres">
      <dgm:prSet presAssocID="{B8F848DD-404F-44EC-A07A-C48B983B425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2EA974A1-6E73-477A-8E61-B63FCB4386E1}" type="pres">
      <dgm:prSet presAssocID="{738034AE-8057-4B31-87BA-69A28ED74017}" presName="root2" presStyleCnt="0"/>
      <dgm:spPr/>
    </dgm:pt>
    <dgm:pt modelId="{C23E736A-73C1-4ACD-834B-637FCE2CB5FD}" type="pres">
      <dgm:prSet presAssocID="{738034AE-8057-4B31-87BA-69A28ED7401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EA76CF-B503-4C17-BA8F-DF7395AC15B9}" type="pres">
      <dgm:prSet presAssocID="{738034AE-8057-4B31-87BA-69A28ED74017}" presName="level3hierChild" presStyleCnt="0"/>
      <dgm:spPr/>
    </dgm:pt>
    <dgm:pt modelId="{724879A3-78AC-4AC7-8AE4-0C33638B215A}" type="pres">
      <dgm:prSet presAssocID="{B49CA27F-D3BD-4251-9A1E-A4F83FB809EF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80F38EE9-126D-49CF-B243-060E514E5DD8}" type="pres">
      <dgm:prSet presAssocID="{B49CA27F-D3BD-4251-9A1E-A4F83FB809E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19E1849-D293-4F39-8339-7F38AB8C19C9}" type="pres">
      <dgm:prSet presAssocID="{41D60D5B-C554-46D0-A211-F1546AC6E746}" presName="root2" presStyleCnt="0"/>
      <dgm:spPr/>
    </dgm:pt>
    <dgm:pt modelId="{E7B356F6-F65F-4C7A-9477-CF13D2FB672A}" type="pres">
      <dgm:prSet presAssocID="{41D60D5B-C554-46D0-A211-F1546AC6E746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6392AE-C4A6-4C8B-A01E-144B3E85606C}" type="pres">
      <dgm:prSet presAssocID="{41D60D5B-C554-46D0-A211-F1546AC6E746}" presName="level3hierChild" presStyleCnt="0"/>
      <dgm:spPr/>
    </dgm:pt>
    <dgm:pt modelId="{0305C434-26F7-4716-A601-723B611C668B}" type="pres">
      <dgm:prSet presAssocID="{379362AE-B750-4FC3-B605-3583EEA7F83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606872B8-E85D-4393-B938-11A5B98F871D}" type="pres">
      <dgm:prSet presAssocID="{379362AE-B750-4FC3-B605-3583EEA7F83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C7BD288-8A0A-4025-970A-43053AA823D6}" type="pres">
      <dgm:prSet presAssocID="{C4DF30D4-8909-4824-913A-B68A03B193F0}" presName="root2" presStyleCnt="0"/>
      <dgm:spPr/>
    </dgm:pt>
    <dgm:pt modelId="{7478A175-1345-4645-99AD-783DDEFE15BB}" type="pres">
      <dgm:prSet presAssocID="{C4DF30D4-8909-4824-913A-B68A03B193F0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4A6B68-B185-4299-8A68-639F2A9A4EE0}" type="pres">
      <dgm:prSet presAssocID="{C4DF30D4-8909-4824-913A-B68A03B193F0}" presName="level3hierChild" presStyleCnt="0"/>
      <dgm:spPr/>
    </dgm:pt>
  </dgm:ptLst>
  <dgm:cxnLst>
    <dgm:cxn modelId="{9D820F23-34D0-452F-9071-34C5EBC99CB9}" type="presOf" srcId="{13DD3F2B-B049-447E-A995-3A161A010C7E}" destId="{C27CE4D6-4E0A-485A-94A6-109724DB3677}" srcOrd="0" destOrd="0" presId="urn:microsoft.com/office/officeart/2008/layout/HorizontalMultiLevelHierarchy"/>
    <dgm:cxn modelId="{0B5728FD-CEF1-4058-AD24-584783E4A4B8}" type="presOf" srcId="{68B07095-5742-406A-880F-BDB3E5E14D5C}" destId="{0978F822-3A54-4930-BA2B-25DD9D1C2A11}" srcOrd="0" destOrd="0" presId="urn:microsoft.com/office/officeart/2008/layout/HorizontalMultiLevelHierarchy"/>
    <dgm:cxn modelId="{7804FE7A-A0FE-406C-B2B2-15353AE0C00C}" type="presOf" srcId="{C4DF30D4-8909-4824-913A-B68A03B193F0}" destId="{7478A175-1345-4645-99AD-783DDEFE15BB}" srcOrd="0" destOrd="0" presId="urn:microsoft.com/office/officeart/2008/layout/HorizontalMultiLevelHierarchy"/>
    <dgm:cxn modelId="{C4C5BA7C-DB27-42B0-9F24-886157CD1EB6}" type="presOf" srcId="{D92E75B4-D2EF-4E3E-9C8B-F6AE63720F15}" destId="{34847AB9-E561-4DBF-B781-6A63D49DB33F}" srcOrd="1" destOrd="0" presId="urn:microsoft.com/office/officeart/2008/layout/HorizontalMultiLevelHierarchy"/>
    <dgm:cxn modelId="{00C0866B-CF9A-458F-87B0-533C4A2349C1}" type="presOf" srcId="{B49CA27F-D3BD-4251-9A1E-A4F83FB809EF}" destId="{80F38EE9-126D-49CF-B243-060E514E5DD8}" srcOrd="1" destOrd="0" presId="urn:microsoft.com/office/officeart/2008/layout/HorizontalMultiLevelHierarchy"/>
    <dgm:cxn modelId="{B427D0AB-F0C1-4B1F-8601-8675DFD21C22}" type="presOf" srcId="{B49CA27F-D3BD-4251-9A1E-A4F83FB809EF}" destId="{724879A3-78AC-4AC7-8AE4-0C33638B215A}" srcOrd="0" destOrd="0" presId="urn:microsoft.com/office/officeart/2008/layout/HorizontalMultiLevelHierarchy"/>
    <dgm:cxn modelId="{21C5B9D4-9876-453C-8C05-C3D997CD0A44}" type="presOf" srcId="{D92E75B4-D2EF-4E3E-9C8B-F6AE63720F15}" destId="{5DD1837B-2A60-4D3C-BD7B-36AF86AA3A14}" srcOrd="0" destOrd="0" presId="urn:microsoft.com/office/officeart/2008/layout/HorizontalMultiLevelHierarchy"/>
    <dgm:cxn modelId="{8181DA20-FA66-4228-B4E1-9E658DDBC30E}" type="presOf" srcId="{379362AE-B750-4FC3-B605-3583EEA7F83C}" destId="{0305C434-26F7-4716-A601-723B611C668B}" srcOrd="0" destOrd="0" presId="urn:microsoft.com/office/officeart/2008/layout/HorizontalMultiLevelHierarchy"/>
    <dgm:cxn modelId="{73D35A6F-659F-40A6-947A-3B649C715ED1}" type="presOf" srcId="{738034AE-8057-4B31-87BA-69A28ED74017}" destId="{C23E736A-73C1-4ACD-834B-637FCE2CB5FD}" srcOrd="0" destOrd="0" presId="urn:microsoft.com/office/officeart/2008/layout/HorizontalMultiLevelHierarchy"/>
    <dgm:cxn modelId="{13377B7B-FED5-4194-9F71-9DB48B9F44B0}" type="presOf" srcId="{33825289-C4C7-4132-B9A3-06E0965BAF94}" destId="{7011C422-F248-4552-9FD1-283B098DD6BF}" srcOrd="0" destOrd="0" presId="urn:microsoft.com/office/officeart/2008/layout/HorizontalMultiLevelHierarchy"/>
    <dgm:cxn modelId="{30F39E3D-6461-49C3-AAD3-91227B5E90B4}" srcId="{68B07095-5742-406A-880F-BDB3E5E14D5C}" destId="{33825289-C4C7-4132-B9A3-06E0965BAF94}" srcOrd="0" destOrd="0" parTransId="{54EFCF33-3EC8-42E9-B15C-670CAE3A1FC5}" sibTransId="{0310A589-C02F-4CF0-8FED-B104FB42EB0A}"/>
    <dgm:cxn modelId="{7CB484E0-4F86-4C61-B9A5-6CCCFCB31199}" srcId="{33825289-C4C7-4132-B9A3-06E0965BAF94}" destId="{13DD3F2B-B049-447E-A995-3A161A010C7E}" srcOrd="0" destOrd="0" parTransId="{D92E75B4-D2EF-4E3E-9C8B-F6AE63720F15}" sibTransId="{CA7ED2A9-665C-445E-934F-1F663E05A042}"/>
    <dgm:cxn modelId="{9B8FE121-8A21-47A6-9396-F0A4B74815FD}" srcId="{33825289-C4C7-4132-B9A3-06E0965BAF94}" destId="{738034AE-8057-4B31-87BA-69A28ED74017}" srcOrd="1" destOrd="0" parTransId="{B8F848DD-404F-44EC-A07A-C48B983B4251}" sibTransId="{BC737A11-05F5-4B6B-87B1-CE5D2A756070}"/>
    <dgm:cxn modelId="{E1293BF0-3742-48AF-809C-D5ACC9E6D194}" type="presOf" srcId="{B8F848DD-404F-44EC-A07A-C48B983B4251}" destId="{72F086E7-E4B8-422B-B6C2-BA6AD32F3276}" srcOrd="1" destOrd="0" presId="urn:microsoft.com/office/officeart/2008/layout/HorizontalMultiLevelHierarchy"/>
    <dgm:cxn modelId="{9C7A8AD3-4F66-4031-8264-B99F428FCAA5}" type="presOf" srcId="{B8F848DD-404F-44EC-A07A-C48B983B4251}" destId="{7761D5C0-D6A2-449C-8940-BD3F899CCF21}" srcOrd="0" destOrd="0" presId="urn:microsoft.com/office/officeart/2008/layout/HorizontalMultiLevelHierarchy"/>
    <dgm:cxn modelId="{57361931-676C-4910-9387-2AFBE7620A55}" type="presOf" srcId="{379362AE-B750-4FC3-B605-3583EEA7F83C}" destId="{606872B8-E85D-4393-B938-11A5B98F871D}" srcOrd="1" destOrd="0" presId="urn:microsoft.com/office/officeart/2008/layout/HorizontalMultiLevelHierarchy"/>
    <dgm:cxn modelId="{0BF8B562-65F7-4B83-9E31-B2C649A97355}" type="presOf" srcId="{41D60D5B-C554-46D0-A211-F1546AC6E746}" destId="{E7B356F6-F65F-4C7A-9477-CF13D2FB672A}" srcOrd="0" destOrd="0" presId="urn:microsoft.com/office/officeart/2008/layout/HorizontalMultiLevelHierarchy"/>
    <dgm:cxn modelId="{85F7EECC-4E69-41B2-8EE9-ED2B621890B6}" srcId="{33825289-C4C7-4132-B9A3-06E0965BAF94}" destId="{41D60D5B-C554-46D0-A211-F1546AC6E746}" srcOrd="2" destOrd="0" parTransId="{B49CA27F-D3BD-4251-9A1E-A4F83FB809EF}" sibTransId="{23BAB6F9-A10E-4FD8-8914-6FE2880AC11D}"/>
    <dgm:cxn modelId="{41002AD6-B972-42A0-802A-24C692F95223}" srcId="{33825289-C4C7-4132-B9A3-06E0965BAF94}" destId="{C4DF30D4-8909-4824-913A-B68A03B193F0}" srcOrd="3" destOrd="0" parTransId="{379362AE-B750-4FC3-B605-3583EEA7F83C}" sibTransId="{300A3DA2-BE41-4C1B-B8D5-84D778D9302A}"/>
    <dgm:cxn modelId="{62A77691-C1A4-466B-8C0A-2887F8DC36CE}" type="presParOf" srcId="{0978F822-3A54-4930-BA2B-25DD9D1C2A11}" destId="{DF61EE84-4483-43AF-A873-47D4B200B010}" srcOrd="0" destOrd="0" presId="urn:microsoft.com/office/officeart/2008/layout/HorizontalMultiLevelHierarchy"/>
    <dgm:cxn modelId="{81D75BC6-810C-468F-B30D-EBAA3298182D}" type="presParOf" srcId="{DF61EE84-4483-43AF-A873-47D4B200B010}" destId="{7011C422-F248-4552-9FD1-283B098DD6BF}" srcOrd="0" destOrd="0" presId="urn:microsoft.com/office/officeart/2008/layout/HorizontalMultiLevelHierarchy"/>
    <dgm:cxn modelId="{1D674981-03CD-4B8B-82A4-6FFBC2149F20}" type="presParOf" srcId="{DF61EE84-4483-43AF-A873-47D4B200B010}" destId="{2B81FBFA-1447-4790-8E13-5AE9ADB13A52}" srcOrd="1" destOrd="0" presId="urn:microsoft.com/office/officeart/2008/layout/HorizontalMultiLevelHierarchy"/>
    <dgm:cxn modelId="{1A6E9A60-58EB-4574-935A-53144C68FD28}" type="presParOf" srcId="{2B81FBFA-1447-4790-8E13-5AE9ADB13A52}" destId="{5DD1837B-2A60-4D3C-BD7B-36AF86AA3A14}" srcOrd="0" destOrd="0" presId="urn:microsoft.com/office/officeart/2008/layout/HorizontalMultiLevelHierarchy"/>
    <dgm:cxn modelId="{683963BE-F56D-46A1-8FE9-1604B75EEBA8}" type="presParOf" srcId="{5DD1837B-2A60-4D3C-BD7B-36AF86AA3A14}" destId="{34847AB9-E561-4DBF-B781-6A63D49DB33F}" srcOrd="0" destOrd="0" presId="urn:microsoft.com/office/officeart/2008/layout/HorizontalMultiLevelHierarchy"/>
    <dgm:cxn modelId="{429DA6A8-0EA9-4081-96B5-98F7C18EBC20}" type="presParOf" srcId="{2B81FBFA-1447-4790-8E13-5AE9ADB13A52}" destId="{521A436C-8D2A-44BF-A530-57B152BE2D1B}" srcOrd="1" destOrd="0" presId="urn:microsoft.com/office/officeart/2008/layout/HorizontalMultiLevelHierarchy"/>
    <dgm:cxn modelId="{C06D16F5-AB85-484C-A469-CAA72FA4F4BB}" type="presParOf" srcId="{521A436C-8D2A-44BF-A530-57B152BE2D1B}" destId="{C27CE4D6-4E0A-485A-94A6-109724DB3677}" srcOrd="0" destOrd="0" presId="urn:microsoft.com/office/officeart/2008/layout/HorizontalMultiLevelHierarchy"/>
    <dgm:cxn modelId="{43DC117B-FC8D-49A1-93F5-C5C6380ED86F}" type="presParOf" srcId="{521A436C-8D2A-44BF-A530-57B152BE2D1B}" destId="{071A4358-180F-47B4-AA9E-FB95F94272EE}" srcOrd="1" destOrd="0" presId="urn:microsoft.com/office/officeart/2008/layout/HorizontalMultiLevelHierarchy"/>
    <dgm:cxn modelId="{B1C36B27-9FAC-4806-BA90-CA4ADA77DD09}" type="presParOf" srcId="{2B81FBFA-1447-4790-8E13-5AE9ADB13A52}" destId="{7761D5C0-D6A2-449C-8940-BD3F899CCF21}" srcOrd="2" destOrd="0" presId="urn:microsoft.com/office/officeart/2008/layout/HorizontalMultiLevelHierarchy"/>
    <dgm:cxn modelId="{8FAF2D22-6423-4818-9109-E6065A566096}" type="presParOf" srcId="{7761D5C0-D6A2-449C-8940-BD3F899CCF21}" destId="{72F086E7-E4B8-422B-B6C2-BA6AD32F3276}" srcOrd="0" destOrd="0" presId="urn:microsoft.com/office/officeart/2008/layout/HorizontalMultiLevelHierarchy"/>
    <dgm:cxn modelId="{1F56EDCF-1533-4ED8-A211-33D26860CDD9}" type="presParOf" srcId="{2B81FBFA-1447-4790-8E13-5AE9ADB13A52}" destId="{2EA974A1-6E73-477A-8E61-B63FCB4386E1}" srcOrd="3" destOrd="0" presId="urn:microsoft.com/office/officeart/2008/layout/HorizontalMultiLevelHierarchy"/>
    <dgm:cxn modelId="{355DA6D8-574B-4ACF-8319-C075A813CCA0}" type="presParOf" srcId="{2EA974A1-6E73-477A-8E61-B63FCB4386E1}" destId="{C23E736A-73C1-4ACD-834B-637FCE2CB5FD}" srcOrd="0" destOrd="0" presId="urn:microsoft.com/office/officeart/2008/layout/HorizontalMultiLevelHierarchy"/>
    <dgm:cxn modelId="{D8CDF551-463B-47B4-A72C-6185F57FCA70}" type="presParOf" srcId="{2EA974A1-6E73-477A-8E61-B63FCB4386E1}" destId="{DBEA76CF-B503-4C17-BA8F-DF7395AC15B9}" srcOrd="1" destOrd="0" presId="urn:microsoft.com/office/officeart/2008/layout/HorizontalMultiLevelHierarchy"/>
    <dgm:cxn modelId="{9BF53475-FD54-42FA-9312-6069271E9938}" type="presParOf" srcId="{2B81FBFA-1447-4790-8E13-5AE9ADB13A52}" destId="{724879A3-78AC-4AC7-8AE4-0C33638B215A}" srcOrd="4" destOrd="0" presId="urn:microsoft.com/office/officeart/2008/layout/HorizontalMultiLevelHierarchy"/>
    <dgm:cxn modelId="{59327DBD-C0F1-40AB-96BA-E988EA8D23A5}" type="presParOf" srcId="{724879A3-78AC-4AC7-8AE4-0C33638B215A}" destId="{80F38EE9-126D-49CF-B243-060E514E5DD8}" srcOrd="0" destOrd="0" presId="urn:microsoft.com/office/officeart/2008/layout/HorizontalMultiLevelHierarchy"/>
    <dgm:cxn modelId="{F456BFC7-034B-4684-9C0B-F2466F72CBD5}" type="presParOf" srcId="{2B81FBFA-1447-4790-8E13-5AE9ADB13A52}" destId="{119E1849-D293-4F39-8339-7F38AB8C19C9}" srcOrd="5" destOrd="0" presId="urn:microsoft.com/office/officeart/2008/layout/HorizontalMultiLevelHierarchy"/>
    <dgm:cxn modelId="{3903DE82-4F57-40BD-9DC4-29012594AF2A}" type="presParOf" srcId="{119E1849-D293-4F39-8339-7F38AB8C19C9}" destId="{E7B356F6-F65F-4C7A-9477-CF13D2FB672A}" srcOrd="0" destOrd="0" presId="urn:microsoft.com/office/officeart/2008/layout/HorizontalMultiLevelHierarchy"/>
    <dgm:cxn modelId="{F4AA3BCE-01DA-4006-8124-D62711B04EAD}" type="presParOf" srcId="{119E1849-D293-4F39-8339-7F38AB8C19C9}" destId="{586392AE-C4A6-4C8B-A01E-144B3E85606C}" srcOrd="1" destOrd="0" presId="urn:microsoft.com/office/officeart/2008/layout/HorizontalMultiLevelHierarchy"/>
    <dgm:cxn modelId="{0FFD7F2C-FDFA-4C41-B7F3-1928A694C9FC}" type="presParOf" srcId="{2B81FBFA-1447-4790-8E13-5AE9ADB13A52}" destId="{0305C434-26F7-4716-A601-723B611C668B}" srcOrd="6" destOrd="0" presId="urn:microsoft.com/office/officeart/2008/layout/HorizontalMultiLevelHierarchy"/>
    <dgm:cxn modelId="{9AC87582-2A21-420E-A936-97878A320096}" type="presParOf" srcId="{0305C434-26F7-4716-A601-723B611C668B}" destId="{606872B8-E85D-4393-B938-11A5B98F871D}" srcOrd="0" destOrd="0" presId="urn:microsoft.com/office/officeart/2008/layout/HorizontalMultiLevelHierarchy"/>
    <dgm:cxn modelId="{BFF95974-CA6D-4331-8E1E-36E9CF9456E0}" type="presParOf" srcId="{2B81FBFA-1447-4790-8E13-5AE9ADB13A52}" destId="{5C7BD288-8A0A-4025-970A-43053AA823D6}" srcOrd="7" destOrd="0" presId="urn:microsoft.com/office/officeart/2008/layout/HorizontalMultiLevelHierarchy"/>
    <dgm:cxn modelId="{4EABF952-0A0D-41C6-985C-B0622805985E}" type="presParOf" srcId="{5C7BD288-8A0A-4025-970A-43053AA823D6}" destId="{7478A175-1345-4645-99AD-783DDEFE15BB}" srcOrd="0" destOrd="0" presId="urn:microsoft.com/office/officeart/2008/layout/HorizontalMultiLevelHierarchy"/>
    <dgm:cxn modelId="{C024FF2E-BA0C-40AD-AD0F-D80E3362C752}" type="presParOf" srcId="{5C7BD288-8A0A-4025-970A-43053AA823D6}" destId="{2D4A6B68-B185-4299-8A68-639F2A9A4EE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752BD9-1C2E-4257-A6E3-17E67A688D86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1_2" csCatId="accent1" phldr="1"/>
      <dgm:spPr/>
    </dgm:pt>
    <dgm:pt modelId="{1FA8EF38-4A22-4ECC-B6BD-C9AC5E440C7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EE</a:t>
          </a:r>
        </a:p>
      </dgm:t>
    </dgm:pt>
    <dgm:pt modelId="{DC67CC4D-1609-4AA2-AA52-97951FC35A49}" type="parTrans" cxnId="{0BB3EF67-998D-4416-9BE4-EA860F26DABE}">
      <dgm:prSet/>
      <dgm:spPr/>
      <dgm:t>
        <a:bodyPr/>
        <a:lstStyle/>
        <a:p>
          <a:endParaRPr lang="en-US"/>
        </a:p>
      </dgm:t>
    </dgm:pt>
    <dgm:pt modelId="{DCB01780-673B-42B8-97FF-BF0A5A0F2288}" type="sibTrans" cxnId="{0BB3EF67-998D-4416-9BE4-EA860F26DABE}">
      <dgm:prSet/>
      <dgm:spPr/>
      <dgm:t>
        <a:bodyPr/>
        <a:lstStyle/>
        <a:p>
          <a:endParaRPr lang="en-US"/>
        </a:p>
      </dgm:t>
    </dgm:pt>
    <dgm:pt modelId="{C0104344-9715-47E0-A6BE-B632121003D1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Power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Generation</a:t>
          </a:r>
        </a:p>
      </dgm:t>
    </dgm:pt>
    <dgm:pt modelId="{6F37034B-044D-4C6C-95D0-330EE6FB86F5}" type="parTrans" cxnId="{E6A7EA02-D6DE-4115-A9B9-E68DC3172838}">
      <dgm:prSet/>
      <dgm:spPr/>
      <dgm:t>
        <a:bodyPr/>
        <a:lstStyle/>
        <a:p>
          <a:endParaRPr lang="en-US"/>
        </a:p>
      </dgm:t>
    </dgm:pt>
    <dgm:pt modelId="{3C17835C-6150-4CEA-9CDC-F6C6790D11C0}" type="sibTrans" cxnId="{E6A7EA02-D6DE-4115-A9B9-E68DC3172838}">
      <dgm:prSet/>
      <dgm:spPr/>
      <dgm:t>
        <a:bodyPr/>
        <a:lstStyle/>
        <a:p>
          <a:endParaRPr lang="en-US"/>
        </a:p>
      </dgm:t>
    </dgm:pt>
    <dgm:pt modelId="{0C776430-C1BC-4D16-99F4-A003D053A7A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Communication</a:t>
          </a:r>
        </a:p>
      </dgm:t>
    </dgm:pt>
    <dgm:pt modelId="{70E9F963-F923-431C-92DC-31B491D30C14}" type="parTrans" cxnId="{24B15D6C-1CA1-462D-925F-926323DDB3B7}">
      <dgm:prSet/>
      <dgm:spPr/>
      <dgm:t>
        <a:bodyPr/>
        <a:lstStyle/>
        <a:p>
          <a:endParaRPr lang="en-US"/>
        </a:p>
      </dgm:t>
    </dgm:pt>
    <dgm:pt modelId="{680CF406-21B8-4702-A92E-CEC9C6CF1376}" type="sibTrans" cxnId="{24B15D6C-1CA1-462D-925F-926323DDB3B7}">
      <dgm:prSet/>
      <dgm:spPr/>
      <dgm:t>
        <a:bodyPr/>
        <a:lstStyle/>
        <a:p>
          <a:endParaRPr lang="en-US"/>
        </a:p>
      </dgm:t>
    </dgm:pt>
    <dgm:pt modelId="{603CB082-3CC8-49A6-BC30-944C3E974C8B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Control</a:t>
          </a:r>
          <a:endParaRPr kumimoji="0" lang="en-US" sz="1100" b="1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1BCE74D2-1FAE-4791-8C1C-4CD756890109}" type="parTrans" cxnId="{00CB7D18-141C-41A7-A813-5BF5AEA6617B}">
      <dgm:prSet/>
      <dgm:spPr/>
      <dgm:t>
        <a:bodyPr/>
        <a:lstStyle/>
        <a:p>
          <a:endParaRPr lang="en-US"/>
        </a:p>
      </dgm:t>
    </dgm:pt>
    <dgm:pt modelId="{ABA6E464-6FCA-447B-9889-16458975F089}" type="sibTrans" cxnId="{00CB7D18-141C-41A7-A813-5BF5AEA6617B}">
      <dgm:prSet/>
      <dgm:spPr/>
      <dgm:t>
        <a:bodyPr/>
        <a:lstStyle/>
        <a:p>
          <a:endParaRPr lang="en-US"/>
        </a:p>
      </dgm:t>
    </dgm:pt>
    <dgm:pt modelId="{C14B4BA4-BC88-4440-BD81-415CD6ECB977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Electronics</a:t>
          </a:r>
        </a:p>
      </dgm:t>
    </dgm:pt>
    <dgm:pt modelId="{EB215B07-CE46-4AC8-A246-08805A89857D}" type="parTrans" cxnId="{013BAB40-744D-47EF-84F1-E8CE5BAD58A4}">
      <dgm:prSet/>
      <dgm:spPr/>
      <dgm:t>
        <a:bodyPr/>
        <a:lstStyle/>
        <a:p>
          <a:endParaRPr lang="en-US"/>
        </a:p>
      </dgm:t>
    </dgm:pt>
    <dgm:pt modelId="{07CE0077-6121-4F90-84CD-2ADA0DAD552F}" type="sibTrans" cxnId="{013BAB40-744D-47EF-84F1-E8CE5BAD58A4}">
      <dgm:prSet/>
      <dgm:spPr/>
      <dgm:t>
        <a:bodyPr/>
        <a:lstStyle/>
        <a:p>
          <a:endParaRPr lang="en-US"/>
        </a:p>
      </dgm:t>
    </dgm:pt>
    <dgm:pt modelId="{C604292D-7F0B-4766-9CED-C39BB34A6C30}" type="pres">
      <dgm:prSet presAssocID="{19752BD9-1C2E-4257-A6E3-17E67A688D8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9A4B684-064E-4B41-B9EC-D8FBB40901D2}" type="pres">
      <dgm:prSet presAssocID="{1FA8EF38-4A22-4ECC-B6BD-C9AC5E440C74}" presName="root1" presStyleCnt="0"/>
      <dgm:spPr/>
    </dgm:pt>
    <dgm:pt modelId="{9E743B1A-336A-4089-9AF5-7403F9E7F744}" type="pres">
      <dgm:prSet presAssocID="{1FA8EF38-4A22-4ECC-B6BD-C9AC5E440C7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AECC95-FF14-42F5-A1A1-3AF81F3D5D06}" type="pres">
      <dgm:prSet presAssocID="{1FA8EF38-4A22-4ECC-B6BD-C9AC5E440C74}" presName="level2hierChild" presStyleCnt="0"/>
      <dgm:spPr/>
    </dgm:pt>
    <dgm:pt modelId="{56AF6B1C-FF6A-4F48-9229-24416FC6EA4A}" type="pres">
      <dgm:prSet presAssocID="{6F37034B-044D-4C6C-95D0-330EE6FB86F5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032E0A15-244C-442E-A4E6-07F4D414F01D}" type="pres">
      <dgm:prSet presAssocID="{6F37034B-044D-4C6C-95D0-330EE6FB86F5}" presName="connTx" presStyleLbl="parChTrans1D2" presStyleIdx="0" presStyleCnt="4"/>
      <dgm:spPr/>
      <dgm:t>
        <a:bodyPr/>
        <a:lstStyle/>
        <a:p>
          <a:endParaRPr lang="en-US"/>
        </a:p>
      </dgm:t>
    </dgm:pt>
    <dgm:pt modelId="{D022A905-89C8-4E85-954D-1C95251B40B7}" type="pres">
      <dgm:prSet presAssocID="{C0104344-9715-47E0-A6BE-B632121003D1}" presName="root2" presStyleCnt="0"/>
      <dgm:spPr/>
    </dgm:pt>
    <dgm:pt modelId="{B32AF66D-F08A-4964-BAD4-FD3B7724C250}" type="pres">
      <dgm:prSet presAssocID="{C0104344-9715-47E0-A6BE-B632121003D1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5BAB53-2114-4EE9-BBAA-86EE5C2744CD}" type="pres">
      <dgm:prSet presAssocID="{C0104344-9715-47E0-A6BE-B632121003D1}" presName="level3hierChild" presStyleCnt="0"/>
      <dgm:spPr/>
    </dgm:pt>
    <dgm:pt modelId="{F6B1CA23-F10C-4469-BE42-21EFCB1C7721}" type="pres">
      <dgm:prSet presAssocID="{70E9F963-F923-431C-92DC-31B491D30C1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472701C8-7AB1-43BE-869B-F3D80E648264}" type="pres">
      <dgm:prSet presAssocID="{70E9F963-F923-431C-92DC-31B491D30C1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DB1AC758-C486-47A1-A132-637788890E78}" type="pres">
      <dgm:prSet presAssocID="{0C776430-C1BC-4D16-99F4-A003D053A7A7}" presName="root2" presStyleCnt="0"/>
      <dgm:spPr/>
    </dgm:pt>
    <dgm:pt modelId="{88C00D77-5B26-41E4-AE47-3CDF4ACBA068}" type="pres">
      <dgm:prSet presAssocID="{0C776430-C1BC-4D16-99F4-A003D053A7A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1A5B84-2F1B-43FC-9A7E-4592F47A8756}" type="pres">
      <dgm:prSet presAssocID="{0C776430-C1BC-4D16-99F4-A003D053A7A7}" presName="level3hierChild" presStyleCnt="0"/>
      <dgm:spPr/>
    </dgm:pt>
    <dgm:pt modelId="{128DAE82-967E-4279-ACF7-DBA26D090884}" type="pres">
      <dgm:prSet presAssocID="{1BCE74D2-1FAE-4791-8C1C-4CD756890109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43159D4F-B797-44E3-9B62-60ECE4127047}" type="pres">
      <dgm:prSet presAssocID="{1BCE74D2-1FAE-4791-8C1C-4CD75689010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CC6B2F7-91E0-40AF-BF79-809BF31F8D43}" type="pres">
      <dgm:prSet presAssocID="{603CB082-3CC8-49A6-BC30-944C3E974C8B}" presName="root2" presStyleCnt="0"/>
      <dgm:spPr/>
    </dgm:pt>
    <dgm:pt modelId="{AC0574B0-9341-4F16-A53D-E4377AEE9A5B}" type="pres">
      <dgm:prSet presAssocID="{603CB082-3CC8-49A6-BC30-944C3E974C8B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CC369F-C7C0-4614-B398-227E57D84515}" type="pres">
      <dgm:prSet presAssocID="{603CB082-3CC8-49A6-BC30-944C3E974C8B}" presName="level3hierChild" presStyleCnt="0"/>
      <dgm:spPr/>
    </dgm:pt>
    <dgm:pt modelId="{FC0D70BF-EEEF-498D-8995-B078C4027AD2}" type="pres">
      <dgm:prSet presAssocID="{EB215B07-CE46-4AC8-A246-08805A89857D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4ACC8418-5F0B-467A-BFCC-F3F6135EA44E}" type="pres">
      <dgm:prSet presAssocID="{EB215B07-CE46-4AC8-A246-08805A89857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B7CB3CF-765E-4AFD-820D-05EDBDE01609}" type="pres">
      <dgm:prSet presAssocID="{C14B4BA4-BC88-4440-BD81-415CD6ECB977}" presName="root2" presStyleCnt="0"/>
      <dgm:spPr/>
    </dgm:pt>
    <dgm:pt modelId="{112DAC7E-600A-4D2A-9C81-E6312E047EEB}" type="pres">
      <dgm:prSet presAssocID="{C14B4BA4-BC88-4440-BD81-415CD6ECB97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EA0053-5D12-4633-918B-592F6D2C96F4}" type="pres">
      <dgm:prSet presAssocID="{C14B4BA4-BC88-4440-BD81-415CD6ECB977}" presName="level3hierChild" presStyleCnt="0"/>
      <dgm:spPr/>
    </dgm:pt>
  </dgm:ptLst>
  <dgm:cxnLst>
    <dgm:cxn modelId="{C8C16D8F-9F57-4C41-87AB-6FAC8F8C5EFA}" type="presOf" srcId="{19752BD9-1C2E-4257-A6E3-17E67A688D86}" destId="{C604292D-7F0B-4766-9CED-C39BB34A6C30}" srcOrd="0" destOrd="0" presId="urn:microsoft.com/office/officeart/2008/layout/HorizontalMultiLevelHierarchy"/>
    <dgm:cxn modelId="{A2825559-D368-49A7-87E9-85356B41D198}" type="presOf" srcId="{0C776430-C1BC-4D16-99F4-A003D053A7A7}" destId="{88C00D77-5B26-41E4-AE47-3CDF4ACBA068}" srcOrd="0" destOrd="0" presId="urn:microsoft.com/office/officeart/2008/layout/HorizontalMultiLevelHierarchy"/>
    <dgm:cxn modelId="{8B01F662-08A9-49CE-B748-7E1C689481BF}" type="presOf" srcId="{EB215B07-CE46-4AC8-A246-08805A89857D}" destId="{FC0D70BF-EEEF-498D-8995-B078C4027AD2}" srcOrd="0" destOrd="0" presId="urn:microsoft.com/office/officeart/2008/layout/HorizontalMultiLevelHierarchy"/>
    <dgm:cxn modelId="{9B9B762F-CFE8-467D-BE90-BC895E423BF1}" type="presOf" srcId="{1BCE74D2-1FAE-4791-8C1C-4CD756890109}" destId="{43159D4F-B797-44E3-9B62-60ECE4127047}" srcOrd="1" destOrd="0" presId="urn:microsoft.com/office/officeart/2008/layout/HorizontalMultiLevelHierarchy"/>
    <dgm:cxn modelId="{017656C0-7E45-4459-B86C-581B01735906}" type="presOf" srcId="{6F37034B-044D-4C6C-95D0-330EE6FB86F5}" destId="{56AF6B1C-FF6A-4F48-9229-24416FC6EA4A}" srcOrd="0" destOrd="0" presId="urn:microsoft.com/office/officeart/2008/layout/HorizontalMultiLevelHierarchy"/>
    <dgm:cxn modelId="{1F4B6AD9-7DE9-43EE-B72C-0F88A90A8570}" type="presOf" srcId="{C0104344-9715-47E0-A6BE-B632121003D1}" destId="{B32AF66D-F08A-4964-BAD4-FD3B7724C250}" srcOrd="0" destOrd="0" presId="urn:microsoft.com/office/officeart/2008/layout/HorizontalMultiLevelHierarchy"/>
    <dgm:cxn modelId="{C21F0F10-1B65-428C-9C5C-99953433C27C}" type="presOf" srcId="{70E9F963-F923-431C-92DC-31B491D30C14}" destId="{472701C8-7AB1-43BE-869B-F3D80E648264}" srcOrd="1" destOrd="0" presId="urn:microsoft.com/office/officeart/2008/layout/HorizontalMultiLevelHierarchy"/>
    <dgm:cxn modelId="{718B00F3-6A18-4BDF-962E-1AEBF6E570D5}" type="presOf" srcId="{6F37034B-044D-4C6C-95D0-330EE6FB86F5}" destId="{032E0A15-244C-442E-A4E6-07F4D414F01D}" srcOrd="1" destOrd="0" presId="urn:microsoft.com/office/officeart/2008/layout/HorizontalMultiLevelHierarchy"/>
    <dgm:cxn modelId="{00CB7D18-141C-41A7-A813-5BF5AEA6617B}" srcId="{1FA8EF38-4A22-4ECC-B6BD-C9AC5E440C74}" destId="{603CB082-3CC8-49A6-BC30-944C3E974C8B}" srcOrd="2" destOrd="0" parTransId="{1BCE74D2-1FAE-4791-8C1C-4CD756890109}" sibTransId="{ABA6E464-6FCA-447B-9889-16458975F089}"/>
    <dgm:cxn modelId="{C9A3F1DE-1142-4BB8-A704-E5FC468FBF4B}" type="presOf" srcId="{603CB082-3CC8-49A6-BC30-944C3E974C8B}" destId="{AC0574B0-9341-4F16-A53D-E4377AEE9A5B}" srcOrd="0" destOrd="0" presId="urn:microsoft.com/office/officeart/2008/layout/HorizontalMultiLevelHierarchy"/>
    <dgm:cxn modelId="{BCA2CC31-EBA4-4604-A9C9-5AFDE482BB3C}" type="presOf" srcId="{C14B4BA4-BC88-4440-BD81-415CD6ECB977}" destId="{112DAC7E-600A-4D2A-9C81-E6312E047EEB}" srcOrd="0" destOrd="0" presId="urn:microsoft.com/office/officeart/2008/layout/HorizontalMultiLevelHierarchy"/>
    <dgm:cxn modelId="{335EE12A-4A07-47DB-98F5-2F78FB79C9AD}" type="presOf" srcId="{EB215B07-CE46-4AC8-A246-08805A89857D}" destId="{4ACC8418-5F0B-467A-BFCC-F3F6135EA44E}" srcOrd="1" destOrd="0" presId="urn:microsoft.com/office/officeart/2008/layout/HorizontalMultiLevelHierarchy"/>
    <dgm:cxn modelId="{013BAB40-744D-47EF-84F1-E8CE5BAD58A4}" srcId="{1FA8EF38-4A22-4ECC-B6BD-C9AC5E440C74}" destId="{C14B4BA4-BC88-4440-BD81-415CD6ECB977}" srcOrd="3" destOrd="0" parTransId="{EB215B07-CE46-4AC8-A246-08805A89857D}" sibTransId="{07CE0077-6121-4F90-84CD-2ADA0DAD552F}"/>
    <dgm:cxn modelId="{646E8741-D285-4563-A626-3AF0E5DED4A4}" type="presOf" srcId="{1BCE74D2-1FAE-4791-8C1C-4CD756890109}" destId="{128DAE82-967E-4279-ACF7-DBA26D090884}" srcOrd="0" destOrd="0" presId="urn:microsoft.com/office/officeart/2008/layout/HorizontalMultiLevelHierarchy"/>
    <dgm:cxn modelId="{0BB3EF67-998D-4416-9BE4-EA860F26DABE}" srcId="{19752BD9-1C2E-4257-A6E3-17E67A688D86}" destId="{1FA8EF38-4A22-4ECC-B6BD-C9AC5E440C74}" srcOrd="0" destOrd="0" parTransId="{DC67CC4D-1609-4AA2-AA52-97951FC35A49}" sibTransId="{DCB01780-673B-42B8-97FF-BF0A5A0F2288}"/>
    <dgm:cxn modelId="{E6A7EA02-D6DE-4115-A9B9-E68DC3172838}" srcId="{1FA8EF38-4A22-4ECC-B6BD-C9AC5E440C74}" destId="{C0104344-9715-47E0-A6BE-B632121003D1}" srcOrd="0" destOrd="0" parTransId="{6F37034B-044D-4C6C-95D0-330EE6FB86F5}" sibTransId="{3C17835C-6150-4CEA-9CDC-F6C6790D11C0}"/>
    <dgm:cxn modelId="{0D529B7E-143A-404C-800D-6A5DCBDC59F0}" type="presOf" srcId="{70E9F963-F923-431C-92DC-31B491D30C14}" destId="{F6B1CA23-F10C-4469-BE42-21EFCB1C7721}" srcOrd="0" destOrd="0" presId="urn:microsoft.com/office/officeart/2008/layout/HorizontalMultiLevelHierarchy"/>
    <dgm:cxn modelId="{24B15D6C-1CA1-462D-925F-926323DDB3B7}" srcId="{1FA8EF38-4A22-4ECC-B6BD-C9AC5E440C74}" destId="{0C776430-C1BC-4D16-99F4-A003D053A7A7}" srcOrd="1" destOrd="0" parTransId="{70E9F963-F923-431C-92DC-31B491D30C14}" sibTransId="{680CF406-21B8-4702-A92E-CEC9C6CF1376}"/>
    <dgm:cxn modelId="{4394BC12-5D39-4299-B529-B153DCEE3EA7}" type="presOf" srcId="{1FA8EF38-4A22-4ECC-B6BD-C9AC5E440C74}" destId="{9E743B1A-336A-4089-9AF5-7403F9E7F744}" srcOrd="0" destOrd="0" presId="urn:microsoft.com/office/officeart/2008/layout/HorizontalMultiLevelHierarchy"/>
    <dgm:cxn modelId="{55A245C5-638E-4A70-9FDB-13738D8B5A70}" type="presParOf" srcId="{C604292D-7F0B-4766-9CED-C39BB34A6C30}" destId="{E9A4B684-064E-4B41-B9EC-D8FBB40901D2}" srcOrd="0" destOrd="0" presId="urn:microsoft.com/office/officeart/2008/layout/HorizontalMultiLevelHierarchy"/>
    <dgm:cxn modelId="{822AC0C4-C616-433B-BE18-5A88A07275AB}" type="presParOf" srcId="{E9A4B684-064E-4B41-B9EC-D8FBB40901D2}" destId="{9E743B1A-336A-4089-9AF5-7403F9E7F744}" srcOrd="0" destOrd="0" presId="urn:microsoft.com/office/officeart/2008/layout/HorizontalMultiLevelHierarchy"/>
    <dgm:cxn modelId="{CDA7C8D9-8923-4FC3-992E-3BFA197EB521}" type="presParOf" srcId="{E9A4B684-064E-4B41-B9EC-D8FBB40901D2}" destId="{AAAECC95-FF14-42F5-A1A1-3AF81F3D5D06}" srcOrd="1" destOrd="0" presId="urn:microsoft.com/office/officeart/2008/layout/HorizontalMultiLevelHierarchy"/>
    <dgm:cxn modelId="{5C694267-99C2-412F-9769-AC2B48D64A03}" type="presParOf" srcId="{AAAECC95-FF14-42F5-A1A1-3AF81F3D5D06}" destId="{56AF6B1C-FF6A-4F48-9229-24416FC6EA4A}" srcOrd="0" destOrd="0" presId="urn:microsoft.com/office/officeart/2008/layout/HorizontalMultiLevelHierarchy"/>
    <dgm:cxn modelId="{5FCB36D5-BB8C-486E-82E0-E275952C4C14}" type="presParOf" srcId="{56AF6B1C-FF6A-4F48-9229-24416FC6EA4A}" destId="{032E0A15-244C-442E-A4E6-07F4D414F01D}" srcOrd="0" destOrd="0" presId="urn:microsoft.com/office/officeart/2008/layout/HorizontalMultiLevelHierarchy"/>
    <dgm:cxn modelId="{75B84805-B7A5-49DB-B7EE-93D947A1A4D0}" type="presParOf" srcId="{AAAECC95-FF14-42F5-A1A1-3AF81F3D5D06}" destId="{D022A905-89C8-4E85-954D-1C95251B40B7}" srcOrd="1" destOrd="0" presId="urn:microsoft.com/office/officeart/2008/layout/HorizontalMultiLevelHierarchy"/>
    <dgm:cxn modelId="{3BB7AF66-11B0-43F3-8431-2424EC0012F4}" type="presParOf" srcId="{D022A905-89C8-4E85-954D-1C95251B40B7}" destId="{B32AF66D-F08A-4964-BAD4-FD3B7724C250}" srcOrd="0" destOrd="0" presId="urn:microsoft.com/office/officeart/2008/layout/HorizontalMultiLevelHierarchy"/>
    <dgm:cxn modelId="{C02155AF-C4D5-4FFF-BAA0-4DD57B8EEEDA}" type="presParOf" srcId="{D022A905-89C8-4E85-954D-1C95251B40B7}" destId="{025BAB53-2114-4EE9-BBAA-86EE5C2744CD}" srcOrd="1" destOrd="0" presId="urn:microsoft.com/office/officeart/2008/layout/HorizontalMultiLevelHierarchy"/>
    <dgm:cxn modelId="{15CB761A-F1BB-4867-B065-9C263C7E1F1C}" type="presParOf" srcId="{AAAECC95-FF14-42F5-A1A1-3AF81F3D5D06}" destId="{F6B1CA23-F10C-4469-BE42-21EFCB1C7721}" srcOrd="2" destOrd="0" presId="urn:microsoft.com/office/officeart/2008/layout/HorizontalMultiLevelHierarchy"/>
    <dgm:cxn modelId="{B4DD67CE-33D4-4E86-83F6-E73DA889A44D}" type="presParOf" srcId="{F6B1CA23-F10C-4469-BE42-21EFCB1C7721}" destId="{472701C8-7AB1-43BE-869B-F3D80E648264}" srcOrd="0" destOrd="0" presId="urn:microsoft.com/office/officeart/2008/layout/HorizontalMultiLevelHierarchy"/>
    <dgm:cxn modelId="{5391C720-0EF4-4628-8DB4-562ECD1BD442}" type="presParOf" srcId="{AAAECC95-FF14-42F5-A1A1-3AF81F3D5D06}" destId="{DB1AC758-C486-47A1-A132-637788890E78}" srcOrd="3" destOrd="0" presId="urn:microsoft.com/office/officeart/2008/layout/HorizontalMultiLevelHierarchy"/>
    <dgm:cxn modelId="{ADA291A9-C796-4D8B-A955-2DE834E0F749}" type="presParOf" srcId="{DB1AC758-C486-47A1-A132-637788890E78}" destId="{88C00D77-5B26-41E4-AE47-3CDF4ACBA068}" srcOrd="0" destOrd="0" presId="urn:microsoft.com/office/officeart/2008/layout/HorizontalMultiLevelHierarchy"/>
    <dgm:cxn modelId="{E911CC45-7DEC-42CD-8E74-6CAF7E8126F8}" type="presParOf" srcId="{DB1AC758-C486-47A1-A132-637788890E78}" destId="{BB1A5B84-2F1B-43FC-9A7E-4592F47A8756}" srcOrd="1" destOrd="0" presId="urn:microsoft.com/office/officeart/2008/layout/HorizontalMultiLevelHierarchy"/>
    <dgm:cxn modelId="{8D6309FA-4972-4FA9-ABFC-F40E5DA4388F}" type="presParOf" srcId="{AAAECC95-FF14-42F5-A1A1-3AF81F3D5D06}" destId="{128DAE82-967E-4279-ACF7-DBA26D090884}" srcOrd="4" destOrd="0" presId="urn:microsoft.com/office/officeart/2008/layout/HorizontalMultiLevelHierarchy"/>
    <dgm:cxn modelId="{6787848C-5C03-4519-BD18-D58C0BCB4184}" type="presParOf" srcId="{128DAE82-967E-4279-ACF7-DBA26D090884}" destId="{43159D4F-B797-44E3-9B62-60ECE4127047}" srcOrd="0" destOrd="0" presId="urn:microsoft.com/office/officeart/2008/layout/HorizontalMultiLevelHierarchy"/>
    <dgm:cxn modelId="{B58AD1DC-7CFE-4364-9E9C-EC5A04EC58D9}" type="presParOf" srcId="{AAAECC95-FF14-42F5-A1A1-3AF81F3D5D06}" destId="{8CC6B2F7-91E0-40AF-BF79-809BF31F8D43}" srcOrd="5" destOrd="0" presId="urn:microsoft.com/office/officeart/2008/layout/HorizontalMultiLevelHierarchy"/>
    <dgm:cxn modelId="{6A6062D9-90AC-43CF-B989-45A712B21098}" type="presParOf" srcId="{8CC6B2F7-91E0-40AF-BF79-809BF31F8D43}" destId="{AC0574B0-9341-4F16-A53D-E4377AEE9A5B}" srcOrd="0" destOrd="0" presId="urn:microsoft.com/office/officeart/2008/layout/HorizontalMultiLevelHierarchy"/>
    <dgm:cxn modelId="{E0C17915-C71F-4518-83C5-13E5588911D6}" type="presParOf" srcId="{8CC6B2F7-91E0-40AF-BF79-809BF31F8D43}" destId="{2BCC369F-C7C0-4614-B398-227E57D84515}" srcOrd="1" destOrd="0" presId="urn:microsoft.com/office/officeart/2008/layout/HorizontalMultiLevelHierarchy"/>
    <dgm:cxn modelId="{911F07A9-0924-4978-8A7B-71250292E572}" type="presParOf" srcId="{AAAECC95-FF14-42F5-A1A1-3AF81F3D5D06}" destId="{FC0D70BF-EEEF-498D-8995-B078C4027AD2}" srcOrd="6" destOrd="0" presId="urn:microsoft.com/office/officeart/2008/layout/HorizontalMultiLevelHierarchy"/>
    <dgm:cxn modelId="{9BF30917-4AE0-48EB-9B49-F800BD78AB4C}" type="presParOf" srcId="{FC0D70BF-EEEF-498D-8995-B078C4027AD2}" destId="{4ACC8418-5F0B-467A-BFCC-F3F6135EA44E}" srcOrd="0" destOrd="0" presId="urn:microsoft.com/office/officeart/2008/layout/HorizontalMultiLevelHierarchy"/>
    <dgm:cxn modelId="{BEB00C22-1EC7-4503-9517-5F14106F8A52}" type="presParOf" srcId="{AAAECC95-FF14-42F5-A1A1-3AF81F3D5D06}" destId="{AB7CB3CF-765E-4AFD-820D-05EDBDE01609}" srcOrd="7" destOrd="0" presId="urn:microsoft.com/office/officeart/2008/layout/HorizontalMultiLevelHierarchy"/>
    <dgm:cxn modelId="{BED90366-EC4A-4F42-9000-6CD5B5D16DFD}" type="presParOf" srcId="{AB7CB3CF-765E-4AFD-820D-05EDBDE01609}" destId="{112DAC7E-600A-4D2A-9C81-E6312E047EEB}" srcOrd="0" destOrd="0" presId="urn:microsoft.com/office/officeart/2008/layout/HorizontalMultiLevelHierarchy"/>
    <dgm:cxn modelId="{840DB118-598F-4967-9C17-BCB607AED91C}" type="presParOf" srcId="{AB7CB3CF-765E-4AFD-820D-05EDBDE01609}" destId="{6FEA0053-5D12-4633-918B-592F6D2C96F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6C3194-486E-475B-98EF-23644AAF7946}" type="doc">
      <dgm:prSet loTypeId="urn:microsoft.com/office/officeart/2008/layout/HorizontalMultiLevelHierarchy" loCatId="hierarchy" qsTypeId="urn:microsoft.com/office/officeart/2005/8/quickstyle/3d4" qsCatId="3D" csTypeId="urn:microsoft.com/office/officeart/2005/8/colors/accent5_5" csCatId="accent5" phldr="1"/>
      <dgm:spPr/>
    </dgm:pt>
    <dgm:pt modelId="{CE1CDD46-EE4F-45BE-8E6A-ACB83BCB0C6A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Ch. E</a:t>
          </a:r>
        </a:p>
      </dgm:t>
    </dgm:pt>
    <dgm:pt modelId="{EF908AC0-E3E8-4590-AF56-7A3D865A68C7}" type="parTrans" cxnId="{AB13AF01-FB57-4FF2-B398-9023A5CA7405}">
      <dgm:prSet/>
      <dgm:spPr/>
      <dgm:t>
        <a:bodyPr/>
        <a:lstStyle/>
        <a:p>
          <a:endParaRPr lang="en-US"/>
        </a:p>
      </dgm:t>
    </dgm:pt>
    <dgm:pt modelId="{04B977F9-2AE2-4A41-9DE8-05543EE8A565}" type="sibTrans" cxnId="{AB13AF01-FB57-4FF2-B398-9023A5CA7405}">
      <dgm:prSet/>
      <dgm:spPr/>
      <dgm:t>
        <a:bodyPr/>
        <a:lstStyle/>
        <a:p>
          <a:endParaRPr lang="en-US"/>
        </a:p>
      </dgm:t>
    </dgm:pt>
    <dgm:pt modelId="{4E15F785-0360-4580-8B7A-D998D77F1841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Biochemical</a:t>
          </a:r>
        </a:p>
      </dgm:t>
    </dgm:pt>
    <dgm:pt modelId="{59C0954F-C66B-4B07-BEAB-E86663AE9606}" type="parTrans" cxnId="{38B66B10-448E-4686-B81E-2BBA78D753C2}">
      <dgm:prSet/>
      <dgm:spPr/>
      <dgm:t>
        <a:bodyPr/>
        <a:lstStyle/>
        <a:p>
          <a:endParaRPr lang="en-US"/>
        </a:p>
      </dgm:t>
    </dgm:pt>
    <dgm:pt modelId="{19D6AF48-6125-45BE-9F80-7FB8DDB27D7A}" type="sibTrans" cxnId="{38B66B10-448E-4686-B81E-2BBA78D753C2}">
      <dgm:prSet/>
      <dgm:spPr/>
      <dgm:t>
        <a:bodyPr/>
        <a:lstStyle/>
        <a:p>
          <a:endParaRPr lang="en-US"/>
        </a:p>
      </dgm:t>
    </dgm:pt>
    <dgm:pt modelId="{9B1C5B91-EE52-4FB4-BDE9-AA3BCEFF4ED6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Polymers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Plastics</a:t>
          </a:r>
        </a:p>
      </dgm:t>
    </dgm:pt>
    <dgm:pt modelId="{7E091C3D-F733-4A2F-A333-C9CB9163B98B}" type="parTrans" cxnId="{ED91ADD0-33EB-4F75-8C0B-26A059DC2A0D}">
      <dgm:prSet/>
      <dgm:spPr/>
      <dgm:t>
        <a:bodyPr/>
        <a:lstStyle/>
        <a:p>
          <a:endParaRPr lang="en-US"/>
        </a:p>
      </dgm:t>
    </dgm:pt>
    <dgm:pt modelId="{854E9486-4042-484F-BD06-FE381030F5C8}" type="sibTrans" cxnId="{ED91ADD0-33EB-4F75-8C0B-26A059DC2A0D}">
      <dgm:prSet/>
      <dgm:spPr/>
      <dgm:t>
        <a:bodyPr/>
        <a:lstStyle/>
        <a:p>
          <a:endParaRPr lang="en-US"/>
        </a:p>
      </dgm:t>
    </dgm:pt>
    <dgm:pt modelId="{3AD353FC-8E31-461E-A556-CADDB08EE548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Food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Processing</a:t>
          </a:r>
        </a:p>
      </dgm:t>
    </dgm:pt>
    <dgm:pt modelId="{1D483255-95E5-4ABA-9648-A63081AEFADB}" type="parTrans" cxnId="{85C65B89-8D2D-4CCA-9588-814E8DB3021A}">
      <dgm:prSet/>
      <dgm:spPr/>
      <dgm:t>
        <a:bodyPr/>
        <a:lstStyle/>
        <a:p>
          <a:endParaRPr lang="en-US"/>
        </a:p>
      </dgm:t>
    </dgm:pt>
    <dgm:pt modelId="{A270A01B-D21C-4F79-A225-ABF7417171FF}" type="sibTrans" cxnId="{85C65B89-8D2D-4CCA-9588-814E8DB3021A}">
      <dgm:prSet/>
      <dgm:spPr/>
      <dgm:t>
        <a:bodyPr/>
        <a:lstStyle/>
        <a:p>
          <a:endParaRPr lang="en-US"/>
        </a:p>
      </dgm:t>
    </dgm:pt>
    <dgm:pt modelId="{493B75E5-FF47-482F-A103-E13AD6015A44}" type="pres">
      <dgm:prSet presAssocID="{0B6C3194-486E-475B-98EF-23644AAF794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A669EA9-17BB-443F-A832-DEEF11326A9C}" type="pres">
      <dgm:prSet presAssocID="{CE1CDD46-EE4F-45BE-8E6A-ACB83BCB0C6A}" presName="root1" presStyleCnt="0"/>
      <dgm:spPr/>
    </dgm:pt>
    <dgm:pt modelId="{B053EE25-5F74-4D65-8F0A-032314CA5F8B}" type="pres">
      <dgm:prSet presAssocID="{CE1CDD46-EE4F-45BE-8E6A-ACB83BCB0C6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0FAEED-6D2F-49BD-BB53-57A58748C8B6}" type="pres">
      <dgm:prSet presAssocID="{CE1CDD46-EE4F-45BE-8E6A-ACB83BCB0C6A}" presName="level2hierChild" presStyleCnt="0"/>
      <dgm:spPr/>
    </dgm:pt>
    <dgm:pt modelId="{1ED39739-B4FA-4CA8-9474-1E9C734F7A9A}" type="pres">
      <dgm:prSet presAssocID="{59C0954F-C66B-4B07-BEAB-E86663AE9606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EAF085A-F944-4677-8AFD-7BD97A408DC0}" type="pres">
      <dgm:prSet presAssocID="{59C0954F-C66B-4B07-BEAB-E86663AE9606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1BCC646-E674-4FE7-89E2-A6595A40E339}" type="pres">
      <dgm:prSet presAssocID="{4E15F785-0360-4580-8B7A-D998D77F1841}" presName="root2" presStyleCnt="0"/>
      <dgm:spPr/>
    </dgm:pt>
    <dgm:pt modelId="{662D1522-516B-4236-A68A-FC887B8C1AE2}" type="pres">
      <dgm:prSet presAssocID="{4E15F785-0360-4580-8B7A-D998D77F184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19CB81-F600-4478-BCEC-8326A7A9D1B4}" type="pres">
      <dgm:prSet presAssocID="{4E15F785-0360-4580-8B7A-D998D77F1841}" presName="level3hierChild" presStyleCnt="0"/>
      <dgm:spPr/>
    </dgm:pt>
    <dgm:pt modelId="{A1ECD3E4-C33C-43C7-A36B-23226B6745F9}" type="pres">
      <dgm:prSet presAssocID="{7E091C3D-F733-4A2F-A333-C9CB9163B98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F0AD8AC-D686-40A1-B145-1B92FADA83B8}" type="pres">
      <dgm:prSet presAssocID="{7E091C3D-F733-4A2F-A333-C9CB9163B98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2900892-C706-4A84-B8BF-810EBC923DE2}" type="pres">
      <dgm:prSet presAssocID="{9B1C5B91-EE52-4FB4-BDE9-AA3BCEFF4ED6}" presName="root2" presStyleCnt="0"/>
      <dgm:spPr/>
    </dgm:pt>
    <dgm:pt modelId="{67FC9FDE-D2DC-4B7C-85FB-A514D37DC4B1}" type="pres">
      <dgm:prSet presAssocID="{9B1C5B91-EE52-4FB4-BDE9-AA3BCEFF4ED6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3C8ACD-2DF1-48B0-BABB-B88AE2070738}" type="pres">
      <dgm:prSet presAssocID="{9B1C5B91-EE52-4FB4-BDE9-AA3BCEFF4ED6}" presName="level3hierChild" presStyleCnt="0"/>
      <dgm:spPr/>
    </dgm:pt>
    <dgm:pt modelId="{2C0A2FA6-380F-4BBA-B579-8C57B251E7BC}" type="pres">
      <dgm:prSet presAssocID="{1D483255-95E5-4ABA-9648-A63081AEFADB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69DFC8B-A5B9-4599-8136-E0A3A3A169AE}" type="pres">
      <dgm:prSet presAssocID="{1D483255-95E5-4ABA-9648-A63081AEFADB}" presName="connTx" presStyleLbl="parChTrans1D2" presStyleIdx="2" presStyleCnt="3"/>
      <dgm:spPr/>
      <dgm:t>
        <a:bodyPr/>
        <a:lstStyle/>
        <a:p>
          <a:endParaRPr lang="en-US"/>
        </a:p>
      </dgm:t>
    </dgm:pt>
    <dgm:pt modelId="{9BDFD370-28D1-4867-A53F-3610768472D8}" type="pres">
      <dgm:prSet presAssocID="{3AD353FC-8E31-461E-A556-CADDB08EE548}" presName="root2" presStyleCnt="0"/>
      <dgm:spPr/>
    </dgm:pt>
    <dgm:pt modelId="{6A3D2D94-9BC0-48A0-9CB4-6162C69BCDF9}" type="pres">
      <dgm:prSet presAssocID="{3AD353FC-8E31-461E-A556-CADDB08EE54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AD113F-6EDC-4146-A42A-4BDA42221E29}" type="pres">
      <dgm:prSet presAssocID="{3AD353FC-8E31-461E-A556-CADDB08EE548}" presName="level3hierChild" presStyleCnt="0"/>
      <dgm:spPr/>
    </dgm:pt>
  </dgm:ptLst>
  <dgm:cxnLst>
    <dgm:cxn modelId="{44EEAA12-F2DA-4593-9218-C78260A6861A}" type="presOf" srcId="{4E15F785-0360-4580-8B7A-D998D77F1841}" destId="{662D1522-516B-4236-A68A-FC887B8C1AE2}" srcOrd="0" destOrd="0" presId="urn:microsoft.com/office/officeart/2008/layout/HorizontalMultiLevelHierarchy"/>
    <dgm:cxn modelId="{ED91ADD0-33EB-4F75-8C0B-26A059DC2A0D}" srcId="{CE1CDD46-EE4F-45BE-8E6A-ACB83BCB0C6A}" destId="{9B1C5B91-EE52-4FB4-BDE9-AA3BCEFF4ED6}" srcOrd="1" destOrd="0" parTransId="{7E091C3D-F733-4A2F-A333-C9CB9163B98B}" sibTransId="{854E9486-4042-484F-BD06-FE381030F5C8}"/>
    <dgm:cxn modelId="{D5AB6878-6189-4001-AC12-4F515E9BD519}" type="presOf" srcId="{1D483255-95E5-4ABA-9648-A63081AEFADB}" destId="{2C0A2FA6-380F-4BBA-B579-8C57B251E7BC}" srcOrd="0" destOrd="0" presId="urn:microsoft.com/office/officeart/2008/layout/HorizontalMultiLevelHierarchy"/>
    <dgm:cxn modelId="{5CA9ACA0-D1F0-453B-BE03-A44D676FA660}" type="presOf" srcId="{0B6C3194-486E-475B-98EF-23644AAF7946}" destId="{493B75E5-FF47-482F-A103-E13AD6015A44}" srcOrd="0" destOrd="0" presId="urn:microsoft.com/office/officeart/2008/layout/HorizontalMultiLevelHierarchy"/>
    <dgm:cxn modelId="{03475460-A270-452D-AABD-56BE6949AA0A}" type="presOf" srcId="{7E091C3D-F733-4A2F-A333-C9CB9163B98B}" destId="{0F0AD8AC-D686-40A1-B145-1B92FADA83B8}" srcOrd="1" destOrd="0" presId="urn:microsoft.com/office/officeart/2008/layout/HorizontalMultiLevelHierarchy"/>
    <dgm:cxn modelId="{432C6162-9B00-4894-8212-C3E58A2997C4}" type="presOf" srcId="{9B1C5B91-EE52-4FB4-BDE9-AA3BCEFF4ED6}" destId="{67FC9FDE-D2DC-4B7C-85FB-A514D37DC4B1}" srcOrd="0" destOrd="0" presId="urn:microsoft.com/office/officeart/2008/layout/HorizontalMultiLevelHierarchy"/>
    <dgm:cxn modelId="{85C65B89-8D2D-4CCA-9588-814E8DB3021A}" srcId="{CE1CDD46-EE4F-45BE-8E6A-ACB83BCB0C6A}" destId="{3AD353FC-8E31-461E-A556-CADDB08EE548}" srcOrd="2" destOrd="0" parTransId="{1D483255-95E5-4ABA-9648-A63081AEFADB}" sibTransId="{A270A01B-D21C-4F79-A225-ABF7417171FF}"/>
    <dgm:cxn modelId="{6474D53C-A84A-49A6-991B-0A1343900583}" type="presOf" srcId="{3AD353FC-8E31-461E-A556-CADDB08EE548}" destId="{6A3D2D94-9BC0-48A0-9CB4-6162C69BCDF9}" srcOrd="0" destOrd="0" presId="urn:microsoft.com/office/officeart/2008/layout/HorizontalMultiLevelHierarchy"/>
    <dgm:cxn modelId="{C19EFBC4-31C3-4725-A3FA-7114A2F582E3}" type="presOf" srcId="{7E091C3D-F733-4A2F-A333-C9CB9163B98B}" destId="{A1ECD3E4-C33C-43C7-A36B-23226B6745F9}" srcOrd="0" destOrd="0" presId="urn:microsoft.com/office/officeart/2008/layout/HorizontalMultiLevelHierarchy"/>
    <dgm:cxn modelId="{24E8C179-00FD-48C4-9E84-5504D78146D0}" type="presOf" srcId="{1D483255-95E5-4ABA-9648-A63081AEFADB}" destId="{069DFC8B-A5B9-4599-8136-E0A3A3A169AE}" srcOrd="1" destOrd="0" presId="urn:microsoft.com/office/officeart/2008/layout/HorizontalMultiLevelHierarchy"/>
    <dgm:cxn modelId="{AB13AF01-FB57-4FF2-B398-9023A5CA7405}" srcId="{0B6C3194-486E-475B-98EF-23644AAF7946}" destId="{CE1CDD46-EE4F-45BE-8E6A-ACB83BCB0C6A}" srcOrd="0" destOrd="0" parTransId="{EF908AC0-E3E8-4590-AF56-7A3D865A68C7}" sibTransId="{04B977F9-2AE2-4A41-9DE8-05543EE8A565}"/>
    <dgm:cxn modelId="{8F5CBA17-2F2C-47E1-B4A1-6B6AE71B60A5}" type="presOf" srcId="{CE1CDD46-EE4F-45BE-8E6A-ACB83BCB0C6A}" destId="{B053EE25-5F74-4D65-8F0A-032314CA5F8B}" srcOrd="0" destOrd="0" presId="urn:microsoft.com/office/officeart/2008/layout/HorizontalMultiLevelHierarchy"/>
    <dgm:cxn modelId="{BC6C36BA-24C2-48EB-96DB-6E56E33F594E}" type="presOf" srcId="{59C0954F-C66B-4B07-BEAB-E86663AE9606}" destId="{3EAF085A-F944-4677-8AFD-7BD97A408DC0}" srcOrd="1" destOrd="0" presId="urn:microsoft.com/office/officeart/2008/layout/HorizontalMultiLevelHierarchy"/>
    <dgm:cxn modelId="{38B66B10-448E-4686-B81E-2BBA78D753C2}" srcId="{CE1CDD46-EE4F-45BE-8E6A-ACB83BCB0C6A}" destId="{4E15F785-0360-4580-8B7A-D998D77F1841}" srcOrd="0" destOrd="0" parTransId="{59C0954F-C66B-4B07-BEAB-E86663AE9606}" sibTransId="{19D6AF48-6125-45BE-9F80-7FB8DDB27D7A}"/>
    <dgm:cxn modelId="{FDE5A714-F2B0-4B23-B548-CD685F7A92C1}" type="presOf" srcId="{59C0954F-C66B-4B07-BEAB-E86663AE9606}" destId="{1ED39739-B4FA-4CA8-9474-1E9C734F7A9A}" srcOrd="0" destOrd="0" presId="urn:microsoft.com/office/officeart/2008/layout/HorizontalMultiLevelHierarchy"/>
    <dgm:cxn modelId="{D196D07A-E5EC-4AB4-A1CB-359B421FCDBE}" type="presParOf" srcId="{493B75E5-FF47-482F-A103-E13AD6015A44}" destId="{1A669EA9-17BB-443F-A832-DEEF11326A9C}" srcOrd="0" destOrd="0" presId="urn:microsoft.com/office/officeart/2008/layout/HorizontalMultiLevelHierarchy"/>
    <dgm:cxn modelId="{069285AB-CD07-4547-A6E2-2E1AA7FFAE93}" type="presParOf" srcId="{1A669EA9-17BB-443F-A832-DEEF11326A9C}" destId="{B053EE25-5F74-4D65-8F0A-032314CA5F8B}" srcOrd="0" destOrd="0" presId="urn:microsoft.com/office/officeart/2008/layout/HorizontalMultiLevelHierarchy"/>
    <dgm:cxn modelId="{425CA812-505A-4764-831D-ACDC3DFEF9C8}" type="presParOf" srcId="{1A669EA9-17BB-443F-A832-DEEF11326A9C}" destId="{6F0FAEED-6D2F-49BD-BB53-57A58748C8B6}" srcOrd="1" destOrd="0" presId="urn:microsoft.com/office/officeart/2008/layout/HorizontalMultiLevelHierarchy"/>
    <dgm:cxn modelId="{642DBC93-C996-41F4-9F4D-664F1D4597E3}" type="presParOf" srcId="{6F0FAEED-6D2F-49BD-BB53-57A58748C8B6}" destId="{1ED39739-B4FA-4CA8-9474-1E9C734F7A9A}" srcOrd="0" destOrd="0" presId="urn:microsoft.com/office/officeart/2008/layout/HorizontalMultiLevelHierarchy"/>
    <dgm:cxn modelId="{434E6085-5868-40A6-890B-BB5D41000EEF}" type="presParOf" srcId="{1ED39739-B4FA-4CA8-9474-1E9C734F7A9A}" destId="{3EAF085A-F944-4677-8AFD-7BD97A408DC0}" srcOrd="0" destOrd="0" presId="urn:microsoft.com/office/officeart/2008/layout/HorizontalMultiLevelHierarchy"/>
    <dgm:cxn modelId="{BDAE7125-B125-4A68-A637-E2C15EE9A046}" type="presParOf" srcId="{6F0FAEED-6D2F-49BD-BB53-57A58748C8B6}" destId="{01BCC646-E674-4FE7-89E2-A6595A40E339}" srcOrd="1" destOrd="0" presId="urn:microsoft.com/office/officeart/2008/layout/HorizontalMultiLevelHierarchy"/>
    <dgm:cxn modelId="{23433030-0537-449C-AF22-DF5BF197FE6D}" type="presParOf" srcId="{01BCC646-E674-4FE7-89E2-A6595A40E339}" destId="{662D1522-516B-4236-A68A-FC887B8C1AE2}" srcOrd="0" destOrd="0" presId="urn:microsoft.com/office/officeart/2008/layout/HorizontalMultiLevelHierarchy"/>
    <dgm:cxn modelId="{C663459B-AC18-49F5-A6B2-78AB4EC9F862}" type="presParOf" srcId="{01BCC646-E674-4FE7-89E2-A6595A40E339}" destId="{2519CB81-F600-4478-BCEC-8326A7A9D1B4}" srcOrd="1" destOrd="0" presId="urn:microsoft.com/office/officeart/2008/layout/HorizontalMultiLevelHierarchy"/>
    <dgm:cxn modelId="{299B211C-53CA-4215-B1BD-76A1BD3E58F2}" type="presParOf" srcId="{6F0FAEED-6D2F-49BD-BB53-57A58748C8B6}" destId="{A1ECD3E4-C33C-43C7-A36B-23226B6745F9}" srcOrd="2" destOrd="0" presId="urn:microsoft.com/office/officeart/2008/layout/HorizontalMultiLevelHierarchy"/>
    <dgm:cxn modelId="{2B2FCE69-367E-4899-9769-5A54ECF6A872}" type="presParOf" srcId="{A1ECD3E4-C33C-43C7-A36B-23226B6745F9}" destId="{0F0AD8AC-D686-40A1-B145-1B92FADA83B8}" srcOrd="0" destOrd="0" presId="urn:microsoft.com/office/officeart/2008/layout/HorizontalMultiLevelHierarchy"/>
    <dgm:cxn modelId="{B7905664-BAAF-4B73-A87C-D7C1B4314765}" type="presParOf" srcId="{6F0FAEED-6D2F-49BD-BB53-57A58748C8B6}" destId="{82900892-C706-4A84-B8BF-810EBC923DE2}" srcOrd="3" destOrd="0" presId="urn:microsoft.com/office/officeart/2008/layout/HorizontalMultiLevelHierarchy"/>
    <dgm:cxn modelId="{66B06230-A8C0-49E3-B4AE-BBB09C3BA6A7}" type="presParOf" srcId="{82900892-C706-4A84-B8BF-810EBC923DE2}" destId="{67FC9FDE-D2DC-4B7C-85FB-A514D37DC4B1}" srcOrd="0" destOrd="0" presId="urn:microsoft.com/office/officeart/2008/layout/HorizontalMultiLevelHierarchy"/>
    <dgm:cxn modelId="{BF32C756-2DAD-4CD5-B62E-4153EF0A5770}" type="presParOf" srcId="{82900892-C706-4A84-B8BF-810EBC923DE2}" destId="{383C8ACD-2DF1-48B0-BABB-B88AE2070738}" srcOrd="1" destOrd="0" presId="urn:microsoft.com/office/officeart/2008/layout/HorizontalMultiLevelHierarchy"/>
    <dgm:cxn modelId="{655BBC74-C3F1-4105-AB7D-6D397D3BF513}" type="presParOf" srcId="{6F0FAEED-6D2F-49BD-BB53-57A58748C8B6}" destId="{2C0A2FA6-380F-4BBA-B579-8C57B251E7BC}" srcOrd="4" destOrd="0" presId="urn:microsoft.com/office/officeart/2008/layout/HorizontalMultiLevelHierarchy"/>
    <dgm:cxn modelId="{C68A3052-6D12-4BD1-A279-8C5F0F84BDA1}" type="presParOf" srcId="{2C0A2FA6-380F-4BBA-B579-8C57B251E7BC}" destId="{069DFC8B-A5B9-4599-8136-E0A3A3A169AE}" srcOrd="0" destOrd="0" presId="urn:microsoft.com/office/officeart/2008/layout/HorizontalMultiLevelHierarchy"/>
    <dgm:cxn modelId="{7C5BD38A-A4BE-4168-B828-23FF0EE3D9D3}" type="presParOf" srcId="{6F0FAEED-6D2F-49BD-BB53-57A58748C8B6}" destId="{9BDFD370-28D1-4867-A53F-3610768472D8}" srcOrd="5" destOrd="0" presId="urn:microsoft.com/office/officeart/2008/layout/HorizontalMultiLevelHierarchy"/>
    <dgm:cxn modelId="{133F2878-3A10-429C-A51E-11DEF971B5FC}" type="presParOf" srcId="{9BDFD370-28D1-4867-A53F-3610768472D8}" destId="{6A3D2D94-9BC0-48A0-9CB4-6162C69BCDF9}" srcOrd="0" destOrd="0" presId="urn:microsoft.com/office/officeart/2008/layout/HorizontalMultiLevelHierarchy"/>
    <dgm:cxn modelId="{0C3FC9C4-6C78-4F4B-A25E-7D60828BCCB5}" type="presParOf" srcId="{9BDFD370-28D1-4867-A53F-3610768472D8}" destId="{E8AD113F-6EDC-4146-A42A-4BDA42221E2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4DD26-7257-41DD-86FF-C3CD348871C1}">
      <dsp:nvSpPr>
        <dsp:cNvPr id="0" name=""/>
        <dsp:cNvSpPr/>
      </dsp:nvSpPr>
      <dsp:spPr>
        <a:xfrm>
          <a:off x="2628899" y="57149"/>
          <a:ext cx="2971800" cy="29718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/>
            </a:rPr>
            <a:t>Competence</a:t>
          </a:r>
          <a:endParaRPr lang="en-US" sz="2000" kern="1200" dirty="0"/>
        </a:p>
      </dsp:txBody>
      <dsp:txXfrm>
        <a:off x="2971799" y="457199"/>
        <a:ext cx="2286000" cy="942975"/>
      </dsp:txXfrm>
    </dsp:sp>
    <dsp:sp modelId="{62718399-4F49-4DCD-AC84-B9552BD0535E}">
      <dsp:nvSpPr>
        <dsp:cNvPr id="0" name=""/>
        <dsp:cNvSpPr/>
      </dsp:nvSpPr>
      <dsp:spPr>
        <a:xfrm>
          <a:off x="3943350" y="1371599"/>
          <a:ext cx="2971800" cy="29718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/>
            </a:rPr>
            <a:t>Integrity</a:t>
          </a:r>
          <a:endParaRPr lang="en-US" sz="2000" kern="1200" dirty="0"/>
        </a:p>
      </dsp:txBody>
      <dsp:txXfrm>
        <a:off x="5543549" y="1714499"/>
        <a:ext cx="1143000" cy="2286000"/>
      </dsp:txXfrm>
    </dsp:sp>
    <dsp:sp modelId="{3C809465-B0E3-4C47-937F-663533DC55D1}">
      <dsp:nvSpPr>
        <dsp:cNvPr id="0" name=""/>
        <dsp:cNvSpPr/>
      </dsp:nvSpPr>
      <dsp:spPr>
        <a:xfrm>
          <a:off x="2679658" y="2686050"/>
          <a:ext cx="2971800" cy="29718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/>
            </a:rPr>
            <a:t>Responsibility and Accountability</a:t>
          </a:r>
          <a:endParaRPr lang="en-US" sz="2000" kern="1200" dirty="0"/>
        </a:p>
      </dsp:txBody>
      <dsp:txXfrm>
        <a:off x="3022558" y="4314824"/>
        <a:ext cx="2286000" cy="942975"/>
      </dsp:txXfrm>
    </dsp:sp>
    <dsp:sp modelId="{D5E2AF23-5171-4E24-AB0A-ECF740D87DAE}">
      <dsp:nvSpPr>
        <dsp:cNvPr id="0" name=""/>
        <dsp:cNvSpPr/>
      </dsp:nvSpPr>
      <dsp:spPr>
        <a:xfrm>
          <a:off x="1314449" y="1371599"/>
          <a:ext cx="2971800" cy="29718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/>
            </a:rPr>
            <a:t>Public </a:t>
          </a:r>
          <a:r>
            <a:rPr lang="en-US" sz="1800" b="1" kern="1200" dirty="0" smtClean="0">
              <a:effectLst/>
            </a:rPr>
            <a:t>Obligation</a:t>
          </a:r>
          <a:endParaRPr lang="en-US" sz="2000" kern="1200" dirty="0"/>
        </a:p>
      </dsp:txBody>
      <dsp:txXfrm>
        <a:off x="1543049" y="1714499"/>
        <a:ext cx="1143000" cy="2286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A8D12-CFA8-40D6-B81E-71AA7146F1DA}">
      <dsp:nvSpPr>
        <dsp:cNvPr id="0" name=""/>
        <dsp:cNvSpPr/>
      </dsp:nvSpPr>
      <dsp:spPr>
        <a:xfrm>
          <a:off x="109250" y="592824"/>
          <a:ext cx="411991" cy="41199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21DBD95-44BF-4ED7-ACC5-2900688D869B}">
      <dsp:nvSpPr>
        <dsp:cNvPr id="0" name=""/>
        <dsp:cNvSpPr/>
      </dsp:nvSpPr>
      <dsp:spPr>
        <a:xfrm>
          <a:off x="315245" y="592824"/>
          <a:ext cx="2198126" cy="41199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Industrial</a:t>
          </a:r>
          <a:endParaRPr lang="en-US" sz="2400" kern="1200" dirty="0"/>
        </a:p>
      </dsp:txBody>
      <dsp:txXfrm>
        <a:off x="315245" y="592824"/>
        <a:ext cx="2198126" cy="411991"/>
      </dsp:txXfrm>
    </dsp:sp>
    <dsp:sp modelId="{01723506-019E-43EB-86F5-14597D17E882}">
      <dsp:nvSpPr>
        <dsp:cNvPr id="0" name=""/>
        <dsp:cNvSpPr/>
      </dsp:nvSpPr>
      <dsp:spPr>
        <a:xfrm>
          <a:off x="109250" y="1004816"/>
          <a:ext cx="411991" cy="41199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3AB8CED-CF9D-41B3-A777-E88E34315732}">
      <dsp:nvSpPr>
        <dsp:cNvPr id="0" name=""/>
        <dsp:cNvSpPr/>
      </dsp:nvSpPr>
      <dsp:spPr>
        <a:xfrm>
          <a:off x="315245" y="1004816"/>
          <a:ext cx="2198126" cy="41199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Petroleum</a:t>
          </a:r>
          <a:endParaRPr lang="en-US" sz="2400" kern="1200" dirty="0"/>
        </a:p>
      </dsp:txBody>
      <dsp:txXfrm>
        <a:off x="315245" y="1004816"/>
        <a:ext cx="2198126" cy="411991"/>
      </dsp:txXfrm>
    </dsp:sp>
    <dsp:sp modelId="{E53936C2-22DB-46E6-A9B9-71649C0ECB62}">
      <dsp:nvSpPr>
        <dsp:cNvPr id="0" name=""/>
        <dsp:cNvSpPr/>
      </dsp:nvSpPr>
      <dsp:spPr>
        <a:xfrm>
          <a:off x="109250" y="1416808"/>
          <a:ext cx="411991" cy="41199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D0E0F78-2A02-4288-8859-88940554C16A}">
      <dsp:nvSpPr>
        <dsp:cNvPr id="0" name=""/>
        <dsp:cNvSpPr/>
      </dsp:nvSpPr>
      <dsp:spPr>
        <a:xfrm>
          <a:off x="315245" y="1416808"/>
          <a:ext cx="2198126" cy="41199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Aerospace</a:t>
          </a:r>
          <a:endParaRPr lang="en-US" sz="2400" kern="1200" dirty="0"/>
        </a:p>
      </dsp:txBody>
      <dsp:txXfrm>
        <a:off x="315245" y="1416808"/>
        <a:ext cx="2198126" cy="411991"/>
      </dsp:txXfrm>
    </dsp:sp>
    <dsp:sp modelId="{2B1F5542-53F1-4636-B4E2-696CC7B02054}">
      <dsp:nvSpPr>
        <dsp:cNvPr id="0" name=""/>
        <dsp:cNvSpPr/>
      </dsp:nvSpPr>
      <dsp:spPr>
        <a:xfrm>
          <a:off x="109250" y="1828800"/>
          <a:ext cx="411991" cy="41199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4BDF78C-4F6E-43D2-88DB-A0EDFCED2441}">
      <dsp:nvSpPr>
        <dsp:cNvPr id="0" name=""/>
        <dsp:cNvSpPr/>
      </dsp:nvSpPr>
      <dsp:spPr>
        <a:xfrm>
          <a:off x="315245" y="1828800"/>
          <a:ext cx="2198126" cy="41199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Nuclear</a:t>
          </a:r>
          <a:endParaRPr lang="en-US" sz="2400" kern="1200" dirty="0"/>
        </a:p>
      </dsp:txBody>
      <dsp:txXfrm>
        <a:off x="315245" y="1828800"/>
        <a:ext cx="2198126" cy="411991"/>
      </dsp:txXfrm>
    </dsp:sp>
    <dsp:sp modelId="{4CC6C0EA-1F32-4951-9539-56981C8EEAE2}">
      <dsp:nvSpPr>
        <dsp:cNvPr id="0" name=""/>
        <dsp:cNvSpPr/>
      </dsp:nvSpPr>
      <dsp:spPr>
        <a:xfrm>
          <a:off x="109250" y="2240791"/>
          <a:ext cx="411991" cy="411991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EA21C6F-9F8B-41F5-A8C1-B0B01BB8BD6B}">
      <dsp:nvSpPr>
        <dsp:cNvPr id="0" name=""/>
        <dsp:cNvSpPr/>
      </dsp:nvSpPr>
      <dsp:spPr>
        <a:xfrm>
          <a:off x="315245" y="2240791"/>
          <a:ext cx="2198126" cy="41199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Mechatronics</a:t>
          </a:r>
          <a:endParaRPr lang="en-US" sz="2400" kern="1200" dirty="0"/>
        </a:p>
      </dsp:txBody>
      <dsp:txXfrm>
        <a:off x="315245" y="2240791"/>
        <a:ext cx="2198126" cy="411991"/>
      </dsp:txXfrm>
    </dsp:sp>
    <dsp:sp modelId="{5CFFC964-39F7-48C0-8B1E-8F045A3ECB79}">
      <dsp:nvSpPr>
        <dsp:cNvPr id="0" name=""/>
        <dsp:cNvSpPr/>
      </dsp:nvSpPr>
      <dsp:spPr>
        <a:xfrm>
          <a:off x="121407" y="2652783"/>
          <a:ext cx="411991" cy="41199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DFC44E3-C4D9-459F-BCF5-B6DABB032EF5}">
      <dsp:nvSpPr>
        <dsp:cNvPr id="0" name=""/>
        <dsp:cNvSpPr/>
      </dsp:nvSpPr>
      <dsp:spPr>
        <a:xfrm>
          <a:off x="316473" y="2895598"/>
          <a:ext cx="2198126" cy="411991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    </a:t>
          </a:r>
          <a:r>
            <a:rPr lang="en-US" sz="2000" kern="1200" dirty="0" smtClean="0"/>
            <a:t>Bio-Engineering</a:t>
          </a:r>
          <a:endParaRPr lang="en-US" sz="20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316473" y="2895598"/>
        <a:ext cx="2198126" cy="411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00460-4F88-4411-9F10-347BB10F15C1}">
      <dsp:nvSpPr>
        <dsp:cNvPr id="0" name=""/>
        <dsp:cNvSpPr/>
      </dsp:nvSpPr>
      <dsp:spPr>
        <a:xfrm>
          <a:off x="0" y="0"/>
          <a:ext cx="3581400" cy="35814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rPr>
            <a:t>1</a:t>
          </a:r>
          <a:br>
            <a:rPr lang="en-US" sz="2800" b="1" kern="1200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rPr>
          </a:br>
          <a:r>
            <a:rPr lang="en-US" sz="2800" b="1" kern="1200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</a:rPr>
            <a:t>Competence</a:t>
          </a:r>
          <a:endParaRPr lang="en-US" sz="28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524484" y="524484"/>
        <a:ext cx="2532432" cy="2532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00460-4F88-4411-9F10-347BB10F15C1}">
      <dsp:nvSpPr>
        <dsp:cNvPr id="0" name=""/>
        <dsp:cNvSpPr/>
      </dsp:nvSpPr>
      <dsp:spPr>
        <a:xfrm>
          <a:off x="0" y="0"/>
          <a:ext cx="3581400" cy="35814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3"/>
              </a:solidFill>
              <a:effectLst/>
            </a:rPr>
            <a:t>2</a:t>
          </a:r>
          <a:br>
            <a:rPr lang="en-US" sz="2800" b="1" kern="1200" dirty="0" smtClean="0">
              <a:solidFill>
                <a:schemeClr val="accent3"/>
              </a:solidFill>
              <a:effectLst/>
            </a:rPr>
          </a:br>
          <a:r>
            <a:rPr lang="en-US" sz="2800" b="1" kern="1200" dirty="0" smtClean="0">
              <a:solidFill>
                <a:schemeClr val="accent3"/>
              </a:solidFill>
              <a:effectLst/>
            </a:rPr>
            <a:t>Integrity</a:t>
          </a:r>
          <a:endParaRPr lang="en-US" sz="2800" kern="1200" dirty="0">
            <a:solidFill>
              <a:schemeClr val="accent3"/>
            </a:solidFill>
          </a:endParaRPr>
        </a:p>
      </dsp:txBody>
      <dsp:txXfrm>
        <a:off x="524484" y="524484"/>
        <a:ext cx="2532432" cy="2532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00460-4F88-4411-9F10-347BB10F15C1}">
      <dsp:nvSpPr>
        <dsp:cNvPr id="0" name=""/>
        <dsp:cNvSpPr/>
      </dsp:nvSpPr>
      <dsp:spPr>
        <a:xfrm>
          <a:off x="457199" y="0"/>
          <a:ext cx="3581400" cy="35814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</a:rPr>
            <a:t>3</a:t>
          </a:r>
          <a:br>
            <a:rPr lang="en-US" sz="2800" b="1" kern="1200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</a:rPr>
          </a:br>
          <a:r>
            <a:rPr lang="en-US" sz="2800" b="1" kern="1200" dirty="0" smtClean="0">
              <a:solidFill>
                <a:schemeClr val="accent4">
                  <a:lumMod val="60000"/>
                  <a:lumOff val="40000"/>
                </a:schemeClr>
              </a:solidFill>
              <a:effectLst/>
            </a:rPr>
            <a:t>Responsibility and Accountability</a:t>
          </a:r>
          <a:endParaRPr lang="en-US" sz="2800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981683" y="524484"/>
        <a:ext cx="2532432" cy="2532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00460-4F88-4411-9F10-347BB10F15C1}">
      <dsp:nvSpPr>
        <dsp:cNvPr id="0" name=""/>
        <dsp:cNvSpPr/>
      </dsp:nvSpPr>
      <dsp:spPr>
        <a:xfrm>
          <a:off x="457199" y="0"/>
          <a:ext cx="3581400" cy="35814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accent5">
                  <a:lumMod val="75000"/>
                </a:schemeClr>
              </a:solidFill>
              <a:effectLst/>
            </a:rPr>
            <a:t>4</a:t>
          </a:r>
          <a:br>
            <a:rPr lang="en-US" sz="2800" b="1" kern="1200" dirty="0" smtClean="0">
              <a:solidFill>
                <a:schemeClr val="accent5">
                  <a:lumMod val="75000"/>
                </a:schemeClr>
              </a:solidFill>
              <a:effectLst/>
            </a:rPr>
          </a:br>
          <a:r>
            <a:rPr lang="en-US" sz="2800" b="1" kern="1200" dirty="0" smtClean="0">
              <a:solidFill>
                <a:schemeClr val="accent5">
                  <a:lumMod val="75000"/>
                </a:schemeClr>
              </a:solidFill>
              <a:effectLst/>
            </a:rPr>
            <a:t>Public Obligation</a:t>
          </a:r>
          <a:endParaRPr lang="en-US" sz="28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981683" y="524484"/>
        <a:ext cx="2532432" cy="2532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A3537-AA76-4829-803E-8C23E9480FBC}">
      <dsp:nvSpPr>
        <dsp:cNvPr id="0" name=""/>
        <dsp:cNvSpPr/>
      </dsp:nvSpPr>
      <dsp:spPr>
        <a:xfrm>
          <a:off x="699790" y="1295400"/>
          <a:ext cx="283183" cy="1079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591" y="0"/>
              </a:lnTo>
              <a:lnTo>
                <a:pt x="141591" y="1079204"/>
              </a:lnTo>
              <a:lnTo>
                <a:pt x="283183" y="107920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13489" y="1807108"/>
        <a:ext cx="55787" cy="55787"/>
      </dsp:txXfrm>
    </dsp:sp>
    <dsp:sp modelId="{BC981152-9B45-45A0-B7CC-0D2F681D7A85}">
      <dsp:nvSpPr>
        <dsp:cNvPr id="0" name=""/>
        <dsp:cNvSpPr/>
      </dsp:nvSpPr>
      <dsp:spPr>
        <a:xfrm>
          <a:off x="699790" y="1295400"/>
          <a:ext cx="283183" cy="539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591" y="0"/>
              </a:lnTo>
              <a:lnTo>
                <a:pt x="141591" y="539602"/>
              </a:lnTo>
              <a:lnTo>
                <a:pt x="283183" y="539602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26147" y="1549966"/>
        <a:ext cx="30469" cy="30469"/>
      </dsp:txXfrm>
    </dsp:sp>
    <dsp:sp modelId="{E7646AB1-5370-4ABF-B9DE-1C72EDFFCBEA}">
      <dsp:nvSpPr>
        <dsp:cNvPr id="0" name=""/>
        <dsp:cNvSpPr/>
      </dsp:nvSpPr>
      <dsp:spPr>
        <a:xfrm>
          <a:off x="699790" y="1249679"/>
          <a:ext cx="2831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3183" y="4572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34303" y="1288320"/>
        <a:ext cx="14159" cy="14159"/>
      </dsp:txXfrm>
    </dsp:sp>
    <dsp:sp modelId="{F14E5258-5A1D-448B-9AF4-DB3DDECECDF3}">
      <dsp:nvSpPr>
        <dsp:cNvPr id="0" name=""/>
        <dsp:cNvSpPr/>
      </dsp:nvSpPr>
      <dsp:spPr>
        <a:xfrm>
          <a:off x="699790" y="755797"/>
          <a:ext cx="283183" cy="539602"/>
        </a:xfrm>
        <a:custGeom>
          <a:avLst/>
          <a:gdLst/>
          <a:ahLst/>
          <a:cxnLst/>
          <a:rect l="0" t="0" r="0" b="0"/>
          <a:pathLst>
            <a:path>
              <a:moveTo>
                <a:pt x="0" y="539602"/>
              </a:moveTo>
              <a:lnTo>
                <a:pt x="141591" y="539602"/>
              </a:lnTo>
              <a:lnTo>
                <a:pt x="141591" y="0"/>
              </a:lnTo>
              <a:lnTo>
                <a:pt x="283183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26147" y="1010363"/>
        <a:ext cx="30469" cy="30469"/>
      </dsp:txXfrm>
    </dsp:sp>
    <dsp:sp modelId="{DD9C21EC-E1F4-445A-8AFC-5D0FAC0DE75C}">
      <dsp:nvSpPr>
        <dsp:cNvPr id="0" name=""/>
        <dsp:cNvSpPr/>
      </dsp:nvSpPr>
      <dsp:spPr>
        <a:xfrm>
          <a:off x="699790" y="216195"/>
          <a:ext cx="283183" cy="1079204"/>
        </a:xfrm>
        <a:custGeom>
          <a:avLst/>
          <a:gdLst/>
          <a:ahLst/>
          <a:cxnLst/>
          <a:rect l="0" t="0" r="0" b="0"/>
          <a:pathLst>
            <a:path>
              <a:moveTo>
                <a:pt x="0" y="1079204"/>
              </a:moveTo>
              <a:lnTo>
                <a:pt x="141591" y="1079204"/>
              </a:lnTo>
              <a:lnTo>
                <a:pt x="141591" y="0"/>
              </a:lnTo>
              <a:lnTo>
                <a:pt x="283183" y="0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13489" y="727904"/>
        <a:ext cx="55787" cy="55787"/>
      </dsp:txXfrm>
    </dsp:sp>
    <dsp:sp modelId="{0D0CAD91-6DBF-4E9B-B735-5CB75DD08EEF}">
      <dsp:nvSpPr>
        <dsp:cNvPr id="0" name=""/>
        <dsp:cNvSpPr/>
      </dsp:nvSpPr>
      <dsp:spPr>
        <a:xfrm rot="16200000">
          <a:off x="-811447" y="1079559"/>
          <a:ext cx="2590795" cy="431681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7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CE</a:t>
          </a:r>
        </a:p>
      </dsp:txBody>
      <dsp:txXfrm>
        <a:off x="-811447" y="1079559"/>
        <a:ext cx="2590795" cy="431681"/>
      </dsp:txXfrm>
    </dsp:sp>
    <dsp:sp modelId="{B1094876-A3E8-4AE4-AE64-8509F2B4F84A}">
      <dsp:nvSpPr>
        <dsp:cNvPr id="0" name=""/>
        <dsp:cNvSpPr/>
      </dsp:nvSpPr>
      <dsp:spPr>
        <a:xfrm>
          <a:off x="982974" y="354"/>
          <a:ext cx="1415916" cy="43168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Construction</a:t>
          </a:r>
        </a:p>
      </dsp:txBody>
      <dsp:txXfrm>
        <a:off x="982974" y="354"/>
        <a:ext cx="1415916" cy="431681"/>
      </dsp:txXfrm>
    </dsp:sp>
    <dsp:sp modelId="{B936E08E-635F-43A7-B86C-DC13C936180E}">
      <dsp:nvSpPr>
        <dsp:cNvPr id="0" name=""/>
        <dsp:cNvSpPr/>
      </dsp:nvSpPr>
      <dsp:spPr>
        <a:xfrm>
          <a:off x="982974" y="539956"/>
          <a:ext cx="1415916" cy="43168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Structural</a:t>
          </a:r>
          <a:endParaRPr kumimoji="0" lang="en-US" sz="1700" b="1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982974" y="539956"/>
        <a:ext cx="1415916" cy="431681"/>
      </dsp:txXfrm>
    </dsp:sp>
    <dsp:sp modelId="{C38FA401-B2EB-4AE9-BB85-B9500EB6DB8A}">
      <dsp:nvSpPr>
        <dsp:cNvPr id="0" name=""/>
        <dsp:cNvSpPr/>
      </dsp:nvSpPr>
      <dsp:spPr>
        <a:xfrm>
          <a:off x="982974" y="1079559"/>
          <a:ext cx="1415916" cy="43168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Transportation</a:t>
          </a:r>
        </a:p>
      </dsp:txBody>
      <dsp:txXfrm>
        <a:off x="982974" y="1079559"/>
        <a:ext cx="1415916" cy="431681"/>
      </dsp:txXfrm>
    </dsp:sp>
    <dsp:sp modelId="{F5B70612-CFE6-45A4-A039-94706113573D}">
      <dsp:nvSpPr>
        <dsp:cNvPr id="0" name=""/>
        <dsp:cNvSpPr/>
      </dsp:nvSpPr>
      <dsp:spPr>
        <a:xfrm>
          <a:off x="982974" y="1619161"/>
          <a:ext cx="1415916" cy="43168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Geotech</a:t>
          </a: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.</a:t>
          </a:r>
        </a:p>
      </dsp:txBody>
      <dsp:txXfrm>
        <a:off x="982974" y="1619161"/>
        <a:ext cx="1415916" cy="431681"/>
      </dsp:txXfrm>
    </dsp:sp>
    <dsp:sp modelId="{B78D9541-0D63-44E5-B954-1258FD2857ED}">
      <dsp:nvSpPr>
        <dsp:cNvPr id="0" name=""/>
        <dsp:cNvSpPr/>
      </dsp:nvSpPr>
      <dsp:spPr>
        <a:xfrm>
          <a:off x="982974" y="2158763"/>
          <a:ext cx="1415916" cy="431681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Environmental</a:t>
          </a:r>
        </a:p>
      </dsp:txBody>
      <dsp:txXfrm>
        <a:off x="982974" y="2158763"/>
        <a:ext cx="1415916" cy="4316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5C434-26F7-4716-A601-723B611C668B}">
      <dsp:nvSpPr>
        <dsp:cNvPr id="0" name=""/>
        <dsp:cNvSpPr/>
      </dsp:nvSpPr>
      <dsp:spPr>
        <a:xfrm>
          <a:off x="479550" y="1264444"/>
          <a:ext cx="426454" cy="899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227" y="0"/>
              </a:lnTo>
              <a:lnTo>
                <a:pt x="213227" y="899157"/>
              </a:lnTo>
              <a:lnTo>
                <a:pt x="426454" y="89915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7898" y="1689143"/>
        <a:ext cx="49758" cy="49758"/>
      </dsp:txXfrm>
    </dsp:sp>
    <dsp:sp modelId="{724879A3-78AC-4AC7-8AE4-0C33638B215A}">
      <dsp:nvSpPr>
        <dsp:cNvPr id="0" name=""/>
        <dsp:cNvSpPr/>
      </dsp:nvSpPr>
      <dsp:spPr>
        <a:xfrm>
          <a:off x="479550" y="1264444"/>
          <a:ext cx="426454" cy="299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227" y="0"/>
              </a:lnTo>
              <a:lnTo>
                <a:pt x="213227" y="299719"/>
              </a:lnTo>
              <a:lnTo>
                <a:pt x="426454" y="299719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9746" y="1401272"/>
        <a:ext cx="26062" cy="26062"/>
      </dsp:txXfrm>
    </dsp:sp>
    <dsp:sp modelId="{7761D5C0-D6A2-449C-8940-BD3F899CCF21}">
      <dsp:nvSpPr>
        <dsp:cNvPr id="0" name=""/>
        <dsp:cNvSpPr/>
      </dsp:nvSpPr>
      <dsp:spPr>
        <a:xfrm>
          <a:off x="479550" y="964724"/>
          <a:ext cx="426454" cy="299719"/>
        </a:xfrm>
        <a:custGeom>
          <a:avLst/>
          <a:gdLst/>
          <a:ahLst/>
          <a:cxnLst/>
          <a:rect l="0" t="0" r="0" b="0"/>
          <a:pathLst>
            <a:path>
              <a:moveTo>
                <a:pt x="0" y="299719"/>
              </a:moveTo>
              <a:lnTo>
                <a:pt x="213227" y="299719"/>
              </a:lnTo>
              <a:lnTo>
                <a:pt x="213227" y="0"/>
              </a:lnTo>
              <a:lnTo>
                <a:pt x="426454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9746" y="1101553"/>
        <a:ext cx="26062" cy="26062"/>
      </dsp:txXfrm>
    </dsp:sp>
    <dsp:sp modelId="{5DD1837B-2A60-4D3C-BD7B-36AF86AA3A14}">
      <dsp:nvSpPr>
        <dsp:cNvPr id="0" name=""/>
        <dsp:cNvSpPr/>
      </dsp:nvSpPr>
      <dsp:spPr>
        <a:xfrm>
          <a:off x="479550" y="365286"/>
          <a:ext cx="426454" cy="899157"/>
        </a:xfrm>
        <a:custGeom>
          <a:avLst/>
          <a:gdLst/>
          <a:ahLst/>
          <a:cxnLst/>
          <a:rect l="0" t="0" r="0" b="0"/>
          <a:pathLst>
            <a:path>
              <a:moveTo>
                <a:pt x="0" y="899157"/>
              </a:moveTo>
              <a:lnTo>
                <a:pt x="213227" y="899157"/>
              </a:lnTo>
              <a:lnTo>
                <a:pt x="213227" y="0"/>
              </a:lnTo>
              <a:lnTo>
                <a:pt x="426454" y="0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7898" y="789986"/>
        <a:ext cx="49758" cy="49758"/>
      </dsp:txXfrm>
    </dsp:sp>
    <dsp:sp modelId="{7011C422-F248-4552-9FD1-283B098DD6BF}">
      <dsp:nvSpPr>
        <dsp:cNvPr id="0" name=""/>
        <dsp:cNvSpPr/>
      </dsp:nvSpPr>
      <dsp:spPr>
        <a:xfrm rot="16200000">
          <a:off x="-1022200" y="1024668"/>
          <a:ext cx="2523951" cy="479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ME</a:t>
          </a:r>
        </a:p>
      </dsp:txBody>
      <dsp:txXfrm>
        <a:off x="-1022200" y="1024668"/>
        <a:ext cx="2523951" cy="479550"/>
      </dsp:txXfrm>
    </dsp:sp>
    <dsp:sp modelId="{C27CE4D6-4E0A-485A-94A6-109724DB3677}">
      <dsp:nvSpPr>
        <dsp:cNvPr id="0" name=""/>
        <dsp:cNvSpPr/>
      </dsp:nvSpPr>
      <dsp:spPr>
        <a:xfrm>
          <a:off x="906004" y="125511"/>
          <a:ext cx="1572926" cy="479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Fluid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Dynamics</a:t>
          </a:r>
        </a:p>
      </dsp:txBody>
      <dsp:txXfrm>
        <a:off x="906004" y="125511"/>
        <a:ext cx="1572926" cy="479550"/>
      </dsp:txXfrm>
    </dsp:sp>
    <dsp:sp modelId="{C23E736A-73C1-4ACD-834B-637FCE2CB5FD}">
      <dsp:nvSpPr>
        <dsp:cNvPr id="0" name=""/>
        <dsp:cNvSpPr/>
      </dsp:nvSpPr>
      <dsp:spPr>
        <a:xfrm>
          <a:off x="906004" y="724949"/>
          <a:ext cx="1572926" cy="479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Thermo-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dynamics</a:t>
          </a:r>
        </a:p>
      </dsp:txBody>
      <dsp:txXfrm>
        <a:off x="906004" y="724949"/>
        <a:ext cx="1572926" cy="479550"/>
      </dsp:txXfrm>
    </dsp:sp>
    <dsp:sp modelId="{E7B356F6-F65F-4C7A-9477-CF13D2FB672A}">
      <dsp:nvSpPr>
        <dsp:cNvPr id="0" name=""/>
        <dsp:cNvSpPr/>
      </dsp:nvSpPr>
      <dsp:spPr>
        <a:xfrm>
          <a:off x="906004" y="1324387"/>
          <a:ext cx="1572926" cy="479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Mechanical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Design</a:t>
          </a:r>
        </a:p>
      </dsp:txBody>
      <dsp:txXfrm>
        <a:off x="906004" y="1324387"/>
        <a:ext cx="1572926" cy="479550"/>
      </dsp:txXfrm>
    </dsp:sp>
    <dsp:sp modelId="{7478A175-1345-4645-99AD-783DDEFE15BB}">
      <dsp:nvSpPr>
        <dsp:cNvPr id="0" name=""/>
        <dsp:cNvSpPr/>
      </dsp:nvSpPr>
      <dsp:spPr>
        <a:xfrm>
          <a:off x="906004" y="1923826"/>
          <a:ext cx="1572926" cy="479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Mechatronics</a:t>
          </a:r>
        </a:p>
      </dsp:txBody>
      <dsp:txXfrm>
        <a:off x="906004" y="1923826"/>
        <a:ext cx="1572926" cy="4795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D70BF-EEEF-498D-8995-B078C4027AD2}">
      <dsp:nvSpPr>
        <dsp:cNvPr id="0" name=""/>
        <dsp:cNvSpPr/>
      </dsp:nvSpPr>
      <dsp:spPr>
        <a:xfrm>
          <a:off x="513420" y="1333500"/>
          <a:ext cx="332414" cy="950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207" y="0"/>
              </a:lnTo>
              <a:lnTo>
                <a:pt x="166207" y="950118"/>
              </a:lnTo>
              <a:lnTo>
                <a:pt x="332414" y="9501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4463" y="1783394"/>
        <a:ext cx="50329" cy="50329"/>
      </dsp:txXfrm>
    </dsp:sp>
    <dsp:sp modelId="{128DAE82-967E-4279-ACF7-DBA26D090884}">
      <dsp:nvSpPr>
        <dsp:cNvPr id="0" name=""/>
        <dsp:cNvSpPr/>
      </dsp:nvSpPr>
      <dsp:spPr>
        <a:xfrm>
          <a:off x="513420" y="1333500"/>
          <a:ext cx="332414" cy="316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6207" y="0"/>
              </a:lnTo>
              <a:lnTo>
                <a:pt x="166207" y="316706"/>
              </a:lnTo>
              <a:lnTo>
                <a:pt x="332414" y="3167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8149" y="1480374"/>
        <a:ext cx="22956" cy="22956"/>
      </dsp:txXfrm>
    </dsp:sp>
    <dsp:sp modelId="{F6B1CA23-F10C-4469-BE42-21EFCB1C7721}">
      <dsp:nvSpPr>
        <dsp:cNvPr id="0" name=""/>
        <dsp:cNvSpPr/>
      </dsp:nvSpPr>
      <dsp:spPr>
        <a:xfrm>
          <a:off x="513420" y="1016793"/>
          <a:ext cx="332414" cy="316706"/>
        </a:xfrm>
        <a:custGeom>
          <a:avLst/>
          <a:gdLst/>
          <a:ahLst/>
          <a:cxnLst/>
          <a:rect l="0" t="0" r="0" b="0"/>
          <a:pathLst>
            <a:path>
              <a:moveTo>
                <a:pt x="0" y="316706"/>
              </a:moveTo>
              <a:lnTo>
                <a:pt x="166207" y="316706"/>
              </a:lnTo>
              <a:lnTo>
                <a:pt x="166207" y="0"/>
              </a:lnTo>
              <a:lnTo>
                <a:pt x="33241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8149" y="1163668"/>
        <a:ext cx="22956" cy="22956"/>
      </dsp:txXfrm>
    </dsp:sp>
    <dsp:sp modelId="{56AF6B1C-FF6A-4F48-9229-24416FC6EA4A}">
      <dsp:nvSpPr>
        <dsp:cNvPr id="0" name=""/>
        <dsp:cNvSpPr/>
      </dsp:nvSpPr>
      <dsp:spPr>
        <a:xfrm>
          <a:off x="513420" y="383381"/>
          <a:ext cx="332414" cy="950118"/>
        </a:xfrm>
        <a:custGeom>
          <a:avLst/>
          <a:gdLst/>
          <a:ahLst/>
          <a:cxnLst/>
          <a:rect l="0" t="0" r="0" b="0"/>
          <a:pathLst>
            <a:path>
              <a:moveTo>
                <a:pt x="0" y="950118"/>
              </a:moveTo>
              <a:lnTo>
                <a:pt x="166207" y="950118"/>
              </a:lnTo>
              <a:lnTo>
                <a:pt x="166207" y="0"/>
              </a:lnTo>
              <a:lnTo>
                <a:pt x="33241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4463" y="833275"/>
        <a:ext cx="50329" cy="50329"/>
      </dsp:txXfrm>
    </dsp:sp>
    <dsp:sp modelId="{9E743B1A-336A-4089-9AF5-7403F9E7F744}">
      <dsp:nvSpPr>
        <dsp:cNvPr id="0" name=""/>
        <dsp:cNvSpPr/>
      </dsp:nvSpPr>
      <dsp:spPr>
        <a:xfrm rot="16200000">
          <a:off x="-1073444" y="1080134"/>
          <a:ext cx="2667000" cy="506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1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EE</a:t>
          </a:r>
        </a:p>
      </dsp:txBody>
      <dsp:txXfrm>
        <a:off x="-1073444" y="1080134"/>
        <a:ext cx="2667000" cy="506730"/>
      </dsp:txXfrm>
    </dsp:sp>
    <dsp:sp modelId="{B32AF66D-F08A-4964-BAD4-FD3B7724C250}">
      <dsp:nvSpPr>
        <dsp:cNvPr id="0" name=""/>
        <dsp:cNvSpPr/>
      </dsp:nvSpPr>
      <dsp:spPr>
        <a:xfrm>
          <a:off x="845835" y="130016"/>
          <a:ext cx="1662074" cy="506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Power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Generation</a:t>
          </a:r>
        </a:p>
      </dsp:txBody>
      <dsp:txXfrm>
        <a:off x="845835" y="130016"/>
        <a:ext cx="1662074" cy="506730"/>
      </dsp:txXfrm>
    </dsp:sp>
    <dsp:sp modelId="{88C00D77-5B26-41E4-AE47-3CDF4ACBA068}">
      <dsp:nvSpPr>
        <dsp:cNvPr id="0" name=""/>
        <dsp:cNvSpPr/>
      </dsp:nvSpPr>
      <dsp:spPr>
        <a:xfrm>
          <a:off x="845835" y="763428"/>
          <a:ext cx="1662074" cy="506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Communication</a:t>
          </a:r>
        </a:p>
      </dsp:txBody>
      <dsp:txXfrm>
        <a:off x="845835" y="763428"/>
        <a:ext cx="1662074" cy="506730"/>
      </dsp:txXfrm>
    </dsp:sp>
    <dsp:sp modelId="{AC0574B0-9341-4F16-A53D-E4377AEE9A5B}">
      <dsp:nvSpPr>
        <dsp:cNvPr id="0" name=""/>
        <dsp:cNvSpPr/>
      </dsp:nvSpPr>
      <dsp:spPr>
        <a:xfrm>
          <a:off x="845835" y="1396841"/>
          <a:ext cx="1662074" cy="506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Control</a:t>
          </a:r>
          <a:endParaRPr kumimoji="0" lang="en-US" sz="1100" b="1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845835" y="1396841"/>
        <a:ext cx="1662074" cy="506730"/>
      </dsp:txXfrm>
    </dsp:sp>
    <dsp:sp modelId="{112DAC7E-600A-4D2A-9C81-E6312E047EEB}">
      <dsp:nvSpPr>
        <dsp:cNvPr id="0" name=""/>
        <dsp:cNvSpPr/>
      </dsp:nvSpPr>
      <dsp:spPr>
        <a:xfrm>
          <a:off x="845835" y="2030253"/>
          <a:ext cx="1662074" cy="5067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Electronics</a:t>
          </a:r>
        </a:p>
      </dsp:txBody>
      <dsp:txXfrm>
        <a:off x="845835" y="2030253"/>
        <a:ext cx="1662074" cy="5067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A2FA6-380F-4BBA-B579-8C57B251E7BC}">
      <dsp:nvSpPr>
        <dsp:cNvPr id="0" name=""/>
        <dsp:cNvSpPr/>
      </dsp:nvSpPr>
      <dsp:spPr>
        <a:xfrm>
          <a:off x="633496" y="1257299"/>
          <a:ext cx="312807" cy="596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403" y="0"/>
              </a:lnTo>
              <a:lnTo>
                <a:pt x="156403" y="596051"/>
              </a:lnTo>
              <a:lnTo>
                <a:pt x="312807" y="596051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73072" y="1538497"/>
        <a:ext cx="33657" cy="33657"/>
      </dsp:txXfrm>
    </dsp:sp>
    <dsp:sp modelId="{A1ECD3E4-C33C-43C7-A36B-23226B6745F9}">
      <dsp:nvSpPr>
        <dsp:cNvPr id="0" name=""/>
        <dsp:cNvSpPr/>
      </dsp:nvSpPr>
      <dsp:spPr>
        <a:xfrm>
          <a:off x="633496" y="1211579"/>
          <a:ext cx="3128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2807" y="4572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82080" y="1249479"/>
        <a:ext cx="15640" cy="15640"/>
      </dsp:txXfrm>
    </dsp:sp>
    <dsp:sp modelId="{1ED39739-B4FA-4CA8-9474-1E9C734F7A9A}">
      <dsp:nvSpPr>
        <dsp:cNvPr id="0" name=""/>
        <dsp:cNvSpPr/>
      </dsp:nvSpPr>
      <dsp:spPr>
        <a:xfrm>
          <a:off x="633496" y="661248"/>
          <a:ext cx="312807" cy="596051"/>
        </a:xfrm>
        <a:custGeom>
          <a:avLst/>
          <a:gdLst/>
          <a:ahLst/>
          <a:cxnLst/>
          <a:rect l="0" t="0" r="0" b="0"/>
          <a:pathLst>
            <a:path>
              <a:moveTo>
                <a:pt x="0" y="596051"/>
              </a:moveTo>
              <a:lnTo>
                <a:pt x="156403" y="596051"/>
              </a:lnTo>
              <a:lnTo>
                <a:pt x="156403" y="0"/>
              </a:lnTo>
              <a:lnTo>
                <a:pt x="312807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73072" y="942445"/>
        <a:ext cx="33657" cy="33657"/>
      </dsp:txXfrm>
    </dsp:sp>
    <dsp:sp modelId="{B053EE25-5F74-4D65-8F0A-032314CA5F8B}">
      <dsp:nvSpPr>
        <dsp:cNvPr id="0" name=""/>
        <dsp:cNvSpPr/>
      </dsp:nvSpPr>
      <dsp:spPr>
        <a:xfrm rot="16200000">
          <a:off x="-859769" y="1018879"/>
          <a:ext cx="2509691" cy="476841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0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Ch. E</a:t>
          </a:r>
        </a:p>
      </dsp:txBody>
      <dsp:txXfrm>
        <a:off x="-859769" y="1018879"/>
        <a:ext cx="2509691" cy="476841"/>
      </dsp:txXfrm>
    </dsp:sp>
    <dsp:sp modelId="{662D1522-516B-4236-A68A-FC887B8C1AE2}">
      <dsp:nvSpPr>
        <dsp:cNvPr id="0" name=""/>
        <dsp:cNvSpPr/>
      </dsp:nvSpPr>
      <dsp:spPr>
        <a:xfrm>
          <a:off x="946304" y="422827"/>
          <a:ext cx="1564039" cy="476841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Biochemical</a:t>
          </a:r>
        </a:p>
      </dsp:txBody>
      <dsp:txXfrm>
        <a:off x="946304" y="422827"/>
        <a:ext cx="1564039" cy="476841"/>
      </dsp:txXfrm>
    </dsp:sp>
    <dsp:sp modelId="{67FC9FDE-D2DC-4B7C-85FB-A514D37DC4B1}">
      <dsp:nvSpPr>
        <dsp:cNvPr id="0" name=""/>
        <dsp:cNvSpPr/>
      </dsp:nvSpPr>
      <dsp:spPr>
        <a:xfrm>
          <a:off x="946304" y="1018879"/>
          <a:ext cx="1564039" cy="476841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Polymers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Plastics</a:t>
          </a:r>
        </a:p>
      </dsp:txBody>
      <dsp:txXfrm>
        <a:off x="946304" y="1018879"/>
        <a:ext cx="1564039" cy="476841"/>
      </dsp:txXfrm>
    </dsp:sp>
    <dsp:sp modelId="{6A3D2D94-9BC0-48A0-9CB4-6162C69BCDF9}">
      <dsp:nvSpPr>
        <dsp:cNvPr id="0" name=""/>
        <dsp:cNvSpPr/>
      </dsp:nvSpPr>
      <dsp:spPr>
        <a:xfrm>
          <a:off x="946304" y="1614930"/>
          <a:ext cx="1564039" cy="476841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Food </a:t>
          </a:r>
        </a:p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Processing</a:t>
          </a:r>
        </a:p>
      </dsp:txBody>
      <dsp:txXfrm>
        <a:off x="946304" y="1614930"/>
        <a:ext cx="1564039" cy="476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5B63B-8CC5-494B-82E5-18BFB7A1B235}" type="datetimeFigureOut">
              <a:rPr lang="en-US" smtClean="0"/>
              <a:pPr/>
              <a:t>15/10/2016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F8AFA-7E48-4A22-A082-940CBD8FB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5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9E626-042B-4E82-90B7-9F2EB1A0A8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0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01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قواعد</a:t>
            </a:r>
            <a:r>
              <a:rPr lang="ar-SA" baseline="0" dirty="0" smtClean="0"/>
              <a:t> للسلوكيات / قواعد أخلاقية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75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F8AFA-7E48-4A22-A082-940CBD8FB9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6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73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A8A3-1719-4226-A563-E2A64F9D56AE}" type="datetime1">
              <a:rPr lang="en-US" smtClean="0"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CB669-7455-4699-BA0A-B42A7077B24D}" type="datetime1">
              <a:rPr lang="en-US" smtClean="0"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4BED-5ED2-4E3A-B259-F05E2A1C1814}" type="datetime1">
              <a:rPr lang="en-US" smtClean="0"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7072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37285-F478-4189-BDBE-DFDC85EEC353}" type="datetime1">
              <a:rPr lang="en-US" smtClean="0"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9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09B55-251E-409F-8CA3-A8E69F359DB2}" type="datetime1">
              <a:rPr lang="en-US" smtClean="0"/>
              <a:t>15/10/2016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4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FD375-2E2F-4E71-9EA5-738FA83A1E20}" type="datetime1">
              <a:rPr lang="en-US" smtClean="0"/>
              <a:t>15/10/2016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C007-D028-493F-AD82-317F750D127D}" type="datetime1">
              <a:rPr lang="en-US" smtClean="0"/>
              <a:t>15/10/2016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6161-4C3E-4DB1-8FC8-0BCDA3C4935B}" type="datetime1">
              <a:rPr lang="en-US" smtClean="0"/>
              <a:t>15/10/2016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8D618-6AD3-4F75-B1A8-C2A7AB75E73D}" type="datetime1">
              <a:rPr lang="en-US" smtClean="0"/>
              <a:t>15/10/2016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8BFB4-81BE-4258-A4E2-790F4C10AA4B}" type="datetime1">
              <a:rPr lang="en-US" smtClean="0"/>
              <a:t>15/10/2016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7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FB548-8496-4152-9294-FD5918D64B83}" type="datetime1">
              <a:rPr lang="en-US" smtClean="0"/>
              <a:t>15/10/2016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F9444-F9D9-4F08-8C7C-14F9A535A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39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diagramData" Target="../diagrams/data9.xml"/><Relationship Id="rId26" Type="http://schemas.openxmlformats.org/officeDocument/2006/relationships/diagramColors" Target="../diagrams/colors10.xml"/><Relationship Id="rId3" Type="http://schemas.openxmlformats.org/officeDocument/2006/relationships/diagramData" Target="../diagrams/data6.xml"/><Relationship Id="rId21" Type="http://schemas.openxmlformats.org/officeDocument/2006/relationships/diagramColors" Target="../diagrams/colors9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5" Type="http://schemas.openxmlformats.org/officeDocument/2006/relationships/diagramQuickStyle" Target="../diagrams/quickStyle10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8.xml"/><Relationship Id="rId20" Type="http://schemas.openxmlformats.org/officeDocument/2006/relationships/diagramQuickStyle" Target="../diagrams/quickStyl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24" Type="http://schemas.openxmlformats.org/officeDocument/2006/relationships/diagramLayout" Target="../diagrams/layout10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23" Type="http://schemas.openxmlformats.org/officeDocument/2006/relationships/diagramData" Target="../diagrams/data10.xml"/><Relationship Id="rId10" Type="http://schemas.openxmlformats.org/officeDocument/2006/relationships/diagramQuickStyle" Target="../diagrams/quickStyle7.xml"/><Relationship Id="rId19" Type="http://schemas.openxmlformats.org/officeDocument/2006/relationships/diagramLayout" Target="../diagrams/layout9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Relationship Id="rId22" Type="http://schemas.microsoft.com/office/2007/relationships/diagramDrawing" Target="../diagrams/drawing9.xml"/><Relationship Id="rId27" Type="http://schemas.microsoft.com/office/2007/relationships/diagramDrawing" Target="../diagrams/drawin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62000" y="2895600"/>
            <a:ext cx="7467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dirty="0"/>
              <a:t>Lecture </a:t>
            </a:r>
            <a:r>
              <a:rPr lang="en-US" sz="4400" dirty="0" smtClean="0"/>
              <a:t>3.</a:t>
            </a:r>
            <a:endParaRPr lang="en-US" sz="4400" b="1" dirty="0"/>
          </a:p>
          <a:p>
            <a:pPr algn="ctr">
              <a:defRPr/>
            </a:pPr>
            <a:r>
              <a:rPr lang="en-US" sz="4400" b="1" i="1" dirty="0" smtClean="0"/>
              <a:t>The </a:t>
            </a:r>
            <a:r>
              <a:rPr lang="en-US" sz="4400" b="1" i="1" dirty="0"/>
              <a:t>Engineering Profession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028883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/>
              <a:t>FALL </a:t>
            </a:r>
            <a:r>
              <a:rPr lang="en-US" sz="2000" dirty="0"/>
              <a:t>2016 </a:t>
            </a:r>
          </a:p>
          <a:p>
            <a:pPr algn="ctr">
              <a:defRPr/>
            </a:pPr>
            <a:r>
              <a:rPr lang="en-US" sz="2000" dirty="0" smtClean="0"/>
              <a:t> 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</a:t>
            </a: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5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Elements of Professionalism (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267200" y="1752600"/>
            <a:ext cx="4041775" cy="3951288"/>
          </a:xfrm>
          <a:prstGeom prst="rect">
            <a:avLst/>
          </a:prstGeom>
        </p:spPr>
        <p:txBody>
          <a:bodyPr/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/>
              <a:t>A set of </a:t>
            </a:r>
            <a:r>
              <a:rPr lang="en-US" sz="2400" u="sng" dirty="0" smtClean="0"/>
              <a:t>personal obligations</a:t>
            </a:r>
            <a:r>
              <a:rPr lang="en-US" sz="2400" dirty="0" smtClean="0"/>
              <a:t> and responsibilities which sit alongside the contractual obligation to an employer or client.</a:t>
            </a:r>
          </a:p>
          <a:p>
            <a:pPr lvl="1">
              <a:buFont typeface="Arial" pitchFamily="34" charset="0"/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A matching </a:t>
            </a:r>
            <a:r>
              <a:rPr lang="en-US" sz="2400" u="sng" dirty="0" smtClean="0"/>
              <a:t>accountability</a:t>
            </a:r>
            <a:r>
              <a:rPr lang="en-US" sz="2400" dirty="0" smtClean="0"/>
              <a:t> which is also </a:t>
            </a:r>
            <a:r>
              <a:rPr lang="en-US" sz="2400" u="sng" dirty="0" smtClean="0"/>
              <a:t>separate</a:t>
            </a:r>
            <a:r>
              <a:rPr lang="en-US" sz="2400" dirty="0" smtClean="0"/>
              <a:t> from that </a:t>
            </a:r>
            <a:r>
              <a:rPr lang="en-US" sz="2400" u="sng" dirty="0" smtClean="0"/>
              <a:t>of an employer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24177205"/>
              </p:ext>
            </p:extLst>
          </p:nvPr>
        </p:nvGraphicFramePr>
        <p:xfrm>
          <a:off x="228600" y="1752600"/>
          <a:ext cx="4038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315200" y="6403974"/>
            <a:ext cx="628815" cy="276228"/>
          </a:xfrm>
        </p:spPr>
        <p:txBody>
          <a:bodyPr/>
          <a:lstStyle/>
          <a:p>
            <a:fld id="{C4AF9444-F9D9-4F08-8C7C-14F9A535A907}" type="slidenum">
              <a:rPr lang="en-US" sz="1600"/>
              <a:pPr/>
              <a:t>10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129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828800"/>
            <a:ext cx="4040188" cy="3951288"/>
          </a:xfrm>
        </p:spPr>
        <p:txBody>
          <a:bodyPr/>
          <a:lstStyle/>
          <a:p>
            <a:pPr lvl="1"/>
            <a:r>
              <a:rPr lang="en-US" sz="2400" dirty="0"/>
              <a:t>Regard for and </a:t>
            </a:r>
            <a:r>
              <a:rPr lang="en-US" sz="2400" u="sng" dirty="0"/>
              <a:t>contribution</a:t>
            </a:r>
            <a:r>
              <a:rPr lang="en-US" sz="2400" dirty="0"/>
              <a:t> to the </a:t>
            </a:r>
            <a:r>
              <a:rPr lang="en-US" sz="2400" u="sng" dirty="0"/>
              <a:t>public good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rotect </a:t>
            </a:r>
            <a:r>
              <a:rPr lang="en-US" sz="2400" dirty="0"/>
              <a:t>the </a:t>
            </a:r>
            <a:r>
              <a:rPr lang="en-US" sz="2400" u="sng" dirty="0"/>
              <a:t>public </a:t>
            </a:r>
            <a:r>
              <a:rPr lang="en-US" sz="2400" u="sng" dirty="0" smtClean="0"/>
              <a:t>interests</a:t>
            </a:r>
          </a:p>
          <a:p>
            <a:pPr lvl="1"/>
            <a:r>
              <a:rPr lang="en-US" sz="2400" u="sng" dirty="0" smtClean="0"/>
              <a:t>Social responsibility</a:t>
            </a:r>
            <a:endParaRPr lang="en-US" sz="2400" u="sng" dirty="0"/>
          </a:p>
          <a:p>
            <a:pPr lvl="1"/>
            <a:r>
              <a:rPr lang="en-US" sz="2400" dirty="0"/>
              <a:t>Commitment and contribution to the </a:t>
            </a:r>
            <a:r>
              <a:rPr lang="en-US" sz="2400" u="sng" dirty="0"/>
              <a:t>professional </a:t>
            </a:r>
            <a:r>
              <a:rPr lang="en-US" sz="2400" u="sng" dirty="0" smtClean="0"/>
              <a:t>community</a:t>
            </a:r>
            <a:endParaRPr lang="en-US" sz="2400" u="sng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15469811"/>
              </p:ext>
            </p:extLst>
          </p:nvPr>
        </p:nvGraphicFramePr>
        <p:xfrm>
          <a:off x="-228600" y="1752600"/>
          <a:ext cx="4038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57200" y="2286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Elements of Professionalism (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11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9356088"/>
              </p:ext>
            </p:extLst>
          </p:nvPr>
        </p:nvGraphicFramePr>
        <p:xfrm>
          <a:off x="533400" y="1066800"/>
          <a:ext cx="2667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57200" y="114300"/>
            <a:ext cx="4876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Engineering Departments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84144273"/>
              </p:ext>
            </p:extLst>
          </p:nvPr>
        </p:nvGraphicFramePr>
        <p:xfrm>
          <a:off x="3505200" y="1128712"/>
          <a:ext cx="2590800" cy="2528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55028191"/>
              </p:ext>
            </p:extLst>
          </p:nvPr>
        </p:nvGraphicFramePr>
        <p:xfrm>
          <a:off x="3505200" y="3810000"/>
          <a:ext cx="25146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89856776"/>
              </p:ext>
            </p:extLst>
          </p:nvPr>
        </p:nvGraphicFramePr>
        <p:xfrm>
          <a:off x="609600" y="3886200"/>
          <a:ext cx="26670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1980966"/>
              </p:ext>
            </p:extLst>
          </p:nvPr>
        </p:nvGraphicFramePr>
        <p:xfrm>
          <a:off x="6553200" y="1905000"/>
          <a:ext cx="2514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12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746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235568"/>
            <a:ext cx="4953000" cy="76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Scientists Versus Engineers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62000" y="1981200"/>
            <a:ext cx="3962400" cy="1881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Applies knowledge</a:t>
            </a:r>
            <a:r>
              <a:rPr lang="en-US" sz="2000" b="1" dirty="0"/>
              <a:t> of math and the physical sciences to the efficient </a:t>
            </a:r>
            <a:r>
              <a:rPr lang="en-US" sz="2000" b="1" u="sng" dirty="0">
                <a:solidFill>
                  <a:srgbClr val="FFC000"/>
                </a:solidFill>
              </a:rPr>
              <a:t>design</a:t>
            </a:r>
            <a:r>
              <a:rPr lang="en-US" sz="2000" b="1" dirty="0"/>
              <a:t> and </a:t>
            </a:r>
            <a:r>
              <a:rPr lang="en-US" sz="2000" b="1" u="sng" dirty="0">
                <a:solidFill>
                  <a:srgbClr val="FFC000"/>
                </a:solidFill>
              </a:rPr>
              <a:t>construction</a:t>
            </a:r>
            <a:r>
              <a:rPr lang="en-US" sz="2000" b="1" dirty="0"/>
              <a:t> of usable </a:t>
            </a:r>
            <a:r>
              <a:rPr lang="en-US" sz="2000" b="1" u="sng" dirty="0"/>
              <a:t>devices</a:t>
            </a:r>
            <a:r>
              <a:rPr lang="en-US" sz="2000" b="1" dirty="0"/>
              <a:t>, </a:t>
            </a:r>
            <a:r>
              <a:rPr lang="en-US" sz="2000" b="1" u="sng" dirty="0"/>
              <a:t>structures</a:t>
            </a:r>
            <a:r>
              <a:rPr lang="en-US" sz="2000" b="1" dirty="0"/>
              <a:t> and </a:t>
            </a:r>
            <a:r>
              <a:rPr lang="en-US" sz="2000" b="1" u="sng" dirty="0"/>
              <a:t>processes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5562600" y="1906148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primary </a:t>
            </a:r>
            <a:r>
              <a:rPr lang="en-US" sz="2000" b="1" dirty="0"/>
              <a:t>goal is the expansion of </a:t>
            </a:r>
            <a:r>
              <a:rPr lang="en-US" sz="2000" b="1" u="sng" dirty="0">
                <a:solidFill>
                  <a:srgbClr val="FFC000"/>
                </a:solidFill>
              </a:rPr>
              <a:t>knowledge</a:t>
            </a:r>
            <a:r>
              <a:rPr lang="en-US" sz="2000" b="1" dirty="0"/>
              <a:t> and </a:t>
            </a:r>
            <a:r>
              <a:rPr lang="en-US" sz="2000" b="1" u="sng" dirty="0">
                <a:solidFill>
                  <a:srgbClr val="FFC000"/>
                </a:solidFill>
              </a:rPr>
              <a:t>understanding</a:t>
            </a:r>
            <a:r>
              <a:rPr lang="en-US" sz="2000" b="1" dirty="0"/>
              <a:t> physical processes</a:t>
            </a:r>
            <a:r>
              <a:rPr lang="en-US" sz="20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1447800"/>
            <a:ext cx="1524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all" spc="15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400" b="1" spc="15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ngineer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76691" y="1261733"/>
            <a:ext cx="1694722" cy="762000"/>
          </a:xfrm>
        </p:spPr>
        <p:txBody>
          <a:bodyPr/>
          <a:lstStyle/>
          <a:p>
            <a:pPr defTabSz="914400"/>
            <a:r>
              <a:rPr lang="en-US" sz="2400" b="1" cap="non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Scientist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32" t="2216" r="12088" b="6215"/>
          <a:stretch/>
        </p:blipFill>
        <p:spPr>
          <a:xfrm>
            <a:off x="5947714" y="3332623"/>
            <a:ext cx="2352675" cy="265210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9600" y="3733800"/>
            <a:ext cx="4402378" cy="1849752"/>
            <a:chOff x="152400" y="4343400"/>
            <a:chExt cx="4402378" cy="184975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4343400"/>
              <a:ext cx="1582342" cy="184975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34742" y="4343400"/>
              <a:ext cx="2820036" cy="1849752"/>
            </a:xfrm>
            <a:prstGeom prst="rect">
              <a:avLst/>
            </a:prstGeom>
          </p:spPr>
        </p:pic>
      </p:grpSp>
      <p:sp>
        <p:nvSpPr>
          <p:cNvPr id="17" name="Flowchart: Sequential Access Storage 16"/>
          <p:cNvSpPr/>
          <p:nvPr/>
        </p:nvSpPr>
        <p:spPr>
          <a:xfrm>
            <a:off x="0" y="1309686"/>
            <a:ext cx="5562600" cy="5319714"/>
          </a:xfrm>
          <a:prstGeom prst="flowChartMagneticTape">
            <a:avLst/>
          </a:prstGeom>
          <a:noFill/>
          <a:ln w="3175">
            <a:solidFill>
              <a:schemeClr val="tx2">
                <a:lumMod val="2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22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a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Profession?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781800" cy="4191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 smtClean="0"/>
              <a:t>Requires specialized and highly </a:t>
            </a:r>
            <a:r>
              <a:rPr lang="en-US" sz="2400" b="1" u="sng" dirty="0" smtClean="0"/>
              <a:t>skilled knowledge</a:t>
            </a:r>
          </a:p>
          <a:p>
            <a:pPr>
              <a:defRPr/>
            </a:pPr>
            <a:r>
              <a:rPr lang="en-US" sz="2400" b="1" dirty="0" smtClean="0"/>
              <a:t>Requires an academic </a:t>
            </a:r>
            <a:r>
              <a:rPr lang="en-US" sz="2400" b="1" u="sng" dirty="0" smtClean="0"/>
              <a:t>training</a:t>
            </a:r>
            <a:endParaRPr lang="en-US" sz="2400" b="1" u="sng" dirty="0"/>
          </a:p>
          <a:p>
            <a:pPr>
              <a:defRPr/>
            </a:pPr>
            <a:r>
              <a:rPr lang="en-US" sz="2400" b="1" dirty="0" smtClean="0"/>
              <a:t>Regulated </a:t>
            </a:r>
            <a:r>
              <a:rPr lang="en-US" sz="2400" b="1" dirty="0"/>
              <a:t>by </a:t>
            </a:r>
            <a:r>
              <a:rPr lang="en-US" sz="2400" b="1" u="sng" dirty="0"/>
              <a:t>professional </a:t>
            </a:r>
            <a:r>
              <a:rPr lang="en-US" sz="2400" b="1" u="sng" dirty="0" smtClean="0"/>
              <a:t>bodies</a:t>
            </a:r>
            <a:endParaRPr lang="en-US" sz="2400" b="1" u="sng" dirty="0"/>
          </a:p>
          <a:p>
            <a:pPr>
              <a:defRPr/>
            </a:pPr>
            <a:r>
              <a:rPr lang="en-US" sz="2400" b="1" dirty="0"/>
              <a:t>Examination of </a:t>
            </a:r>
            <a:r>
              <a:rPr lang="en-US" sz="2400" b="1" u="sng" dirty="0" smtClean="0"/>
              <a:t>competence</a:t>
            </a:r>
            <a:endParaRPr lang="en-US" sz="2400" b="1" u="sng" dirty="0"/>
          </a:p>
          <a:p>
            <a:pPr>
              <a:defRPr/>
            </a:pPr>
            <a:r>
              <a:rPr lang="en-US" sz="2400" b="1" u="sng" dirty="0" smtClean="0"/>
              <a:t>Vital</a:t>
            </a:r>
            <a:r>
              <a:rPr lang="en-US" sz="2400" b="1" dirty="0" smtClean="0"/>
              <a:t> </a:t>
            </a:r>
            <a:r>
              <a:rPr lang="en-US" sz="2400" b="1" dirty="0"/>
              <a:t>to </a:t>
            </a:r>
            <a:r>
              <a:rPr lang="en-US" sz="2400" b="1" dirty="0" smtClean="0"/>
              <a:t>society</a:t>
            </a:r>
            <a:endParaRPr lang="en-US" sz="2400" b="1" dirty="0"/>
          </a:p>
          <a:p>
            <a:pPr>
              <a:defRPr/>
            </a:pPr>
            <a:r>
              <a:rPr lang="en-US" sz="2400" b="1" u="sng" dirty="0" smtClean="0"/>
              <a:t>Compensation </a:t>
            </a:r>
            <a:r>
              <a:rPr lang="en-US" sz="2400" b="1" u="sng" dirty="0"/>
              <a:t>is higher</a:t>
            </a:r>
            <a:r>
              <a:rPr lang="en-US" sz="2400" b="1" dirty="0"/>
              <a:t> than other occupations</a:t>
            </a:r>
          </a:p>
          <a:p>
            <a:pPr>
              <a:defRPr/>
            </a:pPr>
            <a:r>
              <a:rPr lang="en-US" sz="2400" b="1" dirty="0" smtClean="0"/>
              <a:t>Enforces high standard </a:t>
            </a:r>
            <a:r>
              <a:rPr lang="en-US" sz="2400" b="1" dirty="0"/>
              <a:t>of </a:t>
            </a:r>
            <a:r>
              <a:rPr lang="en-US" sz="2400" b="1" u="sng" dirty="0" smtClean="0"/>
              <a:t>legal </a:t>
            </a:r>
            <a:r>
              <a:rPr lang="en-US" sz="2400" b="1" u="sng" dirty="0"/>
              <a:t>and ethical </a:t>
            </a:r>
            <a:r>
              <a:rPr lang="en-US" sz="2400" b="1" u="sng" dirty="0" smtClean="0"/>
              <a:t>conduct</a:t>
            </a:r>
            <a:endParaRPr lang="en-US" sz="2400" b="1" u="sng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219200"/>
            <a:ext cx="2743200" cy="2743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9530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Engineering a Profession?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49362"/>
            <a:ext cx="4040188" cy="39512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2400" b="1" dirty="0"/>
              <a:t>Engineering possesses those attributes that typically characterize a </a:t>
            </a:r>
            <a:r>
              <a:rPr lang="en-US" sz="2400" b="1" dirty="0" smtClean="0"/>
              <a:t>profession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1888" y="1249362"/>
            <a:ext cx="4346575" cy="53800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b="1" dirty="0"/>
              <a:t>Satisfies an indispensable and </a:t>
            </a:r>
            <a:r>
              <a:rPr lang="en-US" sz="2200" b="1" u="sng" dirty="0"/>
              <a:t>beneficial need</a:t>
            </a:r>
          </a:p>
          <a:p>
            <a:pPr>
              <a:defRPr/>
            </a:pPr>
            <a:r>
              <a:rPr lang="en-US" sz="2200" b="1" dirty="0"/>
              <a:t>Requires the exercise of </a:t>
            </a:r>
            <a:r>
              <a:rPr lang="en-US" sz="2200" b="1" u="sng" dirty="0"/>
              <a:t>carefulness</a:t>
            </a:r>
            <a:r>
              <a:rPr lang="en-US" sz="2200" b="1" dirty="0"/>
              <a:t> and </a:t>
            </a:r>
            <a:r>
              <a:rPr lang="en-US" sz="2200" b="1" u="sng" dirty="0"/>
              <a:t>judgment</a:t>
            </a:r>
          </a:p>
          <a:p>
            <a:pPr>
              <a:defRPr/>
            </a:pPr>
            <a:r>
              <a:rPr lang="en-US" sz="2200" b="1" dirty="0" smtClean="0"/>
              <a:t>Involves </a:t>
            </a:r>
            <a:r>
              <a:rPr lang="en-US" sz="2200" b="1" dirty="0"/>
              <a:t>activities that require </a:t>
            </a:r>
            <a:r>
              <a:rPr lang="en-US" sz="2200" b="1" u="sng" dirty="0"/>
              <a:t>knowledge and skill</a:t>
            </a:r>
            <a:r>
              <a:rPr lang="en-US" sz="2200" b="1" dirty="0"/>
              <a:t> not commonly possessed by the general </a:t>
            </a:r>
            <a:r>
              <a:rPr lang="en-US" sz="2200" b="1" dirty="0" smtClean="0"/>
              <a:t>public</a:t>
            </a:r>
            <a:endParaRPr lang="en-US" sz="2200" b="1" dirty="0"/>
          </a:p>
          <a:p>
            <a:pPr>
              <a:defRPr/>
            </a:pPr>
            <a:r>
              <a:rPr lang="en-US" sz="2200" b="1" dirty="0"/>
              <a:t>Has group consciousness for the </a:t>
            </a:r>
            <a:r>
              <a:rPr lang="en-US" sz="2200" b="1" u="sng" dirty="0"/>
              <a:t>promotion of knowledge</a:t>
            </a:r>
            <a:r>
              <a:rPr lang="en-US" sz="2200" b="1" dirty="0"/>
              <a:t> and professional ideas and for rendering social </a:t>
            </a:r>
            <a:r>
              <a:rPr lang="en-US" sz="2200" b="1" dirty="0" smtClean="0"/>
              <a:t>services</a:t>
            </a:r>
            <a:endParaRPr lang="en-US" sz="2200" b="1" dirty="0"/>
          </a:p>
          <a:p>
            <a:pPr>
              <a:defRPr/>
            </a:pPr>
            <a:r>
              <a:rPr lang="en-US" sz="2200" b="1" dirty="0"/>
              <a:t>Has a legal status and requires </a:t>
            </a:r>
            <a:r>
              <a:rPr lang="en-US" sz="2200" b="1" u="sng" dirty="0"/>
              <a:t>well-formulated standards</a:t>
            </a:r>
            <a:r>
              <a:rPr lang="en-US" sz="2200" b="1" dirty="0"/>
              <a:t> </a:t>
            </a:r>
            <a:r>
              <a:rPr lang="en-US" sz="2200" dirty="0" smtClean="0">
                <a:effectLst/>
              </a:rPr>
              <a:t>of </a:t>
            </a:r>
            <a:r>
              <a:rPr lang="en-US" sz="2200" b="1" dirty="0" smtClean="0"/>
              <a:t>admission</a:t>
            </a:r>
            <a:endParaRPr lang="en-US" sz="2200" b="1" dirty="0"/>
          </a:p>
        </p:txBody>
      </p:sp>
      <p:pic>
        <p:nvPicPr>
          <p:cNvPr id="31748" name="Picture 4" descr="http://ts3.mm.bing.net/images/thumbnail.aspx?q=1608928923458&amp;id=a892ff50fd012f466efff7ecda3a00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700" y="2971800"/>
            <a:ext cx="3851187" cy="271621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4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Engineering Profession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295400"/>
            <a:ext cx="4040188" cy="2057400"/>
          </a:xfrm>
        </p:spPr>
        <p:txBody>
          <a:bodyPr/>
          <a:lstStyle/>
          <a:p>
            <a:pPr>
              <a:defRPr/>
            </a:pPr>
            <a:r>
              <a:rPr lang="en-US" sz="2200" b="1" dirty="0"/>
              <a:t>Whether the end result is a product, a process, a system or service, engineers need to consider </a:t>
            </a:r>
            <a:r>
              <a:rPr lang="en-US" sz="2200" b="1" u="sng" dirty="0" smtClean="0">
                <a:solidFill>
                  <a:srgbClr val="92D050"/>
                </a:solidFill>
              </a:rPr>
              <a:t>safety</a:t>
            </a:r>
            <a:r>
              <a:rPr lang="en-US" sz="2200" b="1" u="sng" dirty="0"/>
              <a:t>, </a:t>
            </a:r>
            <a:r>
              <a:rPr lang="en-US" sz="2200" b="1" u="sng" dirty="0">
                <a:solidFill>
                  <a:srgbClr val="92D050"/>
                </a:solidFill>
              </a:rPr>
              <a:t>reliability</a:t>
            </a:r>
            <a:r>
              <a:rPr lang="en-US" sz="2200" b="1" u="sng" dirty="0"/>
              <a:t>,</a:t>
            </a:r>
            <a:r>
              <a:rPr lang="en-US" sz="2200" b="1" dirty="0"/>
              <a:t> and </a:t>
            </a:r>
            <a:r>
              <a:rPr lang="en-US" sz="2200" b="1" u="sng" dirty="0">
                <a:solidFill>
                  <a:srgbClr val="92D050"/>
                </a:solidFill>
              </a:rPr>
              <a:t>cost</a:t>
            </a:r>
            <a:r>
              <a:rPr lang="en-US" sz="2200" b="1" u="sng" dirty="0"/>
              <a:t>-effectiveness</a:t>
            </a:r>
            <a:r>
              <a:rPr lang="en-US" sz="2200" b="1" dirty="0"/>
              <a:t>.</a:t>
            </a:r>
          </a:p>
          <a:p>
            <a:pPr marL="0" indent="0">
              <a:buNone/>
            </a:pPr>
            <a:endParaRPr lang="en-US" sz="2800" b="1" spc="75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7756" y="1371600"/>
            <a:ext cx="4041775" cy="16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b="1" dirty="0"/>
              <a:t>Engineering is a career based on </a:t>
            </a:r>
            <a:r>
              <a:rPr lang="en-US" sz="2200" b="1" u="sng" dirty="0">
                <a:solidFill>
                  <a:srgbClr val="92D050"/>
                </a:solidFill>
              </a:rPr>
              <a:t>logical</a:t>
            </a:r>
            <a:r>
              <a:rPr lang="en-US" sz="2200" b="1" u="sng" dirty="0"/>
              <a:t>, systematic problem </a:t>
            </a:r>
            <a:r>
              <a:rPr lang="en-US" sz="2200" b="1" u="sng" dirty="0">
                <a:solidFill>
                  <a:srgbClr val="92D050"/>
                </a:solidFill>
              </a:rPr>
              <a:t>solving</a:t>
            </a:r>
            <a:r>
              <a:rPr lang="en-US" sz="2200" b="1" dirty="0"/>
              <a:t>, generally in high-tech, industrial, or scientific fields.</a:t>
            </a:r>
          </a:p>
        </p:txBody>
      </p:sp>
      <p:pic>
        <p:nvPicPr>
          <p:cNvPr id="29700" name="Picture 4" descr="http://ts4.mm.bing.net/images/thumbnail.aspx?q=1557876906959&amp;id=78264dfc394e4b7367375ce621f46467"/>
          <p:cNvPicPr>
            <a:picLocks noChangeAspect="1" noChangeArrowheads="1"/>
          </p:cNvPicPr>
          <p:nvPr/>
        </p:nvPicPr>
        <p:blipFill rotWithShape="1">
          <a:blip r:embed="rId2" cstate="print"/>
          <a:srcRect r="27858"/>
          <a:stretch/>
        </p:blipFill>
        <p:spPr bwMode="auto">
          <a:xfrm>
            <a:off x="914400" y="3200400"/>
            <a:ext cx="3276600" cy="293710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852" y="3200400"/>
            <a:ext cx="3309257" cy="2895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5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42" y="137160"/>
            <a:ext cx="3886200" cy="723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Engineers Do?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942" y="954763"/>
            <a:ext cx="5268657" cy="3200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92D050"/>
                </a:solidFill>
              </a:rPr>
              <a:t>Design</a:t>
            </a:r>
            <a:r>
              <a:rPr lang="en-US" sz="2200" b="1" dirty="0"/>
              <a:t> </a:t>
            </a:r>
            <a:r>
              <a:rPr lang="en-US" sz="2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products</a:t>
            </a:r>
            <a:endParaRPr lang="en-US" sz="2200" b="1" u="sng" dirty="0"/>
          </a:p>
          <a:p>
            <a:pPr>
              <a:defRPr/>
            </a:pPr>
            <a:r>
              <a:rPr lang="en-US" sz="2200" b="1" dirty="0"/>
              <a:t>Design </a:t>
            </a:r>
            <a:r>
              <a:rPr lang="en-US" sz="22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machinery</a:t>
            </a:r>
            <a:r>
              <a:rPr lang="en-US" sz="2200" b="1" dirty="0"/>
              <a:t>  to </a:t>
            </a:r>
            <a:r>
              <a:rPr lang="en-US" sz="2200" b="1" dirty="0">
                <a:solidFill>
                  <a:srgbClr val="92D050"/>
                </a:solidFill>
              </a:rPr>
              <a:t>build</a:t>
            </a:r>
            <a:r>
              <a:rPr lang="en-US" sz="2200" b="1" dirty="0"/>
              <a:t> and </a:t>
            </a:r>
            <a:r>
              <a:rPr lang="en-US" sz="2200" b="1" dirty="0">
                <a:solidFill>
                  <a:srgbClr val="92D050"/>
                </a:solidFill>
              </a:rPr>
              <a:t>test</a:t>
            </a:r>
            <a:r>
              <a:rPr lang="en-US" sz="2200" b="1" dirty="0"/>
              <a:t> these </a:t>
            </a:r>
            <a:r>
              <a:rPr lang="en-US" sz="2200" b="1" dirty="0" smtClean="0"/>
              <a:t>products</a:t>
            </a:r>
            <a:endParaRPr lang="en-US" sz="2200" b="1" dirty="0"/>
          </a:p>
          <a:p>
            <a:pPr>
              <a:defRPr/>
            </a:pPr>
            <a:r>
              <a:rPr lang="en-US" sz="2200" b="1" dirty="0"/>
              <a:t>Design </a:t>
            </a:r>
            <a:r>
              <a:rPr lang="en-US" sz="22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Plants</a:t>
            </a:r>
            <a:r>
              <a:rPr lang="en-US" sz="2200" b="1" dirty="0"/>
              <a:t> in which those products are </a:t>
            </a:r>
            <a:r>
              <a:rPr lang="en-US" sz="2200" b="1" dirty="0" smtClean="0"/>
              <a:t>made</a:t>
            </a:r>
            <a:endParaRPr lang="en-US" sz="2200" b="1" dirty="0"/>
          </a:p>
          <a:p>
            <a:pPr>
              <a:defRPr/>
            </a:pPr>
            <a:r>
              <a:rPr lang="en-US" sz="2200" b="1" dirty="0"/>
              <a:t>Design the </a:t>
            </a:r>
            <a:r>
              <a:rPr lang="en-US" sz="22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systems</a:t>
            </a:r>
            <a:r>
              <a:rPr lang="en-US" sz="2200" b="1" dirty="0"/>
              <a:t> that ensure the </a:t>
            </a:r>
            <a:r>
              <a:rPr lang="en-US" sz="22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quality</a:t>
            </a:r>
            <a:r>
              <a:rPr lang="en-US" sz="2200" b="1" dirty="0"/>
              <a:t> and </a:t>
            </a:r>
            <a:r>
              <a:rPr lang="en-US" sz="2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efficiency</a:t>
            </a:r>
            <a:r>
              <a:rPr lang="en-US" sz="2200" b="1" dirty="0" smtClean="0"/>
              <a:t> </a:t>
            </a:r>
            <a:r>
              <a:rPr lang="en-US" sz="2200" b="1" dirty="0"/>
              <a:t>of the </a:t>
            </a:r>
            <a:r>
              <a:rPr lang="en-US" sz="2200" b="1" dirty="0">
                <a:solidFill>
                  <a:srgbClr val="92D050"/>
                </a:solidFill>
              </a:rPr>
              <a:t>manufacturing</a:t>
            </a:r>
            <a:r>
              <a:rPr lang="en-US" sz="2200" b="1" dirty="0"/>
              <a:t> </a:t>
            </a:r>
            <a:r>
              <a:rPr lang="en-US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process</a:t>
            </a:r>
            <a:endParaRPr lang="en-US" sz="2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85800"/>
            <a:ext cx="3314700" cy="3314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8942" y="4156225"/>
            <a:ext cx="7766858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prstClr val="white"/>
                </a:solidFill>
              </a:rPr>
              <a:t>Design, </a:t>
            </a:r>
            <a:r>
              <a:rPr lang="en-US" sz="2200" b="1" u="sng" dirty="0">
                <a:solidFill>
                  <a:srgbClr val="92D050"/>
                </a:solidFill>
              </a:rPr>
              <a:t>plan</a:t>
            </a:r>
            <a:r>
              <a:rPr lang="en-US" sz="2200" b="1" u="sng" dirty="0">
                <a:solidFill>
                  <a:prstClr val="white"/>
                </a:solidFill>
              </a:rPr>
              <a:t> and </a:t>
            </a:r>
            <a:r>
              <a:rPr lang="en-US" sz="2200" b="1" u="sng" dirty="0">
                <a:solidFill>
                  <a:srgbClr val="92D050"/>
                </a:solidFill>
              </a:rPr>
              <a:t>supervise</a:t>
            </a:r>
            <a:r>
              <a:rPr lang="en-US" sz="2200" b="1" dirty="0">
                <a:solidFill>
                  <a:prstClr val="white"/>
                </a:solidFill>
              </a:rPr>
              <a:t> the </a:t>
            </a:r>
            <a:r>
              <a:rPr lang="en-US" sz="2200" b="1" dirty="0">
                <a:solidFill>
                  <a:srgbClr val="DB30C7">
                    <a:lumMod val="60000"/>
                    <a:lumOff val="40000"/>
                  </a:srgbClr>
                </a:solidFill>
              </a:rPr>
              <a:t>construction</a:t>
            </a:r>
            <a:r>
              <a:rPr lang="en-US" sz="2200" b="1" dirty="0">
                <a:solidFill>
                  <a:prstClr val="white"/>
                </a:solidFill>
              </a:rPr>
              <a:t> of buildings, highways, transit systems.</a:t>
            </a:r>
          </a:p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b="1" u="sng" dirty="0">
                <a:solidFill>
                  <a:srgbClr val="92D050"/>
                </a:solidFill>
              </a:rPr>
              <a:t>Develop</a:t>
            </a:r>
            <a:r>
              <a:rPr lang="en-US" sz="2200" b="1" dirty="0">
                <a:solidFill>
                  <a:prstClr val="white"/>
                </a:solidFill>
              </a:rPr>
              <a:t> and </a:t>
            </a:r>
            <a:r>
              <a:rPr lang="en-US" sz="2200" b="1" u="sng" dirty="0">
                <a:solidFill>
                  <a:srgbClr val="4BB836">
                    <a:lumMod val="60000"/>
                    <a:lumOff val="40000"/>
                  </a:srgbClr>
                </a:solidFill>
              </a:rPr>
              <a:t>implement</a:t>
            </a:r>
            <a:r>
              <a:rPr lang="en-US" sz="2200" b="1" dirty="0">
                <a:solidFill>
                  <a:prstClr val="white"/>
                </a:solidFill>
              </a:rPr>
              <a:t> ways to extract, process and use raw materials such as petroleum and natural gas</a:t>
            </a:r>
          </a:p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200" b="1" u="sng" dirty="0">
                <a:solidFill>
                  <a:srgbClr val="92D050"/>
                </a:solidFill>
              </a:rPr>
              <a:t>Exploit</a:t>
            </a:r>
            <a:r>
              <a:rPr lang="en-US" sz="2200" b="1" u="sng" dirty="0">
                <a:solidFill>
                  <a:prstClr val="white"/>
                </a:solidFill>
              </a:rPr>
              <a:t> resources</a:t>
            </a:r>
            <a:r>
              <a:rPr lang="en-US" sz="2200" b="1" dirty="0">
                <a:solidFill>
                  <a:prstClr val="white"/>
                </a:solidFill>
              </a:rPr>
              <a:t> to </a:t>
            </a:r>
            <a:r>
              <a:rPr lang="en-US" sz="2200" b="1" dirty="0">
                <a:solidFill>
                  <a:srgbClr val="92D050"/>
                </a:solidFill>
              </a:rPr>
              <a:t>satisfy</a:t>
            </a:r>
            <a:r>
              <a:rPr lang="en-US" sz="2200" b="1" dirty="0">
                <a:solidFill>
                  <a:prstClr val="white"/>
                </a:solidFill>
              </a:rPr>
              <a:t> the nations needs</a:t>
            </a:r>
          </a:p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defRPr/>
            </a:pPr>
            <a:endParaRPr lang="en-US" sz="2200" b="1" dirty="0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48768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Elements of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Professionalism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49038179"/>
              </p:ext>
            </p:extLst>
          </p:nvPr>
        </p:nvGraphicFramePr>
        <p:xfrm>
          <a:off x="304800" y="9144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7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35529"/>
            <a:ext cx="5181600" cy="4079471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dirty="0" smtClean="0">
                <a:effectLst/>
              </a:rPr>
              <a:t>Relevant, up-to-date </a:t>
            </a:r>
            <a:r>
              <a:rPr lang="en-US" sz="2400" u="sng" dirty="0" smtClean="0">
                <a:effectLst/>
              </a:rPr>
              <a:t>knowledge and capabilities</a:t>
            </a:r>
            <a:r>
              <a:rPr lang="en-US" sz="2400" dirty="0" smtClean="0">
                <a:effectLst/>
              </a:rPr>
              <a:t> in a given area</a:t>
            </a:r>
            <a:endParaRPr lang="en-US" sz="1200" dirty="0" smtClean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Appropriate </a:t>
            </a:r>
            <a:r>
              <a:rPr lang="en-US" sz="2400" u="sng" dirty="0" smtClean="0">
                <a:effectLst/>
              </a:rPr>
              <a:t>non-technical competences</a:t>
            </a:r>
            <a:r>
              <a:rPr lang="en-US" sz="2400" dirty="0" smtClean="0">
                <a:effectLst/>
              </a:rPr>
              <a:t>: communication, business, leadership and management skills</a:t>
            </a:r>
            <a:endParaRPr lang="en-US" sz="1200" dirty="0" smtClean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A broader foundation of relevant </a:t>
            </a:r>
            <a:r>
              <a:rPr lang="en-US" sz="2400" u="sng" dirty="0" smtClean="0">
                <a:effectLst/>
              </a:rPr>
              <a:t>experience</a:t>
            </a:r>
            <a:r>
              <a:rPr lang="en-US" sz="2400" dirty="0" smtClean="0">
                <a:effectLst/>
              </a:rPr>
              <a:t> and </a:t>
            </a:r>
            <a:r>
              <a:rPr lang="en-US" sz="2400" u="sng" dirty="0" smtClean="0">
                <a:effectLst/>
              </a:rPr>
              <a:t>understanding</a:t>
            </a:r>
            <a:endParaRPr lang="en-US" sz="1200" u="sng" dirty="0" smtClean="0">
              <a:effectLst/>
            </a:endParaRPr>
          </a:p>
          <a:p>
            <a:pPr lvl="1"/>
            <a:r>
              <a:rPr lang="en-US" sz="2400" dirty="0" smtClean="0">
                <a:effectLst/>
              </a:rPr>
              <a:t>Relevant </a:t>
            </a:r>
            <a:r>
              <a:rPr lang="en-US" sz="2400" u="sng" dirty="0" smtClean="0">
                <a:effectLst/>
              </a:rPr>
              <a:t>qualifications</a:t>
            </a:r>
            <a:endParaRPr lang="en-US" sz="1200" u="sng" dirty="0" smtClean="0">
              <a:effectLst/>
            </a:endParaRPr>
          </a:p>
          <a:p>
            <a:pPr lvl="1"/>
            <a:r>
              <a:rPr lang="en-US" sz="2400" dirty="0" smtClean="0"/>
              <a:t>Continuing </a:t>
            </a:r>
            <a:r>
              <a:rPr lang="en-US" sz="2400" u="sng" dirty="0"/>
              <a:t>Professional Development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524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Elements of Professionalism (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27388259"/>
              </p:ext>
            </p:extLst>
          </p:nvPr>
        </p:nvGraphicFramePr>
        <p:xfrm>
          <a:off x="228600" y="1752600"/>
          <a:ext cx="4038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514600"/>
            <a:ext cx="4040188" cy="2209800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effectLst/>
              </a:rPr>
              <a:t>A clear commitment to abide by a </a:t>
            </a:r>
            <a:r>
              <a:rPr lang="en-US" sz="2400" b="1" u="sng" dirty="0" smtClean="0">
                <a:effectLst/>
              </a:rPr>
              <a:t>code of ethics </a:t>
            </a:r>
            <a:r>
              <a:rPr lang="en-US" sz="2400" dirty="0" smtClean="0">
                <a:effectLst/>
              </a:rPr>
              <a:t>which is recognized and administered by the professional community.</a:t>
            </a:r>
          </a:p>
          <a:p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80357030"/>
              </p:ext>
            </p:extLst>
          </p:nvPr>
        </p:nvGraphicFramePr>
        <p:xfrm>
          <a:off x="228600" y="1752600"/>
          <a:ext cx="4038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533400" y="293688"/>
            <a:ext cx="6629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Elements of Professionalism (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contn’d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</a:t>
            </a:r>
            <a:endParaRPr lang="en-US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F9444-F9D9-4F08-8C7C-14F9A535A907}" type="slidenum">
              <a:rPr lang="en-US" sz="1600"/>
              <a:pPr/>
              <a:t>9</a:t>
            </a:fld>
            <a:endParaRPr 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1161</TotalTime>
  <Words>503</Words>
  <Application>Microsoft Office PowerPoint</Application>
  <PresentationFormat>On-screen Show (4:3)</PresentationFormat>
  <Paragraphs>114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Digital Blue Tunnel 16x9</vt:lpstr>
      <vt:lpstr>PowerPoint Presentation</vt:lpstr>
      <vt:lpstr>Scientists Versus Engineers</vt:lpstr>
      <vt:lpstr>What is a Profession?</vt:lpstr>
      <vt:lpstr>Is Engineering a Profession?</vt:lpstr>
      <vt:lpstr>The Engineering Profession</vt:lpstr>
      <vt:lpstr>What Engineers Do? </vt:lpstr>
      <vt:lpstr>Elements of Professionalism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alamgir.hridoy@yahoo.com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The Engineering Profession</dc:title>
  <dc:creator>Alamgir</dc:creator>
  <cp:lastModifiedBy>User</cp:lastModifiedBy>
  <cp:revision>87</cp:revision>
  <dcterms:created xsi:type="dcterms:W3CDTF">2012-02-17T19:02:49Z</dcterms:created>
  <dcterms:modified xsi:type="dcterms:W3CDTF">2016-10-15T17:34:31Z</dcterms:modified>
</cp:coreProperties>
</file>