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56" r:id="rId5"/>
    <p:sldId id="265" r:id="rId6"/>
    <p:sldId id="266" r:id="rId7"/>
    <p:sldId id="267" r:id="rId8"/>
    <p:sldId id="268" r:id="rId9"/>
    <p:sldId id="269" r:id="rId10"/>
    <p:sldId id="270" r:id="rId11"/>
    <p:sldId id="271" r:id="rId12"/>
    <p:sldId id="272" r:id="rId13"/>
    <p:sldId id="257" r:id="rId14"/>
    <p:sldId id="259" r:id="rId15"/>
    <p:sldId id="260" r:id="rId16"/>
    <p:sldId id="258" r:id="rId17"/>
    <p:sldId id="26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5" autoAdjust="0"/>
    <p:restoredTop sz="94660"/>
  </p:normalViewPr>
  <p:slideViewPr>
    <p:cSldViewPr>
      <p:cViewPr>
        <p:scale>
          <a:sx n="70" d="100"/>
          <a:sy n="70"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D7CCD-ECF8-4388-9FAB-3F0A08F4A75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EA18CD0-947F-4DBE-9CB8-611E0BFC16FF}">
      <dgm:prSet custT="1"/>
      <dgm:spPr/>
      <dgm:t>
        <a:bodyPr/>
        <a:lstStyle/>
        <a:p>
          <a:r>
            <a:rPr lang="en-US" sz="1050" dirty="0" smtClean="0"/>
            <a:t>LAN MAC protocols</a:t>
          </a:r>
          <a:endParaRPr lang="en-US" sz="1050" dirty="0"/>
        </a:p>
      </dgm:t>
    </dgm:pt>
    <dgm:pt modelId="{D0C5BDCF-FC5A-42A1-A5F2-D41D1B19AD18}" type="parTrans" cxnId="{8836F00A-06CF-4292-B7F8-08897AC78810}">
      <dgm:prSet/>
      <dgm:spPr/>
      <dgm:t>
        <a:bodyPr/>
        <a:lstStyle/>
        <a:p>
          <a:endParaRPr lang="en-US" sz="2000"/>
        </a:p>
      </dgm:t>
    </dgm:pt>
    <dgm:pt modelId="{DF77264E-996A-4112-AAB1-F1ACF7356944}" type="sibTrans" cxnId="{8836F00A-06CF-4292-B7F8-08897AC78810}">
      <dgm:prSet/>
      <dgm:spPr/>
      <dgm:t>
        <a:bodyPr/>
        <a:lstStyle/>
        <a:p>
          <a:endParaRPr lang="en-US" sz="2000"/>
        </a:p>
      </dgm:t>
    </dgm:pt>
    <dgm:pt modelId="{D20E2559-5E49-4520-833F-A683500C2600}">
      <dgm:prSet custT="1"/>
      <dgm:spPr/>
      <dgm:t>
        <a:bodyPr/>
        <a:lstStyle/>
        <a:p>
          <a:r>
            <a:rPr lang="en-US" sz="1050" dirty="0" smtClean="0"/>
            <a:t>Dynamic MAC protocols</a:t>
          </a:r>
          <a:endParaRPr lang="en-US" sz="1050" dirty="0"/>
        </a:p>
      </dgm:t>
    </dgm:pt>
    <dgm:pt modelId="{DBACC0BB-C5D0-4EE5-B7B3-BFC5AA7E048E}" type="parTrans" cxnId="{DE678647-44FA-490A-96BB-91610D488BAA}">
      <dgm:prSet/>
      <dgm:spPr/>
      <dgm:t>
        <a:bodyPr/>
        <a:lstStyle/>
        <a:p>
          <a:endParaRPr lang="en-US" sz="1050"/>
        </a:p>
      </dgm:t>
    </dgm:pt>
    <dgm:pt modelId="{D585FC5B-A65E-47BB-A7EB-882EE3C48740}" type="sibTrans" cxnId="{DE678647-44FA-490A-96BB-91610D488BAA}">
      <dgm:prSet/>
      <dgm:spPr/>
      <dgm:t>
        <a:bodyPr/>
        <a:lstStyle/>
        <a:p>
          <a:endParaRPr lang="en-US" sz="2000"/>
        </a:p>
      </dgm:t>
    </dgm:pt>
    <dgm:pt modelId="{17528487-A958-4F77-9734-E2C1F1CDC1AE}">
      <dgm:prSet custT="1"/>
      <dgm:spPr/>
      <dgm:t>
        <a:bodyPr/>
        <a:lstStyle/>
        <a:p>
          <a:pPr rtl="0"/>
          <a:r>
            <a:rPr lang="en-US" sz="900" dirty="0" smtClean="0"/>
            <a:t>Round robin protocols:</a:t>
          </a:r>
          <a:endParaRPr lang="en-US" sz="900" dirty="0"/>
        </a:p>
      </dgm:t>
    </dgm:pt>
    <dgm:pt modelId="{E0FF2AFE-C819-46F0-84E4-E06EA4C86666}" type="parTrans" cxnId="{AA78110D-2077-4AA0-B5CC-E322F1DA1D91}">
      <dgm:prSet/>
      <dgm:spPr/>
      <dgm:t>
        <a:bodyPr/>
        <a:lstStyle/>
        <a:p>
          <a:endParaRPr lang="en-US" sz="1050"/>
        </a:p>
      </dgm:t>
    </dgm:pt>
    <dgm:pt modelId="{D2DE59EE-5283-4049-AEF7-C577B6121B85}" type="sibTrans" cxnId="{AA78110D-2077-4AA0-B5CC-E322F1DA1D91}">
      <dgm:prSet/>
      <dgm:spPr/>
      <dgm:t>
        <a:bodyPr/>
        <a:lstStyle/>
        <a:p>
          <a:endParaRPr lang="en-US" sz="2000"/>
        </a:p>
      </dgm:t>
    </dgm:pt>
    <dgm:pt modelId="{3C74A57C-A8F5-4465-AE3E-BBE2B2758B13}">
      <dgm:prSet custT="1"/>
      <dgm:spPr/>
      <dgm:t>
        <a:bodyPr/>
        <a:lstStyle/>
        <a:p>
          <a:pPr rtl="0"/>
          <a:r>
            <a:rPr lang="en-US" sz="900" b="1" dirty="0" smtClean="0"/>
            <a:t>Token pass </a:t>
          </a:r>
          <a:endParaRPr lang="en-US" sz="900" dirty="0"/>
        </a:p>
      </dgm:t>
    </dgm:pt>
    <dgm:pt modelId="{209ACE4D-DC3B-43E2-8125-21D883666106}" type="parTrans" cxnId="{6AA57CED-3656-43C6-A73D-E45DED7EB07B}">
      <dgm:prSet/>
      <dgm:spPr/>
      <dgm:t>
        <a:bodyPr/>
        <a:lstStyle/>
        <a:p>
          <a:endParaRPr lang="en-US" sz="2000"/>
        </a:p>
      </dgm:t>
    </dgm:pt>
    <dgm:pt modelId="{6BA8C4A5-CA0B-46C9-BE9B-0CD931505A42}" type="sibTrans" cxnId="{6AA57CED-3656-43C6-A73D-E45DED7EB07B}">
      <dgm:prSet/>
      <dgm:spPr/>
      <dgm:t>
        <a:bodyPr/>
        <a:lstStyle/>
        <a:p>
          <a:endParaRPr lang="en-US" sz="2000"/>
        </a:p>
      </dgm:t>
    </dgm:pt>
    <dgm:pt modelId="{FFA2B492-BCBF-4021-8A62-D94096444031}">
      <dgm:prSet custT="1"/>
      <dgm:spPr/>
      <dgm:t>
        <a:bodyPr/>
        <a:lstStyle/>
        <a:p>
          <a:pPr rtl="0"/>
          <a:r>
            <a:rPr lang="en-US" sz="1050" b="1" dirty="0" smtClean="0"/>
            <a:t>Polling</a:t>
          </a:r>
        </a:p>
      </dgm:t>
    </dgm:pt>
    <dgm:pt modelId="{B71E0622-9E44-4B5B-8A95-A3C0E28AB4E8}" type="parTrans" cxnId="{33305220-BCEF-4FE4-8F1B-13A90E07AB59}">
      <dgm:prSet/>
      <dgm:spPr/>
      <dgm:t>
        <a:bodyPr/>
        <a:lstStyle/>
        <a:p>
          <a:endParaRPr lang="en-US" sz="1050"/>
        </a:p>
      </dgm:t>
    </dgm:pt>
    <dgm:pt modelId="{C04FF505-C29C-41B9-B4C2-1D6864977D7E}" type="sibTrans" cxnId="{33305220-BCEF-4FE4-8F1B-13A90E07AB59}">
      <dgm:prSet/>
      <dgm:spPr/>
      <dgm:t>
        <a:bodyPr/>
        <a:lstStyle/>
        <a:p>
          <a:endParaRPr lang="en-US" sz="2000"/>
        </a:p>
      </dgm:t>
    </dgm:pt>
    <dgm:pt modelId="{D3A33BF2-7883-4CCD-AF7B-E5044A2FEF32}">
      <dgm:prSet custT="1"/>
      <dgm:spPr/>
      <dgm:t>
        <a:bodyPr/>
        <a:lstStyle/>
        <a:p>
          <a:r>
            <a:rPr lang="en-US" sz="1050" dirty="0" smtClean="0"/>
            <a:t>Roll-call Polling</a:t>
          </a:r>
          <a:endParaRPr lang="en-US" sz="1050" dirty="0"/>
        </a:p>
      </dgm:t>
    </dgm:pt>
    <dgm:pt modelId="{5B5302B5-DC65-4B18-B4A9-6B4098F781C2}" type="parTrans" cxnId="{2361137C-85C2-4050-9D2F-A8FB4E750E19}">
      <dgm:prSet/>
      <dgm:spPr/>
      <dgm:t>
        <a:bodyPr/>
        <a:lstStyle/>
        <a:p>
          <a:endParaRPr lang="en-US" sz="1050"/>
        </a:p>
      </dgm:t>
    </dgm:pt>
    <dgm:pt modelId="{0D6A8C31-3C80-4022-BCEF-E953709FA3A3}" type="sibTrans" cxnId="{2361137C-85C2-4050-9D2F-A8FB4E750E19}">
      <dgm:prSet/>
      <dgm:spPr/>
      <dgm:t>
        <a:bodyPr/>
        <a:lstStyle/>
        <a:p>
          <a:endParaRPr lang="en-US" sz="2000"/>
        </a:p>
      </dgm:t>
    </dgm:pt>
    <dgm:pt modelId="{96350A0A-74CD-484C-BD38-2500074A6EB5}">
      <dgm:prSet custT="1"/>
      <dgm:spPr/>
      <dgm:t>
        <a:bodyPr/>
        <a:lstStyle/>
        <a:p>
          <a:r>
            <a:rPr lang="en-US" sz="1050" dirty="0" smtClean="0"/>
            <a:t>Hub-polling </a:t>
          </a:r>
          <a:endParaRPr lang="en-US" sz="1050" dirty="0"/>
        </a:p>
      </dgm:t>
    </dgm:pt>
    <dgm:pt modelId="{0B5E4422-64FE-4D8A-8065-27B03F8DFA1B}" type="parTrans" cxnId="{E89560E1-117E-4CE9-8182-2EEBF68D84D9}">
      <dgm:prSet/>
      <dgm:spPr/>
      <dgm:t>
        <a:bodyPr/>
        <a:lstStyle/>
        <a:p>
          <a:endParaRPr lang="en-US" sz="1050"/>
        </a:p>
      </dgm:t>
    </dgm:pt>
    <dgm:pt modelId="{9B454D6E-17A8-41BD-AFAD-E41295DB7516}" type="sibTrans" cxnId="{E89560E1-117E-4CE9-8182-2EEBF68D84D9}">
      <dgm:prSet/>
      <dgm:spPr/>
      <dgm:t>
        <a:bodyPr/>
        <a:lstStyle/>
        <a:p>
          <a:endParaRPr lang="en-US" sz="2000"/>
        </a:p>
      </dgm:t>
    </dgm:pt>
    <dgm:pt modelId="{E86EAEC6-A44E-4940-9927-828BFDFEB30B}">
      <dgm:prSet custT="1"/>
      <dgm:spPr/>
      <dgm:t>
        <a:bodyPr/>
        <a:lstStyle/>
        <a:p>
          <a:r>
            <a:rPr lang="en-US" sz="1050" dirty="0" smtClean="0"/>
            <a:t>Binary Tree Polling</a:t>
          </a:r>
          <a:endParaRPr lang="en-US" sz="1050" dirty="0"/>
        </a:p>
      </dgm:t>
    </dgm:pt>
    <dgm:pt modelId="{23516652-24B3-437F-9B7A-24B9DEBE01AD}" type="parTrans" cxnId="{552E74C9-CA1A-4A02-9BEC-879CBAFE0EA5}">
      <dgm:prSet/>
      <dgm:spPr/>
      <dgm:t>
        <a:bodyPr/>
        <a:lstStyle/>
        <a:p>
          <a:endParaRPr lang="en-US" sz="1050"/>
        </a:p>
      </dgm:t>
    </dgm:pt>
    <dgm:pt modelId="{4EDE102A-68CC-45AF-9615-7077BCFCC2E1}" type="sibTrans" cxnId="{552E74C9-CA1A-4A02-9BEC-879CBAFE0EA5}">
      <dgm:prSet/>
      <dgm:spPr/>
      <dgm:t>
        <a:bodyPr/>
        <a:lstStyle/>
        <a:p>
          <a:endParaRPr lang="en-US" sz="2000"/>
        </a:p>
      </dgm:t>
    </dgm:pt>
    <dgm:pt modelId="{5CDF8122-C492-44DC-9BF9-D2A8A394F432}">
      <dgm:prSet custT="1"/>
      <dgm:spPr/>
      <dgm:t>
        <a:bodyPr/>
        <a:lstStyle/>
        <a:p>
          <a:r>
            <a:rPr lang="en-US" sz="1050" dirty="0" smtClean="0"/>
            <a:t>Contention protocols</a:t>
          </a:r>
          <a:endParaRPr lang="en-US" sz="1050" dirty="0"/>
        </a:p>
      </dgm:t>
    </dgm:pt>
    <dgm:pt modelId="{95252A21-21F7-4D54-8B95-7976292309FC}" type="parTrans" cxnId="{1236C8B7-6015-4740-92DA-02EBBA8E1101}">
      <dgm:prSet/>
      <dgm:spPr/>
      <dgm:t>
        <a:bodyPr/>
        <a:lstStyle/>
        <a:p>
          <a:endParaRPr lang="en-US" sz="1050"/>
        </a:p>
      </dgm:t>
    </dgm:pt>
    <dgm:pt modelId="{F3753035-FB95-4E09-8C45-7C284414A4CE}" type="sibTrans" cxnId="{1236C8B7-6015-4740-92DA-02EBBA8E1101}">
      <dgm:prSet/>
      <dgm:spPr/>
      <dgm:t>
        <a:bodyPr/>
        <a:lstStyle/>
        <a:p>
          <a:endParaRPr lang="en-US" sz="2000"/>
        </a:p>
      </dgm:t>
    </dgm:pt>
    <dgm:pt modelId="{D3994FCE-A191-45A7-A571-8382B7D2D430}">
      <dgm:prSet custT="1"/>
      <dgm:spPr/>
      <dgm:t>
        <a:bodyPr/>
        <a:lstStyle/>
        <a:p>
          <a:r>
            <a:rPr lang="en-US" sz="1050" dirty="0" smtClean="0"/>
            <a:t>Pure Aloha Multiple Access</a:t>
          </a:r>
          <a:endParaRPr lang="en-US" sz="1050" dirty="0"/>
        </a:p>
      </dgm:t>
    </dgm:pt>
    <dgm:pt modelId="{F1429F56-55B1-4D76-94C2-5CE61BC1A0AE}" type="parTrans" cxnId="{A77EC8BE-EDE1-4A7A-A450-25ECBEA703CA}">
      <dgm:prSet/>
      <dgm:spPr/>
      <dgm:t>
        <a:bodyPr/>
        <a:lstStyle/>
        <a:p>
          <a:endParaRPr lang="en-US" sz="1050"/>
        </a:p>
      </dgm:t>
    </dgm:pt>
    <dgm:pt modelId="{76D7A8B3-90D1-4306-BFD4-B662AF5431AE}" type="sibTrans" cxnId="{A77EC8BE-EDE1-4A7A-A450-25ECBEA703CA}">
      <dgm:prSet/>
      <dgm:spPr/>
      <dgm:t>
        <a:bodyPr/>
        <a:lstStyle/>
        <a:p>
          <a:endParaRPr lang="en-US" sz="2000"/>
        </a:p>
      </dgm:t>
    </dgm:pt>
    <dgm:pt modelId="{4791EBB3-CB1D-4FDB-87BD-786917D9867C}">
      <dgm:prSet custT="1"/>
      <dgm:spPr/>
      <dgm:t>
        <a:bodyPr/>
        <a:lstStyle/>
        <a:p>
          <a:pPr rtl="0"/>
          <a:r>
            <a:rPr lang="en-US" sz="1050" dirty="0" smtClean="0"/>
            <a:t>Slotted Aloha Multiple Access</a:t>
          </a:r>
        </a:p>
      </dgm:t>
    </dgm:pt>
    <dgm:pt modelId="{AEFA538E-852D-4AE9-AC78-C8CB700ADAFA}" type="parTrans" cxnId="{C22ACDB5-4037-4A2B-9C50-FE2D06568D79}">
      <dgm:prSet/>
      <dgm:spPr/>
      <dgm:t>
        <a:bodyPr/>
        <a:lstStyle/>
        <a:p>
          <a:endParaRPr lang="en-US" sz="1050"/>
        </a:p>
      </dgm:t>
    </dgm:pt>
    <dgm:pt modelId="{BA1DEF59-2C0C-4B43-A806-54705CAC8684}" type="sibTrans" cxnId="{C22ACDB5-4037-4A2B-9C50-FE2D06568D79}">
      <dgm:prSet/>
      <dgm:spPr/>
      <dgm:t>
        <a:bodyPr/>
        <a:lstStyle/>
        <a:p>
          <a:endParaRPr lang="en-US" sz="2000"/>
        </a:p>
      </dgm:t>
    </dgm:pt>
    <dgm:pt modelId="{DBAF5CB1-7B46-457E-A55D-786F44EF37B7}">
      <dgm:prSet custT="1"/>
      <dgm:spPr/>
      <dgm:t>
        <a:bodyPr/>
        <a:lstStyle/>
        <a:p>
          <a:pPr rtl="0"/>
          <a:r>
            <a:rPr lang="en-US" sz="1050" dirty="0" smtClean="0"/>
            <a:t>Carrier Sense Multiple Access (CSMA)</a:t>
          </a:r>
        </a:p>
      </dgm:t>
    </dgm:pt>
    <dgm:pt modelId="{56D8BB5B-E575-4797-8DA5-EE7457EB8DD3}" type="parTrans" cxnId="{C750362C-25A1-4695-8931-FC5A19944D1C}">
      <dgm:prSet/>
      <dgm:spPr/>
      <dgm:t>
        <a:bodyPr/>
        <a:lstStyle/>
        <a:p>
          <a:endParaRPr lang="en-US" sz="1050"/>
        </a:p>
      </dgm:t>
    </dgm:pt>
    <dgm:pt modelId="{29D49C11-8FCE-4880-94FC-AC3CAD2FCD5C}" type="sibTrans" cxnId="{C750362C-25A1-4695-8931-FC5A19944D1C}">
      <dgm:prSet/>
      <dgm:spPr/>
      <dgm:t>
        <a:bodyPr/>
        <a:lstStyle/>
        <a:p>
          <a:endParaRPr lang="en-US" sz="2000"/>
        </a:p>
      </dgm:t>
    </dgm:pt>
    <dgm:pt modelId="{A5A937A8-EF6D-4EDC-AAE5-58F2684485DE}">
      <dgm:prSet custT="1"/>
      <dgm:spPr/>
      <dgm:t>
        <a:bodyPr/>
        <a:lstStyle/>
        <a:p>
          <a:pPr rtl="0"/>
          <a:r>
            <a:rPr lang="en-US" sz="1050" dirty="0" smtClean="0"/>
            <a:t>Carrier Sense  Multiple Access/ Collision Detection (CSMA/CD)</a:t>
          </a:r>
        </a:p>
      </dgm:t>
    </dgm:pt>
    <dgm:pt modelId="{D03620AD-A078-4F47-9851-5F65AC04BB20}" type="parTrans" cxnId="{E87BA227-5052-46C4-81DB-B517944FCBB2}">
      <dgm:prSet/>
      <dgm:spPr/>
      <dgm:t>
        <a:bodyPr/>
        <a:lstStyle/>
        <a:p>
          <a:endParaRPr lang="en-US" sz="1050"/>
        </a:p>
      </dgm:t>
    </dgm:pt>
    <dgm:pt modelId="{DE2C5EE6-7CCB-4A38-974F-5EF98E12FAD7}" type="sibTrans" cxnId="{E87BA227-5052-46C4-81DB-B517944FCBB2}">
      <dgm:prSet/>
      <dgm:spPr/>
      <dgm:t>
        <a:bodyPr/>
        <a:lstStyle/>
        <a:p>
          <a:endParaRPr lang="en-US" sz="2000"/>
        </a:p>
      </dgm:t>
    </dgm:pt>
    <dgm:pt modelId="{3E9D3E5C-41F7-45E9-90BE-838BF908E1AF}">
      <dgm:prSet custT="1"/>
      <dgm:spPr/>
      <dgm:t>
        <a:bodyPr/>
        <a:lstStyle/>
        <a:p>
          <a:pPr rtl="0"/>
          <a:r>
            <a:rPr lang="en-US" sz="1050" dirty="0" smtClean="0"/>
            <a:t>Carrier Sense  Multiple Access/ Collision Avoidance (CSMA/CA)</a:t>
          </a:r>
        </a:p>
      </dgm:t>
    </dgm:pt>
    <dgm:pt modelId="{B698EDC9-F19C-4506-9D25-0FCE3D1649A9}" type="parTrans" cxnId="{2E5541A2-9FF6-49DE-8AF8-AB0D065F3AC0}">
      <dgm:prSet/>
      <dgm:spPr/>
      <dgm:t>
        <a:bodyPr/>
        <a:lstStyle/>
        <a:p>
          <a:endParaRPr lang="en-US" sz="1050"/>
        </a:p>
      </dgm:t>
    </dgm:pt>
    <dgm:pt modelId="{390942C4-3F18-4FCE-8630-CF54EBB7F3AC}" type="sibTrans" cxnId="{2E5541A2-9FF6-49DE-8AF8-AB0D065F3AC0}">
      <dgm:prSet/>
      <dgm:spPr/>
      <dgm:t>
        <a:bodyPr/>
        <a:lstStyle/>
        <a:p>
          <a:endParaRPr lang="en-US" sz="2000"/>
        </a:p>
      </dgm:t>
    </dgm:pt>
    <dgm:pt modelId="{0A0EBA42-70F0-4E4E-AB95-1B57888DDC86}">
      <dgm:prSet custT="1"/>
      <dgm:spPr/>
      <dgm:t>
        <a:bodyPr/>
        <a:lstStyle/>
        <a:p>
          <a:pPr rtl="0"/>
          <a:r>
            <a:rPr lang="en-US" sz="1200" dirty="0" smtClean="0"/>
            <a:t>Reservation</a:t>
          </a:r>
          <a:r>
            <a:rPr lang="en-US" sz="1400" dirty="0" smtClean="0"/>
            <a:t> protocols</a:t>
          </a:r>
          <a:endParaRPr lang="en-US" sz="1400" dirty="0"/>
        </a:p>
      </dgm:t>
    </dgm:pt>
    <dgm:pt modelId="{C47D0CA9-03A8-4CAD-B992-B95F74DD0269}" type="parTrans" cxnId="{5CAFFCE0-4710-4A6E-A8DA-9B1D5E90D572}">
      <dgm:prSet/>
      <dgm:spPr/>
      <dgm:t>
        <a:bodyPr/>
        <a:lstStyle/>
        <a:p>
          <a:endParaRPr lang="en-US" sz="2000"/>
        </a:p>
      </dgm:t>
    </dgm:pt>
    <dgm:pt modelId="{20593333-4404-444D-9E23-34C59B75AD05}" type="sibTrans" cxnId="{5CAFFCE0-4710-4A6E-A8DA-9B1D5E90D572}">
      <dgm:prSet/>
      <dgm:spPr/>
      <dgm:t>
        <a:bodyPr/>
        <a:lstStyle/>
        <a:p>
          <a:endParaRPr lang="en-US" sz="2000"/>
        </a:p>
      </dgm:t>
    </dgm:pt>
    <dgm:pt modelId="{1CA6CA38-A346-4252-B92A-F3D20041D3EC}">
      <dgm:prSet custT="1"/>
      <dgm:spPr/>
      <dgm:t>
        <a:bodyPr/>
        <a:lstStyle/>
        <a:p>
          <a:pPr rtl="0"/>
          <a:r>
            <a:rPr lang="en-US" sz="1050" dirty="0" smtClean="0"/>
            <a:t>Non CSMA persistent</a:t>
          </a:r>
        </a:p>
      </dgm:t>
    </dgm:pt>
    <dgm:pt modelId="{C57F5B78-3501-4480-9E56-080C79C009D0}" type="parTrans" cxnId="{97A2582F-CADF-4F79-8080-E6CF4A85041C}">
      <dgm:prSet/>
      <dgm:spPr/>
      <dgm:t>
        <a:bodyPr/>
        <a:lstStyle/>
        <a:p>
          <a:endParaRPr lang="en-US" sz="1050"/>
        </a:p>
      </dgm:t>
    </dgm:pt>
    <dgm:pt modelId="{6A987B23-B2C7-4F86-AC3B-F550F05D70A4}" type="sibTrans" cxnId="{97A2582F-CADF-4F79-8080-E6CF4A85041C}">
      <dgm:prSet/>
      <dgm:spPr/>
      <dgm:t>
        <a:bodyPr/>
        <a:lstStyle/>
        <a:p>
          <a:endParaRPr lang="en-US"/>
        </a:p>
      </dgm:t>
    </dgm:pt>
    <dgm:pt modelId="{9C90F7D2-CAAA-4E66-AC5E-2D0C305DE461}">
      <dgm:prSet custT="1"/>
      <dgm:spPr/>
      <dgm:t>
        <a:bodyPr/>
        <a:lstStyle/>
        <a:p>
          <a:pPr rtl="0"/>
          <a:r>
            <a:rPr lang="en-US" sz="1050" dirty="0" smtClean="0"/>
            <a:t>Persistent CSMA</a:t>
          </a:r>
        </a:p>
      </dgm:t>
    </dgm:pt>
    <dgm:pt modelId="{55927228-B256-4C7E-8E2C-74E53583D899}" type="parTrans" cxnId="{7CBB40B3-CB67-4906-998F-953A49966FAE}">
      <dgm:prSet/>
      <dgm:spPr/>
      <dgm:t>
        <a:bodyPr/>
        <a:lstStyle/>
        <a:p>
          <a:endParaRPr lang="en-US" sz="1050"/>
        </a:p>
      </dgm:t>
    </dgm:pt>
    <dgm:pt modelId="{987E3651-F4D9-4F6F-83AA-0EE43B7EB073}" type="sibTrans" cxnId="{7CBB40B3-CB67-4906-998F-953A49966FAE}">
      <dgm:prSet/>
      <dgm:spPr/>
      <dgm:t>
        <a:bodyPr/>
        <a:lstStyle/>
        <a:p>
          <a:endParaRPr lang="en-US"/>
        </a:p>
      </dgm:t>
    </dgm:pt>
    <dgm:pt modelId="{24F504EF-86D0-41C9-8936-7E6495193178}">
      <dgm:prSet custT="1"/>
      <dgm:spPr/>
      <dgm:t>
        <a:bodyPr/>
        <a:lstStyle/>
        <a:p>
          <a:pPr rtl="0"/>
          <a:r>
            <a:rPr lang="en-US" sz="1050" dirty="0" err="1" smtClean="0"/>
            <a:t>P_Persistent</a:t>
          </a:r>
          <a:r>
            <a:rPr lang="en-US" sz="1050" dirty="0" smtClean="0"/>
            <a:t> CSMA</a:t>
          </a:r>
        </a:p>
      </dgm:t>
    </dgm:pt>
    <dgm:pt modelId="{3FA76B64-2365-42B4-9CC9-2D93616C563E}" type="parTrans" cxnId="{79A5BC46-5F66-49A6-A80C-56733C91E7AD}">
      <dgm:prSet/>
      <dgm:spPr/>
      <dgm:t>
        <a:bodyPr/>
        <a:lstStyle/>
        <a:p>
          <a:endParaRPr lang="en-US" sz="1050"/>
        </a:p>
      </dgm:t>
    </dgm:pt>
    <dgm:pt modelId="{3736290F-F0B2-4E15-AE15-4E9949F49350}" type="sibTrans" cxnId="{79A5BC46-5F66-49A6-A80C-56733C91E7AD}">
      <dgm:prSet/>
      <dgm:spPr/>
      <dgm:t>
        <a:bodyPr/>
        <a:lstStyle/>
        <a:p>
          <a:endParaRPr lang="en-US"/>
        </a:p>
      </dgm:t>
    </dgm:pt>
    <dgm:pt modelId="{227015E9-5327-49DB-8873-86FC90A9F874}">
      <dgm:prSet/>
      <dgm:spPr/>
      <dgm:t>
        <a:bodyPr/>
        <a:lstStyle/>
        <a:p>
          <a:r>
            <a:rPr lang="en-US" dirty="0" smtClean="0"/>
            <a:t>Distributed Queue Dual Bus (DQDB</a:t>
          </a:r>
          <a:endParaRPr lang="en-US" dirty="0"/>
        </a:p>
      </dgm:t>
    </dgm:pt>
    <dgm:pt modelId="{C05440B1-1691-483D-BA04-D98215E63583}" type="parTrans" cxnId="{00B01BAF-9742-4951-BAA8-890F6B302C0B}">
      <dgm:prSet/>
      <dgm:spPr/>
      <dgm:t>
        <a:bodyPr/>
        <a:lstStyle/>
        <a:p>
          <a:endParaRPr lang="en-US" sz="1050"/>
        </a:p>
      </dgm:t>
    </dgm:pt>
    <dgm:pt modelId="{A2817145-2901-418A-B131-E2B50490A830}" type="sibTrans" cxnId="{00B01BAF-9742-4951-BAA8-890F6B302C0B}">
      <dgm:prSet/>
      <dgm:spPr/>
      <dgm:t>
        <a:bodyPr/>
        <a:lstStyle/>
        <a:p>
          <a:endParaRPr lang="en-US"/>
        </a:p>
      </dgm:t>
    </dgm:pt>
    <dgm:pt modelId="{A72AA5DE-1415-409D-AFB3-F2AA841D25C2}" type="pres">
      <dgm:prSet presAssocID="{C81D7CCD-ECF8-4388-9FAB-3F0A08F4A755}" presName="hierChild1" presStyleCnt="0">
        <dgm:presLayoutVars>
          <dgm:orgChart val="1"/>
          <dgm:chPref val="1"/>
          <dgm:dir/>
          <dgm:animOne val="branch"/>
          <dgm:animLvl val="lvl"/>
          <dgm:resizeHandles/>
        </dgm:presLayoutVars>
      </dgm:prSet>
      <dgm:spPr/>
      <dgm:t>
        <a:bodyPr/>
        <a:lstStyle/>
        <a:p>
          <a:endParaRPr lang="en-US"/>
        </a:p>
      </dgm:t>
    </dgm:pt>
    <dgm:pt modelId="{898B347A-02F3-4409-8844-A9F2B63634A9}" type="pres">
      <dgm:prSet presAssocID="{3EA18CD0-947F-4DBE-9CB8-611E0BFC16FF}" presName="hierRoot1" presStyleCnt="0">
        <dgm:presLayoutVars>
          <dgm:hierBranch val="init"/>
        </dgm:presLayoutVars>
      </dgm:prSet>
      <dgm:spPr/>
    </dgm:pt>
    <dgm:pt modelId="{2987A5EA-671F-4558-8371-D12F9221FF2F}" type="pres">
      <dgm:prSet presAssocID="{3EA18CD0-947F-4DBE-9CB8-611E0BFC16FF}" presName="rootComposite1" presStyleCnt="0"/>
      <dgm:spPr/>
    </dgm:pt>
    <dgm:pt modelId="{51545A71-972A-4958-965A-8F4DEBD8332E}" type="pres">
      <dgm:prSet presAssocID="{3EA18CD0-947F-4DBE-9CB8-611E0BFC16FF}" presName="rootText1" presStyleLbl="node0" presStyleIdx="0" presStyleCnt="1" custScaleX="191938">
        <dgm:presLayoutVars>
          <dgm:chPref val="3"/>
        </dgm:presLayoutVars>
      </dgm:prSet>
      <dgm:spPr/>
      <dgm:t>
        <a:bodyPr/>
        <a:lstStyle/>
        <a:p>
          <a:endParaRPr lang="en-US"/>
        </a:p>
      </dgm:t>
    </dgm:pt>
    <dgm:pt modelId="{F3D60DD3-70F7-4558-B545-8E12D8C23BA2}" type="pres">
      <dgm:prSet presAssocID="{3EA18CD0-947F-4DBE-9CB8-611E0BFC16FF}" presName="rootConnector1" presStyleLbl="node1" presStyleIdx="0" presStyleCnt="0"/>
      <dgm:spPr/>
      <dgm:t>
        <a:bodyPr/>
        <a:lstStyle/>
        <a:p>
          <a:endParaRPr lang="en-US"/>
        </a:p>
      </dgm:t>
    </dgm:pt>
    <dgm:pt modelId="{72CD72F6-09EB-4230-9984-3784AA88585D}" type="pres">
      <dgm:prSet presAssocID="{3EA18CD0-947F-4DBE-9CB8-611E0BFC16FF}" presName="hierChild2" presStyleCnt="0"/>
      <dgm:spPr/>
    </dgm:pt>
    <dgm:pt modelId="{F71BC3C9-D6F1-4C85-A678-FACD6E06EA69}" type="pres">
      <dgm:prSet presAssocID="{DBACC0BB-C5D0-4EE5-B7B3-BFC5AA7E048E}" presName="Name37" presStyleLbl="parChTrans1D2" presStyleIdx="0" presStyleCnt="1"/>
      <dgm:spPr/>
      <dgm:t>
        <a:bodyPr/>
        <a:lstStyle/>
        <a:p>
          <a:endParaRPr lang="en-US"/>
        </a:p>
      </dgm:t>
    </dgm:pt>
    <dgm:pt modelId="{C595FCA7-F38F-4621-BD1F-4DECAA83BE88}" type="pres">
      <dgm:prSet presAssocID="{D20E2559-5E49-4520-833F-A683500C2600}" presName="hierRoot2" presStyleCnt="0">
        <dgm:presLayoutVars>
          <dgm:hierBranch val="init"/>
        </dgm:presLayoutVars>
      </dgm:prSet>
      <dgm:spPr/>
    </dgm:pt>
    <dgm:pt modelId="{4E9C3356-E75E-42C1-B948-CB6487AA80DA}" type="pres">
      <dgm:prSet presAssocID="{D20E2559-5E49-4520-833F-A683500C2600}" presName="rootComposite" presStyleCnt="0"/>
      <dgm:spPr/>
    </dgm:pt>
    <dgm:pt modelId="{282CB013-7C80-4079-9099-6B2EF693E53A}" type="pres">
      <dgm:prSet presAssocID="{D20E2559-5E49-4520-833F-A683500C2600}" presName="rootText" presStyleLbl="node2" presStyleIdx="0" presStyleCnt="1" custScaleX="211563">
        <dgm:presLayoutVars>
          <dgm:chPref val="3"/>
        </dgm:presLayoutVars>
      </dgm:prSet>
      <dgm:spPr/>
      <dgm:t>
        <a:bodyPr/>
        <a:lstStyle/>
        <a:p>
          <a:endParaRPr lang="en-US"/>
        </a:p>
      </dgm:t>
    </dgm:pt>
    <dgm:pt modelId="{2AC96CA0-DF53-4393-81BD-C706CECF97C5}" type="pres">
      <dgm:prSet presAssocID="{D20E2559-5E49-4520-833F-A683500C2600}" presName="rootConnector" presStyleLbl="node2" presStyleIdx="0" presStyleCnt="1"/>
      <dgm:spPr/>
      <dgm:t>
        <a:bodyPr/>
        <a:lstStyle/>
        <a:p>
          <a:endParaRPr lang="en-US"/>
        </a:p>
      </dgm:t>
    </dgm:pt>
    <dgm:pt modelId="{027444BD-172B-4D0A-9328-B05A40ED4160}" type="pres">
      <dgm:prSet presAssocID="{D20E2559-5E49-4520-833F-A683500C2600}" presName="hierChild4" presStyleCnt="0"/>
      <dgm:spPr/>
    </dgm:pt>
    <dgm:pt modelId="{C1DAB826-F496-4F51-BD34-0D4B8432F4D8}" type="pres">
      <dgm:prSet presAssocID="{E0FF2AFE-C819-46F0-84E4-E06EA4C86666}" presName="Name37" presStyleLbl="parChTrans1D3" presStyleIdx="0" presStyleCnt="3"/>
      <dgm:spPr/>
      <dgm:t>
        <a:bodyPr/>
        <a:lstStyle/>
        <a:p>
          <a:endParaRPr lang="en-US"/>
        </a:p>
      </dgm:t>
    </dgm:pt>
    <dgm:pt modelId="{422C5242-85BC-42FB-85CC-BE755094CB71}" type="pres">
      <dgm:prSet presAssocID="{17528487-A958-4F77-9734-E2C1F1CDC1AE}" presName="hierRoot2" presStyleCnt="0">
        <dgm:presLayoutVars>
          <dgm:hierBranch val="init"/>
        </dgm:presLayoutVars>
      </dgm:prSet>
      <dgm:spPr/>
    </dgm:pt>
    <dgm:pt modelId="{1F933A19-AE4A-46E3-95EA-62A14C971907}" type="pres">
      <dgm:prSet presAssocID="{17528487-A958-4F77-9734-E2C1F1CDC1AE}" presName="rootComposite" presStyleCnt="0"/>
      <dgm:spPr/>
    </dgm:pt>
    <dgm:pt modelId="{579CB2F5-72BD-44E0-B696-CDCB0BB79741}" type="pres">
      <dgm:prSet presAssocID="{17528487-A958-4F77-9734-E2C1F1CDC1AE}" presName="rootText" presStyleLbl="node3" presStyleIdx="0" presStyleCnt="3">
        <dgm:presLayoutVars>
          <dgm:chPref val="3"/>
        </dgm:presLayoutVars>
      </dgm:prSet>
      <dgm:spPr/>
      <dgm:t>
        <a:bodyPr/>
        <a:lstStyle/>
        <a:p>
          <a:endParaRPr lang="en-US"/>
        </a:p>
      </dgm:t>
    </dgm:pt>
    <dgm:pt modelId="{F58DC71C-3F62-4F8F-B40B-25DC7EC8719D}" type="pres">
      <dgm:prSet presAssocID="{17528487-A958-4F77-9734-E2C1F1CDC1AE}" presName="rootConnector" presStyleLbl="node3" presStyleIdx="0" presStyleCnt="3"/>
      <dgm:spPr/>
      <dgm:t>
        <a:bodyPr/>
        <a:lstStyle/>
        <a:p>
          <a:endParaRPr lang="en-US"/>
        </a:p>
      </dgm:t>
    </dgm:pt>
    <dgm:pt modelId="{47A09ACE-1CD4-4010-B81F-57C1A01F7F9D}" type="pres">
      <dgm:prSet presAssocID="{17528487-A958-4F77-9734-E2C1F1CDC1AE}" presName="hierChild4" presStyleCnt="0"/>
      <dgm:spPr/>
    </dgm:pt>
    <dgm:pt modelId="{F986F853-342B-4A55-8B22-9D3CC318F81A}" type="pres">
      <dgm:prSet presAssocID="{209ACE4D-DC3B-43E2-8125-21D883666106}" presName="Name37" presStyleLbl="parChTrans1D4" presStyleIdx="0" presStyleCnt="14"/>
      <dgm:spPr/>
      <dgm:t>
        <a:bodyPr/>
        <a:lstStyle/>
        <a:p>
          <a:endParaRPr lang="en-US"/>
        </a:p>
      </dgm:t>
    </dgm:pt>
    <dgm:pt modelId="{6F8FF5F1-D073-4B41-946B-BCD4DA8515DD}" type="pres">
      <dgm:prSet presAssocID="{3C74A57C-A8F5-4465-AE3E-BBE2B2758B13}" presName="hierRoot2" presStyleCnt="0">
        <dgm:presLayoutVars>
          <dgm:hierBranch val="init"/>
        </dgm:presLayoutVars>
      </dgm:prSet>
      <dgm:spPr/>
    </dgm:pt>
    <dgm:pt modelId="{A587CD7F-2D0D-4579-A5EA-A4E8D1B375D1}" type="pres">
      <dgm:prSet presAssocID="{3C74A57C-A8F5-4465-AE3E-BBE2B2758B13}" presName="rootComposite" presStyleCnt="0"/>
      <dgm:spPr/>
    </dgm:pt>
    <dgm:pt modelId="{9F89F793-7169-4376-802D-4FA505ED9F1E}" type="pres">
      <dgm:prSet presAssocID="{3C74A57C-A8F5-4465-AE3E-BBE2B2758B13}" presName="rootText" presStyleLbl="node4" presStyleIdx="0" presStyleCnt="14">
        <dgm:presLayoutVars>
          <dgm:chPref val="3"/>
        </dgm:presLayoutVars>
      </dgm:prSet>
      <dgm:spPr/>
      <dgm:t>
        <a:bodyPr/>
        <a:lstStyle/>
        <a:p>
          <a:endParaRPr lang="en-US"/>
        </a:p>
      </dgm:t>
    </dgm:pt>
    <dgm:pt modelId="{A5FC966A-9115-47C4-9DBC-D72E37A769E0}" type="pres">
      <dgm:prSet presAssocID="{3C74A57C-A8F5-4465-AE3E-BBE2B2758B13}" presName="rootConnector" presStyleLbl="node4" presStyleIdx="0" presStyleCnt="14"/>
      <dgm:spPr/>
      <dgm:t>
        <a:bodyPr/>
        <a:lstStyle/>
        <a:p>
          <a:endParaRPr lang="en-US"/>
        </a:p>
      </dgm:t>
    </dgm:pt>
    <dgm:pt modelId="{11689241-CD56-40FD-BAAB-E9EC5B392219}" type="pres">
      <dgm:prSet presAssocID="{3C74A57C-A8F5-4465-AE3E-BBE2B2758B13}" presName="hierChild4" presStyleCnt="0"/>
      <dgm:spPr/>
    </dgm:pt>
    <dgm:pt modelId="{2DB9AD15-5FE2-4052-B4FF-71ACE8C631CA}" type="pres">
      <dgm:prSet presAssocID="{3C74A57C-A8F5-4465-AE3E-BBE2B2758B13}" presName="hierChild5" presStyleCnt="0"/>
      <dgm:spPr/>
    </dgm:pt>
    <dgm:pt modelId="{435CA5CF-EABE-46C3-8B61-444F11455829}" type="pres">
      <dgm:prSet presAssocID="{B71E0622-9E44-4B5B-8A95-A3C0E28AB4E8}" presName="Name37" presStyleLbl="parChTrans1D4" presStyleIdx="1" presStyleCnt="14"/>
      <dgm:spPr/>
      <dgm:t>
        <a:bodyPr/>
        <a:lstStyle/>
        <a:p>
          <a:endParaRPr lang="en-US"/>
        </a:p>
      </dgm:t>
    </dgm:pt>
    <dgm:pt modelId="{D10A9FB0-2D7D-4308-ABC5-4A3C729D2E60}" type="pres">
      <dgm:prSet presAssocID="{FFA2B492-BCBF-4021-8A62-D94096444031}" presName="hierRoot2" presStyleCnt="0">
        <dgm:presLayoutVars>
          <dgm:hierBranch val="init"/>
        </dgm:presLayoutVars>
      </dgm:prSet>
      <dgm:spPr/>
    </dgm:pt>
    <dgm:pt modelId="{7851485E-70DF-426F-9A58-CC814E035E42}" type="pres">
      <dgm:prSet presAssocID="{FFA2B492-BCBF-4021-8A62-D94096444031}" presName="rootComposite" presStyleCnt="0"/>
      <dgm:spPr/>
    </dgm:pt>
    <dgm:pt modelId="{1A926318-724F-4D79-B079-C78D6B77AD56}" type="pres">
      <dgm:prSet presAssocID="{FFA2B492-BCBF-4021-8A62-D94096444031}" presName="rootText" presStyleLbl="node4" presStyleIdx="1" presStyleCnt="14">
        <dgm:presLayoutVars>
          <dgm:chPref val="3"/>
        </dgm:presLayoutVars>
      </dgm:prSet>
      <dgm:spPr/>
      <dgm:t>
        <a:bodyPr/>
        <a:lstStyle/>
        <a:p>
          <a:endParaRPr lang="en-US"/>
        </a:p>
      </dgm:t>
    </dgm:pt>
    <dgm:pt modelId="{22DDECD1-B254-4055-8090-A2BC94605867}" type="pres">
      <dgm:prSet presAssocID="{FFA2B492-BCBF-4021-8A62-D94096444031}" presName="rootConnector" presStyleLbl="node4" presStyleIdx="1" presStyleCnt="14"/>
      <dgm:spPr/>
      <dgm:t>
        <a:bodyPr/>
        <a:lstStyle/>
        <a:p>
          <a:endParaRPr lang="en-US"/>
        </a:p>
      </dgm:t>
    </dgm:pt>
    <dgm:pt modelId="{B2F17F19-6EA4-42D0-96E4-7FDFB20B9B7B}" type="pres">
      <dgm:prSet presAssocID="{FFA2B492-BCBF-4021-8A62-D94096444031}" presName="hierChild4" presStyleCnt="0"/>
      <dgm:spPr/>
    </dgm:pt>
    <dgm:pt modelId="{B0CF4184-EF9B-4879-9B3E-A9AACB0A7229}" type="pres">
      <dgm:prSet presAssocID="{0B5E4422-64FE-4D8A-8065-27B03F8DFA1B}" presName="Name37" presStyleLbl="parChTrans1D4" presStyleIdx="2" presStyleCnt="14"/>
      <dgm:spPr/>
      <dgm:t>
        <a:bodyPr/>
        <a:lstStyle/>
        <a:p>
          <a:endParaRPr lang="en-US"/>
        </a:p>
      </dgm:t>
    </dgm:pt>
    <dgm:pt modelId="{65AC0DDF-D474-4107-92DD-14690ACDE24D}" type="pres">
      <dgm:prSet presAssocID="{96350A0A-74CD-484C-BD38-2500074A6EB5}" presName="hierRoot2" presStyleCnt="0">
        <dgm:presLayoutVars>
          <dgm:hierBranch val="init"/>
        </dgm:presLayoutVars>
      </dgm:prSet>
      <dgm:spPr/>
    </dgm:pt>
    <dgm:pt modelId="{FD3F56ED-AF24-4200-B684-BA24CCE7FF90}" type="pres">
      <dgm:prSet presAssocID="{96350A0A-74CD-484C-BD38-2500074A6EB5}" presName="rootComposite" presStyleCnt="0"/>
      <dgm:spPr/>
    </dgm:pt>
    <dgm:pt modelId="{4FC629BB-7844-41EA-9955-B1D8113311FC}" type="pres">
      <dgm:prSet presAssocID="{96350A0A-74CD-484C-BD38-2500074A6EB5}" presName="rootText" presStyleLbl="node4" presStyleIdx="2" presStyleCnt="14">
        <dgm:presLayoutVars>
          <dgm:chPref val="3"/>
        </dgm:presLayoutVars>
      </dgm:prSet>
      <dgm:spPr/>
      <dgm:t>
        <a:bodyPr/>
        <a:lstStyle/>
        <a:p>
          <a:endParaRPr lang="en-US"/>
        </a:p>
      </dgm:t>
    </dgm:pt>
    <dgm:pt modelId="{3883A881-F38D-4E4F-B5D0-8442AB273EC4}" type="pres">
      <dgm:prSet presAssocID="{96350A0A-74CD-484C-BD38-2500074A6EB5}" presName="rootConnector" presStyleLbl="node4" presStyleIdx="2" presStyleCnt="14"/>
      <dgm:spPr/>
      <dgm:t>
        <a:bodyPr/>
        <a:lstStyle/>
        <a:p>
          <a:endParaRPr lang="en-US"/>
        </a:p>
      </dgm:t>
    </dgm:pt>
    <dgm:pt modelId="{4D072981-1BBE-4386-937A-450881A30B0C}" type="pres">
      <dgm:prSet presAssocID="{96350A0A-74CD-484C-BD38-2500074A6EB5}" presName="hierChild4" presStyleCnt="0"/>
      <dgm:spPr/>
    </dgm:pt>
    <dgm:pt modelId="{5E7C5BBD-F5E5-4FD9-94D9-8D2EDC645B79}" type="pres">
      <dgm:prSet presAssocID="{96350A0A-74CD-484C-BD38-2500074A6EB5}" presName="hierChild5" presStyleCnt="0"/>
      <dgm:spPr/>
    </dgm:pt>
    <dgm:pt modelId="{A59AAC99-1B69-4150-A9FC-6DB949E2A6BE}" type="pres">
      <dgm:prSet presAssocID="{5B5302B5-DC65-4B18-B4A9-6B4098F781C2}" presName="Name37" presStyleLbl="parChTrans1D4" presStyleIdx="3" presStyleCnt="14"/>
      <dgm:spPr/>
      <dgm:t>
        <a:bodyPr/>
        <a:lstStyle/>
        <a:p>
          <a:endParaRPr lang="en-US"/>
        </a:p>
      </dgm:t>
    </dgm:pt>
    <dgm:pt modelId="{0B109C60-D5EC-4C68-A14F-07F825F837CA}" type="pres">
      <dgm:prSet presAssocID="{D3A33BF2-7883-4CCD-AF7B-E5044A2FEF32}" presName="hierRoot2" presStyleCnt="0">
        <dgm:presLayoutVars>
          <dgm:hierBranch val="init"/>
        </dgm:presLayoutVars>
      </dgm:prSet>
      <dgm:spPr/>
    </dgm:pt>
    <dgm:pt modelId="{A46D2432-4E35-4458-A014-5358C99F46F7}" type="pres">
      <dgm:prSet presAssocID="{D3A33BF2-7883-4CCD-AF7B-E5044A2FEF32}" presName="rootComposite" presStyleCnt="0"/>
      <dgm:spPr/>
    </dgm:pt>
    <dgm:pt modelId="{7D94AD45-5BF8-4157-8741-D5B15D223E52}" type="pres">
      <dgm:prSet presAssocID="{D3A33BF2-7883-4CCD-AF7B-E5044A2FEF32}" presName="rootText" presStyleLbl="node4" presStyleIdx="3" presStyleCnt="14">
        <dgm:presLayoutVars>
          <dgm:chPref val="3"/>
        </dgm:presLayoutVars>
      </dgm:prSet>
      <dgm:spPr/>
      <dgm:t>
        <a:bodyPr/>
        <a:lstStyle/>
        <a:p>
          <a:endParaRPr lang="en-US"/>
        </a:p>
      </dgm:t>
    </dgm:pt>
    <dgm:pt modelId="{5E350564-C15B-4652-A0E7-F552916EA461}" type="pres">
      <dgm:prSet presAssocID="{D3A33BF2-7883-4CCD-AF7B-E5044A2FEF32}" presName="rootConnector" presStyleLbl="node4" presStyleIdx="3" presStyleCnt="14"/>
      <dgm:spPr/>
      <dgm:t>
        <a:bodyPr/>
        <a:lstStyle/>
        <a:p>
          <a:endParaRPr lang="en-US"/>
        </a:p>
      </dgm:t>
    </dgm:pt>
    <dgm:pt modelId="{68781B16-839B-4B82-A177-13ABB685B059}" type="pres">
      <dgm:prSet presAssocID="{D3A33BF2-7883-4CCD-AF7B-E5044A2FEF32}" presName="hierChild4" presStyleCnt="0"/>
      <dgm:spPr/>
    </dgm:pt>
    <dgm:pt modelId="{02C77570-1B49-4386-A3DB-C815BECE75EE}" type="pres">
      <dgm:prSet presAssocID="{D3A33BF2-7883-4CCD-AF7B-E5044A2FEF32}" presName="hierChild5" presStyleCnt="0"/>
      <dgm:spPr/>
    </dgm:pt>
    <dgm:pt modelId="{4D1D51D0-6056-4917-ACB3-5831AC7EE5CE}" type="pres">
      <dgm:prSet presAssocID="{23516652-24B3-437F-9B7A-24B9DEBE01AD}" presName="Name37" presStyleLbl="parChTrans1D4" presStyleIdx="4" presStyleCnt="14"/>
      <dgm:spPr/>
      <dgm:t>
        <a:bodyPr/>
        <a:lstStyle/>
        <a:p>
          <a:endParaRPr lang="en-US"/>
        </a:p>
      </dgm:t>
    </dgm:pt>
    <dgm:pt modelId="{D0A98A68-554A-4736-89DF-34AF5E3D2F43}" type="pres">
      <dgm:prSet presAssocID="{E86EAEC6-A44E-4940-9927-828BFDFEB30B}" presName="hierRoot2" presStyleCnt="0">
        <dgm:presLayoutVars>
          <dgm:hierBranch val="init"/>
        </dgm:presLayoutVars>
      </dgm:prSet>
      <dgm:spPr/>
    </dgm:pt>
    <dgm:pt modelId="{4F5D6B0D-C288-4DC7-BEF2-F67AE6C3A801}" type="pres">
      <dgm:prSet presAssocID="{E86EAEC6-A44E-4940-9927-828BFDFEB30B}" presName="rootComposite" presStyleCnt="0"/>
      <dgm:spPr/>
    </dgm:pt>
    <dgm:pt modelId="{6C3303B4-09DF-4B99-80B6-66D876F6EA9F}" type="pres">
      <dgm:prSet presAssocID="{E86EAEC6-A44E-4940-9927-828BFDFEB30B}" presName="rootText" presStyleLbl="node4" presStyleIdx="4" presStyleCnt="14">
        <dgm:presLayoutVars>
          <dgm:chPref val="3"/>
        </dgm:presLayoutVars>
      </dgm:prSet>
      <dgm:spPr/>
      <dgm:t>
        <a:bodyPr/>
        <a:lstStyle/>
        <a:p>
          <a:endParaRPr lang="en-US"/>
        </a:p>
      </dgm:t>
    </dgm:pt>
    <dgm:pt modelId="{CF6C9898-B472-4C15-A72D-65A0506AE040}" type="pres">
      <dgm:prSet presAssocID="{E86EAEC6-A44E-4940-9927-828BFDFEB30B}" presName="rootConnector" presStyleLbl="node4" presStyleIdx="4" presStyleCnt="14"/>
      <dgm:spPr/>
      <dgm:t>
        <a:bodyPr/>
        <a:lstStyle/>
        <a:p>
          <a:endParaRPr lang="en-US"/>
        </a:p>
      </dgm:t>
    </dgm:pt>
    <dgm:pt modelId="{7851B45F-C172-4B48-94D0-DD170B02517C}" type="pres">
      <dgm:prSet presAssocID="{E86EAEC6-A44E-4940-9927-828BFDFEB30B}" presName="hierChild4" presStyleCnt="0"/>
      <dgm:spPr/>
    </dgm:pt>
    <dgm:pt modelId="{FAEBD59C-7362-41C1-982F-8665262C2A75}" type="pres">
      <dgm:prSet presAssocID="{E86EAEC6-A44E-4940-9927-828BFDFEB30B}" presName="hierChild5" presStyleCnt="0"/>
      <dgm:spPr/>
    </dgm:pt>
    <dgm:pt modelId="{FC928F0A-7AC0-44E0-BBCB-32E48DC18354}" type="pres">
      <dgm:prSet presAssocID="{FFA2B492-BCBF-4021-8A62-D94096444031}" presName="hierChild5" presStyleCnt="0"/>
      <dgm:spPr/>
    </dgm:pt>
    <dgm:pt modelId="{C4ED9162-57E6-4538-87AD-595B977C0516}" type="pres">
      <dgm:prSet presAssocID="{17528487-A958-4F77-9734-E2C1F1CDC1AE}" presName="hierChild5" presStyleCnt="0"/>
      <dgm:spPr/>
    </dgm:pt>
    <dgm:pt modelId="{46499E2D-9B12-4891-B366-DAEED3AF41BC}" type="pres">
      <dgm:prSet presAssocID="{95252A21-21F7-4D54-8B95-7976292309FC}" presName="Name37" presStyleLbl="parChTrans1D3" presStyleIdx="1" presStyleCnt="3"/>
      <dgm:spPr/>
      <dgm:t>
        <a:bodyPr/>
        <a:lstStyle/>
        <a:p>
          <a:endParaRPr lang="en-US"/>
        </a:p>
      </dgm:t>
    </dgm:pt>
    <dgm:pt modelId="{EFCDCB35-23A8-46C3-8B82-F7F749FEED83}" type="pres">
      <dgm:prSet presAssocID="{5CDF8122-C492-44DC-9BF9-D2A8A394F432}" presName="hierRoot2" presStyleCnt="0">
        <dgm:presLayoutVars>
          <dgm:hierBranch val="init"/>
        </dgm:presLayoutVars>
      </dgm:prSet>
      <dgm:spPr/>
    </dgm:pt>
    <dgm:pt modelId="{CAD33C8A-07F8-46F5-9956-3D5771763387}" type="pres">
      <dgm:prSet presAssocID="{5CDF8122-C492-44DC-9BF9-D2A8A394F432}" presName="rootComposite" presStyleCnt="0"/>
      <dgm:spPr/>
    </dgm:pt>
    <dgm:pt modelId="{2FBA05EA-C943-43E5-B94D-3BC2912E1A49}" type="pres">
      <dgm:prSet presAssocID="{5CDF8122-C492-44DC-9BF9-D2A8A394F432}" presName="rootText" presStyleLbl="node3" presStyleIdx="1" presStyleCnt="3" custScaleX="264040">
        <dgm:presLayoutVars>
          <dgm:chPref val="3"/>
        </dgm:presLayoutVars>
      </dgm:prSet>
      <dgm:spPr/>
      <dgm:t>
        <a:bodyPr/>
        <a:lstStyle/>
        <a:p>
          <a:endParaRPr lang="en-US"/>
        </a:p>
      </dgm:t>
    </dgm:pt>
    <dgm:pt modelId="{3C59D1B6-19F9-4876-9A58-413008879FF2}" type="pres">
      <dgm:prSet presAssocID="{5CDF8122-C492-44DC-9BF9-D2A8A394F432}" presName="rootConnector" presStyleLbl="node3" presStyleIdx="1" presStyleCnt="3"/>
      <dgm:spPr/>
      <dgm:t>
        <a:bodyPr/>
        <a:lstStyle/>
        <a:p>
          <a:endParaRPr lang="en-US"/>
        </a:p>
      </dgm:t>
    </dgm:pt>
    <dgm:pt modelId="{707BAC75-B4EB-4E82-8E96-908110CC795A}" type="pres">
      <dgm:prSet presAssocID="{5CDF8122-C492-44DC-9BF9-D2A8A394F432}" presName="hierChild4" presStyleCnt="0"/>
      <dgm:spPr/>
    </dgm:pt>
    <dgm:pt modelId="{B5ABDBC2-CE3C-4C9F-AB67-8638DAB21BAD}" type="pres">
      <dgm:prSet presAssocID="{F1429F56-55B1-4D76-94C2-5CE61BC1A0AE}" presName="Name37" presStyleLbl="parChTrans1D4" presStyleIdx="5" presStyleCnt="14"/>
      <dgm:spPr/>
      <dgm:t>
        <a:bodyPr/>
        <a:lstStyle/>
        <a:p>
          <a:endParaRPr lang="en-US"/>
        </a:p>
      </dgm:t>
    </dgm:pt>
    <dgm:pt modelId="{0DCF793F-C47D-4951-BAE4-E445CFDCF7FF}" type="pres">
      <dgm:prSet presAssocID="{D3994FCE-A191-45A7-A571-8382B7D2D430}" presName="hierRoot2" presStyleCnt="0">
        <dgm:presLayoutVars>
          <dgm:hierBranch val="init"/>
        </dgm:presLayoutVars>
      </dgm:prSet>
      <dgm:spPr/>
    </dgm:pt>
    <dgm:pt modelId="{04BA9965-EB9E-4311-89D1-DEABE2E63965}" type="pres">
      <dgm:prSet presAssocID="{D3994FCE-A191-45A7-A571-8382B7D2D430}" presName="rootComposite" presStyleCnt="0"/>
      <dgm:spPr/>
    </dgm:pt>
    <dgm:pt modelId="{B2749F73-BF10-48E3-A474-B2FCB72991A6}" type="pres">
      <dgm:prSet presAssocID="{D3994FCE-A191-45A7-A571-8382B7D2D430}" presName="rootText" presStyleLbl="node4" presStyleIdx="5" presStyleCnt="14" custScaleY="230704">
        <dgm:presLayoutVars>
          <dgm:chPref val="3"/>
        </dgm:presLayoutVars>
      </dgm:prSet>
      <dgm:spPr/>
      <dgm:t>
        <a:bodyPr/>
        <a:lstStyle/>
        <a:p>
          <a:endParaRPr lang="en-US"/>
        </a:p>
      </dgm:t>
    </dgm:pt>
    <dgm:pt modelId="{6F459A03-0AEC-46D5-A751-83522B18D135}" type="pres">
      <dgm:prSet presAssocID="{D3994FCE-A191-45A7-A571-8382B7D2D430}" presName="rootConnector" presStyleLbl="node4" presStyleIdx="5" presStyleCnt="14"/>
      <dgm:spPr/>
      <dgm:t>
        <a:bodyPr/>
        <a:lstStyle/>
        <a:p>
          <a:endParaRPr lang="en-US"/>
        </a:p>
      </dgm:t>
    </dgm:pt>
    <dgm:pt modelId="{82451689-7EDB-4541-8A37-C6F16EFFFCDB}" type="pres">
      <dgm:prSet presAssocID="{D3994FCE-A191-45A7-A571-8382B7D2D430}" presName="hierChild4" presStyleCnt="0"/>
      <dgm:spPr/>
    </dgm:pt>
    <dgm:pt modelId="{E61741CE-1C66-42C1-A610-5230FED5F0A3}" type="pres">
      <dgm:prSet presAssocID="{D3994FCE-A191-45A7-A571-8382B7D2D430}" presName="hierChild5" presStyleCnt="0"/>
      <dgm:spPr/>
    </dgm:pt>
    <dgm:pt modelId="{7CCE6120-4680-4441-97D7-A0A3FFDF4350}" type="pres">
      <dgm:prSet presAssocID="{AEFA538E-852D-4AE9-AC78-C8CB700ADAFA}" presName="Name37" presStyleLbl="parChTrans1D4" presStyleIdx="6" presStyleCnt="14"/>
      <dgm:spPr/>
      <dgm:t>
        <a:bodyPr/>
        <a:lstStyle/>
        <a:p>
          <a:endParaRPr lang="en-US"/>
        </a:p>
      </dgm:t>
    </dgm:pt>
    <dgm:pt modelId="{3C6BA5B6-2139-44A3-B4E3-31E755B7C374}" type="pres">
      <dgm:prSet presAssocID="{4791EBB3-CB1D-4FDB-87BD-786917D9867C}" presName="hierRoot2" presStyleCnt="0">
        <dgm:presLayoutVars>
          <dgm:hierBranch val="init"/>
        </dgm:presLayoutVars>
      </dgm:prSet>
      <dgm:spPr/>
    </dgm:pt>
    <dgm:pt modelId="{7F60833C-0035-4D99-A5E2-40C090FAB450}" type="pres">
      <dgm:prSet presAssocID="{4791EBB3-CB1D-4FDB-87BD-786917D9867C}" presName="rootComposite" presStyleCnt="0"/>
      <dgm:spPr/>
    </dgm:pt>
    <dgm:pt modelId="{A1F6E96E-261B-4EC4-B81A-2029990FA5EF}" type="pres">
      <dgm:prSet presAssocID="{4791EBB3-CB1D-4FDB-87BD-786917D9867C}" presName="rootText" presStyleLbl="node4" presStyleIdx="6" presStyleCnt="14" custScaleY="230704">
        <dgm:presLayoutVars>
          <dgm:chPref val="3"/>
        </dgm:presLayoutVars>
      </dgm:prSet>
      <dgm:spPr/>
      <dgm:t>
        <a:bodyPr/>
        <a:lstStyle/>
        <a:p>
          <a:endParaRPr lang="en-US"/>
        </a:p>
      </dgm:t>
    </dgm:pt>
    <dgm:pt modelId="{10589231-3E06-4EB0-A794-D5B757F7EE6C}" type="pres">
      <dgm:prSet presAssocID="{4791EBB3-CB1D-4FDB-87BD-786917D9867C}" presName="rootConnector" presStyleLbl="node4" presStyleIdx="6" presStyleCnt="14"/>
      <dgm:spPr/>
      <dgm:t>
        <a:bodyPr/>
        <a:lstStyle/>
        <a:p>
          <a:endParaRPr lang="en-US"/>
        </a:p>
      </dgm:t>
    </dgm:pt>
    <dgm:pt modelId="{B6AB140C-F231-4207-A9E1-AA2C6CF85535}" type="pres">
      <dgm:prSet presAssocID="{4791EBB3-CB1D-4FDB-87BD-786917D9867C}" presName="hierChild4" presStyleCnt="0"/>
      <dgm:spPr/>
    </dgm:pt>
    <dgm:pt modelId="{58CE5A40-BB47-4470-8A0B-6A74EA8457FA}" type="pres">
      <dgm:prSet presAssocID="{4791EBB3-CB1D-4FDB-87BD-786917D9867C}" presName="hierChild5" presStyleCnt="0"/>
      <dgm:spPr/>
    </dgm:pt>
    <dgm:pt modelId="{BC3136C1-9873-405D-8B91-93BE61E72B58}" type="pres">
      <dgm:prSet presAssocID="{56D8BB5B-E575-4797-8DA5-EE7457EB8DD3}" presName="Name37" presStyleLbl="parChTrans1D4" presStyleIdx="7" presStyleCnt="14"/>
      <dgm:spPr/>
      <dgm:t>
        <a:bodyPr/>
        <a:lstStyle/>
        <a:p>
          <a:endParaRPr lang="en-US"/>
        </a:p>
      </dgm:t>
    </dgm:pt>
    <dgm:pt modelId="{1B21A30C-2BA1-4873-92F0-1D04ABC09CCF}" type="pres">
      <dgm:prSet presAssocID="{DBAF5CB1-7B46-457E-A55D-786F44EF37B7}" presName="hierRoot2" presStyleCnt="0">
        <dgm:presLayoutVars>
          <dgm:hierBranch val="init"/>
        </dgm:presLayoutVars>
      </dgm:prSet>
      <dgm:spPr/>
    </dgm:pt>
    <dgm:pt modelId="{4C1D2383-B0A1-4C02-AEB3-0B792FFB5CA7}" type="pres">
      <dgm:prSet presAssocID="{DBAF5CB1-7B46-457E-A55D-786F44EF37B7}" presName="rootComposite" presStyleCnt="0"/>
      <dgm:spPr/>
    </dgm:pt>
    <dgm:pt modelId="{995B8251-137E-4AB6-905E-ADD45B356A12}" type="pres">
      <dgm:prSet presAssocID="{DBAF5CB1-7B46-457E-A55D-786F44EF37B7}" presName="rootText" presStyleLbl="node4" presStyleIdx="7" presStyleCnt="14" custScaleX="109285" custScaleY="203787">
        <dgm:presLayoutVars>
          <dgm:chPref val="3"/>
        </dgm:presLayoutVars>
      </dgm:prSet>
      <dgm:spPr/>
      <dgm:t>
        <a:bodyPr/>
        <a:lstStyle/>
        <a:p>
          <a:endParaRPr lang="en-US"/>
        </a:p>
      </dgm:t>
    </dgm:pt>
    <dgm:pt modelId="{C8ADD8C8-0D50-4F86-847C-16632454E36C}" type="pres">
      <dgm:prSet presAssocID="{DBAF5CB1-7B46-457E-A55D-786F44EF37B7}" presName="rootConnector" presStyleLbl="node4" presStyleIdx="7" presStyleCnt="14"/>
      <dgm:spPr/>
      <dgm:t>
        <a:bodyPr/>
        <a:lstStyle/>
        <a:p>
          <a:endParaRPr lang="en-US"/>
        </a:p>
      </dgm:t>
    </dgm:pt>
    <dgm:pt modelId="{E0701E5C-0AF0-4E62-B155-E1116CEF2CF6}" type="pres">
      <dgm:prSet presAssocID="{DBAF5CB1-7B46-457E-A55D-786F44EF37B7}" presName="hierChild4" presStyleCnt="0"/>
      <dgm:spPr/>
    </dgm:pt>
    <dgm:pt modelId="{C09E788F-C0DD-4517-A5B1-FAF862E732DF}" type="pres">
      <dgm:prSet presAssocID="{C57F5B78-3501-4480-9E56-080C79C009D0}" presName="Name37" presStyleLbl="parChTrans1D4" presStyleIdx="8" presStyleCnt="14"/>
      <dgm:spPr/>
      <dgm:t>
        <a:bodyPr/>
        <a:lstStyle/>
        <a:p>
          <a:endParaRPr lang="en-US"/>
        </a:p>
      </dgm:t>
    </dgm:pt>
    <dgm:pt modelId="{F7135A15-3B7F-49D7-9BCA-02EBB1E17810}" type="pres">
      <dgm:prSet presAssocID="{1CA6CA38-A346-4252-B92A-F3D20041D3EC}" presName="hierRoot2" presStyleCnt="0">
        <dgm:presLayoutVars>
          <dgm:hierBranch val="init"/>
        </dgm:presLayoutVars>
      </dgm:prSet>
      <dgm:spPr/>
    </dgm:pt>
    <dgm:pt modelId="{6F592246-1C53-4384-91D2-802CC2AA33A4}" type="pres">
      <dgm:prSet presAssocID="{1CA6CA38-A346-4252-B92A-F3D20041D3EC}" presName="rootComposite" presStyleCnt="0"/>
      <dgm:spPr/>
    </dgm:pt>
    <dgm:pt modelId="{F0B53662-FA76-41E2-9185-87259185E6DF}" type="pres">
      <dgm:prSet presAssocID="{1CA6CA38-A346-4252-B92A-F3D20041D3EC}" presName="rootText" presStyleLbl="node4" presStyleIdx="8" presStyleCnt="14">
        <dgm:presLayoutVars>
          <dgm:chPref val="3"/>
        </dgm:presLayoutVars>
      </dgm:prSet>
      <dgm:spPr/>
      <dgm:t>
        <a:bodyPr/>
        <a:lstStyle/>
        <a:p>
          <a:endParaRPr lang="en-US"/>
        </a:p>
      </dgm:t>
    </dgm:pt>
    <dgm:pt modelId="{A69F1529-0692-4BC0-9EFF-903B211E5EDD}" type="pres">
      <dgm:prSet presAssocID="{1CA6CA38-A346-4252-B92A-F3D20041D3EC}" presName="rootConnector" presStyleLbl="node4" presStyleIdx="8" presStyleCnt="14"/>
      <dgm:spPr/>
      <dgm:t>
        <a:bodyPr/>
        <a:lstStyle/>
        <a:p>
          <a:endParaRPr lang="en-US"/>
        </a:p>
      </dgm:t>
    </dgm:pt>
    <dgm:pt modelId="{18800432-CE41-42AA-AA68-E75A9F779848}" type="pres">
      <dgm:prSet presAssocID="{1CA6CA38-A346-4252-B92A-F3D20041D3EC}" presName="hierChild4" presStyleCnt="0"/>
      <dgm:spPr/>
    </dgm:pt>
    <dgm:pt modelId="{40D8F97F-88F1-4AC1-863D-74E999E8FDF2}" type="pres">
      <dgm:prSet presAssocID="{1CA6CA38-A346-4252-B92A-F3D20041D3EC}" presName="hierChild5" presStyleCnt="0"/>
      <dgm:spPr/>
    </dgm:pt>
    <dgm:pt modelId="{C2584315-32BC-4E3B-87A7-0E14A0029852}" type="pres">
      <dgm:prSet presAssocID="{55927228-B256-4C7E-8E2C-74E53583D899}" presName="Name37" presStyleLbl="parChTrans1D4" presStyleIdx="9" presStyleCnt="14"/>
      <dgm:spPr/>
      <dgm:t>
        <a:bodyPr/>
        <a:lstStyle/>
        <a:p>
          <a:endParaRPr lang="en-US"/>
        </a:p>
      </dgm:t>
    </dgm:pt>
    <dgm:pt modelId="{97D94D16-8008-421F-AE63-55EF80EB5E31}" type="pres">
      <dgm:prSet presAssocID="{9C90F7D2-CAAA-4E66-AC5E-2D0C305DE461}" presName="hierRoot2" presStyleCnt="0">
        <dgm:presLayoutVars>
          <dgm:hierBranch val="init"/>
        </dgm:presLayoutVars>
      </dgm:prSet>
      <dgm:spPr/>
    </dgm:pt>
    <dgm:pt modelId="{E2DA876A-9724-44A8-B560-835116569670}" type="pres">
      <dgm:prSet presAssocID="{9C90F7D2-CAAA-4E66-AC5E-2D0C305DE461}" presName="rootComposite" presStyleCnt="0"/>
      <dgm:spPr/>
    </dgm:pt>
    <dgm:pt modelId="{9AB2741C-0A67-441C-9272-B78FEF305BF1}" type="pres">
      <dgm:prSet presAssocID="{9C90F7D2-CAAA-4E66-AC5E-2D0C305DE461}" presName="rootText" presStyleLbl="node4" presStyleIdx="9" presStyleCnt="14">
        <dgm:presLayoutVars>
          <dgm:chPref val="3"/>
        </dgm:presLayoutVars>
      </dgm:prSet>
      <dgm:spPr/>
      <dgm:t>
        <a:bodyPr/>
        <a:lstStyle/>
        <a:p>
          <a:endParaRPr lang="en-US"/>
        </a:p>
      </dgm:t>
    </dgm:pt>
    <dgm:pt modelId="{CC51404C-5AF3-42CA-BBB8-AE77F9FC43AD}" type="pres">
      <dgm:prSet presAssocID="{9C90F7D2-CAAA-4E66-AC5E-2D0C305DE461}" presName="rootConnector" presStyleLbl="node4" presStyleIdx="9" presStyleCnt="14"/>
      <dgm:spPr/>
      <dgm:t>
        <a:bodyPr/>
        <a:lstStyle/>
        <a:p>
          <a:endParaRPr lang="en-US"/>
        </a:p>
      </dgm:t>
    </dgm:pt>
    <dgm:pt modelId="{B2BEED31-7414-4F7E-BEDE-29F19FD162D1}" type="pres">
      <dgm:prSet presAssocID="{9C90F7D2-CAAA-4E66-AC5E-2D0C305DE461}" presName="hierChild4" presStyleCnt="0"/>
      <dgm:spPr/>
    </dgm:pt>
    <dgm:pt modelId="{5BDB214A-127A-4E01-946A-3FF6BAD00DD3}" type="pres">
      <dgm:prSet presAssocID="{9C90F7D2-CAAA-4E66-AC5E-2D0C305DE461}" presName="hierChild5" presStyleCnt="0"/>
      <dgm:spPr/>
    </dgm:pt>
    <dgm:pt modelId="{1E0E89AB-E4E4-42FC-AE60-AEE608A7F39E}" type="pres">
      <dgm:prSet presAssocID="{3FA76B64-2365-42B4-9CC9-2D93616C563E}" presName="Name37" presStyleLbl="parChTrans1D4" presStyleIdx="10" presStyleCnt="14"/>
      <dgm:spPr/>
      <dgm:t>
        <a:bodyPr/>
        <a:lstStyle/>
        <a:p>
          <a:endParaRPr lang="en-US"/>
        </a:p>
      </dgm:t>
    </dgm:pt>
    <dgm:pt modelId="{D0AC3AD4-8DFE-4993-B3B3-E432886410CB}" type="pres">
      <dgm:prSet presAssocID="{24F504EF-86D0-41C9-8936-7E6495193178}" presName="hierRoot2" presStyleCnt="0">
        <dgm:presLayoutVars>
          <dgm:hierBranch val="init"/>
        </dgm:presLayoutVars>
      </dgm:prSet>
      <dgm:spPr/>
    </dgm:pt>
    <dgm:pt modelId="{F2D27818-19E6-473C-8D71-6D8D5A880914}" type="pres">
      <dgm:prSet presAssocID="{24F504EF-86D0-41C9-8936-7E6495193178}" presName="rootComposite" presStyleCnt="0"/>
      <dgm:spPr/>
    </dgm:pt>
    <dgm:pt modelId="{0979C7F4-5E92-4338-97E0-768CF501FB49}" type="pres">
      <dgm:prSet presAssocID="{24F504EF-86D0-41C9-8936-7E6495193178}" presName="rootText" presStyleLbl="node4" presStyleIdx="10" presStyleCnt="14">
        <dgm:presLayoutVars>
          <dgm:chPref val="3"/>
        </dgm:presLayoutVars>
      </dgm:prSet>
      <dgm:spPr/>
      <dgm:t>
        <a:bodyPr/>
        <a:lstStyle/>
        <a:p>
          <a:endParaRPr lang="en-US"/>
        </a:p>
      </dgm:t>
    </dgm:pt>
    <dgm:pt modelId="{6E96DA4B-17CF-46BD-858B-7A10BC861574}" type="pres">
      <dgm:prSet presAssocID="{24F504EF-86D0-41C9-8936-7E6495193178}" presName="rootConnector" presStyleLbl="node4" presStyleIdx="10" presStyleCnt="14"/>
      <dgm:spPr/>
      <dgm:t>
        <a:bodyPr/>
        <a:lstStyle/>
        <a:p>
          <a:endParaRPr lang="en-US"/>
        </a:p>
      </dgm:t>
    </dgm:pt>
    <dgm:pt modelId="{90953A58-E013-41B3-9835-D6967BF37A61}" type="pres">
      <dgm:prSet presAssocID="{24F504EF-86D0-41C9-8936-7E6495193178}" presName="hierChild4" presStyleCnt="0"/>
      <dgm:spPr/>
    </dgm:pt>
    <dgm:pt modelId="{BA9D66A1-D1CA-48AC-BE5C-1575944456FF}" type="pres">
      <dgm:prSet presAssocID="{24F504EF-86D0-41C9-8936-7E6495193178}" presName="hierChild5" presStyleCnt="0"/>
      <dgm:spPr/>
    </dgm:pt>
    <dgm:pt modelId="{BE4347A0-DE1C-43EF-966C-564BD57059C1}" type="pres">
      <dgm:prSet presAssocID="{DBAF5CB1-7B46-457E-A55D-786F44EF37B7}" presName="hierChild5" presStyleCnt="0"/>
      <dgm:spPr/>
    </dgm:pt>
    <dgm:pt modelId="{8002F91E-B8D5-42D9-84B7-D0AD34C40AC2}" type="pres">
      <dgm:prSet presAssocID="{D03620AD-A078-4F47-9851-5F65AC04BB20}" presName="Name37" presStyleLbl="parChTrans1D4" presStyleIdx="11" presStyleCnt="14"/>
      <dgm:spPr/>
      <dgm:t>
        <a:bodyPr/>
        <a:lstStyle/>
        <a:p>
          <a:endParaRPr lang="en-US"/>
        </a:p>
      </dgm:t>
    </dgm:pt>
    <dgm:pt modelId="{1007AE0B-66FC-4D71-B333-81C08B029C92}" type="pres">
      <dgm:prSet presAssocID="{A5A937A8-EF6D-4EDC-AAE5-58F2684485DE}" presName="hierRoot2" presStyleCnt="0">
        <dgm:presLayoutVars>
          <dgm:hierBranch val="init"/>
        </dgm:presLayoutVars>
      </dgm:prSet>
      <dgm:spPr/>
    </dgm:pt>
    <dgm:pt modelId="{4824A98F-3CC5-473F-805D-1709A0F13E5A}" type="pres">
      <dgm:prSet presAssocID="{A5A937A8-EF6D-4EDC-AAE5-58F2684485DE}" presName="rootComposite" presStyleCnt="0"/>
      <dgm:spPr/>
    </dgm:pt>
    <dgm:pt modelId="{459B9443-72D7-46AA-A1AD-4489128CE0F1}" type="pres">
      <dgm:prSet presAssocID="{A5A937A8-EF6D-4EDC-AAE5-58F2684485DE}" presName="rootText" presStyleLbl="node4" presStyleIdx="11" presStyleCnt="14" custScaleX="117656" custScaleY="251242">
        <dgm:presLayoutVars>
          <dgm:chPref val="3"/>
        </dgm:presLayoutVars>
      </dgm:prSet>
      <dgm:spPr/>
      <dgm:t>
        <a:bodyPr/>
        <a:lstStyle/>
        <a:p>
          <a:endParaRPr lang="en-US"/>
        </a:p>
      </dgm:t>
    </dgm:pt>
    <dgm:pt modelId="{D0A09E57-71D7-43FA-92F5-2477171D4444}" type="pres">
      <dgm:prSet presAssocID="{A5A937A8-EF6D-4EDC-AAE5-58F2684485DE}" presName="rootConnector" presStyleLbl="node4" presStyleIdx="11" presStyleCnt="14"/>
      <dgm:spPr/>
      <dgm:t>
        <a:bodyPr/>
        <a:lstStyle/>
        <a:p>
          <a:endParaRPr lang="en-US"/>
        </a:p>
      </dgm:t>
    </dgm:pt>
    <dgm:pt modelId="{F8AB83F4-618A-4CC7-8137-0326B5C270D7}" type="pres">
      <dgm:prSet presAssocID="{A5A937A8-EF6D-4EDC-AAE5-58F2684485DE}" presName="hierChild4" presStyleCnt="0"/>
      <dgm:spPr/>
    </dgm:pt>
    <dgm:pt modelId="{47591006-0698-4499-B533-93BD75D453D9}" type="pres">
      <dgm:prSet presAssocID="{A5A937A8-EF6D-4EDC-AAE5-58F2684485DE}" presName="hierChild5" presStyleCnt="0"/>
      <dgm:spPr/>
    </dgm:pt>
    <dgm:pt modelId="{0E29B22A-41CE-47B2-9D64-77A1FDE7D489}" type="pres">
      <dgm:prSet presAssocID="{B698EDC9-F19C-4506-9D25-0FCE3D1649A9}" presName="Name37" presStyleLbl="parChTrans1D4" presStyleIdx="12" presStyleCnt="14"/>
      <dgm:spPr/>
      <dgm:t>
        <a:bodyPr/>
        <a:lstStyle/>
        <a:p>
          <a:endParaRPr lang="en-US"/>
        </a:p>
      </dgm:t>
    </dgm:pt>
    <dgm:pt modelId="{92872D02-FFC8-4E6A-B6BB-74CFC6F84821}" type="pres">
      <dgm:prSet presAssocID="{3E9D3E5C-41F7-45E9-90BE-838BF908E1AF}" presName="hierRoot2" presStyleCnt="0">
        <dgm:presLayoutVars>
          <dgm:hierBranch val="init"/>
        </dgm:presLayoutVars>
      </dgm:prSet>
      <dgm:spPr/>
    </dgm:pt>
    <dgm:pt modelId="{098B7EC7-D4AF-4423-8CBC-2429BA5CAE43}" type="pres">
      <dgm:prSet presAssocID="{3E9D3E5C-41F7-45E9-90BE-838BF908E1AF}" presName="rootComposite" presStyleCnt="0"/>
      <dgm:spPr/>
    </dgm:pt>
    <dgm:pt modelId="{A378EE17-61E4-413D-B676-50F5444414E2}" type="pres">
      <dgm:prSet presAssocID="{3E9D3E5C-41F7-45E9-90BE-838BF908E1AF}" presName="rootText" presStyleLbl="node4" presStyleIdx="12" presStyleCnt="14" custScaleX="181098" custScaleY="244336">
        <dgm:presLayoutVars>
          <dgm:chPref val="3"/>
        </dgm:presLayoutVars>
      </dgm:prSet>
      <dgm:spPr/>
      <dgm:t>
        <a:bodyPr/>
        <a:lstStyle/>
        <a:p>
          <a:endParaRPr lang="en-US"/>
        </a:p>
      </dgm:t>
    </dgm:pt>
    <dgm:pt modelId="{A68E7891-385C-4B6D-BF47-3E84E6F673EB}" type="pres">
      <dgm:prSet presAssocID="{3E9D3E5C-41F7-45E9-90BE-838BF908E1AF}" presName="rootConnector" presStyleLbl="node4" presStyleIdx="12" presStyleCnt="14"/>
      <dgm:spPr/>
      <dgm:t>
        <a:bodyPr/>
        <a:lstStyle/>
        <a:p>
          <a:endParaRPr lang="en-US"/>
        </a:p>
      </dgm:t>
    </dgm:pt>
    <dgm:pt modelId="{BDD840CD-BD0D-4408-B678-430D873C1E15}" type="pres">
      <dgm:prSet presAssocID="{3E9D3E5C-41F7-45E9-90BE-838BF908E1AF}" presName="hierChild4" presStyleCnt="0"/>
      <dgm:spPr/>
    </dgm:pt>
    <dgm:pt modelId="{A8A2BA3E-1239-49C4-B937-BB52BC70F102}" type="pres">
      <dgm:prSet presAssocID="{3E9D3E5C-41F7-45E9-90BE-838BF908E1AF}" presName="hierChild5" presStyleCnt="0"/>
      <dgm:spPr/>
    </dgm:pt>
    <dgm:pt modelId="{DD187A07-1EDE-4F95-B92A-2E7B11E0140F}" type="pres">
      <dgm:prSet presAssocID="{5CDF8122-C492-44DC-9BF9-D2A8A394F432}" presName="hierChild5" presStyleCnt="0"/>
      <dgm:spPr/>
    </dgm:pt>
    <dgm:pt modelId="{E27E4A61-DB80-4F72-B523-7928BB7FE7CE}" type="pres">
      <dgm:prSet presAssocID="{C47D0CA9-03A8-4CAD-B992-B95F74DD0269}" presName="Name37" presStyleLbl="parChTrans1D3" presStyleIdx="2" presStyleCnt="3"/>
      <dgm:spPr/>
      <dgm:t>
        <a:bodyPr/>
        <a:lstStyle/>
        <a:p>
          <a:endParaRPr lang="en-US"/>
        </a:p>
      </dgm:t>
    </dgm:pt>
    <dgm:pt modelId="{160E4F8B-30A4-44C5-A5A8-8EBEB006B728}" type="pres">
      <dgm:prSet presAssocID="{0A0EBA42-70F0-4E4E-AB95-1B57888DDC86}" presName="hierRoot2" presStyleCnt="0">
        <dgm:presLayoutVars>
          <dgm:hierBranch val="init"/>
        </dgm:presLayoutVars>
      </dgm:prSet>
      <dgm:spPr/>
    </dgm:pt>
    <dgm:pt modelId="{C3AD9BCC-6293-4E65-A8AB-F1BBF9D392C0}" type="pres">
      <dgm:prSet presAssocID="{0A0EBA42-70F0-4E4E-AB95-1B57888DDC86}" presName="rootComposite" presStyleCnt="0"/>
      <dgm:spPr/>
    </dgm:pt>
    <dgm:pt modelId="{4C5226C0-E404-43E1-BA89-FE68B8E3C100}" type="pres">
      <dgm:prSet presAssocID="{0A0EBA42-70F0-4E4E-AB95-1B57888DDC86}" presName="rootText" presStyleLbl="node3" presStyleIdx="2" presStyleCnt="3" custScaleX="159476" custScaleY="144287">
        <dgm:presLayoutVars>
          <dgm:chPref val="3"/>
        </dgm:presLayoutVars>
      </dgm:prSet>
      <dgm:spPr/>
      <dgm:t>
        <a:bodyPr/>
        <a:lstStyle/>
        <a:p>
          <a:endParaRPr lang="en-US"/>
        </a:p>
      </dgm:t>
    </dgm:pt>
    <dgm:pt modelId="{FE4E5798-AEA9-4415-BF86-AE02D56ABBC1}" type="pres">
      <dgm:prSet presAssocID="{0A0EBA42-70F0-4E4E-AB95-1B57888DDC86}" presName="rootConnector" presStyleLbl="node3" presStyleIdx="2" presStyleCnt="3"/>
      <dgm:spPr/>
      <dgm:t>
        <a:bodyPr/>
        <a:lstStyle/>
        <a:p>
          <a:endParaRPr lang="en-US"/>
        </a:p>
      </dgm:t>
    </dgm:pt>
    <dgm:pt modelId="{01CC1129-1B57-4D99-80A0-ACD613D2DD1A}" type="pres">
      <dgm:prSet presAssocID="{0A0EBA42-70F0-4E4E-AB95-1B57888DDC86}" presName="hierChild4" presStyleCnt="0"/>
      <dgm:spPr/>
    </dgm:pt>
    <dgm:pt modelId="{F837E385-D38F-433E-BF09-8520D6E28F1B}" type="pres">
      <dgm:prSet presAssocID="{C05440B1-1691-483D-BA04-D98215E63583}" presName="Name37" presStyleLbl="parChTrans1D4" presStyleIdx="13" presStyleCnt="14"/>
      <dgm:spPr/>
      <dgm:t>
        <a:bodyPr/>
        <a:lstStyle/>
        <a:p>
          <a:endParaRPr lang="en-US"/>
        </a:p>
      </dgm:t>
    </dgm:pt>
    <dgm:pt modelId="{E6F7CD0F-AB48-4C7B-8CB6-5E3FE75D6790}" type="pres">
      <dgm:prSet presAssocID="{227015E9-5327-49DB-8873-86FC90A9F874}" presName="hierRoot2" presStyleCnt="0">
        <dgm:presLayoutVars>
          <dgm:hierBranch val="init"/>
        </dgm:presLayoutVars>
      </dgm:prSet>
      <dgm:spPr/>
    </dgm:pt>
    <dgm:pt modelId="{83FF8992-53D3-4255-B86B-73E0900CF294}" type="pres">
      <dgm:prSet presAssocID="{227015E9-5327-49DB-8873-86FC90A9F874}" presName="rootComposite" presStyleCnt="0"/>
      <dgm:spPr/>
    </dgm:pt>
    <dgm:pt modelId="{61AE7190-3F59-48C8-AD16-C39257E31D16}" type="pres">
      <dgm:prSet presAssocID="{227015E9-5327-49DB-8873-86FC90A9F874}" presName="rootText" presStyleLbl="node4" presStyleIdx="13" presStyleCnt="14" custScaleX="112568" custScaleY="159222">
        <dgm:presLayoutVars>
          <dgm:chPref val="3"/>
        </dgm:presLayoutVars>
      </dgm:prSet>
      <dgm:spPr/>
      <dgm:t>
        <a:bodyPr/>
        <a:lstStyle/>
        <a:p>
          <a:endParaRPr lang="en-US"/>
        </a:p>
      </dgm:t>
    </dgm:pt>
    <dgm:pt modelId="{E8D6766C-3B4E-41C7-B1D2-756FFFF81AA0}" type="pres">
      <dgm:prSet presAssocID="{227015E9-5327-49DB-8873-86FC90A9F874}" presName="rootConnector" presStyleLbl="node4" presStyleIdx="13" presStyleCnt="14"/>
      <dgm:spPr/>
      <dgm:t>
        <a:bodyPr/>
        <a:lstStyle/>
        <a:p>
          <a:endParaRPr lang="en-US"/>
        </a:p>
      </dgm:t>
    </dgm:pt>
    <dgm:pt modelId="{87F1862B-ECFF-46DB-B0B8-EB37AD9C4BA1}" type="pres">
      <dgm:prSet presAssocID="{227015E9-5327-49DB-8873-86FC90A9F874}" presName="hierChild4" presStyleCnt="0"/>
      <dgm:spPr/>
    </dgm:pt>
    <dgm:pt modelId="{E17F1AD9-6456-42AE-BFB4-B3B0A133727B}" type="pres">
      <dgm:prSet presAssocID="{227015E9-5327-49DB-8873-86FC90A9F874}" presName="hierChild5" presStyleCnt="0"/>
      <dgm:spPr/>
    </dgm:pt>
    <dgm:pt modelId="{362FA589-1210-43AF-B5B8-A7E7025B8616}" type="pres">
      <dgm:prSet presAssocID="{0A0EBA42-70F0-4E4E-AB95-1B57888DDC86}" presName="hierChild5" presStyleCnt="0"/>
      <dgm:spPr/>
    </dgm:pt>
    <dgm:pt modelId="{33055152-98BA-4315-992D-AA9CB3634937}" type="pres">
      <dgm:prSet presAssocID="{D20E2559-5E49-4520-833F-A683500C2600}" presName="hierChild5" presStyleCnt="0"/>
      <dgm:spPr/>
    </dgm:pt>
    <dgm:pt modelId="{82E3615D-177A-4984-84F1-5AC83CEC40F9}" type="pres">
      <dgm:prSet presAssocID="{3EA18CD0-947F-4DBE-9CB8-611E0BFC16FF}" presName="hierChild3" presStyleCnt="0"/>
      <dgm:spPr/>
    </dgm:pt>
  </dgm:ptLst>
  <dgm:cxnLst>
    <dgm:cxn modelId="{AF5E2FC7-F9E5-4850-BA8E-4CB96E0D582A}" type="presOf" srcId="{3FA76B64-2365-42B4-9CC9-2D93616C563E}" destId="{1E0E89AB-E4E4-42FC-AE60-AEE608A7F39E}" srcOrd="0" destOrd="0" presId="urn:microsoft.com/office/officeart/2005/8/layout/orgChart1"/>
    <dgm:cxn modelId="{FA66E88F-5869-46C3-826C-D573AFA33FA9}" type="presOf" srcId="{C81D7CCD-ECF8-4388-9FAB-3F0A08F4A755}" destId="{A72AA5DE-1415-409D-AFB3-F2AA841D25C2}" srcOrd="0" destOrd="0" presId="urn:microsoft.com/office/officeart/2005/8/layout/orgChart1"/>
    <dgm:cxn modelId="{94BDED66-C5F2-4634-B6CD-BFAED04D6002}" type="presOf" srcId="{24F504EF-86D0-41C9-8936-7E6495193178}" destId="{6E96DA4B-17CF-46BD-858B-7A10BC861574}" srcOrd="1" destOrd="0" presId="urn:microsoft.com/office/officeart/2005/8/layout/orgChart1"/>
    <dgm:cxn modelId="{B5ED7AE8-75B2-4FCC-9402-BC006F163708}" type="presOf" srcId="{0A0EBA42-70F0-4E4E-AB95-1B57888DDC86}" destId="{4C5226C0-E404-43E1-BA89-FE68B8E3C100}" srcOrd="0" destOrd="0" presId="urn:microsoft.com/office/officeart/2005/8/layout/orgChart1"/>
    <dgm:cxn modelId="{F9CF4840-A0F8-4703-AECC-07FCCDA543B5}" type="presOf" srcId="{1CA6CA38-A346-4252-B92A-F3D20041D3EC}" destId="{A69F1529-0692-4BC0-9EFF-903B211E5EDD}" srcOrd="1" destOrd="0" presId="urn:microsoft.com/office/officeart/2005/8/layout/orgChart1"/>
    <dgm:cxn modelId="{C530C7AD-DA1C-46A4-8DC2-3CA164EC4727}" type="presOf" srcId="{5CDF8122-C492-44DC-9BF9-D2A8A394F432}" destId="{2FBA05EA-C943-43E5-B94D-3BC2912E1A49}" srcOrd="0" destOrd="0" presId="urn:microsoft.com/office/officeart/2005/8/layout/orgChart1"/>
    <dgm:cxn modelId="{7C385C06-DB7C-436E-95AE-99B6A4AE55B2}" type="presOf" srcId="{23516652-24B3-437F-9B7A-24B9DEBE01AD}" destId="{4D1D51D0-6056-4917-ACB3-5831AC7EE5CE}" srcOrd="0" destOrd="0" presId="urn:microsoft.com/office/officeart/2005/8/layout/orgChart1"/>
    <dgm:cxn modelId="{1A37D062-BD94-457B-9EF7-F2641C5F0E60}" type="presOf" srcId="{24F504EF-86D0-41C9-8936-7E6495193178}" destId="{0979C7F4-5E92-4338-97E0-768CF501FB49}" srcOrd="0" destOrd="0" presId="urn:microsoft.com/office/officeart/2005/8/layout/orgChart1"/>
    <dgm:cxn modelId="{C750362C-25A1-4695-8931-FC5A19944D1C}" srcId="{5CDF8122-C492-44DC-9BF9-D2A8A394F432}" destId="{DBAF5CB1-7B46-457E-A55D-786F44EF37B7}" srcOrd="2" destOrd="0" parTransId="{56D8BB5B-E575-4797-8DA5-EE7457EB8DD3}" sibTransId="{29D49C11-8FCE-4880-94FC-AC3CAD2FCD5C}"/>
    <dgm:cxn modelId="{E87BA227-5052-46C4-81DB-B517944FCBB2}" srcId="{5CDF8122-C492-44DC-9BF9-D2A8A394F432}" destId="{A5A937A8-EF6D-4EDC-AAE5-58F2684485DE}" srcOrd="3" destOrd="0" parTransId="{D03620AD-A078-4F47-9851-5F65AC04BB20}" sibTransId="{DE2C5EE6-7CCB-4A38-974F-5EF98E12FAD7}"/>
    <dgm:cxn modelId="{DE678647-44FA-490A-96BB-91610D488BAA}" srcId="{3EA18CD0-947F-4DBE-9CB8-611E0BFC16FF}" destId="{D20E2559-5E49-4520-833F-A683500C2600}" srcOrd="0" destOrd="0" parTransId="{DBACC0BB-C5D0-4EE5-B7B3-BFC5AA7E048E}" sibTransId="{D585FC5B-A65E-47BB-A7EB-882EE3C48740}"/>
    <dgm:cxn modelId="{D3F4014F-DB45-4907-8CAF-9F29B59FCF24}" type="presOf" srcId="{3E9D3E5C-41F7-45E9-90BE-838BF908E1AF}" destId="{A68E7891-385C-4B6D-BF47-3E84E6F673EB}" srcOrd="1" destOrd="0" presId="urn:microsoft.com/office/officeart/2005/8/layout/orgChart1"/>
    <dgm:cxn modelId="{1B74C058-16F4-4E66-BF67-9B697AF90868}" type="presOf" srcId="{C57F5B78-3501-4480-9E56-080C79C009D0}" destId="{C09E788F-C0DD-4517-A5B1-FAF862E732DF}" srcOrd="0" destOrd="0" presId="urn:microsoft.com/office/officeart/2005/8/layout/orgChart1"/>
    <dgm:cxn modelId="{BD1FE9A6-317C-4DB5-8607-D94763987201}" type="presOf" srcId="{9C90F7D2-CAAA-4E66-AC5E-2D0C305DE461}" destId="{CC51404C-5AF3-42CA-BBB8-AE77F9FC43AD}" srcOrd="1" destOrd="0" presId="urn:microsoft.com/office/officeart/2005/8/layout/orgChart1"/>
    <dgm:cxn modelId="{BCE219AC-5586-4592-8F0C-FA2B94B29E9C}" type="presOf" srcId="{55927228-B256-4C7E-8E2C-74E53583D899}" destId="{C2584315-32BC-4E3B-87A7-0E14A0029852}" srcOrd="0" destOrd="0" presId="urn:microsoft.com/office/officeart/2005/8/layout/orgChart1"/>
    <dgm:cxn modelId="{00B01BAF-9742-4951-BAA8-890F6B302C0B}" srcId="{0A0EBA42-70F0-4E4E-AB95-1B57888DDC86}" destId="{227015E9-5327-49DB-8873-86FC90A9F874}" srcOrd="0" destOrd="0" parTransId="{C05440B1-1691-483D-BA04-D98215E63583}" sibTransId="{A2817145-2901-418A-B131-E2B50490A830}"/>
    <dgm:cxn modelId="{A4560588-0AC3-47D8-96F5-BD7460A3F7C0}" type="presOf" srcId="{3E9D3E5C-41F7-45E9-90BE-838BF908E1AF}" destId="{A378EE17-61E4-413D-B676-50F5444414E2}" srcOrd="0" destOrd="0" presId="urn:microsoft.com/office/officeart/2005/8/layout/orgChart1"/>
    <dgm:cxn modelId="{33305220-BCEF-4FE4-8F1B-13A90E07AB59}" srcId="{17528487-A958-4F77-9734-E2C1F1CDC1AE}" destId="{FFA2B492-BCBF-4021-8A62-D94096444031}" srcOrd="1" destOrd="0" parTransId="{B71E0622-9E44-4B5B-8A95-A3C0E28AB4E8}" sibTransId="{C04FF505-C29C-41B9-B4C2-1D6864977D7E}"/>
    <dgm:cxn modelId="{2361137C-85C2-4050-9D2F-A8FB4E750E19}" srcId="{FFA2B492-BCBF-4021-8A62-D94096444031}" destId="{D3A33BF2-7883-4CCD-AF7B-E5044A2FEF32}" srcOrd="1" destOrd="0" parTransId="{5B5302B5-DC65-4B18-B4A9-6B4098F781C2}" sibTransId="{0D6A8C31-3C80-4022-BCEF-E953709FA3A3}"/>
    <dgm:cxn modelId="{554B498F-EBE0-42B4-AD34-B252C34746A8}" type="presOf" srcId="{E86EAEC6-A44E-4940-9927-828BFDFEB30B}" destId="{CF6C9898-B472-4C15-A72D-65A0506AE040}" srcOrd="1" destOrd="0" presId="urn:microsoft.com/office/officeart/2005/8/layout/orgChart1"/>
    <dgm:cxn modelId="{4974742C-EBD2-4EDA-9BD4-83E13A9F0E94}" type="presOf" srcId="{3C74A57C-A8F5-4465-AE3E-BBE2B2758B13}" destId="{A5FC966A-9115-47C4-9DBC-D72E37A769E0}" srcOrd="1" destOrd="0" presId="urn:microsoft.com/office/officeart/2005/8/layout/orgChart1"/>
    <dgm:cxn modelId="{A77EC8BE-EDE1-4A7A-A450-25ECBEA703CA}" srcId="{5CDF8122-C492-44DC-9BF9-D2A8A394F432}" destId="{D3994FCE-A191-45A7-A571-8382B7D2D430}" srcOrd="0" destOrd="0" parTransId="{F1429F56-55B1-4D76-94C2-5CE61BC1A0AE}" sibTransId="{76D7A8B3-90D1-4306-BFD4-B662AF5431AE}"/>
    <dgm:cxn modelId="{D506178E-1AC2-464E-B173-F012D80ECC66}" type="presOf" srcId="{9C90F7D2-CAAA-4E66-AC5E-2D0C305DE461}" destId="{9AB2741C-0A67-441C-9272-B78FEF305BF1}" srcOrd="0" destOrd="0" presId="urn:microsoft.com/office/officeart/2005/8/layout/orgChart1"/>
    <dgm:cxn modelId="{79A5BC46-5F66-49A6-A80C-56733C91E7AD}" srcId="{DBAF5CB1-7B46-457E-A55D-786F44EF37B7}" destId="{24F504EF-86D0-41C9-8936-7E6495193178}" srcOrd="2" destOrd="0" parTransId="{3FA76B64-2365-42B4-9CC9-2D93616C563E}" sibTransId="{3736290F-F0B2-4E15-AE15-4E9949F49350}"/>
    <dgm:cxn modelId="{5E9CE14D-1C58-4523-A0C3-E9FBDAA2B049}" type="presOf" srcId="{B698EDC9-F19C-4506-9D25-0FCE3D1649A9}" destId="{0E29B22A-41CE-47B2-9D64-77A1FDE7D489}" srcOrd="0" destOrd="0" presId="urn:microsoft.com/office/officeart/2005/8/layout/orgChart1"/>
    <dgm:cxn modelId="{1236C8B7-6015-4740-92DA-02EBBA8E1101}" srcId="{D20E2559-5E49-4520-833F-A683500C2600}" destId="{5CDF8122-C492-44DC-9BF9-D2A8A394F432}" srcOrd="1" destOrd="0" parTransId="{95252A21-21F7-4D54-8B95-7976292309FC}" sibTransId="{F3753035-FB95-4E09-8C45-7C284414A4CE}"/>
    <dgm:cxn modelId="{2E5541A2-9FF6-49DE-8AF8-AB0D065F3AC0}" srcId="{5CDF8122-C492-44DC-9BF9-D2A8A394F432}" destId="{3E9D3E5C-41F7-45E9-90BE-838BF908E1AF}" srcOrd="4" destOrd="0" parTransId="{B698EDC9-F19C-4506-9D25-0FCE3D1649A9}" sibTransId="{390942C4-3F18-4FCE-8630-CF54EBB7F3AC}"/>
    <dgm:cxn modelId="{3F3DB787-58D0-447C-AEF8-8EB81E4C56CB}" type="presOf" srcId="{4791EBB3-CB1D-4FDB-87BD-786917D9867C}" destId="{10589231-3E06-4EB0-A794-D5B757F7EE6C}" srcOrd="1" destOrd="0" presId="urn:microsoft.com/office/officeart/2005/8/layout/orgChart1"/>
    <dgm:cxn modelId="{DC8C1304-231E-4510-8495-40A7007110AD}" type="presOf" srcId="{E86EAEC6-A44E-4940-9927-828BFDFEB30B}" destId="{6C3303B4-09DF-4B99-80B6-66D876F6EA9F}" srcOrd="0" destOrd="0" presId="urn:microsoft.com/office/officeart/2005/8/layout/orgChart1"/>
    <dgm:cxn modelId="{CBF1C688-F294-458A-9DA9-C48D0D2893A1}" type="presOf" srcId="{1CA6CA38-A346-4252-B92A-F3D20041D3EC}" destId="{F0B53662-FA76-41E2-9185-87259185E6DF}" srcOrd="0" destOrd="0" presId="urn:microsoft.com/office/officeart/2005/8/layout/orgChart1"/>
    <dgm:cxn modelId="{97A2582F-CADF-4F79-8080-E6CF4A85041C}" srcId="{DBAF5CB1-7B46-457E-A55D-786F44EF37B7}" destId="{1CA6CA38-A346-4252-B92A-F3D20041D3EC}" srcOrd="0" destOrd="0" parTransId="{C57F5B78-3501-4480-9E56-080C79C009D0}" sibTransId="{6A987B23-B2C7-4F86-AC3B-F550F05D70A4}"/>
    <dgm:cxn modelId="{AA78110D-2077-4AA0-B5CC-E322F1DA1D91}" srcId="{D20E2559-5E49-4520-833F-A683500C2600}" destId="{17528487-A958-4F77-9734-E2C1F1CDC1AE}" srcOrd="0" destOrd="0" parTransId="{E0FF2AFE-C819-46F0-84E4-E06EA4C86666}" sibTransId="{D2DE59EE-5283-4049-AEF7-C577B6121B85}"/>
    <dgm:cxn modelId="{8C5CE84B-888E-4225-9F0E-767AD8B959F5}" type="presOf" srcId="{96350A0A-74CD-484C-BD38-2500074A6EB5}" destId="{3883A881-F38D-4E4F-B5D0-8442AB273EC4}" srcOrd="1" destOrd="0" presId="urn:microsoft.com/office/officeart/2005/8/layout/orgChart1"/>
    <dgm:cxn modelId="{8DC27749-6449-4A35-9D25-36D64335D964}" type="presOf" srcId="{FFA2B492-BCBF-4021-8A62-D94096444031}" destId="{1A926318-724F-4D79-B079-C78D6B77AD56}" srcOrd="0" destOrd="0" presId="urn:microsoft.com/office/officeart/2005/8/layout/orgChart1"/>
    <dgm:cxn modelId="{161F6E8E-E980-4F72-A756-58320B0EE6A1}" type="presOf" srcId="{D3994FCE-A191-45A7-A571-8382B7D2D430}" destId="{6F459A03-0AEC-46D5-A751-83522B18D135}" srcOrd="1" destOrd="0" presId="urn:microsoft.com/office/officeart/2005/8/layout/orgChart1"/>
    <dgm:cxn modelId="{354E0E37-F233-49F7-A844-4D0D1567225E}" type="presOf" srcId="{DBACC0BB-C5D0-4EE5-B7B3-BFC5AA7E048E}" destId="{F71BC3C9-D6F1-4C85-A678-FACD6E06EA69}" srcOrd="0" destOrd="0" presId="urn:microsoft.com/office/officeart/2005/8/layout/orgChart1"/>
    <dgm:cxn modelId="{D4874544-E75B-4EE6-A05F-DBDBBFA1616C}" type="presOf" srcId="{D3A33BF2-7883-4CCD-AF7B-E5044A2FEF32}" destId="{7D94AD45-5BF8-4157-8741-D5B15D223E52}" srcOrd="0" destOrd="0" presId="urn:microsoft.com/office/officeart/2005/8/layout/orgChart1"/>
    <dgm:cxn modelId="{ED3D0A3F-820C-4F6F-8D63-A8B871D53DF7}" type="presOf" srcId="{3EA18CD0-947F-4DBE-9CB8-611E0BFC16FF}" destId="{51545A71-972A-4958-965A-8F4DEBD8332E}" srcOrd="0" destOrd="0" presId="urn:microsoft.com/office/officeart/2005/8/layout/orgChart1"/>
    <dgm:cxn modelId="{FE1822C7-A5A8-4FA2-942F-8A43EE88D39A}" type="presOf" srcId="{17528487-A958-4F77-9734-E2C1F1CDC1AE}" destId="{579CB2F5-72BD-44E0-B696-CDCB0BB79741}" srcOrd="0" destOrd="0" presId="urn:microsoft.com/office/officeart/2005/8/layout/orgChart1"/>
    <dgm:cxn modelId="{F30286FF-5518-4714-8957-3F087F46A445}" type="presOf" srcId="{B71E0622-9E44-4B5B-8A95-A3C0E28AB4E8}" destId="{435CA5CF-EABE-46C3-8B61-444F11455829}" srcOrd="0" destOrd="0" presId="urn:microsoft.com/office/officeart/2005/8/layout/orgChart1"/>
    <dgm:cxn modelId="{C3100A4F-38D6-4A55-8757-50821B40F33A}" type="presOf" srcId="{209ACE4D-DC3B-43E2-8125-21D883666106}" destId="{F986F853-342B-4A55-8B22-9D3CC318F81A}" srcOrd="0" destOrd="0" presId="urn:microsoft.com/office/officeart/2005/8/layout/orgChart1"/>
    <dgm:cxn modelId="{2F1F8846-27C0-4146-83A4-5409AEC59CBC}" type="presOf" srcId="{3EA18CD0-947F-4DBE-9CB8-611E0BFC16FF}" destId="{F3D60DD3-70F7-4558-B545-8E12D8C23BA2}" srcOrd="1" destOrd="0" presId="urn:microsoft.com/office/officeart/2005/8/layout/orgChart1"/>
    <dgm:cxn modelId="{399A1FA1-4232-426F-B67C-B97CD1AA88DC}" type="presOf" srcId="{227015E9-5327-49DB-8873-86FC90A9F874}" destId="{E8D6766C-3B4E-41C7-B1D2-756FFFF81AA0}" srcOrd="1" destOrd="0" presId="urn:microsoft.com/office/officeart/2005/8/layout/orgChart1"/>
    <dgm:cxn modelId="{C22ACDB5-4037-4A2B-9C50-FE2D06568D79}" srcId="{5CDF8122-C492-44DC-9BF9-D2A8A394F432}" destId="{4791EBB3-CB1D-4FDB-87BD-786917D9867C}" srcOrd="1" destOrd="0" parTransId="{AEFA538E-852D-4AE9-AC78-C8CB700ADAFA}" sibTransId="{BA1DEF59-2C0C-4B43-A806-54705CAC8684}"/>
    <dgm:cxn modelId="{FCA2105A-E3E5-40F6-8C8D-2F862575573A}" type="presOf" srcId="{56D8BB5B-E575-4797-8DA5-EE7457EB8DD3}" destId="{BC3136C1-9873-405D-8B91-93BE61E72B58}" srcOrd="0" destOrd="0" presId="urn:microsoft.com/office/officeart/2005/8/layout/orgChart1"/>
    <dgm:cxn modelId="{E89560E1-117E-4CE9-8182-2EEBF68D84D9}" srcId="{FFA2B492-BCBF-4021-8A62-D94096444031}" destId="{96350A0A-74CD-484C-BD38-2500074A6EB5}" srcOrd="0" destOrd="0" parTransId="{0B5E4422-64FE-4D8A-8065-27B03F8DFA1B}" sibTransId="{9B454D6E-17A8-41BD-AFAD-E41295DB7516}"/>
    <dgm:cxn modelId="{6F897044-D047-4A5F-98CE-218FB68B289A}" type="presOf" srcId="{D3A33BF2-7883-4CCD-AF7B-E5044A2FEF32}" destId="{5E350564-C15B-4652-A0E7-F552916EA461}" srcOrd="1" destOrd="0" presId="urn:microsoft.com/office/officeart/2005/8/layout/orgChart1"/>
    <dgm:cxn modelId="{6AA57CED-3656-43C6-A73D-E45DED7EB07B}" srcId="{17528487-A958-4F77-9734-E2C1F1CDC1AE}" destId="{3C74A57C-A8F5-4465-AE3E-BBE2B2758B13}" srcOrd="0" destOrd="0" parTransId="{209ACE4D-DC3B-43E2-8125-21D883666106}" sibTransId="{6BA8C4A5-CA0B-46C9-BE9B-0CD931505A42}"/>
    <dgm:cxn modelId="{2EDE36A1-CFE5-4D8F-A5C3-80931C1C71B3}" type="presOf" srcId="{DBAF5CB1-7B46-457E-A55D-786F44EF37B7}" destId="{C8ADD8C8-0D50-4F86-847C-16632454E36C}" srcOrd="1" destOrd="0" presId="urn:microsoft.com/office/officeart/2005/8/layout/orgChart1"/>
    <dgm:cxn modelId="{A364B2EE-E16F-45FB-9917-EB244B3620F6}" type="presOf" srcId="{0A0EBA42-70F0-4E4E-AB95-1B57888DDC86}" destId="{FE4E5798-AEA9-4415-BF86-AE02D56ABBC1}" srcOrd="1" destOrd="0" presId="urn:microsoft.com/office/officeart/2005/8/layout/orgChart1"/>
    <dgm:cxn modelId="{FBB6B91E-C892-4DB9-B701-72B0302D8047}" type="presOf" srcId="{D20E2559-5E49-4520-833F-A683500C2600}" destId="{2AC96CA0-DF53-4393-81BD-C706CECF97C5}" srcOrd="1" destOrd="0" presId="urn:microsoft.com/office/officeart/2005/8/layout/orgChart1"/>
    <dgm:cxn modelId="{B5076DD2-8124-41BE-A094-4BD1D2B8154C}" type="presOf" srcId="{DBAF5CB1-7B46-457E-A55D-786F44EF37B7}" destId="{995B8251-137E-4AB6-905E-ADD45B356A12}" srcOrd="0" destOrd="0" presId="urn:microsoft.com/office/officeart/2005/8/layout/orgChart1"/>
    <dgm:cxn modelId="{C4DA610A-5AD3-44EB-9880-DEBF50C964C7}" type="presOf" srcId="{E0FF2AFE-C819-46F0-84E4-E06EA4C86666}" destId="{C1DAB826-F496-4F51-BD34-0D4B8432F4D8}" srcOrd="0" destOrd="0" presId="urn:microsoft.com/office/officeart/2005/8/layout/orgChart1"/>
    <dgm:cxn modelId="{CAC86697-62A8-47B4-8E98-D6BA3DA95265}" type="presOf" srcId="{C05440B1-1691-483D-BA04-D98215E63583}" destId="{F837E385-D38F-433E-BF09-8520D6E28F1B}" srcOrd="0" destOrd="0" presId="urn:microsoft.com/office/officeart/2005/8/layout/orgChart1"/>
    <dgm:cxn modelId="{4B023FAA-2F08-4B7E-ABF6-A0BB8DCB50E0}" type="presOf" srcId="{A5A937A8-EF6D-4EDC-AAE5-58F2684485DE}" destId="{459B9443-72D7-46AA-A1AD-4489128CE0F1}" srcOrd="0" destOrd="0" presId="urn:microsoft.com/office/officeart/2005/8/layout/orgChart1"/>
    <dgm:cxn modelId="{7CBB40B3-CB67-4906-998F-953A49966FAE}" srcId="{DBAF5CB1-7B46-457E-A55D-786F44EF37B7}" destId="{9C90F7D2-CAAA-4E66-AC5E-2D0C305DE461}" srcOrd="1" destOrd="0" parTransId="{55927228-B256-4C7E-8E2C-74E53583D899}" sibTransId="{987E3651-F4D9-4F6F-83AA-0EE43B7EB073}"/>
    <dgm:cxn modelId="{4FD85B1B-E9B5-4465-845C-2E63BE169183}" type="presOf" srcId="{D3994FCE-A191-45A7-A571-8382B7D2D430}" destId="{B2749F73-BF10-48E3-A474-B2FCB72991A6}" srcOrd="0" destOrd="0" presId="urn:microsoft.com/office/officeart/2005/8/layout/orgChart1"/>
    <dgm:cxn modelId="{5CAFFCE0-4710-4A6E-A8DA-9B1D5E90D572}" srcId="{D20E2559-5E49-4520-833F-A683500C2600}" destId="{0A0EBA42-70F0-4E4E-AB95-1B57888DDC86}" srcOrd="2" destOrd="0" parTransId="{C47D0CA9-03A8-4CAD-B992-B95F74DD0269}" sibTransId="{20593333-4404-444D-9E23-34C59B75AD05}"/>
    <dgm:cxn modelId="{4E09610B-07B2-45FA-BE07-B7BC9AFA3304}" type="presOf" srcId="{227015E9-5327-49DB-8873-86FC90A9F874}" destId="{61AE7190-3F59-48C8-AD16-C39257E31D16}" srcOrd="0" destOrd="0" presId="urn:microsoft.com/office/officeart/2005/8/layout/orgChart1"/>
    <dgm:cxn modelId="{F34E5814-9B5B-45CC-ACBF-0FF0037FD9D9}" type="presOf" srcId="{FFA2B492-BCBF-4021-8A62-D94096444031}" destId="{22DDECD1-B254-4055-8090-A2BC94605867}" srcOrd="1" destOrd="0" presId="urn:microsoft.com/office/officeart/2005/8/layout/orgChart1"/>
    <dgm:cxn modelId="{6F7B46CA-0CF4-4CA9-A675-9C1246A18A61}" type="presOf" srcId="{5CDF8122-C492-44DC-9BF9-D2A8A394F432}" destId="{3C59D1B6-19F9-4876-9A58-413008879FF2}" srcOrd="1" destOrd="0" presId="urn:microsoft.com/office/officeart/2005/8/layout/orgChart1"/>
    <dgm:cxn modelId="{51D51763-5ABB-4921-8994-5F8D30C4F255}" type="presOf" srcId="{4791EBB3-CB1D-4FDB-87BD-786917D9867C}" destId="{A1F6E96E-261B-4EC4-B81A-2029990FA5EF}" srcOrd="0" destOrd="0" presId="urn:microsoft.com/office/officeart/2005/8/layout/orgChart1"/>
    <dgm:cxn modelId="{6AD5DBEF-8FD4-434E-81D8-8CBE7338FFFF}" type="presOf" srcId="{5B5302B5-DC65-4B18-B4A9-6B4098F781C2}" destId="{A59AAC99-1B69-4150-A9FC-6DB949E2A6BE}" srcOrd="0" destOrd="0" presId="urn:microsoft.com/office/officeart/2005/8/layout/orgChart1"/>
    <dgm:cxn modelId="{8836F00A-06CF-4292-B7F8-08897AC78810}" srcId="{C81D7CCD-ECF8-4388-9FAB-3F0A08F4A755}" destId="{3EA18CD0-947F-4DBE-9CB8-611E0BFC16FF}" srcOrd="0" destOrd="0" parTransId="{D0C5BDCF-FC5A-42A1-A5F2-D41D1B19AD18}" sibTransId="{DF77264E-996A-4112-AAB1-F1ACF7356944}"/>
    <dgm:cxn modelId="{552E74C9-CA1A-4A02-9BEC-879CBAFE0EA5}" srcId="{FFA2B492-BCBF-4021-8A62-D94096444031}" destId="{E86EAEC6-A44E-4940-9927-828BFDFEB30B}" srcOrd="2" destOrd="0" parTransId="{23516652-24B3-437F-9B7A-24B9DEBE01AD}" sibTransId="{4EDE102A-68CC-45AF-9615-7077BCFCC2E1}"/>
    <dgm:cxn modelId="{5C7B49EC-4218-413E-A458-877B0634A3C6}" type="presOf" srcId="{0B5E4422-64FE-4D8A-8065-27B03F8DFA1B}" destId="{B0CF4184-EF9B-4879-9B3E-A9AACB0A7229}" srcOrd="0" destOrd="0" presId="urn:microsoft.com/office/officeart/2005/8/layout/orgChart1"/>
    <dgm:cxn modelId="{E60FA16C-E700-4E4F-B7C8-08287ACD162F}" type="presOf" srcId="{3C74A57C-A8F5-4465-AE3E-BBE2B2758B13}" destId="{9F89F793-7169-4376-802D-4FA505ED9F1E}" srcOrd="0" destOrd="0" presId="urn:microsoft.com/office/officeart/2005/8/layout/orgChart1"/>
    <dgm:cxn modelId="{105A7A7E-FD57-4D61-A00C-5073C6B4470A}" type="presOf" srcId="{F1429F56-55B1-4D76-94C2-5CE61BC1A0AE}" destId="{B5ABDBC2-CE3C-4C9F-AB67-8638DAB21BAD}" srcOrd="0" destOrd="0" presId="urn:microsoft.com/office/officeart/2005/8/layout/orgChart1"/>
    <dgm:cxn modelId="{C070273C-95EF-4BA9-BBD0-5A90813E4044}" type="presOf" srcId="{D20E2559-5E49-4520-833F-A683500C2600}" destId="{282CB013-7C80-4079-9099-6B2EF693E53A}" srcOrd="0" destOrd="0" presId="urn:microsoft.com/office/officeart/2005/8/layout/orgChart1"/>
    <dgm:cxn modelId="{728A3F7F-7059-4BF7-B5BB-05990B03BD36}" type="presOf" srcId="{95252A21-21F7-4D54-8B95-7976292309FC}" destId="{46499E2D-9B12-4891-B366-DAEED3AF41BC}" srcOrd="0" destOrd="0" presId="urn:microsoft.com/office/officeart/2005/8/layout/orgChart1"/>
    <dgm:cxn modelId="{70975776-940E-42FA-A979-90B50CF92F54}" type="presOf" srcId="{96350A0A-74CD-484C-BD38-2500074A6EB5}" destId="{4FC629BB-7844-41EA-9955-B1D8113311FC}" srcOrd="0" destOrd="0" presId="urn:microsoft.com/office/officeart/2005/8/layout/orgChart1"/>
    <dgm:cxn modelId="{F7B6FC21-F3B9-4905-8964-5FF3FF7584E2}" type="presOf" srcId="{A5A937A8-EF6D-4EDC-AAE5-58F2684485DE}" destId="{D0A09E57-71D7-43FA-92F5-2477171D4444}" srcOrd="1" destOrd="0" presId="urn:microsoft.com/office/officeart/2005/8/layout/orgChart1"/>
    <dgm:cxn modelId="{76E0CD7F-3EFC-428D-ABB4-B288C0BB997D}" type="presOf" srcId="{17528487-A958-4F77-9734-E2C1F1CDC1AE}" destId="{F58DC71C-3F62-4F8F-B40B-25DC7EC8719D}" srcOrd="1" destOrd="0" presId="urn:microsoft.com/office/officeart/2005/8/layout/orgChart1"/>
    <dgm:cxn modelId="{422C6AF3-256A-4727-8261-194B38335597}" type="presOf" srcId="{D03620AD-A078-4F47-9851-5F65AC04BB20}" destId="{8002F91E-B8D5-42D9-84B7-D0AD34C40AC2}" srcOrd="0" destOrd="0" presId="urn:microsoft.com/office/officeart/2005/8/layout/orgChart1"/>
    <dgm:cxn modelId="{3B3DE5DD-99B7-4540-9A55-627BE0829907}" type="presOf" srcId="{C47D0CA9-03A8-4CAD-B992-B95F74DD0269}" destId="{E27E4A61-DB80-4F72-B523-7928BB7FE7CE}" srcOrd="0" destOrd="0" presId="urn:microsoft.com/office/officeart/2005/8/layout/orgChart1"/>
    <dgm:cxn modelId="{EDC7E759-CF84-4512-A1F4-8DDF8579797D}" type="presOf" srcId="{AEFA538E-852D-4AE9-AC78-C8CB700ADAFA}" destId="{7CCE6120-4680-4441-97D7-A0A3FFDF4350}" srcOrd="0" destOrd="0" presId="urn:microsoft.com/office/officeart/2005/8/layout/orgChart1"/>
    <dgm:cxn modelId="{EA505C34-7BE8-4724-B1FF-BD740631F863}" type="presParOf" srcId="{A72AA5DE-1415-409D-AFB3-F2AA841D25C2}" destId="{898B347A-02F3-4409-8844-A9F2B63634A9}" srcOrd="0" destOrd="0" presId="urn:microsoft.com/office/officeart/2005/8/layout/orgChart1"/>
    <dgm:cxn modelId="{3FB2DEAD-31CF-4245-A390-E1553E420D58}" type="presParOf" srcId="{898B347A-02F3-4409-8844-A9F2B63634A9}" destId="{2987A5EA-671F-4558-8371-D12F9221FF2F}" srcOrd="0" destOrd="0" presId="urn:microsoft.com/office/officeart/2005/8/layout/orgChart1"/>
    <dgm:cxn modelId="{DDFE9637-B35D-49AF-AD19-213FCBC74E9B}" type="presParOf" srcId="{2987A5EA-671F-4558-8371-D12F9221FF2F}" destId="{51545A71-972A-4958-965A-8F4DEBD8332E}" srcOrd="0" destOrd="0" presId="urn:microsoft.com/office/officeart/2005/8/layout/orgChart1"/>
    <dgm:cxn modelId="{87152B6D-E6F8-4FA6-BE3A-DA19ED67BB1D}" type="presParOf" srcId="{2987A5EA-671F-4558-8371-D12F9221FF2F}" destId="{F3D60DD3-70F7-4558-B545-8E12D8C23BA2}" srcOrd="1" destOrd="0" presId="urn:microsoft.com/office/officeart/2005/8/layout/orgChart1"/>
    <dgm:cxn modelId="{F8C77047-B574-48BF-BF6E-585DC64D421F}" type="presParOf" srcId="{898B347A-02F3-4409-8844-A9F2B63634A9}" destId="{72CD72F6-09EB-4230-9984-3784AA88585D}" srcOrd="1" destOrd="0" presId="urn:microsoft.com/office/officeart/2005/8/layout/orgChart1"/>
    <dgm:cxn modelId="{FF5843E8-A064-4F4D-8B79-F1AB71D3A2C4}" type="presParOf" srcId="{72CD72F6-09EB-4230-9984-3784AA88585D}" destId="{F71BC3C9-D6F1-4C85-A678-FACD6E06EA69}" srcOrd="0" destOrd="0" presId="urn:microsoft.com/office/officeart/2005/8/layout/orgChart1"/>
    <dgm:cxn modelId="{C0CE2E2D-6949-43CE-8E66-28A566D2041D}" type="presParOf" srcId="{72CD72F6-09EB-4230-9984-3784AA88585D}" destId="{C595FCA7-F38F-4621-BD1F-4DECAA83BE88}" srcOrd="1" destOrd="0" presId="urn:microsoft.com/office/officeart/2005/8/layout/orgChart1"/>
    <dgm:cxn modelId="{F27F2BEA-9740-4676-AD0E-F3ECA07609A0}" type="presParOf" srcId="{C595FCA7-F38F-4621-BD1F-4DECAA83BE88}" destId="{4E9C3356-E75E-42C1-B948-CB6487AA80DA}" srcOrd="0" destOrd="0" presId="urn:microsoft.com/office/officeart/2005/8/layout/orgChart1"/>
    <dgm:cxn modelId="{6458B183-B85A-422B-9CF6-64E55A134853}" type="presParOf" srcId="{4E9C3356-E75E-42C1-B948-CB6487AA80DA}" destId="{282CB013-7C80-4079-9099-6B2EF693E53A}" srcOrd="0" destOrd="0" presId="urn:microsoft.com/office/officeart/2005/8/layout/orgChart1"/>
    <dgm:cxn modelId="{050EA0C8-C5FF-4D58-BD11-0ABD8499F3CB}" type="presParOf" srcId="{4E9C3356-E75E-42C1-B948-CB6487AA80DA}" destId="{2AC96CA0-DF53-4393-81BD-C706CECF97C5}" srcOrd="1" destOrd="0" presId="urn:microsoft.com/office/officeart/2005/8/layout/orgChart1"/>
    <dgm:cxn modelId="{4F85F55E-BE38-433E-A95E-473A90F122CC}" type="presParOf" srcId="{C595FCA7-F38F-4621-BD1F-4DECAA83BE88}" destId="{027444BD-172B-4D0A-9328-B05A40ED4160}" srcOrd="1" destOrd="0" presId="urn:microsoft.com/office/officeart/2005/8/layout/orgChart1"/>
    <dgm:cxn modelId="{5D4DFA0F-AF76-46A0-AE33-5909529C4629}" type="presParOf" srcId="{027444BD-172B-4D0A-9328-B05A40ED4160}" destId="{C1DAB826-F496-4F51-BD34-0D4B8432F4D8}" srcOrd="0" destOrd="0" presId="urn:microsoft.com/office/officeart/2005/8/layout/orgChart1"/>
    <dgm:cxn modelId="{8FCC3CAA-661B-408F-A388-C5FAE1A33993}" type="presParOf" srcId="{027444BD-172B-4D0A-9328-B05A40ED4160}" destId="{422C5242-85BC-42FB-85CC-BE755094CB71}" srcOrd="1" destOrd="0" presId="urn:microsoft.com/office/officeart/2005/8/layout/orgChart1"/>
    <dgm:cxn modelId="{C6D8C4E4-27F2-4514-8925-603C830D9E8D}" type="presParOf" srcId="{422C5242-85BC-42FB-85CC-BE755094CB71}" destId="{1F933A19-AE4A-46E3-95EA-62A14C971907}" srcOrd="0" destOrd="0" presId="urn:microsoft.com/office/officeart/2005/8/layout/orgChart1"/>
    <dgm:cxn modelId="{1458A674-2A48-4100-8127-42D96EF30A2B}" type="presParOf" srcId="{1F933A19-AE4A-46E3-95EA-62A14C971907}" destId="{579CB2F5-72BD-44E0-B696-CDCB0BB79741}" srcOrd="0" destOrd="0" presId="urn:microsoft.com/office/officeart/2005/8/layout/orgChart1"/>
    <dgm:cxn modelId="{5EF847D0-EB18-4BF0-A5A4-8AE9937798DB}" type="presParOf" srcId="{1F933A19-AE4A-46E3-95EA-62A14C971907}" destId="{F58DC71C-3F62-4F8F-B40B-25DC7EC8719D}" srcOrd="1" destOrd="0" presId="urn:microsoft.com/office/officeart/2005/8/layout/orgChart1"/>
    <dgm:cxn modelId="{74C2F1E2-6DC1-4F91-B0C8-1DB363D66D99}" type="presParOf" srcId="{422C5242-85BC-42FB-85CC-BE755094CB71}" destId="{47A09ACE-1CD4-4010-B81F-57C1A01F7F9D}" srcOrd="1" destOrd="0" presId="urn:microsoft.com/office/officeart/2005/8/layout/orgChart1"/>
    <dgm:cxn modelId="{E5893942-F4A4-4E8C-980F-EC529AB6C4FC}" type="presParOf" srcId="{47A09ACE-1CD4-4010-B81F-57C1A01F7F9D}" destId="{F986F853-342B-4A55-8B22-9D3CC318F81A}" srcOrd="0" destOrd="0" presId="urn:microsoft.com/office/officeart/2005/8/layout/orgChart1"/>
    <dgm:cxn modelId="{3BC7B46E-C916-454A-953C-73D8936C0472}" type="presParOf" srcId="{47A09ACE-1CD4-4010-B81F-57C1A01F7F9D}" destId="{6F8FF5F1-D073-4B41-946B-BCD4DA8515DD}" srcOrd="1" destOrd="0" presId="urn:microsoft.com/office/officeart/2005/8/layout/orgChart1"/>
    <dgm:cxn modelId="{80615992-0C6E-43F3-A5C6-F1B94F6D98CE}" type="presParOf" srcId="{6F8FF5F1-D073-4B41-946B-BCD4DA8515DD}" destId="{A587CD7F-2D0D-4579-A5EA-A4E8D1B375D1}" srcOrd="0" destOrd="0" presId="urn:microsoft.com/office/officeart/2005/8/layout/orgChart1"/>
    <dgm:cxn modelId="{900234C7-4F6E-4C6C-BB54-EB8529C5D5C1}" type="presParOf" srcId="{A587CD7F-2D0D-4579-A5EA-A4E8D1B375D1}" destId="{9F89F793-7169-4376-802D-4FA505ED9F1E}" srcOrd="0" destOrd="0" presId="urn:microsoft.com/office/officeart/2005/8/layout/orgChart1"/>
    <dgm:cxn modelId="{9003D90A-0521-43D3-B108-900CF12419AA}" type="presParOf" srcId="{A587CD7F-2D0D-4579-A5EA-A4E8D1B375D1}" destId="{A5FC966A-9115-47C4-9DBC-D72E37A769E0}" srcOrd="1" destOrd="0" presId="urn:microsoft.com/office/officeart/2005/8/layout/orgChart1"/>
    <dgm:cxn modelId="{C94F88D7-3319-474E-B9F2-DCEBE96BD624}" type="presParOf" srcId="{6F8FF5F1-D073-4B41-946B-BCD4DA8515DD}" destId="{11689241-CD56-40FD-BAAB-E9EC5B392219}" srcOrd="1" destOrd="0" presId="urn:microsoft.com/office/officeart/2005/8/layout/orgChart1"/>
    <dgm:cxn modelId="{3BECAC45-AA07-454B-96E0-1E766185A7F3}" type="presParOf" srcId="{6F8FF5F1-D073-4B41-946B-BCD4DA8515DD}" destId="{2DB9AD15-5FE2-4052-B4FF-71ACE8C631CA}" srcOrd="2" destOrd="0" presId="urn:microsoft.com/office/officeart/2005/8/layout/orgChart1"/>
    <dgm:cxn modelId="{A8AC97B1-9E7D-4BE0-8465-7A87555E39CC}" type="presParOf" srcId="{47A09ACE-1CD4-4010-B81F-57C1A01F7F9D}" destId="{435CA5CF-EABE-46C3-8B61-444F11455829}" srcOrd="2" destOrd="0" presId="urn:microsoft.com/office/officeart/2005/8/layout/orgChart1"/>
    <dgm:cxn modelId="{44ADC50D-590E-4359-9E15-5131AFC61982}" type="presParOf" srcId="{47A09ACE-1CD4-4010-B81F-57C1A01F7F9D}" destId="{D10A9FB0-2D7D-4308-ABC5-4A3C729D2E60}" srcOrd="3" destOrd="0" presId="urn:microsoft.com/office/officeart/2005/8/layout/orgChart1"/>
    <dgm:cxn modelId="{237A51FB-F209-4638-8B7A-0A06B5016A1F}" type="presParOf" srcId="{D10A9FB0-2D7D-4308-ABC5-4A3C729D2E60}" destId="{7851485E-70DF-426F-9A58-CC814E035E42}" srcOrd="0" destOrd="0" presId="urn:microsoft.com/office/officeart/2005/8/layout/orgChart1"/>
    <dgm:cxn modelId="{2F969599-0797-4ED4-9844-F9121395AA80}" type="presParOf" srcId="{7851485E-70DF-426F-9A58-CC814E035E42}" destId="{1A926318-724F-4D79-B079-C78D6B77AD56}" srcOrd="0" destOrd="0" presId="urn:microsoft.com/office/officeart/2005/8/layout/orgChart1"/>
    <dgm:cxn modelId="{3B0121A5-EA13-4F7A-9A83-A136CD97BC9C}" type="presParOf" srcId="{7851485E-70DF-426F-9A58-CC814E035E42}" destId="{22DDECD1-B254-4055-8090-A2BC94605867}" srcOrd="1" destOrd="0" presId="urn:microsoft.com/office/officeart/2005/8/layout/orgChart1"/>
    <dgm:cxn modelId="{E6536931-2AC9-4942-A885-93DEFD50FC8E}" type="presParOf" srcId="{D10A9FB0-2D7D-4308-ABC5-4A3C729D2E60}" destId="{B2F17F19-6EA4-42D0-96E4-7FDFB20B9B7B}" srcOrd="1" destOrd="0" presId="urn:microsoft.com/office/officeart/2005/8/layout/orgChart1"/>
    <dgm:cxn modelId="{6B4F5005-C9CA-4084-9416-5067B02299CA}" type="presParOf" srcId="{B2F17F19-6EA4-42D0-96E4-7FDFB20B9B7B}" destId="{B0CF4184-EF9B-4879-9B3E-A9AACB0A7229}" srcOrd="0" destOrd="0" presId="urn:microsoft.com/office/officeart/2005/8/layout/orgChart1"/>
    <dgm:cxn modelId="{5614D2B1-9E93-4F96-A062-644BB2E5EA9A}" type="presParOf" srcId="{B2F17F19-6EA4-42D0-96E4-7FDFB20B9B7B}" destId="{65AC0DDF-D474-4107-92DD-14690ACDE24D}" srcOrd="1" destOrd="0" presId="urn:microsoft.com/office/officeart/2005/8/layout/orgChart1"/>
    <dgm:cxn modelId="{645B5350-5F23-4166-899C-45D947E0463E}" type="presParOf" srcId="{65AC0DDF-D474-4107-92DD-14690ACDE24D}" destId="{FD3F56ED-AF24-4200-B684-BA24CCE7FF90}" srcOrd="0" destOrd="0" presId="urn:microsoft.com/office/officeart/2005/8/layout/orgChart1"/>
    <dgm:cxn modelId="{5EB4D219-71EE-4E4B-9EF6-074AAE8F4157}" type="presParOf" srcId="{FD3F56ED-AF24-4200-B684-BA24CCE7FF90}" destId="{4FC629BB-7844-41EA-9955-B1D8113311FC}" srcOrd="0" destOrd="0" presId="urn:microsoft.com/office/officeart/2005/8/layout/orgChart1"/>
    <dgm:cxn modelId="{995D076A-B778-4B1D-8D38-A4B91D092FA7}" type="presParOf" srcId="{FD3F56ED-AF24-4200-B684-BA24CCE7FF90}" destId="{3883A881-F38D-4E4F-B5D0-8442AB273EC4}" srcOrd="1" destOrd="0" presId="urn:microsoft.com/office/officeart/2005/8/layout/orgChart1"/>
    <dgm:cxn modelId="{D1BFE991-CE4E-485B-880E-A0E3BE762C4E}" type="presParOf" srcId="{65AC0DDF-D474-4107-92DD-14690ACDE24D}" destId="{4D072981-1BBE-4386-937A-450881A30B0C}" srcOrd="1" destOrd="0" presId="urn:microsoft.com/office/officeart/2005/8/layout/orgChart1"/>
    <dgm:cxn modelId="{66EB401A-B7AE-4489-89CC-B61F38426959}" type="presParOf" srcId="{65AC0DDF-D474-4107-92DD-14690ACDE24D}" destId="{5E7C5BBD-F5E5-4FD9-94D9-8D2EDC645B79}" srcOrd="2" destOrd="0" presId="urn:microsoft.com/office/officeart/2005/8/layout/orgChart1"/>
    <dgm:cxn modelId="{2F168B24-E412-49AE-9D49-24D01ACDC36B}" type="presParOf" srcId="{B2F17F19-6EA4-42D0-96E4-7FDFB20B9B7B}" destId="{A59AAC99-1B69-4150-A9FC-6DB949E2A6BE}" srcOrd="2" destOrd="0" presId="urn:microsoft.com/office/officeart/2005/8/layout/orgChart1"/>
    <dgm:cxn modelId="{B99C45A7-6087-43C5-A462-7EE41477E828}" type="presParOf" srcId="{B2F17F19-6EA4-42D0-96E4-7FDFB20B9B7B}" destId="{0B109C60-D5EC-4C68-A14F-07F825F837CA}" srcOrd="3" destOrd="0" presId="urn:microsoft.com/office/officeart/2005/8/layout/orgChart1"/>
    <dgm:cxn modelId="{7D223E68-F97A-4764-8E6C-63C6E9037C72}" type="presParOf" srcId="{0B109C60-D5EC-4C68-A14F-07F825F837CA}" destId="{A46D2432-4E35-4458-A014-5358C99F46F7}" srcOrd="0" destOrd="0" presId="urn:microsoft.com/office/officeart/2005/8/layout/orgChart1"/>
    <dgm:cxn modelId="{06A33B60-F449-43A2-A8BF-3F0EDFD34A6E}" type="presParOf" srcId="{A46D2432-4E35-4458-A014-5358C99F46F7}" destId="{7D94AD45-5BF8-4157-8741-D5B15D223E52}" srcOrd="0" destOrd="0" presId="urn:microsoft.com/office/officeart/2005/8/layout/orgChart1"/>
    <dgm:cxn modelId="{20203136-E5D6-4BBC-A6F2-5824480E32E1}" type="presParOf" srcId="{A46D2432-4E35-4458-A014-5358C99F46F7}" destId="{5E350564-C15B-4652-A0E7-F552916EA461}" srcOrd="1" destOrd="0" presId="urn:microsoft.com/office/officeart/2005/8/layout/orgChart1"/>
    <dgm:cxn modelId="{37704D37-6664-43EE-AE33-4FE1FC9CF68D}" type="presParOf" srcId="{0B109C60-D5EC-4C68-A14F-07F825F837CA}" destId="{68781B16-839B-4B82-A177-13ABB685B059}" srcOrd="1" destOrd="0" presId="urn:microsoft.com/office/officeart/2005/8/layout/orgChart1"/>
    <dgm:cxn modelId="{C9EF6C52-F38E-4BDA-92BA-A6A1DCAC09FC}" type="presParOf" srcId="{0B109C60-D5EC-4C68-A14F-07F825F837CA}" destId="{02C77570-1B49-4386-A3DB-C815BECE75EE}" srcOrd="2" destOrd="0" presId="urn:microsoft.com/office/officeart/2005/8/layout/orgChart1"/>
    <dgm:cxn modelId="{8050CDEF-9300-4CB7-B808-04238D2983F9}" type="presParOf" srcId="{B2F17F19-6EA4-42D0-96E4-7FDFB20B9B7B}" destId="{4D1D51D0-6056-4917-ACB3-5831AC7EE5CE}" srcOrd="4" destOrd="0" presId="urn:microsoft.com/office/officeart/2005/8/layout/orgChart1"/>
    <dgm:cxn modelId="{59DE71BC-A4E9-4DDD-AA86-599CEC28C036}" type="presParOf" srcId="{B2F17F19-6EA4-42D0-96E4-7FDFB20B9B7B}" destId="{D0A98A68-554A-4736-89DF-34AF5E3D2F43}" srcOrd="5" destOrd="0" presId="urn:microsoft.com/office/officeart/2005/8/layout/orgChart1"/>
    <dgm:cxn modelId="{88B9FD25-72E9-4081-92E3-7F6ADB0A4B72}" type="presParOf" srcId="{D0A98A68-554A-4736-89DF-34AF5E3D2F43}" destId="{4F5D6B0D-C288-4DC7-BEF2-F67AE6C3A801}" srcOrd="0" destOrd="0" presId="urn:microsoft.com/office/officeart/2005/8/layout/orgChart1"/>
    <dgm:cxn modelId="{940CDBFB-8F23-40AD-BAA3-A7AA13EFDE4E}" type="presParOf" srcId="{4F5D6B0D-C288-4DC7-BEF2-F67AE6C3A801}" destId="{6C3303B4-09DF-4B99-80B6-66D876F6EA9F}" srcOrd="0" destOrd="0" presId="urn:microsoft.com/office/officeart/2005/8/layout/orgChart1"/>
    <dgm:cxn modelId="{BC813610-383F-497D-B1D7-98D3007342AA}" type="presParOf" srcId="{4F5D6B0D-C288-4DC7-BEF2-F67AE6C3A801}" destId="{CF6C9898-B472-4C15-A72D-65A0506AE040}" srcOrd="1" destOrd="0" presId="urn:microsoft.com/office/officeart/2005/8/layout/orgChart1"/>
    <dgm:cxn modelId="{E4A7AC90-DCC7-49E5-B81D-53EC0113B8C9}" type="presParOf" srcId="{D0A98A68-554A-4736-89DF-34AF5E3D2F43}" destId="{7851B45F-C172-4B48-94D0-DD170B02517C}" srcOrd="1" destOrd="0" presId="urn:microsoft.com/office/officeart/2005/8/layout/orgChart1"/>
    <dgm:cxn modelId="{519AE308-9204-465A-A741-9B7244D745A9}" type="presParOf" srcId="{D0A98A68-554A-4736-89DF-34AF5E3D2F43}" destId="{FAEBD59C-7362-41C1-982F-8665262C2A75}" srcOrd="2" destOrd="0" presId="urn:microsoft.com/office/officeart/2005/8/layout/orgChart1"/>
    <dgm:cxn modelId="{D5CB03FB-AD26-46CF-A35E-08844170CF56}" type="presParOf" srcId="{D10A9FB0-2D7D-4308-ABC5-4A3C729D2E60}" destId="{FC928F0A-7AC0-44E0-BBCB-32E48DC18354}" srcOrd="2" destOrd="0" presId="urn:microsoft.com/office/officeart/2005/8/layout/orgChart1"/>
    <dgm:cxn modelId="{B494E8A7-EE93-4FE3-8213-E2DBEC579BFD}" type="presParOf" srcId="{422C5242-85BC-42FB-85CC-BE755094CB71}" destId="{C4ED9162-57E6-4538-87AD-595B977C0516}" srcOrd="2" destOrd="0" presId="urn:microsoft.com/office/officeart/2005/8/layout/orgChart1"/>
    <dgm:cxn modelId="{698C9380-7B8F-41D4-BEF7-481AA5FC575B}" type="presParOf" srcId="{027444BD-172B-4D0A-9328-B05A40ED4160}" destId="{46499E2D-9B12-4891-B366-DAEED3AF41BC}" srcOrd="2" destOrd="0" presId="urn:microsoft.com/office/officeart/2005/8/layout/orgChart1"/>
    <dgm:cxn modelId="{54F03357-223D-41FF-BF89-7913B95B432F}" type="presParOf" srcId="{027444BD-172B-4D0A-9328-B05A40ED4160}" destId="{EFCDCB35-23A8-46C3-8B82-F7F749FEED83}" srcOrd="3" destOrd="0" presId="urn:microsoft.com/office/officeart/2005/8/layout/orgChart1"/>
    <dgm:cxn modelId="{702A98F0-662C-44CD-A5EE-C66184C779EC}" type="presParOf" srcId="{EFCDCB35-23A8-46C3-8B82-F7F749FEED83}" destId="{CAD33C8A-07F8-46F5-9956-3D5771763387}" srcOrd="0" destOrd="0" presId="urn:microsoft.com/office/officeart/2005/8/layout/orgChart1"/>
    <dgm:cxn modelId="{66C03AFC-970D-4110-AD76-C46C37F716D8}" type="presParOf" srcId="{CAD33C8A-07F8-46F5-9956-3D5771763387}" destId="{2FBA05EA-C943-43E5-B94D-3BC2912E1A49}" srcOrd="0" destOrd="0" presId="urn:microsoft.com/office/officeart/2005/8/layout/orgChart1"/>
    <dgm:cxn modelId="{AECBED1D-616A-4029-BECB-CCBA93FF8A04}" type="presParOf" srcId="{CAD33C8A-07F8-46F5-9956-3D5771763387}" destId="{3C59D1B6-19F9-4876-9A58-413008879FF2}" srcOrd="1" destOrd="0" presId="urn:microsoft.com/office/officeart/2005/8/layout/orgChart1"/>
    <dgm:cxn modelId="{8B66A53A-809A-4E23-907C-991ADB2DA002}" type="presParOf" srcId="{EFCDCB35-23A8-46C3-8B82-F7F749FEED83}" destId="{707BAC75-B4EB-4E82-8E96-908110CC795A}" srcOrd="1" destOrd="0" presId="urn:microsoft.com/office/officeart/2005/8/layout/orgChart1"/>
    <dgm:cxn modelId="{B757BCA9-3EAD-460F-9E42-F660D11C9F10}" type="presParOf" srcId="{707BAC75-B4EB-4E82-8E96-908110CC795A}" destId="{B5ABDBC2-CE3C-4C9F-AB67-8638DAB21BAD}" srcOrd="0" destOrd="0" presId="urn:microsoft.com/office/officeart/2005/8/layout/orgChart1"/>
    <dgm:cxn modelId="{8728C61D-A715-47D4-A191-3805CE3988DF}" type="presParOf" srcId="{707BAC75-B4EB-4E82-8E96-908110CC795A}" destId="{0DCF793F-C47D-4951-BAE4-E445CFDCF7FF}" srcOrd="1" destOrd="0" presId="urn:microsoft.com/office/officeart/2005/8/layout/orgChart1"/>
    <dgm:cxn modelId="{A5F5F93A-5F0B-41EA-B72B-DD90AFA8A5AA}" type="presParOf" srcId="{0DCF793F-C47D-4951-BAE4-E445CFDCF7FF}" destId="{04BA9965-EB9E-4311-89D1-DEABE2E63965}" srcOrd="0" destOrd="0" presId="urn:microsoft.com/office/officeart/2005/8/layout/orgChart1"/>
    <dgm:cxn modelId="{AEED9CBB-5793-4405-A40A-7510DD28CD81}" type="presParOf" srcId="{04BA9965-EB9E-4311-89D1-DEABE2E63965}" destId="{B2749F73-BF10-48E3-A474-B2FCB72991A6}" srcOrd="0" destOrd="0" presId="urn:microsoft.com/office/officeart/2005/8/layout/orgChart1"/>
    <dgm:cxn modelId="{EED71907-6C1A-45EB-B2B4-5C999C9FA860}" type="presParOf" srcId="{04BA9965-EB9E-4311-89D1-DEABE2E63965}" destId="{6F459A03-0AEC-46D5-A751-83522B18D135}" srcOrd="1" destOrd="0" presId="urn:microsoft.com/office/officeart/2005/8/layout/orgChart1"/>
    <dgm:cxn modelId="{9211C6A7-D4DF-44F3-8075-5ED0878B5C5D}" type="presParOf" srcId="{0DCF793F-C47D-4951-BAE4-E445CFDCF7FF}" destId="{82451689-7EDB-4541-8A37-C6F16EFFFCDB}" srcOrd="1" destOrd="0" presId="urn:microsoft.com/office/officeart/2005/8/layout/orgChart1"/>
    <dgm:cxn modelId="{09E46BE0-D5D4-41F1-839D-16BC59763A11}" type="presParOf" srcId="{0DCF793F-C47D-4951-BAE4-E445CFDCF7FF}" destId="{E61741CE-1C66-42C1-A610-5230FED5F0A3}" srcOrd="2" destOrd="0" presId="urn:microsoft.com/office/officeart/2005/8/layout/orgChart1"/>
    <dgm:cxn modelId="{05C06145-2DD3-40ED-B423-B145FE01E912}" type="presParOf" srcId="{707BAC75-B4EB-4E82-8E96-908110CC795A}" destId="{7CCE6120-4680-4441-97D7-A0A3FFDF4350}" srcOrd="2" destOrd="0" presId="urn:microsoft.com/office/officeart/2005/8/layout/orgChart1"/>
    <dgm:cxn modelId="{C9D6B048-6686-4B6E-8B61-8AEFB68D9FF2}" type="presParOf" srcId="{707BAC75-B4EB-4E82-8E96-908110CC795A}" destId="{3C6BA5B6-2139-44A3-B4E3-31E755B7C374}" srcOrd="3" destOrd="0" presId="urn:microsoft.com/office/officeart/2005/8/layout/orgChart1"/>
    <dgm:cxn modelId="{8F8A2405-BA0F-4F2D-9D98-DEDB94709CBC}" type="presParOf" srcId="{3C6BA5B6-2139-44A3-B4E3-31E755B7C374}" destId="{7F60833C-0035-4D99-A5E2-40C090FAB450}" srcOrd="0" destOrd="0" presId="urn:microsoft.com/office/officeart/2005/8/layout/orgChart1"/>
    <dgm:cxn modelId="{3A7B3E69-BF40-4A3C-B8FB-1C7F6D5035D0}" type="presParOf" srcId="{7F60833C-0035-4D99-A5E2-40C090FAB450}" destId="{A1F6E96E-261B-4EC4-B81A-2029990FA5EF}" srcOrd="0" destOrd="0" presId="urn:microsoft.com/office/officeart/2005/8/layout/orgChart1"/>
    <dgm:cxn modelId="{C3B4B03F-4964-4A9D-BF0B-FB7CCADE2F47}" type="presParOf" srcId="{7F60833C-0035-4D99-A5E2-40C090FAB450}" destId="{10589231-3E06-4EB0-A794-D5B757F7EE6C}" srcOrd="1" destOrd="0" presId="urn:microsoft.com/office/officeart/2005/8/layout/orgChart1"/>
    <dgm:cxn modelId="{F5DD3677-BA3C-4EC4-B5B6-B5D87C8416CE}" type="presParOf" srcId="{3C6BA5B6-2139-44A3-B4E3-31E755B7C374}" destId="{B6AB140C-F231-4207-A9E1-AA2C6CF85535}" srcOrd="1" destOrd="0" presId="urn:microsoft.com/office/officeart/2005/8/layout/orgChart1"/>
    <dgm:cxn modelId="{955F7E67-DDE7-4137-9B14-E67B86BD37D5}" type="presParOf" srcId="{3C6BA5B6-2139-44A3-B4E3-31E755B7C374}" destId="{58CE5A40-BB47-4470-8A0B-6A74EA8457FA}" srcOrd="2" destOrd="0" presId="urn:microsoft.com/office/officeart/2005/8/layout/orgChart1"/>
    <dgm:cxn modelId="{8176A8E6-885F-4F3D-95DA-BC4F4591C7D4}" type="presParOf" srcId="{707BAC75-B4EB-4E82-8E96-908110CC795A}" destId="{BC3136C1-9873-405D-8B91-93BE61E72B58}" srcOrd="4" destOrd="0" presId="urn:microsoft.com/office/officeart/2005/8/layout/orgChart1"/>
    <dgm:cxn modelId="{863B4C05-BF5C-4531-BEEE-6F89CB0C5D85}" type="presParOf" srcId="{707BAC75-B4EB-4E82-8E96-908110CC795A}" destId="{1B21A30C-2BA1-4873-92F0-1D04ABC09CCF}" srcOrd="5" destOrd="0" presId="urn:microsoft.com/office/officeart/2005/8/layout/orgChart1"/>
    <dgm:cxn modelId="{DEAD1344-34F8-4308-A27A-0BA8ED7CA5FF}" type="presParOf" srcId="{1B21A30C-2BA1-4873-92F0-1D04ABC09CCF}" destId="{4C1D2383-B0A1-4C02-AEB3-0B792FFB5CA7}" srcOrd="0" destOrd="0" presId="urn:microsoft.com/office/officeart/2005/8/layout/orgChart1"/>
    <dgm:cxn modelId="{B7C07AFB-BFC2-46EE-BC1F-DC08FC399323}" type="presParOf" srcId="{4C1D2383-B0A1-4C02-AEB3-0B792FFB5CA7}" destId="{995B8251-137E-4AB6-905E-ADD45B356A12}" srcOrd="0" destOrd="0" presId="urn:microsoft.com/office/officeart/2005/8/layout/orgChart1"/>
    <dgm:cxn modelId="{6C0C3D5A-BF88-4B44-99BA-ADE61FA878BB}" type="presParOf" srcId="{4C1D2383-B0A1-4C02-AEB3-0B792FFB5CA7}" destId="{C8ADD8C8-0D50-4F86-847C-16632454E36C}" srcOrd="1" destOrd="0" presId="urn:microsoft.com/office/officeart/2005/8/layout/orgChart1"/>
    <dgm:cxn modelId="{623B64C3-7131-44AB-B699-E46B4E05AB13}" type="presParOf" srcId="{1B21A30C-2BA1-4873-92F0-1D04ABC09CCF}" destId="{E0701E5C-0AF0-4E62-B155-E1116CEF2CF6}" srcOrd="1" destOrd="0" presId="urn:microsoft.com/office/officeart/2005/8/layout/orgChart1"/>
    <dgm:cxn modelId="{7FD67E84-A741-4AA7-88F1-D9D312697912}" type="presParOf" srcId="{E0701E5C-0AF0-4E62-B155-E1116CEF2CF6}" destId="{C09E788F-C0DD-4517-A5B1-FAF862E732DF}" srcOrd="0" destOrd="0" presId="urn:microsoft.com/office/officeart/2005/8/layout/orgChart1"/>
    <dgm:cxn modelId="{44D769CF-A140-40D8-92F4-13FDC30B9735}" type="presParOf" srcId="{E0701E5C-0AF0-4E62-B155-E1116CEF2CF6}" destId="{F7135A15-3B7F-49D7-9BCA-02EBB1E17810}" srcOrd="1" destOrd="0" presId="urn:microsoft.com/office/officeart/2005/8/layout/orgChart1"/>
    <dgm:cxn modelId="{4572C3D9-01BB-428A-8C76-282E889C5871}" type="presParOf" srcId="{F7135A15-3B7F-49D7-9BCA-02EBB1E17810}" destId="{6F592246-1C53-4384-91D2-802CC2AA33A4}" srcOrd="0" destOrd="0" presId="urn:microsoft.com/office/officeart/2005/8/layout/orgChart1"/>
    <dgm:cxn modelId="{F67CEC21-E73C-4A84-82C3-A7E678A70E7E}" type="presParOf" srcId="{6F592246-1C53-4384-91D2-802CC2AA33A4}" destId="{F0B53662-FA76-41E2-9185-87259185E6DF}" srcOrd="0" destOrd="0" presId="urn:microsoft.com/office/officeart/2005/8/layout/orgChart1"/>
    <dgm:cxn modelId="{783B2B34-29BB-4FA2-AE16-446D45919170}" type="presParOf" srcId="{6F592246-1C53-4384-91D2-802CC2AA33A4}" destId="{A69F1529-0692-4BC0-9EFF-903B211E5EDD}" srcOrd="1" destOrd="0" presId="urn:microsoft.com/office/officeart/2005/8/layout/orgChart1"/>
    <dgm:cxn modelId="{4FED38CB-AAF5-4C53-B27C-9DAD299C61D1}" type="presParOf" srcId="{F7135A15-3B7F-49D7-9BCA-02EBB1E17810}" destId="{18800432-CE41-42AA-AA68-E75A9F779848}" srcOrd="1" destOrd="0" presId="urn:microsoft.com/office/officeart/2005/8/layout/orgChart1"/>
    <dgm:cxn modelId="{2837AB6E-4270-4B77-BC98-73723B769BCE}" type="presParOf" srcId="{F7135A15-3B7F-49D7-9BCA-02EBB1E17810}" destId="{40D8F97F-88F1-4AC1-863D-74E999E8FDF2}" srcOrd="2" destOrd="0" presId="urn:microsoft.com/office/officeart/2005/8/layout/orgChart1"/>
    <dgm:cxn modelId="{34225D6E-579E-414C-9113-BDB6079637A0}" type="presParOf" srcId="{E0701E5C-0AF0-4E62-B155-E1116CEF2CF6}" destId="{C2584315-32BC-4E3B-87A7-0E14A0029852}" srcOrd="2" destOrd="0" presId="urn:microsoft.com/office/officeart/2005/8/layout/orgChart1"/>
    <dgm:cxn modelId="{F710926F-81AE-4E12-89C3-F200F2925B0E}" type="presParOf" srcId="{E0701E5C-0AF0-4E62-B155-E1116CEF2CF6}" destId="{97D94D16-8008-421F-AE63-55EF80EB5E31}" srcOrd="3" destOrd="0" presId="urn:microsoft.com/office/officeart/2005/8/layout/orgChart1"/>
    <dgm:cxn modelId="{C62C7169-700F-43F5-8F54-13A6077590BE}" type="presParOf" srcId="{97D94D16-8008-421F-AE63-55EF80EB5E31}" destId="{E2DA876A-9724-44A8-B560-835116569670}" srcOrd="0" destOrd="0" presId="urn:microsoft.com/office/officeart/2005/8/layout/orgChart1"/>
    <dgm:cxn modelId="{00B33492-7732-40E6-942A-8F83824F7C75}" type="presParOf" srcId="{E2DA876A-9724-44A8-B560-835116569670}" destId="{9AB2741C-0A67-441C-9272-B78FEF305BF1}" srcOrd="0" destOrd="0" presId="urn:microsoft.com/office/officeart/2005/8/layout/orgChart1"/>
    <dgm:cxn modelId="{397FB92C-E64F-443B-B33B-BE445D2DC821}" type="presParOf" srcId="{E2DA876A-9724-44A8-B560-835116569670}" destId="{CC51404C-5AF3-42CA-BBB8-AE77F9FC43AD}" srcOrd="1" destOrd="0" presId="urn:microsoft.com/office/officeart/2005/8/layout/orgChart1"/>
    <dgm:cxn modelId="{08700FBA-15E2-4BB7-863C-8D0513B67C5A}" type="presParOf" srcId="{97D94D16-8008-421F-AE63-55EF80EB5E31}" destId="{B2BEED31-7414-4F7E-BEDE-29F19FD162D1}" srcOrd="1" destOrd="0" presId="urn:microsoft.com/office/officeart/2005/8/layout/orgChart1"/>
    <dgm:cxn modelId="{BDFE25C7-17D3-4A37-B80F-8DE504681855}" type="presParOf" srcId="{97D94D16-8008-421F-AE63-55EF80EB5E31}" destId="{5BDB214A-127A-4E01-946A-3FF6BAD00DD3}" srcOrd="2" destOrd="0" presId="urn:microsoft.com/office/officeart/2005/8/layout/orgChart1"/>
    <dgm:cxn modelId="{744E6C83-CF41-451E-BD45-1C98AD6077ED}" type="presParOf" srcId="{E0701E5C-0AF0-4E62-B155-E1116CEF2CF6}" destId="{1E0E89AB-E4E4-42FC-AE60-AEE608A7F39E}" srcOrd="4" destOrd="0" presId="urn:microsoft.com/office/officeart/2005/8/layout/orgChart1"/>
    <dgm:cxn modelId="{EB875ACC-2829-4C9E-B54B-4F5EBC9C14AA}" type="presParOf" srcId="{E0701E5C-0AF0-4E62-B155-E1116CEF2CF6}" destId="{D0AC3AD4-8DFE-4993-B3B3-E432886410CB}" srcOrd="5" destOrd="0" presId="urn:microsoft.com/office/officeart/2005/8/layout/orgChart1"/>
    <dgm:cxn modelId="{C1DC3C46-9BDD-468B-B573-2BE3A18B3052}" type="presParOf" srcId="{D0AC3AD4-8DFE-4993-B3B3-E432886410CB}" destId="{F2D27818-19E6-473C-8D71-6D8D5A880914}" srcOrd="0" destOrd="0" presId="urn:microsoft.com/office/officeart/2005/8/layout/orgChart1"/>
    <dgm:cxn modelId="{68AACB9B-A01E-4FF7-BB77-1BEB9E9478B9}" type="presParOf" srcId="{F2D27818-19E6-473C-8D71-6D8D5A880914}" destId="{0979C7F4-5E92-4338-97E0-768CF501FB49}" srcOrd="0" destOrd="0" presId="urn:microsoft.com/office/officeart/2005/8/layout/orgChart1"/>
    <dgm:cxn modelId="{CA09E791-7371-4E1E-8DA9-EA15AF559AAB}" type="presParOf" srcId="{F2D27818-19E6-473C-8D71-6D8D5A880914}" destId="{6E96DA4B-17CF-46BD-858B-7A10BC861574}" srcOrd="1" destOrd="0" presId="urn:microsoft.com/office/officeart/2005/8/layout/orgChart1"/>
    <dgm:cxn modelId="{8CB48A6C-D51C-4868-A505-1CE6C45C04CD}" type="presParOf" srcId="{D0AC3AD4-8DFE-4993-B3B3-E432886410CB}" destId="{90953A58-E013-41B3-9835-D6967BF37A61}" srcOrd="1" destOrd="0" presId="urn:microsoft.com/office/officeart/2005/8/layout/orgChart1"/>
    <dgm:cxn modelId="{636ED4BE-78BE-4778-9749-641BB5FC0E19}" type="presParOf" srcId="{D0AC3AD4-8DFE-4993-B3B3-E432886410CB}" destId="{BA9D66A1-D1CA-48AC-BE5C-1575944456FF}" srcOrd="2" destOrd="0" presId="urn:microsoft.com/office/officeart/2005/8/layout/orgChart1"/>
    <dgm:cxn modelId="{93E17000-8450-4B0A-949D-F53E9FCDC759}" type="presParOf" srcId="{1B21A30C-2BA1-4873-92F0-1D04ABC09CCF}" destId="{BE4347A0-DE1C-43EF-966C-564BD57059C1}" srcOrd="2" destOrd="0" presId="urn:microsoft.com/office/officeart/2005/8/layout/orgChart1"/>
    <dgm:cxn modelId="{3968BB78-B915-47A1-AF30-BDA71FC3E595}" type="presParOf" srcId="{707BAC75-B4EB-4E82-8E96-908110CC795A}" destId="{8002F91E-B8D5-42D9-84B7-D0AD34C40AC2}" srcOrd="6" destOrd="0" presId="urn:microsoft.com/office/officeart/2005/8/layout/orgChart1"/>
    <dgm:cxn modelId="{538DF1AE-4FB0-4A54-AD40-2B334F80D4C9}" type="presParOf" srcId="{707BAC75-B4EB-4E82-8E96-908110CC795A}" destId="{1007AE0B-66FC-4D71-B333-81C08B029C92}" srcOrd="7" destOrd="0" presId="urn:microsoft.com/office/officeart/2005/8/layout/orgChart1"/>
    <dgm:cxn modelId="{727DE209-1E6C-4AF3-8FBE-2DE42D7EC7ED}" type="presParOf" srcId="{1007AE0B-66FC-4D71-B333-81C08B029C92}" destId="{4824A98F-3CC5-473F-805D-1709A0F13E5A}" srcOrd="0" destOrd="0" presId="urn:microsoft.com/office/officeart/2005/8/layout/orgChart1"/>
    <dgm:cxn modelId="{76F68A28-C0F9-47DB-9C61-8E16D676F31F}" type="presParOf" srcId="{4824A98F-3CC5-473F-805D-1709A0F13E5A}" destId="{459B9443-72D7-46AA-A1AD-4489128CE0F1}" srcOrd="0" destOrd="0" presId="urn:microsoft.com/office/officeart/2005/8/layout/orgChart1"/>
    <dgm:cxn modelId="{1C9EE337-4274-4989-AE80-628EFF187E20}" type="presParOf" srcId="{4824A98F-3CC5-473F-805D-1709A0F13E5A}" destId="{D0A09E57-71D7-43FA-92F5-2477171D4444}" srcOrd="1" destOrd="0" presId="urn:microsoft.com/office/officeart/2005/8/layout/orgChart1"/>
    <dgm:cxn modelId="{FD38A3A5-9CB0-47B5-97BC-13D87B79D0B0}" type="presParOf" srcId="{1007AE0B-66FC-4D71-B333-81C08B029C92}" destId="{F8AB83F4-618A-4CC7-8137-0326B5C270D7}" srcOrd="1" destOrd="0" presId="urn:microsoft.com/office/officeart/2005/8/layout/orgChart1"/>
    <dgm:cxn modelId="{82C596B1-D03A-4D60-869E-86F2A15FA426}" type="presParOf" srcId="{1007AE0B-66FC-4D71-B333-81C08B029C92}" destId="{47591006-0698-4499-B533-93BD75D453D9}" srcOrd="2" destOrd="0" presId="urn:microsoft.com/office/officeart/2005/8/layout/orgChart1"/>
    <dgm:cxn modelId="{E3E9E385-3C39-40C5-B372-E216BAD2ED85}" type="presParOf" srcId="{707BAC75-B4EB-4E82-8E96-908110CC795A}" destId="{0E29B22A-41CE-47B2-9D64-77A1FDE7D489}" srcOrd="8" destOrd="0" presId="urn:microsoft.com/office/officeart/2005/8/layout/orgChart1"/>
    <dgm:cxn modelId="{3DD846C2-F43C-4F51-89DF-91C7FD8360CC}" type="presParOf" srcId="{707BAC75-B4EB-4E82-8E96-908110CC795A}" destId="{92872D02-FFC8-4E6A-B6BB-74CFC6F84821}" srcOrd="9" destOrd="0" presId="urn:microsoft.com/office/officeart/2005/8/layout/orgChart1"/>
    <dgm:cxn modelId="{E0A4872C-D7DA-4D29-9719-D9F56BA81123}" type="presParOf" srcId="{92872D02-FFC8-4E6A-B6BB-74CFC6F84821}" destId="{098B7EC7-D4AF-4423-8CBC-2429BA5CAE43}" srcOrd="0" destOrd="0" presId="urn:microsoft.com/office/officeart/2005/8/layout/orgChart1"/>
    <dgm:cxn modelId="{1E167325-A41C-4D23-A145-1FAB834AA6B7}" type="presParOf" srcId="{098B7EC7-D4AF-4423-8CBC-2429BA5CAE43}" destId="{A378EE17-61E4-413D-B676-50F5444414E2}" srcOrd="0" destOrd="0" presId="urn:microsoft.com/office/officeart/2005/8/layout/orgChart1"/>
    <dgm:cxn modelId="{1C760759-06DA-40A0-B28E-8556F71CFB53}" type="presParOf" srcId="{098B7EC7-D4AF-4423-8CBC-2429BA5CAE43}" destId="{A68E7891-385C-4B6D-BF47-3E84E6F673EB}" srcOrd="1" destOrd="0" presId="urn:microsoft.com/office/officeart/2005/8/layout/orgChart1"/>
    <dgm:cxn modelId="{8457929A-FE33-4B06-AE90-3F916ADE5F33}" type="presParOf" srcId="{92872D02-FFC8-4E6A-B6BB-74CFC6F84821}" destId="{BDD840CD-BD0D-4408-B678-430D873C1E15}" srcOrd="1" destOrd="0" presId="urn:microsoft.com/office/officeart/2005/8/layout/orgChart1"/>
    <dgm:cxn modelId="{2DD6C02D-8898-40E9-9D37-985D80513C01}" type="presParOf" srcId="{92872D02-FFC8-4E6A-B6BB-74CFC6F84821}" destId="{A8A2BA3E-1239-49C4-B937-BB52BC70F102}" srcOrd="2" destOrd="0" presId="urn:microsoft.com/office/officeart/2005/8/layout/orgChart1"/>
    <dgm:cxn modelId="{1724E502-CFC4-4A33-876B-F04794ABE525}" type="presParOf" srcId="{EFCDCB35-23A8-46C3-8B82-F7F749FEED83}" destId="{DD187A07-1EDE-4F95-B92A-2E7B11E0140F}" srcOrd="2" destOrd="0" presId="urn:microsoft.com/office/officeart/2005/8/layout/orgChart1"/>
    <dgm:cxn modelId="{1426B847-9D24-48BA-9F49-030F9F79BCBE}" type="presParOf" srcId="{027444BD-172B-4D0A-9328-B05A40ED4160}" destId="{E27E4A61-DB80-4F72-B523-7928BB7FE7CE}" srcOrd="4" destOrd="0" presId="urn:microsoft.com/office/officeart/2005/8/layout/orgChart1"/>
    <dgm:cxn modelId="{D778ACE5-CA52-4B62-841A-571082267048}" type="presParOf" srcId="{027444BD-172B-4D0A-9328-B05A40ED4160}" destId="{160E4F8B-30A4-44C5-A5A8-8EBEB006B728}" srcOrd="5" destOrd="0" presId="urn:microsoft.com/office/officeart/2005/8/layout/orgChart1"/>
    <dgm:cxn modelId="{589B9F9F-E6C7-46B5-8973-371A033884AE}" type="presParOf" srcId="{160E4F8B-30A4-44C5-A5A8-8EBEB006B728}" destId="{C3AD9BCC-6293-4E65-A8AB-F1BBF9D392C0}" srcOrd="0" destOrd="0" presId="urn:microsoft.com/office/officeart/2005/8/layout/orgChart1"/>
    <dgm:cxn modelId="{B4A03CEF-B6EA-4A93-A8D7-DBE126C6D2B2}" type="presParOf" srcId="{C3AD9BCC-6293-4E65-A8AB-F1BBF9D392C0}" destId="{4C5226C0-E404-43E1-BA89-FE68B8E3C100}" srcOrd="0" destOrd="0" presId="urn:microsoft.com/office/officeart/2005/8/layout/orgChart1"/>
    <dgm:cxn modelId="{CE7702A7-F41C-4158-8DB0-D4E8FAAB7D91}" type="presParOf" srcId="{C3AD9BCC-6293-4E65-A8AB-F1BBF9D392C0}" destId="{FE4E5798-AEA9-4415-BF86-AE02D56ABBC1}" srcOrd="1" destOrd="0" presId="urn:microsoft.com/office/officeart/2005/8/layout/orgChart1"/>
    <dgm:cxn modelId="{F1076670-F12F-4BDC-9544-DCD453F2F7C1}" type="presParOf" srcId="{160E4F8B-30A4-44C5-A5A8-8EBEB006B728}" destId="{01CC1129-1B57-4D99-80A0-ACD613D2DD1A}" srcOrd="1" destOrd="0" presId="urn:microsoft.com/office/officeart/2005/8/layout/orgChart1"/>
    <dgm:cxn modelId="{5EC3817A-39A8-450B-BF27-0CE24D714419}" type="presParOf" srcId="{01CC1129-1B57-4D99-80A0-ACD613D2DD1A}" destId="{F837E385-D38F-433E-BF09-8520D6E28F1B}" srcOrd="0" destOrd="0" presId="urn:microsoft.com/office/officeart/2005/8/layout/orgChart1"/>
    <dgm:cxn modelId="{66D3117B-A3CB-46D0-9E13-4712C3520248}" type="presParOf" srcId="{01CC1129-1B57-4D99-80A0-ACD613D2DD1A}" destId="{E6F7CD0F-AB48-4C7B-8CB6-5E3FE75D6790}" srcOrd="1" destOrd="0" presId="urn:microsoft.com/office/officeart/2005/8/layout/orgChart1"/>
    <dgm:cxn modelId="{22631FD5-57A7-4411-953D-2ED57A27DF01}" type="presParOf" srcId="{E6F7CD0F-AB48-4C7B-8CB6-5E3FE75D6790}" destId="{83FF8992-53D3-4255-B86B-73E0900CF294}" srcOrd="0" destOrd="0" presId="urn:microsoft.com/office/officeart/2005/8/layout/orgChart1"/>
    <dgm:cxn modelId="{CC5A5D78-FF57-43F0-AC21-4B31CCBF131C}" type="presParOf" srcId="{83FF8992-53D3-4255-B86B-73E0900CF294}" destId="{61AE7190-3F59-48C8-AD16-C39257E31D16}" srcOrd="0" destOrd="0" presId="urn:microsoft.com/office/officeart/2005/8/layout/orgChart1"/>
    <dgm:cxn modelId="{F7A4CE07-5619-4518-A7D5-BAD4EB4AB6FC}" type="presParOf" srcId="{83FF8992-53D3-4255-B86B-73E0900CF294}" destId="{E8D6766C-3B4E-41C7-B1D2-756FFFF81AA0}" srcOrd="1" destOrd="0" presId="urn:microsoft.com/office/officeart/2005/8/layout/orgChart1"/>
    <dgm:cxn modelId="{20E52937-2FB5-40C6-93D5-712565B44EA5}" type="presParOf" srcId="{E6F7CD0F-AB48-4C7B-8CB6-5E3FE75D6790}" destId="{87F1862B-ECFF-46DB-B0B8-EB37AD9C4BA1}" srcOrd="1" destOrd="0" presId="urn:microsoft.com/office/officeart/2005/8/layout/orgChart1"/>
    <dgm:cxn modelId="{43B85D9C-5C1B-426D-9B6A-7F1B5CB7C7BA}" type="presParOf" srcId="{E6F7CD0F-AB48-4C7B-8CB6-5E3FE75D6790}" destId="{E17F1AD9-6456-42AE-BFB4-B3B0A133727B}" srcOrd="2" destOrd="0" presId="urn:microsoft.com/office/officeart/2005/8/layout/orgChart1"/>
    <dgm:cxn modelId="{E5C673BF-0F2E-4D8B-9EAE-F2AD2706CCF3}" type="presParOf" srcId="{160E4F8B-30A4-44C5-A5A8-8EBEB006B728}" destId="{362FA589-1210-43AF-B5B8-A7E7025B8616}" srcOrd="2" destOrd="0" presId="urn:microsoft.com/office/officeart/2005/8/layout/orgChart1"/>
    <dgm:cxn modelId="{C7281D8D-BE4B-4899-B5ED-40AF095BBEAC}" type="presParOf" srcId="{C595FCA7-F38F-4621-BD1F-4DECAA83BE88}" destId="{33055152-98BA-4315-992D-AA9CB3634937}" srcOrd="2" destOrd="0" presId="urn:microsoft.com/office/officeart/2005/8/layout/orgChart1"/>
    <dgm:cxn modelId="{5F81BA85-27A3-4357-B8F0-EB4C3A1E156C}" type="presParOf" srcId="{898B347A-02F3-4409-8844-A9F2B63634A9}" destId="{82E3615D-177A-4984-84F1-5AC83CEC40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7E385-D38F-433E-BF09-8520D6E28F1B}">
      <dsp:nvSpPr>
        <dsp:cNvPr id="0" name=""/>
        <dsp:cNvSpPr/>
      </dsp:nvSpPr>
      <dsp:spPr>
        <a:xfrm>
          <a:off x="7875743" y="2562030"/>
          <a:ext cx="185763" cy="472189"/>
        </a:xfrm>
        <a:custGeom>
          <a:avLst/>
          <a:gdLst/>
          <a:ahLst/>
          <a:cxnLst/>
          <a:rect l="0" t="0" r="0" b="0"/>
          <a:pathLst>
            <a:path>
              <a:moveTo>
                <a:pt x="0" y="0"/>
              </a:moveTo>
              <a:lnTo>
                <a:pt x="0" y="472189"/>
              </a:lnTo>
              <a:lnTo>
                <a:pt x="185763" y="4721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E4A61-DB80-4F72-B523-7928BB7FE7CE}">
      <dsp:nvSpPr>
        <dsp:cNvPr id="0" name=""/>
        <dsp:cNvSpPr/>
      </dsp:nvSpPr>
      <dsp:spPr>
        <a:xfrm>
          <a:off x="4730708" y="1838718"/>
          <a:ext cx="3640404" cy="163077"/>
        </a:xfrm>
        <a:custGeom>
          <a:avLst/>
          <a:gdLst/>
          <a:ahLst/>
          <a:cxnLst/>
          <a:rect l="0" t="0" r="0" b="0"/>
          <a:pathLst>
            <a:path>
              <a:moveTo>
                <a:pt x="0" y="0"/>
              </a:moveTo>
              <a:lnTo>
                <a:pt x="0" y="81538"/>
              </a:lnTo>
              <a:lnTo>
                <a:pt x="3640404" y="81538"/>
              </a:lnTo>
              <a:lnTo>
                <a:pt x="3640404"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9B22A-41CE-47B2-9D64-77A1FDE7D489}">
      <dsp:nvSpPr>
        <dsp:cNvPr id="0" name=""/>
        <dsp:cNvSpPr/>
      </dsp:nvSpPr>
      <dsp:spPr>
        <a:xfrm>
          <a:off x="4831754" y="2390073"/>
          <a:ext cx="2053905" cy="163077"/>
        </a:xfrm>
        <a:custGeom>
          <a:avLst/>
          <a:gdLst/>
          <a:ahLst/>
          <a:cxnLst/>
          <a:rect l="0" t="0" r="0" b="0"/>
          <a:pathLst>
            <a:path>
              <a:moveTo>
                <a:pt x="0" y="0"/>
              </a:moveTo>
              <a:lnTo>
                <a:pt x="0" y="81538"/>
              </a:lnTo>
              <a:lnTo>
                <a:pt x="2053905" y="81538"/>
              </a:lnTo>
              <a:lnTo>
                <a:pt x="2053905"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2F91E-B8D5-42D9-84B7-D0AD34C40AC2}">
      <dsp:nvSpPr>
        <dsp:cNvPr id="0" name=""/>
        <dsp:cNvSpPr/>
      </dsp:nvSpPr>
      <dsp:spPr>
        <a:xfrm>
          <a:off x="4831754" y="2390073"/>
          <a:ext cx="730830" cy="163077"/>
        </a:xfrm>
        <a:custGeom>
          <a:avLst/>
          <a:gdLst/>
          <a:ahLst/>
          <a:cxnLst/>
          <a:rect l="0" t="0" r="0" b="0"/>
          <a:pathLst>
            <a:path>
              <a:moveTo>
                <a:pt x="0" y="0"/>
              </a:moveTo>
              <a:lnTo>
                <a:pt x="0" y="81538"/>
              </a:lnTo>
              <a:lnTo>
                <a:pt x="730830" y="81538"/>
              </a:lnTo>
              <a:lnTo>
                <a:pt x="730830"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E89AB-E4E4-42FC-AE60-AEE608A7F39E}">
      <dsp:nvSpPr>
        <dsp:cNvPr id="0" name=""/>
        <dsp:cNvSpPr/>
      </dsp:nvSpPr>
      <dsp:spPr>
        <a:xfrm>
          <a:off x="4038818" y="3344412"/>
          <a:ext cx="127299" cy="1459927"/>
        </a:xfrm>
        <a:custGeom>
          <a:avLst/>
          <a:gdLst/>
          <a:ahLst/>
          <a:cxnLst/>
          <a:rect l="0" t="0" r="0" b="0"/>
          <a:pathLst>
            <a:path>
              <a:moveTo>
                <a:pt x="0" y="0"/>
              </a:moveTo>
              <a:lnTo>
                <a:pt x="0" y="1459927"/>
              </a:lnTo>
              <a:lnTo>
                <a:pt x="127299" y="1459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584315-32BC-4E3B-87A7-0E14A0029852}">
      <dsp:nvSpPr>
        <dsp:cNvPr id="0" name=""/>
        <dsp:cNvSpPr/>
      </dsp:nvSpPr>
      <dsp:spPr>
        <a:xfrm>
          <a:off x="4038818" y="3344412"/>
          <a:ext cx="127299" cy="908571"/>
        </a:xfrm>
        <a:custGeom>
          <a:avLst/>
          <a:gdLst/>
          <a:ahLst/>
          <a:cxnLst/>
          <a:rect l="0" t="0" r="0" b="0"/>
          <a:pathLst>
            <a:path>
              <a:moveTo>
                <a:pt x="0" y="0"/>
              </a:moveTo>
              <a:lnTo>
                <a:pt x="0" y="908571"/>
              </a:lnTo>
              <a:lnTo>
                <a:pt x="127299" y="9085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E788F-C0DD-4517-A5B1-FAF862E732DF}">
      <dsp:nvSpPr>
        <dsp:cNvPr id="0" name=""/>
        <dsp:cNvSpPr/>
      </dsp:nvSpPr>
      <dsp:spPr>
        <a:xfrm>
          <a:off x="4038818" y="3344412"/>
          <a:ext cx="127299" cy="357216"/>
        </a:xfrm>
        <a:custGeom>
          <a:avLst/>
          <a:gdLst/>
          <a:ahLst/>
          <a:cxnLst/>
          <a:rect l="0" t="0" r="0" b="0"/>
          <a:pathLst>
            <a:path>
              <a:moveTo>
                <a:pt x="0" y="0"/>
              </a:moveTo>
              <a:lnTo>
                <a:pt x="0" y="357216"/>
              </a:lnTo>
              <a:lnTo>
                <a:pt x="127299" y="3572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136C1-9873-405D-8B91-93BE61E72B58}">
      <dsp:nvSpPr>
        <dsp:cNvPr id="0" name=""/>
        <dsp:cNvSpPr/>
      </dsp:nvSpPr>
      <dsp:spPr>
        <a:xfrm>
          <a:off x="4378282" y="2390073"/>
          <a:ext cx="453471" cy="163077"/>
        </a:xfrm>
        <a:custGeom>
          <a:avLst/>
          <a:gdLst/>
          <a:ahLst/>
          <a:cxnLst/>
          <a:rect l="0" t="0" r="0" b="0"/>
          <a:pathLst>
            <a:path>
              <a:moveTo>
                <a:pt x="453471" y="0"/>
              </a:moveTo>
              <a:lnTo>
                <a:pt x="453471" y="81538"/>
              </a:lnTo>
              <a:lnTo>
                <a:pt x="0" y="81538"/>
              </a:lnTo>
              <a:lnTo>
                <a:pt x="0"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E6120-4680-4441-97D7-A0A3FFDF4350}">
      <dsp:nvSpPr>
        <dsp:cNvPr id="0" name=""/>
        <dsp:cNvSpPr/>
      </dsp:nvSpPr>
      <dsp:spPr>
        <a:xfrm>
          <a:off x="3402596" y="2390073"/>
          <a:ext cx="1429157" cy="163077"/>
        </a:xfrm>
        <a:custGeom>
          <a:avLst/>
          <a:gdLst/>
          <a:ahLst/>
          <a:cxnLst/>
          <a:rect l="0" t="0" r="0" b="0"/>
          <a:pathLst>
            <a:path>
              <a:moveTo>
                <a:pt x="1429157" y="0"/>
              </a:moveTo>
              <a:lnTo>
                <a:pt x="1429157" y="81538"/>
              </a:lnTo>
              <a:lnTo>
                <a:pt x="0" y="81538"/>
              </a:lnTo>
              <a:lnTo>
                <a:pt x="0"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BDBC2-CE3C-4C9F-AB67-8638DAB21BAD}">
      <dsp:nvSpPr>
        <dsp:cNvPr id="0" name=""/>
        <dsp:cNvSpPr/>
      </dsp:nvSpPr>
      <dsp:spPr>
        <a:xfrm>
          <a:off x="2462962" y="2390073"/>
          <a:ext cx="2368791" cy="163077"/>
        </a:xfrm>
        <a:custGeom>
          <a:avLst/>
          <a:gdLst/>
          <a:ahLst/>
          <a:cxnLst/>
          <a:rect l="0" t="0" r="0" b="0"/>
          <a:pathLst>
            <a:path>
              <a:moveTo>
                <a:pt x="2368791" y="0"/>
              </a:moveTo>
              <a:lnTo>
                <a:pt x="2368791" y="81538"/>
              </a:lnTo>
              <a:lnTo>
                <a:pt x="0" y="81538"/>
              </a:lnTo>
              <a:lnTo>
                <a:pt x="0"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99E2D-9B12-4891-B366-DAEED3AF41BC}">
      <dsp:nvSpPr>
        <dsp:cNvPr id="0" name=""/>
        <dsp:cNvSpPr/>
      </dsp:nvSpPr>
      <dsp:spPr>
        <a:xfrm>
          <a:off x="4730708" y="1838718"/>
          <a:ext cx="101045" cy="163077"/>
        </a:xfrm>
        <a:custGeom>
          <a:avLst/>
          <a:gdLst/>
          <a:ahLst/>
          <a:cxnLst/>
          <a:rect l="0" t="0" r="0" b="0"/>
          <a:pathLst>
            <a:path>
              <a:moveTo>
                <a:pt x="0" y="0"/>
              </a:moveTo>
              <a:lnTo>
                <a:pt x="0" y="81538"/>
              </a:lnTo>
              <a:lnTo>
                <a:pt x="101045" y="81538"/>
              </a:lnTo>
              <a:lnTo>
                <a:pt x="101045"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D51D0-6056-4917-ACB3-5831AC7EE5CE}">
      <dsp:nvSpPr>
        <dsp:cNvPr id="0" name=""/>
        <dsp:cNvSpPr/>
      </dsp:nvSpPr>
      <dsp:spPr>
        <a:xfrm>
          <a:off x="1018565" y="2941429"/>
          <a:ext cx="116483" cy="1459927"/>
        </a:xfrm>
        <a:custGeom>
          <a:avLst/>
          <a:gdLst/>
          <a:ahLst/>
          <a:cxnLst/>
          <a:rect l="0" t="0" r="0" b="0"/>
          <a:pathLst>
            <a:path>
              <a:moveTo>
                <a:pt x="0" y="0"/>
              </a:moveTo>
              <a:lnTo>
                <a:pt x="0" y="1459927"/>
              </a:lnTo>
              <a:lnTo>
                <a:pt x="116483" y="1459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AAC99-1B69-4150-A9FC-6DB949E2A6BE}">
      <dsp:nvSpPr>
        <dsp:cNvPr id="0" name=""/>
        <dsp:cNvSpPr/>
      </dsp:nvSpPr>
      <dsp:spPr>
        <a:xfrm>
          <a:off x="1018565" y="2941429"/>
          <a:ext cx="116483" cy="908571"/>
        </a:xfrm>
        <a:custGeom>
          <a:avLst/>
          <a:gdLst/>
          <a:ahLst/>
          <a:cxnLst/>
          <a:rect l="0" t="0" r="0" b="0"/>
          <a:pathLst>
            <a:path>
              <a:moveTo>
                <a:pt x="0" y="0"/>
              </a:moveTo>
              <a:lnTo>
                <a:pt x="0" y="908571"/>
              </a:lnTo>
              <a:lnTo>
                <a:pt x="116483" y="9085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F4184-EF9B-4879-9B3E-A9AACB0A7229}">
      <dsp:nvSpPr>
        <dsp:cNvPr id="0" name=""/>
        <dsp:cNvSpPr/>
      </dsp:nvSpPr>
      <dsp:spPr>
        <a:xfrm>
          <a:off x="1018565" y="2941429"/>
          <a:ext cx="116483" cy="357216"/>
        </a:xfrm>
        <a:custGeom>
          <a:avLst/>
          <a:gdLst/>
          <a:ahLst/>
          <a:cxnLst/>
          <a:rect l="0" t="0" r="0" b="0"/>
          <a:pathLst>
            <a:path>
              <a:moveTo>
                <a:pt x="0" y="0"/>
              </a:moveTo>
              <a:lnTo>
                <a:pt x="0" y="357216"/>
              </a:lnTo>
              <a:lnTo>
                <a:pt x="116483" y="3572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5CA5CF-EABE-46C3-8B61-444F11455829}">
      <dsp:nvSpPr>
        <dsp:cNvPr id="0" name=""/>
        <dsp:cNvSpPr/>
      </dsp:nvSpPr>
      <dsp:spPr>
        <a:xfrm>
          <a:off x="859371" y="2390073"/>
          <a:ext cx="469817" cy="163077"/>
        </a:xfrm>
        <a:custGeom>
          <a:avLst/>
          <a:gdLst/>
          <a:ahLst/>
          <a:cxnLst/>
          <a:rect l="0" t="0" r="0" b="0"/>
          <a:pathLst>
            <a:path>
              <a:moveTo>
                <a:pt x="0" y="0"/>
              </a:moveTo>
              <a:lnTo>
                <a:pt x="0" y="81538"/>
              </a:lnTo>
              <a:lnTo>
                <a:pt x="469817" y="81538"/>
              </a:lnTo>
              <a:lnTo>
                <a:pt x="469817"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6F853-342B-4A55-8B22-9D3CC318F81A}">
      <dsp:nvSpPr>
        <dsp:cNvPr id="0" name=""/>
        <dsp:cNvSpPr/>
      </dsp:nvSpPr>
      <dsp:spPr>
        <a:xfrm>
          <a:off x="389554" y="2390073"/>
          <a:ext cx="469817" cy="163077"/>
        </a:xfrm>
        <a:custGeom>
          <a:avLst/>
          <a:gdLst/>
          <a:ahLst/>
          <a:cxnLst/>
          <a:rect l="0" t="0" r="0" b="0"/>
          <a:pathLst>
            <a:path>
              <a:moveTo>
                <a:pt x="469817" y="0"/>
              </a:moveTo>
              <a:lnTo>
                <a:pt x="469817" y="81538"/>
              </a:lnTo>
              <a:lnTo>
                <a:pt x="0" y="81538"/>
              </a:lnTo>
              <a:lnTo>
                <a:pt x="0"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AB826-F496-4F51-BD34-0D4B8432F4D8}">
      <dsp:nvSpPr>
        <dsp:cNvPr id="0" name=""/>
        <dsp:cNvSpPr/>
      </dsp:nvSpPr>
      <dsp:spPr>
        <a:xfrm>
          <a:off x="859371" y="1838718"/>
          <a:ext cx="3871336" cy="163077"/>
        </a:xfrm>
        <a:custGeom>
          <a:avLst/>
          <a:gdLst/>
          <a:ahLst/>
          <a:cxnLst/>
          <a:rect l="0" t="0" r="0" b="0"/>
          <a:pathLst>
            <a:path>
              <a:moveTo>
                <a:pt x="3871336" y="0"/>
              </a:moveTo>
              <a:lnTo>
                <a:pt x="3871336" y="81538"/>
              </a:lnTo>
              <a:lnTo>
                <a:pt x="0" y="81538"/>
              </a:lnTo>
              <a:lnTo>
                <a:pt x="0" y="163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BC3C9-D6F1-4C85-A678-FACD6E06EA69}">
      <dsp:nvSpPr>
        <dsp:cNvPr id="0" name=""/>
        <dsp:cNvSpPr/>
      </dsp:nvSpPr>
      <dsp:spPr>
        <a:xfrm>
          <a:off x="4684988" y="1287362"/>
          <a:ext cx="91440" cy="163077"/>
        </a:xfrm>
        <a:custGeom>
          <a:avLst/>
          <a:gdLst/>
          <a:ahLst/>
          <a:cxnLst/>
          <a:rect l="0" t="0" r="0" b="0"/>
          <a:pathLst>
            <a:path>
              <a:moveTo>
                <a:pt x="45720" y="0"/>
              </a:moveTo>
              <a:lnTo>
                <a:pt x="45720" y="163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45A71-972A-4958-965A-8F4DEBD8332E}">
      <dsp:nvSpPr>
        <dsp:cNvPr id="0" name=""/>
        <dsp:cNvSpPr/>
      </dsp:nvSpPr>
      <dsp:spPr>
        <a:xfrm>
          <a:off x="3985454" y="899083"/>
          <a:ext cx="1490508"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LAN MAC protocols</a:t>
          </a:r>
          <a:endParaRPr lang="en-US" sz="1050" kern="1200" dirty="0"/>
        </a:p>
      </dsp:txBody>
      <dsp:txXfrm>
        <a:off x="3985454" y="899083"/>
        <a:ext cx="1490508" cy="388278"/>
      </dsp:txXfrm>
    </dsp:sp>
    <dsp:sp modelId="{282CB013-7C80-4079-9099-6B2EF693E53A}">
      <dsp:nvSpPr>
        <dsp:cNvPr id="0" name=""/>
        <dsp:cNvSpPr/>
      </dsp:nvSpPr>
      <dsp:spPr>
        <a:xfrm>
          <a:off x="3909254" y="1450439"/>
          <a:ext cx="164290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Dynamic MAC protocols</a:t>
          </a:r>
          <a:endParaRPr lang="en-US" sz="1050" kern="1200" dirty="0"/>
        </a:p>
      </dsp:txBody>
      <dsp:txXfrm>
        <a:off x="3909254" y="1450439"/>
        <a:ext cx="1642907" cy="388278"/>
      </dsp:txXfrm>
    </dsp:sp>
    <dsp:sp modelId="{579CB2F5-72BD-44E0-B696-CDCB0BB79741}">
      <dsp:nvSpPr>
        <dsp:cNvPr id="0" name=""/>
        <dsp:cNvSpPr/>
      </dsp:nvSpPr>
      <dsp:spPr>
        <a:xfrm>
          <a:off x="471093" y="2001795"/>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dirty="0" smtClean="0"/>
            <a:t>Round robin protocols:</a:t>
          </a:r>
          <a:endParaRPr lang="en-US" sz="900" kern="1200" dirty="0"/>
        </a:p>
      </dsp:txBody>
      <dsp:txXfrm>
        <a:off x="471093" y="2001795"/>
        <a:ext cx="776557" cy="388278"/>
      </dsp:txXfrm>
    </dsp:sp>
    <dsp:sp modelId="{9F89F793-7169-4376-802D-4FA505ED9F1E}">
      <dsp:nvSpPr>
        <dsp:cNvPr id="0" name=""/>
        <dsp:cNvSpPr/>
      </dsp:nvSpPr>
      <dsp:spPr>
        <a:xfrm>
          <a:off x="1275" y="2553150"/>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dirty="0" smtClean="0"/>
            <a:t>Token pass </a:t>
          </a:r>
          <a:endParaRPr lang="en-US" sz="900" kern="1200" dirty="0"/>
        </a:p>
      </dsp:txBody>
      <dsp:txXfrm>
        <a:off x="1275" y="2553150"/>
        <a:ext cx="776557" cy="388278"/>
      </dsp:txXfrm>
    </dsp:sp>
    <dsp:sp modelId="{1A926318-724F-4D79-B079-C78D6B77AD56}">
      <dsp:nvSpPr>
        <dsp:cNvPr id="0" name=""/>
        <dsp:cNvSpPr/>
      </dsp:nvSpPr>
      <dsp:spPr>
        <a:xfrm>
          <a:off x="940910" y="2553150"/>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b="1" kern="1200" dirty="0" smtClean="0"/>
            <a:t>Polling</a:t>
          </a:r>
        </a:p>
      </dsp:txBody>
      <dsp:txXfrm>
        <a:off x="940910" y="2553150"/>
        <a:ext cx="776557" cy="388278"/>
      </dsp:txXfrm>
    </dsp:sp>
    <dsp:sp modelId="{4FC629BB-7844-41EA-9955-B1D8113311FC}">
      <dsp:nvSpPr>
        <dsp:cNvPr id="0" name=""/>
        <dsp:cNvSpPr/>
      </dsp:nvSpPr>
      <dsp:spPr>
        <a:xfrm>
          <a:off x="1135049" y="3104506"/>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Hub-polling </a:t>
          </a:r>
          <a:endParaRPr lang="en-US" sz="1050" kern="1200" dirty="0"/>
        </a:p>
      </dsp:txBody>
      <dsp:txXfrm>
        <a:off x="1135049" y="3104506"/>
        <a:ext cx="776557" cy="388278"/>
      </dsp:txXfrm>
    </dsp:sp>
    <dsp:sp modelId="{7D94AD45-5BF8-4157-8741-D5B15D223E52}">
      <dsp:nvSpPr>
        <dsp:cNvPr id="0" name=""/>
        <dsp:cNvSpPr/>
      </dsp:nvSpPr>
      <dsp:spPr>
        <a:xfrm>
          <a:off x="1135049" y="3655862"/>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Roll-call Polling</a:t>
          </a:r>
          <a:endParaRPr lang="en-US" sz="1050" kern="1200" dirty="0"/>
        </a:p>
      </dsp:txBody>
      <dsp:txXfrm>
        <a:off x="1135049" y="3655862"/>
        <a:ext cx="776557" cy="388278"/>
      </dsp:txXfrm>
    </dsp:sp>
    <dsp:sp modelId="{6C3303B4-09DF-4B99-80B6-66D876F6EA9F}">
      <dsp:nvSpPr>
        <dsp:cNvPr id="0" name=""/>
        <dsp:cNvSpPr/>
      </dsp:nvSpPr>
      <dsp:spPr>
        <a:xfrm>
          <a:off x="1135049" y="4207217"/>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Binary Tree Polling</a:t>
          </a:r>
          <a:endParaRPr lang="en-US" sz="1050" kern="1200" dirty="0"/>
        </a:p>
      </dsp:txBody>
      <dsp:txXfrm>
        <a:off x="1135049" y="4207217"/>
        <a:ext cx="776557" cy="388278"/>
      </dsp:txXfrm>
    </dsp:sp>
    <dsp:sp modelId="{2FBA05EA-C943-43E5-B94D-3BC2912E1A49}">
      <dsp:nvSpPr>
        <dsp:cNvPr id="0" name=""/>
        <dsp:cNvSpPr/>
      </dsp:nvSpPr>
      <dsp:spPr>
        <a:xfrm>
          <a:off x="3806543" y="2001795"/>
          <a:ext cx="2050421"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Contention protocols</a:t>
          </a:r>
          <a:endParaRPr lang="en-US" sz="1050" kern="1200" dirty="0"/>
        </a:p>
      </dsp:txBody>
      <dsp:txXfrm>
        <a:off x="3806543" y="2001795"/>
        <a:ext cx="2050421" cy="388278"/>
      </dsp:txXfrm>
    </dsp:sp>
    <dsp:sp modelId="{B2749F73-BF10-48E3-A474-B2FCB72991A6}">
      <dsp:nvSpPr>
        <dsp:cNvPr id="0" name=""/>
        <dsp:cNvSpPr/>
      </dsp:nvSpPr>
      <dsp:spPr>
        <a:xfrm>
          <a:off x="2074683" y="2553150"/>
          <a:ext cx="776557" cy="895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Pure Aloha Multiple Access</a:t>
          </a:r>
          <a:endParaRPr lang="en-US" sz="1050" kern="1200" dirty="0"/>
        </a:p>
      </dsp:txBody>
      <dsp:txXfrm>
        <a:off x="2074683" y="2553150"/>
        <a:ext cx="776557" cy="895774"/>
      </dsp:txXfrm>
    </dsp:sp>
    <dsp:sp modelId="{A1F6E96E-261B-4EC4-B81A-2029990FA5EF}">
      <dsp:nvSpPr>
        <dsp:cNvPr id="0" name=""/>
        <dsp:cNvSpPr/>
      </dsp:nvSpPr>
      <dsp:spPr>
        <a:xfrm>
          <a:off x="3014318" y="2553150"/>
          <a:ext cx="776557" cy="895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Slotted Aloha Multiple Access</a:t>
          </a:r>
        </a:p>
      </dsp:txBody>
      <dsp:txXfrm>
        <a:off x="3014318" y="2553150"/>
        <a:ext cx="776557" cy="895774"/>
      </dsp:txXfrm>
    </dsp:sp>
    <dsp:sp modelId="{995B8251-137E-4AB6-905E-ADD45B356A12}">
      <dsp:nvSpPr>
        <dsp:cNvPr id="0" name=""/>
        <dsp:cNvSpPr/>
      </dsp:nvSpPr>
      <dsp:spPr>
        <a:xfrm>
          <a:off x="3953952" y="2553150"/>
          <a:ext cx="848660" cy="791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Carrier Sense Multiple Access (CSMA)</a:t>
          </a:r>
        </a:p>
      </dsp:txBody>
      <dsp:txXfrm>
        <a:off x="3953952" y="2553150"/>
        <a:ext cx="848660" cy="791261"/>
      </dsp:txXfrm>
    </dsp:sp>
    <dsp:sp modelId="{F0B53662-FA76-41E2-9185-87259185E6DF}">
      <dsp:nvSpPr>
        <dsp:cNvPr id="0" name=""/>
        <dsp:cNvSpPr/>
      </dsp:nvSpPr>
      <dsp:spPr>
        <a:xfrm>
          <a:off x="4166117" y="3507489"/>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Non CSMA persistent</a:t>
          </a:r>
        </a:p>
      </dsp:txBody>
      <dsp:txXfrm>
        <a:off x="4166117" y="3507489"/>
        <a:ext cx="776557" cy="388278"/>
      </dsp:txXfrm>
    </dsp:sp>
    <dsp:sp modelId="{9AB2741C-0A67-441C-9272-B78FEF305BF1}">
      <dsp:nvSpPr>
        <dsp:cNvPr id="0" name=""/>
        <dsp:cNvSpPr/>
      </dsp:nvSpPr>
      <dsp:spPr>
        <a:xfrm>
          <a:off x="4166117" y="4058844"/>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Persistent CSMA</a:t>
          </a:r>
        </a:p>
      </dsp:txBody>
      <dsp:txXfrm>
        <a:off x="4166117" y="4058844"/>
        <a:ext cx="776557" cy="388278"/>
      </dsp:txXfrm>
    </dsp:sp>
    <dsp:sp modelId="{0979C7F4-5E92-4338-97E0-768CF501FB49}">
      <dsp:nvSpPr>
        <dsp:cNvPr id="0" name=""/>
        <dsp:cNvSpPr/>
      </dsp:nvSpPr>
      <dsp:spPr>
        <a:xfrm>
          <a:off x="4166117" y="4610200"/>
          <a:ext cx="776557" cy="38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err="1" smtClean="0"/>
            <a:t>P_Persistent</a:t>
          </a:r>
          <a:r>
            <a:rPr lang="en-US" sz="1050" kern="1200" dirty="0" smtClean="0"/>
            <a:t> CSMA</a:t>
          </a:r>
        </a:p>
      </dsp:txBody>
      <dsp:txXfrm>
        <a:off x="4166117" y="4610200"/>
        <a:ext cx="776557" cy="388278"/>
      </dsp:txXfrm>
    </dsp:sp>
    <dsp:sp modelId="{459B9443-72D7-46AA-A1AD-4489128CE0F1}">
      <dsp:nvSpPr>
        <dsp:cNvPr id="0" name=""/>
        <dsp:cNvSpPr/>
      </dsp:nvSpPr>
      <dsp:spPr>
        <a:xfrm>
          <a:off x="5105751" y="2553150"/>
          <a:ext cx="913666" cy="9755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Carrier Sense  Multiple Access/ Collision Detection (CSMA/CD)</a:t>
          </a:r>
        </a:p>
      </dsp:txBody>
      <dsp:txXfrm>
        <a:off x="5105751" y="2553150"/>
        <a:ext cx="913666" cy="975518"/>
      </dsp:txXfrm>
    </dsp:sp>
    <dsp:sp modelId="{A378EE17-61E4-413D-B676-50F5444414E2}">
      <dsp:nvSpPr>
        <dsp:cNvPr id="0" name=""/>
        <dsp:cNvSpPr/>
      </dsp:nvSpPr>
      <dsp:spPr>
        <a:xfrm>
          <a:off x="6182494" y="2553150"/>
          <a:ext cx="1406329" cy="948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Carrier Sense  Multiple Access/ Collision Avoidance (CSMA/CA)</a:t>
          </a:r>
        </a:p>
      </dsp:txBody>
      <dsp:txXfrm>
        <a:off x="6182494" y="2553150"/>
        <a:ext cx="1406329" cy="948704"/>
      </dsp:txXfrm>
    </dsp:sp>
    <dsp:sp modelId="{4C5226C0-E404-43E1-BA89-FE68B8E3C100}">
      <dsp:nvSpPr>
        <dsp:cNvPr id="0" name=""/>
        <dsp:cNvSpPr/>
      </dsp:nvSpPr>
      <dsp:spPr>
        <a:xfrm>
          <a:off x="7751901" y="2001795"/>
          <a:ext cx="1238422" cy="560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Reservation</a:t>
          </a:r>
          <a:r>
            <a:rPr lang="en-US" sz="1400" kern="1200" dirty="0" smtClean="0"/>
            <a:t> protocols</a:t>
          </a:r>
          <a:endParaRPr lang="en-US" sz="1400" kern="1200" dirty="0"/>
        </a:p>
      </dsp:txBody>
      <dsp:txXfrm>
        <a:off x="7751901" y="2001795"/>
        <a:ext cx="1238422" cy="560235"/>
      </dsp:txXfrm>
    </dsp:sp>
    <dsp:sp modelId="{61AE7190-3F59-48C8-AD16-C39257E31D16}">
      <dsp:nvSpPr>
        <dsp:cNvPr id="0" name=""/>
        <dsp:cNvSpPr/>
      </dsp:nvSpPr>
      <dsp:spPr>
        <a:xfrm>
          <a:off x="8061507" y="2725107"/>
          <a:ext cx="874154" cy="618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Distributed Queue Dual Bus (DQDB</a:t>
          </a:r>
          <a:endParaRPr lang="en-US" sz="1100" kern="1200" dirty="0"/>
        </a:p>
      </dsp:txBody>
      <dsp:txXfrm>
        <a:off x="8061507" y="2725107"/>
        <a:ext cx="874154" cy="6182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907CC-2006-4C5A-A3C3-3F4FC09014A8}" type="datetimeFigureOut">
              <a:rPr lang="en-US" smtClean="0"/>
              <a:pPr/>
              <a:t>11/10/2017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D879-865D-406D-B8AC-E286D4525B40}" type="slidenum">
              <a:rPr lang="en-US" smtClean="0"/>
              <a:pPr/>
              <a:t>‹#›</a:t>
            </a:fld>
            <a:endParaRPr lang="en-US"/>
          </a:p>
        </p:txBody>
      </p:sp>
    </p:spTree>
    <p:extLst>
      <p:ext uri="{BB962C8B-B14F-4D97-AF65-F5344CB8AC3E}">
        <p14:creationId xmlns:p14="http://schemas.microsoft.com/office/powerpoint/2010/main" val="266486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2D879-865D-406D-B8AC-E286D4525B40}" type="slidenum">
              <a:rPr lang="en-US" smtClean="0"/>
              <a:pPr/>
              <a:t>10</a:t>
            </a:fld>
            <a:endParaRPr lang="en-US"/>
          </a:p>
        </p:txBody>
      </p:sp>
    </p:spTree>
    <p:extLst>
      <p:ext uri="{BB962C8B-B14F-4D97-AF65-F5344CB8AC3E}">
        <p14:creationId xmlns:p14="http://schemas.microsoft.com/office/powerpoint/2010/main" val="146445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2D879-865D-406D-B8AC-E286D4525B40}" type="slidenum">
              <a:rPr lang="en-US" smtClean="0"/>
              <a:pPr/>
              <a:t>26</a:t>
            </a:fld>
            <a:endParaRPr lang="en-US"/>
          </a:p>
        </p:txBody>
      </p:sp>
    </p:spTree>
    <p:extLst>
      <p:ext uri="{BB962C8B-B14F-4D97-AF65-F5344CB8AC3E}">
        <p14:creationId xmlns:p14="http://schemas.microsoft.com/office/powerpoint/2010/main" val="150261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11/5/2015</a:t>
            </a:r>
            <a:endParaRPr lang="en-US" dirty="0"/>
          </a:p>
        </p:txBody>
      </p:sp>
      <p:sp>
        <p:nvSpPr>
          <p:cNvPr id="6" name="Footer Placeholder 5"/>
          <p:cNvSpPr>
            <a:spLocks noGrp="1"/>
          </p:cNvSpPr>
          <p:nvPr>
            <p:ph type="ftr" sz="quarter" idx="11"/>
          </p:nvPr>
        </p:nvSpPr>
        <p:spPr/>
        <p:txBody>
          <a:bodyPr/>
          <a:lstStyle/>
          <a:p>
            <a:r>
              <a:rPr lang="en-US" smtClean="0"/>
              <a:t>Lect 9          NET301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11/5/2015</a:t>
            </a:r>
            <a:endParaRPr lang="en-US" dirty="0"/>
          </a:p>
        </p:txBody>
      </p:sp>
      <p:sp>
        <p:nvSpPr>
          <p:cNvPr id="8" name="Footer Placeholder 7"/>
          <p:cNvSpPr>
            <a:spLocks noGrp="1"/>
          </p:cNvSpPr>
          <p:nvPr>
            <p:ph type="ftr" sz="quarter" idx="11"/>
          </p:nvPr>
        </p:nvSpPr>
        <p:spPr/>
        <p:txBody>
          <a:bodyPr/>
          <a:lstStyle/>
          <a:p>
            <a:r>
              <a:rPr lang="en-US" smtClean="0"/>
              <a:t>Lect 9          NET301</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11/5/2015</a:t>
            </a:r>
            <a:endParaRPr lang="en-US" dirty="0"/>
          </a:p>
        </p:txBody>
      </p:sp>
      <p:sp>
        <p:nvSpPr>
          <p:cNvPr id="4" name="Footer Placeholder 3"/>
          <p:cNvSpPr>
            <a:spLocks noGrp="1"/>
          </p:cNvSpPr>
          <p:nvPr>
            <p:ph type="ftr" sz="quarter" idx="11"/>
          </p:nvPr>
        </p:nvSpPr>
        <p:spPr/>
        <p:txBody>
          <a:bodyPr/>
          <a:lstStyle/>
          <a:p>
            <a:r>
              <a:rPr lang="en-US" smtClean="0"/>
              <a:t>Lect 9          NET301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11/5/2015</a:t>
            </a:r>
            <a:endParaRPr lang="en-US" dirty="0"/>
          </a:p>
        </p:txBody>
      </p:sp>
      <p:sp>
        <p:nvSpPr>
          <p:cNvPr id="3" name="Footer Placeholder 2"/>
          <p:cNvSpPr>
            <a:spLocks noGrp="1"/>
          </p:cNvSpPr>
          <p:nvPr>
            <p:ph type="ftr" sz="quarter" idx="11"/>
          </p:nvPr>
        </p:nvSpPr>
        <p:spPr/>
        <p:txBody>
          <a:bodyPr/>
          <a:lstStyle/>
          <a:p>
            <a:r>
              <a:rPr lang="en-US" smtClean="0"/>
              <a:t>Lect 9          NET301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11/5/2015</a:t>
            </a:r>
            <a:endParaRPr lang="en-US" dirty="0"/>
          </a:p>
        </p:txBody>
      </p:sp>
      <p:sp>
        <p:nvSpPr>
          <p:cNvPr id="6" name="Footer Placeholder 5"/>
          <p:cNvSpPr>
            <a:spLocks noGrp="1"/>
          </p:cNvSpPr>
          <p:nvPr>
            <p:ph type="ftr" sz="quarter" idx="11"/>
          </p:nvPr>
        </p:nvSpPr>
        <p:spPr/>
        <p:txBody>
          <a:bodyPr/>
          <a:lstStyle/>
          <a:p>
            <a:r>
              <a:rPr lang="en-US" smtClean="0"/>
              <a:t>Lect 9          NET301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r>
              <a:rPr lang="en-US" smtClean="0"/>
              <a:t>11/5/2015</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Lect 9          NET301</a:t>
            </a:r>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11/5/2015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Lect 9          NET301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l"/>
            <a:r>
              <a:rPr lang="en-US" dirty="0" smtClean="0"/>
              <a:t>lecture9</a:t>
            </a:r>
            <a:endParaRPr lang="en-US" dirty="0"/>
          </a:p>
        </p:txBody>
      </p:sp>
      <p:sp>
        <p:nvSpPr>
          <p:cNvPr id="2" name="Title 1"/>
          <p:cNvSpPr>
            <a:spLocks noGrp="1"/>
          </p:cNvSpPr>
          <p:nvPr>
            <p:ph type="ctrTitle"/>
          </p:nvPr>
        </p:nvSpPr>
        <p:spPr/>
        <p:txBody>
          <a:bodyPr/>
          <a:lstStyle/>
          <a:p>
            <a:pPr algn="l"/>
            <a:r>
              <a:rPr lang="en-US" smtClean="0"/>
              <a:t>net301</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r>
              <a:rPr lang="en-US" dirty="0" smtClean="0"/>
              <a:t>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normAutofit/>
          </a:bodyPr>
          <a:lstStyle/>
          <a:p>
            <a:pPr algn="l" rtl="0"/>
            <a:r>
              <a:rPr lang="en-US" dirty="0" smtClean="0"/>
              <a:t>Carrier Sense Multiple Access\collision Detection (CSMA\CD):</a:t>
            </a:r>
          </a:p>
          <a:p>
            <a:pPr lvl="1" algn="l" rtl="0"/>
            <a:r>
              <a:rPr lang="en-US" dirty="0" smtClean="0"/>
              <a:t>It uses a carrier sensing scheme in which a transmitting data station detects other signals while transmitting a frame, and stops transmitting that frame, transmits a jam signal, and then waits for a random time interval before trying to resend the frame.</a:t>
            </a:r>
          </a:p>
          <a:p>
            <a:pPr lvl="1" algn="l" rtl="0"/>
            <a:r>
              <a:rPr lang="en-US" dirty="0" smtClean="0"/>
              <a:t>When collision detection: it sends </a:t>
            </a:r>
            <a:r>
              <a:rPr lang="en-US" b="1" dirty="0" smtClean="0"/>
              <a:t>Jamming Signal </a:t>
            </a:r>
            <a:r>
              <a:rPr lang="en-US" dirty="0" smtClean="0"/>
              <a:t>to tell other stations that collision has occurred.</a:t>
            </a:r>
          </a:p>
          <a:p>
            <a:pPr algn="l" rtl="0"/>
            <a:r>
              <a:rPr lang="en-US" dirty="0" smtClean="0"/>
              <a:t>CSMA/CD is used to improve CSMA performance by terminating transmission as soon as a collision is detected</a:t>
            </a:r>
          </a:p>
          <a:p>
            <a:pPr lvl="1"/>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normAutofit/>
          </a:bodyPr>
          <a:lstStyle/>
          <a:p>
            <a:pPr algn="l" rtl="0">
              <a:lnSpc>
                <a:spcPct val="110000"/>
              </a:lnSpc>
            </a:pPr>
            <a:r>
              <a:rPr lang="en-US" dirty="0" smtClean="0"/>
              <a:t>Main procedure:</a:t>
            </a:r>
          </a:p>
          <a:p>
            <a:pPr lvl="1" algn="l" rtl="0">
              <a:lnSpc>
                <a:spcPct val="110000"/>
              </a:lnSpc>
            </a:pPr>
            <a:r>
              <a:rPr lang="en-US" dirty="0" smtClean="0"/>
              <a:t>Is my frame ready for transmission? If yes, it goes on to the next point.</a:t>
            </a:r>
          </a:p>
          <a:p>
            <a:pPr lvl="1" algn="l" rtl="0">
              <a:lnSpc>
                <a:spcPct val="110000"/>
              </a:lnSpc>
            </a:pPr>
            <a:r>
              <a:rPr lang="en-US" dirty="0" smtClean="0"/>
              <a:t>Is medium idle? If not, wait until it becomes ready</a:t>
            </a:r>
          </a:p>
          <a:p>
            <a:pPr lvl="1" algn="l" rtl="0">
              <a:lnSpc>
                <a:spcPct val="110000"/>
              </a:lnSpc>
            </a:pPr>
            <a:r>
              <a:rPr lang="en-US" dirty="0" smtClean="0"/>
              <a:t>Start transmitting.</a:t>
            </a:r>
          </a:p>
          <a:p>
            <a:pPr lvl="1" algn="l" rtl="0">
              <a:lnSpc>
                <a:spcPct val="110000"/>
              </a:lnSpc>
            </a:pPr>
            <a:r>
              <a:rPr lang="en-US" dirty="0" smtClean="0"/>
              <a:t>Did a collision occur? If so, go to collision detected procedure.</a:t>
            </a:r>
          </a:p>
          <a:p>
            <a:pPr lvl="1" algn="l" rtl="0">
              <a:lnSpc>
                <a:spcPct val="110000"/>
              </a:lnSpc>
            </a:pPr>
            <a:r>
              <a:rPr lang="en-US" dirty="0" smtClean="0"/>
              <a:t>Reset retransmission counters and end frame transmission.</a:t>
            </a:r>
          </a:p>
          <a:p>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lstStyle/>
          <a:p>
            <a:pPr algn="l" rtl="0"/>
            <a:r>
              <a:rPr lang="en-US" dirty="0" smtClean="0"/>
              <a:t>Collision detected procedure:</a:t>
            </a:r>
          </a:p>
          <a:p>
            <a:pPr lvl="1" algn="l" rtl="0"/>
            <a:r>
              <a:rPr lang="en-US" dirty="0" smtClean="0"/>
              <a:t>Continue transmission (with a jam signal instead of frame header/data/CRC) until minimum packet time is reached to ensure that all receivers detect the collision.</a:t>
            </a:r>
          </a:p>
          <a:p>
            <a:pPr lvl="1" algn="l" rtl="0"/>
            <a:r>
              <a:rPr lang="en-US" dirty="0" smtClean="0"/>
              <a:t>Increment retransmission counter.</a:t>
            </a:r>
          </a:p>
          <a:p>
            <a:pPr lvl="1" algn="l" rtl="0"/>
            <a:r>
              <a:rPr lang="en-US" dirty="0" smtClean="0"/>
              <a:t>Was the maximum number of transmission attempts reached? If so, abort transmission.</a:t>
            </a:r>
          </a:p>
          <a:p>
            <a:pPr lvl="1" algn="l" rtl="0"/>
            <a:r>
              <a:rPr lang="en-US" dirty="0" smtClean="0"/>
              <a:t>Calculate and wait random back off period based on number of collisions.</a:t>
            </a:r>
          </a:p>
          <a:p>
            <a:pPr lvl="1" algn="l" rtl="0"/>
            <a:r>
              <a:rPr lang="en-US" dirty="0" smtClean="0"/>
              <a:t>Re-enter main procedure at stage 1.</a:t>
            </a:r>
          </a:p>
          <a:p>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lstStyle/>
          <a:p>
            <a:pPr algn="l" rtl="0"/>
            <a:r>
              <a:rPr lang="en-US" dirty="0" smtClean="0"/>
              <a:t>Advantages:</a:t>
            </a:r>
          </a:p>
          <a:p>
            <a:pPr lvl="1" algn="l" rtl="0"/>
            <a:r>
              <a:rPr lang="en-US" dirty="0" smtClean="0"/>
              <a:t>Less collision occurred compared to CSMA.</a:t>
            </a:r>
          </a:p>
          <a:p>
            <a:pPr lvl="1" algn="l" rtl="0"/>
            <a:r>
              <a:rPr lang="en-US" dirty="0" smtClean="0"/>
              <a:t>Transmission on demand.</a:t>
            </a:r>
          </a:p>
          <a:p>
            <a:pPr lvl="1" algn="l" rtl="0"/>
            <a:endParaRPr lang="en-US" dirty="0" smtClean="0"/>
          </a:p>
          <a:p>
            <a:pPr algn="l" rtl="0"/>
            <a:r>
              <a:rPr lang="en-US" dirty="0" smtClean="0"/>
              <a:t>Disadvantages:</a:t>
            </a:r>
          </a:p>
          <a:p>
            <a:pPr lvl="1" algn="l" rtl="0"/>
            <a:r>
              <a:rPr lang="en-US" dirty="0" smtClean="0"/>
              <a:t>Unknown delay when more nodes are connected.</a:t>
            </a:r>
          </a:p>
          <a:p>
            <a:pPr lvl="1" algn="l" rtl="0"/>
            <a:r>
              <a:rPr lang="en-US" dirty="0" smtClean="0"/>
              <a:t>Wasted time exits due to collisions, but better performance and wasted time compare to CSMA.</a:t>
            </a:r>
          </a:p>
          <a:p>
            <a:pPr algn="l" rtl="0"/>
            <a:r>
              <a:rPr lang="en-US" dirty="0" smtClean="0"/>
              <a:t>Used mostly in IEEE LANs, and called Ethernet Protocol; developed by Xerox.   </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0149" t="35602" r="20149" b="5759"/>
          <a:stretch>
            <a:fillRect/>
          </a:stretch>
        </p:blipFill>
        <p:spPr bwMode="auto">
          <a:xfrm>
            <a:off x="1981201" y="704087"/>
            <a:ext cx="5105400" cy="571804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11/5/2015</a:t>
            </a:r>
            <a:endParaRPr lang="en-US" dirty="0"/>
          </a:p>
        </p:txBody>
      </p:sp>
      <p:sp>
        <p:nvSpPr>
          <p:cNvPr id="3" name="Footer Placeholder 2"/>
          <p:cNvSpPr>
            <a:spLocks noGrp="1"/>
          </p:cNvSpPr>
          <p:nvPr>
            <p:ph type="ftr" sz="quarter" idx="11"/>
          </p:nvPr>
        </p:nvSpPr>
        <p:spPr/>
        <p:txBody>
          <a:bodyPr/>
          <a:lstStyle/>
          <a:p>
            <a:r>
              <a:rPr lang="en-US" smtClean="0"/>
              <a:t>Lect 9          NET301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Dynamic </a:t>
            </a:r>
            <a:r>
              <a:rPr lang="en-US" sz="3200" dirty="0" err="1" smtClean="0"/>
              <a:t>mac</a:t>
            </a:r>
            <a:r>
              <a:rPr lang="en-US" sz="3200" dirty="0" smtClean="0"/>
              <a:t> protocol:</a:t>
            </a:r>
            <a:br>
              <a:rPr lang="en-US" sz="3200" dirty="0" smtClean="0"/>
            </a:br>
            <a:r>
              <a:rPr lang="en-US" sz="3200" dirty="0" smtClean="0"/>
              <a:t>contention protocol</a:t>
            </a:r>
            <a:br>
              <a:rPr lang="en-US" sz="3200" dirty="0" smtClean="0"/>
            </a:br>
            <a:r>
              <a:rPr lang="en-US" sz="3200" dirty="0" smtClean="0"/>
              <a:t>CSMA\CA</a:t>
            </a:r>
            <a:endParaRPr lang="en-US" sz="3200" dirty="0"/>
          </a:p>
        </p:txBody>
      </p:sp>
      <p:sp>
        <p:nvSpPr>
          <p:cNvPr id="3" name="Content Placeholder 2"/>
          <p:cNvSpPr>
            <a:spLocks noGrp="1"/>
          </p:cNvSpPr>
          <p:nvPr>
            <p:ph idx="1"/>
          </p:nvPr>
        </p:nvSpPr>
        <p:spPr/>
        <p:txBody>
          <a:bodyPr/>
          <a:lstStyle/>
          <a:p>
            <a:pPr algn="l" rtl="0"/>
            <a:r>
              <a:rPr lang="en-US" dirty="0" smtClean="0"/>
              <a:t>Carrier Sense Multiple Access\Collision Avoidance CSMA\CA</a:t>
            </a:r>
          </a:p>
          <a:p>
            <a:pPr lvl="1" algn="l" rtl="0"/>
            <a:r>
              <a:rPr lang="en-US" dirty="0" smtClean="0"/>
              <a:t>Each station will sense the channel and inform all the rest station in the network that it will start transmitting data over  the channel.</a:t>
            </a:r>
          </a:p>
          <a:p>
            <a:pPr lvl="1" algn="l" rtl="0"/>
            <a:r>
              <a:rPr lang="en-US" dirty="0" smtClean="0"/>
              <a:t>In this protocol the collision may occur between Request To Send </a:t>
            </a:r>
            <a:r>
              <a:rPr lang="en-US" b="1" dirty="0" smtClean="0">
                <a:solidFill>
                  <a:schemeClr val="accent1"/>
                </a:solidFill>
              </a:rPr>
              <a:t>RTS frames </a:t>
            </a:r>
            <a:r>
              <a:rPr lang="en-US" dirty="0" smtClean="0">
                <a:solidFill>
                  <a:schemeClr val="tx1">
                    <a:lumMod val="50000"/>
                    <a:lumOff val="50000"/>
                  </a:schemeClr>
                </a:solidFill>
              </a:rPr>
              <a:t>or Confirm to Send </a:t>
            </a:r>
            <a:r>
              <a:rPr lang="en-US" b="1" dirty="0" smtClean="0">
                <a:solidFill>
                  <a:schemeClr val="accent1"/>
                </a:solidFill>
              </a:rPr>
              <a:t>CTS frames.</a:t>
            </a:r>
            <a:r>
              <a:rPr lang="en-US" dirty="0" smtClean="0">
                <a:solidFill>
                  <a:schemeClr val="tx1">
                    <a:lumMod val="50000"/>
                    <a:lumOff val="50000"/>
                  </a:schemeClr>
                </a:solidFill>
              </a:rPr>
              <a:t> Collisions don’t occur between data frames.</a:t>
            </a:r>
          </a:p>
          <a:p>
            <a:pPr lvl="1"/>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167693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srcRect l="14364" t="7375" r="46316" b="12993"/>
          <a:stretch/>
        </p:blipFill>
        <p:spPr bwMode="auto">
          <a:xfrm>
            <a:off x="1828800" y="304800"/>
            <a:ext cx="4962939" cy="594691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11/5/2015</a:t>
            </a:r>
            <a:endParaRPr lang="en-US" dirty="0"/>
          </a:p>
        </p:txBody>
      </p:sp>
      <p:sp>
        <p:nvSpPr>
          <p:cNvPr id="3" name="Footer Placeholder 2"/>
          <p:cNvSpPr>
            <a:spLocks noGrp="1"/>
          </p:cNvSpPr>
          <p:nvPr>
            <p:ph type="ftr" sz="quarter" idx="11"/>
          </p:nvPr>
        </p:nvSpPr>
        <p:spPr/>
        <p:txBody>
          <a:bodyPr/>
          <a:lstStyle/>
          <a:p>
            <a:r>
              <a:rPr lang="en-US" smtClean="0"/>
              <a:t>Lect 9          NET301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50883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5040" t="29676" r="25797" b="15296"/>
          <a:stretch>
            <a:fillRect/>
          </a:stretch>
        </p:blipFill>
        <p:spPr bwMode="auto">
          <a:xfrm>
            <a:off x="1600200" y="533400"/>
            <a:ext cx="5334000" cy="5780929"/>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11/5/2015</a:t>
            </a:r>
            <a:endParaRPr lang="en-US" dirty="0"/>
          </a:p>
        </p:txBody>
      </p:sp>
      <p:sp>
        <p:nvSpPr>
          <p:cNvPr id="3" name="Footer Placeholder 2"/>
          <p:cNvSpPr>
            <a:spLocks noGrp="1"/>
          </p:cNvSpPr>
          <p:nvPr>
            <p:ph type="ftr" sz="quarter" idx="11"/>
          </p:nvPr>
        </p:nvSpPr>
        <p:spPr/>
        <p:txBody>
          <a:bodyPr/>
          <a:lstStyle/>
          <a:p>
            <a:r>
              <a:rPr lang="en-US" smtClean="0"/>
              <a:t>Lect 9          NET301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2931285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Dynamic </a:t>
            </a:r>
            <a:r>
              <a:rPr lang="en-US" sz="2800" dirty="0" err="1" smtClean="0"/>
              <a:t>mac</a:t>
            </a:r>
            <a:r>
              <a:rPr lang="en-US" sz="2800" dirty="0" smtClean="0"/>
              <a:t> protocol:</a:t>
            </a:r>
            <a:br>
              <a:rPr lang="en-US" sz="2800" dirty="0" smtClean="0"/>
            </a:br>
            <a:r>
              <a:rPr lang="en-US" sz="2800" dirty="0" smtClean="0"/>
              <a:t>contention protocol</a:t>
            </a:r>
            <a:br>
              <a:rPr lang="en-US" sz="2800" dirty="0" smtClean="0"/>
            </a:br>
            <a:r>
              <a:rPr lang="en-US" sz="2800" dirty="0" smtClean="0"/>
              <a:t>CSMA\CA</a:t>
            </a:r>
            <a:endParaRPr lang="en-US" sz="2800" dirty="0"/>
          </a:p>
        </p:txBody>
      </p:sp>
      <p:sp>
        <p:nvSpPr>
          <p:cNvPr id="3" name="Content Placeholder 2"/>
          <p:cNvSpPr>
            <a:spLocks noGrp="1"/>
          </p:cNvSpPr>
          <p:nvPr>
            <p:ph idx="1"/>
          </p:nvPr>
        </p:nvSpPr>
        <p:spPr/>
        <p:txBody>
          <a:bodyPr/>
          <a:lstStyle/>
          <a:p>
            <a:pPr algn="l" rtl="0"/>
            <a:r>
              <a:rPr lang="en-US" dirty="0" smtClean="0"/>
              <a:t>Advantages:</a:t>
            </a:r>
          </a:p>
          <a:p>
            <a:pPr lvl="1" algn="l" rtl="0"/>
            <a:r>
              <a:rPr lang="en-US" dirty="0" smtClean="0"/>
              <a:t>Collisions do NOT occur between data frames.</a:t>
            </a:r>
          </a:p>
          <a:p>
            <a:pPr lvl="1" algn="l" rtl="0"/>
            <a:r>
              <a:rPr lang="en-US" dirty="0" smtClean="0"/>
              <a:t>Transmission on demand only.</a:t>
            </a:r>
          </a:p>
          <a:p>
            <a:pPr lvl="1" algn="l" rtl="0"/>
            <a:r>
              <a:rPr lang="en-US" dirty="0" smtClean="0"/>
              <a:t>Channel utilization is efficient when request and confirm to send done successfully.</a:t>
            </a:r>
          </a:p>
          <a:p>
            <a:pPr lvl="1" algn="l" rtl="0"/>
            <a:r>
              <a:rPr lang="en-US" dirty="0" smtClean="0"/>
              <a:t>Used  mostly and better for </a:t>
            </a:r>
            <a:r>
              <a:rPr lang="en-US" b="1" dirty="0" smtClean="0">
                <a:solidFill>
                  <a:schemeClr val="accent1"/>
                </a:solidFill>
              </a:rPr>
              <a:t>Wireless networks</a:t>
            </a:r>
            <a:r>
              <a:rPr lang="en-US" dirty="0" smtClean="0">
                <a:solidFill>
                  <a:schemeClr val="tx1">
                    <a:lumMod val="50000"/>
                    <a:lumOff val="50000"/>
                  </a:schemeClr>
                </a:solidFill>
              </a:rPr>
              <a:t>.</a:t>
            </a:r>
            <a:r>
              <a:rPr lang="en-US" b="1" dirty="0" smtClean="0">
                <a:solidFill>
                  <a:schemeClr val="accent1"/>
                </a:solidFill>
              </a:rPr>
              <a:t> </a:t>
            </a:r>
          </a:p>
          <a:p>
            <a:pPr algn="l" rtl="0"/>
            <a:r>
              <a:rPr lang="en-US" dirty="0" smtClean="0"/>
              <a:t>Disadvantages:</a:t>
            </a:r>
          </a:p>
          <a:p>
            <a:pPr lvl="1" algn="l" rtl="0"/>
            <a:r>
              <a:rPr lang="en-US" dirty="0" smtClean="0"/>
              <a:t>Unlimited waste of time (waiting) if nodes connected are large.</a:t>
            </a:r>
          </a:p>
          <a:p>
            <a:pPr algn="l" rtl="0"/>
            <a:r>
              <a:rPr lang="en-US" dirty="0" smtClean="0"/>
              <a:t>Used in Wireless LANs and Apple Talk for apple devices.</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9628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Contention protocol advantages and disadvantages: </a:t>
            </a:r>
            <a:endParaRPr lang="en-US" dirty="0"/>
          </a:p>
        </p:txBody>
      </p:sp>
      <p:sp>
        <p:nvSpPr>
          <p:cNvPr id="3" name="Content Placeholder 2"/>
          <p:cNvSpPr>
            <a:spLocks noGrp="1"/>
          </p:cNvSpPr>
          <p:nvPr>
            <p:ph idx="1"/>
          </p:nvPr>
        </p:nvSpPr>
        <p:spPr/>
        <p:txBody>
          <a:bodyPr>
            <a:normAutofit fontScale="92500"/>
          </a:bodyPr>
          <a:lstStyle/>
          <a:p>
            <a:pPr algn="l" rtl="0"/>
            <a:r>
              <a:rPr lang="en-US" dirty="0" smtClean="0"/>
              <a:t>Contention protocol advantages and disadvantages: </a:t>
            </a:r>
          </a:p>
          <a:p>
            <a:pPr algn="l" rtl="0"/>
            <a:r>
              <a:rPr lang="en-US" dirty="0" smtClean="0"/>
              <a:t>Advantages:	</a:t>
            </a:r>
          </a:p>
          <a:p>
            <a:pPr lvl="1" algn="l" rtl="0"/>
            <a:r>
              <a:rPr lang="en-US" dirty="0" smtClean="0"/>
              <a:t>Transmission on demand.</a:t>
            </a:r>
          </a:p>
          <a:p>
            <a:pPr lvl="1" algn="l" rtl="0"/>
            <a:r>
              <a:rPr lang="en-US" dirty="0" smtClean="0"/>
              <a:t>Better used for discontinuous transmission of signal and data (computer networks in general) </a:t>
            </a:r>
          </a:p>
          <a:p>
            <a:pPr lvl="1" algn="l" rtl="0"/>
            <a:r>
              <a:rPr lang="en-US" dirty="0" smtClean="0"/>
              <a:t>Better used in networks with light traffic. </a:t>
            </a:r>
          </a:p>
          <a:p>
            <a:pPr algn="l" rtl="0"/>
            <a:r>
              <a:rPr lang="en-US" dirty="0" smtClean="0"/>
              <a:t>Disadvantages:</a:t>
            </a:r>
          </a:p>
          <a:p>
            <a:pPr lvl="1" algn="l" rtl="0"/>
            <a:r>
              <a:rPr lang="en-US" dirty="0" smtClean="0"/>
              <a:t>Large number of connected nodes results in not utilizing the channel effectively.</a:t>
            </a:r>
          </a:p>
          <a:p>
            <a:pPr lvl="1" algn="l" rtl="0"/>
            <a:r>
              <a:rPr lang="en-US" dirty="0" smtClean="0"/>
              <a:t>Wasted time (waiting)</a:t>
            </a:r>
          </a:p>
          <a:p>
            <a:pPr lvl="1" algn="l" rtl="0"/>
            <a:r>
              <a:rPr lang="en-US" dirty="0" smtClean="0"/>
              <a:t>Sensing channels becomes difficult in large and long network channels</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48204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lstStyle/>
          <a:p>
            <a:pPr algn="l" rtl="0"/>
            <a:r>
              <a:rPr lang="en-US" dirty="0" smtClean="0"/>
              <a:t>Carrier Sense Multiple Access (CSMA):</a:t>
            </a:r>
          </a:p>
          <a:p>
            <a:pPr lvl="1" algn="l" rtl="0"/>
            <a:r>
              <a:rPr lang="en-US" dirty="0" smtClean="0"/>
              <a:t>A protocol in which a node verifies the absence of other traffic before transmitting on a shared transmission medium.</a:t>
            </a:r>
          </a:p>
          <a:p>
            <a:pPr lvl="1" algn="l" rtl="0"/>
            <a:r>
              <a:rPr lang="en-US" dirty="0" smtClean="0"/>
              <a:t>Transmitter uses feedback from a receiver to determine whether another transmission is in progress before initiating a transmission. That is, it tries to detect the presence of a carrier wave from another station before attempting to transmit.</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Dynamic </a:t>
            </a:r>
            <a:r>
              <a:rPr lang="en-US" sz="2800" dirty="0" err="1" smtClean="0"/>
              <a:t>mac</a:t>
            </a:r>
            <a:r>
              <a:rPr lang="en-US" sz="2800" dirty="0" smtClean="0"/>
              <a:t> protocol:</a:t>
            </a:r>
            <a:br>
              <a:rPr lang="en-US" sz="2800" dirty="0" smtClean="0"/>
            </a:br>
            <a:r>
              <a:rPr lang="en-US" sz="2800" dirty="0" smtClean="0"/>
              <a:t>Reservation protocols:</a:t>
            </a:r>
            <a:endParaRPr lang="en-US" sz="2800" dirty="0"/>
          </a:p>
        </p:txBody>
      </p:sp>
      <p:sp>
        <p:nvSpPr>
          <p:cNvPr id="3" name="Content Placeholder 2"/>
          <p:cNvSpPr>
            <a:spLocks noGrp="1"/>
          </p:cNvSpPr>
          <p:nvPr>
            <p:ph idx="1"/>
          </p:nvPr>
        </p:nvSpPr>
        <p:spPr/>
        <p:txBody>
          <a:bodyPr>
            <a:normAutofit/>
          </a:bodyPr>
          <a:lstStyle/>
          <a:p>
            <a:pPr algn="l" rtl="0"/>
            <a:r>
              <a:rPr lang="en-US" dirty="0" smtClean="0"/>
              <a:t>To better channel utilizing and eliminate attenuation may occur in network channels due to collisions;</a:t>
            </a:r>
          </a:p>
          <a:p>
            <a:pPr algn="l" rtl="0"/>
            <a:r>
              <a:rPr lang="en-US" dirty="0" smtClean="0"/>
              <a:t>Distributed Queue Dual Bus (DQDB):</a:t>
            </a:r>
          </a:p>
          <a:p>
            <a:pPr lvl="1" algn="l" rtl="0"/>
            <a:r>
              <a:rPr lang="en-US" dirty="0" smtClean="0"/>
              <a:t>This protocol is intended to be used on a dual-bus configuration (</a:t>
            </a:r>
            <a:r>
              <a:rPr lang="en-US" b="1" i="1" dirty="0" smtClean="0"/>
              <a:t>unidirectional)  </a:t>
            </a:r>
            <a:r>
              <a:rPr lang="en-US" dirty="0" smtClean="0"/>
              <a:t>fiber optic networks.</a:t>
            </a:r>
          </a:p>
          <a:p>
            <a:pPr lvl="1" algn="l" rtl="0"/>
            <a:r>
              <a:rPr lang="en-US" dirty="0" smtClean="0"/>
              <a:t>Two buses , each one in one direction, and each node is connected to the two buses. </a:t>
            </a:r>
          </a:p>
          <a:p>
            <a:pPr lvl="1" algn="l" rtl="0"/>
            <a:r>
              <a:rPr lang="en-US" dirty="0" smtClean="0"/>
              <a:t>Centralized unit for each bus to control transmission.</a:t>
            </a:r>
          </a:p>
          <a:p>
            <a:pPr lvl="1"/>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264490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143000"/>
          </a:xfrm>
        </p:spPr>
        <p:txBody>
          <a:bodyPr>
            <a:noAutofit/>
          </a:bodyPr>
          <a:lstStyle/>
          <a:p>
            <a:r>
              <a:rPr lang="en-US" sz="3200" dirty="0" smtClean="0"/>
              <a:t>Dynamic </a:t>
            </a:r>
            <a:r>
              <a:rPr lang="en-US" sz="3200" dirty="0" err="1" smtClean="0"/>
              <a:t>mac</a:t>
            </a:r>
            <a:r>
              <a:rPr lang="en-US" sz="3200" dirty="0" smtClean="0"/>
              <a:t> protocol:</a:t>
            </a:r>
            <a:br>
              <a:rPr lang="en-US" sz="3200" dirty="0" smtClean="0"/>
            </a:br>
            <a:r>
              <a:rPr lang="en-US" sz="3200" dirty="0" smtClean="0"/>
              <a:t>Reservation protocols:</a:t>
            </a:r>
            <a:br>
              <a:rPr lang="en-US" sz="3200" dirty="0" smtClean="0"/>
            </a:br>
            <a:r>
              <a:rPr lang="en-US" sz="3200" dirty="0" smtClean="0"/>
              <a:t>DQDB</a:t>
            </a:r>
            <a:endParaRPr lang="en-US" sz="3200" dirty="0"/>
          </a:p>
        </p:txBody>
      </p:sp>
      <p:pic>
        <p:nvPicPr>
          <p:cNvPr id="4" name="Picture 2"/>
          <p:cNvPicPr>
            <a:picLocks noChangeAspect="1" noChangeArrowheads="1"/>
          </p:cNvPicPr>
          <p:nvPr/>
        </p:nvPicPr>
        <p:blipFill>
          <a:blip r:embed="rId2" cstate="print"/>
          <a:srcRect l="10597" t="52356" r="12985" b="8901"/>
          <a:stretch>
            <a:fillRect/>
          </a:stretch>
        </p:blipFill>
        <p:spPr bwMode="auto">
          <a:xfrm>
            <a:off x="807308" y="1981200"/>
            <a:ext cx="7117492" cy="41148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00058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Dynamic </a:t>
            </a:r>
            <a:r>
              <a:rPr lang="en-US" sz="2800" dirty="0" err="1" smtClean="0"/>
              <a:t>mac</a:t>
            </a:r>
            <a:r>
              <a:rPr lang="en-US" sz="2800" dirty="0" smtClean="0"/>
              <a:t> protocol:</a:t>
            </a:r>
            <a:br>
              <a:rPr lang="en-US" sz="2800" dirty="0" smtClean="0"/>
            </a:br>
            <a:r>
              <a:rPr lang="en-US" sz="2800" dirty="0" smtClean="0"/>
              <a:t>Reservation protocols:</a:t>
            </a:r>
            <a:br>
              <a:rPr lang="en-US" sz="2800" dirty="0" smtClean="0"/>
            </a:br>
            <a:r>
              <a:rPr lang="en-US" sz="2800" dirty="0" smtClean="0"/>
              <a:t>DQDB</a:t>
            </a:r>
            <a:endParaRPr lang="en-US" sz="2800" dirty="0"/>
          </a:p>
        </p:txBody>
      </p:sp>
      <p:sp>
        <p:nvSpPr>
          <p:cNvPr id="3" name="Content Placeholder 2"/>
          <p:cNvSpPr>
            <a:spLocks noGrp="1"/>
          </p:cNvSpPr>
          <p:nvPr>
            <p:ph idx="1"/>
          </p:nvPr>
        </p:nvSpPr>
        <p:spPr/>
        <p:txBody>
          <a:bodyPr>
            <a:normAutofit/>
          </a:bodyPr>
          <a:lstStyle/>
          <a:p>
            <a:pPr lvl="1" algn="l" rtl="0"/>
            <a:r>
              <a:rPr lang="en-US" dirty="0" smtClean="0"/>
              <a:t>Each  centralized unit will send empty frames to the channel, which can be used by connected nodes to transmit data.</a:t>
            </a:r>
          </a:p>
          <a:p>
            <a:pPr lvl="1" algn="l" rtl="0"/>
            <a:r>
              <a:rPr lang="en-US" dirty="0" smtClean="0"/>
              <a:t>Each frame has </a:t>
            </a:r>
            <a:r>
              <a:rPr lang="en-US" b="1" dirty="0" smtClean="0">
                <a:solidFill>
                  <a:schemeClr val="accent6">
                    <a:lumMod val="50000"/>
                  </a:schemeClr>
                </a:solidFill>
              </a:rPr>
              <a:t>2 flags</a:t>
            </a:r>
            <a:r>
              <a:rPr lang="en-US" dirty="0" smtClean="0"/>
              <a:t>; </a:t>
            </a:r>
            <a:r>
              <a:rPr lang="en-US" dirty="0" smtClean="0">
                <a:solidFill>
                  <a:schemeClr val="accent1"/>
                </a:solidFill>
              </a:rPr>
              <a:t>one to identify whether the frame is empty and ready for used or has been reserved by another node.</a:t>
            </a:r>
          </a:p>
          <a:p>
            <a:pPr lvl="1" algn="l" rtl="0"/>
            <a:r>
              <a:rPr lang="en-US" dirty="0" smtClean="0">
                <a:solidFill>
                  <a:schemeClr val="accent3"/>
                </a:solidFill>
              </a:rPr>
              <a:t>The other flag identifies if there is a </a:t>
            </a:r>
            <a:r>
              <a:rPr lang="en-US" b="1" dirty="0" smtClean="0">
                <a:solidFill>
                  <a:schemeClr val="accent3"/>
                </a:solidFill>
              </a:rPr>
              <a:t>Reservation</a:t>
            </a:r>
            <a:r>
              <a:rPr lang="en-US" dirty="0" smtClean="0">
                <a:solidFill>
                  <a:schemeClr val="accent3"/>
                </a:solidFill>
              </a:rPr>
              <a:t> request  of frames on the other channel </a:t>
            </a:r>
            <a:r>
              <a:rPr lang="en-US" b="1" dirty="0" smtClean="0">
                <a:solidFill>
                  <a:schemeClr val="accent3"/>
                </a:solidFill>
              </a:rPr>
              <a:t>(bus).</a:t>
            </a:r>
          </a:p>
          <a:p>
            <a:pPr lvl="1" algn="l" rtl="0"/>
            <a:r>
              <a:rPr lang="en-US" dirty="0" smtClean="0"/>
              <a:t>This protocol needed 2 counters in each connected node, that determine the </a:t>
            </a:r>
            <a:r>
              <a:rPr lang="en-US" b="1" dirty="0" smtClean="0">
                <a:solidFill>
                  <a:schemeClr val="accent1"/>
                </a:solidFill>
              </a:rPr>
              <a:t>number previous reservations for each channel, </a:t>
            </a:r>
            <a:r>
              <a:rPr lang="en-US" dirty="0" smtClean="0">
                <a:solidFill>
                  <a:srgbClr val="00B050"/>
                </a:solidFill>
              </a:rPr>
              <a:t>the counters will be incremented each time a frame with reservation flag on passes the connected node. </a:t>
            </a:r>
            <a:endParaRPr lang="en-US" dirty="0">
              <a:solidFill>
                <a:srgbClr val="00B050"/>
              </a:solidFill>
            </a:endParaRPr>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08456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Dynamic </a:t>
            </a:r>
            <a:r>
              <a:rPr lang="en-US" sz="2800" dirty="0" err="1" smtClean="0"/>
              <a:t>mac</a:t>
            </a:r>
            <a:r>
              <a:rPr lang="en-US" sz="2800" dirty="0" smtClean="0"/>
              <a:t> protocol:</a:t>
            </a:r>
            <a:br>
              <a:rPr lang="en-US" sz="2800" dirty="0" smtClean="0"/>
            </a:br>
            <a:r>
              <a:rPr lang="en-US" sz="2800" dirty="0" smtClean="0"/>
              <a:t>Reservation protocols:</a:t>
            </a:r>
            <a:br>
              <a:rPr lang="en-US" sz="2800" dirty="0" smtClean="0"/>
            </a:br>
            <a:r>
              <a:rPr lang="en-US" sz="2800" dirty="0" smtClean="0"/>
              <a:t>DQDB</a:t>
            </a:r>
            <a:endParaRPr lang="en-US" sz="2800" dirty="0"/>
          </a:p>
        </p:txBody>
      </p:sp>
      <p:sp>
        <p:nvSpPr>
          <p:cNvPr id="3" name="Content Placeholder 2"/>
          <p:cNvSpPr>
            <a:spLocks noGrp="1"/>
          </p:cNvSpPr>
          <p:nvPr>
            <p:ph idx="1"/>
          </p:nvPr>
        </p:nvSpPr>
        <p:spPr/>
        <p:txBody>
          <a:bodyPr/>
          <a:lstStyle/>
          <a:p>
            <a:pPr algn="l" rtl="0"/>
            <a:r>
              <a:rPr lang="en-US" dirty="0" smtClean="0"/>
              <a:t>When a node wants to send data to another node:</a:t>
            </a:r>
          </a:p>
          <a:p>
            <a:pPr lvl="1" algn="l" rtl="0"/>
            <a:r>
              <a:rPr lang="en-US" dirty="0" smtClean="0"/>
              <a:t>Chooses which channel will be used.</a:t>
            </a:r>
          </a:p>
          <a:p>
            <a:pPr lvl="1" algn="l" rtl="0"/>
            <a:r>
              <a:rPr lang="en-US" dirty="0" smtClean="0"/>
              <a:t>Turn on the reservation flag on a frame on the other channel.</a:t>
            </a:r>
          </a:p>
          <a:p>
            <a:pPr lvl="1" algn="l" rtl="0"/>
            <a:r>
              <a:rPr lang="en-US" dirty="0" smtClean="0"/>
              <a:t>The node will then use one of the empty frames with its data.</a:t>
            </a:r>
          </a:p>
          <a:p>
            <a:pPr algn="l" rtl="0"/>
            <a:r>
              <a:rPr lang="en-US" dirty="0" smtClean="0"/>
              <a:t>This protocol is used in Ring networks, LAN and MAN networks.</a:t>
            </a:r>
          </a:p>
          <a:p>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90243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1493" t="46073" r="24776" b="18325"/>
          <a:stretch>
            <a:fillRect/>
          </a:stretch>
        </p:blipFill>
        <p:spPr bwMode="auto">
          <a:xfrm>
            <a:off x="1676400" y="1273092"/>
            <a:ext cx="6400800" cy="483616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11/5/2015</a:t>
            </a:r>
            <a:endParaRPr lang="en-US" dirty="0"/>
          </a:p>
        </p:txBody>
      </p:sp>
      <p:sp>
        <p:nvSpPr>
          <p:cNvPr id="3" name="Footer Placeholder 2"/>
          <p:cNvSpPr>
            <a:spLocks noGrp="1"/>
          </p:cNvSpPr>
          <p:nvPr>
            <p:ph type="ftr" sz="quarter" idx="11"/>
          </p:nvPr>
        </p:nvSpPr>
        <p:spPr/>
        <p:txBody>
          <a:bodyPr/>
          <a:lstStyle/>
          <a:p>
            <a:r>
              <a:rPr lang="en-US" smtClean="0"/>
              <a:t>Lect 9          NET301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46652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Dynamic </a:t>
            </a:r>
            <a:r>
              <a:rPr lang="en-US" sz="2800" dirty="0" err="1" smtClean="0"/>
              <a:t>mac</a:t>
            </a:r>
            <a:r>
              <a:rPr lang="en-US" sz="2800" dirty="0" smtClean="0"/>
              <a:t> protocol:</a:t>
            </a:r>
            <a:br>
              <a:rPr lang="en-US" sz="2800" dirty="0" smtClean="0"/>
            </a:br>
            <a:r>
              <a:rPr lang="en-US" sz="2800" dirty="0" smtClean="0"/>
              <a:t>Reservation protocols:</a:t>
            </a:r>
            <a:br>
              <a:rPr lang="en-US" sz="2800" dirty="0" smtClean="0"/>
            </a:br>
            <a:r>
              <a:rPr lang="en-US" sz="2800" dirty="0" smtClean="0"/>
              <a:t>DQDB</a:t>
            </a:r>
            <a:endParaRPr lang="en-US" sz="2800" dirty="0"/>
          </a:p>
        </p:txBody>
      </p:sp>
      <p:sp>
        <p:nvSpPr>
          <p:cNvPr id="3" name="Content Placeholder 2"/>
          <p:cNvSpPr>
            <a:spLocks noGrp="1"/>
          </p:cNvSpPr>
          <p:nvPr>
            <p:ph idx="1"/>
          </p:nvPr>
        </p:nvSpPr>
        <p:spPr/>
        <p:txBody>
          <a:bodyPr/>
          <a:lstStyle/>
          <a:p>
            <a:pPr algn="l" rtl="0"/>
            <a:r>
              <a:rPr lang="en-US" dirty="0" smtClean="0"/>
              <a:t>Advantages:</a:t>
            </a:r>
          </a:p>
          <a:p>
            <a:pPr lvl="1" algn="l" rtl="0"/>
            <a:r>
              <a:rPr lang="en-US" dirty="0" smtClean="0"/>
              <a:t>Transmission guaranteed.</a:t>
            </a:r>
          </a:p>
          <a:p>
            <a:pPr lvl="1" algn="l" rtl="0"/>
            <a:r>
              <a:rPr lang="en-US" dirty="0" smtClean="0"/>
              <a:t>Limit delay time.</a:t>
            </a:r>
          </a:p>
          <a:p>
            <a:pPr lvl="1" algn="l" rtl="0"/>
            <a:r>
              <a:rPr lang="en-US" dirty="0" smtClean="0"/>
              <a:t>Channel utilization %100</a:t>
            </a:r>
          </a:p>
          <a:p>
            <a:pPr algn="l" rtl="0"/>
            <a:r>
              <a:rPr lang="en-US" dirty="0" smtClean="0"/>
              <a:t>Disadvantages:</a:t>
            </a:r>
          </a:p>
          <a:p>
            <a:pPr lvl="1" algn="l" rtl="0"/>
            <a:r>
              <a:rPr lang="en-US" dirty="0" smtClean="0"/>
              <a:t>Number of software needed for each connected node to control and determine the location of the node in the network.</a:t>
            </a:r>
          </a:p>
          <a:p>
            <a:pPr lvl="1" algn="l" rtl="0"/>
            <a:r>
              <a:rPr lang="en-US" dirty="0" smtClean="0"/>
              <a:t>The need for centralized unit to control frames.</a:t>
            </a:r>
          </a:p>
          <a:p>
            <a:pPr lvl="1" algn="l" rtl="0"/>
            <a:r>
              <a:rPr lang="en-US" dirty="0" smtClean="0"/>
              <a:t>If the centralized unit stopped, the protocol is stopped.</a:t>
            </a:r>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32834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4179" t="23037" r="11791" b="5759"/>
          <a:stretch>
            <a:fillRect/>
          </a:stretch>
        </p:blipFill>
        <p:spPr bwMode="auto">
          <a:xfrm>
            <a:off x="1828800" y="457200"/>
            <a:ext cx="5562600" cy="592393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11/5/2015</a:t>
            </a:r>
            <a:endParaRPr lang="en-US" dirty="0"/>
          </a:p>
        </p:txBody>
      </p:sp>
      <p:sp>
        <p:nvSpPr>
          <p:cNvPr id="3" name="Footer Placeholder 2"/>
          <p:cNvSpPr>
            <a:spLocks noGrp="1"/>
          </p:cNvSpPr>
          <p:nvPr>
            <p:ph type="ftr" sz="quarter" idx="11"/>
          </p:nvPr>
        </p:nvSpPr>
        <p:spPr/>
        <p:txBody>
          <a:bodyPr/>
          <a:lstStyle/>
          <a:p>
            <a:r>
              <a:rPr lang="en-US" smtClean="0"/>
              <a:t>Lect 9          NET301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31672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10/29/2015</a:t>
            </a:r>
            <a:endParaRPr lang="en-US"/>
          </a:p>
        </p:txBody>
      </p:sp>
      <p:sp>
        <p:nvSpPr>
          <p:cNvPr id="5" name="Footer Placeholder 4"/>
          <p:cNvSpPr>
            <a:spLocks noGrp="1"/>
          </p:cNvSpPr>
          <p:nvPr>
            <p:ph type="ftr" sz="quarter" idx="11"/>
          </p:nvPr>
        </p:nvSpPr>
        <p:spPr/>
        <p:txBody>
          <a:bodyPr/>
          <a:lstStyle/>
          <a:p>
            <a:r>
              <a:rPr lang="en-US" smtClean="0"/>
              <a:t>Lect 8       NET301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50973603"/>
              </p:ext>
            </p:extLst>
          </p:nvPr>
        </p:nvGraphicFramePr>
        <p:xfrm>
          <a:off x="10438" y="228600"/>
          <a:ext cx="8991600" cy="58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853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lstStyle/>
          <a:p>
            <a:pPr lvl="1" algn="l" rtl="0"/>
            <a:r>
              <a:rPr lang="en-US" dirty="0" smtClean="0"/>
              <a:t>Carrier sense, if busy wait for a random period.</a:t>
            </a:r>
          </a:p>
          <a:p>
            <a:pPr lvl="1" algn="l" rtl="0"/>
            <a:r>
              <a:rPr lang="en-US" dirty="0" smtClean="0"/>
              <a:t>When carrier is idle, encapsulate data into a packets, then send it through the transmission channel.</a:t>
            </a:r>
          </a:p>
          <a:p>
            <a:pPr lvl="1" algn="l" rtl="0"/>
            <a:r>
              <a:rPr lang="en-US" dirty="0" smtClean="0"/>
              <a:t>Reads what in channel.</a:t>
            </a:r>
          </a:p>
          <a:p>
            <a:pPr lvl="1" algn="l" rtl="0"/>
            <a:r>
              <a:rPr lang="en-US" dirty="0" smtClean="0"/>
              <a:t>Check integrity of packet, if packet sent similar to received, transmission successes.</a:t>
            </a:r>
          </a:p>
          <a:p>
            <a:pPr lvl="1" algn="l" rtl="0"/>
            <a:r>
              <a:rPr lang="en-US" dirty="0" smtClean="0"/>
              <a:t>Otherwise, collision occurs, wait for random period then repeat the transmission again.</a:t>
            </a:r>
          </a:p>
          <a:p>
            <a:pPr lvl="1" algn="l" rtl="0"/>
            <a:endParaRPr lang="en-US" dirty="0" smtClean="0"/>
          </a:p>
          <a:p>
            <a:pPr algn="l" rtl="0"/>
            <a:r>
              <a:rPr lang="en-US" dirty="0" smtClean="0"/>
              <a:t>Less collisions occur than ALOHA, due to carrier sense before transmitting data</a:t>
            </a:r>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lstStyle/>
          <a:p>
            <a:pPr algn="l" rtl="0"/>
            <a:r>
              <a:rPr lang="en-US" dirty="0" smtClean="0"/>
              <a:t>Better use of CSMA achieved with better carrier sense.</a:t>
            </a:r>
          </a:p>
          <a:p>
            <a:pPr algn="l" rtl="0"/>
            <a:r>
              <a:rPr lang="en-US" dirty="0" smtClean="0"/>
              <a:t>Carrier sense may be difficult when network channel is long.</a:t>
            </a:r>
          </a:p>
          <a:p>
            <a:pPr algn="l" rtl="0"/>
            <a:r>
              <a:rPr lang="en-US" dirty="0" smtClean="0"/>
              <a:t>CSMA is not effective with long network channel .</a:t>
            </a:r>
          </a:p>
          <a:p>
            <a:pPr algn="l" rtl="0"/>
            <a:r>
              <a:rPr lang="en-US" dirty="0" smtClean="0"/>
              <a:t>Slotted CSMA: dividing time to slots, sense only when starting time of the slot.</a:t>
            </a:r>
          </a:p>
          <a:p>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149" t="30367" r="24925" b="16230"/>
          <a:stretch>
            <a:fillRect/>
          </a:stretch>
        </p:blipFill>
        <p:spPr bwMode="auto">
          <a:xfrm>
            <a:off x="1219200" y="152400"/>
            <a:ext cx="5910730" cy="6553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11/5/2015</a:t>
            </a:r>
            <a:endParaRPr lang="en-US" dirty="0"/>
          </a:p>
        </p:txBody>
      </p:sp>
      <p:sp>
        <p:nvSpPr>
          <p:cNvPr id="3" name="Footer Placeholder 2"/>
          <p:cNvSpPr>
            <a:spLocks noGrp="1"/>
          </p:cNvSpPr>
          <p:nvPr>
            <p:ph type="ftr" sz="quarter" idx="11"/>
          </p:nvPr>
        </p:nvSpPr>
        <p:spPr/>
        <p:txBody>
          <a:bodyPr/>
          <a:lstStyle/>
          <a:p>
            <a:r>
              <a:rPr lang="en-US" smtClean="0"/>
              <a:t>Lect 9          NET301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normAutofit/>
          </a:bodyPr>
          <a:lstStyle/>
          <a:p>
            <a:pPr algn="l" rtl="0"/>
            <a:r>
              <a:rPr lang="en-US" dirty="0" smtClean="0"/>
              <a:t>Non CSMA persistent:</a:t>
            </a:r>
          </a:p>
          <a:p>
            <a:pPr lvl="1" algn="l" rtl="0"/>
            <a:r>
              <a:rPr lang="en-US" dirty="0" smtClean="0"/>
              <a:t>In this protocol, before sending the data, the station senses the channel and if the channel is idle it starts transmitting the data. But if the channel is busy, the station does not continuously sense it but instead of that it waits for random amount of time and repeats the algorithm. </a:t>
            </a:r>
          </a:p>
          <a:p>
            <a:pPr algn="l" rtl="0"/>
            <a:r>
              <a:rPr lang="en-US" dirty="0" smtClean="0"/>
              <a:t>Persistent CSMA</a:t>
            </a:r>
          </a:p>
          <a:p>
            <a:pPr lvl="1" algn="l" rtl="0"/>
            <a:r>
              <a:rPr lang="en-US" dirty="0" smtClean="0"/>
              <a:t>When the sender (station) is ready to transmit data, it checks if the transmission medium is busy. If so, it then senses the medium continually until it becomes idle, and then it transmits the message (packet).</a:t>
            </a:r>
          </a:p>
          <a:p>
            <a:pPr lvl="1"/>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normAutofit/>
          </a:bodyPr>
          <a:lstStyle/>
          <a:p>
            <a:pPr algn="l" rtl="0"/>
            <a:r>
              <a:rPr lang="en-US" dirty="0" smtClean="0"/>
              <a:t>P-persistent CSMA:</a:t>
            </a:r>
          </a:p>
          <a:p>
            <a:pPr lvl="1" algn="l" rtl="0"/>
            <a:r>
              <a:rPr lang="en-US" dirty="0" smtClean="0"/>
              <a:t>When the sender is ready to send data, it checks continually if the medium is busy. If the medium becomes idle, the sender transmits a frame with a probability </a:t>
            </a:r>
            <a:r>
              <a:rPr lang="en-US" i="1" dirty="0" smtClean="0"/>
              <a:t>p</a:t>
            </a:r>
            <a:r>
              <a:rPr lang="en-US" dirty="0" smtClean="0"/>
              <a:t>. If the station chooses not to transmit (the probability of this event is </a:t>
            </a:r>
            <a:r>
              <a:rPr lang="en-US" i="1" dirty="0" smtClean="0"/>
              <a:t>1-p</a:t>
            </a:r>
            <a:r>
              <a:rPr lang="en-US" dirty="0" smtClean="0"/>
              <a:t>), the sender waits until the next available time slot and transmits again with the same probability </a:t>
            </a:r>
            <a:r>
              <a:rPr lang="en-US" i="1" dirty="0" smtClean="0"/>
              <a:t>p</a:t>
            </a:r>
            <a:r>
              <a:rPr lang="en-US" dirty="0" smtClean="0"/>
              <a:t>.</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sp>
        <p:nvSpPr>
          <p:cNvPr id="3" name="Content Placeholder 2"/>
          <p:cNvSpPr>
            <a:spLocks noGrp="1"/>
          </p:cNvSpPr>
          <p:nvPr>
            <p:ph idx="1"/>
          </p:nvPr>
        </p:nvSpPr>
        <p:spPr/>
        <p:txBody>
          <a:bodyPr/>
          <a:lstStyle/>
          <a:p>
            <a:pPr algn="l" rtl="0"/>
            <a:r>
              <a:rPr lang="en-US" dirty="0" smtClean="0"/>
              <a:t>Advantages:</a:t>
            </a:r>
          </a:p>
          <a:p>
            <a:pPr lvl="1" algn="l" rtl="0"/>
            <a:r>
              <a:rPr lang="en-US" dirty="0" smtClean="0"/>
              <a:t>Less collisions probabilities compared to ALOHA.</a:t>
            </a:r>
          </a:p>
          <a:p>
            <a:pPr lvl="1" algn="l" rtl="0"/>
            <a:r>
              <a:rPr lang="en-US" dirty="0" smtClean="0"/>
              <a:t>Transmission on demand only.</a:t>
            </a:r>
          </a:p>
          <a:p>
            <a:pPr algn="l" rtl="0"/>
            <a:r>
              <a:rPr lang="en-US" dirty="0" smtClean="0"/>
              <a:t>Disadvantages:</a:t>
            </a:r>
          </a:p>
          <a:p>
            <a:pPr lvl="1" algn="l" rtl="0"/>
            <a:r>
              <a:rPr lang="en-US" dirty="0" smtClean="0"/>
              <a:t>Unknown delay when more nodes are connected.</a:t>
            </a:r>
          </a:p>
          <a:p>
            <a:pPr lvl="1" algn="l" rtl="0"/>
            <a:r>
              <a:rPr lang="en-US" dirty="0" smtClean="0"/>
              <a:t>Collisions still occur.</a:t>
            </a:r>
          </a:p>
          <a:p>
            <a:pPr lvl="1" algn="l" rtl="0"/>
            <a:r>
              <a:rPr lang="en-US" dirty="0" smtClean="0"/>
              <a:t>Network with heavy traffic may not benefit with CSMA.</a:t>
            </a:r>
            <a:endParaRPr lang="en-US" dirty="0"/>
          </a:p>
        </p:txBody>
      </p:sp>
      <p:sp>
        <p:nvSpPr>
          <p:cNvPr id="4" name="Date Placeholder 3"/>
          <p:cNvSpPr>
            <a:spLocks noGrp="1"/>
          </p:cNvSpPr>
          <p:nvPr>
            <p:ph type="dt" sz="half" idx="10"/>
          </p:nvPr>
        </p:nvSpPr>
        <p:spPr/>
        <p:txBody>
          <a:bodyPr/>
          <a:lstStyle/>
          <a:p>
            <a:r>
              <a:rPr lang="en-US" smtClean="0"/>
              <a:t>11/5/2015</a:t>
            </a:r>
            <a:endParaRPr lang="en-US" dirty="0"/>
          </a:p>
        </p:txBody>
      </p:sp>
      <p:sp>
        <p:nvSpPr>
          <p:cNvPr id="5" name="Footer Placeholder 4"/>
          <p:cNvSpPr>
            <a:spLocks noGrp="1"/>
          </p:cNvSpPr>
          <p:nvPr>
            <p:ph type="ftr" sz="quarter" idx="11"/>
          </p:nvPr>
        </p:nvSpPr>
        <p:spPr/>
        <p:txBody>
          <a:bodyPr/>
          <a:lstStyle/>
          <a:p>
            <a:r>
              <a:rPr lang="en-US" smtClean="0"/>
              <a:t>Lect 9          NET301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a:t>
            </a:r>
            <a:r>
              <a:rPr lang="en-US" dirty="0" err="1" smtClean="0"/>
              <a:t>mac</a:t>
            </a:r>
            <a:r>
              <a:rPr lang="en-US" dirty="0" smtClean="0"/>
              <a:t> protocol:</a:t>
            </a:r>
            <a:br>
              <a:rPr lang="en-US" dirty="0" smtClean="0"/>
            </a:br>
            <a:r>
              <a:rPr lang="en-US" dirty="0" smtClean="0"/>
              <a:t>contention protocol</a:t>
            </a:r>
            <a:endParaRPr lang="en-US" dirty="0"/>
          </a:p>
        </p:txBody>
      </p:sp>
      <p:pic>
        <p:nvPicPr>
          <p:cNvPr id="2050" name="Picture 2"/>
          <p:cNvPicPr>
            <a:picLocks noChangeAspect="1" noChangeArrowheads="1"/>
          </p:cNvPicPr>
          <p:nvPr/>
        </p:nvPicPr>
        <p:blipFill>
          <a:blip r:embed="rId2" cstate="print"/>
          <a:srcRect l="17761" t="39790" r="16567" b="26702"/>
          <a:stretch>
            <a:fillRect/>
          </a:stretch>
        </p:blipFill>
        <p:spPr bwMode="auto">
          <a:xfrm>
            <a:off x="1066800" y="1752600"/>
            <a:ext cx="7086600" cy="419239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11/5/2015</a:t>
            </a:r>
            <a:endParaRPr lang="en-US" dirty="0"/>
          </a:p>
        </p:txBody>
      </p:sp>
      <p:sp>
        <p:nvSpPr>
          <p:cNvPr id="4" name="Footer Placeholder 3"/>
          <p:cNvSpPr>
            <a:spLocks noGrp="1"/>
          </p:cNvSpPr>
          <p:nvPr>
            <p:ph type="ftr" sz="quarter" idx="11"/>
          </p:nvPr>
        </p:nvSpPr>
        <p:spPr/>
        <p:txBody>
          <a:bodyPr/>
          <a:lstStyle/>
          <a:p>
            <a:r>
              <a:rPr lang="en-US" smtClean="0"/>
              <a:t>Lect 9          NET301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DF122C878F5448B8FFEAD953BC777" ma:contentTypeVersion="0" ma:contentTypeDescription="Create a new document." ma:contentTypeScope="" ma:versionID="6ea09659bca41ea10aa76cd94e3595e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B2EFD-2867-4C87-B154-4AE182E88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DF698C3-035E-423F-AF7F-774682298378}">
  <ds:schemaRefs>
    <ds:schemaRef ds:uri="http://schemas.microsoft.com/sharepoint/v3/contenttype/forms"/>
  </ds:schemaRefs>
</ds:datastoreItem>
</file>

<file path=customXml/itemProps3.xml><?xml version="1.0" encoding="utf-8"?>
<ds:datastoreItem xmlns:ds="http://schemas.openxmlformats.org/officeDocument/2006/customXml" ds:itemID="{C838DACD-EF69-467D-B0AD-7CE79C3B4A82}">
  <ds:schemaRefs>
    <ds:schemaRef ds:uri="http://schemas.microsoft.com/office/infopath/2007/PartnerControl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Apothecary</Template>
  <TotalTime>787</TotalTime>
  <Words>1283</Words>
  <Application>Microsoft Office PowerPoint</Application>
  <PresentationFormat>On-screen Show (4:3)</PresentationFormat>
  <Paragraphs>216</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Apothecary</vt:lpstr>
      <vt:lpstr>net301</vt:lpstr>
      <vt:lpstr>Dynamic mac protocol: contention protocol</vt:lpstr>
      <vt:lpstr>Dynamic mac protocol: contention protocol</vt:lpstr>
      <vt:lpstr>Dynamic mac protocol: contention protocol</vt:lpstr>
      <vt:lpstr>PowerPoint Presentation</vt:lpstr>
      <vt:lpstr>Dynamic mac protocol: contention protocol</vt:lpstr>
      <vt:lpstr>Dynamic mac protocol: contention protocol</vt:lpstr>
      <vt:lpstr>Dynamic mac protocol: contention protocol</vt:lpstr>
      <vt:lpstr>Dynamic mac protocol: contention protocol</vt:lpstr>
      <vt:lpstr>Dynamic mac protocol: contention protocol</vt:lpstr>
      <vt:lpstr>Dynamic mac protocol: contention protocol</vt:lpstr>
      <vt:lpstr>Dynamic mac protocol: contention protocol</vt:lpstr>
      <vt:lpstr>Dynamic mac protocol: contention protocol</vt:lpstr>
      <vt:lpstr>PowerPoint Presentation</vt:lpstr>
      <vt:lpstr>Dynamic mac protocol: contention protocol CSMA\CA</vt:lpstr>
      <vt:lpstr>PowerPoint Presentation</vt:lpstr>
      <vt:lpstr>PowerPoint Presentation</vt:lpstr>
      <vt:lpstr>Dynamic mac protocol: contention protocol CSMA\CA</vt:lpstr>
      <vt:lpstr>Contention protocol advantages and disadvantages: </vt:lpstr>
      <vt:lpstr>Dynamic mac protocol: Reservation protocols:</vt:lpstr>
      <vt:lpstr>Dynamic mac protocol: Reservation protocols: DQDB</vt:lpstr>
      <vt:lpstr>Dynamic mac protocol: Reservation protocols: DQDB</vt:lpstr>
      <vt:lpstr>Dynamic mac protocol: Reservation protocols: DQDB</vt:lpstr>
      <vt:lpstr>PowerPoint Presentation</vt:lpstr>
      <vt:lpstr>Dynamic mac protocol: Reservation protocols: DQDB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CT1303 LAN</dc:title>
  <dc:creator>Rehab</dc:creator>
  <cp:lastModifiedBy>USER</cp:lastModifiedBy>
  <cp:revision>24</cp:revision>
  <dcterms:created xsi:type="dcterms:W3CDTF">2006-08-16T00:00:00Z</dcterms:created>
  <dcterms:modified xsi:type="dcterms:W3CDTF">2017-11-10T09:39:55Z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0x0101004AEDF122C878F5448B8FFEAD953BC777</vt:lpwstr>
  </property>
</Properties>
</file>