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0" r:id="rId7"/>
    <p:sldId id="280" r:id="rId8"/>
    <p:sldId id="281" r:id="rId9"/>
    <p:sldId id="261" r:id="rId10"/>
    <p:sldId id="263" r:id="rId11"/>
    <p:sldId id="266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AB8B32-8084-4096-859D-2165AE03886C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1A98A7-DA79-42ED-A43F-6A98F7E4A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CT1513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1"/>
            <a:ext cx="6840760" cy="565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42859"/>
          <a:stretch>
            <a:fillRect/>
          </a:stretch>
        </p:blipFill>
        <p:spPr bwMode="auto">
          <a:xfrm>
            <a:off x="611560" y="1556792"/>
            <a:ext cx="8124825" cy="34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9E057F3-C6DF-4D6D-9BE6-D455D839CB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Static Binding Vs. Dynamic Binding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9E057F3-C6DF-4D6D-9BE6-D455D839CB2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5563" y="1484784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Binding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means associating a method definition with its invocation</a:t>
            </a:r>
            <a:endParaRPr lang="ar-S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1917" y="4039705"/>
            <a:ext cx="39604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ambria" pitchFamily="18" charset="0"/>
              </a:rPr>
              <a:t>It can be also called </a:t>
            </a:r>
            <a:r>
              <a:rPr lang="en-US" sz="20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early binding</a:t>
            </a:r>
            <a:endParaRPr lang="ar-SA" sz="20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438891"/>
            <a:ext cx="770485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Polymorphism that is resolved during compiler time is known as static polymorphism. Method overloading is an example of compile time polymorphism.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Method Overloading</a:t>
            </a:r>
            <a:r>
              <a:rPr lang="en-US" dirty="0"/>
              <a:t>: This allows us to have more than one method having the same name, if the parameters of methods are different in number, sequence and data types of parameters.</a:t>
            </a: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459807" y="4869160"/>
            <a:ext cx="7200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Dynamic polymorphism is a process in which a call to an overridden method is resolved at runtime, </a:t>
            </a:r>
            <a:r>
              <a:rPr lang="en-US" dirty="0" err="1"/>
              <a:t>thats</a:t>
            </a:r>
            <a:r>
              <a:rPr lang="en-US" dirty="0"/>
              <a:t> why it is called runtime polymorphism</a:t>
            </a:r>
            <a:r>
              <a:rPr lang="en-US" dirty="0" smtClean="0"/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It can be also late binding .</a:t>
            </a:r>
            <a:endParaRPr lang="ar-S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static binding</a:t>
            </a:r>
            <a:endParaRPr lang="ar-S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704856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50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dynamic binding</a:t>
            </a:r>
            <a:endParaRPr lang="ar-S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8136903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35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9E057F3-C6DF-4D6D-9BE6-D455D839CB2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637" y="0"/>
            <a:ext cx="8210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9E057F3-C6DF-4D6D-9BE6-D455D839CB2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3253" r="26709" b="9639"/>
          <a:stretch>
            <a:fillRect/>
          </a:stretch>
        </p:blipFill>
        <p:spPr bwMode="auto">
          <a:xfrm>
            <a:off x="0" y="188640"/>
            <a:ext cx="449999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131840" y="980728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Rectangle 5"/>
          <p:cNvSpPr/>
          <p:nvPr/>
        </p:nvSpPr>
        <p:spPr>
          <a:xfrm>
            <a:off x="3131840" y="1772816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3131840" y="2564904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3131840" y="3645024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20205" t="15398" r="28283" b="5045"/>
          <a:stretch>
            <a:fillRect/>
          </a:stretch>
        </p:blipFill>
        <p:spPr bwMode="auto">
          <a:xfrm>
            <a:off x="4499992" y="260648"/>
            <a:ext cx="4479197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9E057F3-C6DF-4D6D-9BE6-D455D839CB2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88024" y="1700808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100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8024" y="2636912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200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3501008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300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2040" y="4797152"/>
            <a:ext cx="108012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1000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20205" t="15398" r="28283" b="5045"/>
          <a:stretch>
            <a:fillRect/>
          </a:stretch>
        </p:blipFill>
        <p:spPr bwMode="auto">
          <a:xfrm>
            <a:off x="5940152" y="620688"/>
            <a:ext cx="301650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3672408" cy="436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2771800" y="2348880"/>
            <a:ext cx="17281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87824" y="3212976"/>
            <a:ext cx="17281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87824" y="4149080"/>
            <a:ext cx="17281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87824" y="5157192"/>
            <a:ext cx="172819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153400" cy="990600"/>
          </a:xfrm>
        </p:spPr>
        <p:txBody>
          <a:bodyPr/>
          <a:lstStyle/>
          <a:p>
            <a:r>
              <a:rPr lang="en-US" dirty="0" smtClean="0"/>
              <a:t>In same rectangle – box example </a:t>
            </a: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7920880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F437039927A543A00F97AA22B90B52" ma:contentTypeVersion="0" ma:contentTypeDescription="Create a new document." ma:contentTypeScope="" ma:versionID="1f7d00f109cc7e0775e1d385045004d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DFACD0-3A7C-4C70-A867-DF2B6FB6D0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6E497AA-0D49-4E3F-BC52-790E0F7074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2B1498C-67F9-40DE-BAD0-1DCC9EF5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259</TotalTime>
  <Words>106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Polymorphism</vt:lpstr>
      <vt:lpstr>Introduction to polymorphism</vt:lpstr>
      <vt:lpstr>Static Binding Vs. Dynamic Binding</vt:lpstr>
      <vt:lpstr>Example of static binding</vt:lpstr>
      <vt:lpstr>Example of dynamic binding</vt:lpstr>
      <vt:lpstr>PowerPoint Presentation</vt:lpstr>
      <vt:lpstr>PowerPoint Presentation</vt:lpstr>
      <vt:lpstr>PowerPoint Presentation</vt:lpstr>
      <vt:lpstr>In same rectangle – box example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user</dc:creator>
  <cp:lastModifiedBy>maram</cp:lastModifiedBy>
  <cp:revision>20</cp:revision>
  <dcterms:created xsi:type="dcterms:W3CDTF">2012-04-10T16:39:57Z</dcterms:created>
  <dcterms:modified xsi:type="dcterms:W3CDTF">2018-03-07T08:48:59Z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0x010100D4F437039927A543A00F97AA22B90B52</vt:lpwstr>
  </property>
</Properties>
</file>