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tags/tag2.xml" ContentType="application/vnd.openxmlformats-officedocument.presentationml.tags+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4"/>
  </p:sldMasterIdLst>
  <p:notesMasterIdLst>
    <p:notesMasterId r:id="rId61"/>
  </p:notesMasterIdLst>
  <p:sldIdLst>
    <p:sldId id="256" r:id="rId5"/>
    <p:sldId id="275" r:id="rId6"/>
    <p:sldId id="257" r:id="rId7"/>
    <p:sldId id="258" r:id="rId8"/>
    <p:sldId id="259" r:id="rId9"/>
    <p:sldId id="260" r:id="rId10"/>
    <p:sldId id="261" r:id="rId11"/>
    <p:sldId id="262" r:id="rId12"/>
    <p:sldId id="263" r:id="rId13"/>
    <p:sldId id="264" r:id="rId14"/>
    <p:sldId id="265" r:id="rId15"/>
    <p:sldId id="266" r:id="rId16"/>
    <p:sldId id="268" r:id="rId17"/>
    <p:sldId id="269" r:id="rId18"/>
    <p:sldId id="329" r:id="rId19"/>
    <p:sldId id="330" r:id="rId20"/>
    <p:sldId id="285" r:id="rId21"/>
    <p:sldId id="286" r:id="rId22"/>
    <p:sldId id="289" r:id="rId23"/>
    <p:sldId id="290" r:id="rId24"/>
    <p:sldId id="331" r:id="rId25"/>
    <p:sldId id="276" r:id="rId26"/>
    <p:sldId id="277" r:id="rId27"/>
    <p:sldId id="278" r:id="rId28"/>
    <p:sldId id="279" r:id="rId29"/>
    <p:sldId id="280" r:id="rId30"/>
    <p:sldId id="281" r:id="rId31"/>
    <p:sldId id="282" r:id="rId32"/>
    <p:sldId id="283" r:id="rId33"/>
    <p:sldId id="284" r:id="rId34"/>
    <p:sldId id="291" r:id="rId35"/>
    <p:sldId id="293" r:id="rId36"/>
    <p:sldId id="294" r:id="rId37"/>
    <p:sldId id="295" r:id="rId38"/>
    <p:sldId id="297" r:id="rId39"/>
    <p:sldId id="298" r:id="rId40"/>
    <p:sldId id="301" r:id="rId41"/>
    <p:sldId id="302" r:id="rId42"/>
    <p:sldId id="304" r:id="rId43"/>
    <p:sldId id="307" r:id="rId44"/>
    <p:sldId id="308" r:id="rId45"/>
    <p:sldId id="309" r:id="rId46"/>
    <p:sldId id="310" r:id="rId47"/>
    <p:sldId id="311" r:id="rId48"/>
    <p:sldId id="312" r:id="rId49"/>
    <p:sldId id="314" r:id="rId50"/>
    <p:sldId id="316" r:id="rId51"/>
    <p:sldId id="317" r:id="rId52"/>
    <p:sldId id="318" r:id="rId53"/>
    <p:sldId id="321" r:id="rId54"/>
    <p:sldId id="322" r:id="rId55"/>
    <p:sldId id="323" r:id="rId56"/>
    <p:sldId id="324" r:id="rId57"/>
    <p:sldId id="325" r:id="rId58"/>
    <p:sldId id="326" r:id="rId59"/>
    <p:sldId id="328"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13" autoAdjust="0"/>
    <p:restoredTop sz="94660"/>
  </p:normalViewPr>
  <p:slideViewPr>
    <p:cSldViewPr>
      <p:cViewPr varScale="1">
        <p:scale>
          <a:sx n="79" d="100"/>
          <a:sy n="79" d="100"/>
        </p:scale>
        <p:origin x="-81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4004A4-95D5-434B-9BC9-1E4BCD1522B5}" type="datetimeFigureOut">
              <a:rPr lang="en-US" smtClean="0"/>
              <a:pPr/>
              <a:t>3/2/2014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9742AA-C2B5-4CA3-A012-816BCE2950E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704CD5D-C827-4209-B654-8D41946C4738}" type="slidenum">
              <a:rPr lang="en-US"/>
              <a:pPr/>
              <a:t>6</a:t>
            </a:fld>
            <a:endParaRPr lang="en-US"/>
          </a:p>
        </p:txBody>
      </p:sp>
      <p:sp>
        <p:nvSpPr>
          <p:cNvPr id="26627" name="Rectangle 2"/>
          <p:cNvSpPr>
            <a:spLocks noGrp="1" noRot="1" noChangeAspect="1" noChangeArrowheads="1" noTextEdit="1"/>
          </p:cNvSpPr>
          <p:nvPr>
            <p:ph type="sldImg"/>
          </p:nvPr>
        </p:nvSpPr>
        <p:spPr>
          <a:xfrm>
            <a:off x="1144588" y="685800"/>
            <a:ext cx="4572000" cy="3429000"/>
          </a:xfrm>
          <a:ln/>
        </p:spPr>
      </p:sp>
      <p:sp>
        <p:nvSpPr>
          <p:cNvPr id="26628" name="Rectangle 3"/>
          <p:cNvSpPr>
            <a:spLocks noGrp="1" noChangeArrowheads="1"/>
          </p:cNvSpPr>
          <p:nvPr>
            <p:ph type="body" idx="1"/>
          </p:nvPr>
        </p:nvSpPr>
        <p:spPr>
          <a:xfrm>
            <a:off x="914400" y="4343400"/>
            <a:ext cx="5029200" cy="4114800"/>
          </a:xfrm>
          <a:noFill/>
          <a:ln/>
        </p:spPr>
        <p:txBody>
          <a:bodyPr lIns="91432" tIns="45716" rIns="91432" bIns="45716"/>
          <a:lstStyle/>
          <a:p>
            <a:pPr eaLnBrk="1" hangingPunct="1"/>
            <a:r>
              <a:rPr lang="en-US" smtClean="0"/>
              <a:t>If the variable refers to an object, then the assignment and the corresponding effect to the memory allocation are different. Notice the content of the variable is not the value itself, as is the case with primitive data, but the address of, or reference to, the memory location where the object data is stored. We use arrows to indicate this memory reference.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EC8886-7BFC-4157-9435-178F7AF14CA4}" type="slidenum">
              <a:rPr lang="en-US"/>
              <a:pPr/>
              <a:t>47</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E1D839-CA4A-4889-9335-6BFCF4EED04D}" type="slidenum">
              <a:rPr lang="en-US"/>
              <a:pPr/>
              <a:t>53</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8BB6C7-81C6-41A9-8FF8-08A8349C98A5}" type="slidenum">
              <a:rPr lang="en-US"/>
              <a:pPr/>
              <a:t>54</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8BB6C7-81C6-41A9-8FF8-08A8349C98A5}" type="slidenum">
              <a:rPr lang="en-US"/>
              <a:pPr/>
              <a:t>56</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704CD5D-C827-4209-B654-8D41946C4738}" type="slidenum">
              <a:rPr lang="en-US"/>
              <a:pPr/>
              <a:t>7</a:t>
            </a:fld>
            <a:endParaRPr lang="en-US"/>
          </a:p>
        </p:txBody>
      </p:sp>
      <p:sp>
        <p:nvSpPr>
          <p:cNvPr id="26627" name="Rectangle 2"/>
          <p:cNvSpPr>
            <a:spLocks noGrp="1" noRot="1" noChangeAspect="1" noChangeArrowheads="1" noTextEdit="1"/>
          </p:cNvSpPr>
          <p:nvPr>
            <p:ph type="sldImg"/>
          </p:nvPr>
        </p:nvSpPr>
        <p:spPr>
          <a:xfrm>
            <a:off x="1144588" y="685800"/>
            <a:ext cx="4572000" cy="3429000"/>
          </a:xfrm>
          <a:ln/>
        </p:spPr>
      </p:sp>
      <p:sp>
        <p:nvSpPr>
          <p:cNvPr id="26628" name="Rectangle 3"/>
          <p:cNvSpPr>
            <a:spLocks noGrp="1" noChangeArrowheads="1"/>
          </p:cNvSpPr>
          <p:nvPr>
            <p:ph type="body" idx="1"/>
          </p:nvPr>
        </p:nvSpPr>
        <p:spPr>
          <a:xfrm>
            <a:off x="914400" y="4343400"/>
            <a:ext cx="5029200" cy="4114800"/>
          </a:xfrm>
          <a:noFill/>
          <a:ln/>
        </p:spPr>
        <p:txBody>
          <a:bodyPr lIns="91432" tIns="45716" rIns="91432" bIns="45716"/>
          <a:lstStyle/>
          <a:p>
            <a:pPr eaLnBrk="1" hangingPunct="1"/>
            <a:r>
              <a:rPr lang="en-US" smtClean="0"/>
              <a:t>If the variable refers to an object, then the assignment and the corresponding effect to the memory allocation are different. Notice the content of the variable is not the value itself, as is the case with primitive data, but the address of, or reference to, the memory location where the object data is stored. We use arrows to indicate this memory reference.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3DE44457-0A4A-4A9C-BF87-E39BAFCD6820}" type="slidenum">
              <a:rPr lang="en-US"/>
              <a:pPr/>
              <a:t>9</a:t>
            </a:fld>
            <a:endParaRPr lang="en-US"/>
          </a:p>
        </p:txBody>
      </p:sp>
      <p:sp>
        <p:nvSpPr>
          <p:cNvPr id="28675" name="Rectangle 2"/>
          <p:cNvSpPr>
            <a:spLocks noGrp="1" noRot="1" noChangeAspect="1" noChangeArrowheads="1" noTextEdit="1"/>
          </p:cNvSpPr>
          <p:nvPr>
            <p:ph type="sldImg"/>
          </p:nvPr>
        </p:nvSpPr>
        <p:spPr>
          <a:xfrm>
            <a:off x="1144588" y="685800"/>
            <a:ext cx="4572000" cy="3429000"/>
          </a:xfrm>
          <a:ln/>
        </p:spPr>
      </p:sp>
      <p:sp>
        <p:nvSpPr>
          <p:cNvPr id="28676" name="Rectangle 3"/>
          <p:cNvSpPr>
            <a:spLocks noGrp="1" noChangeArrowheads="1"/>
          </p:cNvSpPr>
          <p:nvPr>
            <p:ph type="body" idx="1"/>
          </p:nvPr>
        </p:nvSpPr>
        <p:spPr>
          <a:xfrm>
            <a:off x="914400" y="4343400"/>
            <a:ext cx="5029200" cy="4114800"/>
          </a:xfrm>
          <a:noFill/>
          <a:ln/>
        </p:spPr>
        <p:txBody>
          <a:bodyPr lIns="91432" tIns="45716" rIns="91432" bIns="45716"/>
          <a:lstStyle/>
          <a:p>
            <a:pPr eaLnBrk="1" hangingPunct="1"/>
            <a:r>
              <a:rPr lang="en-US" smtClean="0"/>
              <a:t>If the variable refers to an object, then the assignment and the corresponding effect to the memory allocation are different. Notice the content of the variable is not the value itself, as is the case with primitive data, but the address of, or reference to, the memory location where the object data is stored. We use arrows to indicate this memory reference.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5B477ACC-9F40-4930-9911-E5D03BE4A8DF}" type="slidenum">
              <a:rPr lang="en-US"/>
              <a:pPr/>
              <a:t>10</a:t>
            </a:fld>
            <a:endParaRPr lang="en-US"/>
          </a:p>
        </p:txBody>
      </p:sp>
      <p:sp>
        <p:nvSpPr>
          <p:cNvPr id="29699" name="Rectangle 2"/>
          <p:cNvSpPr>
            <a:spLocks noGrp="1" noRot="1" noChangeAspect="1" noChangeArrowheads="1" noTextEdit="1"/>
          </p:cNvSpPr>
          <p:nvPr>
            <p:ph type="sldImg"/>
          </p:nvPr>
        </p:nvSpPr>
        <p:spPr>
          <a:xfrm>
            <a:off x="1144588" y="685800"/>
            <a:ext cx="4572000" cy="3429000"/>
          </a:xfrm>
          <a:ln/>
        </p:spPr>
      </p:sp>
      <p:sp>
        <p:nvSpPr>
          <p:cNvPr id="29700" name="Rectangle 3"/>
          <p:cNvSpPr>
            <a:spLocks noGrp="1" noChangeArrowheads="1"/>
          </p:cNvSpPr>
          <p:nvPr>
            <p:ph type="body" idx="1"/>
          </p:nvPr>
        </p:nvSpPr>
        <p:spPr>
          <a:xfrm>
            <a:off x="914400" y="4343400"/>
            <a:ext cx="5029200" cy="4114800"/>
          </a:xfrm>
          <a:noFill/>
          <a:ln/>
        </p:spPr>
        <p:txBody>
          <a:bodyPr lIns="91432" tIns="45716" rIns="91432" bIns="45716"/>
          <a:lstStyle/>
          <a:p>
            <a:pPr eaLnBrk="1" hangingPunct="1"/>
            <a:r>
              <a:rPr lang="en-US" smtClean="0"/>
              <a:t>This sample code shows the effect of two reference variables pointing to the same object, which is perfectly legal. This slide highlights the critical fact that the name (variable) and object are two distinct and separate entities. It is no problem to have multiple variables referring to a single object, much as a single person can be referred by many different names.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1DD0E2-2BDB-4D02-BC10-D32242783CFA}" type="slidenum">
              <a:rPr lang="en-US"/>
              <a:pPr/>
              <a:t>30</a:t>
            </a:fld>
            <a:endParaRPr lang="en-US"/>
          </a:p>
        </p:txBody>
      </p:sp>
      <p:sp>
        <p:nvSpPr>
          <p:cNvPr id="22530" name="Rectangle 2"/>
          <p:cNvSpPr>
            <a:spLocks noGrp="1" noRot="1" noChangeAspect="1" noChangeArrowheads="1" noTextEdit="1"/>
          </p:cNvSpPr>
          <p:nvPr>
            <p:ph type="sldImg"/>
          </p:nvPr>
        </p:nvSpPr>
        <p:spPr>
          <a:xfrm>
            <a:off x="1144588" y="685800"/>
            <a:ext cx="4572000" cy="3429000"/>
          </a:xfrm>
          <a:ln/>
        </p:spPr>
      </p:sp>
      <p:sp>
        <p:nvSpPr>
          <p:cNvPr id="22531" name="Rectangle 3"/>
          <p:cNvSpPr>
            <a:spLocks noGrp="1" noChangeArrowheads="1"/>
          </p:cNvSpPr>
          <p:nvPr>
            <p:ph type="body" idx="1"/>
          </p:nvPr>
        </p:nvSpPr>
        <p:spPr>
          <a:xfrm>
            <a:off x="914400" y="4343400"/>
            <a:ext cx="5029200" cy="4114800"/>
          </a:xfrm>
        </p:spPr>
        <p:txBody>
          <a:bodyPr lIns="86493" tIns="43247" rIns="86493" bIns="43247"/>
          <a:lstStyle/>
          <a:p>
            <a:r>
              <a:rPr lang="en-US"/>
              <a:t>This is a simple example of public and private modifiers. See how the client can access the public data member and method.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D1CF99-1B1C-45D4-B944-C7079F272D47}" type="slidenum">
              <a:rPr lang="en-US"/>
              <a:pPr/>
              <a:t>33</a:t>
            </a:fld>
            <a:endParaRPr lang="en-US"/>
          </a:p>
        </p:txBody>
      </p:sp>
      <p:sp>
        <p:nvSpPr>
          <p:cNvPr id="10242" name="Rectangle 2"/>
          <p:cNvSpPr>
            <a:spLocks noGrp="1" noRot="1" noChangeAspect="1" noChangeArrowheads="1" noTextEdit="1"/>
          </p:cNvSpPr>
          <p:nvPr>
            <p:ph type="sldImg"/>
          </p:nvPr>
        </p:nvSpPr>
        <p:spPr>
          <a:xfrm>
            <a:off x="1144588" y="685800"/>
            <a:ext cx="4572000" cy="3429000"/>
          </a:xfrm>
          <a:ln/>
        </p:spPr>
      </p:sp>
      <p:sp>
        <p:nvSpPr>
          <p:cNvPr id="10243" name="Rectangle 3"/>
          <p:cNvSpPr>
            <a:spLocks noGrp="1" noChangeArrowheads="1"/>
          </p:cNvSpPr>
          <p:nvPr>
            <p:ph type="body" idx="1"/>
          </p:nvPr>
        </p:nvSpPr>
        <p:spPr>
          <a:xfrm>
            <a:off x="914400" y="4343400"/>
            <a:ext cx="5029200" cy="4114800"/>
          </a:xfrm>
        </p:spPr>
        <p:txBody>
          <a:bodyPr lIns="86493" tIns="43247" rIns="86493" bIns="43247"/>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DFC2B9-F1A2-44EB-AAC4-CBAA6139FBCD}" type="slidenum">
              <a:rPr lang="en-US"/>
              <a:pPr/>
              <a:t>39</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853406-EB7B-4D03-BFA2-953A3B9A1E63}" type="slidenum">
              <a:rPr lang="en-US"/>
              <a:pPr/>
              <a:t>43</a:t>
            </a:fld>
            <a:endParaRPr lang="en-US"/>
          </a:p>
        </p:txBody>
      </p:sp>
      <p:sp>
        <p:nvSpPr>
          <p:cNvPr id="26626" name="Rectangle 2"/>
          <p:cNvSpPr>
            <a:spLocks noGrp="1" noRot="1" noChangeAspect="1" noChangeArrowheads="1" noTextEdit="1"/>
          </p:cNvSpPr>
          <p:nvPr>
            <p:ph type="sldImg"/>
          </p:nvPr>
        </p:nvSpPr>
        <p:spPr>
          <a:xfrm>
            <a:off x="1144588" y="685800"/>
            <a:ext cx="4572000" cy="3429000"/>
          </a:xfrm>
          <a:ln/>
        </p:spPr>
      </p:sp>
      <p:sp>
        <p:nvSpPr>
          <p:cNvPr id="26627" name="Rectangle 3"/>
          <p:cNvSpPr>
            <a:spLocks noGrp="1" noChangeArrowheads="1"/>
          </p:cNvSpPr>
          <p:nvPr>
            <p:ph type="body" idx="1"/>
          </p:nvPr>
        </p:nvSpPr>
        <p:spPr>
          <a:xfrm>
            <a:off x="914400" y="4343400"/>
            <a:ext cx="5029200" cy="4114800"/>
          </a:xfrm>
        </p:spPr>
        <p:txBody>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B976FA-9F75-491C-AD9C-19A1155EC653}" type="slidenum">
              <a:rPr lang="en-US"/>
              <a:pPr/>
              <a:t>46</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a:xfrm>
            <a:off x="914400" y="4343400"/>
            <a:ext cx="5029200" cy="4114800"/>
          </a:xfrm>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F2FD9D6-143E-41BD-B4AA-E429F49A5CD6}" type="datetimeFigureOut">
              <a:rPr lang="en-US" smtClean="0"/>
              <a:pPr/>
              <a:t>3/2/2014</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7835C73C-8C07-4130-9778-3B7536CA39E0}"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2FD9D6-143E-41BD-B4AA-E429F49A5CD6}" type="datetimeFigureOut">
              <a:rPr lang="en-US" smtClean="0"/>
              <a:pPr/>
              <a:t>3/2/2014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5C73C-8C07-4130-9778-3B7536CA39E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2FD9D6-143E-41BD-B4AA-E429F49A5CD6}" type="datetimeFigureOut">
              <a:rPr lang="en-US" smtClean="0"/>
              <a:pPr/>
              <a:t>3/2/2014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5C73C-8C07-4130-9778-3B7536CA39E0}"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pPr>
              <a:defRPr/>
            </a:pPr>
            <a:r>
              <a:rPr lang="en-US" smtClean="0"/>
              <a:t>Introduction to OOP</a:t>
            </a:r>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pPr>
              <a:defRPr/>
            </a:pPr>
            <a:r>
              <a:rPr lang="en-US" smtClean="0"/>
              <a:t>Dr. S. GANNOUNI &amp; Dr.  A. TOUIR</a:t>
            </a:r>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pPr>
              <a:defRPr/>
            </a:pPr>
            <a:r>
              <a:rPr lang="en-US" smtClean="0"/>
              <a:t>Page </a:t>
            </a:r>
            <a:fld id="{E667A061-DA4E-4BD0-8A66-62FC551F0E97}" type="slidenum">
              <a:rPr lang="en-US" smtClean="0"/>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00600" y="19050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800600" y="40386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7"/>
          <p:cNvSpPr>
            <a:spLocks noGrp="1" noChangeArrowheads="1"/>
          </p:cNvSpPr>
          <p:nvPr>
            <p:ph type="dt" sz="half" idx="10"/>
          </p:nvPr>
        </p:nvSpPr>
        <p:spPr>
          <a:ln/>
        </p:spPr>
        <p:txBody>
          <a:bodyPr/>
          <a:lstStyle>
            <a:lvl1pPr>
              <a:defRPr/>
            </a:lvl1pPr>
          </a:lstStyle>
          <a:p>
            <a:pPr>
              <a:defRPr/>
            </a:pPr>
            <a:r>
              <a:rPr lang="en-US"/>
              <a:t>Introduction to OOP</a:t>
            </a:r>
          </a:p>
        </p:txBody>
      </p:sp>
      <p:sp>
        <p:nvSpPr>
          <p:cNvPr id="7" name="Rectangle 78"/>
          <p:cNvSpPr>
            <a:spLocks noGrp="1" noChangeArrowheads="1"/>
          </p:cNvSpPr>
          <p:nvPr>
            <p:ph type="ftr" sz="quarter" idx="11"/>
          </p:nvPr>
        </p:nvSpPr>
        <p:spPr>
          <a:ln/>
        </p:spPr>
        <p:txBody>
          <a:bodyPr/>
          <a:lstStyle>
            <a:lvl1pPr>
              <a:defRPr/>
            </a:lvl1pPr>
          </a:lstStyle>
          <a:p>
            <a:pPr>
              <a:defRPr/>
            </a:pPr>
            <a:r>
              <a:rPr lang="en-US"/>
              <a:t>Dr. S. GANNOUNI &amp; Dr.  A. TOUIR</a:t>
            </a:r>
          </a:p>
        </p:txBody>
      </p:sp>
      <p:sp>
        <p:nvSpPr>
          <p:cNvPr id="8" name="Rectangle 79"/>
          <p:cNvSpPr>
            <a:spLocks noGrp="1" noChangeArrowheads="1"/>
          </p:cNvSpPr>
          <p:nvPr>
            <p:ph type="sldNum" sz="quarter" idx="12"/>
          </p:nvPr>
        </p:nvSpPr>
        <p:spPr>
          <a:ln/>
        </p:spPr>
        <p:txBody>
          <a:bodyPr/>
          <a:lstStyle>
            <a:lvl1pPr>
              <a:defRPr/>
            </a:lvl1pPr>
          </a:lstStyle>
          <a:p>
            <a:pPr>
              <a:defRPr/>
            </a:pPr>
            <a:r>
              <a:rPr lang="en-US"/>
              <a:t>Page </a:t>
            </a:r>
            <a:fld id="{DD67FEA8-BA28-4917-953B-DD61EF62790B}"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7"/>
          <p:cNvSpPr>
            <a:spLocks noGrp="1" noChangeArrowheads="1"/>
          </p:cNvSpPr>
          <p:nvPr>
            <p:ph type="dt" sz="half" idx="10"/>
          </p:nvPr>
        </p:nvSpPr>
        <p:spPr>
          <a:ln/>
        </p:spPr>
        <p:txBody>
          <a:bodyPr/>
          <a:lstStyle>
            <a:lvl1pPr>
              <a:defRPr/>
            </a:lvl1pPr>
          </a:lstStyle>
          <a:p>
            <a:pPr>
              <a:defRPr/>
            </a:pPr>
            <a:r>
              <a:rPr lang="en-US"/>
              <a:t>Introduction to OOP</a:t>
            </a:r>
          </a:p>
        </p:txBody>
      </p:sp>
      <p:sp>
        <p:nvSpPr>
          <p:cNvPr id="6" name="Rectangle 78"/>
          <p:cNvSpPr>
            <a:spLocks noGrp="1" noChangeArrowheads="1"/>
          </p:cNvSpPr>
          <p:nvPr>
            <p:ph type="ftr" sz="quarter" idx="11"/>
          </p:nvPr>
        </p:nvSpPr>
        <p:spPr>
          <a:ln/>
        </p:spPr>
        <p:txBody>
          <a:bodyPr/>
          <a:lstStyle>
            <a:lvl1pPr>
              <a:defRPr/>
            </a:lvl1pPr>
          </a:lstStyle>
          <a:p>
            <a:pPr>
              <a:defRPr/>
            </a:pPr>
            <a:r>
              <a:rPr lang="en-US"/>
              <a:t>Dr. S. GANNOUNI &amp; Dr.  A. TOUIR</a:t>
            </a:r>
          </a:p>
        </p:txBody>
      </p:sp>
      <p:sp>
        <p:nvSpPr>
          <p:cNvPr id="7" name="Rectangle 79"/>
          <p:cNvSpPr>
            <a:spLocks noGrp="1" noChangeArrowheads="1"/>
          </p:cNvSpPr>
          <p:nvPr>
            <p:ph type="sldNum" sz="quarter" idx="12"/>
          </p:nvPr>
        </p:nvSpPr>
        <p:spPr>
          <a:ln/>
        </p:spPr>
        <p:txBody>
          <a:bodyPr/>
          <a:lstStyle>
            <a:lvl1pPr>
              <a:defRPr/>
            </a:lvl1pPr>
          </a:lstStyle>
          <a:p>
            <a:pPr>
              <a:defRPr/>
            </a:pPr>
            <a:r>
              <a:rPr lang="en-US"/>
              <a:t>Page </a:t>
            </a:r>
            <a:fld id="{E709B2BF-B01C-465A-A454-5E4EC1D43A8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F2FD9D6-143E-41BD-B4AA-E429F49A5CD6}" type="datetimeFigureOut">
              <a:rPr lang="en-US" smtClean="0"/>
              <a:pPr/>
              <a:t>3/2/2014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35C73C-8C07-4130-9778-3B7536CA39E0}"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F2FD9D6-143E-41BD-B4AA-E429F49A5CD6}" type="datetimeFigureOut">
              <a:rPr lang="en-US" smtClean="0"/>
              <a:pPr/>
              <a:t>3/2/2014</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7835C73C-8C07-4130-9778-3B7536CA39E0}"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F2FD9D6-143E-41BD-B4AA-E429F49A5CD6}" type="datetimeFigureOut">
              <a:rPr lang="en-US" smtClean="0"/>
              <a:pPr/>
              <a:t>3/2/2014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5C73C-8C07-4130-9778-3B7536CA39E0}"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F2FD9D6-143E-41BD-B4AA-E429F49A5CD6}" type="datetimeFigureOut">
              <a:rPr lang="en-US" smtClean="0"/>
              <a:pPr/>
              <a:t>3/2/2014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35C73C-8C07-4130-9778-3B7536CA39E0}"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F2FD9D6-143E-41BD-B4AA-E429F49A5CD6}" type="datetimeFigureOut">
              <a:rPr lang="en-US" smtClean="0"/>
              <a:pPr/>
              <a:t>3/2/2014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35C73C-8C07-4130-9778-3B7536CA39E0}"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2FD9D6-143E-41BD-B4AA-E429F49A5CD6}" type="datetimeFigureOut">
              <a:rPr lang="en-US" smtClean="0"/>
              <a:pPr/>
              <a:t>3/2/2014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35C73C-8C07-4130-9778-3B7536CA39E0}"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F2FD9D6-143E-41BD-B4AA-E429F49A5CD6}" type="datetimeFigureOut">
              <a:rPr lang="en-US" smtClean="0"/>
              <a:pPr/>
              <a:t>3/2/2014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5C73C-8C07-4130-9778-3B7536CA39E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F2FD9D6-143E-41BD-B4AA-E429F49A5CD6}" type="datetimeFigureOut">
              <a:rPr lang="en-US" smtClean="0"/>
              <a:pPr/>
              <a:t>3/2/2014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35C73C-8C07-4130-9778-3B7536CA39E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F2FD9D6-143E-41BD-B4AA-E429F49A5CD6}" type="datetimeFigureOut">
              <a:rPr lang="en-US" smtClean="0"/>
              <a:pPr/>
              <a:t>3/2/2014</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835C73C-8C07-4130-9778-3B7536CA39E0}"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4.xml"/><Relationship Id="rId1" Type="http://schemas.openxmlformats.org/officeDocument/2006/relationships/vmlDrawing" Target="../drawings/vmlDrawing3.v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4.xml"/><Relationship Id="rId1" Type="http://schemas.openxmlformats.org/officeDocument/2006/relationships/vmlDrawing" Target="../drawings/vmlDrawing4.vml"/><Relationship Id="rId5" Type="http://schemas.openxmlformats.org/officeDocument/2006/relationships/image" Target="../media/image10.png"/><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dirty="0" smtClean="0"/>
              <a:t>Classes and Objects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p:cNvSpPr>
            <a:spLocks noGrp="1" noChangeArrowheads="1"/>
          </p:cNvSpPr>
          <p:nvPr>
            <p:ph type="title"/>
          </p:nvPr>
        </p:nvSpPr>
        <p:spPr>
          <a:xfrm>
            <a:off x="152400" y="685800"/>
            <a:ext cx="8839200" cy="762000"/>
          </a:xfrm>
        </p:spPr>
        <p:txBody>
          <a:bodyPr>
            <a:normAutofit fontScale="90000"/>
          </a:bodyPr>
          <a:lstStyle/>
          <a:p>
            <a:pPr eaLnBrk="1" hangingPunct="1"/>
            <a:r>
              <a:rPr lang="en-US" sz="2800" dirty="0" smtClean="0"/>
              <a:t>Assigning an Object Reference From One Variable to Another</a:t>
            </a:r>
          </a:p>
        </p:txBody>
      </p:sp>
      <p:sp>
        <p:nvSpPr>
          <p:cNvPr id="15362" name="Date Placeholder 2"/>
          <p:cNvSpPr>
            <a:spLocks noGrp="1"/>
          </p:cNvSpPr>
          <p:nvPr>
            <p:ph type="dt" sz="half" idx="10"/>
          </p:nvPr>
        </p:nvSpPr>
        <p:spPr>
          <a:noFill/>
        </p:spPr>
        <p:txBody>
          <a:bodyPr/>
          <a:lstStyle/>
          <a:p>
            <a:r>
              <a:rPr lang="en-US"/>
              <a:t>Introduction to OOP</a:t>
            </a:r>
          </a:p>
        </p:txBody>
      </p:sp>
      <p:sp>
        <p:nvSpPr>
          <p:cNvPr id="15363" name="Footer Placeholder 3"/>
          <p:cNvSpPr>
            <a:spLocks noGrp="1"/>
          </p:cNvSpPr>
          <p:nvPr>
            <p:ph type="ftr" sz="quarter" idx="11"/>
          </p:nvPr>
        </p:nvSpPr>
        <p:spPr>
          <a:noFill/>
        </p:spPr>
        <p:txBody>
          <a:bodyPr/>
          <a:lstStyle/>
          <a:p>
            <a:r>
              <a:rPr lang="en-US"/>
              <a:t>Dr. S. GANNOUNI &amp; Dr.  A. TOUIR</a:t>
            </a:r>
          </a:p>
        </p:txBody>
      </p:sp>
      <p:sp>
        <p:nvSpPr>
          <p:cNvPr id="15364" name="Slide Number Placeholder 4"/>
          <p:cNvSpPr>
            <a:spLocks noGrp="1"/>
          </p:cNvSpPr>
          <p:nvPr>
            <p:ph type="sldNum" sz="quarter" idx="12"/>
          </p:nvPr>
        </p:nvSpPr>
        <p:spPr>
          <a:noFill/>
        </p:spPr>
        <p:txBody>
          <a:bodyPr/>
          <a:lstStyle/>
          <a:p>
            <a:r>
              <a:rPr lang="en-US"/>
              <a:t>Page </a:t>
            </a:r>
            <a:fld id="{7E445415-8F4A-4729-8380-CBA807E36D4B}" type="slidenum">
              <a:rPr lang="en-US"/>
              <a:pPr/>
              <a:t>10</a:t>
            </a:fld>
            <a:endParaRPr lang="en-US"/>
          </a:p>
        </p:txBody>
      </p:sp>
      <p:sp>
        <p:nvSpPr>
          <p:cNvPr id="148483" name="Rectangle 3"/>
          <p:cNvSpPr>
            <a:spLocks noChangeArrowheads="1"/>
          </p:cNvSpPr>
          <p:nvPr/>
        </p:nvSpPr>
        <p:spPr bwMode="auto">
          <a:xfrm>
            <a:off x="419100" y="1481138"/>
            <a:ext cx="4133850" cy="4335462"/>
          </a:xfrm>
          <a:prstGeom prst="rect">
            <a:avLst/>
          </a:prstGeom>
          <a:solidFill>
            <a:srgbClr val="EFFBFF"/>
          </a:solidFill>
          <a:ln w="9525">
            <a:solidFill>
              <a:srgbClr val="EAF0FE"/>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sp>
        <p:nvSpPr>
          <p:cNvPr id="15367" name="Text Box 4"/>
          <p:cNvSpPr txBox="1">
            <a:spLocks noChangeArrowheads="1"/>
          </p:cNvSpPr>
          <p:nvPr/>
        </p:nvSpPr>
        <p:spPr bwMode="auto">
          <a:xfrm>
            <a:off x="1889125" y="5943600"/>
            <a:ext cx="949325" cy="457200"/>
          </a:xfrm>
          <a:prstGeom prst="rect">
            <a:avLst/>
          </a:prstGeom>
          <a:noFill/>
          <a:ln w="9525">
            <a:noFill/>
            <a:miter lim="800000"/>
            <a:headEnd/>
            <a:tailEnd/>
          </a:ln>
        </p:spPr>
        <p:txBody>
          <a:bodyPr wrap="none">
            <a:spAutoFit/>
          </a:bodyPr>
          <a:lstStyle/>
          <a:p>
            <a:r>
              <a:rPr lang="en-US" altLang="ja-JP" sz="2400" b="1">
                <a:solidFill>
                  <a:srgbClr val="15151D"/>
                </a:solidFill>
                <a:ea typeface="ＭＳ Ｐゴシック" pitchFamily="34" charset="-128"/>
              </a:rPr>
              <a:t>Code</a:t>
            </a:r>
            <a:endParaRPr lang="en-US" altLang="ja-JP" sz="2400">
              <a:solidFill>
                <a:srgbClr val="15151D"/>
              </a:solidFill>
              <a:latin typeface="Times New Roman" pitchFamily="18" charset="0"/>
              <a:ea typeface="ＭＳ Ｐゴシック" pitchFamily="34" charset="-128"/>
            </a:endParaRPr>
          </a:p>
        </p:txBody>
      </p:sp>
      <p:sp>
        <p:nvSpPr>
          <p:cNvPr id="15368" name="Text Box 5"/>
          <p:cNvSpPr txBox="1">
            <a:spLocks noChangeArrowheads="1"/>
          </p:cNvSpPr>
          <p:nvPr/>
        </p:nvSpPr>
        <p:spPr bwMode="auto">
          <a:xfrm>
            <a:off x="5676900" y="5929313"/>
            <a:ext cx="2717800" cy="457200"/>
          </a:xfrm>
          <a:prstGeom prst="rect">
            <a:avLst/>
          </a:prstGeom>
          <a:noFill/>
          <a:ln w="9525">
            <a:noFill/>
            <a:miter lim="800000"/>
            <a:headEnd/>
            <a:tailEnd/>
          </a:ln>
        </p:spPr>
        <p:txBody>
          <a:bodyPr wrap="none">
            <a:spAutoFit/>
          </a:bodyPr>
          <a:lstStyle/>
          <a:p>
            <a:r>
              <a:rPr lang="en-US" altLang="ja-JP" sz="2400" b="1">
                <a:solidFill>
                  <a:srgbClr val="15151D"/>
                </a:solidFill>
                <a:ea typeface="ＭＳ Ｐゴシック" pitchFamily="34" charset="-128"/>
              </a:rPr>
              <a:t>State of Memory</a:t>
            </a:r>
            <a:endParaRPr lang="en-US" altLang="ja-JP" sz="2400">
              <a:latin typeface="Times New Roman" pitchFamily="18" charset="0"/>
              <a:ea typeface="ＭＳ Ｐゴシック" pitchFamily="34" charset="-128"/>
            </a:endParaRPr>
          </a:p>
        </p:txBody>
      </p:sp>
      <p:sp>
        <p:nvSpPr>
          <p:cNvPr id="148486" name="Text Box 6"/>
          <p:cNvSpPr txBox="1">
            <a:spLocks noChangeArrowheads="1"/>
          </p:cNvSpPr>
          <p:nvPr/>
        </p:nvSpPr>
        <p:spPr bwMode="auto">
          <a:xfrm>
            <a:off x="552450" y="3571875"/>
            <a:ext cx="2751138" cy="1192213"/>
          </a:xfrm>
          <a:prstGeom prst="rect">
            <a:avLst/>
          </a:prstGeom>
          <a:noFill/>
          <a:ln w="9525">
            <a:noFill/>
            <a:miter lim="800000"/>
            <a:headEnd/>
            <a:tailEnd/>
          </a:ln>
          <a:effectLst/>
        </p:spPr>
        <p:txBody>
          <a:bodyPr wrap="none">
            <a:spAutoFit/>
          </a:bodyPr>
          <a:lstStyle/>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Course crs1, crs2,</a:t>
            </a:r>
          </a:p>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crs1 = new Course( );</a:t>
            </a:r>
          </a:p>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crs2   = crs1;</a:t>
            </a:r>
            <a:endParaRPr lang="en-US" sz="1600">
              <a:effectLst>
                <a:outerShdw blurRad="38100" dist="38100" dir="2700000" algn="tl">
                  <a:srgbClr val="C0C0C0"/>
                </a:outerShdw>
              </a:effectLst>
              <a:latin typeface="Courier New" pitchFamily="49" charset="0"/>
              <a:ea typeface="ＭＳ Ｐゴシック" pitchFamily="34" charset="-128"/>
            </a:endParaRPr>
          </a:p>
        </p:txBody>
      </p:sp>
      <p:grpSp>
        <p:nvGrpSpPr>
          <p:cNvPr id="2" name="Group 7"/>
          <p:cNvGrpSpPr>
            <a:grpSpLocks/>
          </p:cNvGrpSpPr>
          <p:nvPr/>
        </p:nvGrpSpPr>
        <p:grpSpPr bwMode="auto">
          <a:xfrm>
            <a:off x="552450" y="2951163"/>
            <a:ext cx="3000375" cy="1047750"/>
            <a:chOff x="348" y="1677"/>
            <a:chExt cx="1890" cy="660"/>
          </a:xfrm>
        </p:grpSpPr>
        <p:sp>
          <p:nvSpPr>
            <p:cNvPr id="148488" name="Oval 8"/>
            <p:cNvSpPr>
              <a:spLocks noChangeArrowheads="1"/>
            </p:cNvSpPr>
            <p:nvPr/>
          </p:nvSpPr>
          <p:spPr bwMode="auto">
            <a:xfrm>
              <a:off x="1963" y="1677"/>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A</a:t>
              </a:r>
              <a:endParaRPr lang="en-US" altLang="ja-JP" sz="2400">
                <a:solidFill>
                  <a:srgbClr val="000000"/>
                </a:solidFill>
                <a:latin typeface="Times New Roman" pitchFamily="18" charset="0"/>
                <a:ea typeface="ＭＳ Ｐゴシック" pitchFamily="34" charset="-128"/>
              </a:endParaRPr>
            </a:p>
          </p:txBody>
        </p:sp>
        <p:sp>
          <p:nvSpPr>
            <p:cNvPr id="15393" name="Line 9"/>
            <p:cNvSpPr>
              <a:spLocks noChangeShapeType="1"/>
            </p:cNvSpPr>
            <p:nvPr/>
          </p:nvSpPr>
          <p:spPr bwMode="auto">
            <a:xfrm flipH="1">
              <a:off x="1554" y="1839"/>
              <a:ext cx="428" cy="293"/>
            </a:xfrm>
            <a:prstGeom prst="line">
              <a:avLst/>
            </a:prstGeom>
            <a:noFill/>
            <a:ln w="28575">
              <a:solidFill>
                <a:schemeClr val="tx1"/>
              </a:solidFill>
              <a:miter lim="800000"/>
              <a:headEnd/>
              <a:tailEnd type="triangle" w="med" len="med"/>
            </a:ln>
          </p:spPr>
          <p:txBody>
            <a:bodyPr wrap="none" anchor="ctr"/>
            <a:lstStyle/>
            <a:p>
              <a:endParaRPr lang="en-US"/>
            </a:p>
          </p:txBody>
        </p:sp>
        <p:sp>
          <p:nvSpPr>
            <p:cNvPr id="148490" name="Text Box 10"/>
            <p:cNvSpPr txBox="1">
              <a:spLocks noChangeArrowheads="1"/>
            </p:cNvSpPr>
            <p:nvPr/>
          </p:nvSpPr>
          <p:spPr bwMode="auto">
            <a:xfrm>
              <a:off x="348" y="2125"/>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3" name="Group 11"/>
          <p:cNvGrpSpPr>
            <a:grpSpLocks/>
          </p:cNvGrpSpPr>
          <p:nvPr/>
        </p:nvGrpSpPr>
        <p:grpSpPr bwMode="auto">
          <a:xfrm>
            <a:off x="550863" y="3540125"/>
            <a:ext cx="3892550" cy="822325"/>
            <a:chOff x="347" y="2048"/>
            <a:chExt cx="2452" cy="518"/>
          </a:xfrm>
        </p:grpSpPr>
        <p:sp>
          <p:nvSpPr>
            <p:cNvPr id="15389" name="Line 12"/>
            <p:cNvSpPr>
              <a:spLocks noChangeShapeType="1"/>
            </p:cNvSpPr>
            <p:nvPr/>
          </p:nvSpPr>
          <p:spPr bwMode="auto">
            <a:xfrm flipH="1">
              <a:off x="2116" y="2202"/>
              <a:ext cx="420" cy="198"/>
            </a:xfrm>
            <a:prstGeom prst="line">
              <a:avLst/>
            </a:prstGeom>
            <a:noFill/>
            <a:ln w="28575">
              <a:solidFill>
                <a:schemeClr val="tx1"/>
              </a:solidFill>
              <a:miter lim="800000"/>
              <a:headEnd/>
              <a:tailEnd type="triangle" w="med" len="med"/>
            </a:ln>
          </p:spPr>
          <p:txBody>
            <a:bodyPr wrap="none" anchor="ctr"/>
            <a:lstStyle/>
            <a:p>
              <a:endParaRPr lang="en-US"/>
            </a:p>
          </p:txBody>
        </p:sp>
        <p:sp>
          <p:nvSpPr>
            <p:cNvPr id="148493" name="Oval 13"/>
            <p:cNvSpPr>
              <a:spLocks noChangeArrowheads="1"/>
            </p:cNvSpPr>
            <p:nvPr/>
          </p:nvSpPr>
          <p:spPr bwMode="auto">
            <a:xfrm>
              <a:off x="2524" y="204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B</a:t>
              </a:r>
              <a:endParaRPr lang="en-US" altLang="ja-JP" sz="2400">
                <a:solidFill>
                  <a:srgbClr val="000000"/>
                </a:solidFill>
                <a:latin typeface="Times New Roman" pitchFamily="18" charset="0"/>
                <a:ea typeface="ＭＳ Ｐゴシック" pitchFamily="34" charset="-128"/>
              </a:endParaRPr>
            </a:p>
          </p:txBody>
        </p:sp>
        <p:sp>
          <p:nvSpPr>
            <p:cNvPr id="148494" name="Text Box 14"/>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4" name="Group 15"/>
          <p:cNvGrpSpPr>
            <a:grpSpLocks/>
          </p:cNvGrpSpPr>
          <p:nvPr/>
        </p:nvGrpSpPr>
        <p:grpSpPr bwMode="auto">
          <a:xfrm>
            <a:off x="552450" y="4394200"/>
            <a:ext cx="3805238" cy="950913"/>
            <a:chOff x="348" y="2586"/>
            <a:chExt cx="2397" cy="599"/>
          </a:xfrm>
        </p:grpSpPr>
        <p:sp>
          <p:nvSpPr>
            <p:cNvPr id="15386" name="Line 16"/>
            <p:cNvSpPr>
              <a:spLocks noChangeShapeType="1"/>
            </p:cNvSpPr>
            <p:nvPr/>
          </p:nvSpPr>
          <p:spPr bwMode="auto">
            <a:xfrm flipH="1" flipV="1">
              <a:off x="1813" y="2781"/>
              <a:ext cx="655" cy="261"/>
            </a:xfrm>
            <a:prstGeom prst="line">
              <a:avLst/>
            </a:prstGeom>
            <a:noFill/>
            <a:ln w="28575">
              <a:solidFill>
                <a:schemeClr val="tx1"/>
              </a:solidFill>
              <a:miter lim="800000"/>
              <a:headEnd/>
              <a:tailEnd type="triangle" w="med" len="med"/>
            </a:ln>
          </p:spPr>
          <p:txBody>
            <a:bodyPr wrap="none" anchor="ctr"/>
            <a:lstStyle/>
            <a:p>
              <a:endParaRPr lang="en-US"/>
            </a:p>
          </p:txBody>
        </p:sp>
        <p:sp>
          <p:nvSpPr>
            <p:cNvPr id="148497" name="Oval 17"/>
            <p:cNvSpPr>
              <a:spLocks noChangeArrowheads="1"/>
            </p:cNvSpPr>
            <p:nvPr/>
          </p:nvSpPr>
          <p:spPr bwMode="auto">
            <a:xfrm>
              <a:off x="2470" y="2966"/>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C</a:t>
              </a:r>
              <a:endParaRPr lang="en-US" altLang="ja-JP" sz="2400">
                <a:solidFill>
                  <a:srgbClr val="000000"/>
                </a:solidFill>
                <a:latin typeface="Times New Roman" pitchFamily="18" charset="0"/>
                <a:ea typeface="ＭＳ Ｐゴシック" pitchFamily="34" charset="-128"/>
              </a:endParaRPr>
            </a:p>
          </p:txBody>
        </p:sp>
        <p:sp>
          <p:nvSpPr>
            <p:cNvPr id="148498" name="Text Box 18"/>
            <p:cNvSpPr txBox="1">
              <a:spLocks noChangeArrowheads="1"/>
            </p:cNvSpPr>
            <p:nvPr/>
          </p:nvSpPr>
          <p:spPr bwMode="auto">
            <a:xfrm>
              <a:off x="348" y="2586"/>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5" name="Group 19"/>
          <p:cNvGrpSpPr>
            <a:grpSpLocks/>
          </p:cNvGrpSpPr>
          <p:nvPr/>
        </p:nvGrpSpPr>
        <p:grpSpPr bwMode="auto">
          <a:xfrm>
            <a:off x="4762500" y="1504950"/>
            <a:ext cx="4194175" cy="4322763"/>
            <a:chOff x="3000" y="766"/>
            <a:chExt cx="2642" cy="2723"/>
          </a:xfrm>
        </p:grpSpPr>
        <p:sp>
          <p:nvSpPr>
            <p:cNvPr id="148500" name="Rectangle 20"/>
            <p:cNvSpPr>
              <a:spLocks noChangeArrowheads="1"/>
            </p:cNvSpPr>
            <p:nvPr/>
          </p:nvSpPr>
          <p:spPr bwMode="auto">
            <a:xfrm>
              <a:off x="3000" y="766"/>
              <a:ext cx="2642" cy="2723"/>
            </a:xfrm>
            <a:prstGeom prst="rect">
              <a:avLst/>
            </a:prstGeom>
            <a:noFill/>
            <a:ln w="9525">
              <a:solidFill>
                <a:srgbClr val="DDDDDD"/>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grpSp>
          <p:nvGrpSpPr>
            <p:cNvPr id="6" name="Group 21"/>
            <p:cNvGrpSpPr>
              <a:grpSpLocks/>
            </p:cNvGrpSpPr>
            <p:nvPr/>
          </p:nvGrpSpPr>
          <p:grpSpPr bwMode="auto">
            <a:xfrm>
              <a:off x="3093" y="953"/>
              <a:ext cx="1512" cy="1444"/>
              <a:chOff x="3093" y="953"/>
              <a:chExt cx="1512" cy="1444"/>
            </a:xfrm>
          </p:grpSpPr>
          <p:sp>
            <p:nvSpPr>
              <p:cNvPr id="148502" name="AutoShape 22"/>
              <p:cNvSpPr>
                <a:spLocks noChangeArrowheads="1"/>
              </p:cNvSpPr>
              <p:nvPr/>
            </p:nvSpPr>
            <p:spPr bwMode="auto">
              <a:xfrm>
                <a:off x="3138" y="2054"/>
                <a:ext cx="1360" cy="34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A. </a:t>
                </a:r>
                <a:r>
                  <a:rPr lang="en-US" altLang="ja-JP" sz="1400">
                    <a:solidFill>
                      <a:srgbClr val="000000"/>
                    </a:solidFill>
                    <a:latin typeface="Arial" charset="0"/>
                    <a:ea typeface="ＭＳ Ｐゴシック" pitchFamily="34" charset="-128"/>
                  </a:rPr>
                  <a:t>Variables are 	allocated in memory.</a:t>
                </a:r>
              </a:p>
            </p:txBody>
          </p:sp>
          <p:sp>
            <p:nvSpPr>
              <p:cNvPr id="148503" name="Rectangle 23"/>
              <p:cNvSpPr>
                <a:spLocks noChangeArrowheads="1"/>
              </p:cNvSpPr>
              <p:nvPr/>
            </p:nvSpPr>
            <p:spPr bwMode="auto">
              <a:xfrm>
                <a:off x="3093" y="953"/>
                <a:ext cx="394" cy="231"/>
              </a:xfrm>
              <a:prstGeom prst="rect">
                <a:avLst/>
              </a:prstGeom>
              <a:noFill/>
              <a:ln w="9525">
                <a:noFill/>
                <a:miter lim="800000"/>
                <a:headEnd/>
                <a:tailEnd/>
              </a:ln>
              <a:effectLst/>
            </p:spPr>
            <p:txBody>
              <a:bodyPr wrap="none">
                <a:spAutoFit/>
              </a:bodyPr>
              <a:lstStyle/>
              <a:p>
                <a:pPr>
                  <a:defRPr/>
                </a:pPr>
                <a:r>
                  <a:rPr lang="en-US" altLang="ja-JP">
                    <a:effectLst>
                      <a:outerShdw blurRad="38100" dist="38100" dir="2700000" algn="tl">
                        <a:srgbClr val="C0C0C0"/>
                      </a:outerShdw>
                    </a:effectLst>
                    <a:latin typeface="Comic Sans MS" pitchFamily="66" charset="0"/>
                    <a:ea typeface="ＭＳ Ｐゴシック" pitchFamily="34" charset="-128"/>
                  </a:rPr>
                  <a:t>crs1</a:t>
                </a:r>
              </a:p>
            </p:txBody>
          </p:sp>
          <p:sp>
            <p:nvSpPr>
              <p:cNvPr id="148504" name="Rectangle 24"/>
              <p:cNvSpPr>
                <a:spLocks noChangeArrowheads="1"/>
              </p:cNvSpPr>
              <p:nvPr/>
            </p:nvSpPr>
            <p:spPr bwMode="auto">
              <a:xfrm>
                <a:off x="4006" y="975"/>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sp>
            <p:nvSpPr>
              <p:cNvPr id="148505" name="Rectangle 25"/>
              <p:cNvSpPr>
                <a:spLocks noChangeArrowheads="1"/>
              </p:cNvSpPr>
              <p:nvPr/>
            </p:nvSpPr>
            <p:spPr bwMode="auto">
              <a:xfrm>
                <a:off x="3101" y="1281"/>
                <a:ext cx="417" cy="231"/>
              </a:xfrm>
              <a:prstGeom prst="rect">
                <a:avLst/>
              </a:prstGeom>
              <a:noFill/>
              <a:ln w="9525">
                <a:noFill/>
                <a:miter lim="800000"/>
                <a:headEnd/>
                <a:tailEnd/>
              </a:ln>
              <a:effectLst/>
            </p:spPr>
            <p:txBody>
              <a:bodyPr wrap="none">
                <a:spAutoFit/>
              </a:bodyPr>
              <a:lstStyle/>
              <a:p>
                <a:pPr>
                  <a:defRPr/>
                </a:pPr>
                <a:r>
                  <a:rPr lang="en-US" altLang="ja-JP">
                    <a:effectLst>
                      <a:outerShdw blurRad="38100" dist="38100" dir="2700000" algn="tl">
                        <a:srgbClr val="C0C0C0"/>
                      </a:outerShdw>
                    </a:effectLst>
                    <a:latin typeface="Comic Sans MS" pitchFamily="66" charset="0"/>
                    <a:ea typeface="ＭＳ Ｐゴシック" pitchFamily="34" charset="-128"/>
                  </a:rPr>
                  <a:t>crs2</a:t>
                </a:r>
              </a:p>
            </p:txBody>
          </p:sp>
          <p:sp>
            <p:nvSpPr>
              <p:cNvPr id="148506" name="Rectangle 26"/>
              <p:cNvSpPr>
                <a:spLocks noChangeArrowheads="1"/>
              </p:cNvSpPr>
              <p:nvPr/>
            </p:nvSpPr>
            <p:spPr bwMode="auto">
              <a:xfrm>
                <a:off x="4014" y="1303"/>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grpSp>
        <p:sp>
          <p:nvSpPr>
            <p:cNvPr id="148507" name="AutoShape 27"/>
            <p:cNvSpPr>
              <a:spLocks noChangeArrowheads="1"/>
            </p:cNvSpPr>
            <p:nvPr/>
          </p:nvSpPr>
          <p:spPr bwMode="auto">
            <a:xfrm>
              <a:off x="3696" y="2494"/>
              <a:ext cx="1584" cy="42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B. </a:t>
              </a:r>
              <a:r>
                <a:rPr lang="en-US" altLang="ja-JP" sz="1400">
                  <a:solidFill>
                    <a:srgbClr val="000000"/>
                  </a:solidFill>
                  <a:latin typeface="Arial" charset="0"/>
                  <a:ea typeface="ＭＳ Ｐゴシック" pitchFamily="34" charset="-128"/>
                </a:rPr>
                <a:t>The reference to the new object is assigned to </a:t>
              </a:r>
              <a:r>
                <a:rPr lang="en-US" altLang="ja-JP" sz="1400">
                  <a:solidFill>
                    <a:srgbClr val="C1051B"/>
                  </a:solidFill>
                  <a:effectLst>
                    <a:outerShdw blurRad="38100" dist="38100" dir="2700000" algn="tl">
                      <a:srgbClr val="000000"/>
                    </a:outerShdw>
                  </a:effectLst>
                  <a:latin typeface="Arial" charset="0"/>
                  <a:ea typeface="ＭＳ Ｐゴシック" pitchFamily="34" charset="-128"/>
                </a:rPr>
                <a:t>crs1</a:t>
              </a:r>
              <a:r>
                <a:rPr lang="en-US" altLang="ja-JP">
                  <a:latin typeface="Comic Sans MS" pitchFamily="66" charset="0"/>
                  <a:ea typeface="ＭＳ Ｐゴシック" pitchFamily="34" charset="-128"/>
                </a:rPr>
                <a:t> </a:t>
              </a:r>
              <a:r>
                <a:rPr lang="en-US" altLang="ja-JP" sz="1400">
                  <a:solidFill>
                    <a:srgbClr val="000000"/>
                  </a:solidFill>
                  <a:latin typeface="Arial" charset="0"/>
                  <a:ea typeface="ＭＳ Ｐゴシック" pitchFamily="34" charset="-128"/>
                </a:rPr>
                <a:t>.</a:t>
              </a:r>
            </a:p>
          </p:txBody>
        </p:sp>
        <p:sp>
          <p:nvSpPr>
            <p:cNvPr id="148508" name="AutoShape 28"/>
            <p:cNvSpPr>
              <a:spLocks noChangeArrowheads="1"/>
            </p:cNvSpPr>
            <p:nvPr/>
          </p:nvSpPr>
          <p:spPr bwMode="auto">
            <a:xfrm>
              <a:off x="5086" y="1548"/>
              <a:ext cx="464" cy="609"/>
            </a:xfrm>
            <a:prstGeom prst="roundRect">
              <a:avLst>
                <a:gd name="adj" fmla="val 24833"/>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en-US" altLang="ja-JP" sz="1400">
                  <a:latin typeface="Times New Roman" pitchFamily="18" charset="0"/>
                  <a:ea typeface="ＭＳ Ｐゴシック" pitchFamily="34" charset="-128"/>
                </a:rPr>
                <a:t>Course</a:t>
              </a:r>
            </a:p>
          </p:txBody>
        </p:sp>
        <p:sp>
          <p:nvSpPr>
            <p:cNvPr id="15378" name="Freeform 29"/>
            <p:cNvSpPr>
              <a:spLocks/>
            </p:cNvSpPr>
            <p:nvPr/>
          </p:nvSpPr>
          <p:spPr bwMode="auto">
            <a:xfrm>
              <a:off x="4280" y="1063"/>
              <a:ext cx="989" cy="470"/>
            </a:xfrm>
            <a:custGeom>
              <a:avLst/>
              <a:gdLst>
                <a:gd name="T0" fmla="*/ 0 w 351"/>
                <a:gd name="T1" fmla="*/ 17 h 269"/>
                <a:gd name="T2" fmla="*/ 207 w 351"/>
                <a:gd name="T3" fmla="*/ 20 h 269"/>
                <a:gd name="T4" fmla="*/ 231 w 351"/>
                <a:gd name="T5" fmla="*/ 38 h 269"/>
                <a:gd name="T6" fmla="*/ 270 w 351"/>
                <a:gd name="T7" fmla="*/ 80 h 269"/>
                <a:gd name="T8" fmla="*/ 315 w 351"/>
                <a:gd name="T9" fmla="*/ 152 h 269"/>
                <a:gd name="T10" fmla="*/ 336 w 351"/>
                <a:gd name="T11" fmla="*/ 215 h 269"/>
                <a:gd name="T12" fmla="*/ 351 w 351"/>
                <a:gd name="T13" fmla="*/ 269 h 269"/>
                <a:gd name="T14" fmla="*/ 0 60000 65536"/>
                <a:gd name="T15" fmla="*/ 0 60000 65536"/>
                <a:gd name="T16" fmla="*/ 0 60000 65536"/>
                <a:gd name="T17" fmla="*/ 0 60000 65536"/>
                <a:gd name="T18" fmla="*/ 0 60000 65536"/>
                <a:gd name="T19" fmla="*/ 0 60000 65536"/>
                <a:gd name="T20" fmla="*/ 0 60000 65536"/>
                <a:gd name="T21" fmla="*/ 0 w 351"/>
                <a:gd name="T22" fmla="*/ 0 h 269"/>
                <a:gd name="T23" fmla="*/ 351 w 351"/>
                <a:gd name="T24" fmla="*/ 269 h 2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1" h="269">
                  <a:moveTo>
                    <a:pt x="0" y="17"/>
                  </a:moveTo>
                  <a:cubicBezTo>
                    <a:pt x="67" y="0"/>
                    <a:pt x="139" y="12"/>
                    <a:pt x="207" y="20"/>
                  </a:cubicBezTo>
                  <a:cubicBezTo>
                    <a:pt x="218" y="24"/>
                    <a:pt x="221" y="31"/>
                    <a:pt x="231" y="38"/>
                  </a:cubicBezTo>
                  <a:cubicBezTo>
                    <a:pt x="241" y="54"/>
                    <a:pt x="254" y="70"/>
                    <a:pt x="270" y="80"/>
                  </a:cubicBezTo>
                  <a:cubicBezTo>
                    <a:pt x="286" y="103"/>
                    <a:pt x="304" y="127"/>
                    <a:pt x="315" y="152"/>
                  </a:cubicBezTo>
                  <a:cubicBezTo>
                    <a:pt x="324" y="172"/>
                    <a:pt x="329" y="194"/>
                    <a:pt x="336" y="215"/>
                  </a:cubicBezTo>
                  <a:cubicBezTo>
                    <a:pt x="342" y="232"/>
                    <a:pt x="351" y="251"/>
                    <a:pt x="351" y="269"/>
                  </a:cubicBezTo>
                </a:path>
              </a:pathLst>
            </a:custGeom>
            <a:noFill/>
            <a:ln w="9525" cap="flat" cmpd="sng">
              <a:solidFill>
                <a:schemeClr val="tx1"/>
              </a:solidFill>
              <a:prstDash val="solid"/>
              <a:miter lim="800000"/>
              <a:headEnd type="oval" w="med" len="med"/>
              <a:tailEnd type="triangle" w="med" len="med"/>
            </a:ln>
          </p:spPr>
          <p:txBody>
            <a:bodyPr wrap="none"/>
            <a:lstStyle/>
            <a:p>
              <a:endParaRPr lang="en-US"/>
            </a:p>
          </p:txBody>
        </p:sp>
        <p:sp>
          <p:nvSpPr>
            <p:cNvPr id="148510" name="AutoShape 30"/>
            <p:cNvSpPr>
              <a:spLocks noChangeArrowheads="1"/>
            </p:cNvSpPr>
            <p:nvPr/>
          </p:nvSpPr>
          <p:spPr bwMode="auto">
            <a:xfrm>
              <a:off x="4064" y="2998"/>
              <a:ext cx="1456" cy="415"/>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C. </a:t>
              </a:r>
              <a:r>
                <a:rPr lang="en-US" altLang="ja-JP" sz="1400">
                  <a:solidFill>
                    <a:srgbClr val="000000"/>
                  </a:solidFill>
                  <a:latin typeface="Arial" charset="0"/>
                  <a:ea typeface="ＭＳ Ｐゴシック" pitchFamily="34" charset="-128"/>
                </a:rPr>
                <a:t>The reference in </a:t>
              </a:r>
              <a:r>
                <a:rPr lang="en-US" altLang="ja-JP" sz="1400">
                  <a:solidFill>
                    <a:srgbClr val="C1051B"/>
                  </a:solidFill>
                  <a:effectLst>
                    <a:outerShdw blurRad="38100" dist="38100" dir="2700000" algn="tl">
                      <a:srgbClr val="000000"/>
                    </a:outerShdw>
                  </a:effectLst>
                  <a:latin typeface="Arial" charset="0"/>
                  <a:ea typeface="ＭＳ Ｐゴシック" pitchFamily="34" charset="-128"/>
                </a:rPr>
                <a:t>crs1</a:t>
              </a:r>
              <a:r>
                <a:rPr lang="en-US" altLang="ja-JP">
                  <a:latin typeface="Comic Sans MS" pitchFamily="66" charset="0"/>
                  <a:ea typeface="ＭＳ Ｐゴシック" pitchFamily="34" charset="-128"/>
                </a:rPr>
                <a:t> </a:t>
              </a:r>
              <a:r>
                <a:rPr lang="en-US" altLang="ja-JP" sz="1400">
                  <a:solidFill>
                    <a:srgbClr val="000000"/>
                  </a:solidFill>
                  <a:latin typeface="Arial" charset="0"/>
                  <a:ea typeface="ＭＳ Ｐゴシック" pitchFamily="34" charset="-128"/>
                </a:rPr>
                <a:t>is assigned to </a:t>
              </a:r>
              <a:r>
                <a:rPr lang="en-US" altLang="ja-JP" sz="1400">
                  <a:solidFill>
                    <a:srgbClr val="C1051B"/>
                  </a:solidFill>
                  <a:effectLst>
                    <a:outerShdw blurRad="38100" dist="38100" dir="2700000" algn="tl">
                      <a:srgbClr val="000000"/>
                    </a:outerShdw>
                  </a:effectLst>
                  <a:latin typeface="Arial" charset="0"/>
                  <a:ea typeface="ＭＳ Ｐゴシック" pitchFamily="34" charset="-128"/>
                </a:rPr>
                <a:t>crs2.</a:t>
              </a:r>
            </a:p>
          </p:txBody>
        </p:sp>
        <p:sp>
          <p:nvSpPr>
            <p:cNvPr id="15380" name="Freeform 31"/>
            <p:cNvSpPr>
              <a:spLocks/>
            </p:cNvSpPr>
            <p:nvPr/>
          </p:nvSpPr>
          <p:spPr bwMode="auto">
            <a:xfrm>
              <a:off x="4288" y="1375"/>
              <a:ext cx="805" cy="206"/>
            </a:xfrm>
            <a:custGeom>
              <a:avLst/>
              <a:gdLst>
                <a:gd name="T0" fmla="*/ 0 w 351"/>
                <a:gd name="T1" fmla="*/ 17 h 269"/>
                <a:gd name="T2" fmla="*/ 207 w 351"/>
                <a:gd name="T3" fmla="*/ 20 h 269"/>
                <a:gd name="T4" fmla="*/ 231 w 351"/>
                <a:gd name="T5" fmla="*/ 38 h 269"/>
                <a:gd name="T6" fmla="*/ 270 w 351"/>
                <a:gd name="T7" fmla="*/ 80 h 269"/>
                <a:gd name="T8" fmla="*/ 315 w 351"/>
                <a:gd name="T9" fmla="*/ 152 h 269"/>
                <a:gd name="T10" fmla="*/ 336 w 351"/>
                <a:gd name="T11" fmla="*/ 215 h 269"/>
                <a:gd name="T12" fmla="*/ 351 w 351"/>
                <a:gd name="T13" fmla="*/ 269 h 269"/>
                <a:gd name="T14" fmla="*/ 0 60000 65536"/>
                <a:gd name="T15" fmla="*/ 0 60000 65536"/>
                <a:gd name="T16" fmla="*/ 0 60000 65536"/>
                <a:gd name="T17" fmla="*/ 0 60000 65536"/>
                <a:gd name="T18" fmla="*/ 0 60000 65536"/>
                <a:gd name="T19" fmla="*/ 0 60000 65536"/>
                <a:gd name="T20" fmla="*/ 0 60000 65536"/>
                <a:gd name="T21" fmla="*/ 0 w 351"/>
                <a:gd name="T22" fmla="*/ 0 h 269"/>
                <a:gd name="T23" fmla="*/ 351 w 351"/>
                <a:gd name="T24" fmla="*/ 269 h 2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1" h="269">
                  <a:moveTo>
                    <a:pt x="0" y="17"/>
                  </a:moveTo>
                  <a:cubicBezTo>
                    <a:pt x="67" y="0"/>
                    <a:pt x="139" y="12"/>
                    <a:pt x="207" y="20"/>
                  </a:cubicBezTo>
                  <a:cubicBezTo>
                    <a:pt x="218" y="24"/>
                    <a:pt x="221" y="31"/>
                    <a:pt x="231" y="38"/>
                  </a:cubicBezTo>
                  <a:cubicBezTo>
                    <a:pt x="241" y="54"/>
                    <a:pt x="254" y="70"/>
                    <a:pt x="270" y="80"/>
                  </a:cubicBezTo>
                  <a:cubicBezTo>
                    <a:pt x="286" y="103"/>
                    <a:pt x="304" y="127"/>
                    <a:pt x="315" y="152"/>
                  </a:cubicBezTo>
                  <a:cubicBezTo>
                    <a:pt x="324" y="172"/>
                    <a:pt x="329" y="194"/>
                    <a:pt x="336" y="215"/>
                  </a:cubicBezTo>
                  <a:cubicBezTo>
                    <a:pt x="342" y="232"/>
                    <a:pt x="351" y="251"/>
                    <a:pt x="351" y="269"/>
                  </a:cubicBezTo>
                </a:path>
              </a:pathLst>
            </a:custGeom>
            <a:noFill/>
            <a:ln w="9525" cap="flat" cmpd="sng">
              <a:solidFill>
                <a:schemeClr val="tx1"/>
              </a:solidFill>
              <a:prstDash val="solid"/>
              <a:miter lim="800000"/>
              <a:headEnd type="oval" w="med" len="med"/>
              <a:tailEnd type="triangle" w="med" len="med"/>
            </a:ln>
          </p:spPr>
          <p:txBody>
            <a:bodyPr wrap="none"/>
            <a:lstStyle/>
            <a:p>
              <a:endParaRPr lang="en-US"/>
            </a:p>
          </p:txBody>
        </p:sp>
      </p:grpSp>
    </p:spTree>
    <p:custDataLst>
      <p:tags r:id="rId1"/>
    </p:custData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Rectangle 2"/>
          <p:cNvSpPr>
            <a:spLocks noGrp="1" noChangeArrowheads="1"/>
          </p:cNvSpPr>
          <p:nvPr>
            <p:ph type="title"/>
          </p:nvPr>
        </p:nvSpPr>
        <p:spPr/>
        <p:txBody>
          <a:bodyPr>
            <a:normAutofit fontScale="90000"/>
          </a:bodyPr>
          <a:lstStyle/>
          <a:p>
            <a:pPr eaLnBrk="1" hangingPunct="1"/>
            <a:r>
              <a:rPr lang="en-US" smtClean="0"/>
              <a:t>Assigning an Object Reference From One Variable to Another</a:t>
            </a:r>
          </a:p>
        </p:txBody>
      </p:sp>
      <p:sp>
        <p:nvSpPr>
          <p:cNvPr id="16386" name="Date Placeholder 3"/>
          <p:cNvSpPr>
            <a:spLocks noGrp="1"/>
          </p:cNvSpPr>
          <p:nvPr>
            <p:ph type="dt" sz="half" idx="10"/>
          </p:nvPr>
        </p:nvSpPr>
        <p:spPr>
          <a:noFill/>
        </p:spPr>
        <p:txBody>
          <a:bodyPr/>
          <a:lstStyle/>
          <a:p>
            <a:r>
              <a:rPr lang="en-US"/>
              <a:t>Introduction to OOP</a:t>
            </a:r>
          </a:p>
        </p:txBody>
      </p:sp>
      <p:sp>
        <p:nvSpPr>
          <p:cNvPr id="16387" name="Footer Placeholder 4"/>
          <p:cNvSpPr>
            <a:spLocks noGrp="1"/>
          </p:cNvSpPr>
          <p:nvPr>
            <p:ph type="ftr" sz="quarter" idx="11"/>
          </p:nvPr>
        </p:nvSpPr>
        <p:spPr>
          <a:noFill/>
        </p:spPr>
        <p:txBody>
          <a:bodyPr/>
          <a:lstStyle/>
          <a:p>
            <a:r>
              <a:rPr lang="en-US"/>
              <a:t>Dr. S. GANNOUNI &amp; Dr.  A. TOUIR</a:t>
            </a:r>
          </a:p>
        </p:txBody>
      </p:sp>
      <p:sp>
        <p:nvSpPr>
          <p:cNvPr id="16388" name="Slide Number Placeholder 5"/>
          <p:cNvSpPr>
            <a:spLocks noGrp="1"/>
          </p:cNvSpPr>
          <p:nvPr>
            <p:ph type="sldNum" sz="quarter" idx="12"/>
          </p:nvPr>
        </p:nvSpPr>
        <p:spPr>
          <a:noFill/>
        </p:spPr>
        <p:txBody>
          <a:bodyPr/>
          <a:lstStyle/>
          <a:p>
            <a:r>
              <a:rPr lang="en-US"/>
              <a:t>Page </a:t>
            </a:r>
            <a:fld id="{C191310C-C563-42E1-BC87-AC7995739FC3}" type="slidenum">
              <a:rPr lang="en-US"/>
              <a:pPr/>
              <a:t>11</a:t>
            </a:fld>
            <a:endParaRPr lang="en-US"/>
          </a:p>
        </p:txBody>
      </p:sp>
      <p:sp>
        <p:nvSpPr>
          <p:cNvPr id="196613" name="Rectangle 5"/>
          <p:cNvSpPr>
            <a:spLocks noChangeArrowheads="1"/>
          </p:cNvSpPr>
          <p:nvPr/>
        </p:nvSpPr>
        <p:spPr bwMode="auto">
          <a:xfrm>
            <a:off x="419100" y="1757834"/>
            <a:ext cx="4133850" cy="4335462"/>
          </a:xfrm>
          <a:prstGeom prst="rect">
            <a:avLst/>
          </a:prstGeom>
          <a:solidFill>
            <a:srgbClr val="EFFBFF"/>
          </a:solidFill>
          <a:ln w="9525">
            <a:solidFill>
              <a:srgbClr val="EAF0FE"/>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sp>
        <p:nvSpPr>
          <p:cNvPr id="196614" name="Text Box 6"/>
          <p:cNvSpPr txBox="1">
            <a:spLocks noChangeArrowheads="1"/>
          </p:cNvSpPr>
          <p:nvPr/>
        </p:nvSpPr>
        <p:spPr bwMode="auto">
          <a:xfrm>
            <a:off x="552450" y="3571875"/>
            <a:ext cx="2384425" cy="1925638"/>
          </a:xfrm>
          <a:prstGeom prst="rect">
            <a:avLst/>
          </a:prstGeom>
          <a:noFill/>
          <a:ln w="9525">
            <a:noFill/>
            <a:miter lim="800000"/>
            <a:headEnd/>
            <a:tailEnd/>
          </a:ln>
          <a:effectLst/>
        </p:spPr>
        <p:txBody>
          <a:bodyPr wrap="none">
            <a:spAutoFit/>
          </a:bodyPr>
          <a:lstStyle/>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Course crs1, crs2,</a:t>
            </a:r>
          </a:p>
          <a:p>
            <a:pPr>
              <a:lnSpc>
                <a:spcPct val="150000"/>
              </a:lnSpc>
              <a:defRPr/>
            </a:pPr>
            <a:endParaRPr lang="en-US" altLang="ja-JP" sz="1600">
              <a:effectLst>
                <a:outerShdw blurRad="38100" dist="38100" dir="2700000" algn="tl">
                  <a:srgbClr val="C0C0C0"/>
                </a:outerShdw>
              </a:effectLst>
              <a:latin typeface="Courier New" pitchFamily="49" charset="0"/>
              <a:ea typeface="ＭＳ Ｐゴシック" pitchFamily="34" charset="-128"/>
            </a:endParaRPr>
          </a:p>
          <a:p>
            <a:pPr>
              <a:lnSpc>
                <a:spcPct val="150000"/>
              </a:lnSpc>
              <a:defRPr/>
            </a:pPr>
            <a:endParaRPr lang="en-US" altLang="ja-JP" sz="1600">
              <a:effectLst>
                <a:outerShdw blurRad="38100" dist="38100" dir="2700000" algn="tl">
                  <a:srgbClr val="C0C0C0"/>
                </a:outerShdw>
              </a:effectLst>
              <a:latin typeface="Courier New" pitchFamily="49" charset="0"/>
              <a:ea typeface="ＭＳ Ｐゴシック" pitchFamily="34" charset="-128"/>
            </a:endParaRPr>
          </a:p>
          <a:p>
            <a:pPr>
              <a:lnSpc>
                <a:spcPct val="150000"/>
              </a:lnSpc>
              <a:defRPr/>
            </a:pPr>
            <a:endParaRPr lang="en-US" altLang="ja-JP" sz="1600">
              <a:effectLst>
                <a:outerShdw blurRad="38100" dist="38100" dir="2700000" algn="tl">
                  <a:srgbClr val="C0C0C0"/>
                </a:outerShdw>
              </a:effectLst>
              <a:latin typeface="Courier New" pitchFamily="49" charset="0"/>
              <a:ea typeface="ＭＳ Ｐゴシック" pitchFamily="34" charset="-128"/>
            </a:endParaRPr>
          </a:p>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crs1   = crs2;</a:t>
            </a:r>
            <a:endParaRPr lang="en-US" sz="1600">
              <a:effectLst>
                <a:outerShdw blurRad="38100" dist="38100" dir="2700000" algn="tl">
                  <a:srgbClr val="C0C0C0"/>
                </a:outerShdw>
              </a:effectLst>
              <a:latin typeface="Courier New" pitchFamily="49" charset="0"/>
              <a:ea typeface="ＭＳ Ｐゴシック" pitchFamily="34" charset="-128"/>
            </a:endParaRPr>
          </a:p>
        </p:txBody>
      </p:sp>
      <p:grpSp>
        <p:nvGrpSpPr>
          <p:cNvPr id="2" name="Group 7"/>
          <p:cNvGrpSpPr>
            <a:grpSpLocks/>
          </p:cNvGrpSpPr>
          <p:nvPr/>
        </p:nvGrpSpPr>
        <p:grpSpPr bwMode="auto">
          <a:xfrm>
            <a:off x="552450" y="2951163"/>
            <a:ext cx="3000375" cy="1047750"/>
            <a:chOff x="348" y="1677"/>
            <a:chExt cx="1890" cy="660"/>
          </a:xfrm>
        </p:grpSpPr>
        <p:sp>
          <p:nvSpPr>
            <p:cNvPr id="196616" name="Oval 8"/>
            <p:cNvSpPr>
              <a:spLocks noChangeArrowheads="1"/>
            </p:cNvSpPr>
            <p:nvPr/>
          </p:nvSpPr>
          <p:spPr bwMode="auto">
            <a:xfrm>
              <a:off x="1963" y="1677"/>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A</a:t>
              </a:r>
              <a:endParaRPr lang="en-US" altLang="ja-JP" sz="2400">
                <a:solidFill>
                  <a:srgbClr val="000000"/>
                </a:solidFill>
                <a:latin typeface="Times New Roman" pitchFamily="18" charset="0"/>
                <a:ea typeface="ＭＳ Ｐゴシック" pitchFamily="34" charset="-128"/>
              </a:endParaRPr>
            </a:p>
          </p:txBody>
        </p:sp>
        <p:sp>
          <p:nvSpPr>
            <p:cNvPr id="16434" name="Line 9"/>
            <p:cNvSpPr>
              <a:spLocks noChangeShapeType="1"/>
            </p:cNvSpPr>
            <p:nvPr/>
          </p:nvSpPr>
          <p:spPr bwMode="auto">
            <a:xfrm flipH="1">
              <a:off x="1554" y="1839"/>
              <a:ext cx="428" cy="293"/>
            </a:xfrm>
            <a:prstGeom prst="line">
              <a:avLst/>
            </a:prstGeom>
            <a:noFill/>
            <a:ln w="28575">
              <a:solidFill>
                <a:schemeClr val="tx1"/>
              </a:solidFill>
              <a:miter lim="800000"/>
              <a:headEnd/>
              <a:tailEnd type="triangle" w="med" len="med"/>
            </a:ln>
          </p:spPr>
          <p:txBody>
            <a:bodyPr wrap="none" anchor="ctr"/>
            <a:lstStyle/>
            <a:p>
              <a:endParaRPr lang="en-US"/>
            </a:p>
          </p:txBody>
        </p:sp>
        <p:sp>
          <p:nvSpPr>
            <p:cNvPr id="196618" name="Text Box 10"/>
            <p:cNvSpPr txBox="1">
              <a:spLocks noChangeArrowheads="1"/>
            </p:cNvSpPr>
            <p:nvPr/>
          </p:nvSpPr>
          <p:spPr bwMode="auto">
            <a:xfrm>
              <a:off x="348" y="2125"/>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3" name="Group 15"/>
          <p:cNvGrpSpPr>
            <a:grpSpLocks/>
          </p:cNvGrpSpPr>
          <p:nvPr/>
        </p:nvGrpSpPr>
        <p:grpSpPr bwMode="auto">
          <a:xfrm>
            <a:off x="0" y="5029200"/>
            <a:ext cx="4114800" cy="762000"/>
            <a:chOff x="348" y="2586"/>
            <a:chExt cx="2397" cy="599"/>
          </a:xfrm>
        </p:grpSpPr>
        <p:sp>
          <p:nvSpPr>
            <p:cNvPr id="16430" name="Line 16"/>
            <p:cNvSpPr>
              <a:spLocks noChangeShapeType="1"/>
            </p:cNvSpPr>
            <p:nvPr/>
          </p:nvSpPr>
          <p:spPr bwMode="auto">
            <a:xfrm flipH="1" flipV="1">
              <a:off x="1813" y="2781"/>
              <a:ext cx="655" cy="261"/>
            </a:xfrm>
            <a:prstGeom prst="line">
              <a:avLst/>
            </a:prstGeom>
            <a:noFill/>
            <a:ln w="28575">
              <a:solidFill>
                <a:schemeClr val="tx1"/>
              </a:solidFill>
              <a:miter lim="800000"/>
              <a:headEnd/>
              <a:tailEnd type="triangle" w="med" len="med"/>
            </a:ln>
          </p:spPr>
          <p:txBody>
            <a:bodyPr wrap="none" anchor="ctr"/>
            <a:lstStyle/>
            <a:p>
              <a:endParaRPr lang="en-US"/>
            </a:p>
          </p:txBody>
        </p:sp>
        <p:sp>
          <p:nvSpPr>
            <p:cNvPr id="196625" name="Oval 17"/>
            <p:cNvSpPr>
              <a:spLocks noChangeArrowheads="1"/>
            </p:cNvSpPr>
            <p:nvPr/>
          </p:nvSpPr>
          <p:spPr bwMode="auto">
            <a:xfrm>
              <a:off x="2470" y="2967"/>
              <a:ext cx="275" cy="218"/>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C</a:t>
              </a:r>
              <a:endParaRPr lang="en-US" altLang="ja-JP" sz="2400">
                <a:solidFill>
                  <a:srgbClr val="000000"/>
                </a:solidFill>
                <a:latin typeface="Times New Roman" pitchFamily="18" charset="0"/>
                <a:ea typeface="ＭＳ Ｐゴシック" pitchFamily="34" charset="-128"/>
              </a:endParaRPr>
            </a:p>
          </p:txBody>
        </p:sp>
        <p:sp>
          <p:nvSpPr>
            <p:cNvPr id="196626" name="Text Box 18"/>
            <p:cNvSpPr txBox="1">
              <a:spLocks noChangeArrowheads="1"/>
            </p:cNvSpPr>
            <p:nvPr/>
          </p:nvSpPr>
          <p:spPr bwMode="auto">
            <a:xfrm>
              <a:off x="348" y="2586"/>
              <a:ext cx="107" cy="265"/>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196628" name="Rectangle 20"/>
          <p:cNvSpPr>
            <a:spLocks noChangeArrowheads="1"/>
          </p:cNvSpPr>
          <p:nvPr/>
        </p:nvSpPr>
        <p:spPr bwMode="auto">
          <a:xfrm>
            <a:off x="4648200" y="1504950"/>
            <a:ext cx="4308475" cy="4591050"/>
          </a:xfrm>
          <a:prstGeom prst="rect">
            <a:avLst/>
          </a:prstGeom>
          <a:noFill/>
          <a:ln w="9525">
            <a:solidFill>
              <a:srgbClr val="DDDDDD"/>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grpSp>
        <p:nvGrpSpPr>
          <p:cNvPr id="4" name="Group 33"/>
          <p:cNvGrpSpPr>
            <a:grpSpLocks/>
          </p:cNvGrpSpPr>
          <p:nvPr/>
        </p:nvGrpSpPr>
        <p:grpSpPr bwMode="auto">
          <a:xfrm>
            <a:off x="4981575" y="1703388"/>
            <a:ext cx="3933825" cy="796925"/>
            <a:chOff x="3138" y="1073"/>
            <a:chExt cx="2478" cy="502"/>
          </a:xfrm>
        </p:grpSpPr>
        <p:sp>
          <p:nvSpPr>
            <p:cNvPr id="196630" name="AutoShape 22"/>
            <p:cNvSpPr>
              <a:spLocks noChangeArrowheads="1"/>
            </p:cNvSpPr>
            <p:nvPr/>
          </p:nvSpPr>
          <p:spPr bwMode="auto">
            <a:xfrm>
              <a:off x="3138" y="1138"/>
              <a:ext cx="1360" cy="34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A. </a:t>
              </a:r>
              <a:r>
                <a:rPr lang="en-US" altLang="ja-JP" sz="1400">
                  <a:solidFill>
                    <a:srgbClr val="000000"/>
                  </a:solidFill>
                  <a:latin typeface="Arial" charset="0"/>
                  <a:ea typeface="ＭＳ Ｐゴシック" pitchFamily="34" charset="-128"/>
                </a:rPr>
                <a:t>Variables are 	allocated in memory.</a:t>
              </a:r>
            </a:p>
          </p:txBody>
        </p:sp>
        <p:sp>
          <p:nvSpPr>
            <p:cNvPr id="196631" name="Rectangle 23"/>
            <p:cNvSpPr>
              <a:spLocks noChangeArrowheads="1"/>
            </p:cNvSpPr>
            <p:nvPr/>
          </p:nvSpPr>
          <p:spPr bwMode="auto">
            <a:xfrm>
              <a:off x="4567" y="1073"/>
              <a:ext cx="394" cy="231"/>
            </a:xfrm>
            <a:prstGeom prst="rect">
              <a:avLst/>
            </a:prstGeom>
            <a:noFill/>
            <a:ln w="9525">
              <a:noFill/>
              <a:miter lim="800000"/>
              <a:headEnd/>
              <a:tailEnd/>
            </a:ln>
            <a:effectLst/>
          </p:spPr>
          <p:txBody>
            <a:bodyPr wrap="none">
              <a:spAutoFit/>
            </a:bodyPr>
            <a:lstStyle/>
            <a:p>
              <a:pPr>
                <a:defRPr/>
              </a:pPr>
              <a:r>
                <a:rPr lang="en-US" altLang="ja-JP">
                  <a:effectLst>
                    <a:outerShdw blurRad="38100" dist="38100" dir="2700000" algn="tl">
                      <a:srgbClr val="C0C0C0"/>
                    </a:outerShdw>
                  </a:effectLst>
                  <a:latin typeface="Comic Sans MS" pitchFamily="66" charset="0"/>
                  <a:ea typeface="ＭＳ Ｐゴシック" pitchFamily="34" charset="-128"/>
                </a:rPr>
                <a:t>crs1</a:t>
              </a:r>
            </a:p>
          </p:txBody>
        </p:sp>
        <p:sp>
          <p:nvSpPr>
            <p:cNvPr id="196632" name="Rectangle 24"/>
            <p:cNvSpPr>
              <a:spLocks noChangeArrowheads="1"/>
            </p:cNvSpPr>
            <p:nvPr/>
          </p:nvSpPr>
          <p:spPr bwMode="auto">
            <a:xfrm>
              <a:off x="5017" y="1095"/>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sp>
          <p:nvSpPr>
            <p:cNvPr id="196633" name="Rectangle 25"/>
            <p:cNvSpPr>
              <a:spLocks noChangeArrowheads="1"/>
            </p:cNvSpPr>
            <p:nvPr/>
          </p:nvSpPr>
          <p:spPr bwMode="auto">
            <a:xfrm>
              <a:off x="4575" y="1344"/>
              <a:ext cx="417" cy="231"/>
            </a:xfrm>
            <a:prstGeom prst="rect">
              <a:avLst/>
            </a:prstGeom>
            <a:noFill/>
            <a:ln w="9525">
              <a:noFill/>
              <a:miter lim="800000"/>
              <a:headEnd/>
              <a:tailEnd/>
            </a:ln>
            <a:effectLst/>
          </p:spPr>
          <p:txBody>
            <a:bodyPr wrap="none">
              <a:spAutoFit/>
            </a:bodyPr>
            <a:lstStyle/>
            <a:p>
              <a:pPr>
                <a:defRPr/>
              </a:pPr>
              <a:r>
                <a:rPr lang="en-US" altLang="ja-JP">
                  <a:effectLst>
                    <a:outerShdw blurRad="38100" dist="38100" dir="2700000" algn="tl">
                      <a:srgbClr val="C0C0C0"/>
                    </a:outerShdw>
                  </a:effectLst>
                  <a:latin typeface="Comic Sans MS" pitchFamily="66" charset="0"/>
                  <a:ea typeface="ＭＳ Ｐゴシック" pitchFamily="34" charset="-128"/>
                </a:rPr>
                <a:t>crs2</a:t>
              </a:r>
            </a:p>
          </p:txBody>
        </p:sp>
        <p:sp>
          <p:nvSpPr>
            <p:cNvPr id="196634" name="Rectangle 26"/>
            <p:cNvSpPr>
              <a:spLocks noChangeArrowheads="1"/>
            </p:cNvSpPr>
            <p:nvPr/>
          </p:nvSpPr>
          <p:spPr bwMode="auto">
            <a:xfrm>
              <a:off x="5025" y="1366"/>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grpSp>
      <p:sp>
        <p:nvSpPr>
          <p:cNvPr id="196640" name="Text Box 32"/>
          <p:cNvSpPr txBox="1">
            <a:spLocks noChangeArrowheads="1"/>
          </p:cNvSpPr>
          <p:nvPr/>
        </p:nvSpPr>
        <p:spPr bwMode="auto">
          <a:xfrm>
            <a:off x="533400" y="3975100"/>
            <a:ext cx="2819400" cy="1069975"/>
          </a:xfrm>
          <a:prstGeom prst="rect">
            <a:avLst/>
          </a:prstGeom>
          <a:solidFill>
            <a:schemeClr val="accent1"/>
          </a:solidFill>
          <a:ln w="9525">
            <a:noFill/>
            <a:miter lim="800000"/>
            <a:headEnd/>
            <a:tailEnd/>
          </a:ln>
          <a:effectLst/>
        </p:spPr>
        <p:txBody>
          <a:bodyPr>
            <a:spAutoFit/>
          </a:bodyPr>
          <a:lstStyle/>
          <a:p>
            <a:pPr>
              <a:defRPr/>
            </a:pPr>
            <a:endParaRPr lang="en-US" altLang="ja-JP" sz="1600">
              <a:effectLst>
                <a:outerShdw blurRad="38100" dist="38100" dir="2700000" algn="tl">
                  <a:srgbClr val="000000"/>
                </a:outerShdw>
              </a:effectLst>
              <a:latin typeface="Courier New" pitchFamily="49" charset="0"/>
              <a:ea typeface="ＭＳ Ｐゴシック" pitchFamily="34" charset="-128"/>
            </a:endParaRPr>
          </a:p>
          <a:p>
            <a:pPr>
              <a:defRPr/>
            </a:pPr>
            <a:r>
              <a:rPr lang="en-US" altLang="ja-JP" sz="1600">
                <a:effectLst>
                  <a:outerShdw blurRad="38100" dist="38100" dir="2700000" algn="tl">
                    <a:srgbClr val="000000"/>
                  </a:outerShdw>
                </a:effectLst>
                <a:latin typeface="Courier New" pitchFamily="49" charset="0"/>
                <a:ea typeface="ＭＳ Ｐゴシック" pitchFamily="34" charset="-128"/>
              </a:rPr>
              <a:t>crs1 = new Course( );</a:t>
            </a:r>
          </a:p>
          <a:p>
            <a:pPr>
              <a:defRPr/>
            </a:pPr>
            <a:r>
              <a:rPr lang="en-US" altLang="ja-JP" sz="1600">
                <a:effectLst>
                  <a:outerShdw blurRad="38100" dist="38100" dir="2700000" algn="tl">
                    <a:srgbClr val="000000"/>
                  </a:outerShdw>
                </a:effectLst>
                <a:latin typeface="Courier New" pitchFamily="49" charset="0"/>
                <a:ea typeface="ＭＳ Ｐゴシック" pitchFamily="34" charset="-128"/>
              </a:rPr>
              <a:t>crs2 = new Course( );</a:t>
            </a:r>
          </a:p>
          <a:p>
            <a:pPr>
              <a:defRPr/>
            </a:pPr>
            <a:endParaRPr lang="en-US" sz="1600">
              <a:effectLst>
                <a:outerShdw blurRad="38100" dist="38100" dir="2700000" algn="tl">
                  <a:srgbClr val="000000"/>
                </a:outerShdw>
              </a:effectLst>
              <a:latin typeface="Courier New" pitchFamily="49" charset="0"/>
              <a:ea typeface="ＭＳ Ｐゴシック" pitchFamily="34" charset="-128"/>
            </a:endParaRPr>
          </a:p>
        </p:txBody>
      </p:sp>
      <p:grpSp>
        <p:nvGrpSpPr>
          <p:cNvPr id="5" name="Group 11"/>
          <p:cNvGrpSpPr>
            <a:grpSpLocks/>
          </p:cNvGrpSpPr>
          <p:nvPr/>
        </p:nvGrpSpPr>
        <p:grpSpPr bwMode="auto">
          <a:xfrm>
            <a:off x="381000" y="3657600"/>
            <a:ext cx="3892550" cy="822325"/>
            <a:chOff x="347" y="2048"/>
            <a:chExt cx="2452" cy="518"/>
          </a:xfrm>
        </p:grpSpPr>
        <p:sp>
          <p:nvSpPr>
            <p:cNvPr id="16422" name="Line 12"/>
            <p:cNvSpPr>
              <a:spLocks noChangeShapeType="1"/>
            </p:cNvSpPr>
            <p:nvPr/>
          </p:nvSpPr>
          <p:spPr bwMode="auto">
            <a:xfrm flipH="1">
              <a:off x="2116" y="2202"/>
              <a:ext cx="420" cy="198"/>
            </a:xfrm>
            <a:prstGeom prst="line">
              <a:avLst/>
            </a:prstGeom>
            <a:noFill/>
            <a:ln w="28575">
              <a:solidFill>
                <a:schemeClr val="tx1"/>
              </a:solidFill>
              <a:miter lim="800000"/>
              <a:headEnd/>
              <a:tailEnd type="triangle" w="med" len="med"/>
            </a:ln>
          </p:spPr>
          <p:txBody>
            <a:bodyPr wrap="none" anchor="ctr"/>
            <a:lstStyle/>
            <a:p>
              <a:endParaRPr lang="en-US"/>
            </a:p>
          </p:txBody>
        </p:sp>
        <p:sp>
          <p:nvSpPr>
            <p:cNvPr id="196621" name="Oval 13"/>
            <p:cNvSpPr>
              <a:spLocks noChangeArrowheads="1"/>
            </p:cNvSpPr>
            <p:nvPr/>
          </p:nvSpPr>
          <p:spPr bwMode="auto">
            <a:xfrm>
              <a:off x="2524" y="204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B</a:t>
              </a:r>
              <a:endParaRPr lang="en-US" altLang="ja-JP" sz="2400">
                <a:solidFill>
                  <a:srgbClr val="000000"/>
                </a:solidFill>
                <a:latin typeface="Times New Roman" pitchFamily="18" charset="0"/>
                <a:ea typeface="ＭＳ Ｐゴシック" pitchFamily="34" charset="-128"/>
              </a:endParaRPr>
            </a:p>
          </p:txBody>
        </p:sp>
        <p:sp>
          <p:nvSpPr>
            <p:cNvPr id="196622" name="Text Box 14"/>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196643" name="AutoShape 35"/>
          <p:cNvSpPr>
            <a:spLocks noChangeArrowheads="1"/>
          </p:cNvSpPr>
          <p:nvPr/>
        </p:nvSpPr>
        <p:spPr bwMode="auto">
          <a:xfrm>
            <a:off x="5029200" y="2659063"/>
            <a:ext cx="2133600" cy="693737"/>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a:solidFill>
                  <a:srgbClr val="C1051B"/>
                </a:solidFill>
                <a:effectLst>
                  <a:outerShdw blurRad="38100" dist="38100" dir="2700000" algn="tl">
                    <a:srgbClr val="000000"/>
                  </a:outerShdw>
                </a:effectLst>
                <a:latin typeface="Arial" charset="0"/>
                <a:ea typeface="ＭＳ Ｐゴシック" pitchFamily="34" charset="-128"/>
              </a:rPr>
              <a:t>A</a:t>
            </a: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 </a:t>
            </a:r>
            <a:r>
              <a:rPr lang="en-US" altLang="ja-JP" sz="1400">
                <a:solidFill>
                  <a:srgbClr val="000000"/>
                </a:solidFill>
                <a:latin typeface="Arial" charset="0"/>
                <a:ea typeface="ＭＳ Ｐゴシック" pitchFamily="34" charset="-128"/>
              </a:rPr>
              <a:t>Variables are 	assigned references of objects.</a:t>
            </a:r>
          </a:p>
        </p:txBody>
      </p:sp>
      <p:grpSp>
        <p:nvGrpSpPr>
          <p:cNvPr id="6" name="Group 43"/>
          <p:cNvGrpSpPr>
            <a:grpSpLocks/>
          </p:cNvGrpSpPr>
          <p:nvPr/>
        </p:nvGrpSpPr>
        <p:grpSpPr bwMode="auto">
          <a:xfrm>
            <a:off x="5181600" y="2655888"/>
            <a:ext cx="3768725" cy="1611312"/>
            <a:chOff x="3264" y="1610"/>
            <a:chExt cx="2374" cy="1015"/>
          </a:xfrm>
        </p:grpSpPr>
        <p:sp>
          <p:nvSpPr>
            <p:cNvPr id="196636" name="AutoShape 28"/>
            <p:cNvSpPr>
              <a:spLocks noChangeArrowheads="1"/>
            </p:cNvSpPr>
            <p:nvPr/>
          </p:nvSpPr>
          <p:spPr bwMode="auto">
            <a:xfrm>
              <a:off x="5136" y="1920"/>
              <a:ext cx="464" cy="609"/>
            </a:xfrm>
            <a:prstGeom prst="roundRect">
              <a:avLst>
                <a:gd name="adj" fmla="val 24833"/>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en-US" altLang="ja-JP" sz="1400">
                  <a:latin typeface="Times New Roman" pitchFamily="18" charset="0"/>
                  <a:ea typeface="ＭＳ Ｐゴシック" pitchFamily="34" charset="-128"/>
                </a:rPr>
                <a:t>Course</a:t>
              </a:r>
            </a:p>
          </p:txBody>
        </p:sp>
        <p:sp>
          <p:nvSpPr>
            <p:cNvPr id="196644" name="Rectangle 36"/>
            <p:cNvSpPr>
              <a:spLocks noChangeArrowheads="1"/>
            </p:cNvSpPr>
            <p:nvPr/>
          </p:nvSpPr>
          <p:spPr bwMode="auto">
            <a:xfrm>
              <a:off x="4597" y="1610"/>
              <a:ext cx="394" cy="231"/>
            </a:xfrm>
            <a:prstGeom prst="rect">
              <a:avLst/>
            </a:prstGeom>
            <a:noFill/>
            <a:ln w="9525">
              <a:noFill/>
              <a:miter lim="800000"/>
              <a:headEnd/>
              <a:tailEnd/>
            </a:ln>
            <a:effectLst/>
          </p:spPr>
          <p:txBody>
            <a:bodyPr wrap="none">
              <a:spAutoFit/>
            </a:bodyPr>
            <a:lstStyle/>
            <a:p>
              <a:pPr>
                <a:defRPr/>
              </a:pPr>
              <a:r>
                <a:rPr lang="en-US" altLang="ja-JP">
                  <a:effectLst>
                    <a:outerShdw blurRad="38100" dist="38100" dir="2700000" algn="tl">
                      <a:srgbClr val="C0C0C0"/>
                    </a:outerShdw>
                  </a:effectLst>
                  <a:latin typeface="Comic Sans MS" pitchFamily="66" charset="0"/>
                  <a:ea typeface="ＭＳ Ｐゴシック" pitchFamily="34" charset="-128"/>
                </a:rPr>
                <a:t>crs1</a:t>
              </a:r>
            </a:p>
          </p:txBody>
        </p:sp>
        <p:sp>
          <p:nvSpPr>
            <p:cNvPr id="196645" name="Rectangle 37"/>
            <p:cNvSpPr>
              <a:spLocks noChangeArrowheads="1"/>
            </p:cNvSpPr>
            <p:nvPr/>
          </p:nvSpPr>
          <p:spPr bwMode="auto">
            <a:xfrm>
              <a:off x="5047" y="1632"/>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sp>
          <p:nvSpPr>
            <p:cNvPr id="196646" name="Rectangle 38"/>
            <p:cNvSpPr>
              <a:spLocks noChangeArrowheads="1"/>
            </p:cNvSpPr>
            <p:nvPr/>
          </p:nvSpPr>
          <p:spPr bwMode="auto">
            <a:xfrm>
              <a:off x="3264" y="2217"/>
              <a:ext cx="417" cy="231"/>
            </a:xfrm>
            <a:prstGeom prst="rect">
              <a:avLst/>
            </a:prstGeom>
            <a:noFill/>
            <a:ln w="9525">
              <a:noFill/>
              <a:miter lim="800000"/>
              <a:headEnd/>
              <a:tailEnd/>
            </a:ln>
            <a:effectLst/>
          </p:spPr>
          <p:txBody>
            <a:bodyPr wrap="none">
              <a:spAutoFit/>
            </a:bodyPr>
            <a:lstStyle/>
            <a:p>
              <a:pPr>
                <a:defRPr/>
              </a:pPr>
              <a:r>
                <a:rPr lang="en-US" altLang="ja-JP">
                  <a:effectLst>
                    <a:outerShdw blurRad="38100" dist="38100" dir="2700000" algn="tl">
                      <a:srgbClr val="C0C0C0"/>
                    </a:outerShdw>
                  </a:effectLst>
                  <a:latin typeface="Comic Sans MS" pitchFamily="66" charset="0"/>
                  <a:ea typeface="ＭＳ Ｐゴシック" pitchFamily="34" charset="-128"/>
                </a:rPr>
                <a:t>crs2</a:t>
              </a:r>
            </a:p>
          </p:txBody>
        </p:sp>
        <p:sp>
          <p:nvSpPr>
            <p:cNvPr id="196647" name="Rectangle 39"/>
            <p:cNvSpPr>
              <a:spLocks noChangeArrowheads="1"/>
            </p:cNvSpPr>
            <p:nvPr/>
          </p:nvSpPr>
          <p:spPr bwMode="auto">
            <a:xfrm>
              <a:off x="3714" y="2239"/>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sp>
          <p:nvSpPr>
            <p:cNvPr id="196648" name="AutoShape 40"/>
            <p:cNvSpPr>
              <a:spLocks noChangeArrowheads="1"/>
            </p:cNvSpPr>
            <p:nvPr/>
          </p:nvSpPr>
          <p:spPr bwMode="auto">
            <a:xfrm>
              <a:off x="4560" y="2016"/>
              <a:ext cx="464" cy="609"/>
            </a:xfrm>
            <a:prstGeom prst="roundRect">
              <a:avLst>
                <a:gd name="adj" fmla="val 24833"/>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en-US" altLang="ja-JP" sz="1400">
                  <a:latin typeface="Times New Roman" pitchFamily="18" charset="0"/>
                  <a:ea typeface="ＭＳ Ｐゴシック" pitchFamily="34" charset="-128"/>
                </a:rPr>
                <a:t>Course</a:t>
              </a:r>
            </a:p>
          </p:txBody>
        </p:sp>
        <p:sp>
          <p:nvSpPr>
            <p:cNvPr id="16420" name="Freeform 41"/>
            <p:cNvSpPr>
              <a:spLocks/>
            </p:cNvSpPr>
            <p:nvPr/>
          </p:nvSpPr>
          <p:spPr bwMode="auto">
            <a:xfrm>
              <a:off x="5265" y="1728"/>
              <a:ext cx="111" cy="384"/>
            </a:xfrm>
            <a:custGeom>
              <a:avLst/>
              <a:gdLst>
                <a:gd name="T0" fmla="*/ 0 w 351"/>
                <a:gd name="T1" fmla="*/ 17 h 269"/>
                <a:gd name="T2" fmla="*/ 207 w 351"/>
                <a:gd name="T3" fmla="*/ 20 h 269"/>
                <a:gd name="T4" fmla="*/ 231 w 351"/>
                <a:gd name="T5" fmla="*/ 38 h 269"/>
                <a:gd name="T6" fmla="*/ 270 w 351"/>
                <a:gd name="T7" fmla="*/ 80 h 269"/>
                <a:gd name="T8" fmla="*/ 315 w 351"/>
                <a:gd name="T9" fmla="*/ 152 h 269"/>
                <a:gd name="T10" fmla="*/ 336 w 351"/>
                <a:gd name="T11" fmla="*/ 215 h 269"/>
                <a:gd name="T12" fmla="*/ 351 w 351"/>
                <a:gd name="T13" fmla="*/ 269 h 269"/>
                <a:gd name="T14" fmla="*/ 0 60000 65536"/>
                <a:gd name="T15" fmla="*/ 0 60000 65536"/>
                <a:gd name="T16" fmla="*/ 0 60000 65536"/>
                <a:gd name="T17" fmla="*/ 0 60000 65536"/>
                <a:gd name="T18" fmla="*/ 0 60000 65536"/>
                <a:gd name="T19" fmla="*/ 0 60000 65536"/>
                <a:gd name="T20" fmla="*/ 0 60000 65536"/>
                <a:gd name="T21" fmla="*/ 0 w 351"/>
                <a:gd name="T22" fmla="*/ 0 h 269"/>
                <a:gd name="T23" fmla="*/ 351 w 351"/>
                <a:gd name="T24" fmla="*/ 269 h 2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1" h="269">
                  <a:moveTo>
                    <a:pt x="0" y="17"/>
                  </a:moveTo>
                  <a:cubicBezTo>
                    <a:pt x="67" y="0"/>
                    <a:pt x="139" y="12"/>
                    <a:pt x="207" y="20"/>
                  </a:cubicBezTo>
                  <a:cubicBezTo>
                    <a:pt x="218" y="24"/>
                    <a:pt x="221" y="31"/>
                    <a:pt x="231" y="38"/>
                  </a:cubicBezTo>
                  <a:cubicBezTo>
                    <a:pt x="241" y="54"/>
                    <a:pt x="254" y="70"/>
                    <a:pt x="270" y="80"/>
                  </a:cubicBezTo>
                  <a:cubicBezTo>
                    <a:pt x="286" y="103"/>
                    <a:pt x="304" y="127"/>
                    <a:pt x="315" y="152"/>
                  </a:cubicBezTo>
                  <a:cubicBezTo>
                    <a:pt x="324" y="172"/>
                    <a:pt x="329" y="194"/>
                    <a:pt x="336" y="215"/>
                  </a:cubicBezTo>
                  <a:cubicBezTo>
                    <a:pt x="342" y="232"/>
                    <a:pt x="351" y="251"/>
                    <a:pt x="351" y="269"/>
                  </a:cubicBezTo>
                </a:path>
              </a:pathLst>
            </a:custGeom>
            <a:noFill/>
            <a:ln w="9525" cap="flat" cmpd="sng">
              <a:solidFill>
                <a:schemeClr val="tx1"/>
              </a:solidFill>
              <a:prstDash val="solid"/>
              <a:miter lim="800000"/>
              <a:headEnd type="oval" w="med" len="med"/>
              <a:tailEnd type="triangle" w="med" len="med"/>
            </a:ln>
          </p:spPr>
          <p:txBody>
            <a:bodyPr wrap="none"/>
            <a:lstStyle/>
            <a:p>
              <a:endParaRPr lang="en-US"/>
            </a:p>
          </p:txBody>
        </p:sp>
        <p:sp>
          <p:nvSpPr>
            <p:cNvPr id="16421" name="Freeform 42"/>
            <p:cNvSpPr>
              <a:spLocks/>
            </p:cNvSpPr>
            <p:nvPr/>
          </p:nvSpPr>
          <p:spPr bwMode="auto">
            <a:xfrm flipV="1">
              <a:off x="4032" y="2256"/>
              <a:ext cx="576" cy="48"/>
            </a:xfrm>
            <a:custGeom>
              <a:avLst/>
              <a:gdLst>
                <a:gd name="T0" fmla="*/ 0 w 351"/>
                <a:gd name="T1" fmla="*/ 17 h 269"/>
                <a:gd name="T2" fmla="*/ 207 w 351"/>
                <a:gd name="T3" fmla="*/ 20 h 269"/>
                <a:gd name="T4" fmla="*/ 231 w 351"/>
                <a:gd name="T5" fmla="*/ 38 h 269"/>
                <a:gd name="T6" fmla="*/ 270 w 351"/>
                <a:gd name="T7" fmla="*/ 80 h 269"/>
                <a:gd name="T8" fmla="*/ 315 w 351"/>
                <a:gd name="T9" fmla="*/ 152 h 269"/>
                <a:gd name="T10" fmla="*/ 336 w 351"/>
                <a:gd name="T11" fmla="*/ 215 h 269"/>
                <a:gd name="T12" fmla="*/ 351 w 351"/>
                <a:gd name="T13" fmla="*/ 269 h 269"/>
                <a:gd name="T14" fmla="*/ 0 60000 65536"/>
                <a:gd name="T15" fmla="*/ 0 60000 65536"/>
                <a:gd name="T16" fmla="*/ 0 60000 65536"/>
                <a:gd name="T17" fmla="*/ 0 60000 65536"/>
                <a:gd name="T18" fmla="*/ 0 60000 65536"/>
                <a:gd name="T19" fmla="*/ 0 60000 65536"/>
                <a:gd name="T20" fmla="*/ 0 60000 65536"/>
                <a:gd name="T21" fmla="*/ 0 w 351"/>
                <a:gd name="T22" fmla="*/ 0 h 269"/>
                <a:gd name="T23" fmla="*/ 351 w 351"/>
                <a:gd name="T24" fmla="*/ 269 h 2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1" h="269">
                  <a:moveTo>
                    <a:pt x="0" y="17"/>
                  </a:moveTo>
                  <a:cubicBezTo>
                    <a:pt x="67" y="0"/>
                    <a:pt x="139" y="12"/>
                    <a:pt x="207" y="20"/>
                  </a:cubicBezTo>
                  <a:cubicBezTo>
                    <a:pt x="218" y="24"/>
                    <a:pt x="221" y="31"/>
                    <a:pt x="231" y="38"/>
                  </a:cubicBezTo>
                  <a:cubicBezTo>
                    <a:pt x="241" y="54"/>
                    <a:pt x="254" y="70"/>
                    <a:pt x="270" y="80"/>
                  </a:cubicBezTo>
                  <a:cubicBezTo>
                    <a:pt x="286" y="103"/>
                    <a:pt x="304" y="127"/>
                    <a:pt x="315" y="152"/>
                  </a:cubicBezTo>
                  <a:cubicBezTo>
                    <a:pt x="324" y="172"/>
                    <a:pt x="329" y="194"/>
                    <a:pt x="336" y="215"/>
                  </a:cubicBezTo>
                  <a:cubicBezTo>
                    <a:pt x="342" y="232"/>
                    <a:pt x="351" y="251"/>
                    <a:pt x="351" y="269"/>
                  </a:cubicBezTo>
                </a:path>
              </a:pathLst>
            </a:custGeom>
            <a:noFill/>
            <a:ln w="9525" cap="flat" cmpd="sng">
              <a:solidFill>
                <a:schemeClr val="tx1"/>
              </a:solidFill>
              <a:prstDash val="solid"/>
              <a:miter lim="800000"/>
              <a:headEnd type="oval" w="med" len="med"/>
              <a:tailEnd type="triangle" w="med" len="med"/>
            </a:ln>
          </p:spPr>
          <p:txBody>
            <a:bodyPr wrap="none"/>
            <a:lstStyle/>
            <a:p>
              <a:endParaRPr lang="en-US"/>
            </a:p>
          </p:txBody>
        </p:sp>
      </p:grpSp>
      <p:sp>
        <p:nvSpPr>
          <p:cNvPr id="196638" name="AutoShape 30"/>
          <p:cNvSpPr>
            <a:spLocks noChangeArrowheads="1"/>
          </p:cNvSpPr>
          <p:nvPr/>
        </p:nvSpPr>
        <p:spPr bwMode="auto">
          <a:xfrm>
            <a:off x="4953000" y="4343400"/>
            <a:ext cx="2311400" cy="65881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C. </a:t>
            </a:r>
            <a:r>
              <a:rPr lang="en-US" altLang="ja-JP" sz="1400">
                <a:solidFill>
                  <a:srgbClr val="000000"/>
                </a:solidFill>
                <a:latin typeface="Arial" charset="0"/>
                <a:ea typeface="ＭＳ Ｐゴシック" pitchFamily="34" charset="-128"/>
              </a:rPr>
              <a:t>The reference in </a:t>
            </a:r>
            <a:r>
              <a:rPr lang="en-US" altLang="ja-JP" sz="1400">
                <a:solidFill>
                  <a:srgbClr val="C1051B"/>
                </a:solidFill>
                <a:effectLst>
                  <a:outerShdw blurRad="38100" dist="38100" dir="2700000" algn="tl">
                    <a:srgbClr val="000000"/>
                  </a:outerShdw>
                </a:effectLst>
                <a:latin typeface="Arial" charset="0"/>
                <a:ea typeface="ＭＳ Ｐゴシック" pitchFamily="34" charset="-128"/>
              </a:rPr>
              <a:t>crs2</a:t>
            </a:r>
            <a:r>
              <a:rPr lang="en-US" altLang="ja-JP">
                <a:latin typeface="Comic Sans MS" pitchFamily="66" charset="0"/>
                <a:ea typeface="ＭＳ Ｐゴシック" pitchFamily="34" charset="-128"/>
              </a:rPr>
              <a:t> </a:t>
            </a:r>
            <a:r>
              <a:rPr lang="en-US" altLang="ja-JP" sz="1400">
                <a:solidFill>
                  <a:srgbClr val="000000"/>
                </a:solidFill>
                <a:latin typeface="Arial" charset="0"/>
                <a:ea typeface="ＭＳ Ｐゴシック" pitchFamily="34" charset="-128"/>
              </a:rPr>
              <a:t>is assigned to </a:t>
            </a:r>
            <a:r>
              <a:rPr lang="en-US" altLang="ja-JP" sz="1400">
                <a:solidFill>
                  <a:srgbClr val="C1051B"/>
                </a:solidFill>
                <a:effectLst>
                  <a:outerShdw blurRad="38100" dist="38100" dir="2700000" algn="tl">
                    <a:srgbClr val="000000"/>
                  </a:outerShdw>
                </a:effectLst>
                <a:latin typeface="Arial" charset="0"/>
                <a:ea typeface="ＭＳ Ｐゴシック" pitchFamily="34" charset="-128"/>
              </a:rPr>
              <a:t>crs1.</a:t>
            </a:r>
          </a:p>
        </p:txBody>
      </p:sp>
      <p:grpSp>
        <p:nvGrpSpPr>
          <p:cNvPr id="7" name="Group 44"/>
          <p:cNvGrpSpPr>
            <a:grpSpLocks/>
          </p:cNvGrpSpPr>
          <p:nvPr/>
        </p:nvGrpSpPr>
        <p:grpSpPr bwMode="auto">
          <a:xfrm>
            <a:off x="5146675" y="4408488"/>
            <a:ext cx="3768725" cy="1611312"/>
            <a:chOff x="3264" y="1610"/>
            <a:chExt cx="2374" cy="1015"/>
          </a:xfrm>
        </p:grpSpPr>
        <p:sp>
          <p:nvSpPr>
            <p:cNvPr id="196653" name="AutoShape 45"/>
            <p:cNvSpPr>
              <a:spLocks noChangeArrowheads="1"/>
            </p:cNvSpPr>
            <p:nvPr/>
          </p:nvSpPr>
          <p:spPr bwMode="auto">
            <a:xfrm>
              <a:off x="5136" y="1920"/>
              <a:ext cx="464" cy="609"/>
            </a:xfrm>
            <a:prstGeom prst="roundRect">
              <a:avLst>
                <a:gd name="adj" fmla="val 24833"/>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en-US" altLang="ja-JP" sz="1400">
                  <a:latin typeface="Times New Roman" pitchFamily="18" charset="0"/>
                  <a:ea typeface="ＭＳ Ｐゴシック" pitchFamily="34" charset="-128"/>
                </a:rPr>
                <a:t>Course</a:t>
              </a:r>
            </a:p>
          </p:txBody>
        </p:sp>
        <p:sp>
          <p:nvSpPr>
            <p:cNvPr id="196654" name="Rectangle 46"/>
            <p:cNvSpPr>
              <a:spLocks noChangeArrowheads="1"/>
            </p:cNvSpPr>
            <p:nvPr/>
          </p:nvSpPr>
          <p:spPr bwMode="auto">
            <a:xfrm>
              <a:off x="4597" y="1610"/>
              <a:ext cx="394" cy="231"/>
            </a:xfrm>
            <a:prstGeom prst="rect">
              <a:avLst/>
            </a:prstGeom>
            <a:noFill/>
            <a:ln w="9525">
              <a:noFill/>
              <a:miter lim="800000"/>
              <a:headEnd/>
              <a:tailEnd/>
            </a:ln>
            <a:effectLst/>
          </p:spPr>
          <p:txBody>
            <a:bodyPr wrap="none">
              <a:spAutoFit/>
            </a:bodyPr>
            <a:lstStyle/>
            <a:p>
              <a:pPr>
                <a:defRPr/>
              </a:pPr>
              <a:r>
                <a:rPr lang="en-US" altLang="ja-JP">
                  <a:effectLst>
                    <a:outerShdw blurRad="38100" dist="38100" dir="2700000" algn="tl">
                      <a:srgbClr val="C0C0C0"/>
                    </a:outerShdw>
                  </a:effectLst>
                  <a:latin typeface="Comic Sans MS" pitchFamily="66" charset="0"/>
                  <a:ea typeface="ＭＳ Ｐゴシック" pitchFamily="34" charset="-128"/>
                </a:rPr>
                <a:t>crs1</a:t>
              </a:r>
            </a:p>
          </p:txBody>
        </p:sp>
        <p:sp>
          <p:nvSpPr>
            <p:cNvPr id="196655" name="Rectangle 47"/>
            <p:cNvSpPr>
              <a:spLocks noChangeArrowheads="1"/>
            </p:cNvSpPr>
            <p:nvPr/>
          </p:nvSpPr>
          <p:spPr bwMode="auto">
            <a:xfrm>
              <a:off x="5047" y="1632"/>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lgn="ctr">
                <a:defRPr/>
              </a:pPr>
              <a:endParaRPr lang="en-GB"/>
            </a:p>
          </p:txBody>
        </p:sp>
        <p:sp>
          <p:nvSpPr>
            <p:cNvPr id="196656" name="Rectangle 48"/>
            <p:cNvSpPr>
              <a:spLocks noChangeArrowheads="1"/>
            </p:cNvSpPr>
            <p:nvPr/>
          </p:nvSpPr>
          <p:spPr bwMode="auto">
            <a:xfrm>
              <a:off x="3264" y="2217"/>
              <a:ext cx="417" cy="231"/>
            </a:xfrm>
            <a:prstGeom prst="rect">
              <a:avLst/>
            </a:prstGeom>
            <a:noFill/>
            <a:ln w="9525">
              <a:noFill/>
              <a:miter lim="800000"/>
              <a:headEnd/>
              <a:tailEnd/>
            </a:ln>
            <a:effectLst/>
          </p:spPr>
          <p:txBody>
            <a:bodyPr wrap="none">
              <a:spAutoFit/>
            </a:bodyPr>
            <a:lstStyle/>
            <a:p>
              <a:pPr>
                <a:defRPr/>
              </a:pPr>
              <a:r>
                <a:rPr lang="en-US" altLang="ja-JP">
                  <a:effectLst>
                    <a:outerShdw blurRad="38100" dist="38100" dir="2700000" algn="tl">
                      <a:srgbClr val="C0C0C0"/>
                    </a:outerShdw>
                  </a:effectLst>
                  <a:latin typeface="Comic Sans MS" pitchFamily="66" charset="0"/>
                  <a:ea typeface="ＭＳ Ｐゴシック" pitchFamily="34" charset="-128"/>
                </a:rPr>
                <a:t>crs2</a:t>
              </a:r>
            </a:p>
          </p:txBody>
        </p:sp>
        <p:sp>
          <p:nvSpPr>
            <p:cNvPr id="196657" name="Rectangle 49"/>
            <p:cNvSpPr>
              <a:spLocks noChangeArrowheads="1"/>
            </p:cNvSpPr>
            <p:nvPr/>
          </p:nvSpPr>
          <p:spPr bwMode="auto">
            <a:xfrm>
              <a:off x="3714" y="2239"/>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sp>
          <p:nvSpPr>
            <p:cNvPr id="196658" name="AutoShape 50"/>
            <p:cNvSpPr>
              <a:spLocks noChangeArrowheads="1"/>
            </p:cNvSpPr>
            <p:nvPr/>
          </p:nvSpPr>
          <p:spPr bwMode="auto">
            <a:xfrm>
              <a:off x="4560" y="2016"/>
              <a:ext cx="464" cy="609"/>
            </a:xfrm>
            <a:prstGeom prst="roundRect">
              <a:avLst>
                <a:gd name="adj" fmla="val 24833"/>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en-US" altLang="ja-JP" sz="1400">
                  <a:latin typeface="Times New Roman" pitchFamily="18" charset="0"/>
                  <a:ea typeface="ＭＳ Ｐゴシック" pitchFamily="34" charset="-128"/>
                </a:rPr>
                <a:t>Course</a:t>
              </a:r>
            </a:p>
          </p:txBody>
        </p:sp>
        <p:sp>
          <p:nvSpPr>
            <p:cNvPr id="16412" name="Freeform 51"/>
            <p:cNvSpPr>
              <a:spLocks/>
            </p:cNvSpPr>
            <p:nvPr/>
          </p:nvSpPr>
          <p:spPr bwMode="auto">
            <a:xfrm>
              <a:off x="5265" y="1728"/>
              <a:ext cx="111" cy="384"/>
            </a:xfrm>
            <a:custGeom>
              <a:avLst/>
              <a:gdLst>
                <a:gd name="T0" fmla="*/ 0 w 351"/>
                <a:gd name="T1" fmla="*/ 17 h 269"/>
                <a:gd name="T2" fmla="*/ 207 w 351"/>
                <a:gd name="T3" fmla="*/ 20 h 269"/>
                <a:gd name="T4" fmla="*/ 231 w 351"/>
                <a:gd name="T5" fmla="*/ 38 h 269"/>
                <a:gd name="T6" fmla="*/ 270 w 351"/>
                <a:gd name="T7" fmla="*/ 80 h 269"/>
                <a:gd name="T8" fmla="*/ 315 w 351"/>
                <a:gd name="T9" fmla="*/ 152 h 269"/>
                <a:gd name="T10" fmla="*/ 336 w 351"/>
                <a:gd name="T11" fmla="*/ 215 h 269"/>
                <a:gd name="T12" fmla="*/ 351 w 351"/>
                <a:gd name="T13" fmla="*/ 269 h 269"/>
                <a:gd name="T14" fmla="*/ 0 60000 65536"/>
                <a:gd name="T15" fmla="*/ 0 60000 65536"/>
                <a:gd name="T16" fmla="*/ 0 60000 65536"/>
                <a:gd name="T17" fmla="*/ 0 60000 65536"/>
                <a:gd name="T18" fmla="*/ 0 60000 65536"/>
                <a:gd name="T19" fmla="*/ 0 60000 65536"/>
                <a:gd name="T20" fmla="*/ 0 60000 65536"/>
                <a:gd name="T21" fmla="*/ 0 w 351"/>
                <a:gd name="T22" fmla="*/ 0 h 269"/>
                <a:gd name="T23" fmla="*/ 351 w 351"/>
                <a:gd name="T24" fmla="*/ 269 h 2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1" h="269">
                  <a:moveTo>
                    <a:pt x="0" y="17"/>
                  </a:moveTo>
                  <a:cubicBezTo>
                    <a:pt x="67" y="0"/>
                    <a:pt x="139" y="12"/>
                    <a:pt x="207" y="20"/>
                  </a:cubicBezTo>
                  <a:cubicBezTo>
                    <a:pt x="218" y="24"/>
                    <a:pt x="221" y="31"/>
                    <a:pt x="231" y="38"/>
                  </a:cubicBezTo>
                  <a:cubicBezTo>
                    <a:pt x="241" y="54"/>
                    <a:pt x="254" y="70"/>
                    <a:pt x="270" y="80"/>
                  </a:cubicBezTo>
                  <a:cubicBezTo>
                    <a:pt x="286" y="103"/>
                    <a:pt x="304" y="127"/>
                    <a:pt x="315" y="152"/>
                  </a:cubicBezTo>
                  <a:cubicBezTo>
                    <a:pt x="324" y="172"/>
                    <a:pt x="329" y="194"/>
                    <a:pt x="336" y="215"/>
                  </a:cubicBezTo>
                  <a:cubicBezTo>
                    <a:pt x="342" y="232"/>
                    <a:pt x="351" y="251"/>
                    <a:pt x="351" y="269"/>
                  </a:cubicBezTo>
                </a:path>
              </a:pathLst>
            </a:custGeom>
            <a:noFill/>
            <a:ln w="9525" cap="flat" cmpd="sng">
              <a:solidFill>
                <a:schemeClr val="tx1"/>
              </a:solidFill>
              <a:prstDash val="solid"/>
              <a:miter lim="800000"/>
              <a:headEnd type="oval" w="med" len="med"/>
              <a:tailEnd type="triangle" w="med" len="med"/>
            </a:ln>
          </p:spPr>
          <p:txBody>
            <a:bodyPr wrap="none"/>
            <a:lstStyle/>
            <a:p>
              <a:endParaRPr lang="en-US"/>
            </a:p>
          </p:txBody>
        </p:sp>
        <p:sp>
          <p:nvSpPr>
            <p:cNvPr id="16413" name="Freeform 52"/>
            <p:cNvSpPr>
              <a:spLocks/>
            </p:cNvSpPr>
            <p:nvPr/>
          </p:nvSpPr>
          <p:spPr bwMode="auto">
            <a:xfrm flipV="1">
              <a:off x="4032" y="2256"/>
              <a:ext cx="576" cy="48"/>
            </a:xfrm>
            <a:custGeom>
              <a:avLst/>
              <a:gdLst>
                <a:gd name="T0" fmla="*/ 0 w 351"/>
                <a:gd name="T1" fmla="*/ 17 h 269"/>
                <a:gd name="T2" fmla="*/ 207 w 351"/>
                <a:gd name="T3" fmla="*/ 20 h 269"/>
                <a:gd name="T4" fmla="*/ 231 w 351"/>
                <a:gd name="T5" fmla="*/ 38 h 269"/>
                <a:gd name="T6" fmla="*/ 270 w 351"/>
                <a:gd name="T7" fmla="*/ 80 h 269"/>
                <a:gd name="T8" fmla="*/ 315 w 351"/>
                <a:gd name="T9" fmla="*/ 152 h 269"/>
                <a:gd name="T10" fmla="*/ 336 w 351"/>
                <a:gd name="T11" fmla="*/ 215 h 269"/>
                <a:gd name="T12" fmla="*/ 351 w 351"/>
                <a:gd name="T13" fmla="*/ 269 h 269"/>
                <a:gd name="T14" fmla="*/ 0 60000 65536"/>
                <a:gd name="T15" fmla="*/ 0 60000 65536"/>
                <a:gd name="T16" fmla="*/ 0 60000 65536"/>
                <a:gd name="T17" fmla="*/ 0 60000 65536"/>
                <a:gd name="T18" fmla="*/ 0 60000 65536"/>
                <a:gd name="T19" fmla="*/ 0 60000 65536"/>
                <a:gd name="T20" fmla="*/ 0 60000 65536"/>
                <a:gd name="T21" fmla="*/ 0 w 351"/>
                <a:gd name="T22" fmla="*/ 0 h 269"/>
                <a:gd name="T23" fmla="*/ 351 w 351"/>
                <a:gd name="T24" fmla="*/ 269 h 2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1" h="269">
                  <a:moveTo>
                    <a:pt x="0" y="17"/>
                  </a:moveTo>
                  <a:cubicBezTo>
                    <a:pt x="67" y="0"/>
                    <a:pt x="139" y="12"/>
                    <a:pt x="207" y="20"/>
                  </a:cubicBezTo>
                  <a:cubicBezTo>
                    <a:pt x="218" y="24"/>
                    <a:pt x="221" y="31"/>
                    <a:pt x="231" y="38"/>
                  </a:cubicBezTo>
                  <a:cubicBezTo>
                    <a:pt x="241" y="54"/>
                    <a:pt x="254" y="70"/>
                    <a:pt x="270" y="80"/>
                  </a:cubicBezTo>
                  <a:cubicBezTo>
                    <a:pt x="286" y="103"/>
                    <a:pt x="304" y="127"/>
                    <a:pt x="315" y="152"/>
                  </a:cubicBezTo>
                  <a:cubicBezTo>
                    <a:pt x="324" y="172"/>
                    <a:pt x="329" y="194"/>
                    <a:pt x="336" y="215"/>
                  </a:cubicBezTo>
                  <a:cubicBezTo>
                    <a:pt x="342" y="232"/>
                    <a:pt x="351" y="251"/>
                    <a:pt x="351" y="269"/>
                  </a:cubicBezTo>
                </a:path>
              </a:pathLst>
            </a:custGeom>
            <a:noFill/>
            <a:ln w="9525" cap="flat" cmpd="sng">
              <a:solidFill>
                <a:schemeClr val="tx1"/>
              </a:solidFill>
              <a:prstDash val="solid"/>
              <a:miter lim="800000"/>
              <a:headEnd type="oval" w="med" len="med"/>
              <a:tailEnd type="triangle" w="med" len="med"/>
            </a:ln>
          </p:spPr>
          <p:txBody>
            <a:bodyPr wrap="none"/>
            <a:lstStyle/>
            <a:p>
              <a:endParaRPr lang="en-US"/>
            </a:p>
          </p:txBody>
        </p:sp>
      </p:grpSp>
      <p:grpSp>
        <p:nvGrpSpPr>
          <p:cNvPr id="8" name="Group 53"/>
          <p:cNvGrpSpPr>
            <a:grpSpLocks/>
          </p:cNvGrpSpPr>
          <p:nvPr/>
        </p:nvGrpSpPr>
        <p:grpSpPr bwMode="auto">
          <a:xfrm rot="233066">
            <a:off x="8382000" y="4737100"/>
            <a:ext cx="195263" cy="204788"/>
            <a:chOff x="4614" y="1683"/>
            <a:chExt cx="123" cy="129"/>
          </a:xfrm>
        </p:grpSpPr>
        <p:sp>
          <p:nvSpPr>
            <p:cNvPr id="16404" name="Line 54"/>
            <p:cNvSpPr>
              <a:spLocks noChangeShapeType="1"/>
            </p:cNvSpPr>
            <p:nvPr/>
          </p:nvSpPr>
          <p:spPr bwMode="auto">
            <a:xfrm>
              <a:off x="4614" y="1683"/>
              <a:ext cx="123" cy="123"/>
            </a:xfrm>
            <a:prstGeom prst="line">
              <a:avLst/>
            </a:prstGeom>
            <a:noFill/>
            <a:ln w="38100">
              <a:solidFill>
                <a:srgbClr val="FF0000"/>
              </a:solidFill>
              <a:miter lim="800000"/>
              <a:headEnd/>
              <a:tailEnd/>
            </a:ln>
          </p:spPr>
          <p:txBody>
            <a:bodyPr wrap="none"/>
            <a:lstStyle/>
            <a:p>
              <a:endParaRPr lang="en-US"/>
            </a:p>
          </p:txBody>
        </p:sp>
        <p:sp>
          <p:nvSpPr>
            <p:cNvPr id="16405" name="Line 55"/>
            <p:cNvSpPr>
              <a:spLocks noChangeShapeType="1"/>
            </p:cNvSpPr>
            <p:nvPr/>
          </p:nvSpPr>
          <p:spPr bwMode="auto">
            <a:xfrm flipH="1">
              <a:off x="4614" y="1689"/>
              <a:ext cx="123" cy="123"/>
            </a:xfrm>
            <a:prstGeom prst="line">
              <a:avLst/>
            </a:prstGeom>
            <a:noFill/>
            <a:ln w="38100">
              <a:solidFill>
                <a:srgbClr val="FF0000"/>
              </a:solidFill>
              <a:miter lim="800000"/>
              <a:headEnd/>
              <a:tailEnd/>
            </a:ln>
          </p:spPr>
          <p:txBody>
            <a:bodyPr wrap="none"/>
            <a:lstStyle/>
            <a:p>
              <a:endParaRPr lang="en-US"/>
            </a:p>
          </p:txBody>
        </p:sp>
      </p:grpSp>
      <p:sp>
        <p:nvSpPr>
          <p:cNvPr id="16403" name="Freeform 56"/>
          <p:cNvSpPr>
            <a:spLocks/>
          </p:cNvSpPr>
          <p:nvPr/>
        </p:nvSpPr>
        <p:spPr bwMode="auto">
          <a:xfrm flipH="1">
            <a:off x="7620000" y="4560888"/>
            <a:ext cx="738188" cy="609600"/>
          </a:xfrm>
          <a:custGeom>
            <a:avLst/>
            <a:gdLst>
              <a:gd name="T0" fmla="*/ 0 w 351"/>
              <a:gd name="T1" fmla="*/ 17 h 269"/>
              <a:gd name="T2" fmla="*/ 207 w 351"/>
              <a:gd name="T3" fmla="*/ 20 h 269"/>
              <a:gd name="T4" fmla="*/ 231 w 351"/>
              <a:gd name="T5" fmla="*/ 38 h 269"/>
              <a:gd name="T6" fmla="*/ 270 w 351"/>
              <a:gd name="T7" fmla="*/ 80 h 269"/>
              <a:gd name="T8" fmla="*/ 315 w 351"/>
              <a:gd name="T9" fmla="*/ 152 h 269"/>
              <a:gd name="T10" fmla="*/ 336 w 351"/>
              <a:gd name="T11" fmla="*/ 215 h 269"/>
              <a:gd name="T12" fmla="*/ 351 w 351"/>
              <a:gd name="T13" fmla="*/ 269 h 269"/>
              <a:gd name="T14" fmla="*/ 0 60000 65536"/>
              <a:gd name="T15" fmla="*/ 0 60000 65536"/>
              <a:gd name="T16" fmla="*/ 0 60000 65536"/>
              <a:gd name="T17" fmla="*/ 0 60000 65536"/>
              <a:gd name="T18" fmla="*/ 0 60000 65536"/>
              <a:gd name="T19" fmla="*/ 0 60000 65536"/>
              <a:gd name="T20" fmla="*/ 0 60000 65536"/>
              <a:gd name="T21" fmla="*/ 0 w 351"/>
              <a:gd name="T22" fmla="*/ 0 h 269"/>
              <a:gd name="T23" fmla="*/ 351 w 351"/>
              <a:gd name="T24" fmla="*/ 269 h 2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1" h="269">
                <a:moveTo>
                  <a:pt x="0" y="17"/>
                </a:moveTo>
                <a:cubicBezTo>
                  <a:pt x="67" y="0"/>
                  <a:pt x="139" y="12"/>
                  <a:pt x="207" y="20"/>
                </a:cubicBezTo>
                <a:cubicBezTo>
                  <a:pt x="218" y="24"/>
                  <a:pt x="221" y="31"/>
                  <a:pt x="231" y="38"/>
                </a:cubicBezTo>
                <a:cubicBezTo>
                  <a:pt x="241" y="54"/>
                  <a:pt x="254" y="70"/>
                  <a:pt x="270" y="80"/>
                </a:cubicBezTo>
                <a:cubicBezTo>
                  <a:pt x="286" y="103"/>
                  <a:pt x="304" y="127"/>
                  <a:pt x="315" y="152"/>
                </a:cubicBezTo>
                <a:cubicBezTo>
                  <a:pt x="324" y="172"/>
                  <a:pt x="329" y="194"/>
                  <a:pt x="336" y="215"/>
                </a:cubicBezTo>
                <a:cubicBezTo>
                  <a:pt x="342" y="232"/>
                  <a:pt x="351" y="251"/>
                  <a:pt x="351" y="269"/>
                </a:cubicBezTo>
              </a:path>
            </a:pathLst>
          </a:custGeom>
          <a:noFill/>
          <a:ln w="9525" cap="flat" cmpd="sng">
            <a:solidFill>
              <a:schemeClr val="tx1"/>
            </a:solidFill>
            <a:prstDash val="solid"/>
            <a:miter lim="800000"/>
            <a:headEnd type="oval" w="med" len="med"/>
            <a:tailEnd type="triangle" w="med" len="med"/>
          </a:ln>
        </p:spPr>
        <p:txBody>
          <a:bodyPr wrap="none"/>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Rectangle 2"/>
          <p:cNvSpPr>
            <a:spLocks noGrp="1" noChangeArrowheads="1"/>
          </p:cNvSpPr>
          <p:nvPr>
            <p:ph type="title"/>
          </p:nvPr>
        </p:nvSpPr>
        <p:spPr>
          <a:xfrm>
            <a:off x="609600" y="358775"/>
            <a:ext cx="7772400" cy="598488"/>
          </a:xfrm>
        </p:spPr>
        <p:txBody>
          <a:bodyPr/>
          <a:lstStyle/>
          <a:p>
            <a:pPr eaLnBrk="1" hangingPunct="1"/>
            <a:r>
              <a:rPr lang="en-US" smtClean="0"/>
              <a:t>Accessing Instance Attributes</a:t>
            </a:r>
          </a:p>
        </p:txBody>
      </p:sp>
      <p:sp>
        <p:nvSpPr>
          <p:cNvPr id="145411" name="Rectangle 3" descr="Rectangle: Click to edit Master text styles&#10;Second level&#10;Third level&#10;Fourth level&#10;Fifth level"/>
          <p:cNvSpPr>
            <a:spLocks noGrp="1" noChangeArrowheads="1"/>
          </p:cNvSpPr>
          <p:nvPr>
            <p:ph type="body" sz="half" idx="1"/>
          </p:nvPr>
        </p:nvSpPr>
        <p:spPr>
          <a:xfrm>
            <a:off x="762000" y="1600200"/>
            <a:ext cx="6477000" cy="1828800"/>
          </a:xfrm>
        </p:spPr>
        <p:txBody>
          <a:bodyPr>
            <a:normAutofit lnSpcReduction="10000"/>
          </a:bodyPr>
          <a:lstStyle/>
          <a:p>
            <a:pPr eaLnBrk="1" hangingPunct="1">
              <a:lnSpc>
                <a:spcPct val="80000"/>
              </a:lnSpc>
              <a:defRPr/>
            </a:pPr>
            <a:r>
              <a:rPr lang="en-US" sz="2000" dirty="0" smtClean="0"/>
              <a:t>In </a:t>
            </a:r>
            <a:r>
              <a:rPr lang="en-US" sz="2400" dirty="0" smtClean="0"/>
              <a:t>order</a:t>
            </a:r>
            <a:r>
              <a:rPr lang="en-US" sz="2000" dirty="0" smtClean="0"/>
              <a:t> to access attributes of a given object:</a:t>
            </a:r>
          </a:p>
          <a:p>
            <a:pPr lvl="2" eaLnBrk="1" hangingPunct="1">
              <a:lnSpc>
                <a:spcPct val="80000"/>
              </a:lnSpc>
              <a:defRPr/>
            </a:pPr>
            <a:r>
              <a:rPr lang="en-US" sz="1400" dirty="0" smtClean="0"/>
              <a:t>use the dot (.) operator with the object reference (instance variable) to have access to attributes’ values of a specific object. </a:t>
            </a:r>
          </a:p>
          <a:p>
            <a:pPr lvl="4" eaLnBrk="1" hangingPunct="1">
              <a:lnSpc>
                <a:spcPct val="80000"/>
              </a:lnSpc>
              <a:buClr>
                <a:schemeClr val="accent1"/>
              </a:buClr>
              <a:buFontTx/>
              <a:buNone/>
              <a:defRPr/>
            </a:pPr>
            <a:r>
              <a:rPr lang="en-US" sz="1600" dirty="0" err="1" smtClean="0">
                <a:solidFill>
                  <a:schemeClr val="tx2"/>
                </a:solidFill>
              </a:rPr>
              <a:t>instanceVariableName</a:t>
            </a:r>
            <a:r>
              <a:rPr lang="en-US" sz="2400" b="1" dirty="0" err="1" smtClean="0">
                <a:solidFill>
                  <a:srgbClr val="FF0000"/>
                </a:solidFill>
              </a:rPr>
              <a:t>.</a:t>
            </a:r>
            <a:r>
              <a:rPr lang="en-US" sz="1600" dirty="0" err="1" smtClean="0">
                <a:solidFill>
                  <a:schemeClr val="tx2"/>
                </a:solidFill>
              </a:rPr>
              <a:t>attributeName</a:t>
            </a:r>
            <a:endParaRPr lang="en-US" sz="1600" dirty="0" smtClean="0">
              <a:solidFill>
                <a:schemeClr val="tx2"/>
              </a:solidFill>
            </a:endParaRPr>
          </a:p>
          <a:p>
            <a:pPr lvl="4" eaLnBrk="1" hangingPunct="1">
              <a:lnSpc>
                <a:spcPct val="80000"/>
              </a:lnSpc>
              <a:buClr>
                <a:schemeClr val="accent1"/>
              </a:buClr>
              <a:buFontTx/>
              <a:buChar char="•"/>
              <a:defRPr/>
            </a:pPr>
            <a:endParaRPr lang="en-US" sz="1600" dirty="0" smtClean="0"/>
          </a:p>
          <a:p>
            <a:pPr eaLnBrk="1" hangingPunct="1">
              <a:lnSpc>
                <a:spcPct val="80000"/>
              </a:lnSpc>
              <a:buFontTx/>
              <a:buNone/>
              <a:defRPr/>
            </a:pPr>
            <a:r>
              <a:rPr lang="en-US" sz="1600" dirty="0" smtClean="0">
                <a:effectLst>
                  <a:outerShdw blurRad="38100" dist="38100" dir="2700000" algn="tl">
                    <a:srgbClr val="C0C0C0"/>
                  </a:outerShdw>
                </a:effectLst>
                <a:latin typeface="Courier New" pitchFamily="49" charset="0"/>
                <a:ea typeface="ＭＳ Ｐゴシック" pitchFamily="34" charset="-128"/>
              </a:rPr>
              <a:t>course1.StudentName= “Sara </a:t>
            </a:r>
            <a:r>
              <a:rPr lang="en-US" sz="1600" dirty="0" err="1" smtClean="0">
                <a:effectLst>
                  <a:outerShdw blurRad="38100" dist="38100" dir="2700000" algn="tl">
                    <a:srgbClr val="C0C0C0"/>
                  </a:outerShdw>
                </a:effectLst>
                <a:latin typeface="Courier New" pitchFamily="49" charset="0"/>
                <a:ea typeface="ＭＳ Ｐゴシック" pitchFamily="34" charset="-128"/>
              </a:rPr>
              <a:t>AlKebir</a:t>
            </a:r>
            <a:r>
              <a:rPr lang="en-US" sz="1600" dirty="0" smtClean="0">
                <a:effectLst>
                  <a:outerShdw blurRad="38100" dist="38100" dir="2700000" algn="tl">
                    <a:srgbClr val="C0C0C0"/>
                  </a:outerShdw>
                </a:effectLst>
                <a:latin typeface="Courier New" pitchFamily="49" charset="0"/>
                <a:ea typeface="ＭＳ Ｐゴシック" pitchFamily="34" charset="-128"/>
              </a:rPr>
              <a:t>“;</a:t>
            </a:r>
          </a:p>
          <a:p>
            <a:pPr eaLnBrk="1" hangingPunct="1">
              <a:lnSpc>
                <a:spcPct val="80000"/>
              </a:lnSpc>
              <a:buFontTx/>
              <a:buNone/>
              <a:defRPr/>
            </a:pPr>
            <a:r>
              <a:rPr lang="en-US" sz="1600" dirty="0" smtClean="0">
                <a:effectLst>
                  <a:outerShdw blurRad="38100" dist="38100" dir="2700000" algn="tl">
                    <a:srgbClr val="C0C0C0"/>
                  </a:outerShdw>
                </a:effectLst>
                <a:latin typeface="Courier New" pitchFamily="49" charset="0"/>
                <a:ea typeface="ＭＳ Ｐゴシック" pitchFamily="34" charset="-128"/>
              </a:rPr>
              <a:t>course2.StudentName= “</a:t>
            </a:r>
            <a:r>
              <a:rPr lang="en-US" sz="1600" dirty="0" err="1" smtClean="0">
                <a:effectLst>
                  <a:outerShdw blurRad="38100" dist="38100" dir="2700000" algn="tl">
                    <a:srgbClr val="C0C0C0"/>
                  </a:outerShdw>
                </a:effectLst>
                <a:latin typeface="Courier New" pitchFamily="49" charset="0"/>
                <a:ea typeface="ＭＳ Ｐゴシック" pitchFamily="34" charset="-128"/>
              </a:rPr>
              <a:t>Maha</a:t>
            </a:r>
            <a:r>
              <a:rPr lang="en-US" sz="1600" dirty="0" smtClean="0">
                <a:effectLst>
                  <a:outerShdw blurRad="38100" dist="38100" dir="2700000" algn="tl">
                    <a:srgbClr val="C0C0C0"/>
                  </a:outerShdw>
                </a:effectLst>
                <a:latin typeface="Courier New" pitchFamily="49" charset="0"/>
                <a:ea typeface="ＭＳ Ｐゴシック" pitchFamily="34" charset="-128"/>
              </a:rPr>
              <a:t> </a:t>
            </a:r>
            <a:r>
              <a:rPr lang="en-US" sz="1600" dirty="0" err="1" smtClean="0">
                <a:effectLst>
                  <a:outerShdw blurRad="38100" dist="38100" dir="2700000" algn="tl">
                    <a:srgbClr val="C0C0C0"/>
                  </a:outerShdw>
                </a:effectLst>
                <a:latin typeface="Courier New" pitchFamily="49" charset="0"/>
                <a:ea typeface="ＭＳ Ｐゴシック" pitchFamily="34" charset="-128"/>
              </a:rPr>
              <a:t>AlSaad</a:t>
            </a:r>
            <a:r>
              <a:rPr lang="en-US" sz="1600" dirty="0" smtClean="0">
                <a:effectLst>
                  <a:outerShdw blurRad="38100" dist="38100" dir="2700000" algn="tl">
                    <a:srgbClr val="C0C0C0"/>
                  </a:outerShdw>
                </a:effectLst>
                <a:latin typeface="Courier New" pitchFamily="49" charset="0"/>
                <a:ea typeface="ＭＳ Ｐゴシック" pitchFamily="34" charset="-128"/>
              </a:rPr>
              <a:t>“;</a:t>
            </a:r>
          </a:p>
        </p:txBody>
      </p:sp>
      <p:sp>
        <p:nvSpPr>
          <p:cNvPr id="17410" name="Date Placeholder 5"/>
          <p:cNvSpPr>
            <a:spLocks noGrp="1"/>
          </p:cNvSpPr>
          <p:nvPr>
            <p:ph type="dt" sz="half" idx="10"/>
          </p:nvPr>
        </p:nvSpPr>
        <p:spPr>
          <a:noFill/>
        </p:spPr>
        <p:txBody>
          <a:bodyPr/>
          <a:lstStyle/>
          <a:p>
            <a:r>
              <a:rPr lang="en-US"/>
              <a:t>Introduction to OOP</a:t>
            </a:r>
          </a:p>
        </p:txBody>
      </p:sp>
      <p:sp>
        <p:nvSpPr>
          <p:cNvPr id="17411" name="Footer Placeholder 6"/>
          <p:cNvSpPr>
            <a:spLocks noGrp="1"/>
          </p:cNvSpPr>
          <p:nvPr>
            <p:ph type="ftr" sz="quarter" idx="11"/>
          </p:nvPr>
        </p:nvSpPr>
        <p:spPr>
          <a:noFill/>
        </p:spPr>
        <p:txBody>
          <a:bodyPr/>
          <a:lstStyle/>
          <a:p>
            <a:r>
              <a:rPr lang="en-US"/>
              <a:t>Dr. S. GANNOUNI &amp; Dr.  A. TOUIR</a:t>
            </a:r>
          </a:p>
        </p:txBody>
      </p:sp>
      <p:sp>
        <p:nvSpPr>
          <p:cNvPr id="17412" name="Slide Number Placeholder 7"/>
          <p:cNvSpPr>
            <a:spLocks noGrp="1"/>
          </p:cNvSpPr>
          <p:nvPr>
            <p:ph type="sldNum" sz="quarter" idx="12"/>
          </p:nvPr>
        </p:nvSpPr>
        <p:spPr>
          <a:noFill/>
        </p:spPr>
        <p:txBody>
          <a:bodyPr/>
          <a:lstStyle/>
          <a:p>
            <a:r>
              <a:rPr lang="en-US"/>
              <a:t>Page </a:t>
            </a:r>
            <a:fld id="{AF25403A-3FD2-44FF-8B91-EABA6B1866EA}" type="slidenum">
              <a:rPr lang="en-US"/>
              <a:pPr/>
              <a:t>12</a:t>
            </a:fld>
            <a:endParaRPr lang="en-US"/>
          </a:p>
        </p:txBody>
      </p:sp>
      <p:sp>
        <p:nvSpPr>
          <p:cNvPr id="17415" name="AutoShape 5"/>
          <p:cNvSpPr>
            <a:spLocks noChangeAspect="1" noChangeArrowheads="1" noTextEdit="1"/>
          </p:cNvSpPr>
          <p:nvPr/>
        </p:nvSpPr>
        <p:spPr bwMode="auto">
          <a:xfrm>
            <a:off x="1981200" y="2895600"/>
            <a:ext cx="4222750" cy="3429000"/>
          </a:xfrm>
          <a:prstGeom prst="rect">
            <a:avLst/>
          </a:prstGeom>
          <a:noFill/>
          <a:ln w="9525">
            <a:noFill/>
            <a:miter lim="800000"/>
            <a:headEnd/>
            <a:tailEnd/>
          </a:ln>
        </p:spPr>
        <p:txBody>
          <a:bodyPr/>
          <a:lstStyle/>
          <a:p>
            <a:endParaRPr lang="en-US"/>
          </a:p>
        </p:txBody>
      </p:sp>
      <p:sp>
        <p:nvSpPr>
          <p:cNvPr id="145417" name="Rectangle 9"/>
          <p:cNvSpPr>
            <a:spLocks noChangeArrowheads="1"/>
          </p:cNvSpPr>
          <p:nvPr/>
        </p:nvSpPr>
        <p:spPr bwMode="auto">
          <a:xfrm>
            <a:off x="4572000" y="3711575"/>
            <a:ext cx="806450" cy="274638"/>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C0C0C0"/>
                  </a:outerShdw>
                </a:effectLst>
                <a:latin typeface="Comic Sans MS" pitchFamily="66" charset="0"/>
                <a:ea typeface="ＭＳ Ｐゴシック" pitchFamily="34" charset="-128"/>
              </a:rPr>
              <a:t>course1</a:t>
            </a:r>
          </a:p>
        </p:txBody>
      </p:sp>
      <p:grpSp>
        <p:nvGrpSpPr>
          <p:cNvPr id="2" name="Group 47"/>
          <p:cNvGrpSpPr>
            <a:grpSpLocks/>
          </p:cNvGrpSpPr>
          <p:nvPr/>
        </p:nvGrpSpPr>
        <p:grpSpPr bwMode="auto">
          <a:xfrm>
            <a:off x="5981700" y="4973638"/>
            <a:ext cx="2705100" cy="1350962"/>
            <a:chOff x="2191" y="2035"/>
            <a:chExt cx="1704" cy="851"/>
          </a:xfrm>
        </p:grpSpPr>
        <p:sp>
          <p:nvSpPr>
            <p:cNvPr id="17442" name="Rectangle 15"/>
            <p:cNvSpPr>
              <a:spLocks noChangeArrowheads="1"/>
            </p:cNvSpPr>
            <p:nvPr/>
          </p:nvSpPr>
          <p:spPr bwMode="auto">
            <a:xfrm>
              <a:off x="2191" y="2096"/>
              <a:ext cx="1704" cy="171"/>
            </a:xfrm>
            <a:prstGeom prst="rect">
              <a:avLst/>
            </a:prstGeom>
            <a:solidFill>
              <a:srgbClr val="E8EEF7"/>
            </a:solidFill>
            <a:ln w="9525">
              <a:noFill/>
              <a:miter lim="800000"/>
              <a:headEnd/>
              <a:tailEnd/>
            </a:ln>
          </p:spPr>
          <p:txBody>
            <a:bodyPr/>
            <a:lstStyle/>
            <a:p>
              <a:endParaRPr lang="en-US"/>
            </a:p>
          </p:txBody>
        </p:sp>
        <p:sp>
          <p:nvSpPr>
            <p:cNvPr id="17443" name="Rectangle 16"/>
            <p:cNvSpPr>
              <a:spLocks noChangeArrowheads="1"/>
            </p:cNvSpPr>
            <p:nvPr/>
          </p:nvSpPr>
          <p:spPr bwMode="auto">
            <a:xfrm>
              <a:off x="2191" y="2096"/>
              <a:ext cx="1704" cy="171"/>
            </a:xfrm>
            <a:prstGeom prst="rect">
              <a:avLst/>
            </a:prstGeom>
            <a:noFill/>
            <a:ln w="4763" cap="rnd">
              <a:solidFill>
                <a:srgbClr val="000000"/>
              </a:solidFill>
              <a:round/>
              <a:headEnd/>
              <a:tailEnd/>
            </a:ln>
          </p:spPr>
          <p:txBody>
            <a:bodyPr/>
            <a:lstStyle/>
            <a:p>
              <a:endParaRPr lang="en-US"/>
            </a:p>
          </p:txBody>
        </p:sp>
        <p:sp>
          <p:nvSpPr>
            <p:cNvPr id="17444" name="Rectangle 17"/>
            <p:cNvSpPr>
              <a:spLocks noChangeArrowheads="1"/>
            </p:cNvSpPr>
            <p:nvPr/>
          </p:nvSpPr>
          <p:spPr bwMode="auto">
            <a:xfrm>
              <a:off x="2903" y="2127"/>
              <a:ext cx="586" cy="106"/>
            </a:xfrm>
            <a:prstGeom prst="rect">
              <a:avLst/>
            </a:prstGeom>
            <a:noFill/>
            <a:ln w="9525">
              <a:noFill/>
              <a:miter lim="800000"/>
              <a:headEnd/>
              <a:tailEnd/>
            </a:ln>
          </p:spPr>
          <p:txBody>
            <a:bodyPr wrap="none" lIns="0" tIns="0" rIns="0" bIns="0">
              <a:spAutoFit/>
            </a:bodyPr>
            <a:lstStyle/>
            <a:p>
              <a:r>
                <a:rPr lang="en-US" sz="1100" u="sng">
                  <a:solidFill>
                    <a:srgbClr val="000000"/>
                  </a:solidFill>
                  <a:latin typeface="Arial" charset="0"/>
                </a:rPr>
                <a:t>Object: Course</a:t>
              </a:r>
              <a:endParaRPr lang="en-US" u="sng"/>
            </a:p>
          </p:txBody>
        </p:sp>
        <p:sp>
          <p:nvSpPr>
            <p:cNvPr id="17445" name="Rectangle 18"/>
            <p:cNvSpPr>
              <a:spLocks noChangeArrowheads="1"/>
            </p:cNvSpPr>
            <p:nvPr/>
          </p:nvSpPr>
          <p:spPr bwMode="auto">
            <a:xfrm>
              <a:off x="2191" y="2267"/>
              <a:ext cx="1704" cy="619"/>
            </a:xfrm>
            <a:prstGeom prst="rect">
              <a:avLst/>
            </a:prstGeom>
            <a:solidFill>
              <a:srgbClr val="E8EEF7"/>
            </a:solidFill>
            <a:ln w="9525">
              <a:noFill/>
              <a:miter lim="800000"/>
              <a:headEnd/>
              <a:tailEnd/>
            </a:ln>
          </p:spPr>
          <p:txBody>
            <a:bodyPr/>
            <a:lstStyle/>
            <a:p>
              <a:endParaRPr lang="en-US"/>
            </a:p>
          </p:txBody>
        </p:sp>
        <p:sp>
          <p:nvSpPr>
            <p:cNvPr id="17446" name="Rectangle 19"/>
            <p:cNvSpPr>
              <a:spLocks noChangeArrowheads="1"/>
            </p:cNvSpPr>
            <p:nvPr/>
          </p:nvSpPr>
          <p:spPr bwMode="auto">
            <a:xfrm>
              <a:off x="2191" y="2267"/>
              <a:ext cx="1704" cy="619"/>
            </a:xfrm>
            <a:prstGeom prst="rect">
              <a:avLst/>
            </a:prstGeom>
            <a:noFill/>
            <a:ln w="4763" cap="rnd">
              <a:solidFill>
                <a:srgbClr val="000000"/>
              </a:solidFill>
              <a:round/>
              <a:headEnd/>
              <a:tailEnd/>
            </a:ln>
          </p:spPr>
          <p:txBody>
            <a:bodyPr/>
            <a:lstStyle/>
            <a:p>
              <a:endParaRPr lang="en-US"/>
            </a:p>
          </p:txBody>
        </p:sp>
        <p:sp>
          <p:nvSpPr>
            <p:cNvPr id="17447" name="Rectangle 20"/>
            <p:cNvSpPr>
              <a:spLocks noChangeArrowheads="1"/>
            </p:cNvSpPr>
            <p:nvPr/>
          </p:nvSpPr>
          <p:spPr bwMode="auto">
            <a:xfrm>
              <a:off x="2253" y="2313"/>
              <a:ext cx="620" cy="155"/>
            </a:xfrm>
            <a:prstGeom prst="rect">
              <a:avLst/>
            </a:prstGeom>
            <a:solidFill>
              <a:srgbClr val="E8EEF7"/>
            </a:solidFill>
            <a:ln w="9525">
              <a:noFill/>
              <a:miter lim="800000"/>
              <a:headEnd/>
              <a:tailEnd/>
            </a:ln>
          </p:spPr>
          <p:txBody>
            <a:bodyPr/>
            <a:lstStyle/>
            <a:p>
              <a:endParaRPr lang="en-US"/>
            </a:p>
          </p:txBody>
        </p:sp>
        <p:sp>
          <p:nvSpPr>
            <p:cNvPr id="17448" name="Rectangle 21"/>
            <p:cNvSpPr>
              <a:spLocks noChangeArrowheads="1"/>
            </p:cNvSpPr>
            <p:nvPr/>
          </p:nvSpPr>
          <p:spPr bwMode="auto">
            <a:xfrm>
              <a:off x="2305" y="2332"/>
              <a:ext cx="523" cy="106"/>
            </a:xfrm>
            <a:prstGeom prst="rect">
              <a:avLst/>
            </a:prstGeom>
            <a:noFill/>
            <a:ln w="9525">
              <a:noFill/>
              <a:miter lim="800000"/>
              <a:headEnd/>
              <a:tailEnd/>
            </a:ln>
          </p:spPr>
          <p:txBody>
            <a:bodyPr wrap="none" lIns="0" tIns="0" rIns="0" bIns="0">
              <a:spAutoFit/>
            </a:bodyPr>
            <a:lstStyle/>
            <a:p>
              <a:r>
                <a:rPr lang="en-US" sz="1100">
                  <a:solidFill>
                    <a:srgbClr val="000000"/>
                  </a:solidFill>
                  <a:latin typeface="Arial" charset="0"/>
                </a:rPr>
                <a:t>studentName</a:t>
              </a:r>
              <a:endParaRPr lang="en-US"/>
            </a:p>
          </p:txBody>
        </p:sp>
        <p:sp>
          <p:nvSpPr>
            <p:cNvPr id="17449" name="Rectangle 22"/>
            <p:cNvSpPr>
              <a:spLocks noChangeArrowheads="1"/>
            </p:cNvSpPr>
            <p:nvPr/>
          </p:nvSpPr>
          <p:spPr bwMode="auto">
            <a:xfrm>
              <a:off x="3012" y="2577"/>
              <a:ext cx="666" cy="154"/>
            </a:xfrm>
            <a:prstGeom prst="rect">
              <a:avLst/>
            </a:prstGeom>
            <a:solidFill>
              <a:srgbClr val="E8EEF7"/>
            </a:solidFill>
            <a:ln w="9525">
              <a:noFill/>
              <a:miter lim="800000"/>
              <a:headEnd/>
              <a:tailEnd/>
            </a:ln>
          </p:spPr>
          <p:txBody>
            <a:bodyPr/>
            <a:lstStyle/>
            <a:p>
              <a:endParaRPr lang="en-US"/>
            </a:p>
          </p:txBody>
        </p:sp>
        <p:sp>
          <p:nvSpPr>
            <p:cNvPr id="17450" name="Rectangle 23"/>
            <p:cNvSpPr>
              <a:spLocks noChangeArrowheads="1"/>
            </p:cNvSpPr>
            <p:nvPr/>
          </p:nvSpPr>
          <p:spPr bwMode="auto">
            <a:xfrm>
              <a:off x="3012" y="2577"/>
              <a:ext cx="666" cy="154"/>
            </a:xfrm>
            <a:prstGeom prst="rect">
              <a:avLst/>
            </a:prstGeom>
            <a:noFill/>
            <a:ln w="4763" cap="rnd">
              <a:solidFill>
                <a:srgbClr val="000000"/>
              </a:solidFill>
              <a:round/>
              <a:headEnd/>
              <a:tailEnd/>
            </a:ln>
          </p:spPr>
          <p:txBody>
            <a:bodyPr/>
            <a:lstStyle/>
            <a:p>
              <a:endParaRPr lang="en-US"/>
            </a:p>
          </p:txBody>
        </p:sp>
        <p:sp>
          <p:nvSpPr>
            <p:cNvPr id="17451" name="Rectangle 24"/>
            <p:cNvSpPr>
              <a:spLocks noChangeArrowheads="1"/>
            </p:cNvSpPr>
            <p:nvPr/>
          </p:nvSpPr>
          <p:spPr bwMode="auto">
            <a:xfrm>
              <a:off x="3012" y="2313"/>
              <a:ext cx="666" cy="155"/>
            </a:xfrm>
            <a:prstGeom prst="rect">
              <a:avLst/>
            </a:prstGeom>
            <a:solidFill>
              <a:srgbClr val="E8EEF7"/>
            </a:solidFill>
            <a:ln w="9525">
              <a:noFill/>
              <a:miter lim="800000"/>
              <a:headEnd/>
              <a:tailEnd/>
            </a:ln>
          </p:spPr>
          <p:txBody>
            <a:bodyPr/>
            <a:lstStyle/>
            <a:p>
              <a:endParaRPr lang="en-US"/>
            </a:p>
          </p:txBody>
        </p:sp>
        <p:sp>
          <p:nvSpPr>
            <p:cNvPr id="17452" name="Rectangle 25"/>
            <p:cNvSpPr>
              <a:spLocks noChangeArrowheads="1"/>
            </p:cNvSpPr>
            <p:nvPr/>
          </p:nvSpPr>
          <p:spPr bwMode="auto">
            <a:xfrm>
              <a:off x="3012" y="2313"/>
              <a:ext cx="666" cy="155"/>
            </a:xfrm>
            <a:prstGeom prst="rect">
              <a:avLst/>
            </a:prstGeom>
            <a:noFill/>
            <a:ln w="4763" cap="rnd">
              <a:solidFill>
                <a:srgbClr val="000000"/>
              </a:solidFill>
              <a:round/>
              <a:headEnd/>
              <a:tailEnd/>
            </a:ln>
          </p:spPr>
          <p:txBody>
            <a:bodyPr/>
            <a:lstStyle/>
            <a:p>
              <a:endParaRPr lang="en-US"/>
            </a:p>
          </p:txBody>
        </p:sp>
        <p:sp>
          <p:nvSpPr>
            <p:cNvPr id="17453" name="Rectangle 26"/>
            <p:cNvSpPr>
              <a:spLocks noChangeArrowheads="1"/>
            </p:cNvSpPr>
            <p:nvPr/>
          </p:nvSpPr>
          <p:spPr bwMode="auto">
            <a:xfrm>
              <a:off x="3076" y="2332"/>
              <a:ext cx="549" cy="106"/>
            </a:xfrm>
            <a:prstGeom prst="rect">
              <a:avLst/>
            </a:prstGeom>
            <a:noFill/>
            <a:ln w="9525">
              <a:noFill/>
              <a:miter lim="800000"/>
              <a:headEnd/>
              <a:tailEnd/>
            </a:ln>
          </p:spPr>
          <p:txBody>
            <a:bodyPr wrap="none" lIns="0" tIns="0" rIns="0" bIns="0">
              <a:spAutoFit/>
            </a:bodyPr>
            <a:lstStyle/>
            <a:p>
              <a:r>
                <a:rPr lang="en-US" sz="1100">
                  <a:solidFill>
                    <a:srgbClr val="000000"/>
                  </a:solidFill>
                  <a:latin typeface="Arial" charset="0"/>
                </a:rPr>
                <a:t>Majed AlKebir</a:t>
              </a:r>
              <a:endParaRPr lang="en-US"/>
            </a:p>
          </p:txBody>
        </p:sp>
        <p:sp>
          <p:nvSpPr>
            <p:cNvPr id="17454" name="Rectangle 27"/>
            <p:cNvSpPr>
              <a:spLocks noChangeArrowheads="1"/>
            </p:cNvSpPr>
            <p:nvPr/>
          </p:nvSpPr>
          <p:spPr bwMode="auto">
            <a:xfrm>
              <a:off x="2222" y="2577"/>
              <a:ext cx="604" cy="154"/>
            </a:xfrm>
            <a:prstGeom prst="rect">
              <a:avLst/>
            </a:prstGeom>
            <a:solidFill>
              <a:srgbClr val="E8EEF7"/>
            </a:solidFill>
            <a:ln w="9525">
              <a:noFill/>
              <a:miter lim="800000"/>
              <a:headEnd/>
              <a:tailEnd/>
            </a:ln>
          </p:spPr>
          <p:txBody>
            <a:bodyPr/>
            <a:lstStyle/>
            <a:p>
              <a:endParaRPr lang="en-US"/>
            </a:p>
          </p:txBody>
        </p:sp>
        <p:sp>
          <p:nvSpPr>
            <p:cNvPr id="17455" name="Rectangle 28"/>
            <p:cNvSpPr>
              <a:spLocks noChangeArrowheads="1"/>
            </p:cNvSpPr>
            <p:nvPr/>
          </p:nvSpPr>
          <p:spPr bwMode="auto">
            <a:xfrm>
              <a:off x="2289" y="2595"/>
              <a:ext cx="475" cy="106"/>
            </a:xfrm>
            <a:prstGeom prst="rect">
              <a:avLst/>
            </a:prstGeom>
            <a:noFill/>
            <a:ln w="9525">
              <a:noFill/>
              <a:miter lim="800000"/>
              <a:headEnd/>
              <a:tailEnd/>
            </a:ln>
          </p:spPr>
          <p:txBody>
            <a:bodyPr wrap="none" lIns="0" tIns="0" rIns="0" bIns="0">
              <a:spAutoFit/>
            </a:bodyPr>
            <a:lstStyle/>
            <a:p>
              <a:r>
                <a:rPr lang="en-US" sz="1100">
                  <a:solidFill>
                    <a:srgbClr val="000000"/>
                  </a:solidFill>
                  <a:latin typeface="Arial" charset="0"/>
                </a:rPr>
                <a:t>courseCode</a:t>
              </a:r>
              <a:endParaRPr lang="en-US"/>
            </a:p>
          </p:txBody>
        </p:sp>
        <p:sp>
          <p:nvSpPr>
            <p:cNvPr id="17456" name="Freeform 44"/>
            <p:cNvSpPr>
              <a:spLocks/>
            </p:cNvSpPr>
            <p:nvPr/>
          </p:nvSpPr>
          <p:spPr bwMode="auto">
            <a:xfrm>
              <a:off x="2977" y="2035"/>
              <a:ext cx="66" cy="61"/>
            </a:xfrm>
            <a:custGeom>
              <a:avLst/>
              <a:gdLst>
                <a:gd name="T0" fmla="*/ 38 w 66"/>
                <a:gd name="T1" fmla="*/ 0 h 61"/>
                <a:gd name="T2" fmla="*/ 66 w 66"/>
                <a:gd name="T3" fmla="*/ 61 h 61"/>
                <a:gd name="T4" fmla="*/ 0 w 66"/>
                <a:gd name="T5" fmla="*/ 47 h 61"/>
                <a:gd name="T6" fmla="*/ 38 w 66"/>
                <a:gd name="T7" fmla="*/ 0 h 61"/>
                <a:gd name="T8" fmla="*/ 0 60000 65536"/>
                <a:gd name="T9" fmla="*/ 0 60000 65536"/>
                <a:gd name="T10" fmla="*/ 0 60000 65536"/>
                <a:gd name="T11" fmla="*/ 0 60000 65536"/>
                <a:gd name="T12" fmla="*/ 0 w 66"/>
                <a:gd name="T13" fmla="*/ 0 h 61"/>
                <a:gd name="T14" fmla="*/ 66 w 66"/>
                <a:gd name="T15" fmla="*/ 61 h 61"/>
              </a:gdLst>
              <a:ahLst/>
              <a:cxnLst>
                <a:cxn ang="T8">
                  <a:pos x="T0" y="T1"/>
                </a:cxn>
                <a:cxn ang="T9">
                  <a:pos x="T2" y="T3"/>
                </a:cxn>
                <a:cxn ang="T10">
                  <a:pos x="T4" y="T5"/>
                </a:cxn>
                <a:cxn ang="T11">
                  <a:pos x="T6" y="T7"/>
                </a:cxn>
              </a:cxnLst>
              <a:rect l="T12" t="T13" r="T14" b="T15"/>
              <a:pathLst>
                <a:path w="66" h="61">
                  <a:moveTo>
                    <a:pt x="38" y="0"/>
                  </a:moveTo>
                  <a:lnTo>
                    <a:pt x="66" y="61"/>
                  </a:lnTo>
                  <a:lnTo>
                    <a:pt x="0" y="47"/>
                  </a:lnTo>
                  <a:lnTo>
                    <a:pt x="38" y="0"/>
                  </a:lnTo>
                  <a:close/>
                </a:path>
              </a:pathLst>
            </a:custGeom>
            <a:solidFill>
              <a:srgbClr val="4677BF"/>
            </a:solidFill>
            <a:ln w="9525">
              <a:noFill/>
              <a:round/>
              <a:headEnd/>
              <a:tailEnd/>
            </a:ln>
          </p:spPr>
          <p:txBody>
            <a:bodyPr/>
            <a:lstStyle/>
            <a:p>
              <a:endParaRPr lang="en-US"/>
            </a:p>
          </p:txBody>
        </p:sp>
      </p:grpSp>
      <p:grpSp>
        <p:nvGrpSpPr>
          <p:cNvPr id="3" name="Group 50"/>
          <p:cNvGrpSpPr>
            <a:grpSpLocks/>
          </p:cNvGrpSpPr>
          <p:nvPr/>
        </p:nvGrpSpPr>
        <p:grpSpPr bwMode="auto">
          <a:xfrm>
            <a:off x="2209800" y="3724275"/>
            <a:ext cx="762000" cy="246063"/>
            <a:chOff x="384" y="2731"/>
            <a:chExt cx="480" cy="155"/>
          </a:xfrm>
        </p:grpSpPr>
        <p:sp>
          <p:nvSpPr>
            <p:cNvPr id="17440" name="Rectangle 11"/>
            <p:cNvSpPr>
              <a:spLocks noChangeArrowheads="1"/>
            </p:cNvSpPr>
            <p:nvPr/>
          </p:nvSpPr>
          <p:spPr bwMode="auto">
            <a:xfrm>
              <a:off x="384" y="2731"/>
              <a:ext cx="464" cy="155"/>
            </a:xfrm>
            <a:prstGeom prst="rect">
              <a:avLst/>
            </a:prstGeom>
            <a:solidFill>
              <a:srgbClr val="E8EEF7"/>
            </a:solidFill>
            <a:ln w="9525">
              <a:noFill/>
              <a:miter lim="800000"/>
              <a:headEnd/>
              <a:tailEnd/>
            </a:ln>
          </p:spPr>
          <p:txBody>
            <a:bodyPr/>
            <a:lstStyle/>
            <a:p>
              <a:endParaRPr lang="en-US"/>
            </a:p>
          </p:txBody>
        </p:sp>
        <p:sp>
          <p:nvSpPr>
            <p:cNvPr id="17441" name="Rectangle 12"/>
            <p:cNvSpPr>
              <a:spLocks noChangeArrowheads="1"/>
            </p:cNvSpPr>
            <p:nvPr/>
          </p:nvSpPr>
          <p:spPr bwMode="auto">
            <a:xfrm>
              <a:off x="400" y="2731"/>
              <a:ext cx="464" cy="155"/>
            </a:xfrm>
            <a:prstGeom prst="rect">
              <a:avLst/>
            </a:prstGeom>
            <a:noFill/>
            <a:ln w="4763" cap="rnd">
              <a:solidFill>
                <a:srgbClr val="000000"/>
              </a:solidFill>
              <a:round/>
              <a:headEnd/>
              <a:tailEnd/>
            </a:ln>
          </p:spPr>
          <p:txBody>
            <a:bodyPr/>
            <a:lstStyle/>
            <a:p>
              <a:endParaRPr lang="en-US"/>
            </a:p>
          </p:txBody>
        </p:sp>
      </p:grpSp>
      <p:sp>
        <p:nvSpPr>
          <p:cNvPr id="145421" name="Rectangle 13"/>
          <p:cNvSpPr>
            <a:spLocks noChangeArrowheads="1"/>
          </p:cNvSpPr>
          <p:nvPr/>
        </p:nvSpPr>
        <p:spPr bwMode="auto">
          <a:xfrm>
            <a:off x="1295400" y="3709988"/>
            <a:ext cx="842963" cy="274637"/>
          </a:xfrm>
          <a:prstGeom prst="rect">
            <a:avLst/>
          </a:prstGeom>
          <a:noFill/>
          <a:ln w="9525">
            <a:noFill/>
            <a:miter lim="800000"/>
            <a:headEnd/>
            <a:tailEnd/>
          </a:ln>
        </p:spPr>
        <p:txBody>
          <a:bodyPr wrap="none" lIns="0" tIns="0" rIns="0" bIns="0">
            <a:spAutoFit/>
          </a:bodyPr>
          <a:lstStyle/>
          <a:p>
            <a:pPr>
              <a:defRPr/>
            </a:pPr>
            <a:r>
              <a:rPr lang="en-US">
                <a:effectLst>
                  <a:outerShdw blurRad="38100" dist="38100" dir="2700000" algn="tl">
                    <a:srgbClr val="C0C0C0"/>
                  </a:outerShdw>
                </a:effectLst>
                <a:latin typeface="Comic Sans MS" pitchFamily="66" charset="0"/>
                <a:ea typeface="ＭＳ Ｐゴシック" pitchFamily="34" charset="-128"/>
              </a:rPr>
              <a:t>course2</a:t>
            </a:r>
          </a:p>
        </p:txBody>
      </p:sp>
      <p:sp>
        <p:nvSpPr>
          <p:cNvPr id="17420" name="Rectangle 29"/>
          <p:cNvSpPr>
            <a:spLocks noChangeArrowheads="1"/>
          </p:cNvSpPr>
          <p:nvPr/>
        </p:nvSpPr>
        <p:spPr bwMode="auto">
          <a:xfrm>
            <a:off x="2084388" y="5049838"/>
            <a:ext cx="2705100" cy="269875"/>
          </a:xfrm>
          <a:prstGeom prst="rect">
            <a:avLst/>
          </a:prstGeom>
          <a:solidFill>
            <a:srgbClr val="E8EEF7"/>
          </a:solidFill>
          <a:ln w="9525">
            <a:noFill/>
            <a:miter lim="800000"/>
            <a:headEnd/>
            <a:tailEnd/>
          </a:ln>
        </p:spPr>
        <p:txBody>
          <a:bodyPr/>
          <a:lstStyle/>
          <a:p>
            <a:endParaRPr lang="en-US"/>
          </a:p>
        </p:txBody>
      </p:sp>
      <p:sp>
        <p:nvSpPr>
          <p:cNvPr id="17421" name="Rectangle 30"/>
          <p:cNvSpPr>
            <a:spLocks noChangeArrowheads="1"/>
          </p:cNvSpPr>
          <p:nvPr/>
        </p:nvSpPr>
        <p:spPr bwMode="auto">
          <a:xfrm>
            <a:off x="2084388" y="5049838"/>
            <a:ext cx="2705100" cy="269875"/>
          </a:xfrm>
          <a:prstGeom prst="rect">
            <a:avLst/>
          </a:prstGeom>
          <a:noFill/>
          <a:ln w="4763" cap="rnd">
            <a:solidFill>
              <a:srgbClr val="000000"/>
            </a:solidFill>
            <a:round/>
            <a:headEnd/>
            <a:tailEnd/>
          </a:ln>
        </p:spPr>
        <p:txBody>
          <a:bodyPr/>
          <a:lstStyle/>
          <a:p>
            <a:endParaRPr lang="en-US"/>
          </a:p>
        </p:txBody>
      </p:sp>
      <p:sp>
        <p:nvSpPr>
          <p:cNvPr id="17422" name="Rectangle 31"/>
          <p:cNvSpPr>
            <a:spLocks noChangeArrowheads="1"/>
          </p:cNvSpPr>
          <p:nvPr/>
        </p:nvSpPr>
        <p:spPr bwMode="auto">
          <a:xfrm>
            <a:off x="3214688" y="5094288"/>
            <a:ext cx="930275" cy="168275"/>
          </a:xfrm>
          <a:prstGeom prst="rect">
            <a:avLst/>
          </a:prstGeom>
          <a:noFill/>
          <a:ln w="9525">
            <a:noFill/>
            <a:miter lim="800000"/>
            <a:headEnd/>
            <a:tailEnd/>
          </a:ln>
        </p:spPr>
        <p:txBody>
          <a:bodyPr wrap="none" lIns="0" tIns="0" rIns="0" bIns="0">
            <a:spAutoFit/>
          </a:bodyPr>
          <a:lstStyle/>
          <a:p>
            <a:r>
              <a:rPr lang="en-US" sz="1100" u="sng">
                <a:solidFill>
                  <a:srgbClr val="000000"/>
                </a:solidFill>
                <a:latin typeface="Arial" charset="0"/>
              </a:rPr>
              <a:t>Object: Course</a:t>
            </a:r>
            <a:endParaRPr lang="en-US" u="sng"/>
          </a:p>
        </p:txBody>
      </p:sp>
      <p:sp>
        <p:nvSpPr>
          <p:cNvPr id="17423" name="Rectangle 32"/>
          <p:cNvSpPr>
            <a:spLocks noChangeArrowheads="1"/>
          </p:cNvSpPr>
          <p:nvPr/>
        </p:nvSpPr>
        <p:spPr bwMode="auto">
          <a:xfrm>
            <a:off x="2084388" y="5319713"/>
            <a:ext cx="2705100" cy="984250"/>
          </a:xfrm>
          <a:prstGeom prst="rect">
            <a:avLst/>
          </a:prstGeom>
          <a:solidFill>
            <a:srgbClr val="E8EEF7"/>
          </a:solidFill>
          <a:ln w="9525">
            <a:noFill/>
            <a:miter lim="800000"/>
            <a:headEnd/>
            <a:tailEnd/>
          </a:ln>
        </p:spPr>
        <p:txBody>
          <a:bodyPr/>
          <a:lstStyle/>
          <a:p>
            <a:endParaRPr lang="en-US"/>
          </a:p>
        </p:txBody>
      </p:sp>
      <p:sp>
        <p:nvSpPr>
          <p:cNvPr id="17424" name="Rectangle 33"/>
          <p:cNvSpPr>
            <a:spLocks noChangeArrowheads="1"/>
          </p:cNvSpPr>
          <p:nvPr/>
        </p:nvSpPr>
        <p:spPr bwMode="auto">
          <a:xfrm>
            <a:off x="2084388" y="5319713"/>
            <a:ext cx="2705100" cy="984250"/>
          </a:xfrm>
          <a:prstGeom prst="rect">
            <a:avLst/>
          </a:prstGeom>
          <a:noFill/>
          <a:ln w="4763" cap="rnd">
            <a:solidFill>
              <a:srgbClr val="000000"/>
            </a:solidFill>
            <a:round/>
            <a:headEnd/>
            <a:tailEnd/>
          </a:ln>
        </p:spPr>
        <p:txBody>
          <a:bodyPr/>
          <a:lstStyle/>
          <a:p>
            <a:endParaRPr lang="en-US"/>
          </a:p>
        </p:txBody>
      </p:sp>
      <p:sp>
        <p:nvSpPr>
          <p:cNvPr id="17425" name="Rectangle 34"/>
          <p:cNvSpPr>
            <a:spLocks noChangeArrowheads="1"/>
          </p:cNvSpPr>
          <p:nvPr/>
        </p:nvSpPr>
        <p:spPr bwMode="auto">
          <a:xfrm>
            <a:off x="2182813" y="5392738"/>
            <a:ext cx="984250" cy="247650"/>
          </a:xfrm>
          <a:prstGeom prst="rect">
            <a:avLst/>
          </a:prstGeom>
          <a:solidFill>
            <a:srgbClr val="E8EEF7"/>
          </a:solidFill>
          <a:ln w="9525">
            <a:noFill/>
            <a:miter lim="800000"/>
            <a:headEnd/>
            <a:tailEnd/>
          </a:ln>
        </p:spPr>
        <p:txBody>
          <a:bodyPr/>
          <a:lstStyle/>
          <a:p>
            <a:endParaRPr lang="en-US"/>
          </a:p>
        </p:txBody>
      </p:sp>
      <p:sp>
        <p:nvSpPr>
          <p:cNvPr id="17426" name="Rectangle 35"/>
          <p:cNvSpPr>
            <a:spLocks noChangeArrowheads="1"/>
          </p:cNvSpPr>
          <p:nvPr/>
        </p:nvSpPr>
        <p:spPr bwMode="auto">
          <a:xfrm>
            <a:off x="2265363" y="5434013"/>
            <a:ext cx="830262" cy="168275"/>
          </a:xfrm>
          <a:prstGeom prst="rect">
            <a:avLst/>
          </a:prstGeom>
          <a:noFill/>
          <a:ln w="9525">
            <a:noFill/>
            <a:miter lim="800000"/>
            <a:headEnd/>
            <a:tailEnd/>
          </a:ln>
        </p:spPr>
        <p:txBody>
          <a:bodyPr wrap="none" lIns="0" tIns="0" rIns="0" bIns="0">
            <a:spAutoFit/>
          </a:bodyPr>
          <a:lstStyle/>
          <a:p>
            <a:r>
              <a:rPr lang="en-US" sz="1100">
                <a:solidFill>
                  <a:srgbClr val="000000"/>
                </a:solidFill>
                <a:latin typeface="Arial" charset="0"/>
              </a:rPr>
              <a:t>studentName</a:t>
            </a:r>
            <a:endParaRPr lang="en-US"/>
          </a:p>
        </p:txBody>
      </p:sp>
      <p:sp>
        <p:nvSpPr>
          <p:cNvPr id="17427" name="Rectangle 36"/>
          <p:cNvSpPr>
            <a:spLocks noChangeArrowheads="1"/>
          </p:cNvSpPr>
          <p:nvPr/>
        </p:nvSpPr>
        <p:spPr bwMode="auto">
          <a:xfrm>
            <a:off x="3387725" y="5811838"/>
            <a:ext cx="1057275" cy="246062"/>
          </a:xfrm>
          <a:prstGeom prst="rect">
            <a:avLst/>
          </a:prstGeom>
          <a:solidFill>
            <a:srgbClr val="E8EEF7"/>
          </a:solidFill>
          <a:ln w="9525">
            <a:noFill/>
            <a:miter lim="800000"/>
            <a:headEnd/>
            <a:tailEnd/>
          </a:ln>
        </p:spPr>
        <p:txBody>
          <a:bodyPr/>
          <a:lstStyle/>
          <a:p>
            <a:endParaRPr lang="en-US"/>
          </a:p>
        </p:txBody>
      </p:sp>
      <p:sp>
        <p:nvSpPr>
          <p:cNvPr id="17428" name="Rectangle 37"/>
          <p:cNvSpPr>
            <a:spLocks noChangeArrowheads="1"/>
          </p:cNvSpPr>
          <p:nvPr/>
        </p:nvSpPr>
        <p:spPr bwMode="auto">
          <a:xfrm>
            <a:off x="3387725" y="5811838"/>
            <a:ext cx="1057275" cy="246062"/>
          </a:xfrm>
          <a:prstGeom prst="rect">
            <a:avLst/>
          </a:prstGeom>
          <a:noFill/>
          <a:ln w="4763" cap="rnd">
            <a:solidFill>
              <a:srgbClr val="000000"/>
            </a:solidFill>
            <a:round/>
            <a:headEnd/>
            <a:tailEnd/>
          </a:ln>
        </p:spPr>
        <p:txBody>
          <a:bodyPr/>
          <a:lstStyle/>
          <a:p>
            <a:endParaRPr lang="en-US"/>
          </a:p>
        </p:txBody>
      </p:sp>
      <p:sp>
        <p:nvSpPr>
          <p:cNvPr id="17429" name="Rectangle 38"/>
          <p:cNvSpPr>
            <a:spLocks noChangeArrowheads="1"/>
          </p:cNvSpPr>
          <p:nvPr/>
        </p:nvSpPr>
        <p:spPr bwMode="auto">
          <a:xfrm>
            <a:off x="3387725" y="5392738"/>
            <a:ext cx="1057275" cy="247650"/>
          </a:xfrm>
          <a:prstGeom prst="rect">
            <a:avLst/>
          </a:prstGeom>
          <a:solidFill>
            <a:srgbClr val="E8EEF7"/>
          </a:solidFill>
          <a:ln w="9525">
            <a:noFill/>
            <a:miter lim="800000"/>
            <a:headEnd/>
            <a:tailEnd/>
          </a:ln>
        </p:spPr>
        <p:txBody>
          <a:bodyPr/>
          <a:lstStyle/>
          <a:p>
            <a:endParaRPr lang="en-US"/>
          </a:p>
        </p:txBody>
      </p:sp>
      <p:sp>
        <p:nvSpPr>
          <p:cNvPr id="17430" name="Rectangle 39"/>
          <p:cNvSpPr>
            <a:spLocks noChangeArrowheads="1"/>
          </p:cNvSpPr>
          <p:nvPr/>
        </p:nvSpPr>
        <p:spPr bwMode="auto">
          <a:xfrm>
            <a:off x="3387725" y="5392738"/>
            <a:ext cx="1057275" cy="247650"/>
          </a:xfrm>
          <a:prstGeom prst="rect">
            <a:avLst/>
          </a:prstGeom>
          <a:noFill/>
          <a:ln w="4763" cap="rnd">
            <a:solidFill>
              <a:srgbClr val="000000"/>
            </a:solidFill>
            <a:round/>
            <a:headEnd/>
            <a:tailEnd/>
          </a:ln>
        </p:spPr>
        <p:txBody>
          <a:bodyPr/>
          <a:lstStyle/>
          <a:p>
            <a:endParaRPr lang="en-US"/>
          </a:p>
        </p:txBody>
      </p:sp>
      <p:sp>
        <p:nvSpPr>
          <p:cNvPr id="17431" name="Rectangle 40"/>
          <p:cNvSpPr>
            <a:spLocks noChangeArrowheads="1"/>
          </p:cNvSpPr>
          <p:nvPr/>
        </p:nvSpPr>
        <p:spPr bwMode="auto">
          <a:xfrm>
            <a:off x="3527425" y="5434013"/>
            <a:ext cx="769938" cy="168275"/>
          </a:xfrm>
          <a:prstGeom prst="rect">
            <a:avLst/>
          </a:prstGeom>
          <a:noFill/>
          <a:ln w="9525">
            <a:noFill/>
            <a:miter lim="800000"/>
            <a:headEnd/>
            <a:tailEnd/>
          </a:ln>
        </p:spPr>
        <p:txBody>
          <a:bodyPr wrap="none" lIns="0" tIns="0" rIns="0" bIns="0">
            <a:spAutoFit/>
          </a:bodyPr>
          <a:lstStyle/>
          <a:p>
            <a:r>
              <a:rPr lang="en-US" sz="1100">
                <a:solidFill>
                  <a:srgbClr val="000000"/>
                </a:solidFill>
                <a:latin typeface="Arial" charset="0"/>
              </a:rPr>
              <a:t>Fahd AlAmri</a:t>
            </a:r>
            <a:endParaRPr lang="en-US"/>
          </a:p>
        </p:txBody>
      </p:sp>
      <p:sp>
        <p:nvSpPr>
          <p:cNvPr id="17432" name="Rectangle 41"/>
          <p:cNvSpPr>
            <a:spLocks noChangeArrowheads="1"/>
          </p:cNvSpPr>
          <p:nvPr/>
        </p:nvSpPr>
        <p:spPr bwMode="auto">
          <a:xfrm>
            <a:off x="2133600" y="5811838"/>
            <a:ext cx="958850" cy="246062"/>
          </a:xfrm>
          <a:prstGeom prst="rect">
            <a:avLst/>
          </a:prstGeom>
          <a:solidFill>
            <a:srgbClr val="E8EEF7"/>
          </a:solidFill>
          <a:ln w="9525">
            <a:noFill/>
            <a:miter lim="800000"/>
            <a:headEnd/>
            <a:tailEnd/>
          </a:ln>
        </p:spPr>
        <p:txBody>
          <a:bodyPr/>
          <a:lstStyle/>
          <a:p>
            <a:endParaRPr lang="en-US"/>
          </a:p>
        </p:txBody>
      </p:sp>
      <p:sp>
        <p:nvSpPr>
          <p:cNvPr id="17433" name="Rectangle 42"/>
          <p:cNvSpPr>
            <a:spLocks noChangeArrowheads="1"/>
          </p:cNvSpPr>
          <p:nvPr/>
        </p:nvSpPr>
        <p:spPr bwMode="auto">
          <a:xfrm>
            <a:off x="2239963" y="5849938"/>
            <a:ext cx="754062" cy="168275"/>
          </a:xfrm>
          <a:prstGeom prst="rect">
            <a:avLst/>
          </a:prstGeom>
          <a:noFill/>
          <a:ln w="9525">
            <a:noFill/>
            <a:miter lim="800000"/>
            <a:headEnd/>
            <a:tailEnd/>
          </a:ln>
        </p:spPr>
        <p:txBody>
          <a:bodyPr wrap="none" lIns="0" tIns="0" rIns="0" bIns="0">
            <a:spAutoFit/>
          </a:bodyPr>
          <a:lstStyle/>
          <a:p>
            <a:r>
              <a:rPr lang="en-US" sz="1100">
                <a:solidFill>
                  <a:srgbClr val="000000"/>
                </a:solidFill>
                <a:latin typeface="Arial" charset="0"/>
              </a:rPr>
              <a:t>courseCode</a:t>
            </a:r>
            <a:endParaRPr lang="en-US"/>
          </a:p>
        </p:txBody>
      </p:sp>
      <p:sp>
        <p:nvSpPr>
          <p:cNvPr id="17434" name="Freeform 45"/>
          <p:cNvSpPr>
            <a:spLocks/>
          </p:cNvSpPr>
          <p:nvPr/>
        </p:nvSpPr>
        <p:spPr bwMode="auto">
          <a:xfrm>
            <a:off x="2590800" y="3810000"/>
            <a:ext cx="763588" cy="1231900"/>
          </a:xfrm>
          <a:custGeom>
            <a:avLst/>
            <a:gdLst>
              <a:gd name="T0" fmla="*/ 0 w 1265"/>
              <a:gd name="T1" fmla="*/ 0 h 367"/>
              <a:gd name="T2" fmla="*/ 78 w 1265"/>
              <a:gd name="T3" fmla="*/ 65 h 367"/>
              <a:gd name="T4" fmla="*/ 179 w 1265"/>
              <a:gd name="T5" fmla="*/ 125 h 367"/>
              <a:gd name="T6" fmla="*/ 302 w 1265"/>
              <a:gd name="T7" fmla="*/ 179 h 367"/>
              <a:gd name="T8" fmla="*/ 449 w 1265"/>
              <a:gd name="T9" fmla="*/ 227 h 367"/>
              <a:gd name="T10" fmla="*/ 618 w 1265"/>
              <a:gd name="T11" fmla="*/ 271 h 367"/>
              <a:gd name="T12" fmla="*/ 810 w 1265"/>
              <a:gd name="T13" fmla="*/ 308 h 367"/>
              <a:gd name="T14" fmla="*/ 1026 w 1265"/>
              <a:gd name="T15" fmla="*/ 340 h 367"/>
              <a:gd name="T16" fmla="*/ 1265 w 1265"/>
              <a:gd name="T17" fmla="*/ 367 h 3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65"/>
              <a:gd name="T28" fmla="*/ 0 h 367"/>
              <a:gd name="T29" fmla="*/ 1265 w 1265"/>
              <a:gd name="T30" fmla="*/ 367 h 36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65" h="367">
                <a:moveTo>
                  <a:pt x="0" y="0"/>
                </a:moveTo>
                <a:lnTo>
                  <a:pt x="78" y="65"/>
                </a:lnTo>
                <a:lnTo>
                  <a:pt x="179" y="125"/>
                </a:lnTo>
                <a:lnTo>
                  <a:pt x="302" y="179"/>
                </a:lnTo>
                <a:lnTo>
                  <a:pt x="449" y="227"/>
                </a:lnTo>
                <a:lnTo>
                  <a:pt x="618" y="271"/>
                </a:lnTo>
                <a:lnTo>
                  <a:pt x="810" y="308"/>
                </a:lnTo>
                <a:lnTo>
                  <a:pt x="1026" y="340"/>
                </a:lnTo>
                <a:lnTo>
                  <a:pt x="1265" y="367"/>
                </a:lnTo>
              </a:path>
            </a:pathLst>
          </a:custGeom>
          <a:noFill/>
          <a:ln w="4763" cap="rnd">
            <a:solidFill>
              <a:srgbClr val="4677BF"/>
            </a:solidFill>
            <a:prstDash val="solid"/>
            <a:round/>
            <a:headEnd/>
            <a:tailEnd/>
          </a:ln>
        </p:spPr>
        <p:txBody>
          <a:bodyPr/>
          <a:lstStyle/>
          <a:p>
            <a:endParaRPr lang="en-US"/>
          </a:p>
        </p:txBody>
      </p:sp>
      <p:sp>
        <p:nvSpPr>
          <p:cNvPr id="17435" name="Freeform 46"/>
          <p:cNvSpPr>
            <a:spLocks/>
          </p:cNvSpPr>
          <p:nvPr/>
        </p:nvSpPr>
        <p:spPr bwMode="auto">
          <a:xfrm>
            <a:off x="3336925" y="4992688"/>
            <a:ext cx="100013" cy="95250"/>
          </a:xfrm>
          <a:custGeom>
            <a:avLst/>
            <a:gdLst>
              <a:gd name="T0" fmla="*/ 5 w 63"/>
              <a:gd name="T1" fmla="*/ 0 h 60"/>
              <a:gd name="T2" fmla="*/ 63 w 63"/>
              <a:gd name="T3" fmla="*/ 36 h 60"/>
              <a:gd name="T4" fmla="*/ 0 w 63"/>
              <a:gd name="T5" fmla="*/ 60 h 60"/>
              <a:gd name="T6" fmla="*/ 5 w 63"/>
              <a:gd name="T7" fmla="*/ 0 h 60"/>
              <a:gd name="T8" fmla="*/ 0 60000 65536"/>
              <a:gd name="T9" fmla="*/ 0 60000 65536"/>
              <a:gd name="T10" fmla="*/ 0 60000 65536"/>
              <a:gd name="T11" fmla="*/ 0 60000 65536"/>
              <a:gd name="T12" fmla="*/ 0 w 63"/>
              <a:gd name="T13" fmla="*/ 0 h 60"/>
              <a:gd name="T14" fmla="*/ 63 w 63"/>
              <a:gd name="T15" fmla="*/ 60 h 60"/>
            </a:gdLst>
            <a:ahLst/>
            <a:cxnLst>
              <a:cxn ang="T8">
                <a:pos x="T0" y="T1"/>
              </a:cxn>
              <a:cxn ang="T9">
                <a:pos x="T2" y="T3"/>
              </a:cxn>
              <a:cxn ang="T10">
                <a:pos x="T4" y="T5"/>
              </a:cxn>
              <a:cxn ang="T11">
                <a:pos x="T6" y="T7"/>
              </a:cxn>
            </a:cxnLst>
            <a:rect l="T12" t="T13" r="T14" b="T15"/>
            <a:pathLst>
              <a:path w="63" h="60">
                <a:moveTo>
                  <a:pt x="5" y="0"/>
                </a:moveTo>
                <a:lnTo>
                  <a:pt x="63" y="36"/>
                </a:lnTo>
                <a:lnTo>
                  <a:pt x="0" y="60"/>
                </a:lnTo>
                <a:lnTo>
                  <a:pt x="5" y="0"/>
                </a:lnTo>
                <a:close/>
              </a:path>
            </a:pathLst>
          </a:custGeom>
          <a:solidFill>
            <a:srgbClr val="4677BF"/>
          </a:solidFill>
          <a:ln w="9525">
            <a:noFill/>
            <a:round/>
            <a:headEnd/>
            <a:tailEnd/>
          </a:ln>
        </p:spPr>
        <p:txBody>
          <a:bodyPr/>
          <a:lstStyle/>
          <a:p>
            <a:endParaRPr lang="en-US"/>
          </a:p>
        </p:txBody>
      </p:sp>
      <p:grpSp>
        <p:nvGrpSpPr>
          <p:cNvPr id="4" name="Group 51"/>
          <p:cNvGrpSpPr>
            <a:grpSpLocks/>
          </p:cNvGrpSpPr>
          <p:nvPr/>
        </p:nvGrpSpPr>
        <p:grpSpPr bwMode="auto">
          <a:xfrm>
            <a:off x="5486400" y="3724275"/>
            <a:ext cx="762000" cy="246063"/>
            <a:chOff x="384" y="2731"/>
            <a:chExt cx="480" cy="155"/>
          </a:xfrm>
        </p:grpSpPr>
        <p:sp>
          <p:nvSpPr>
            <p:cNvPr id="17438" name="Rectangle 52"/>
            <p:cNvSpPr>
              <a:spLocks noChangeArrowheads="1"/>
            </p:cNvSpPr>
            <p:nvPr/>
          </p:nvSpPr>
          <p:spPr bwMode="auto">
            <a:xfrm>
              <a:off x="384" y="2731"/>
              <a:ext cx="464" cy="155"/>
            </a:xfrm>
            <a:prstGeom prst="rect">
              <a:avLst/>
            </a:prstGeom>
            <a:solidFill>
              <a:srgbClr val="E8EEF7"/>
            </a:solidFill>
            <a:ln w="9525">
              <a:noFill/>
              <a:miter lim="800000"/>
              <a:headEnd/>
              <a:tailEnd/>
            </a:ln>
          </p:spPr>
          <p:txBody>
            <a:bodyPr/>
            <a:lstStyle/>
            <a:p>
              <a:endParaRPr lang="en-US"/>
            </a:p>
          </p:txBody>
        </p:sp>
        <p:sp>
          <p:nvSpPr>
            <p:cNvPr id="17439" name="Rectangle 53"/>
            <p:cNvSpPr>
              <a:spLocks noChangeArrowheads="1"/>
            </p:cNvSpPr>
            <p:nvPr/>
          </p:nvSpPr>
          <p:spPr bwMode="auto">
            <a:xfrm>
              <a:off x="400" y="2731"/>
              <a:ext cx="464" cy="155"/>
            </a:xfrm>
            <a:prstGeom prst="rect">
              <a:avLst/>
            </a:prstGeom>
            <a:noFill/>
            <a:ln w="4763" cap="rnd">
              <a:solidFill>
                <a:srgbClr val="000000"/>
              </a:solidFill>
              <a:round/>
              <a:headEnd/>
              <a:tailEnd/>
            </a:ln>
          </p:spPr>
          <p:txBody>
            <a:bodyPr/>
            <a:lstStyle/>
            <a:p>
              <a:endParaRPr lang="en-US"/>
            </a:p>
          </p:txBody>
        </p:sp>
      </p:grpSp>
      <p:sp>
        <p:nvSpPr>
          <p:cNvPr id="17437" name="Freeform 54"/>
          <p:cNvSpPr>
            <a:spLocks/>
          </p:cNvSpPr>
          <p:nvPr/>
        </p:nvSpPr>
        <p:spPr bwMode="auto">
          <a:xfrm>
            <a:off x="5867400" y="3886200"/>
            <a:ext cx="1371600" cy="1143000"/>
          </a:xfrm>
          <a:custGeom>
            <a:avLst/>
            <a:gdLst>
              <a:gd name="T0" fmla="*/ 0 w 1265"/>
              <a:gd name="T1" fmla="*/ 0 h 367"/>
              <a:gd name="T2" fmla="*/ 78 w 1265"/>
              <a:gd name="T3" fmla="*/ 65 h 367"/>
              <a:gd name="T4" fmla="*/ 179 w 1265"/>
              <a:gd name="T5" fmla="*/ 125 h 367"/>
              <a:gd name="T6" fmla="*/ 302 w 1265"/>
              <a:gd name="T7" fmla="*/ 179 h 367"/>
              <a:gd name="T8" fmla="*/ 449 w 1265"/>
              <a:gd name="T9" fmla="*/ 227 h 367"/>
              <a:gd name="T10" fmla="*/ 618 w 1265"/>
              <a:gd name="T11" fmla="*/ 271 h 367"/>
              <a:gd name="T12" fmla="*/ 810 w 1265"/>
              <a:gd name="T13" fmla="*/ 308 h 367"/>
              <a:gd name="T14" fmla="*/ 1026 w 1265"/>
              <a:gd name="T15" fmla="*/ 340 h 367"/>
              <a:gd name="T16" fmla="*/ 1265 w 1265"/>
              <a:gd name="T17" fmla="*/ 367 h 36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65"/>
              <a:gd name="T28" fmla="*/ 0 h 367"/>
              <a:gd name="T29" fmla="*/ 1265 w 1265"/>
              <a:gd name="T30" fmla="*/ 367 h 36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65" h="367">
                <a:moveTo>
                  <a:pt x="0" y="0"/>
                </a:moveTo>
                <a:lnTo>
                  <a:pt x="78" y="65"/>
                </a:lnTo>
                <a:lnTo>
                  <a:pt x="179" y="125"/>
                </a:lnTo>
                <a:lnTo>
                  <a:pt x="302" y="179"/>
                </a:lnTo>
                <a:lnTo>
                  <a:pt x="449" y="227"/>
                </a:lnTo>
                <a:lnTo>
                  <a:pt x="618" y="271"/>
                </a:lnTo>
                <a:lnTo>
                  <a:pt x="810" y="308"/>
                </a:lnTo>
                <a:lnTo>
                  <a:pt x="1026" y="340"/>
                </a:lnTo>
                <a:lnTo>
                  <a:pt x="1265" y="367"/>
                </a:lnTo>
              </a:path>
            </a:pathLst>
          </a:custGeom>
          <a:noFill/>
          <a:ln w="4763" cap="rnd">
            <a:solidFill>
              <a:srgbClr val="4677BF"/>
            </a:solidFill>
            <a:prstDash val="solid"/>
            <a:round/>
            <a:headEnd/>
            <a:tailEnd/>
          </a:ln>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Date Placeholder 4"/>
          <p:cNvSpPr>
            <a:spLocks noGrp="1"/>
          </p:cNvSpPr>
          <p:nvPr>
            <p:ph type="dt" sz="half" idx="10"/>
          </p:nvPr>
        </p:nvSpPr>
        <p:spPr>
          <a:noFill/>
        </p:spPr>
        <p:txBody>
          <a:bodyPr/>
          <a:lstStyle/>
          <a:p>
            <a:r>
              <a:rPr lang="en-US"/>
              <a:t>Introduction to OOP</a:t>
            </a:r>
          </a:p>
        </p:txBody>
      </p:sp>
      <p:sp>
        <p:nvSpPr>
          <p:cNvPr id="1029" name="Footer Placeholder 5"/>
          <p:cNvSpPr>
            <a:spLocks noGrp="1"/>
          </p:cNvSpPr>
          <p:nvPr>
            <p:ph type="ftr" sz="quarter" idx="11"/>
          </p:nvPr>
        </p:nvSpPr>
        <p:spPr>
          <a:noFill/>
        </p:spPr>
        <p:txBody>
          <a:bodyPr/>
          <a:lstStyle/>
          <a:p>
            <a:r>
              <a:rPr lang="en-US"/>
              <a:t>Dr. S. GANNOUNI &amp; Dr.  A. TOUIR</a:t>
            </a:r>
          </a:p>
        </p:txBody>
      </p:sp>
      <p:sp>
        <p:nvSpPr>
          <p:cNvPr id="1030" name="Slide Number Placeholder 6"/>
          <p:cNvSpPr>
            <a:spLocks noGrp="1"/>
          </p:cNvSpPr>
          <p:nvPr>
            <p:ph type="sldNum" sz="quarter" idx="12"/>
          </p:nvPr>
        </p:nvSpPr>
        <p:spPr>
          <a:noFill/>
        </p:spPr>
        <p:txBody>
          <a:bodyPr/>
          <a:lstStyle/>
          <a:p>
            <a:r>
              <a:rPr lang="en-US"/>
              <a:t>Page </a:t>
            </a:r>
            <a:fld id="{FCB4F0A8-B4F6-400F-ABA8-8438FD3A8533}" type="slidenum">
              <a:rPr lang="en-US"/>
              <a:pPr/>
              <a:t>13</a:t>
            </a:fld>
            <a:endParaRPr lang="en-US"/>
          </a:p>
        </p:txBody>
      </p:sp>
      <p:graphicFrame>
        <p:nvGraphicFramePr>
          <p:cNvPr id="1026" name="Object 6"/>
          <p:cNvGraphicFramePr>
            <a:graphicFrameLocks noChangeAspect="1"/>
          </p:cNvGraphicFramePr>
          <p:nvPr>
            <p:ph sz="quarter" idx="1"/>
          </p:nvPr>
        </p:nvGraphicFramePr>
        <p:xfrm>
          <a:off x="6935788" y="333375"/>
          <a:ext cx="2208212" cy="1085850"/>
        </p:xfrm>
        <a:graphic>
          <a:graphicData uri="http://schemas.openxmlformats.org/presentationml/2006/ole">
            <p:oleObj spid="_x0000_s2050" name="Visio" r:id="rId3" imgW="1323442" imgH="650748" progId="">
              <p:embed/>
            </p:oleObj>
          </a:graphicData>
        </a:graphic>
      </p:graphicFrame>
      <p:graphicFrame>
        <p:nvGraphicFramePr>
          <p:cNvPr id="1027" name="Object 7"/>
          <p:cNvGraphicFramePr>
            <a:graphicFrameLocks noChangeAspect="1"/>
          </p:cNvGraphicFramePr>
          <p:nvPr>
            <p:ph sz="quarter" idx="2"/>
          </p:nvPr>
        </p:nvGraphicFramePr>
        <p:xfrm>
          <a:off x="6302375" y="2647950"/>
          <a:ext cx="1924050" cy="998538"/>
        </p:xfrm>
        <a:graphic>
          <a:graphicData uri="http://schemas.openxmlformats.org/presentationml/2006/ole">
            <p:oleObj spid="_x0000_s2051" name="Visio" r:id="rId4" imgW="1043635" imgH="541630" progId="">
              <p:embed/>
            </p:oleObj>
          </a:graphicData>
        </a:graphic>
      </p:graphicFrame>
      <p:sp>
        <p:nvSpPr>
          <p:cNvPr id="162818" name="Rectangle 2"/>
          <p:cNvSpPr>
            <a:spLocks noChangeArrowheads="1"/>
          </p:cNvSpPr>
          <p:nvPr/>
        </p:nvSpPr>
        <p:spPr bwMode="auto">
          <a:xfrm>
            <a:off x="304800" y="2209800"/>
            <a:ext cx="7924800" cy="40386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162819" name="Rectangle 3"/>
          <p:cNvSpPr>
            <a:spLocks noChangeArrowheads="1"/>
          </p:cNvSpPr>
          <p:nvPr/>
        </p:nvSpPr>
        <p:spPr bwMode="auto">
          <a:xfrm>
            <a:off x="251520" y="188640"/>
            <a:ext cx="6553200" cy="1828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1033" name="Rectangle 4"/>
          <p:cNvSpPr>
            <a:spLocks noChangeArrowheads="1"/>
          </p:cNvSpPr>
          <p:nvPr/>
        </p:nvSpPr>
        <p:spPr bwMode="auto">
          <a:xfrm>
            <a:off x="609600" y="292100"/>
            <a:ext cx="5257800" cy="1620838"/>
          </a:xfrm>
          <a:prstGeom prst="rect">
            <a:avLst/>
          </a:prstGeom>
          <a:noFill/>
          <a:ln w="9525">
            <a:noFill/>
            <a:miter lim="800000"/>
            <a:headEnd/>
            <a:tailEnd/>
          </a:ln>
        </p:spPr>
        <p:txBody>
          <a:bodyPr>
            <a:spAutoFit/>
          </a:bodyPr>
          <a:lstStyle/>
          <a:p>
            <a:pPr>
              <a:lnSpc>
                <a:spcPct val="80000"/>
              </a:lnSpc>
              <a:tabLst>
                <a:tab pos="457200" algn="l"/>
              </a:tabLst>
            </a:pPr>
            <a:r>
              <a:rPr lang="en-US" sz="1400" dirty="0">
                <a:solidFill>
                  <a:srgbClr val="0000FF"/>
                </a:solidFill>
                <a:latin typeface="Courier New" pitchFamily="49" charset="0"/>
                <a:ea typeface="ＭＳ Ｐゴシック" pitchFamily="34" charset="-128"/>
              </a:rPr>
              <a:t>class</a:t>
            </a:r>
            <a:r>
              <a:rPr lang="en-US" sz="1400" dirty="0">
                <a:solidFill>
                  <a:srgbClr val="000000"/>
                </a:solidFill>
                <a:latin typeface="Courier New" pitchFamily="49" charset="0"/>
                <a:ea typeface="ＭＳ Ｐゴシック" pitchFamily="34" charset="-128"/>
              </a:rPr>
              <a:t> Course </a:t>
            </a:r>
            <a:r>
              <a:rPr lang="en-US" sz="1400" dirty="0">
                <a:solidFill>
                  <a:srgbClr val="FF0000"/>
                </a:solidFill>
                <a:latin typeface="Courier New" pitchFamily="49" charset="0"/>
                <a:ea typeface="ＭＳ Ｐゴシック" pitchFamily="34" charset="-128"/>
              </a:rPr>
              <a:t>{</a:t>
            </a:r>
          </a:p>
          <a:p>
            <a:pPr>
              <a:lnSpc>
                <a:spcPct val="80000"/>
              </a:lnSpc>
              <a:tabLst>
                <a:tab pos="457200" algn="l"/>
              </a:tabLst>
            </a:pPr>
            <a:endParaRPr lang="en-US" sz="1400" dirty="0">
              <a:solidFill>
                <a:srgbClr val="000000"/>
              </a:solidFill>
              <a:latin typeface="Courier New" pitchFamily="49" charset="0"/>
              <a:ea typeface="ＭＳ Ｐゴシック" pitchFamily="34" charset="-128"/>
            </a:endParaRPr>
          </a:p>
          <a:p>
            <a:pPr>
              <a:lnSpc>
                <a:spcPct val="80000"/>
              </a:lnSpc>
              <a:tabLst>
                <a:tab pos="457200" algn="l"/>
              </a:tabLst>
            </a:pPr>
            <a:r>
              <a:rPr lang="en-US" sz="1400" dirty="0">
                <a:solidFill>
                  <a:srgbClr val="00FF00"/>
                </a:solidFill>
                <a:latin typeface="Courier New" pitchFamily="49" charset="0"/>
                <a:ea typeface="ＭＳ Ｐゴシック" pitchFamily="34" charset="-128"/>
              </a:rPr>
              <a:t>    // Instance attributes</a:t>
            </a:r>
            <a:r>
              <a:rPr lang="en-US" sz="1400" dirty="0">
                <a:solidFill>
                  <a:srgbClr val="000000"/>
                </a:solidFill>
                <a:latin typeface="Courier New" pitchFamily="49" charset="0"/>
                <a:ea typeface="ＭＳ Ｐゴシック" pitchFamily="34" charset="-128"/>
              </a:rPr>
              <a:t>   </a:t>
            </a:r>
          </a:p>
          <a:p>
            <a:pPr>
              <a:lnSpc>
                <a:spcPct val="80000"/>
              </a:lnSpc>
              <a:tabLst>
                <a:tab pos="457200" algn="l"/>
              </a:tabLst>
            </a:pPr>
            <a:r>
              <a:rPr lang="en-US" sz="1400" dirty="0">
                <a:solidFill>
                  <a:srgbClr val="000000"/>
                </a:solidFill>
                <a:latin typeface="Courier New" pitchFamily="49" charset="0"/>
                <a:ea typeface="ＭＳ Ｐゴシック" pitchFamily="34" charset="-128"/>
              </a:rPr>
              <a:t>    </a:t>
            </a:r>
            <a:r>
              <a:rPr lang="en-US" sz="1400" dirty="0">
                <a:solidFill>
                  <a:srgbClr val="0000FF"/>
                </a:solidFill>
                <a:latin typeface="Courier New" pitchFamily="49" charset="0"/>
                <a:ea typeface="ＭＳ Ｐゴシック" pitchFamily="34" charset="-128"/>
              </a:rPr>
              <a:t>public</a:t>
            </a:r>
            <a:r>
              <a:rPr lang="en-US" sz="1400" dirty="0">
                <a:solidFill>
                  <a:srgbClr val="000000"/>
                </a:solidFill>
                <a:latin typeface="Courier New" pitchFamily="49" charset="0"/>
                <a:ea typeface="ＭＳ Ｐゴシック" pitchFamily="34" charset="-128"/>
              </a:rPr>
              <a:t> String </a:t>
            </a:r>
            <a:r>
              <a:rPr lang="en-US" sz="1400" dirty="0" err="1">
                <a:solidFill>
                  <a:srgbClr val="000000"/>
                </a:solidFill>
                <a:latin typeface="Courier New" pitchFamily="49" charset="0"/>
                <a:ea typeface="ＭＳ Ｐゴシック" pitchFamily="34" charset="-128"/>
              </a:rPr>
              <a:t>studentName</a:t>
            </a:r>
            <a:r>
              <a:rPr lang="en-US" sz="1400" dirty="0">
                <a:solidFill>
                  <a:srgbClr val="000000"/>
                </a:solidFill>
                <a:latin typeface="Courier New" pitchFamily="49" charset="0"/>
                <a:ea typeface="ＭＳ Ｐゴシック" pitchFamily="34" charset="-128"/>
              </a:rPr>
              <a:t>;</a:t>
            </a:r>
          </a:p>
          <a:p>
            <a:pPr>
              <a:lnSpc>
                <a:spcPct val="80000"/>
              </a:lnSpc>
              <a:tabLst>
                <a:tab pos="457200" algn="l"/>
              </a:tabLst>
            </a:pPr>
            <a:r>
              <a:rPr lang="en-US" sz="1400" dirty="0">
                <a:solidFill>
                  <a:srgbClr val="000000"/>
                </a:solidFill>
                <a:latin typeface="Courier New" pitchFamily="49" charset="0"/>
                <a:ea typeface="ＭＳ Ｐゴシック" pitchFamily="34" charset="-128"/>
              </a:rPr>
              <a:t>	</a:t>
            </a:r>
            <a:r>
              <a:rPr lang="en-US" sz="1400" dirty="0">
                <a:solidFill>
                  <a:srgbClr val="0000FF"/>
                </a:solidFill>
                <a:latin typeface="Courier New" pitchFamily="49" charset="0"/>
                <a:ea typeface="ＭＳ Ｐゴシック" pitchFamily="34" charset="-128"/>
              </a:rPr>
              <a:t>public</a:t>
            </a:r>
            <a:r>
              <a:rPr lang="en-US" sz="1400" dirty="0">
                <a:solidFill>
                  <a:srgbClr val="000000"/>
                </a:solidFill>
                <a:latin typeface="Courier New" pitchFamily="49" charset="0"/>
                <a:ea typeface="ＭＳ Ｐゴシック" pitchFamily="34" charset="-128"/>
              </a:rPr>
              <a:t> String </a:t>
            </a:r>
            <a:r>
              <a:rPr lang="en-US" sz="1400" dirty="0" err="1">
                <a:solidFill>
                  <a:srgbClr val="000000"/>
                </a:solidFill>
                <a:latin typeface="Courier New" pitchFamily="49" charset="0"/>
                <a:ea typeface="ＭＳ Ｐゴシック" pitchFamily="34" charset="-128"/>
              </a:rPr>
              <a:t>courseCode</a:t>
            </a:r>
            <a:r>
              <a:rPr lang="en-US" sz="1400" dirty="0">
                <a:solidFill>
                  <a:srgbClr val="000000"/>
                </a:solidFill>
                <a:latin typeface="Courier New" pitchFamily="49" charset="0"/>
                <a:ea typeface="ＭＳ Ｐゴシック" pitchFamily="34" charset="-128"/>
              </a:rPr>
              <a:t> ;</a:t>
            </a:r>
          </a:p>
          <a:p>
            <a:pPr>
              <a:lnSpc>
                <a:spcPct val="80000"/>
              </a:lnSpc>
              <a:tabLst>
                <a:tab pos="457200" algn="l"/>
              </a:tabLst>
            </a:pPr>
            <a:endParaRPr lang="en-US" sz="1400" dirty="0">
              <a:solidFill>
                <a:srgbClr val="000000"/>
              </a:solidFill>
              <a:latin typeface="Courier New" pitchFamily="49" charset="0"/>
              <a:ea typeface="ＭＳ Ｐゴシック" pitchFamily="34" charset="-128"/>
            </a:endParaRPr>
          </a:p>
          <a:p>
            <a:pPr>
              <a:lnSpc>
                <a:spcPct val="80000"/>
              </a:lnSpc>
              <a:tabLst>
                <a:tab pos="457200" algn="l"/>
              </a:tabLst>
            </a:pPr>
            <a:r>
              <a:rPr lang="en-US" sz="1400" dirty="0">
                <a:solidFill>
                  <a:srgbClr val="FF0000"/>
                </a:solidFill>
                <a:latin typeface="Courier New" pitchFamily="49" charset="0"/>
                <a:ea typeface="ＭＳ Ｐゴシック" pitchFamily="34" charset="-128"/>
              </a:rPr>
              <a:t>}</a:t>
            </a:r>
          </a:p>
          <a:p>
            <a:pPr>
              <a:lnSpc>
                <a:spcPct val="80000"/>
              </a:lnSpc>
              <a:tabLst>
                <a:tab pos="457200" algn="l"/>
              </a:tabLst>
            </a:pPr>
            <a:endParaRPr lang="en-US" sz="1400" dirty="0">
              <a:solidFill>
                <a:srgbClr val="FF0000"/>
              </a:solidFill>
              <a:latin typeface="Courier New" pitchFamily="49" charset="0"/>
              <a:ea typeface="ＭＳ Ｐゴシック" pitchFamily="34" charset="-128"/>
            </a:endParaRPr>
          </a:p>
          <a:p>
            <a:pPr>
              <a:lnSpc>
                <a:spcPct val="80000"/>
              </a:lnSpc>
              <a:tabLst>
                <a:tab pos="457200" algn="l"/>
              </a:tabLst>
            </a:pPr>
            <a:endParaRPr lang="en-US" sz="1400" dirty="0">
              <a:latin typeface="Courier New" pitchFamily="49" charset="0"/>
              <a:ea typeface="ＭＳ Ｐゴシック" pitchFamily="34" charset="-128"/>
            </a:endParaRPr>
          </a:p>
        </p:txBody>
      </p:sp>
      <p:sp>
        <p:nvSpPr>
          <p:cNvPr id="1034" name="Rectangle 5"/>
          <p:cNvSpPr>
            <a:spLocks noChangeArrowheads="1"/>
          </p:cNvSpPr>
          <p:nvPr/>
        </p:nvSpPr>
        <p:spPr bwMode="auto">
          <a:xfrm>
            <a:off x="457200" y="2292350"/>
            <a:ext cx="8458200" cy="4031873"/>
          </a:xfrm>
          <a:prstGeom prst="rect">
            <a:avLst/>
          </a:prstGeom>
          <a:noFill/>
          <a:ln w="9525">
            <a:noFill/>
            <a:miter lim="800000"/>
            <a:headEnd/>
            <a:tailEnd/>
          </a:ln>
        </p:spPr>
        <p:txBody>
          <a:bodyPr>
            <a:spAutoFit/>
          </a:bodyPr>
          <a:lstStyle/>
          <a:p>
            <a:r>
              <a:rPr lang="en-US" sz="1400" dirty="0">
                <a:solidFill>
                  <a:srgbClr val="0000FF"/>
                </a:solidFill>
                <a:latin typeface="Courier New" pitchFamily="49" charset="0"/>
                <a:cs typeface="Courier New" pitchFamily="49" charset="0"/>
              </a:rPr>
              <a:t>public class</a:t>
            </a:r>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CourseRegistration</a:t>
            </a:r>
            <a:r>
              <a:rPr lang="en-US" sz="1400" dirty="0">
                <a:solidFill>
                  <a:srgbClr val="000000"/>
                </a:solidFill>
                <a:latin typeface="Courier New" pitchFamily="49" charset="0"/>
                <a:cs typeface="Courier New" pitchFamily="49" charset="0"/>
              </a:rPr>
              <a:t> </a:t>
            </a:r>
            <a:r>
              <a:rPr lang="en-US" sz="1400" dirty="0">
                <a:solidFill>
                  <a:srgbClr val="FF0000"/>
                </a:solidFill>
                <a:latin typeface="Courier New" pitchFamily="49" charset="0"/>
                <a:cs typeface="Courier New" pitchFamily="49" charset="0"/>
              </a:rPr>
              <a:t>{</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a:t>
            </a:r>
            <a:r>
              <a:rPr lang="en-US" sz="1400" dirty="0">
                <a:solidFill>
                  <a:srgbClr val="0000FF"/>
                </a:solidFill>
                <a:latin typeface="Courier New" pitchFamily="49" charset="0"/>
                <a:cs typeface="Courier New" pitchFamily="49" charset="0"/>
              </a:rPr>
              <a:t>public static void</a:t>
            </a:r>
            <a:r>
              <a:rPr lang="en-US" sz="1400" dirty="0">
                <a:solidFill>
                  <a:srgbClr val="000000"/>
                </a:solidFill>
                <a:latin typeface="Courier New" pitchFamily="49" charset="0"/>
                <a:cs typeface="Courier New" pitchFamily="49" charset="0"/>
              </a:rPr>
              <a:t> main</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String</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args</a:t>
            </a:r>
            <a:r>
              <a:rPr lang="en-US" sz="1400" dirty="0">
                <a:solidFill>
                  <a:srgbClr val="FF0000"/>
                </a:solidFill>
                <a:latin typeface="Courier New" pitchFamily="49" charset="0"/>
                <a:cs typeface="Courier New" pitchFamily="49" charset="0"/>
              </a:rPr>
              <a:t>) { </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Course course1, course2;</a:t>
            </a:r>
          </a:p>
          <a:p>
            <a:r>
              <a:rPr lang="en-US" sz="1400" dirty="0">
                <a:solidFill>
                  <a:srgbClr val="00FF00"/>
                </a:solidFill>
                <a:latin typeface="Courier New" pitchFamily="49" charset="0"/>
                <a:cs typeface="Courier New" pitchFamily="49" charset="0"/>
              </a:rPr>
              <a:t>//Create and assign values to course1</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a:t>
            </a:r>
            <a:r>
              <a:rPr lang="en-US" sz="1400" dirty="0">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Course</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endParaRPr lang="en-US" sz="1400" dirty="0">
              <a:solidFill>
                <a:srgbClr val="00FF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course1.courseCode=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String(“CSC112“);</a:t>
            </a:r>
          </a:p>
          <a:p>
            <a:r>
              <a:rPr lang="en-US" sz="1400" dirty="0">
                <a:solidFill>
                  <a:srgbClr val="000000"/>
                </a:solidFill>
                <a:latin typeface="Courier New" pitchFamily="49" charset="0"/>
                <a:cs typeface="Courier New" pitchFamily="49" charset="0"/>
              </a:rPr>
              <a:t>         course1.studentName</a:t>
            </a:r>
            <a:r>
              <a:rPr lang="en-US" sz="1400" dirty="0">
                <a:solidFill>
                  <a:srgbClr val="0000FF"/>
                </a:solidFill>
                <a:latin typeface="Courier New" pitchFamily="49" charset="0"/>
                <a:cs typeface="Courier New" pitchFamily="49" charset="0"/>
              </a:rPr>
              <a:t>= new</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String</a:t>
            </a:r>
            <a:r>
              <a:rPr lang="en-US" sz="1400" dirty="0" smtClean="0">
                <a:solidFill>
                  <a:srgbClr val="FF0000"/>
                </a:solidFill>
                <a:latin typeface="Courier New" pitchFamily="49" charset="0"/>
                <a:cs typeface="Courier New" pitchFamily="49" charset="0"/>
              </a:rPr>
              <a:t>(</a:t>
            </a:r>
            <a:r>
              <a:rPr lang="en-US" sz="1400" dirty="0" smtClean="0">
                <a:solidFill>
                  <a:srgbClr val="007F7F"/>
                </a:solidFill>
                <a:latin typeface="Courier New" pitchFamily="49" charset="0"/>
                <a:cs typeface="Courier New" pitchFamily="49" charset="0"/>
              </a:rPr>
              <a:t>“Sara </a:t>
            </a:r>
            <a:r>
              <a:rPr lang="en-US" sz="1400" dirty="0" err="1">
                <a:solidFill>
                  <a:srgbClr val="007F7F"/>
                </a:solidFill>
                <a:latin typeface="Courier New" pitchFamily="49" charset="0"/>
                <a:cs typeface="Courier New" pitchFamily="49" charset="0"/>
              </a:rPr>
              <a:t>AlKebir</a:t>
            </a:r>
            <a:r>
              <a:rPr lang="en-US" sz="1400" dirty="0">
                <a:solidFill>
                  <a:srgbClr val="007F7F"/>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a:t>
            </a:r>
          </a:p>
          <a:p>
            <a:r>
              <a:rPr lang="en-US" sz="1400" dirty="0">
                <a:solidFill>
                  <a:srgbClr val="00FF00"/>
                </a:solidFill>
                <a:latin typeface="Courier New" pitchFamily="49" charset="0"/>
                <a:cs typeface="Courier New" pitchFamily="49" charset="0"/>
              </a:rPr>
              <a:t>//Create and assign values to course2</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course2 =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Course</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endParaRPr lang="en-US" sz="1400" dirty="0">
              <a:solidFill>
                <a:srgbClr val="00FF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course2.courseCode=</a:t>
            </a:r>
            <a:r>
              <a:rPr lang="en-US" sz="1400" dirty="0">
                <a:solidFill>
                  <a:srgbClr val="0000FF"/>
                </a:solidFill>
                <a:latin typeface="Courier New" pitchFamily="49" charset="0"/>
                <a:cs typeface="Courier New" pitchFamily="49" charset="0"/>
              </a:rPr>
              <a:t> new</a:t>
            </a:r>
            <a:r>
              <a:rPr lang="en-US" sz="1400" dirty="0">
                <a:solidFill>
                  <a:srgbClr val="000000"/>
                </a:solidFill>
                <a:latin typeface="Courier New" pitchFamily="49" charset="0"/>
                <a:cs typeface="Courier New" pitchFamily="49" charset="0"/>
              </a:rPr>
              <a:t> String(“CSC107“);</a:t>
            </a:r>
          </a:p>
          <a:p>
            <a:r>
              <a:rPr lang="en-US" sz="1400" dirty="0">
                <a:solidFill>
                  <a:srgbClr val="000000"/>
                </a:solidFill>
                <a:latin typeface="Courier New" pitchFamily="49" charset="0"/>
                <a:cs typeface="Courier New" pitchFamily="49" charset="0"/>
              </a:rPr>
              <a:t>         course2.studentName=</a:t>
            </a:r>
            <a:r>
              <a:rPr lang="en-US" sz="1400" dirty="0">
                <a:solidFill>
                  <a:srgbClr val="0000FF"/>
                </a:solidFill>
                <a:latin typeface="Courier New" pitchFamily="49" charset="0"/>
                <a:cs typeface="Courier New" pitchFamily="49" charset="0"/>
              </a:rPr>
              <a:t> new</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String</a:t>
            </a:r>
            <a:r>
              <a:rPr lang="en-US" sz="1400" dirty="0" smtClean="0">
                <a:solidFill>
                  <a:srgbClr val="FF0000"/>
                </a:solidFill>
                <a:latin typeface="Courier New" pitchFamily="49" charset="0"/>
                <a:cs typeface="Courier New" pitchFamily="49" charset="0"/>
              </a:rPr>
              <a:t>(</a:t>
            </a:r>
            <a:r>
              <a:rPr lang="en-US" sz="1400" dirty="0" smtClean="0">
                <a:solidFill>
                  <a:srgbClr val="007F7F"/>
                </a:solidFill>
                <a:latin typeface="Courier New" pitchFamily="49" charset="0"/>
                <a:cs typeface="Courier New" pitchFamily="49" charset="0"/>
              </a:rPr>
              <a:t>“</a:t>
            </a:r>
            <a:r>
              <a:rPr lang="en-US" sz="1400" dirty="0" err="1" smtClean="0">
                <a:solidFill>
                  <a:srgbClr val="007F7F"/>
                </a:solidFill>
                <a:latin typeface="Courier New" pitchFamily="49" charset="0"/>
                <a:cs typeface="Courier New" pitchFamily="49" charset="0"/>
              </a:rPr>
              <a:t>Maha</a:t>
            </a:r>
            <a:r>
              <a:rPr lang="en-US" sz="1400" dirty="0" smtClean="0">
                <a:solidFill>
                  <a:srgbClr val="007F7F"/>
                </a:solidFill>
                <a:latin typeface="Courier New" pitchFamily="49" charset="0"/>
                <a:cs typeface="Courier New" pitchFamily="49" charset="0"/>
              </a:rPr>
              <a:t> </a:t>
            </a:r>
            <a:r>
              <a:rPr lang="en-US" sz="1400" dirty="0" err="1" smtClean="0">
                <a:solidFill>
                  <a:srgbClr val="007F7F"/>
                </a:solidFill>
                <a:latin typeface="Courier New" pitchFamily="49" charset="0"/>
                <a:cs typeface="Courier New" pitchFamily="49" charset="0"/>
              </a:rPr>
              <a:t>AlSaad</a:t>
            </a:r>
            <a:r>
              <a:rPr lang="en-US" sz="1400" dirty="0" smtClean="0">
                <a:solidFill>
                  <a:srgbClr val="007F7F"/>
                </a:solidFill>
                <a:latin typeface="Courier New" pitchFamily="49" charset="0"/>
                <a:cs typeface="Courier New" pitchFamily="49" charset="0"/>
              </a:rPr>
              <a:t>“)</a:t>
            </a:r>
            <a:r>
              <a:rPr lang="en-US" sz="1400" dirty="0" smtClean="0">
                <a:solidFill>
                  <a:srgbClr val="000000"/>
                </a:solidFill>
                <a:latin typeface="Courier New" pitchFamily="49" charset="0"/>
                <a:cs typeface="Courier New" pitchFamily="49" charset="0"/>
              </a:rPr>
              <a:t>;</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System.out.println</a:t>
            </a:r>
            <a:r>
              <a:rPr lang="en-US" sz="1400" dirty="0">
                <a:solidFill>
                  <a:srgbClr val="000000"/>
                </a:solidFill>
                <a:latin typeface="Courier New" pitchFamily="49" charset="0"/>
                <a:cs typeface="Courier New" pitchFamily="49" charset="0"/>
              </a:rPr>
              <a:t>(course1.studentName</a:t>
            </a:r>
            <a:r>
              <a:rPr lang="en-US" dirty="0">
                <a:latin typeface="Comic Sans MS" pitchFamily="66" charset="0"/>
              </a:rPr>
              <a:t> </a:t>
            </a:r>
            <a:r>
              <a:rPr lang="en-US" sz="1400" dirty="0">
                <a:solidFill>
                  <a:srgbClr val="000000"/>
                </a:solidFill>
                <a:latin typeface="Courier New" pitchFamily="49" charset="0"/>
                <a:cs typeface="Courier New" pitchFamily="49" charset="0"/>
              </a:rPr>
              <a:t>+ </a:t>
            </a:r>
            <a:r>
              <a:rPr lang="en-US" sz="1400" dirty="0">
                <a:solidFill>
                  <a:srgbClr val="007F7F"/>
                </a:solidFill>
                <a:latin typeface="Courier New" pitchFamily="49" charset="0"/>
                <a:cs typeface="Courier New" pitchFamily="49" charset="0"/>
              </a:rPr>
              <a:t>" has the course “+</a:t>
            </a:r>
          </a:p>
          <a:p>
            <a:r>
              <a:rPr lang="en-US" sz="1400" dirty="0">
                <a:solidFill>
                  <a:srgbClr val="007F7F"/>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course1.courseCode</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System.out.println</a:t>
            </a:r>
            <a:r>
              <a:rPr lang="en-US" sz="1400" dirty="0">
                <a:solidFill>
                  <a:srgbClr val="000000"/>
                </a:solidFill>
                <a:latin typeface="Courier New" pitchFamily="49" charset="0"/>
                <a:cs typeface="Courier New" pitchFamily="49" charset="0"/>
              </a:rPr>
              <a:t>(course2.studentName + </a:t>
            </a:r>
            <a:r>
              <a:rPr lang="en-US" sz="1400" dirty="0">
                <a:solidFill>
                  <a:srgbClr val="007F7F"/>
                </a:solidFill>
                <a:latin typeface="Courier New" pitchFamily="49" charset="0"/>
                <a:cs typeface="Courier New" pitchFamily="49" charset="0"/>
              </a:rPr>
              <a:t>" has the course “+ </a:t>
            </a:r>
          </a:p>
          <a:p>
            <a:r>
              <a:rPr lang="en-US" sz="1400" dirty="0">
                <a:solidFill>
                  <a:srgbClr val="007F7F"/>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course2.courseCode</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a:t>
            </a:r>
            <a:r>
              <a:rPr lang="en-US" sz="1400" dirty="0">
                <a:solidFill>
                  <a:srgbClr val="FF0000"/>
                </a:solidFill>
                <a:latin typeface="Courier New" pitchFamily="49" charset="0"/>
                <a:cs typeface="Courier New" pitchFamily="49" charset="0"/>
              </a:rPr>
              <a:t>}</a:t>
            </a:r>
          </a:p>
          <a:p>
            <a:r>
              <a:rPr lang="en-US" sz="1400" dirty="0">
                <a:solidFill>
                  <a:srgbClr val="FF0000"/>
                </a:solidFill>
                <a:latin typeface="Courier New" pitchFamily="49" charset="0"/>
                <a:cs typeface="Courier New" pitchFamily="49" charset="0"/>
              </a:rPr>
              <a:t>}</a:t>
            </a:r>
          </a:p>
          <a:p>
            <a:endParaRPr lang="en-US" sz="1400" dirty="0">
              <a:solidFill>
                <a:srgbClr val="000000"/>
              </a:solidFill>
              <a:latin typeface="Courier New" pitchFamily="49" charset="0"/>
              <a:cs typeface="Courier New" pitchFamily="49" charset="0"/>
            </a:endParaRPr>
          </a:p>
        </p:txBody>
      </p:sp>
      <p:pic>
        <p:nvPicPr>
          <p:cNvPr id="2053" name="Picture 5"/>
          <p:cNvPicPr>
            <a:picLocks noChangeAspect="1" noChangeArrowheads="1"/>
          </p:cNvPicPr>
          <p:nvPr/>
        </p:nvPicPr>
        <p:blipFill>
          <a:blip r:embed="rId5" cstate="print"/>
          <a:srcRect/>
          <a:stretch>
            <a:fillRect/>
          </a:stretch>
        </p:blipFill>
        <p:spPr bwMode="auto">
          <a:xfrm>
            <a:off x="467544" y="260648"/>
            <a:ext cx="3672408" cy="1494734"/>
          </a:xfrm>
          <a:prstGeom prst="rect">
            <a:avLst/>
          </a:prstGeom>
          <a:noFill/>
          <a:ln w="9525">
            <a:noFill/>
            <a:miter lim="800000"/>
            <a:headEnd/>
            <a:tailEnd/>
          </a:ln>
        </p:spPr>
      </p:pic>
      <p:pic>
        <p:nvPicPr>
          <p:cNvPr id="2055" name="Picture 7"/>
          <p:cNvPicPr>
            <a:picLocks noChangeAspect="1" noChangeArrowheads="1"/>
          </p:cNvPicPr>
          <p:nvPr/>
        </p:nvPicPr>
        <p:blipFill>
          <a:blip r:embed="rId6" cstate="print"/>
          <a:srcRect/>
          <a:stretch>
            <a:fillRect/>
          </a:stretch>
        </p:blipFill>
        <p:spPr bwMode="auto">
          <a:xfrm>
            <a:off x="395536" y="2204864"/>
            <a:ext cx="8296946" cy="39604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2"/>
          <p:cNvSpPr>
            <a:spLocks noGrp="1" noChangeArrowheads="1"/>
          </p:cNvSpPr>
          <p:nvPr>
            <p:ph type="title"/>
          </p:nvPr>
        </p:nvSpPr>
        <p:spPr>
          <a:xfrm>
            <a:off x="609600" y="304800"/>
            <a:ext cx="7772400" cy="598488"/>
          </a:xfrm>
        </p:spPr>
        <p:txBody>
          <a:bodyPr/>
          <a:lstStyle/>
          <a:p>
            <a:pPr eaLnBrk="1" hangingPunct="1"/>
            <a:r>
              <a:rPr lang="en-US" smtClean="0"/>
              <a:t>Practical hint</a:t>
            </a:r>
          </a:p>
        </p:txBody>
      </p:sp>
      <p:sp>
        <p:nvSpPr>
          <p:cNvPr id="2055" name="Rectangle 5" descr="Rectangle: Click to edit Master text styles&#10;Second level&#10;Third level&#10;Fourth level&#10;Fifth level"/>
          <p:cNvSpPr>
            <a:spLocks noGrp="1" noChangeArrowheads="1"/>
          </p:cNvSpPr>
          <p:nvPr>
            <p:ph type="body" sz="half" idx="1"/>
          </p:nvPr>
        </p:nvSpPr>
        <p:spPr>
          <a:xfrm>
            <a:off x="762000" y="1447800"/>
            <a:ext cx="8077200" cy="4114800"/>
          </a:xfrm>
          <a:noFill/>
        </p:spPr>
        <p:txBody>
          <a:bodyPr/>
          <a:lstStyle/>
          <a:p>
            <a:pPr eaLnBrk="1" hangingPunct="1"/>
            <a:r>
              <a:rPr lang="en-US" smtClean="0"/>
              <a:t>Class </a:t>
            </a:r>
            <a:r>
              <a:rPr lang="en-US" i="1" smtClean="0"/>
              <a:t>Course</a:t>
            </a:r>
            <a:r>
              <a:rPr lang="en-US" smtClean="0"/>
              <a:t> will not execute by itself</a:t>
            </a:r>
          </a:p>
          <a:p>
            <a:pPr lvl="1" eaLnBrk="1" hangingPunct="1"/>
            <a:r>
              <a:rPr lang="en-US" smtClean="0"/>
              <a:t>It does not have method main</a:t>
            </a:r>
          </a:p>
          <a:p>
            <a:pPr eaLnBrk="1" hangingPunct="1"/>
            <a:r>
              <a:rPr lang="en-US" i="1" smtClean="0"/>
              <a:t>CourseRegistration</a:t>
            </a:r>
            <a:r>
              <a:rPr lang="en-US" smtClean="0"/>
              <a:t> uses the class</a:t>
            </a:r>
            <a:r>
              <a:rPr lang="en-US" b="1" smtClean="0"/>
              <a:t> </a:t>
            </a:r>
            <a:r>
              <a:rPr lang="en-US" i="1" smtClean="0"/>
              <a:t>Course</a:t>
            </a:r>
            <a:r>
              <a:rPr lang="en-US" smtClean="0"/>
              <a:t>.</a:t>
            </a:r>
          </a:p>
          <a:p>
            <a:pPr lvl="1" eaLnBrk="1" hangingPunct="1"/>
            <a:r>
              <a:rPr lang="en-US" i="1" smtClean="0"/>
              <a:t>CourseRegistration</a:t>
            </a:r>
            <a:r>
              <a:rPr lang="en-US" smtClean="0"/>
              <a:t>, which has method main, creates instances of the class </a:t>
            </a:r>
            <a:r>
              <a:rPr lang="en-US" i="1" smtClean="0"/>
              <a:t>Course </a:t>
            </a:r>
            <a:r>
              <a:rPr lang="en-US" smtClean="0"/>
              <a:t>and uses them.</a:t>
            </a:r>
            <a:endParaRPr lang="en-GB" smtClean="0"/>
          </a:p>
        </p:txBody>
      </p:sp>
      <p:graphicFrame>
        <p:nvGraphicFramePr>
          <p:cNvPr id="2050" name="Object 4"/>
          <p:cNvGraphicFramePr>
            <a:graphicFrameLocks noChangeAspect="1"/>
          </p:cNvGraphicFramePr>
          <p:nvPr>
            <p:ph sz="half" idx="2"/>
          </p:nvPr>
        </p:nvGraphicFramePr>
        <p:xfrm>
          <a:off x="1449388" y="4648200"/>
          <a:ext cx="6702425" cy="1581150"/>
        </p:xfrm>
        <a:graphic>
          <a:graphicData uri="http://schemas.openxmlformats.org/presentationml/2006/ole">
            <p:oleObj spid="_x0000_s3074" name="Visio" r:id="rId3" imgW="3290621" imgH="776326" progId="">
              <p:embed/>
            </p:oleObj>
          </a:graphicData>
        </a:graphic>
      </p:graphicFrame>
      <p:sp>
        <p:nvSpPr>
          <p:cNvPr id="2051" name="Date Placeholder 4"/>
          <p:cNvSpPr>
            <a:spLocks noGrp="1"/>
          </p:cNvSpPr>
          <p:nvPr>
            <p:ph type="dt" sz="half" idx="10"/>
          </p:nvPr>
        </p:nvSpPr>
        <p:spPr>
          <a:noFill/>
        </p:spPr>
        <p:txBody>
          <a:bodyPr/>
          <a:lstStyle/>
          <a:p>
            <a:r>
              <a:rPr lang="en-US"/>
              <a:t>Introduction to OOP</a:t>
            </a:r>
          </a:p>
        </p:txBody>
      </p:sp>
      <p:sp>
        <p:nvSpPr>
          <p:cNvPr id="2052" name="Footer Placeholder 5"/>
          <p:cNvSpPr>
            <a:spLocks noGrp="1"/>
          </p:cNvSpPr>
          <p:nvPr>
            <p:ph type="ftr" sz="quarter" idx="11"/>
          </p:nvPr>
        </p:nvSpPr>
        <p:spPr>
          <a:noFill/>
        </p:spPr>
        <p:txBody>
          <a:bodyPr/>
          <a:lstStyle/>
          <a:p>
            <a:r>
              <a:rPr lang="en-US"/>
              <a:t>Dr. S. GANNOUNI &amp; Dr.  A. TOUIR</a:t>
            </a:r>
          </a:p>
        </p:txBody>
      </p:sp>
      <p:sp>
        <p:nvSpPr>
          <p:cNvPr id="2053" name="Slide Number Placeholder 6"/>
          <p:cNvSpPr>
            <a:spLocks noGrp="1"/>
          </p:cNvSpPr>
          <p:nvPr>
            <p:ph type="sldNum" sz="quarter" idx="12"/>
          </p:nvPr>
        </p:nvSpPr>
        <p:spPr>
          <a:noFill/>
        </p:spPr>
        <p:txBody>
          <a:bodyPr/>
          <a:lstStyle/>
          <a:p>
            <a:r>
              <a:rPr lang="en-US"/>
              <a:t>Page </a:t>
            </a:r>
            <a:fld id="{BDD33F8F-CC93-4ED1-9288-CD938FA4BB59}" type="slidenum">
              <a:rPr lang="en-US"/>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39938" name="Picture 2"/>
          <p:cNvPicPr>
            <a:picLocks noChangeAspect="1" noChangeArrowheads="1"/>
          </p:cNvPicPr>
          <p:nvPr/>
        </p:nvPicPr>
        <p:blipFill>
          <a:blip r:embed="rId2" cstate="print"/>
          <a:srcRect r="4050"/>
          <a:stretch>
            <a:fillRect/>
          </a:stretch>
        </p:blipFill>
        <p:spPr bwMode="auto">
          <a:xfrm>
            <a:off x="251520" y="620688"/>
            <a:ext cx="9560733" cy="551115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a:t>
            </a:r>
            <a:endParaRPr lang="en-GB" dirty="0"/>
          </a:p>
        </p:txBody>
      </p:sp>
      <p:pic>
        <p:nvPicPr>
          <p:cNvPr id="40962" name="Picture 2"/>
          <p:cNvPicPr>
            <a:picLocks noChangeAspect="1" noChangeArrowheads="1"/>
          </p:cNvPicPr>
          <p:nvPr/>
        </p:nvPicPr>
        <p:blipFill>
          <a:blip r:embed="rId2" cstate="print"/>
          <a:srcRect/>
          <a:stretch>
            <a:fillRect/>
          </a:stretch>
        </p:blipFill>
        <p:spPr bwMode="auto">
          <a:xfrm>
            <a:off x="683568" y="1916832"/>
            <a:ext cx="7007352" cy="217415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dirty="0" smtClean="0"/>
              <a:t>Modifiers</a:t>
            </a:r>
            <a:endParaRPr lang="en-US" dirty="0"/>
          </a:p>
        </p:txBody>
      </p:sp>
      <p:sp>
        <p:nvSpPr>
          <p:cNvPr id="3" name="Subtitle 2"/>
          <p:cNvSpPr>
            <a:spLocks noGrp="1"/>
          </p:cNvSpPr>
          <p:nvPr>
            <p:ph type="subTitle" idx="1"/>
          </p:nvPr>
        </p:nvSpPr>
        <p:spPr/>
        <p:txBody>
          <a:bodyPr>
            <a:noAutofit/>
          </a:bodyPr>
          <a:lstStyle/>
          <a:p>
            <a:pPr algn="l">
              <a:buFont typeface="Arial" pitchFamily="34" charset="0"/>
              <a:buChar char="•"/>
            </a:pPr>
            <a:r>
              <a:rPr lang="en-US" sz="2400" dirty="0" smtClean="0"/>
              <a:t>Static   Public+	Private -	Protected </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2"/>
          <p:cNvSpPr>
            <a:spLocks noGrp="1" noChangeArrowheads="1"/>
          </p:cNvSpPr>
          <p:nvPr>
            <p:ph type="title"/>
          </p:nvPr>
        </p:nvSpPr>
        <p:spPr>
          <a:xfrm>
            <a:off x="609600" y="152400"/>
            <a:ext cx="7772400" cy="838200"/>
          </a:xfrm>
        </p:spPr>
        <p:txBody>
          <a:bodyPr/>
          <a:lstStyle/>
          <a:p>
            <a:pPr eaLnBrk="1" hangingPunct="1"/>
            <a:r>
              <a:rPr lang="en-GB" dirty="0" smtClean="0"/>
              <a:t>Static </a:t>
            </a:r>
          </a:p>
        </p:txBody>
      </p:sp>
      <p:sp>
        <p:nvSpPr>
          <p:cNvPr id="19458" name="Date Placeholder 3"/>
          <p:cNvSpPr>
            <a:spLocks noGrp="1"/>
          </p:cNvSpPr>
          <p:nvPr>
            <p:ph type="dt" sz="half" idx="10"/>
          </p:nvPr>
        </p:nvSpPr>
        <p:spPr>
          <a:noFill/>
        </p:spPr>
        <p:txBody>
          <a:bodyPr/>
          <a:lstStyle/>
          <a:p>
            <a:r>
              <a:rPr lang="en-US"/>
              <a:t>Introduction to OOP</a:t>
            </a:r>
          </a:p>
        </p:txBody>
      </p:sp>
      <p:sp>
        <p:nvSpPr>
          <p:cNvPr id="19459" name="Footer Placeholder 4"/>
          <p:cNvSpPr>
            <a:spLocks noGrp="1"/>
          </p:cNvSpPr>
          <p:nvPr>
            <p:ph type="ftr" sz="quarter" idx="11"/>
          </p:nvPr>
        </p:nvSpPr>
        <p:spPr>
          <a:noFill/>
        </p:spPr>
        <p:txBody>
          <a:bodyPr/>
          <a:lstStyle/>
          <a:p>
            <a:r>
              <a:rPr lang="en-US"/>
              <a:t>Dr. S. GANNOUNI &amp; Dr.  A. TOUIR</a:t>
            </a:r>
          </a:p>
        </p:txBody>
      </p:sp>
      <p:sp>
        <p:nvSpPr>
          <p:cNvPr id="19460" name="Slide Number Placeholder 5"/>
          <p:cNvSpPr>
            <a:spLocks noGrp="1"/>
          </p:cNvSpPr>
          <p:nvPr>
            <p:ph type="sldNum" sz="quarter" idx="12"/>
          </p:nvPr>
        </p:nvSpPr>
        <p:spPr>
          <a:noFill/>
        </p:spPr>
        <p:txBody>
          <a:bodyPr/>
          <a:lstStyle/>
          <a:p>
            <a:r>
              <a:rPr lang="en-US"/>
              <a:t>Page </a:t>
            </a:r>
            <a:fld id="{CF596E4B-FCBA-4538-9895-16681237351C}" type="slidenum">
              <a:rPr lang="en-US"/>
              <a:pPr/>
              <a:t>18</a:t>
            </a:fld>
            <a:endParaRPr lang="en-US"/>
          </a:p>
        </p:txBody>
      </p:sp>
      <p:sp>
        <p:nvSpPr>
          <p:cNvPr id="19462" name="Rectangle 4" descr="Rectangle: Click to edit Master text styles&#10;Second level&#10;Third level&#10;Fourth level&#10;Fifth level"/>
          <p:cNvSpPr>
            <a:spLocks noGrp="1" noChangeArrowheads="1"/>
          </p:cNvSpPr>
          <p:nvPr>
            <p:ph sz="quarter" idx="1"/>
          </p:nvPr>
        </p:nvSpPr>
        <p:spPr>
          <a:xfrm>
            <a:off x="755576" y="1412776"/>
            <a:ext cx="8077200" cy="4267200"/>
          </a:xfrm>
        </p:spPr>
        <p:txBody>
          <a:bodyPr/>
          <a:lstStyle/>
          <a:p>
            <a:pPr eaLnBrk="1" hangingPunct="1">
              <a:lnSpc>
                <a:spcPct val="90000"/>
              </a:lnSpc>
            </a:pPr>
            <a:r>
              <a:rPr lang="en-US" sz="2800" dirty="0" smtClean="0"/>
              <a:t>It used to define </a:t>
            </a:r>
            <a:r>
              <a:rPr lang="en-US" sz="2800" i="1" dirty="0" smtClean="0">
                <a:solidFill>
                  <a:schemeClr val="tx2">
                    <a:lumMod val="75000"/>
                  </a:schemeClr>
                </a:solidFill>
              </a:rPr>
              <a:t>class</a:t>
            </a:r>
            <a:r>
              <a:rPr lang="en-US" sz="2800" dirty="0" smtClean="0"/>
              <a:t> attributes and methods.</a:t>
            </a:r>
          </a:p>
          <a:p>
            <a:pPr eaLnBrk="1" hangingPunct="1">
              <a:lnSpc>
                <a:spcPct val="90000"/>
              </a:lnSpc>
            </a:pPr>
            <a:r>
              <a:rPr lang="en-US" sz="2800" dirty="0" smtClean="0"/>
              <a:t>Class attributes (and methods):</a:t>
            </a:r>
          </a:p>
          <a:p>
            <a:pPr lvl="2" eaLnBrk="1" hangingPunct="1">
              <a:lnSpc>
                <a:spcPct val="90000"/>
              </a:lnSpc>
            </a:pPr>
            <a:r>
              <a:rPr lang="en-US" sz="2000" dirty="0" smtClean="0"/>
              <a:t>live in the class</a:t>
            </a:r>
          </a:p>
          <a:p>
            <a:pPr lvl="2" eaLnBrk="1" hangingPunct="1">
              <a:lnSpc>
                <a:spcPct val="90000"/>
              </a:lnSpc>
            </a:pPr>
            <a:r>
              <a:rPr lang="en-GB" sz="2000" dirty="0" smtClean="0"/>
              <a:t>can also be manipulated without creating an instance of the class.</a:t>
            </a:r>
            <a:endParaRPr lang="en-US" sz="2000" dirty="0" smtClean="0"/>
          </a:p>
          <a:p>
            <a:pPr lvl="2" eaLnBrk="1" hangingPunct="1">
              <a:lnSpc>
                <a:spcPct val="90000"/>
              </a:lnSpc>
            </a:pPr>
            <a:r>
              <a:rPr lang="en-US" sz="2000" dirty="0" smtClean="0"/>
              <a:t>are shared by all objects of the class.</a:t>
            </a:r>
          </a:p>
          <a:p>
            <a:pPr lvl="2" eaLnBrk="1" hangingPunct="1">
              <a:lnSpc>
                <a:spcPct val="90000"/>
              </a:lnSpc>
            </a:pPr>
            <a:r>
              <a:rPr lang="en-US" sz="2000" dirty="0" smtClean="0"/>
              <a:t>do not belong to objects’ states.</a:t>
            </a:r>
          </a:p>
          <a:p>
            <a:pPr lvl="2" eaLnBrk="1" hangingPunct="1">
              <a:lnSpc>
                <a:spcPct val="90000"/>
              </a:lnSpc>
            </a:pPr>
            <a:endParaRPr lang="en-GB" sz="2000" dirty="0" smtClean="0"/>
          </a:p>
        </p:txBody>
      </p:sp>
      <p:grpSp>
        <p:nvGrpSpPr>
          <p:cNvPr id="7" name="Group 4"/>
          <p:cNvGrpSpPr>
            <a:grpSpLocks/>
          </p:cNvGrpSpPr>
          <p:nvPr/>
        </p:nvGrpSpPr>
        <p:grpSpPr bwMode="auto">
          <a:xfrm>
            <a:off x="1475656" y="4077072"/>
            <a:ext cx="6619875" cy="936625"/>
            <a:chOff x="246" y="802"/>
            <a:chExt cx="5514" cy="912"/>
          </a:xfrm>
        </p:grpSpPr>
        <p:sp>
          <p:nvSpPr>
            <p:cNvPr id="8" name="Rectangle 5"/>
            <p:cNvSpPr>
              <a:spLocks noChangeArrowheads="1"/>
            </p:cNvSpPr>
            <p:nvPr/>
          </p:nvSpPr>
          <p:spPr bwMode="auto">
            <a:xfrm>
              <a:off x="246" y="802"/>
              <a:ext cx="5375" cy="91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9" name="Rectangle 6"/>
            <p:cNvSpPr>
              <a:spLocks noChangeArrowheads="1"/>
            </p:cNvSpPr>
            <p:nvPr/>
          </p:nvSpPr>
          <p:spPr bwMode="auto">
            <a:xfrm>
              <a:off x="303" y="918"/>
              <a:ext cx="5457" cy="357"/>
            </a:xfrm>
            <a:prstGeom prst="rect">
              <a:avLst/>
            </a:prstGeom>
            <a:noFill/>
            <a:ln w="9525">
              <a:noFill/>
              <a:miter lim="800000"/>
              <a:headEnd/>
              <a:tailEnd/>
            </a:ln>
          </p:spPr>
          <p:txBody>
            <a:bodyPr>
              <a:spAutoFit/>
            </a:bodyPr>
            <a:lstStyle/>
            <a:p>
              <a:pPr marL="114300" lvl="1">
                <a:spcBef>
                  <a:spcPct val="50000"/>
                </a:spcBef>
                <a:buClr>
                  <a:schemeClr val="tx2"/>
                </a:buClr>
                <a:buSzPct val="80000"/>
                <a:tabLst>
                  <a:tab pos="2289175" algn="l"/>
                </a:tabLst>
              </a:pPr>
              <a:r>
                <a:rPr lang="en-US">
                  <a:latin typeface="Courier New" pitchFamily="49" charset="0"/>
                  <a:ea typeface="ＭＳ Ｐゴシック" pitchFamily="34" charset="-128"/>
                </a:rPr>
                <a:t>&lt;modifiers&gt;  &lt;data type&gt; &lt;attribute name&gt; ;</a:t>
              </a:r>
              <a:endParaRPr lang="en-US">
                <a:solidFill>
                  <a:srgbClr val="990033"/>
                </a:solidFill>
                <a:latin typeface="Courier New" pitchFamily="49" charset="0"/>
                <a:ea typeface="ＭＳ Ｐゴシック" pitchFamily="34" charset="-128"/>
              </a:endParaRPr>
            </a:p>
          </p:txBody>
        </p:sp>
      </p:grpSp>
      <p:sp>
        <p:nvSpPr>
          <p:cNvPr id="10" name="Rectangle 7"/>
          <p:cNvSpPr>
            <a:spLocks noChangeArrowheads="1"/>
          </p:cNvSpPr>
          <p:nvPr/>
        </p:nvSpPr>
        <p:spPr bwMode="auto">
          <a:xfrm>
            <a:off x="1115616" y="5949280"/>
            <a:ext cx="6562725" cy="366712"/>
          </a:xfrm>
          <a:prstGeom prst="rect">
            <a:avLst/>
          </a:prstGeom>
          <a:noFill/>
          <a:ln w="9525">
            <a:noFill/>
            <a:miter lim="800000"/>
            <a:headEnd/>
            <a:tailEnd/>
          </a:ln>
        </p:spPr>
        <p:txBody>
          <a:bodyPr>
            <a:spAutoFit/>
          </a:bodyPr>
          <a:lstStyle/>
          <a:p>
            <a:pPr lvl="1">
              <a:spcBef>
                <a:spcPct val="50000"/>
              </a:spcBef>
              <a:buClr>
                <a:schemeClr val="tx2"/>
              </a:buClr>
              <a:buSzPct val="80000"/>
            </a:pPr>
            <a:r>
              <a:rPr lang="en-US" dirty="0">
                <a:solidFill>
                  <a:schemeClr val="tx2">
                    <a:lumMod val="75000"/>
                  </a:schemeClr>
                </a:solidFill>
                <a:latin typeface="Courier New" pitchFamily="49" charset="0"/>
                <a:ea typeface="ＭＳ Ｐゴシック" pitchFamily="34" charset="-128"/>
              </a:rPr>
              <a:t>public static     </a:t>
            </a:r>
            <a:r>
              <a:rPr lang="en-US" dirty="0" err="1">
                <a:latin typeface="Courier New" pitchFamily="49" charset="0"/>
                <a:ea typeface="ＭＳ Ｐゴシック" pitchFamily="34" charset="-128"/>
              </a:rPr>
              <a:t>int</a:t>
            </a:r>
            <a:r>
              <a:rPr lang="en-US" dirty="0">
                <a:latin typeface="Courier New" pitchFamily="49" charset="0"/>
                <a:ea typeface="ＭＳ Ｐゴシック" pitchFamily="34" charset="-128"/>
              </a:rPr>
              <a:t>	    </a:t>
            </a:r>
            <a:r>
              <a:rPr lang="en-US" dirty="0" err="1">
                <a:latin typeface="Courier New" pitchFamily="49" charset="0"/>
                <a:ea typeface="ＭＳ Ｐゴシック" pitchFamily="34" charset="-128"/>
              </a:rPr>
              <a:t>studentNumber</a:t>
            </a:r>
            <a:r>
              <a:rPr lang="en-US" dirty="0">
                <a:latin typeface="Courier New" pitchFamily="49" charset="0"/>
                <a:ea typeface="ＭＳ Ｐゴシック" pitchFamily="34" charset="-128"/>
              </a:rPr>
              <a:t> ;</a:t>
            </a:r>
            <a:endParaRPr lang="en-US" dirty="0">
              <a:solidFill>
                <a:srgbClr val="A50021"/>
              </a:solidFill>
              <a:latin typeface="Courier New" pitchFamily="49" charset="0"/>
              <a:ea typeface="ＭＳ Ｐゴシック" pitchFamily="34" charset="-128"/>
            </a:endParaRPr>
          </a:p>
        </p:txBody>
      </p:sp>
      <p:sp>
        <p:nvSpPr>
          <p:cNvPr id="11" name="Line 8"/>
          <p:cNvSpPr>
            <a:spLocks noChangeShapeType="1"/>
          </p:cNvSpPr>
          <p:nvPr/>
        </p:nvSpPr>
        <p:spPr bwMode="auto">
          <a:xfrm flipV="1">
            <a:off x="2674020" y="5509617"/>
            <a:ext cx="0" cy="673100"/>
          </a:xfrm>
          <a:prstGeom prst="line">
            <a:avLst/>
          </a:prstGeom>
          <a:noFill/>
          <a:ln w="28575">
            <a:solidFill>
              <a:schemeClr val="tx1"/>
            </a:solidFill>
            <a:miter lim="800000"/>
            <a:headEnd type="triangle" w="med" len="lg"/>
            <a:tailEnd/>
          </a:ln>
        </p:spPr>
        <p:txBody>
          <a:bodyPr wrap="none" anchor="ctr"/>
          <a:lstStyle/>
          <a:p>
            <a:endParaRPr lang="en-US"/>
          </a:p>
        </p:txBody>
      </p:sp>
      <p:sp>
        <p:nvSpPr>
          <p:cNvPr id="12" name="Line 9"/>
          <p:cNvSpPr>
            <a:spLocks noChangeShapeType="1"/>
          </p:cNvSpPr>
          <p:nvPr/>
        </p:nvSpPr>
        <p:spPr bwMode="auto">
          <a:xfrm flipV="1">
            <a:off x="4263108" y="5509617"/>
            <a:ext cx="0" cy="673100"/>
          </a:xfrm>
          <a:prstGeom prst="line">
            <a:avLst/>
          </a:prstGeom>
          <a:noFill/>
          <a:ln w="28575">
            <a:solidFill>
              <a:schemeClr val="tx1"/>
            </a:solidFill>
            <a:miter lim="800000"/>
            <a:headEnd type="triangle" w="med" len="lg"/>
            <a:tailEnd/>
          </a:ln>
        </p:spPr>
        <p:txBody>
          <a:bodyPr wrap="none" anchor="ctr"/>
          <a:lstStyle/>
          <a:p>
            <a:endParaRPr lang="en-US"/>
          </a:p>
        </p:txBody>
      </p:sp>
      <p:sp>
        <p:nvSpPr>
          <p:cNvPr id="13" name="Line 10"/>
          <p:cNvSpPr>
            <a:spLocks noChangeShapeType="1"/>
          </p:cNvSpPr>
          <p:nvPr/>
        </p:nvSpPr>
        <p:spPr bwMode="auto">
          <a:xfrm flipV="1">
            <a:off x="5998245" y="5509617"/>
            <a:ext cx="0" cy="673100"/>
          </a:xfrm>
          <a:prstGeom prst="line">
            <a:avLst/>
          </a:prstGeom>
          <a:noFill/>
          <a:ln w="28575">
            <a:solidFill>
              <a:schemeClr val="tx1"/>
            </a:solidFill>
            <a:miter lim="800000"/>
            <a:headEnd type="triangle" w="med" len="lg"/>
            <a:tailEnd/>
          </a:ln>
        </p:spPr>
        <p:txBody>
          <a:bodyPr wrap="none" anchor="ctr"/>
          <a:lstStyle/>
          <a:p>
            <a:endParaRPr lang="en-US"/>
          </a:p>
        </p:txBody>
      </p:sp>
      <p:sp>
        <p:nvSpPr>
          <p:cNvPr id="14" name="AutoShape 11"/>
          <p:cNvSpPr>
            <a:spLocks noChangeArrowheads="1"/>
          </p:cNvSpPr>
          <p:nvPr/>
        </p:nvSpPr>
        <p:spPr bwMode="auto">
          <a:xfrm>
            <a:off x="2051720" y="5157192"/>
            <a:ext cx="1155700" cy="3540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defRPr/>
            </a:pPr>
            <a:r>
              <a:rPr lang="en-US" altLang="ja-JP" sz="1600" b="1">
                <a:solidFill>
                  <a:srgbClr val="000000"/>
                </a:solidFill>
                <a:latin typeface="Arial" charset="0"/>
                <a:ea typeface="ＭＳ Ｐゴシック" pitchFamily="34" charset="-128"/>
              </a:rPr>
              <a:t>Modifiers</a:t>
            </a:r>
          </a:p>
        </p:txBody>
      </p:sp>
      <p:sp>
        <p:nvSpPr>
          <p:cNvPr id="15" name="AutoShape 12"/>
          <p:cNvSpPr>
            <a:spLocks noChangeArrowheads="1"/>
          </p:cNvSpPr>
          <p:nvPr/>
        </p:nvSpPr>
        <p:spPr bwMode="auto">
          <a:xfrm>
            <a:off x="3597945" y="5157192"/>
            <a:ext cx="1524000" cy="3540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defRPr/>
            </a:pPr>
            <a:r>
              <a:rPr lang="en-US" altLang="ja-JP" sz="1600" b="1">
                <a:solidFill>
                  <a:srgbClr val="000000"/>
                </a:solidFill>
                <a:latin typeface="Arial" charset="0"/>
                <a:ea typeface="ＭＳ Ｐゴシック" pitchFamily="34" charset="-128"/>
              </a:rPr>
              <a:t>Data Type</a:t>
            </a:r>
          </a:p>
        </p:txBody>
      </p:sp>
      <p:sp>
        <p:nvSpPr>
          <p:cNvPr id="16" name="AutoShape 13"/>
          <p:cNvSpPr>
            <a:spLocks noChangeArrowheads="1"/>
          </p:cNvSpPr>
          <p:nvPr/>
        </p:nvSpPr>
        <p:spPr bwMode="auto">
          <a:xfrm>
            <a:off x="5274345" y="5157192"/>
            <a:ext cx="1625600" cy="3540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defRPr/>
            </a:pPr>
            <a:r>
              <a:rPr lang="en-US" altLang="ja-JP" sz="1600" b="1">
                <a:solidFill>
                  <a:srgbClr val="000000"/>
                </a:solidFill>
                <a:latin typeface="Arial" charset="0"/>
                <a:ea typeface="ＭＳ Ｐゴシック" pitchFamily="34" charset="-128"/>
              </a:rPr>
              <a:t>Name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2"/>
          <p:cNvSpPr>
            <a:spLocks noGrp="1" noChangeArrowheads="1"/>
          </p:cNvSpPr>
          <p:nvPr>
            <p:ph type="title"/>
          </p:nvPr>
        </p:nvSpPr>
        <p:spPr/>
        <p:txBody>
          <a:bodyPr/>
          <a:lstStyle/>
          <a:p>
            <a:pPr eaLnBrk="1" hangingPunct="1"/>
            <a:r>
              <a:rPr lang="en-US" smtClean="0"/>
              <a:t>Class Attributes Access</a:t>
            </a:r>
            <a:endParaRPr lang="en-GB" smtClean="0"/>
          </a:p>
        </p:txBody>
      </p:sp>
      <p:sp>
        <p:nvSpPr>
          <p:cNvPr id="22530" name="Date Placeholder 3"/>
          <p:cNvSpPr>
            <a:spLocks noGrp="1"/>
          </p:cNvSpPr>
          <p:nvPr>
            <p:ph type="dt" sz="half" idx="10"/>
          </p:nvPr>
        </p:nvSpPr>
        <p:spPr>
          <a:noFill/>
        </p:spPr>
        <p:txBody>
          <a:bodyPr/>
          <a:lstStyle/>
          <a:p>
            <a:r>
              <a:rPr lang="en-US"/>
              <a:t>Introduction to OOP</a:t>
            </a:r>
          </a:p>
        </p:txBody>
      </p:sp>
      <p:sp>
        <p:nvSpPr>
          <p:cNvPr id="22531" name="Footer Placeholder 4"/>
          <p:cNvSpPr>
            <a:spLocks noGrp="1"/>
          </p:cNvSpPr>
          <p:nvPr>
            <p:ph type="ftr" sz="quarter" idx="11"/>
          </p:nvPr>
        </p:nvSpPr>
        <p:spPr>
          <a:noFill/>
        </p:spPr>
        <p:txBody>
          <a:bodyPr/>
          <a:lstStyle/>
          <a:p>
            <a:r>
              <a:rPr lang="en-US"/>
              <a:t>Dr. S. GANNOUNI &amp; Dr.  A. TOUIR</a:t>
            </a:r>
          </a:p>
        </p:txBody>
      </p:sp>
      <p:sp>
        <p:nvSpPr>
          <p:cNvPr id="22532" name="Slide Number Placeholder 5"/>
          <p:cNvSpPr>
            <a:spLocks noGrp="1"/>
          </p:cNvSpPr>
          <p:nvPr>
            <p:ph type="sldNum" sz="quarter" idx="12"/>
          </p:nvPr>
        </p:nvSpPr>
        <p:spPr>
          <a:noFill/>
        </p:spPr>
        <p:txBody>
          <a:bodyPr/>
          <a:lstStyle/>
          <a:p>
            <a:r>
              <a:rPr lang="en-US"/>
              <a:t>Page </a:t>
            </a:r>
            <a:fld id="{2EA00B6F-D484-4DDA-B6FD-084E7F6CB486}" type="slidenum">
              <a:rPr lang="en-US"/>
              <a:pPr/>
              <a:t>19</a:t>
            </a:fld>
            <a:endParaRPr lang="en-US"/>
          </a:p>
        </p:txBody>
      </p:sp>
      <p:sp>
        <p:nvSpPr>
          <p:cNvPr id="22534" name="Rectangle 3" descr="Rectangle: Click to edit Master text styles&#10;Second level&#10;Third level&#10;Fourth level&#10;Fifth level"/>
          <p:cNvSpPr>
            <a:spLocks noGrp="1" noChangeArrowheads="1"/>
          </p:cNvSpPr>
          <p:nvPr>
            <p:ph sz="quarter" idx="1"/>
          </p:nvPr>
        </p:nvSpPr>
        <p:spPr/>
        <p:txBody>
          <a:bodyPr/>
          <a:lstStyle/>
          <a:p>
            <a:pPr eaLnBrk="1" hangingPunct="1"/>
            <a:r>
              <a:rPr lang="en-GB" smtClean="0"/>
              <a:t>Class attributes (and methods) can also be manipulated without creating an instance of the class.</a:t>
            </a:r>
          </a:p>
        </p:txBody>
      </p:sp>
      <p:grpSp>
        <p:nvGrpSpPr>
          <p:cNvPr id="2" name="Group 4"/>
          <p:cNvGrpSpPr>
            <a:grpSpLocks/>
          </p:cNvGrpSpPr>
          <p:nvPr/>
        </p:nvGrpSpPr>
        <p:grpSpPr bwMode="auto">
          <a:xfrm>
            <a:off x="1533525" y="3657600"/>
            <a:ext cx="6619875" cy="936625"/>
            <a:chOff x="246" y="802"/>
            <a:chExt cx="5514" cy="912"/>
          </a:xfrm>
        </p:grpSpPr>
        <p:sp>
          <p:nvSpPr>
            <p:cNvPr id="201733" name="Rectangle 5"/>
            <p:cNvSpPr>
              <a:spLocks noChangeArrowheads="1"/>
            </p:cNvSpPr>
            <p:nvPr/>
          </p:nvSpPr>
          <p:spPr bwMode="auto">
            <a:xfrm>
              <a:off x="246" y="802"/>
              <a:ext cx="5375" cy="91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22542" name="Rectangle 6"/>
            <p:cNvSpPr>
              <a:spLocks noChangeArrowheads="1"/>
            </p:cNvSpPr>
            <p:nvPr/>
          </p:nvSpPr>
          <p:spPr bwMode="auto">
            <a:xfrm>
              <a:off x="303" y="918"/>
              <a:ext cx="5457" cy="445"/>
            </a:xfrm>
            <a:prstGeom prst="rect">
              <a:avLst/>
            </a:prstGeom>
            <a:noFill/>
            <a:ln w="9525">
              <a:noFill/>
              <a:miter lim="800000"/>
              <a:headEnd/>
              <a:tailEnd/>
            </a:ln>
          </p:spPr>
          <p:txBody>
            <a:bodyPr>
              <a:spAutoFit/>
            </a:bodyPr>
            <a:lstStyle/>
            <a:p>
              <a:pPr marL="114300" lvl="1">
                <a:spcBef>
                  <a:spcPct val="50000"/>
                </a:spcBef>
                <a:buClr>
                  <a:schemeClr val="tx2"/>
                </a:buClr>
                <a:buSzPct val="80000"/>
                <a:tabLst>
                  <a:tab pos="2289175" algn="l"/>
                </a:tabLst>
              </a:pPr>
              <a:r>
                <a:rPr lang="en-US">
                  <a:latin typeface="Courier New" pitchFamily="49" charset="0"/>
                  <a:ea typeface="ＭＳ Ｐゴシック" pitchFamily="34" charset="-128"/>
                </a:rPr>
                <a:t>&lt;class name&gt;</a:t>
              </a:r>
              <a:r>
                <a:rPr lang="en-US" sz="2400" b="1">
                  <a:solidFill>
                    <a:schemeClr val="tx2"/>
                  </a:solidFill>
                  <a:latin typeface="Courier New" pitchFamily="49" charset="0"/>
                  <a:ea typeface="ＭＳ Ｐゴシック" pitchFamily="34" charset="-128"/>
                </a:rPr>
                <a:t>.</a:t>
              </a:r>
              <a:r>
                <a:rPr lang="en-US">
                  <a:latin typeface="Courier New" pitchFamily="49" charset="0"/>
                  <a:ea typeface="ＭＳ Ｐゴシック" pitchFamily="34" charset="-128"/>
                </a:rPr>
                <a:t>&lt;attribute name&gt; </a:t>
              </a:r>
              <a:endParaRPr lang="en-US">
                <a:solidFill>
                  <a:srgbClr val="990033"/>
                </a:solidFill>
                <a:latin typeface="Courier New" pitchFamily="49" charset="0"/>
                <a:ea typeface="ＭＳ Ｐゴシック" pitchFamily="34" charset="-128"/>
              </a:endParaRPr>
            </a:p>
          </p:txBody>
        </p:sp>
      </p:grpSp>
      <p:sp>
        <p:nvSpPr>
          <p:cNvPr id="22536" name="Rectangle 7"/>
          <p:cNvSpPr>
            <a:spLocks noChangeArrowheads="1"/>
          </p:cNvSpPr>
          <p:nvPr/>
        </p:nvSpPr>
        <p:spPr bwMode="auto">
          <a:xfrm>
            <a:off x="2047875" y="5943600"/>
            <a:ext cx="6562725" cy="457200"/>
          </a:xfrm>
          <a:prstGeom prst="rect">
            <a:avLst/>
          </a:prstGeom>
          <a:noFill/>
          <a:ln w="9525">
            <a:noFill/>
            <a:miter lim="800000"/>
            <a:headEnd/>
            <a:tailEnd/>
          </a:ln>
        </p:spPr>
        <p:txBody>
          <a:bodyPr>
            <a:spAutoFit/>
          </a:bodyPr>
          <a:lstStyle/>
          <a:p>
            <a:pPr lvl="1">
              <a:spcBef>
                <a:spcPct val="50000"/>
              </a:spcBef>
              <a:buClr>
                <a:schemeClr val="tx2"/>
              </a:buClr>
              <a:buSzPct val="80000"/>
            </a:pPr>
            <a:r>
              <a:rPr lang="en-US">
                <a:latin typeface="Courier New" pitchFamily="49" charset="0"/>
                <a:ea typeface="ＭＳ Ｐゴシック" pitchFamily="34" charset="-128"/>
              </a:rPr>
              <a:t>Course</a:t>
            </a:r>
            <a:r>
              <a:rPr lang="en-US" sz="2400" b="1">
                <a:solidFill>
                  <a:schemeClr val="tx2"/>
                </a:solidFill>
                <a:latin typeface="Courier New" pitchFamily="49" charset="0"/>
                <a:ea typeface="ＭＳ Ｐゴシック" pitchFamily="34" charset="-128"/>
              </a:rPr>
              <a:t>.</a:t>
            </a:r>
            <a:r>
              <a:rPr lang="en-US">
                <a:latin typeface="Courier New" pitchFamily="49" charset="0"/>
                <a:ea typeface="ＭＳ Ｐゴシック" pitchFamily="34" charset="-128"/>
              </a:rPr>
              <a:t>studentNumber = 0 ;</a:t>
            </a:r>
            <a:endParaRPr lang="en-US">
              <a:solidFill>
                <a:srgbClr val="A50021"/>
              </a:solidFill>
              <a:latin typeface="Courier New" pitchFamily="49" charset="0"/>
              <a:ea typeface="ＭＳ Ｐゴシック" pitchFamily="34" charset="-128"/>
            </a:endParaRPr>
          </a:p>
        </p:txBody>
      </p:sp>
      <p:sp>
        <p:nvSpPr>
          <p:cNvPr id="22537" name="Line 8"/>
          <p:cNvSpPr>
            <a:spLocks noChangeShapeType="1"/>
          </p:cNvSpPr>
          <p:nvPr/>
        </p:nvSpPr>
        <p:spPr bwMode="auto">
          <a:xfrm flipV="1">
            <a:off x="3048000" y="5153025"/>
            <a:ext cx="0" cy="673100"/>
          </a:xfrm>
          <a:prstGeom prst="line">
            <a:avLst/>
          </a:prstGeom>
          <a:noFill/>
          <a:ln w="28575">
            <a:solidFill>
              <a:schemeClr val="tx1"/>
            </a:solidFill>
            <a:miter lim="800000"/>
            <a:headEnd type="triangle" w="med" len="lg"/>
            <a:tailEnd/>
          </a:ln>
        </p:spPr>
        <p:txBody>
          <a:bodyPr wrap="none" anchor="ctr"/>
          <a:lstStyle/>
          <a:p>
            <a:endParaRPr lang="en-US"/>
          </a:p>
        </p:txBody>
      </p:sp>
      <p:sp>
        <p:nvSpPr>
          <p:cNvPr id="22538" name="Line 9"/>
          <p:cNvSpPr>
            <a:spLocks noChangeShapeType="1"/>
          </p:cNvSpPr>
          <p:nvPr/>
        </p:nvSpPr>
        <p:spPr bwMode="auto">
          <a:xfrm flipV="1">
            <a:off x="4637088" y="5153025"/>
            <a:ext cx="0" cy="673100"/>
          </a:xfrm>
          <a:prstGeom prst="line">
            <a:avLst/>
          </a:prstGeom>
          <a:noFill/>
          <a:ln w="28575">
            <a:solidFill>
              <a:schemeClr val="tx1"/>
            </a:solidFill>
            <a:miter lim="800000"/>
            <a:headEnd type="triangle" w="med" len="lg"/>
            <a:tailEnd/>
          </a:ln>
        </p:spPr>
        <p:txBody>
          <a:bodyPr wrap="none" anchor="ctr"/>
          <a:lstStyle/>
          <a:p>
            <a:endParaRPr lang="en-US"/>
          </a:p>
        </p:txBody>
      </p:sp>
      <p:sp>
        <p:nvSpPr>
          <p:cNvPr id="201739" name="AutoShape 11"/>
          <p:cNvSpPr>
            <a:spLocks noChangeArrowheads="1"/>
          </p:cNvSpPr>
          <p:nvPr/>
        </p:nvSpPr>
        <p:spPr bwMode="auto">
          <a:xfrm>
            <a:off x="2209800" y="4800600"/>
            <a:ext cx="1524000" cy="35401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defRPr/>
            </a:pPr>
            <a:r>
              <a:rPr lang="en-US" altLang="ja-JP" sz="1600" b="1">
                <a:solidFill>
                  <a:srgbClr val="000000"/>
                </a:solidFill>
                <a:latin typeface="Arial" charset="0"/>
                <a:ea typeface="ＭＳ Ｐゴシック" pitchFamily="34" charset="-128"/>
              </a:rPr>
              <a:t>Class Name</a:t>
            </a:r>
          </a:p>
        </p:txBody>
      </p:sp>
      <p:sp>
        <p:nvSpPr>
          <p:cNvPr id="201740" name="AutoShape 12"/>
          <p:cNvSpPr>
            <a:spLocks noChangeArrowheads="1"/>
          </p:cNvSpPr>
          <p:nvPr/>
        </p:nvSpPr>
        <p:spPr bwMode="auto">
          <a:xfrm>
            <a:off x="3971925" y="4800600"/>
            <a:ext cx="2200275" cy="35401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defRPr/>
            </a:pPr>
            <a:r>
              <a:rPr lang="en-US" altLang="ja-JP" sz="1600" b="1">
                <a:solidFill>
                  <a:srgbClr val="000000"/>
                </a:solidFill>
                <a:latin typeface="Arial" charset="0"/>
                <a:ea typeface="ＭＳ Ｐゴシック" pitchFamily="34" charset="-128"/>
              </a:rPr>
              <a:t>Attribute Name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2"/>
          <p:cNvSpPr>
            <a:spLocks noGrp="1" noChangeArrowheads="1"/>
          </p:cNvSpPr>
          <p:nvPr>
            <p:ph type="title"/>
          </p:nvPr>
        </p:nvSpPr>
        <p:spPr>
          <a:xfrm>
            <a:off x="0" y="152400"/>
            <a:ext cx="8991600" cy="838200"/>
          </a:xfrm>
        </p:spPr>
        <p:txBody>
          <a:bodyPr/>
          <a:lstStyle/>
          <a:p>
            <a:pPr eaLnBrk="1" hangingPunct="1"/>
            <a:r>
              <a:rPr lang="en-US" smtClean="0"/>
              <a:t>Object vs. Class</a:t>
            </a:r>
            <a:endParaRPr lang="en-GB" smtClean="0"/>
          </a:p>
        </p:txBody>
      </p:sp>
      <p:sp>
        <p:nvSpPr>
          <p:cNvPr id="18434" name="Date Placeholder 3"/>
          <p:cNvSpPr>
            <a:spLocks noGrp="1"/>
          </p:cNvSpPr>
          <p:nvPr>
            <p:ph type="dt" sz="half" idx="10"/>
          </p:nvPr>
        </p:nvSpPr>
        <p:spPr>
          <a:noFill/>
        </p:spPr>
        <p:txBody>
          <a:bodyPr/>
          <a:lstStyle/>
          <a:p>
            <a:r>
              <a:rPr lang="en-US"/>
              <a:t>Introduction to OOP</a:t>
            </a:r>
          </a:p>
        </p:txBody>
      </p:sp>
      <p:sp>
        <p:nvSpPr>
          <p:cNvPr id="18435" name="Footer Placeholder 4"/>
          <p:cNvSpPr>
            <a:spLocks noGrp="1"/>
          </p:cNvSpPr>
          <p:nvPr>
            <p:ph type="ftr" sz="quarter" idx="11"/>
          </p:nvPr>
        </p:nvSpPr>
        <p:spPr>
          <a:noFill/>
        </p:spPr>
        <p:txBody>
          <a:bodyPr/>
          <a:lstStyle/>
          <a:p>
            <a:r>
              <a:rPr lang="en-US"/>
              <a:t>Dr. S. GANNOUNI &amp; Dr.  A. TOUIR</a:t>
            </a:r>
          </a:p>
        </p:txBody>
      </p:sp>
      <p:sp>
        <p:nvSpPr>
          <p:cNvPr id="18436" name="Slide Number Placeholder 5"/>
          <p:cNvSpPr>
            <a:spLocks noGrp="1"/>
          </p:cNvSpPr>
          <p:nvPr>
            <p:ph type="sldNum" sz="quarter" idx="12"/>
          </p:nvPr>
        </p:nvSpPr>
        <p:spPr>
          <a:noFill/>
        </p:spPr>
        <p:txBody>
          <a:bodyPr/>
          <a:lstStyle/>
          <a:p>
            <a:r>
              <a:rPr lang="en-US"/>
              <a:t>Page </a:t>
            </a:r>
            <a:fld id="{DFB26626-4DA8-4C55-8E34-4BB5528815E3}" type="slidenum">
              <a:rPr lang="en-US"/>
              <a:pPr/>
              <a:t>2</a:t>
            </a:fld>
            <a:endParaRPr lang="en-US"/>
          </a:p>
        </p:txBody>
      </p:sp>
      <p:sp>
        <p:nvSpPr>
          <p:cNvPr id="18438" name="Rectangle 3" descr="Rectangle: Click to edit Master text styles&#10;Second level&#10;Third level&#10;Fourth level&#10;Fifth level"/>
          <p:cNvSpPr>
            <a:spLocks noGrp="1" noChangeArrowheads="1"/>
          </p:cNvSpPr>
          <p:nvPr>
            <p:ph sz="quarter" idx="1"/>
          </p:nvPr>
        </p:nvSpPr>
        <p:spPr/>
        <p:txBody>
          <a:bodyPr/>
          <a:lstStyle/>
          <a:p>
            <a:pPr eaLnBrk="1" hangingPunct="1"/>
            <a:endParaRPr lang="en-US" smtClean="0"/>
          </a:p>
          <a:p>
            <a:pPr eaLnBrk="1" hangingPunct="1"/>
            <a:r>
              <a:rPr lang="en-US" smtClean="0"/>
              <a:t>A </a:t>
            </a:r>
            <a:r>
              <a:rPr lang="en-US" smtClean="0">
                <a:solidFill>
                  <a:srgbClr val="FF0000"/>
                </a:solidFill>
              </a:rPr>
              <a:t>class</a:t>
            </a:r>
            <a:r>
              <a:rPr lang="en-US" smtClean="0"/>
              <a:t> could be considered as a </a:t>
            </a:r>
            <a:r>
              <a:rPr lang="en-US" smtClean="0">
                <a:solidFill>
                  <a:srgbClr val="FF0000"/>
                </a:solidFill>
              </a:rPr>
              <a:t>set of</a:t>
            </a:r>
            <a:r>
              <a:rPr lang="en-US" smtClean="0"/>
              <a:t> </a:t>
            </a:r>
            <a:r>
              <a:rPr lang="en-US" smtClean="0">
                <a:solidFill>
                  <a:srgbClr val="FF0000"/>
                </a:solidFill>
              </a:rPr>
              <a:t>objects</a:t>
            </a:r>
            <a:r>
              <a:rPr lang="en-US" smtClean="0"/>
              <a:t> having the </a:t>
            </a:r>
            <a:r>
              <a:rPr lang="en-US" smtClean="0">
                <a:solidFill>
                  <a:schemeClr val="tx2"/>
                </a:solidFill>
              </a:rPr>
              <a:t>same</a:t>
            </a:r>
            <a:r>
              <a:rPr lang="en-US" smtClean="0"/>
              <a:t> </a:t>
            </a:r>
            <a:r>
              <a:rPr lang="en-US" smtClean="0">
                <a:solidFill>
                  <a:schemeClr val="tx2"/>
                </a:solidFill>
              </a:rPr>
              <a:t>characteristics</a:t>
            </a:r>
            <a:r>
              <a:rPr lang="en-US" smtClean="0"/>
              <a:t> and </a:t>
            </a:r>
            <a:r>
              <a:rPr lang="en-US" smtClean="0">
                <a:solidFill>
                  <a:schemeClr val="tx2"/>
                </a:solidFill>
              </a:rPr>
              <a:t>behavior</a:t>
            </a:r>
            <a:r>
              <a:rPr lang="en-US" smtClean="0"/>
              <a:t>.</a:t>
            </a:r>
          </a:p>
          <a:p>
            <a:pPr eaLnBrk="1" hangingPunct="1"/>
            <a:r>
              <a:rPr lang="en-US" smtClean="0"/>
              <a:t>An </a:t>
            </a:r>
            <a:r>
              <a:rPr lang="en-US" smtClean="0">
                <a:solidFill>
                  <a:srgbClr val="FF0000"/>
                </a:solidFill>
              </a:rPr>
              <a:t>object</a:t>
            </a:r>
            <a:r>
              <a:rPr lang="en-US" smtClean="0"/>
              <a:t> is an </a:t>
            </a:r>
            <a:r>
              <a:rPr lang="en-US" smtClean="0">
                <a:solidFill>
                  <a:srgbClr val="FF0000"/>
                </a:solidFill>
              </a:rPr>
              <a:t>instance of</a:t>
            </a:r>
            <a:r>
              <a:rPr lang="en-US" smtClean="0"/>
              <a:t> a </a:t>
            </a:r>
            <a:r>
              <a:rPr lang="en-US" smtClean="0">
                <a:solidFill>
                  <a:srgbClr val="FF0000"/>
                </a:solidFill>
              </a:rPr>
              <a:t>class</a:t>
            </a:r>
            <a:r>
              <a:rPr lang="en-US" smtClean="0"/>
              <a:t>.</a:t>
            </a:r>
            <a:endParaRPr lang="en-US" smtClean="0">
              <a:solidFill>
                <a:srgbClr val="FF0000"/>
              </a:solidFill>
            </a:endParaRPr>
          </a:p>
          <a:p>
            <a:pPr eaLnBrk="1" hangingPunct="1"/>
            <a:endParaRPr lang="en-GB" smtClean="0">
              <a:solidFill>
                <a:srgbClr val="FF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Date Placeholder 4"/>
          <p:cNvSpPr>
            <a:spLocks noGrp="1"/>
          </p:cNvSpPr>
          <p:nvPr>
            <p:ph type="dt" sz="half" idx="10"/>
          </p:nvPr>
        </p:nvSpPr>
        <p:spPr>
          <a:noFill/>
        </p:spPr>
        <p:txBody>
          <a:bodyPr/>
          <a:lstStyle/>
          <a:p>
            <a:r>
              <a:rPr lang="en-US"/>
              <a:t>Introduction to OOP</a:t>
            </a:r>
          </a:p>
        </p:txBody>
      </p:sp>
      <p:sp>
        <p:nvSpPr>
          <p:cNvPr id="3076" name="Footer Placeholder 5"/>
          <p:cNvSpPr>
            <a:spLocks noGrp="1"/>
          </p:cNvSpPr>
          <p:nvPr>
            <p:ph type="ftr" sz="quarter" idx="11"/>
          </p:nvPr>
        </p:nvSpPr>
        <p:spPr>
          <a:noFill/>
        </p:spPr>
        <p:txBody>
          <a:bodyPr/>
          <a:lstStyle/>
          <a:p>
            <a:r>
              <a:rPr lang="en-US"/>
              <a:t>Dr. S. GANNOUNI &amp; Dr.  A. TOUIR</a:t>
            </a:r>
          </a:p>
        </p:txBody>
      </p:sp>
      <p:sp>
        <p:nvSpPr>
          <p:cNvPr id="3077" name="Slide Number Placeholder 6"/>
          <p:cNvSpPr>
            <a:spLocks noGrp="1"/>
          </p:cNvSpPr>
          <p:nvPr>
            <p:ph type="sldNum" sz="quarter" idx="12"/>
          </p:nvPr>
        </p:nvSpPr>
        <p:spPr>
          <a:noFill/>
        </p:spPr>
        <p:txBody>
          <a:bodyPr/>
          <a:lstStyle/>
          <a:p>
            <a:r>
              <a:rPr lang="en-US"/>
              <a:t>Page </a:t>
            </a:r>
            <a:fld id="{4D30870A-4E9B-424A-90C3-99F092EC422C}" type="slidenum">
              <a:rPr lang="en-US"/>
              <a:pPr/>
              <a:t>20</a:t>
            </a:fld>
            <a:endParaRPr lang="en-US"/>
          </a:p>
        </p:txBody>
      </p:sp>
      <p:graphicFrame>
        <p:nvGraphicFramePr>
          <p:cNvPr id="3074" name="Object 7"/>
          <p:cNvGraphicFramePr>
            <a:graphicFrameLocks noChangeAspect="1"/>
          </p:cNvGraphicFramePr>
          <p:nvPr>
            <p:ph sz="quarter" idx="1"/>
          </p:nvPr>
        </p:nvGraphicFramePr>
        <p:xfrm>
          <a:off x="7086600" y="2449513"/>
          <a:ext cx="1924050" cy="998537"/>
        </p:xfrm>
        <a:graphic>
          <a:graphicData uri="http://schemas.openxmlformats.org/presentationml/2006/ole">
            <p:oleObj spid="_x0000_s5122" name="Visio" r:id="rId3" imgW="1043635" imgH="541630" progId="">
              <p:embed/>
            </p:oleObj>
          </a:graphicData>
        </a:graphic>
      </p:graphicFrame>
      <p:sp>
        <p:nvSpPr>
          <p:cNvPr id="202754" name="Rectangle 2"/>
          <p:cNvSpPr>
            <a:spLocks noChangeArrowheads="1"/>
          </p:cNvSpPr>
          <p:nvPr/>
        </p:nvSpPr>
        <p:spPr bwMode="auto">
          <a:xfrm>
            <a:off x="304800" y="2209800"/>
            <a:ext cx="8534400" cy="40386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202755" name="Rectangle 3"/>
          <p:cNvSpPr>
            <a:spLocks noChangeArrowheads="1"/>
          </p:cNvSpPr>
          <p:nvPr/>
        </p:nvSpPr>
        <p:spPr bwMode="auto">
          <a:xfrm>
            <a:off x="323528" y="188640"/>
            <a:ext cx="6553200" cy="1828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3080" name="Rectangle 4"/>
          <p:cNvSpPr>
            <a:spLocks noChangeArrowheads="1"/>
          </p:cNvSpPr>
          <p:nvPr/>
        </p:nvSpPr>
        <p:spPr bwMode="auto">
          <a:xfrm>
            <a:off x="609600" y="292100"/>
            <a:ext cx="5257800" cy="1790700"/>
          </a:xfrm>
          <a:prstGeom prst="rect">
            <a:avLst/>
          </a:prstGeom>
          <a:noFill/>
          <a:ln w="9525">
            <a:noFill/>
            <a:miter lim="800000"/>
            <a:headEnd/>
            <a:tailEnd/>
          </a:ln>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class</a:t>
            </a:r>
            <a:r>
              <a:rPr lang="en-US" sz="1400">
                <a:solidFill>
                  <a:srgbClr val="000000"/>
                </a:solidFill>
                <a:latin typeface="Courier New" pitchFamily="49" charset="0"/>
                <a:ea typeface="ＭＳ Ｐゴシック" pitchFamily="34" charset="-128"/>
              </a:rPr>
              <a:t> Course </a:t>
            </a: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attributes</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a:t>
            </a:r>
            <a:r>
              <a:rPr lang="en-US" sz="1400">
                <a:solidFill>
                  <a:srgbClr val="000000"/>
                </a:solidFill>
                <a:latin typeface="Courier New" pitchFamily="49" charset="0"/>
                <a:ea typeface="ＭＳ Ｐゴシック" pitchFamily="34" charset="-128"/>
              </a:rPr>
              <a:t> String studentName;</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a:t>
            </a:r>
            <a:r>
              <a:rPr lang="en-US" sz="1400">
                <a:solidFill>
                  <a:srgbClr val="000000"/>
                </a:solidFill>
                <a:latin typeface="Courier New" pitchFamily="49" charset="0"/>
                <a:ea typeface="ＭＳ Ｐゴシック" pitchFamily="34" charset="-128"/>
              </a:rPr>
              <a:t> String courseCode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a:t>
            </a: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static</a:t>
            </a:r>
            <a:r>
              <a:rPr lang="en-US" sz="1400">
                <a:solidFill>
                  <a:srgbClr val="000000"/>
                </a:solidFill>
                <a:latin typeface="Courier New" pitchFamily="49" charset="0"/>
                <a:ea typeface="ＭＳ Ｐゴシック" pitchFamily="34" charset="-128"/>
              </a:rPr>
              <a:t> int studentNumber;</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FF0000"/>
              </a:solidFill>
              <a:latin typeface="Courier New" pitchFamily="49" charset="0"/>
              <a:ea typeface="ＭＳ Ｐゴシック" pitchFamily="34" charset="-128"/>
            </a:endParaRPr>
          </a:p>
          <a:p>
            <a:pPr>
              <a:lnSpc>
                <a:spcPct val="80000"/>
              </a:lnSpc>
              <a:tabLst>
                <a:tab pos="457200" algn="l"/>
              </a:tabLst>
            </a:pPr>
            <a:endParaRPr lang="en-US" sz="1400">
              <a:latin typeface="Courier New" pitchFamily="49" charset="0"/>
              <a:ea typeface="ＭＳ Ｐゴシック" pitchFamily="34" charset="-128"/>
            </a:endParaRPr>
          </a:p>
        </p:txBody>
      </p:sp>
      <p:sp>
        <p:nvSpPr>
          <p:cNvPr id="3081" name="Rectangle 5"/>
          <p:cNvSpPr>
            <a:spLocks noChangeArrowheads="1"/>
          </p:cNvSpPr>
          <p:nvPr/>
        </p:nvSpPr>
        <p:spPr bwMode="auto">
          <a:xfrm>
            <a:off x="457200" y="2292350"/>
            <a:ext cx="8458200" cy="4031873"/>
          </a:xfrm>
          <a:prstGeom prst="rect">
            <a:avLst/>
          </a:prstGeom>
          <a:noFill/>
          <a:ln w="9525">
            <a:noFill/>
            <a:miter lim="800000"/>
            <a:headEnd/>
            <a:tailEnd/>
          </a:ln>
        </p:spPr>
        <p:txBody>
          <a:bodyPr>
            <a:spAutoFit/>
          </a:bodyPr>
          <a:lstStyle/>
          <a:p>
            <a:r>
              <a:rPr lang="en-US" sz="1400" dirty="0">
                <a:solidFill>
                  <a:srgbClr val="0000FF"/>
                </a:solidFill>
                <a:latin typeface="Courier New" pitchFamily="49" charset="0"/>
                <a:cs typeface="Courier New" pitchFamily="49" charset="0"/>
              </a:rPr>
              <a:t>public class</a:t>
            </a:r>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CourseRegistration</a:t>
            </a:r>
            <a:r>
              <a:rPr lang="en-US" sz="1400" dirty="0">
                <a:solidFill>
                  <a:srgbClr val="000000"/>
                </a:solidFill>
                <a:latin typeface="Courier New" pitchFamily="49" charset="0"/>
                <a:cs typeface="Courier New" pitchFamily="49" charset="0"/>
              </a:rPr>
              <a:t> </a:t>
            </a:r>
            <a:r>
              <a:rPr lang="en-US" sz="1400" dirty="0">
                <a:solidFill>
                  <a:srgbClr val="FF0000"/>
                </a:solidFill>
                <a:latin typeface="Courier New" pitchFamily="49" charset="0"/>
                <a:cs typeface="Courier New" pitchFamily="49" charset="0"/>
              </a:rPr>
              <a:t>{</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a:t>
            </a:r>
            <a:r>
              <a:rPr lang="en-US" sz="1400" dirty="0">
                <a:solidFill>
                  <a:srgbClr val="0000FF"/>
                </a:solidFill>
                <a:latin typeface="Courier New" pitchFamily="49" charset="0"/>
                <a:cs typeface="Courier New" pitchFamily="49" charset="0"/>
              </a:rPr>
              <a:t>public static void</a:t>
            </a:r>
            <a:r>
              <a:rPr lang="en-US" sz="1400" dirty="0">
                <a:solidFill>
                  <a:srgbClr val="000000"/>
                </a:solidFill>
                <a:latin typeface="Courier New" pitchFamily="49" charset="0"/>
                <a:cs typeface="Courier New" pitchFamily="49" charset="0"/>
              </a:rPr>
              <a:t> main</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String</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args</a:t>
            </a:r>
            <a:r>
              <a:rPr lang="en-US" sz="1400" dirty="0">
                <a:solidFill>
                  <a:srgbClr val="FF0000"/>
                </a:solidFill>
                <a:latin typeface="Courier New" pitchFamily="49" charset="0"/>
                <a:cs typeface="Courier New" pitchFamily="49" charset="0"/>
              </a:rPr>
              <a:t>) { </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Course course1, course2;</a:t>
            </a:r>
          </a:p>
          <a:p>
            <a:r>
              <a:rPr lang="en-US" sz="1400" dirty="0">
                <a:solidFill>
                  <a:srgbClr val="00FF00"/>
                </a:solidFill>
                <a:latin typeface="Courier New" pitchFamily="49" charset="0"/>
                <a:cs typeface="Courier New" pitchFamily="49" charset="0"/>
              </a:rPr>
              <a:t>//Create and assign values to course1</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a:t>
            </a:r>
            <a:r>
              <a:rPr lang="en-US" sz="1400" dirty="0">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Course</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r>
              <a:rPr lang="en-US" sz="1400" dirty="0" err="1">
                <a:solidFill>
                  <a:schemeClr val="tx2"/>
                </a:solidFill>
                <a:latin typeface="Courier New" pitchFamily="49" charset="0"/>
                <a:cs typeface="Courier New" pitchFamily="49" charset="0"/>
              </a:rPr>
              <a:t>Course.studentNumber</a:t>
            </a:r>
            <a:r>
              <a:rPr lang="en-US" sz="1400" dirty="0">
                <a:solidFill>
                  <a:schemeClr val="tx2"/>
                </a:solidFill>
                <a:latin typeface="Courier New" pitchFamily="49" charset="0"/>
                <a:cs typeface="Courier New" pitchFamily="49" charset="0"/>
              </a:rPr>
              <a:t> = 1;</a:t>
            </a:r>
            <a:r>
              <a:rPr lang="en-US" sz="1400" dirty="0">
                <a:solidFill>
                  <a:srgbClr val="000000"/>
                </a:solidFill>
                <a:latin typeface="Courier New" pitchFamily="49" charset="0"/>
                <a:cs typeface="Courier New" pitchFamily="49" charset="0"/>
              </a:rPr>
              <a:t>  </a:t>
            </a:r>
            <a:endParaRPr lang="en-US" sz="1400" dirty="0">
              <a:solidFill>
                <a:srgbClr val="00FF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course1.courseCode=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String</a:t>
            </a:r>
            <a:r>
              <a:rPr lang="en-US" sz="1400" dirty="0" smtClean="0">
                <a:solidFill>
                  <a:srgbClr val="000000"/>
                </a:solidFill>
                <a:latin typeface="Courier New" pitchFamily="49" charset="0"/>
                <a:cs typeface="Courier New" pitchFamily="49" charset="0"/>
              </a:rPr>
              <a:t>(“CT1513“);</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course1.studentName</a:t>
            </a:r>
            <a:r>
              <a:rPr lang="en-US" sz="1400" dirty="0">
                <a:solidFill>
                  <a:srgbClr val="0000FF"/>
                </a:solidFill>
                <a:latin typeface="Courier New" pitchFamily="49" charset="0"/>
                <a:cs typeface="Courier New" pitchFamily="49" charset="0"/>
              </a:rPr>
              <a:t>= new</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String</a:t>
            </a:r>
            <a:r>
              <a:rPr lang="en-US" sz="1400" dirty="0" smtClean="0">
                <a:solidFill>
                  <a:srgbClr val="FF0000"/>
                </a:solidFill>
                <a:latin typeface="Courier New" pitchFamily="49" charset="0"/>
                <a:cs typeface="Courier New" pitchFamily="49" charset="0"/>
              </a:rPr>
              <a:t>(</a:t>
            </a:r>
            <a:r>
              <a:rPr lang="en-US" sz="1400" dirty="0" smtClean="0">
                <a:solidFill>
                  <a:srgbClr val="007F7F"/>
                </a:solidFill>
                <a:latin typeface="Courier New" pitchFamily="49" charset="0"/>
                <a:cs typeface="Courier New" pitchFamily="49" charset="0"/>
              </a:rPr>
              <a:t>“Sara </a:t>
            </a:r>
            <a:r>
              <a:rPr lang="en-US" sz="1400" dirty="0" err="1">
                <a:solidFill>
                  <a:srgbClr val="007F7F"/>
                </a:solidFill>
                <a:latin typeface="Courier New" pitchFamily="49" charset="0"/>
                <a:cs typeface="Courier New" pitchFamily="49" charset="0"/>
              </a:rPr>
              <a:t>AlKebir</a:t>
            </a:r>
            <a:r>
              <a:rPr lang="en-US" sz="1400" dirty="0">
                <a:solidFill>
                  <a:srgbClr val="007F7F"/>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a:t>
            </a:r>
          </a:p>
          <a:p>
            <a:r>
              <a:rPr lang="en-US" sz="1400" dirty="0">
                <a:solidFill>
                  <a:srgbClr val="00FF00"/>
                </a:solidFill>
                <a:latin typeface="Courier New" pitchFamily="49" charset="0"/>
                <a:cs typeface="Courier New" pitchFamily="49" charset="0"/>
              </a:rPr>
              <a:t>//Create and assign values to course2</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course2 =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Course</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r>
              <a:rPr lang="en-US" sz="1400" dirty="0" err="1">
                <a:solidFill>
                  <a:schemeClr val="tx2"/>
                </a:solidFill>
                <a:latin typeface="Courier New" pitchFamily="49" charset="0"/>
                <a:cs typeface="Courier New" pitchFamily="49" charset="0"/>
              </a:rPr>
              <a:t>Course.studentNumber</a:t>
            </a:r>
            <a:r>
              <a:rPr lang="en-US" sz="1400" dirty="0">
                <a:solidFill>
                  <a:schemeClr val="tx2"/>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endParaRPr lang="en-US" sz="1400" dirty="0">
              <a:solidFill>
                <a:srgbClr val="00FF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course2.courseCode=</a:t>
            </a:r>
            <a:r>
              <a:rPr lang="en-US" sz="1400" dirty="0">
                <a:solidFill>
                  <a:srgbClr val="0000FF"/>
                </a:solidFill>
                <a:latin typeface="Courier New" pitchFamily="49" charset="0"/>
                <a:cs typeface="Courier New" pitchFamily="49" charset="0"/>
              </a:rPr>
              <a:t> new</a:t>
            </a:r>
            <a:r>
              <a:rPr lang="en-US" sz="1400" dirty="0">
                <a:solidFill>
                  <a:srgbClr val="000000"/>
                </a:solidFill>
                <a:latin typeface="Courier New" pitchFamily="49" charset="0"/>
                <a:cs typeface="Courier New" pitchFamily="49" charset="0"/>
              </a:rPr>
              <a:t> String(“CSC107“);</a:t>
            </a:r>
          </a:p>
          <a:p>
            <a:r>
              <a:rPr lang="en-US" sz="1400" dirty="0">
                <a:solidFill>
                  <a:srgbClr val="000000"/>
                </a:solidFill>
                <a:latin typeface="Courier New" pitchFamily="49" charset="0"/>
                <a:cs typeface="Courier New" pitchFamily="49" charset="0"/>
              </a:rPr>
              <a:t>         course2.studentName=</a:t>
            </a:r>
            <a:r>
              <a:rPr lang="en-US" sz="1400" dirty="0">
                <a:solidFill>
                  <a:srgbClr val="0000FF"/>
                </a:solidFill>
                <a:latin typeface="Courier New" pitchFamily="49" charset="0"/>
                <a:cs typeface="Courier New" pitchFamily="49" charset="0"/>
              </a:rPr>
              <a:t> new</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String</a:t>
            </a:r>
            <a:r>
              <a:rPr lang="en-US" sz="1400" dirty="0" smtClean="0">
                <a:solidFill>
                  <a:srgbClr val="FF0000"/>
                </a:solidFill>
                <a:latin typeface="Courier New" pitchFamily="49" charset="0"/>
                <a:cs typeface="Courier New" pitchFamily="49" charset="0"/>
              </a:rPr>
              <a:t>(</a:t>
            </a:r>
            <a:r>
              <a:rPr lang="en-US" sz="1400" dirty="0" smtClean="0">
                <a:solidFill>
                  <a:srgbClr val="007F7F"/>
                </a:solidFill>
                <a:latin typeface="Courier New" pitchFamily="49" charset="0"/>
                <a:cs typeface="Courier New" pitchFamily="49" charset="0"/>
              </a:rPr>
              <a:t>“</a:t>
            </a:r>
            <a:r>
              <a:rPr lang="en-US" sz="1400" dirty="0" err="1" smtClean="0">
                <a:solidFill>
                  <a:srgbClr val="007F7F"/>
                </a:solidFill>
                <a:latin typeface="Courier New" pitchFamily="49" charset="0"/>
                <a:cs typeface="Courier New" pitchFamily="49" charset="0"/>
              </a:rPr>
              <a:t>Maha</a:t>
            </a:r>
            <a:r>
              <a:rPr lang="en-US" sz="1400" dirty="0" smtClean="0">
                <a:solidFill>
                  <a:srgbClr val="007F7F"/>
                </a:solidFill>
                <a:latin typeface="Courier New" pitchFamily="49" charset="0"/>
                <a:cs typeface="Courier New" pitchFamily="49" charset="0"/>
              </a:rPr>
              <a:t> </a:t>
            </a:r>
            <a:r>
              <a:rPr lang="en-US" sz="1400" dirty="0" err="1" smtClean="0">
                <a:solidFill>
                  <a:srgbClr val="007F7F"/>
                </a:solidFill>
                <a:latin typeface="Courier New" pitchFamily="49" charset="0"/>
                <a:cs typeface="Courier New" pitchFamily="49" charset="0"/>
              </a:rPr>
              <a:t>AlSaad</a:t>
            </a:r>
            <a:r>
              <a:rPr lang="en-US" sz="1400" dirty="0" smtClean="0">
                <a:solidFill>
                  <a:srgbClr val="007F7F"/>
                </a:solidFill>
                <a:latin typeface="Courier New" pitchFamily="49" charset="0"/>
                <a:cs typeface="Courier New" pitchFamily="49" charset="0"/>
              </a:rPr>
              <a:t> “)</a:t>
            </a:r>
            <a:r>
              <a:rPr lang="en-US" sz="1400" dirty="0" smtClean="0">
                <a:solidFill>
                  <a:srgbClr val="000000"/>
                </a:solidFill>
                <a:latin typeface="Courier New" pitchFamily="49" charset="0"/>
                <a:cs typeface="Courier New" pitchFamily="49" charset="0"/>
              </a:rPr>
              <a:t>;</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System.out.println</a:t>
            </a:r>
            <a:r>
              <a:rPr lang="en-US" sz="1400" dirty="0">
                <a:solidFill>
                  <a:srgbClr val="000000"/>
                </a:solidFill>
                <a:latin typeface="Courier New" pitchFamily="49" charset="0"/>
                <a:cs typeface="Courier New" pitchFamily="49" charset="0"/>
              </a:rPr>
              <a:t>(course1.studentName</a:t>
            </a:r>
            <a:r>
              <a:rPr lang="en-US" dirty="0">
                <a:latin typeface="Comic Sans MS" pitchFamily="66" charset="0"/>
              </a:rPr>
              <a:t> </a:t>
            </a:r>
            <a:r>
              <a:rPr lang="en-US" sz="1400" dirty="0">
                <a:solidFill>
                  <a:srgbClr val="000000"/>
                </a:solidFill>
                <a:latin typeface="Courier New" pitchFamily="49" charset="0"/>
                <a:cs typeface="Courier New" pitchFamily="49" charset="0"/>
              </a:rPr>
              <a:t>+ </a:t>
            </a:r>
            <a:r>
              <a:rPr lang="en-US" sz="1400" dirty="0">
                <a:solidFill>
                  <a:srgbClr val="007F7F"/>
                </a:solidFill>
                <a:latin typeface="Courier New" pitchFamily="49" charset="0"/>
                <a:cs typeface="Courier New" pitchFamily="49" charset="0"/>
              </a:rPr>
              <a:t>" has the course “+</a:t>
            </a:r>
          </a:p>
          <a:p>
            <a:r>
              <a:rPr lang="en-US" sz="1400" dirty="0">
                <a:solidFill>
                  <a:srgbClr val="007F7F"/>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course1.courseCode + “ ” + </a:t>
            </a:r>
            <a:r>
              <a:rPr lang="en-US" sz="1400" dirty="0">
                <a:solidFill>
                  <a:srgbClr val="FF0000"/>
                </a:solidFill>
                <a:latin typeface="Courier New" pitchFamily="49" charset="0"/>
                <a:cs typeface="Courier New" pitchFamily="49" charset="0"/>
              </a:rPr>
              <a:t>course1.studentNumber)</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System.out.println</a:t>
            </a:r>
            <a:r>
              <a:rPr lang="en-US" sz="1400" dirty="0">
                <a:solidFill>
                  <a:srgbClr val="000000"/>
                </a:solidFill>
                <a:latin typeface="Courier New" pitchFamily="49" charset="0"/>
                <a:cs typeface="Courier New" pitchFamily="49" charset="0"/>
              </a:rPr>
              <a:t>(course2.studentName + </a:t>
            </a:r>
            <a:r>
              <a:rPr lang="en-US" sz="1400" dirty="0">
                <a:solidFill>
                  <a:srgbClr val="007F7F"/>
                </a:solidFill>
                <a:latin typeface="Courier New" pitchFamily="49" charset="0"/>
                <a:cs typeface="Courier New" pitchFamily="49" charset="0"/>
              </a:rPr>
              <a:t>" has the course “+ </a:t>
            </a:r>
          </a:p>
          <a:p>
            <a:r>
              <a:rPr lang="en-US" sz="1400" dirty="0">
                <a:solidFill>
                  <a:srgbClr val="007F7F"/>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course2.courseCode + “ ” + </a:t>
            </a:r>
            <a:r>
              <a:rPr lang="en-US" sz="1400" dirty="0">
                <a:solidFill>
                  <a:srgbClr val="FF0000"/>
                </a:solidFill>
                <a:latin typeface="Courier New" pitchFamily="49" charset="0"/>
                <a:cs typeface="Courier New" pitchFamily="49" charset="0"/>
              </a:rPr>
              <a:t>course2.studentNumber)</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a:t>
            </a:r>
            <a:r>
              <a:rPr lang="en-US" sz="1400" dirty="0">
                <a:solidFill>
                  <a:srgbClr val="FF0000"/>
                </a:solidFill>
                <a:latin typeface="Courier New" pitchFamily="49" charset="0"/>
                <a:cs typeface="Courier New" pitchFamily="49" charset="0"/>
              </a:rPr>
              <a:t>}</a:t>
            </a:r>
          </a:p>
          <a:p>
            <a:r>
              <a:rPr lang="en-US" sz="1400" dirty="0">
                <a:solidFill>
                  <a:srgbClr val="FF0000"/>
                </a:solidFill>
                <a:latin typeface="Courier New" pitchFamily="49" charset="0"/>
                <a:cs typeface="Courier New" pitchFamily="49" charset="0"/>
              </a:rPr>
              <a:t>}</a:t>
            </a:r>
          </a:p>
          <a:p>
            <a:endParaRPr lang="en-US" sz="1400" dirty="0">
              <a:solidFill>
                <a:srgbClr val="000000"/>
              </a:solidFill>
              <a:latin typeface="Courier New" pitchFamily="49" charset="0"/>
              <a:cs typeface="Courier New" pitchFamily="49" charset="0"/>
            </a:endParaRPr>
          </a:p>
        </p:txBody>
      </p:sp>
      <p:pic>
        <p:nvPicPr>
          <p:cNvPr id="5123" name="Picture 3"/>
          <p:cNvPicPr>
            <a:picLocks noChangeAspect="1" noChangeArrowheads="1"/>
          </p:cNvPicPr>
          <p:nvPr/>
        </p:nvPicPr>
        <p:blipFill>
          <a:blip r:embed="rId4" cstate="print"/>
          <a:srcRect/>
          <a:stretch>
            <a:fillRect/>
          </a:stretch>
        </p:blipFill>
        <p:spPr bwMode="auto">
          <a:xfrm>
            <a:off x="179512" y="0"/>
            <a:ext cx="4972100" cy="1988840"/>
          </a:xfrm>
          <a:prstGeom prst="rect">
            <a:avLst/>
          </a:prstGeom>
          <a:noFill/>
          <a:ln w="9525">
            <a:noFill/>
            <a:miter lim="800000"/>
            <a:headEnd/>
            <a:tailEnd/>
          </a:ln>
        </p:spPr>
      </p:pic>
      <p:pic>
        <p:nvPicPr>
          <p:cNvPr id="5124" name="Picture 4"/>
          <p:cNvPicPr>
            <a:picLocks noChangeAspect="1" noChangeArrowheads="1"/>
          </p:cNvPicPr>
          <p:nvPr/>
        </p:nvPicPr>
        <p:blipFill>
          <a:blip r:embed="rId5" cstate="print"/>
          <a:srcRect/>
          <a:stretch>
            <a:fillRect/>
          </a:stretch>
        </p:blipFill>
        <p:spPr bwMode="auto">
          <a:xfrm>
            <a:off x="120160" y="2060848"/>
            <a:ext cx="9023840" cy="44644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output</a:t>
            </a:r>
            <a:endParaRPr lang="en-GB" dirty="0"/>
          </a:p>
        </p:txBody>
      </p:sp>
      <p:sp>
        <p:nvSpPr>
          <p:cNvPr id="3" name="Content Placeholder 2"/>
          <p:cNvSpPr>
            <a:spLocks noGrp="1"/>
          </p:cNvSpPr>
          <p:nvPr>
            <p:ph sz="quarter" idx="1"/>
          </p:nvPr>
        </p:nvSpPr>
        <p:spPr/>
        <p:txBody>
          <a:bodyPr/>
          <a:lstStyle/>
          <a:p>
            <a:endParaRPr lang="en-GB"/>
          </a:p>
        </p:txBody>
      </p:sp>
      <p:sp>
        <p:nvSpPr>
          <p:cNvPr id="4" name="Content Placeholder 3"/>
          <p:cNvSpPr>
            <a:spLocks noGrp="1"/>
          </p:cNvSpPr>
          <p:nvPr>
            <p:ph sz="quarter" idx="2"/>
          </p:nvPr>
        </p:nvSpPr>
        <p:spPr/>
        <p:txBody>
          <a:bodyPr/>
          <a:lstStyle/>
          <a:p>
            <a:endParaRPr lang="en-GB"/>
          </a:p>
        </p:txBody>
      </p:sp>
      <p:pic>
        <p:nvPicPr>
          <p:cNvPr id="41986" name="Picture 2"/>
          <p:cNvPicPr>
            <a:picLocks noChangeAspect="1" noChangeArrowheads="1"/>
          </p:cNvPicPr>
          <p:nvPr/>
        </p:nvPicPr>
        <p:blipFill>
          <a:blip r:embed="rId2" cstate="print"/>
          <a:srcRect/>
          <a:stretch>
            <a:fillRect/>
          </a:stretch>
        </p:blipFill>
        <p:spPr bwMode="auto">
          <a:xfrm>
            <a:off x="395536" y="2060848"/>
            <a:ext cx="8036453" cy="2265784"/>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09600" y="152400"/>
            <a:ext cx="7772400" cy="838200"/>
          </a:xfrm>
        </p:spPr>
        <p:txBody>
          <a:bodyPr/>
          <a:lstStyle/>
          <a:p>
            <a:r>
              <a:rPr lang="en-US" i="1"/>
              <a:t>public</a:t>
            </a:r>
            <a:r>
              <a:rPr lang="en-US"/>
              <a:t> and </a:t>
            </a:r>
            <a:r>
              <a:rPr lang="en-US" i="1"/>
              <a:t>private</a:t>
            </a:r>
            <a:r>
              <a:rPr lang="en-US"/>
              <a:t> modifiers</a:t>
            </a:r>
          </a:p>
        </p:txBody>
      </p:sp>
      <p:sp>
        <p:nvSpPr>
          <p:cNvPr id="5" name="Slide Number Placeholder 5"/>
          <p:cNvSpPr>
            <a:spLocks noGrp="1"/>
          </p:cNvSpPr>
          <p:nvPr>
            <p:ph type="sldNum" sz="quarter" idx="12"/>
          </p:nvPr>
        </p:nvSpPr>
        <p:spPr/>
        <p:txBody>
          <a:bodyPr/>
          <a:lstStyle/>
          <a:p>
            <a:fld id="{06F486C7-74E1-496A-B8CD-9115F17A41F7}" type="slidenum">
              <a:rPr lang="en-US"/>
              <a:pPr/>
              <a:t>22</a:t>
            </a:fld>
            <a:endParaRPr lang="en-US"/>
          </a:p>
        </p:txBody>
      </p:sp>
      <p:sp>
        <p:nvSpPr>
          <p:cNvPr id="13315" name="Rectangle 3"/>
          <p:cNvSpPr>
            <a:spLocks noGrp="1" noChangeArrowheads="1"/>
          </p:cNvSpPr>
          <p:nvPr>
            <p:ph sz="quarter" idx="1"/>
          </p:nvPr>
        </p:nvSpPr>
        <p:spPr>
          <a:xfrm>
            <a:off x="762000" y="1524000"/>
            <a:ext cx="8305800" cy="4572000"/>
          </a:xfrm>
        </p:spPr>
        <p:txBody>
          <a:bodyPr/>
          <a:lstStyle/>
          <a:p>
            <a:pPr>
              <a:lnSpc>
                <a:spcPct val="80000"/>
              </a:lnSpc>
            </a:pPr>
            <a:r>
              <a:rPr lang="en-US" sz="2800"/>
              <a:t>Let’s consider a class </a:t>
            </a:r>
            <a:r>
              <a:rPr lang="en-US" sz="2800">
                <a:solidFill>
                  <a:srgbClr val="00CC99"/>
                </a:solidFill>
              </a:rPr>
              <a:t>X</a:t>
            </a:r>
            <a:r>
              <a:rPr lang="en-US" sz="2800"/>
              <a:t>.</a:t>
            </a:r>
          </a:p>
          <a:p>
            <a:pPr>
              <a:lnSpc>
                <a:spcPct val="80000"/>
              </a:lnSpc>
            </a:pPr>
            <a:r>
              <a:rPr lang="en-US" sz="2800"/>
              <a:t>Let’s consider </a:t>
            </a:r>
            <a:r>
              <a:rPr lang="en-US" sz="2800">
                <a:solidFill>
                  <a:srgbClr val="00CC99"/>
                </a:solidFill>
              </a:rPr>
              <a:t>Y</a:t>
            </a:r>
            <a:r>
              <a:rPr lang="en-US" sz="2800"/>
              <a:t> a </a:t>
            </a:r>
            <a:r>
              <a:rPr lang="en-US" sz="2800">
                <a:solidFill>
                  <a:srgbClr val="33CCCC"/>
                </a:solidFill>
              </a:rPr>
              <a:t>client class</a:t>
            </a:r>
            <a:r>
              <a:rPr lang="en-US" sz="2800"/>
              <a:t> of X. </a:t>
            </a:r>
          </a:p>
          <a:p>
            <a:pPr lvl="2">
              <a:lnSpc>
                <a:spcPct val="80000"/>
              </a:lnSpc>
            </a:pPr>
            <a:r>
              <a:rPr lang="en-US" sz="2000"/>
              <a:t>Y is a class that uses X.</a:t>
            </a:r>
          </a:p>
          <a:p>
            <a:pPr>
              <a:lnSpc>
                <a:spcPct val="80000"/>
              </a:lnSpc>
            </a:pPr>
            <a:r>
              <a:rPr lang="en-US" sz="2800">
                <a:solidFill>
                  <a:srgbClr val="00CC99"/>
                </a:solidFill>
              </a:rPr>
              <a:t>Attributes</a:t>
            </a:r>
            <a:r>
              <a:rPr lang="en-US" sz="2800"/>
              <a:t> (and methods) </a:t>
            </a:r>
            <a:r>
              <a:rPr lang="en-US" sz="2800">
                <a:solidFill>
                  <a:srgbClr val="00CC99"/>
                </a:solidFill>
              </a:rPr>
              <a:t>of X</a:t>
            </a:r>
            <a:r>
              <a:rPr lang="en-US" sz="2800"/>
              <a:t> declared with the </a:t>
            </a:r>
            <a:r>
              <a:rPr lang="en-US" sz="2800" i="1">
                <a:solidFill>
                  <a:schemeClr val="tx2"/>
                </a:solidFill>
              </a:rPr>
              <a:t>public</a:t>
            </a:r>
            <a:r>
              <a:rPr lang="en-US" sz="2800"/>
              <a:t> modifier </a:t>
            </a:r>
            <a:r>
              <a:rPr lang="en-US" sz="2800">
                <a:solidFill>
                  <a:schemeClr val="tx2"/>
                </a:solidFill>
              </a:rPr>
              <a:t>are accessible from instances of Y</a:t>
            </a:r>
            <a:r>
              <a:rPr lang="en-US" sz="2800"/>
              <a:t>.</a:t>
            </a:r>
          </a:p>
          <a:p>
            <a:pPr lvl="2">
              <a:lnSpc>
                <a:spcPct val="80000"/>
              </a:lnSpc>
            </a:pPr>
            <a:r>
              <a:rPr lang="en-US" sz="2000"/>
              <a:t>The public modifier does not guarantee the information hiding.</a:t>
            </a:r>
          </a:p>
          <a:p>
            <a:pPr>
              <a:lnSpc>
                <a:spcPct val="80000"/>
              </a:lnSpc>
            </a:pPr>
            <a:r>
              <a:rPr lang="en-US" sz="2800">
                <a:solidFill>
                  <a:srgbClr val="00CC99"/>
                </a:solidFill>
              </a:rPr>
              <a:t>Attributes </a:t>
            </a:r>
            <a:r>
              <a:rPr lang="en-US" sz="2800"/>
              <a:t>(and methods) </a:t>
            </a:r>
            <a:r>
              <a:rPr lang="en-US" sz="2800">
                <a:solidFill>
                  <a:srgbClr val="00CC99"/>
                </a:solidFill>
              </a:rPr>
              <a:t>of X</a:t>
            </a:r>
            <a:r>
              <a:rPr lang="en-US" sz="2800"/>
              <a:t> declared with the </a:t>
            </a:r>
            <a:r>
              <a:rPr lang="en-US" sz="2800">
                <a:solidFill>
                  <a:schemeClr val="tx2"/>
                </a:solidFill>
              </a:rPr>
              <a:t>private</a:t>
            </a:r>
            <a:r>
              <a:rPr lang="en-US" sz="2800"/>
              <a:t> modifier </a:t>
            </a:r>
            <a:r>
              <a:rPr lang="en-US" sz="2800">
                <a:solidFill>
                  <a:schemeClr val="tx2"/>
                </a:solidFill>
              </a:rPr>
              <a:t>are not accessible from instances of Y</a:t>
            </a:r>
            <a:r>
              <a:rPr lang="en-US" sz="2800"/>
              <a:t>.</a:t>
            </a:r>
          </a:p>
          <a:p>
            <a:pPr lvl="2">
              <a:lnSpc>
                <a:spcPct val="80000"/>
              </a:lnSpc>
            </a:pPr>
            <a:r>
              <a:rPr lang="en-US" sz="2000"/>
              <a:t>The private modifier guarantee the information hiding.</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5"/>
          <p:cNvSpPr>
            <a:spLocks noGrp="1"/>
          </p:cNvSpPr>
          <p:nvPr>
            <p:ph type="sldNum" sz="quarter" idx="12"/>
          </p:nvPr>
        </p:nvSpPr>
        <p:spPr/>
        <p:txBody>
          <a:bodyPr/>
          <a:lstStyle/>
          <a:p>
            <a:fld id="{8B10919F-4F4C-42E1-A21D-127EA110E493}" type="slidenum">
              <a:rPr lang="en-US"/>
              <a:pPr/>
              <a:t>23</a:t>
            </a:fld>
            <a:endParaRPr lang="en-US"/>
          </a:p>
        </p:txBody>
      </p:sp>
      <p:sp>
        <p:nvSpPr>
          <p:cNvPr id="14338" name="Rectangle 2"/>
          <p:cNvSpPr>
            <a:spLocks noChangeArrowheads="1"/>
          </p:cNvSpPr>
          <p:nvPr/>
        </p:nvSpPr>
        <p:spPr bwMode="auto">
          <a:xfrm>
            <a:off x="457200" y="762000"/>
            <a:ext cx="8382000" cy="762000"/>
          </a:xfrm>
          <a:prstGeom prst="rect">
            <a:avLst/>
          </a:prstGeom>
          <a:noFill/>
          <a:ln w="9525">
            <a:noFill/>
            <a:miter lim="800000"/>
            <a:headEnd/>
            <a:tailEnd/>
          </a:ln>
        </p:spPr>
        <p:txBody>
          <a:bodyPr anchor="b"/>
          <a:lstStyle/>
          <a:p>
            <a:pPr algn="ctr"/>
            <a:r>
              <a:rPr lang="en-US" sz="4400">
                <a:solidFill>
                  <a:schemeClr val="tx2"/>
                </a:solidFill>
              </a:rPr>
              <a:t>Accessibility from Inside</a:t>
            </a:r>
            <a:br>
              <a:rPr lang="en-US" sz="4400">
                <a:solidFill>
                  <a:schemeClr val="tx2"/>
                </a:solidFill>
              </a:rPr>
            </a:br>
            <a:r>
              <a:rPr lang="en-US" sz="4400">
                <a:solidFill>
                  <a:schemeClr val="tx2"/>
                </a:solidFill>
              </a:rPr>
              <a:t>(the Instance itself)</a:t>
            </a:r>
          </a:p>
        </p:txBody>
      </p:sp>
      <p:sp>
        <p:nvSpPr>
          <p:cNvPr id="14339" name="AutoShape 3"/>
          <p:cNvSpPr>
            <a:spLocks noChangeArrowheads="1"/>
          </p:cNvSpPr>
          <p:nvPr/>
        </p:nvSpPr>
        <p:spPr bwMode="auto">
          <a:xfrm>
            <a:off x="2514600" y="4495800"/>
            <a:ext cx="2819400" cy="1524000"/>
          </a:xfrm>
          <a:prstGeom prst="roundRect">
            <a:avLst>
              <a:gd name="adj" fmla="val 16667"/>
            </a:avLst>
          </a:prstGeom>
          <a:solidFill>
            <a:srgbClr val="FFFFFF"/>
          </a:solidFill>
          <a:ln w="9525">
            <a:solidFill>
              <a:schemeClr val="tx1"/>
            </a:solidFill>
            <a:round/>
            <a:headEnd/>
            <a:tailEnd/>
          </a:ln>
          <a:effectLst/>
        </p:spPr>
        <p:txBody>
          <a:bodyPr wrap="none" anchor="ctr"/>
          <a:lstStyle/>
          <a:p>
            <a:pPr algn="ctr"/>
            <a:r>
              <a:rPr lang="en-US">
                <a:latin typeface="Tahoma" pitchFamily="34" charset="0"/>
              </a:rPr>
              <a:t>All members of an instance</a:t>
            </a:r>
          </a:p>
          <a:p>
            <a:pPr algn="ctr"/>
            <a:r>
              <a:rPr lang="en-US">
                <a:latin typeface="Tahoma" pitchFamily="34" charset="0"/>
              </a:rPr>
              <a:t> are accessible from the</a:t>
            </a:r>
          </a:p>
          <a:p>
            <a:pPr algn="ctr"/>
            <a:r>
              <a:rPr lang="en-US">
                <a:latin typeface="Tahoma" pitchFamily="34" charset="0"/>
              </a:rPr>
              <a:t>instance itself. </a:t>
            </a:r>
          </a:p>
        </p:txBody>
      </p:sp>
      <p:sp>
        <p:nvSpPr>
          <p:cNvPr id="14340" name="Rectangle 4"/>
          <p:cNvSpPr>
            <a:spLocks noChangeArrowheads="1"/>
          </p:cNvSpPr>
          <p:nvPr/>
        </p:nvSpPr>
        <p:spPr bwMode="auto">
          <a:xfrm>
            <a:off x="2895600" y="2286000"/>
            <a:ext cx="1828800" cy="1752600"/>
          </a:xfrm>
          <a:prstGeom prst="rect">
            <a:avLst/>
          </a:prstGeom>
          <a:solidFill>
            <a:srgbClr val="B4C2EA"/>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grpSp>
        <p:nvGrpSpPr>
          <p:cNvPr id="2" name="Group 5"/>
          <p:cNvGrpSpPr>
            <a:grpSpLocks/>
          </p:cNvGrpSpPr>
          <p:nvPr/>
        </p:nvGrpSpPr>
        <p:grpSpPr bwMode="auto">
          <a:xfrm>
            <a:off x="2895600" y="1935163"/>
            <a:ext cx="1828800" cy="427037"/>
            <a:chOff x="2736" y="1219"/>
            <a:chExt cx="1104" cy="269"/>
          </a:xfrm>
        </p:grpSpPr>
        <p:sp>
          <p:nvSpPr>
            <p:cNvPr id="14342" name="Rectangle 6"/>
            <p:cNvSpPr>
              <a:spLocks noChangeArrowheads="1"/>
            </p:cNvSpPr>
            <p:nvPr/>
          </p:nvSpPr>
          <p:spPr bwMode="auto">
            <a:xfrm>
              <a:off x="2736" y="1219"/>
              <a:ext cx="1104" cy="269"/>
            </a:xfrm>
            <a:prstGeom prst="rect">
              <a:avLst/>
            </a:prstGeom>
            <a:solidFill>
              <a:srgbClr val="CCECFF"/>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4343" name="Text Box 7"/>
            <p:cNvSpPr txBox="1">
              <a:spLocks noChangeArrowheads="1"/>
            </p:cNvSpPr>
            <p:nvPr/>
          </p:nvSpPr>
          <p:spPr bwMode="auto">
            <a:xfrm>
              <a:off x="2968" y="1224"/>
              <a:ext cx="613" cy="231"/>
            </a:xfrm>
            <a:prstGeom prst="rect">
              <a:avLst/>
            </a:prstGeom>
            <a:noFill/>
            <a:ln w="9525">
              <a:noFill/>
              <a:miter lim="800000"/>
              <a:headEnd/>
              <a:tailEnd/>
            </a:ln>
            <a:effectLst/>
          </p:spPr>
          <p:txBody>
            <a:bodyPr wrap="none">
              <a:spAutoFit/>
            </a:bodyPr>
            <a:lstStyle/>
            <a:p>
              <a:r>
                <a:rPr lang="en-US" u="sng">
                  <a:latin typeface="Tahoma" pitchFamily="34" charset="0"/>
                </a:rPr>
                <a:t>object:X</a:t>
              </a:r>
            </a:p>
          </p:txBody>
        </p:sp>
      </p:grpSp>
      <p:grpSp>
        <p:nvGrpSpPr>
          <p:cNvPr id="3" name="Group 8"/>
          <p:cNvGrpSpPr>
            <a:grpSpLocks/>
          </p:cNvGrpSpPr>
          <p:nvPr/>
        </p:nvGrpSpPr>
        <p:grpSpPr bwMode="auto">
          <a:xfrm>
            <a:off x="2989263" y="2468563"/>
            <a:ext cx="973137" cy="304800"/>
            <a:chOff x="3158" y="1555"/>
            <a:chExt cx="613" cy="192"/>
          </a:xfrm>
        </p:grpSpPr>
        <p:sp>
          <p:nvSpPr>
            <p:cNvPr id="14345" name="Rectangle 9"/>
            <p:cNvSpPr>
              <a:spLocks noChangeArrowheads="1"/>
            </p:cNvSpPr>
            <p:nvPr/>
          </p:nvSpPr>
          <p:spPr bwMode="auto">
            <a:xfrm>
              <a:off x="3158" y="1579"/>
              <a:ext cx="456" cy="144"/>
            </a:xfrm>
            <a:prstGeom prst="rect">
              <a:avLst/>
            </a:prstGeom>
            <a:solidFill>
              <a:srgbClr val="CCFFCC"/>
            </a:solidFill>
            <a:ln w="9525">
              <a:solidFill>
                <a:schemeClr val="tx1"/>
              </a:solidFill>
              <a:miter lim="800000"/>
              <a:headEnd/>
              <a:tailEnd/>
            </a:ln>
            <a:effectLst/>
          </p:spPr>
          <p:txBody>
            <a:bodyPr wrap="none" anchor="ctr"/>
            <a:lstStyle/>
            <a:p>
              <a:endParaRPr lang="en-US"/>
            </a:p>
          </p:txBody>
        </p:sp>
        <p:sp>
          <p:nvSpPr>
            <p:cNvPr id="14346" name="Freeform 10"/>
            <p:cNvSpPr>
              <a:spLocks/>
            </p:cNvSpPr>
            <p:nvPr/>
          </p:nvSpPr>
          <p:spPr bwMode="auto">
            <a:xfrm rot="534672">
              <a:off x="3675" y="1588"/>
              <a:ext cx="96" cy="125"/>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bg2"/>
            </a:solidFill>
            <a:ln w="9525" cap="flat" cmpd="sng">
              <a:solidFill>
                <a:schemeClr val="bg2"/>
              </a:solidFill>
              <a:prstDash val="solid"/>
              <a:miter lim="800000"/>
              <a:headEnd type="none" w="med" len="med"/>
              <a:tailEnd type="none" w="med" len="med"/>
            </a:ln>
            <a:effectLst/>
          </p:spPr>
          <p:txBody>
            <a:bodyPr wrap="none"/>
            <a:lstStyle/>
            <a:p>
              <a:endParaRPr lang="en-US"/>
            </a:p>
          </p:txBody>
        </p:sp>
        <p:sp>
          <p:nvSpPr>
            <p:cNvPr id="14347" name="Text Box 11"/>
            <p:cNvSpPr txBox="1">
              <a:spLocks noChangeArrowheads="1"/>
            </p:cNvSpPr>
            <p:nvPr/>
          </p:nvSpPr>
          <p:spPr bwMode="auto">
            <a:xfrm>
              <a:off x="3168" y="1555"/>
              <a:ext cx="456" cy="192"/>
            </a:xfrm>
            <a:prstGeom prst="rect">
              <a:avLst/>
            </a:prstGeom>
            <a:noFill/>
            <a:ln w="9525">
              <a:noFill/>
              <a:miter lim="800000"/>
              <a:headEnd/>
              <a:tailEnd/>
            </a:ln>
            <a:effectLst/>
          </p:spPr>
          <p:txBody>
            <a:bodyPr wrap="none">
              <a:spAutoFit/>
            </a:bodyPr>
            <a:lstStyle/>
            <a:p>
              <a:r>
                <a:rPr lang="en-US" sz="1400" b="1">
                  <a:latin typeface="Tahoma" pitchFamily="34" charset="0"/>
                </a:rPr>
                <a:t>public</a:t>
              </a:r>
            </a:p>
          </p:txBody>
        </p:sp>
      </p:grpSp>
      <p:grpSp>
        <p:nvGrpSpPr>
          <p:cNvPr id="4" name="Group 12"/>
          <p:cNvGrpSpPr>
            <a:grpSpLocks/>
          </p:cNvGrpSpPr>
          <p:nvPr/>
        </p:nvGrpSpPr>
        <p:grpSpPr bwMode="auto">
          <a:xfrm>
            <a:off x="6588224" y="1772816"/>
            <a:ext cx="1905000" cy="762000"/>
            <a:chOff x="1536" y="768"/>
            <a:chExt cx="1200" cy="480"/>
          </a:xfrm>
        </p:grpSpPr>
        <p:sp>
          <p:nvSpPr>
            <p:cNvPr id="14349" name="Rectangle 13"/>
            <p:cNvSpPr>
              <a:spLocks noChangeArrowheads="1"/>
            </p:cNvSpPr>
            <p:nvPr/>
          </p:nvSpPr>
          <p:spPr bwMode="auto">
            <a:xfrm>
              <a:off x="1536" y="768"/>
              <a:ext cx="1200" cy="480"/>
            </a:xfrm>
            <a:prstGeom prst="rect">
              <a:avLst/>
            </a:prstGeom>
            <a:solidFill>
              <a:schemeClr val="accent1"/>
            </a:solidFill>
            <a:ln w="9525">
              <a:solidFill>
                <a:schemeClr val="tx1"/>
              </a:solidFill>
              <a:miter lim="800000"/>
              <a:headEnd/>
              <a:tailEnd/>
            </a:ln>
            <a:effectLst/>
          </p:spPr>
          <p:txBody>
            <a:bodyPr wrap="none" anchor="ctr"/>
            <a:lstStyle/>
            <a:p>
              <a:pPr algn="ctr"/>
              <a:endParaRPr lang="en-GB">
                <a:latin typeface="Tahoma" pitchFamily="34" charset="0"/>
              </a:endParaRPr>
            </a:p>
          </p:txBody>
        </p:sp>
        <p:sp>
          <p:nvSpPr>
            <p:cNvPr id="14350" name="Text Box 14"/>
            <p:cNvSpPr txBox="1">
              <a:spLocks noChangeArrowheads="1"/>
            </p:cNvSpPr>
            <p:nvPr/>
          </p:nvSpPr>
          <p:spPr bwMode="auto">
            <a:xfrm>
              <a:off x="1707" y="806"/>
              <a:ext cx="981" cy="404"/>
            </a:xfrm>
            <a:prstGeom prst="rect">
              <a:avLst/>
            </a:prstGeom>
            <a:noFill/>
            <a:ln w="9525">
              <a:noFill/>
              <a:miter lim="800000"/>
              <a:headEnd/>
              <a:tailEnd/>
            </a:ln>
            <a:effectLst/>
          </p:spPr>
          <p:txBody>
            <a:bodyPr wrap="none">
              <a:spAutoFit/>
            </a:bodyPr>
            <a:lstStyle/>
            <a:p>
              <a:pPr>
                <a:buFontTx/>
                <a:buChar char="-"/>
              </a:pPr>
              <a:r>
                <a:rPr lang="en-US">
                  <a:latin typeface="Tahoma" pitchFamily="34" charset="0"/>
                </a:rPr>
                <a:t> Accessible</a:t>
              </a:r>
            </a:p>
            <a:p>
              <a:pPr>
                <a:buFontTx/>
                <a:buChar char="-"/>
              </a:pPr>
              <a:r>
                <a:rPr lang="en-US">
                  <a:latin typeface="Tahoma" pitchFamily="34" charset="0"/>
                </a:rPr>
                <a:t> Inaccessible</a:t>
              </a:r>
            </a:p>
          </p:txBody>
        </p:sp>
        <p:sp>
          <p:nvSpPr>
            <p:cNvPr id="14351" name="Freeform 15"/>
            <p:cNvSpPr>
              <a:spLocks/>
            </p:cNvSpPr>
            <p:nvPr/>
          </p:nvSpPr>
          <p:spPr bwMode="auto">
            <a:xfrm rot="534672">
              <a:off x="1602" y="864"/>
              <a:ext cx="96" cy="125"/>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bg2"/>
            </a:solidFill>
            <a:ln w="9525" cap="flat" cmpd="sng">
              <a:solidFill>
                <a:schemeClr val="bg2"/>
              </a:solidFill>
              <a:prstDash val="solid"/>
              <a:miter lim="800000"/>
              <a:headEnd type="none" w="med" len="med"/>
              <a:tailEnd type="none" w="med" len="med"/>
            </a:ln>
            <a:effectLst/>
          </p:spPr>
          <p:txBody>
            <a:bodyPr wrap="none"/>
            <a:lstStyle/>
            <a:p>
              <a:endParaRPr lang="en-US"/>
            </a:p>
          </p:txBody>
        </p:sp>
        <p:sp>
          <p:nvSpPr>
            <p:cNvPr id="14352" name="Freeform 16"/>
            <p:cNvSpPr>
              <a:spLocks/>
            </p:cNvSpPr>
            <p:nvPr/>
          </p:nvSpPr>
          <p:spPr bwMode="auto">
            <a:xfrm rot="-50793">
              <a:off x="1580" y="1056"/>
              <a:ext cx="142" cy="75"/>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p:spPr>
          <p:txBody>
            <a:bodyPr wrap="none"/>
            <a:lstStyle/>
            <a:p>
              <a:endParaRPr lang="en-US"/>
            </a:p>
          </p:txBody>
        </p:sp>
      </p:grpSp>
      <p:cxnSp>
        <p:nvCxnSpPr>
          <p:cNvPr id="14353" name="AutoShape 17"/>
          <p:cNvCxnSpPr>
            <a:cxnSpLocks noChangeShapeType="1"/>
            <a:stCxn id="14359" idx="0"/>
            <a:endCxn id="14347" idx="2"/>
          </p:cNvCxnSpPr>
          <p:nvPr/>
        </p:nvCxnSpPr>
        <p:spPr bwMode="auto">
          <a:xfrm flipH="1" flipV="1">
            <a:off x="3367088" y="2773363"/>
            <a:ext cx="404812" cy="960437"/>
          </a:xfrm>
          <a:prstGeom prst="straightConnector1">
            <a:avLst/>
          </a:prstGeom>
          <a:noFill/>
          <a:ln w="9525">
            <a:solidFill>
              <a:schemeClr val="tx1"/>
            </a:solidFill>
            <a:round/>
            <a:headEnd/>
            <a:tailEnd type="triangle" w="med" len="med"/>
          </a:ln>
          <a:effectLst/>
        </p:spPr>
      </p:cxnSp>
      <p:grpSp>
        <p:nvGrpSpPr>
          <p:cNvPr id="5" name="Group 18"/>
          <p:cNvGrpSpPr>
            <a:grpSpLocks/>
          </p:cNvGrpSpPr>
          <p:nvPr/>
        </p:nvGrpSpPr>
        <p:grpSpPr bwMode="auto">
          <a:xfrm>
            <a:off x="3602038" y="2849563"/>
            <a:ext cx="1046162" cy="304800"/>
            <a:chOff x="3133" y="1795"/>
            <a:chExt cx="659" cy="192"/>
          </a:xfrm>
        </p:grpSpPr>
        <p:sp>
          <p:nvSpPr>
            <p:cNvPr id="14355" name="Rectangle 19"/>
            <p:cNvSpPr>
              <a:spLocks noChangeArrowheads="1"/>
            </p:cNvSpPr>
            <p:nvPr/>
          </p:nvSpPr>
          <p:spPr bwMode="auto">
            <a:xfrm>
              <a:off x="3158" y="1824"/>
              <a:ext cx="456" cy="144"/>
            </a:xfrm>
            <a:prstGeom prst="rect">
              <a:avLst/>
            </a:prstGeom>
            <a:solidFill>
              <a:srgbClr val="FFCCCC"/>
            </a:solidFill>
            <a:ln w="9525">
              <a:solidFill>
                <a:schemeClr val="tx1"/>
              </a:solidFill>
              <a:miter lim="800000"/>
              <a:headEnd/>
              <a:tailEnd/>
            </a:ln>
            <a:effectLst/>
          </p:spPr>
          <p:txBody>
            <a:bodyPr wrap="none" anchor="ctr"/>
            <a:lstStyle/>
            <a:p>
              <a:endParaRPr lang="en-US"/>
            </a:p>
          </p:txBody>
        </p:sp>
        <p:sp>
          <p:nvSpPr>
            <p:cNvPr id="14356" name="Text Box 20"/>
            <p:cNvSpPr txBox="1">
              <a:spLocks noChangeArrowheads="1"/>
            </p:cNvSpPr>
            <p:nvPr/>
          </p:nvSpPr>
          <p:spPr bwMode="auto">
            <a:xfrm>
              <a:off x="3133" y="1795"/>
              <a:ext cx="515" cy="192"/>
            </a:xfrm>
            <a:prstGeom prst="rect">
              <a:avLst/>
            </a:prstGeom>
            <a:noFill/>
            <a:ln w="9525">
              <a:noFill/>
              <a:miter lim="800000"/>
              <a:headEnd/>
              <a:tailEnd/>
            </a:ln>
            <a:effectLst/>
          </p:spPr>
          <p:txBody>
            <a:bodyPr wrap="none">
              <a:spAutoFit/>
            </a:bodyPr>
            <a:lstStyle/>
            <a:p>
              <a:r>
                <a:rPr lang="en-US" sz="1400" b="1">
                  <a:latin typeface="Tahoma" pitchFamily="34" charset="0"/>
                </a:rPr>
                <a:t>private</a:t>
              </a:r>
            </a:p>
          </p:txBody>
        </p:sp>
        <p:sp>
          <p:nvSpPr>
            <p:cNvPr id="14357" name="Freeform 21"/>
            <p:cNvSpPr>
              <a:spLocks/>
            </p:cNvSpPr>
            <p:nvPr/>
          </p:nvSpPr>
          <p:spPr bwMode="auto">
            <a:xfrm rot="534672">
              <a:off x="3696" y="1833"/>
              <a:ext cx="96" cy="125"/>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bg2"/>
            </a:solidFill>
            <a:ln w="9525" cap="flat" cmpd="sng">
              <a:solidFill>
                <a:schemeClr val="bg2"/>
              </a:solidFill>
              <a:prstDash val="solid"/>
              <a:miter lim="800000"/>
              <a:headEnd type="none" w="med" len="med"/>
              <a:tailEnd type="none" w="med" len="med"/>
            </a:ln>
            <a:effectLst/>
          </p:spPr>
          <p:txBody>
            <a:bodyPr wrap="none"/>
            <a:lstStyle/>
            <a:p>
              <a:endParaRPr lang="en-US"/>
            </a:p>
          </p:txBody>
        </p:sp>
      </p:grpSp>
      <p:cxnSp>
        <p:nvCxnSpPr>
          <p:cNvPr id="14358" name="AutoShape 22"/>
          <p:cNvCxnSpPr>
            <a:cxnSpLocks noChangeShapeType="1"/>
            <a:stCxn id="14359" idx="0"/>
            <a:endCxn id="14356" idx="2"/>
          </p:cNvCxnSpPr>
          <p:nvPr/>
        </p:nvCxnSpPr>
        <p:spPr bwMode="auto">
          <a:xfrm flipV="1">
            <a:off x="3771900" y="3154363"/>
            <a:ext cx="239713" cy="579437"/>
          </a:xfrm>
          <a:prstGeom prst="straightConnector1">
            <a:avLst/>
          </a:prstGeom>
          <a:noFill/>
          <a:ln w="9525">
            <a:solidFill>
              <a:schemeClr val="tx1"/>
            </a:solidFill>
            <a:round/>
            <a:headEnd/>
            <a:tailEnd type="triangle" w="med" len="med"/>
          </a:ln>
          <a:effectLst/>
        </p:spPr>
      </p:cxnSp>
      <p:sp>
        <p:nvSpPr>
          <p:cNvPr id="14359" name="AutoShape 23"/>
          <p:cNvSpPr>
            <a:spLocks noChangeArrowheads="1"/>
          </p:cNvSpPr>
          <p:nvPr/>
        </p:nvSpPr>
        <p:spPr bwMode="auto">
          <a:xfrm>
            <a:off x="3048000" y="3733800"/>
            <a:ext cx="1447800" cy="228600"/>
          </a:xfrm>
          <a:prstGeom prst="flowChartTerminator">
            <a:avLst/>
          </a:prstGeom>
          <a:solidFill>
            <a:schemeClr val="folHlink"/>
          </a:solid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lide Number Placeholder 5"/>
          <p:cNvSpPr>
            <a:spLocks noGrp="1"/>
          </p:cNvSpPr>
          <p:nvPr>
            <p:ph type="sldNum" sz="quarter" idx="12"/>
          </p:nvPr>
        </p:nvSpPr>
        <p:spPr/>
        <p:txBody>
          <a:bodyPr/>
          <a:lstStyle/>
          <a:p>
            <a:fld id="{010FA54D-28B5-4C47-9990-3E26832D326B}" type="slidenum">
              <a:rPr lang="en-US"/>
              <a:pPr/>
              <a:t>24</a:t>
            </a:fld>
            <a:endParaRPr lang="en-US"/>
          </a:p>
        </p:txBody>
      </p:sp>
      <p:sp>
        <p:nvSpPr>
          <p:cNvPr id="15362" name="Rectangle 2"/>
          <p:cNvSpPr>
            <a:spLocks noChangeArrowheads="1"/>
          </p:cNvSpPr>
          <p:nvPr/>
        </p:nvSpPr>
        <p:spPr bwMode="auto">
          <a:xfrm>
            <a:off x="457200" y="685800"/>
            <a:ext cx="8382000" cy="762000"/>
          </a:xfrm>
          <a:prstGeom prst="rect">
            <a:avLst/>
          </a:prstGeom>
          <a:noFill/>
          <a:ln w="9525">
            <a:noFill/>
            <a:miter lim="800000"/>
            <a:headEnd/>
            <a:tailEnd/>
          </a:ln>
        </p:spPr>
        <p:txBody>
          <a:bodyPr anchor="b"/>
          <a:lstStyle/>
          <a:p>
            <a:pPr algn="ctr"/>
            <a:r>
              <a:rPr lang="en-US" sz="4400">
                <a:solidFill>
                  <a:schemeClr val="tx2"/>
                </a:solidFill>
              </a:rPr>
              <a:t>Accessibility from</a:t>
            </a:r>
            <a:br>
              <a:rPr lang="en-US" sz="4400">
                <a:solidFill>
                  <a:schemeClr val="tx2"/>
                </a:solidFill>
              </a:rPr>
            </a:br>
            <a:r>
              <a:rPr lang="en-US" sz="4400">
                <a:solidFill>
                  <a:schemeClr val="tx2"/>
                </a:solidFill>
              </a:rPr>
              <a:t>an Instance of another Class</a:t>
            </a:r>
          </a:p>
        </p:txBody>
      </p:sp>
      <p:sp>
        <p:nvSpPr>
          <p:cNvPr id="15363" name="AutoShape 3"/>
          <p:cNvSpPr>
            <a:spLocks noChangeArrowheads="1"/>
          </p:cNvSpPr>
          <p:nvPr/>
        </p:nvSpPr>
        <p:spPr bwMode="auto">
          <a:xfrm>
            <a:off x="1828800" y="4648200"/>
            <a:ext cx="2667000" cy="1524000"/>
          </a:xfrm>
          <a:prstGeom prst="roundRect">
            <a:avLst>
              <a:gd name="adj" fmla="val 16667"/>
            </a:avLst>
          </a:prstGeom>
          <a:solidFill>
            <a:srgbClr val="FFFFFF"/>
          </a:solidFill>
          <a:ln w="9525">
            <a:solidFill>
              <a:schemeClr val="tx1"/>
            </a:solidFill>
            <a:round/>
            <a:headEnd/>
            <a:tailEnd/>
          </a:ln>
          <a:effectLst/>
        </p:spPr>
        <p:txBody>
          <a:bodyPr wrap="none" anchor="ctr"/>
          <a:lstStyle/>
          <a:p>
            <a:pPr algn="ctr"/>
            <a:r>
              <a:rPr lang="en-US">
                <a:latin typeface="Tahoma" pitchFamily="34" charset="0"/>
              </a:rPr>
              <a:t>Only public members</a:t>
            </a:r>
          </a:p>
          <a:p>
            <a:pPr algn="ctr"/>
            <a:r>
              <a:rPr lang="en-US">
                <a:latin typeface="Tahoma" pitchFamily="34" charset="0"/>
              </a:rPr>
              <a:t>Are visible from outside.</a:t>
            </a:r>
          </a:p>
          <a:p>
            <a:pPr algn="ctr"/>
            <a:r>
              <a:rPr lang="en-US">
                <a:latin typeface="Tahoma" pitchFamily="34" charset="0"/>
              </a:rPr>
              <a:t>All else is hidden from </a:t>
            </a:r>
          </a:p>
          <a:p>
            <a:pPr algn="ctr"/>
            <a:r>
              <a:rPr lang="en-US">
                <a:latin typeface="Tahoma" pitchFamily="34" charset="0"/>
              </a:rPr>
              <a:t>Outside.</a:t>
            </a:r>
          </a:p>
        </p:txBody>
      </p:sp>
      <p:grpSp>
        <p:nvGrpSpPr>
          <p:cNvPr id="2" name="Group 4"/>
          <p:cNvGrpSpPr>
            <a:grpSpLocks/>
          </p:cNvGrpSpPr>
          <p:nvPr/>
        </p:nvGrpSpPr>
        <p:grpSpPr bwMode="auto">
          <a:xfrm>
            <a:off x="2278063" y="2438400"/>
            <a:ext cx="1766887" cy="1951038"/>
            <a:chOff x="1435" y="1536"/>
            <a:chExt cx="1113" cy="1229"/>
          </a:xfrm>
        </p:grpSpPr>
        <p:grpSp>
          <p:nvGrpSpPr>
            <p:cNvPr id="3" name="Group 5"/>
            <p:cNvGrpSpPr>
              <a:grpSpLocks/>
            </p:cNvGrpSpPr>
            <p:nvPr/>
          </p:nvGrpSpPr>
          <p:grpSpPr bwMode="auto">
            <a:xfrm>
              <a:off x="1584" y="1872"/>
              <a:ext cx="816" cy="893"/>
              <a:chOff x="1392" y="1171"/>
              <a:chExt cx="816" cy="893"/>
            </a:xfrm>
          </p:grpSpPr>
          <p:sp>
            <p:nvSpPr>
              <p:cNvPr id="15366" name="Rectangle 6"/>
              <p:cNvSpPr>
                <a:spLocks noChangeArrowheads="1"/>
              </p:cNvSpPr>
              <p:nvPr/>
            </p:nvSpPr>
            <p:spPr bwMode="auto">
              <a:xfrm>
                <a:off x="1392" y="1392"/>
                <a:ext cx="816" cy="672"/>
              </a:xfrm>
              <a:prstGeom prst="rect">
                <a:avLst/>
              </a:prstGeom>
              <a:solidFill>
                <a:srgbClr val="B4C2EA"/>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5367" name="Rectangle 7"/>
              <p:cNvSpPr>
                <a:spLocks noChangeArrowheads="1"/>
              </p:cNvSpPr>
              <p:nvPr/>
            </p:nvSpPr>
            <p:spPr bwMode="auto">
              <a:xfrm>
                <a:off x="1392" y="1171"/>
                <a:ext cx="816" cy="240"/>
              </a:xfrm>
              <a:prstGeom prst="rect">
                <a:avLst/>
              </a:prstGeom>
              <a:solidFill>
                <a:srgbClr val="CCECFF"/>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5368" name="Text Box 8"/>
              <p:cNvSpPr txBox="1">
                <a:spLocks noChangeArrowheads="1"/>
              </p:cNvSpPr>
              <p:nvPr/>
            </p:nvSpPr>
            <p:spPr bwMode="auto">
              <a:xfrm>
                <a:off x="1452" y="1176"/>
                <a:ext cx="696" cy="231"/>
              </a:xfrm>
              <a:prstGeom prst="rect">
                <a:avLst/>
              </a:prstGeom>
              <a:noFill/>
              <a:ln w="9525">
                <a:noFill/>
                <a:miter lim="800000"/>
                <a:headEnd/>
                <a:tailEnd/>
              </a:ln>
              <a:effectLst/>
            </p:spPr>
            <p:txBody>
              <a:bodyPr wrap="none">
                <a:spAutoFit/>
              </a:bodyPr>
              <a:lstStyle/>
              <a:p>
                <a:r>
                  <a:rPr lang="en-US" u="sng">
                    <a:solidFill>
                      <a:schemeClr val="bg2"/>
                    </a:solidFill>
                    <a:latin typeface="Tahoma" pitchFamily="34" charset="0"/>
                  </a:rPr>
                  <a:t>:Y(client)</a:t>
                </a:r>
              </a:p>
            </p:txBody>
          </p:sp>
        </p:grpSp>
        <p:sp>
          <p:nvSpPr>
            <p:cNvPr id="15369" name="Text Box 9"/>
            <p:cNvSpPr txBox="1">
              <a:spLocks noChangeArrowheads="1"/>
            </p:cNvSpPr>
            <p:nvPr/>
          </p:nvSpPr>
          <p:spPr bwMode="auto">
            <a:xfrm>
              <a:off x="1435" y="1536"/>
              <a:ext cx="1113" cy="326"/>
            </a:xfrm>
            <a:prstGeom prst="rect">
              <a:avLst/>
            </a:prstGeom>
            <a:noFill/>
            <a:ln w="9525">
              <a:noFill/>
              <a:miter lim="800000"/>
              <a:headEnd/>
              <a:tailEnd/>
            </a:ln>
            <a:effectLst/>
          </p:spPr>
          <p:txBody>
            <a:bodyPr wrap="none">
              <a:spAutoFit/>
            </a:bodyPr>
            <a:lstStyle/>
            <a:p>
              <a:r>
                <a:rPr lang="en-US" sz="1400" b="1">
                  <a:solidFill>
                    <a:schemeClr val="tx2"/>
                  </a:solidFill>
                  <a:latin typeface="Tahoma" pitchFamily="34" charset="0"/>
                </a:rPr>
                <a:t>Accessibility from</a:t>
              </a:r>
            </a:p>
            <a:p>
              <a:r>
                <a:rPr lang="en-US" sz="1400" b="1">
                  <a:solidFill>
                    <a:schemeClr val="tx2"/>
                  </a:solidFill>
                  <a:latin typeface="Tahoma" pitchFamily="34" charset="0"/>
                </a:rPr>
                <a:t>The Client class. </a:t>
              </a:r>
            </a:p>
          </p:txBody>
        </p:sp>
      </p:grpSp>
      <p:grpSp>
        <p:nvGrpSpPr>
          <p:cNvPr id="4" name="Group 10"/>
          <p:cNvGrpSpPr>
            <a:grpSpLocks/>
          </p:cNvGrpSpPr>
          <p:nvPr/>
        </p:nvGrpSpPr>
        <p:grpSpPr bwMode="auto">
          <a:xfrm>
            <a:off x="4788024" y="1916832"/>
            <a:ext cx="3352800" cy="1417637"/>
            <a:chOff x="3168" y="1200"/>
            <a:chExt cx="2112" cy="893"/>
          </a:xfrm>
        </p:grpSpPr>
        <p:grpSp>
          <p:nvGrpSpPr>
            <p:cNvPr id="5" name="Group 11"/>
            <p:cNvGrpSpPr>
              <a:grpSpLocks/>
            </p:cNvGrpSpPr>
            <p:nvPr/>
          </p:nvGrpSpPr>
          <p:grpSpPr bwMode="auto">
            <a:xfrm>
              <a:off x="3168" y="1200"/>
              <a:ext cx="816" cy="893"/>
              <a:chOff x="3264" y="1200"/>
              <a:chExt cx="816" cy="893"/>
            </a:xfrm>
          </p:grpSpPr>
          <p:grpSp>
            <p:nvGrpSpPr>
              <p:cNvPr id="6" name="Group 12"/>
              <p:cNvGrpSpPr>
                <a:grpSpLocks/>
              </p:cNvGrpSpPr>
              <p:nvPr/>
            </p:nvGrpSpPr>
            <p:grpSpPr bwMode="auto">
              <a:xfrm>
                <a:off x="3264" y="1200"/>
                <a:ext cx="816" cy="893"/>
                <a:chOff x="3264" y="1200"/>
                <a:chExt cx="816" cy="893"/>
              </a:xfrm>
            </p:grpSpPr>
            <p:sp>
              <p:nvSpPr>
                <p:cNvPr id="15373" name="Rectangle 13"/>
                <p:cNvSpPr>
                  <a:spLocks noChangeArrowheads="1"/>
                </p:cNvSpPr>
                <p:nvPr/>
              </p:nvSpPr>
              <p:spPr bwMode="auto">
                <a:xfrm>
                  <a:off x="3264" y="1421"/>
                  <a:ext cx="816" cy="672"/>
                </a:xfrm>
                <a:prstGeom prst="rect">
                  <a:avLst/>
                </a:prstGeom>
                <a:solidFill>
                  <a:srgbClr val="B4C2EA"/>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5374" name="Rectangle 14"/>
                <p:cNvSpPr>
                  <a:spLocks noChangeArrowheads="1"/>
                </p:cNvSpPr>
                <p:nvPr/>
              </p:nvSpPr>
              <p:spPr bwMode="auto">
                <a:xfrm>
                  <a:off x="3264" y="1200"/>
                  <a:ext cx="816" cy="240"/>
                </a:xfrm>
                <a:prstGeom prst="rect">
                  <a:avLst/>
                </a:prstGeom>
                <a:solidFill>
                  <a:srgbClr val="CCECFF"/>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5375" name="Text Box 15"/>
                <p:cNvSpPr txBox="1">
                  <a:spLocks noChangeArrowheads="1"/>
                </p:cNvSpPr>
                <p:nvPr/>
              </p:nvSpPr>
              <p:spPr bwMode="auto">
                <a:xfrm>
                  <a:off x="3352" y="1205"/>
                  <a:ext cx="640" cy="231"/>
                </a:xfrm>
                <a:prstGeom prst="rect">
                  <a:avLst/>
                </a:prstGeom>
                <a:noFill/>
                <a:ln w="9525">
                  <a:noFill/>
                  <a:miter lim="800000"/>
                  <a:headEnd/>
                  <a:tailEnd/>
                </a:ln>
                <a:effectLst/>
              </p:spPr>
              <p:txBody>
                <a:bodyPr wrap="none">
                  <a:spAutoFit/>
                </a:bodyPr>
                <a:lstStyle/>
                <a:p>
                  <a:r>
                    <a:rPr lang="en-US" u="sng">
                      <a:latin typeface="Tahoma" pitchFamily="34" charset="0"/>
                    </a:rPr>
                    <a:t>object:X</a:t>
                  </a:r>
                </a:p>
              </p:txBody>
            </p:sp>
          </p:grpSp>
          <p:sp>
            <p:nvSpPr>
              <p:cNvPr id="15376" name="Rectangle 16"/>
              <p:cNvSpPr>
                <a:spLocks noChangeArrowheads="1"/>
              </p:cNvSpPr>
              <p:nvPr/>
            </p:nvSpPr>
            <p:spPr bwMode="auto">
              <a:xfrm>
                <a:off x="3398" y="1560"/>
                <a:ext cx="456" cy="144"/>
              </a:xfrm>
              <a:prstGeom prst="rect">
                <a:avLst/>
              </a:prstGeom>
              <a:solidFill>
                <a:srgbClr val="CCFFCC"/>
              </a:solidFill>
              <a:ln w="9525">
                <a:solidFill>
                  <a:schemeClr val="tx1"/>
                </a:solidFill>
                <a:miter lim="800000"/>
                <a:headEnd/>
                <a:tailEnd/>
              </a:ln>
              <a:effectLst/>
            </p:spPr>
            <p:txBody>
              <a:bodyPr wrap="none" anchor="ctr"/>
              <a:lstStyle/>
              <a:p>
                <a:endParaRPr lang="en-US"/>
              </a:p>
            </p:txBody>
          </p:sp>
          <p:sp>
            <p:nvSpPr>
              <p:cNvPr id="15377" name="Freeform 17"/>
              <p:cNvSpPr>
                <a:spLocks/>
              </p:cNvSpPr>
              <p:nvPr/>
            </p:nvSpPr>
            <p:spPr bwMode="auto">
              <a:xfrm rot="534672">
                <a:off x="3915" y="1569"/>
                <a:ext cx="96" cy="125"/>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bg2"/>
              </a:solidFill>
              <a:ln w="9525" cap="flat" cmpd="sng">
                <a:solidFill>
                  <a:schemeClr val="bg2"/>
                </a:solidFill>
                <a:prstDash val="solid"/>
                <a:miter lim="800000"/>
                <a:headEnd type="none" w="med" len="med"/>
                <a:tailEnd type="none" w="med" len="med"/>
              </a:ln>
              <a:effectLst/>
            </p:spPr>
            <p:txBody>
              <a:bodyPr wrap="none"/>
              <a:lstStyle/>
              <a:p>
                <a:endParaRPr lang="en-US"/>
              </a:p>
            </p:txBody>
          </p:sp>
          <p:sp>
            <p:nvSpPr>
              <p:cNvPr id="15378" name="Rectangle 18"/>
              <p:cNvSpPr>
                <a:spLocks noChangeArrowheads="1"/>
              </p:cNvSpPr>
              <p:nvPr/>
            </p:nvSpPr>
            <p:spPr bwMode="auto">
              <a:xfrm>
                <a:off x="3398" y="1800"/>
                <a:ext cx="456" cy="144"/>
              </a:xfrm>
              <a:prstGeom prst="rect">
                <a:avLst/>
              </a:prstGeom>
              <a:solidFill>
                <a:srgbClr val="FFCCCC"/>
              </a:solidFill>
              <a:ln w="9525">
                <a:solidFill>
                  <a:schemeClr val="tx1"/>
                </a:solidFill>
                <a:miter lim="800000"/>
                <a:headEnd/>
                <a:tailEnd/>
              </a:ln>
              <a:effectLst/>
            </p:spPr>
            <p:txBody>
              <a:bodyPr wrap="none" anchor="ctr"/>
              <a:lstStyle/>
              <a:p>
                <a:endParaRPr lang="en-US"/>
              </a:p>
            </p:txBody>
          </p:sp>
          <p:sp>
            <p:nvSpPr>
              <p:cNvPr id="15379" name="Freeform 19"/>
              <p:cNvSpPr>
                <a:spLocks/>
              </p:cNvSpPr>
              <p:nvPr/>
            </p:nvSpPr>
            <p:spPr bwMode="auto">
              <a:xfrm rot="-50793">
                <a:off x="3890" y="1835"/>
                <a:ext cx="142" cy="75"/>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p:spPr>
            <p:txBody>
              <a:bodyPr wrap="none"/>
              <a:lstStyle/>
              <a:p>
                <a:endParaRPr lang="en-US"/>
              </a:p>
            </p:txBody>
          </p:sp>
          <p:sp>
            <p:nvSpPr>
              <p:cNvPr id="15380" name="Text Box 20"/>
              <p:cNvSpPr txBox="1">
                <a:spLocks noChangeArrowheads="1"/>
              </p:cNvSpPr>
              <p:nvPr/>
            </p:nvSpPr>
            <p:spPr bwMode="auto">
              <a:xfrm>
                <a:off x="3408" y="1536"/>
                <a:ext cx="456" cy="192"/>
              </a:xfrm>
              <a:prstGeom prst="rect">
                <a:avLst/>
              </a:prstGeom>
              <a:noFill/>
              <a:ln w="9525">
                <a:noFill/>
                <a:miter lim="800000"/>
                <a:headEnd/>
                <a:tailEnd/>
              </a:ln>
              <a:effectLst/>
            </p:spPr>
            <p:txBody>
              <a:bodyPr wrap="none">
                <a:spAutoFit/>
              </a:bodyPr>
              <a:lstStyle/>
              <a:p>
                <a:r>
                  <a:rPr lang="en-US" sz="1400" b="1">
                    <a:latin typeface="Tahoma" pitchFamily="34" charset="0"/>
                  </a:rPr>
                  <a:t>public</a:t>
                </a:r>
              </a:p>
            </p:txBody>
          </p:sp>
          <p:sp>
            <p:nvSpPr>
              <p:cNvPr id="15381" name="Text Box 21"/>
              <p:cNvSpPr txBox="1">
                <a:spLocks noChangeArrowheads="1"/>
              </p:cNvSpPr>
              <p:nvPr/>
            </p:nvSpPr>
            <p:spPr bwMode="auto">
              <a:xfrm>
                <a:off x="3373" y="1776"/>
                <a:ext cx="515" cy="192"/>
              </a:xfrm>
              <a:prstGeom prst="rect">
                <a:avLst/>
              </a:prstGeom>
              <a:noFill/>
              <a:ln w="9525">
                <a:noFill/>
                <a:miter lim="800000"/>
                <a:headEnd/>
                <a:tailEnd/>
              </a:ln>
              <a:effectLst/>
            </p:spPr>
            <p:txBody>
              <a:bodyPr wrap="none">
                <a:spAutoFit/>
              </a:bodyPr>
              <a:lstStyle/>
              <a:p>
                <a:r>
                  <a:rPr lang="en-US" sz="1400" b="1">
                    <a:latin typeface="Tahoma" pitchFamily="34" charset="0"/>
                  </a:rPr>
                  <a:t>private</a:t>
                </a:r>
              </a:p>
            </p:txBody>
          </p:sp>
        </p:grpSp>
        <p:grpSp>
          <p:nvGrpSpPr>
            <p:cNvPr id="7" name="Group 22"/>
            <p:cNvGrpSpPr>
              <a:grpSpLocks/>
            </p:cNvGrpSpPr>
            <p:nvPr/>
          </p:nvGrpSpPr>
          <p:grpSpPr bwMode="auto">
            <a:xfrm>
              <a:off x="4080" y="1407"/>
              <a:ext cx="1200" cy="480"/>
              <a:chOff x="1536" y="768"/>
              <a:chExt cx="1200" cy="480"/>
            </a:xfrm>
          </p:grpSpPr>
          <p:sp>
            <p:nvSpPr>
              <p:cNvPr id="15383" name="Rectangle 23"/>
              <p:cNvSpPr>
                <a:spLocks noChangeArrowheads="1"/>
              </p:cNvSpPr>
              <p:nvPr/>
            </p:nvSpPr>
            <p:spPr bwMode="auto">
              <a:xfrm>
                <a:off x="1536" y="768"/>
                <a:ext cx="1200" cy="480"/>
              </a:xfrm>
              <a:prstGeom prst="rect">
                <a:avLst/>
              </a:prstGeom>
              <a:solidFill>
                <a:schemeClr val="accent1"/>
              </a:solidFill>
              <a:ln w="9525">
                <a:solidFill>
                  <a:schemeClr val="tx1"/>
                </a:solidFill>
                <a:miter lim="800000"/>
                <a:headEnd/>
                <a:tailEnd/>
              </a:ln>
              <a:effectLst/>
            </p:spPr>
            <p:txBody>
              <a:bodyPr wrap="none" anchor="ctr"/>
              <a:lstStyle/>
              <a:p>
                <a:pPr algn="ctr"/>
                <a:endParaRPr lang="en-GB">
                  <a:latin typeface="Tahoma" pitchFamily="34" charset="0"/>
                </a:endParaRPr>
              </a:p>
            </p:txBody>
          </p:sp>
          <p:sp>
            <p:nvSpPr>
              <p:cNvPr id="15384" name="Text Box 24"/>
              <p:cNvSpPr txBox="1">
                <a:spLocks noChangeArrowheads="1"/>
              </p:cNvSpPr>
              <p:nvPr/>
            </p:nvSpPr>
            <p:spPr bwMode="auto">
              <a:xfrm>
                <a:off x="1707" y="806"/>
                <a:ext cx="981" cy="404"/>
              </a:xfrm>
              <a:prstGeom prst="rect">
                <a:avLst/>
              </a:prstGeom>
              <a:noFill/>
              <a:ln w="9525">
                <a:noFill/>
                <a:miter lim="800000"/>
                <a:headEnd/>
                <a:tailEnd/>
              </a:ln>
              <a:effectLst/>
            </p:spPr>
            <p:txBody>
              <a:bodyPr wrap="none">
                <a:spAutoFit/>
              </a:bodyPr>
              <a:lstStyle/>
              <a:p>
                <a:pPr>
                  <a:buFontTx/>
                  <a:buChar char="-"/>
                </a:pPr>
                <a:r>
                  <a:rPr lang="en-US">
                    <a:latin typeface="Tahoma" pitchFamily="34" charset="0"/>
                  </a:rPr>
                  <a:t> Accessible</a:t>
                </a:r>
              </a:p>
              <a:p>
                <a:pPr>
                  <a:buFontTx/>
                  <a:buChar char="-"/>
                </a:pPr>
                <a:r>
                  <a:rPr lang="en-US">
                    <a:latin typeface="Tahoma" pitchFamily="34" charset="0"/>
                  </a:rPr>
                  <a:t> Inaccessible</a:t>
                </a:r>
              </a:p>
            </p:txBody>
          </p:sp>
          <p:sp>
            <p:nvSpPr>
              <p:cNvPr id="15385" name="Freeform 25"/>
              <p:cNvSpPr>
                <a:spLocks/>
              </p:cNvSpPr>
              <p:nvPr/>
            </p:nvSpPr>
            <p:spPr bwMode="auto">
              <a:xfrm rot="534672">
                <a:off x="1602" y="864"/>
                <a:ext cx="96" cy="125"/>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bg2"/>
              </a:solidFill>
              <a:ln w="9525" cap="flat" cmpd="sng">
                <a:solidFill>
                  <a:schemeClr val="bg2"/>
                </a:solidFill>
                <a:prstDash val="solid"/>
                <a:miter lim="800000"/>
                <a:headEnd type="none" w="med" len="med"/>
                <a:tailEnd type="none" w="med" len="med"/>
              </a:ln>
              <a:effectLst/>
            </p:spPr>
            <p:txBody>
              <a:bodyPr wrap="none"/>
              <a:lstStyle/>
              <a:p>
                <a:endParaRPr lang="en-US"/>
              </a:p>
            </p:txBody>
          </p:sp>
          <p:sp>
            <p:nvSpPr>
              <p:cNvPr id="15386" name="Freeform 26"/>
              <p:cNvSpPr>
                <a:spLocks/>
              </p:cNvSpPr>
              <p:nvPr/>
            </p:nvSpPr>
            <p:spPr bwMode="auto">
              <a:xfrm rot="-50793">
                <a:off x="1580" y="1056"/>
                <a:ext cx="142" cy="75"/>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p:spPr>
            <p:txBody>
              <a:bodyPr wrap="none"/>
              <a:lstStyle/>
              <a:p>
                <a:endParaRPr lang="en-US"/>
              </a:p>
            </p:txBody>
          </p:sp>
        </p:grpSp>
      </p:grpSp>
      <p:cxnSp>
        <p:nvCxnSpPr>
          <p:cNvPr id="15387" name="AutoShape 27"/>
          <p:cNvCxnSpPr>
            <a:cxnSpLocks noChangeShapeType="1"/>
            <a:stCxn id="15366" idx="3"/>
            <a:endCxn id="15380" idx="1"/>
          </p:cNvCxnSpPr>
          <p:nvPr/>
        </p:nvCxnSpPr>
        <p:spPr bwMode="auto">
          <a:xfrm flipV="1">
            <a:off x="3810000" y="2602632"/>
            <a:ext cx="1206624" cy="1253406"/>
          </a:xfrm>
          <a:prstGeom prst="straightConnector1">
            <a:avLst/>
          </a:prstGeom>
          <a:noFill/>
          <a:ln w="9525">
            <a:solidFill>
              <a:schemeClr val="tx1"/>
            </a:solidFill>
            <a:round/>
            <a:headEnd/>
            <a:tailEnd type="triangle" w="med" len="med"/>
          </a:ln>
          <a:effectLst/>
        </p:spPr>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 name="Slide Number Placeholder 5"/>
          <p:cNvSpPr>
            <a:spLocks noGrp="1"/>
          </p:cNvSpPr>
          <p:nvPr>
            <p:ph type="sldNum" sz="quarter" idx="12"/>
          </p:nvPr>
        </p:nvSpPr>
        <p:spPr/>
        <p:txBody>
          <a:bodyPr/>
          <a:lstStyle/>
          <a:p>
            <a:fld id="{3FD2F661-A5D6-4C19-A13A-F5DF08FEA94E}" type="slidenum">
              <a:rPr lang="en-US"/>
              <a:pPr/>
              <a:t>25</a:t>
            </a:fld>
            <a:endParaRPr lang="en-US"/>
          </a:p>
        </p:txBody>
      </p:sp>
      <p:sp>
        <p:nvSpPr>
          <p:cNvPr id="16386" name="Rectangle 2"/>
          <p:cNvSpPr>
            <a:spLocks noChangeArrowheads="1"/>
          </p:cNvSpPr>
          <p:nvPr/>
        </p:nvSpPr>
        <p:spPr bwMode="auto">
          <a:xfrm>
            <a:off x="457200" y="685800"/>
            <a:ext cx="8382000" cy="762000"/>
          </a:xfrm>
          <a:prstGeom prst="rect">
            <a:avLst/>
          </a:prstGeom>
          <a:noFill/>
          <a:ln w="9525">
            <a:noFill/>
            <a:miter lim="800000"/>
            <a:headEnd/>
            <a:tailEnd/>
          </a:ln>
        </p:spPr>
        <p:txBody>
          <a:bodyPr anchor="b"/>
          <a:lstStyle/>
          <a:p>
            <a:pPr algn="ctr"/>
            <a:r>
              <a:rPr lang="en-US" sz="4400">
                <a:solidFill>
                  <a:schemeClr val="tx2"/>
                </a:solidFill>
              </a:rPr>
              <a:t>Accessibility from</a:t>
            </a:r>
            <a:br>
              <a:rPr lang="en-US" sz="4400">
                <a:solidFill>
                  <a:schemeClr val="tx2"/>
                </a:solidFill>
              </a:rPr>
            </a:br>
            <a:r>
              <a:rPr lang="en-US" sz="4400">
                <a:solidFill>
                  <a:schemeClr val="tx2"/>
                </a:solidFill>
              </a:rPr>
              <a:t>an Instance of the same Class</a:t>
            </a:r>
          </a:p>
        </p:txBody>
      </p:sp>
      <p:sp>
        <p:nvSpPr>
          <p:cNvPr id="16387" name="AutoShape 3"/>
          <p:cNvSpPr>
            <a:spLocks noChangeArrowheads="1"/>
          </p:cNvSpPr>
          <p:nvPr/>
        </p:nvSpPr>
        <p:spPr bwMode="auto">
          <a:xfrm>
            <a:off x="1828800" y="4648200"/>
            <a:ext cx="2819400" cy="1524000"/>
          </a:xfrm>
          <a:prstGeom prst="roundRect">
            <a:avLst>
              <a:gd name="adj" fmla="val 16667"/>
            </a:avLst>
          </a:prstGeom>
          <a:solidFill>
            <a:srgbClr val="FFFFFF"/>
          </a:solidFill>
          <a:ln w="9525">
            <a:solidFill>
              <a:schemeClr val="tx1"/>
            </a:solidFill>
            <a:round/>
            <a:headEnd/>
            <a:tailEnd/>
          </a:ln>
          <a:effectLst/>
        </p:spPr>
        <p:txBody>
          <a:bodyPr wrap="none" anchor="ctr"/>
          <a:lstStyle/>
          <a:p>
            <a:pPr algn="ctr"/>
            <a:r>
              <a:rPr lang="en-US">
                <a:latin typeface="Tahoma" pitchFamily="34" charset="0"/>
              </a:rPr>
              <a:t>If a member is accessible</a:t>
            </a:r>
          </a:p>
          <a:p>
            <a:pPr algn="ctr"/>
            <a:r>
              <a:rPr lang="en-US">
                <a:latin typeface="Tahoma" pitchFamily="34" charset="0"/>
              </a:rPr>
              <a:t> from an instance, it is also</a:t>
            </a:r>
          </a:p>
          <a:p>
            <a:pPr algn="ctr"/>
            <a:r>
              <a:rPr lang="en-US">
                <a:latin typeface="Tahoma" pitchFamily="34" charset="0"/>
              </a:rPr>
              <a:t>accessible from other </a:t>
            </a:r>
          </a:p>
          <a:p>
            <a:pPr algn="ctr"/>
            <a:r>
              <a:rPr lang="en-US">
                <a:latin typeface="Tahoma" pitchFamily="34" charset="0"/>
              </a:rPr>
              <a:t>instances of the same</a:t>
            </a:r>
          </a:p>
          <a:p>
            <a:pPr algn="ctr"/>
            <a:r>
              <a:rPr lang="en-US">
                <a:latin typeface="Tahoma" pitchFamily="34" charset="0"/>
              </a:rPr>
              <a:t>class.</a:t>
            </a:r>
          </a:p>
        </p:txBody>
      </p:sp>
      <p:grpSp>
        <p:nvGrpSpPr>
          <p:cNvPr id="2" name="Group 4"/>
          <p:cNvGrpSpPr>
            <a:grpSpLocks/>
          </p:cNvGrpSpPr>
          <p:nvPr/>
        </p:nvGrpSpPr>
        <p:grpSpPr bwMode="auto">
          <a:xfrm>
            <a:off x="2195736" y="2348880"/>
            <a:ext cx="1766887" cy="1951038"/>
            <a:chOff x="1435" y="1536"/>
            <a:chExt cx="1113" cy="1229"/>
          </a:xfrm>
        </p:grpSpPr>
        <p:grpSp>
          <p:nvGrpSpPr>
            <p:cNvPr id="3" name="Group 5"/>
            <p:cNvGrpSpPr>
              <a:grpSpLocks/>
            </p:cNvGrpSpPr>
            <p:nvPr/>
          </p:nvGrpSpPr>
          <p:grpSpPr bwMode="auto">
            <a:xfrm>
              <a:off x="1584" y="1872"/>
              <a:ext cx="816" cy="893"/>
              <a:chOff x="1584" y="1872"/>
              <a:chExt cx="816" cy="893"/>
            </a:xfrm>
          </p:grpSpPr>
          <p:sp>
            <p:nvSpPr>
              <p:cNvPr id="16390" name="Rectangle 6"/>
              <p:cNvSpPr>
                <a:spLocks noChangeArrowheads="1"/>
              </p:cNvSpPr>
              <p:nvPr/>
            </p:nvSpPr>
            <p:spPr bwMode="auto">
              <a:xfrm>
                <a:off x="1584" y="2093"/>
                <a:ext cx="816" cy="672"/>
              </a:xfrm>
              <a:prstGeom prst="rect">
                <a:avLst/>
              </a:prstGeom>
              <a:solidFill>
                <a:srgbClr val="B4C2EA"/>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grpSp>
            <p:nvGrpSpPr>
              <p:cNvPr id="4" name="Group 7"/>
              <p:cNvGrpSpPr>
                <a:grpSpLocks/>
              </p:cNvGrpSpPr>
              <p:nvPr/>
            </p:nvGrpSpPr>
            <p:grpSpPr bwMode="auto">
              <a:xfrm>
                <a:off x="1584" y="1872"/>
                <a:ext cx="816" cy="240"/>
                <a:chOff x="1584" y="1872"/>
                <a:chExt cx="816" cy="240"/>
              </a:xfrm>
            </p:grpSpPr>
            <p:sp>
              <p:nvSpPr>
                <p:cNvPr id="16392" name="Rectangle 8"/>
                <p:cNvSpPr>
                  <a:spLocks noChangeArrowheads="1"/>
                </p:cNvSpPr>
                <p:nvPr/>
              </p:nvSpPr>
              <p:spPr bwMode="auto">
                <a:xfrm>
                  <a:off x="1584" y="1872"/>
                  <a:ext cx="816" cy="240"/>
                </a:xfrm>
                <a:prstGeom prst="rect">
                  <a:avLst/>
                </a:prstGeom>
                <a:solidFill>
                  <a:srgbClr val="CCECFF"/>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6393" name="Text Box 9"/>
                <p:cNvSpPr txBox="1">
                  <a:spLocks noChangeArrowheads="1"/>
                </p:cNvSpPr>
                <p:nvPr/>
              </p:nvSpPr>
              <p:spPr bwMode="auto">
                <a:xfrm>
                  <a:off x="1750" y="1877"/>
                  <a:ext cx="484" cy="231"/>
                </a:xfrm>
                <a:prstGeom prst="rect">
                  <a:avLst/>
                </a:prstGeom>
                <a:noFill/>
                <a:ln w="9525">
                  <a:noFill/>
                  <a:miter lim="800000"/>
                  <a:headEnd/>
                  <a:tailEnd/>
                </a:ln>
                <a:effectLst/>
              </p:spPr>
              <p:txBody>
                <a:bodyPr wrap="none">
                  <a:spAutoFit/>
                </a:bodyPr>
                <a:lstStyle/>
                <a:p>
                  <a:r>
                    <a:rPr lang="en-US" u="sng" dirty="0" err="1">
                      <a:latin typeface="Tahoma" pitchFamily="34" charset="0"/>
                    </a:rPr>
                    <a:t>two:X</a:t>
                  </a:r>
                  <a:endParaRPr lang="en-US" u="sng" dirty="0">
                    <a:latin typeface="Tahoma" pitchFamily="34" charset="0"/>
                  </a:endParaRPr>
                </a:p>
              </p:txBody>
            </p:sp>
          </p:grpSp>
        </p:grpSp>
        <p:sp>
          <p:nvSpPr>
            <p:cNvPr id="16394" name="Text Box 10"/>
            <p:cNvSpPr txBox="1">
              <a:spLocks noChangeArrowheads="1"/>
            </p:cNvSpPr>
            <p:nvPr/>
          </p:nvSpPr>
          <p:spPr bwMode="auto">
            <a:xfrm>
              <a:off x="1435" y="1536"/>
              <a:ext cx="1113" cy="326"/>
            </a:xfrm>
            <a:prstGeom prst="rect">
              <a:avLst/>
            </a:prstGeom>
            <a:noFill/>
            <a:ln w="9525">
              <a:noFill/>
              <a:miter lim="800000"/>
              <a:headEnd/>
              <a:tailEnd/>
            </a:ln>
            <a:effectLst/>
          </p:spPr>
          <p:txBody>
            <a:bodyPr wrap="none">
              <a:spAutoFit/>
            </a:bodyPr>
            <a:lstStyle/>
            <a:p>
              <a:r>
                <a:rPr lang="en-US" sz="1400" b="1">
                  <a:solidFill>
                    <a:schemeClr val="tx2"/>
                  </a:solidFill>
                  <a:latin typeface="Tahoma" pitchFamily="34" charset="0"/>
                </a:rPr>
                <a:t>Accessibility from</a:t>
              </a:r>
            </a:p>
            <a:p>
              <a:r>
                <a:rPr lang="en-US" sz="1400" b="1">
                  <a:solidFill>
                    <a:schemeClr val="tx2"/>
                  </a:solidFill>
                  <a:latin typeface="Tahoma" pitchFamily="34" charset="0"/>
                </a:rPr>
                <a:t>The Client class. </a:t>
              </a:r>
            </a:p>
          </p:txBody>
        </p:sp>
      </p:grpSp>
      <p:sp>
        <p:nvSpPr>
          <p:cNvPr id="16395" name="Rectangle 11"/>
          <p:cNvSpPr>
            <a:spLocks noChangeArrowheads="1"/>
          </p:cNvSpPr>
          <p:nvPr/>
        </p:nvSpPr>
        <p:spPr bwMode="auto">
          <a:xfrm>
            <a:off x="4800600" y="2286000"/>
            <a:ext cx="1295400" cy="1066800"/>
          </a:xfrm>
          <a:prstGeom prst="rect">
            <a:avLst/>
          </a:prstGeom>
          <a:solidFill>
            <a:srgbClr val="B4C2EA"/>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6396" name="Rectangle 12"/>
          <p:cNvSpPr>
            <a:spLocks noChangeArrowheads="1"/>
          </p:cNvSpPr>
          <p:nvPr/>
        </p:nvSpPr>
        <p:spPr bwMode="auto">
          <a:xfrm>
            <a:off x="4800600" y="1935163"/>
            <a:ext cx="1295400" cy="381000"/>
          </a:xfrm>
          <a:prstGeom prst="rect">
            <a:avLst/>
          </a:prstGeom>
          <a:solidFill>
            <a:srgbClr val="CCECFF"/>
          </a:solid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6397" name="Text Box 13"/>
          <p:cNvSpPr txBox="1">
            <a:spLocks noChangeArrowheads="1"/>
          </p:cNvSpPr>
          <p:nvPr/>
        </p:nvSpPr>
        <p:spPr bwMode="auto">
          <a:xfrm>
            <a:off x="5062538" y="1943100"/>
            <a:ext cx="769937" cy="366713"/>
          </a:xfrm>
          <a:prstGeom prst="rect">
            <a:avLst/>
          </a:prstGeom>
          <a:noFill/>
          <a:ln w="9525">
            <a:noFill/>
            <a:miter lim="800000"/>
            <a:headEnd/>
            <a:tailEnd/>
          </a:ln>
          <a:effectLst/>
        </p:spPr>
        <p:txBody>
          <a:bodyPr wrap="none">
            <a:spAutoFit/>
          </a:bodyPr>
          <a:lstStyle/>
          <a:p>
            <a:r>
              <a:rPr lang="en-US" u="sng">
                <a:latin typeface="Tahoma" pitchFamily="34" charset="0"/>
              </a:rPr>
              <a:t>one:X</a:t>
            </a:r>
          </a:p>
        </p:txBody>
      </p:sp>
      <p:sp>
        <p:nvSpPr>
          <p:cNvPr id="16398" name="Rectangle 14"/>
          <p:cNvSpPr>
            <a:spLocks noChangeArrowheads="1"/>
          </p:cNvSpPr>
          <p:nvPr/>
        </p:nvSpPr>
        <p:spPr bwMode="auto">
          <a:xfrm>
            <a:off x="5013325" y="2506663"/>
            <a:ext cx="723900" cy="228600"/>
          </a:xfrm>
          <a:prstGeom prst="rect">
            <a:avLst/>
          </a:prstGeom>
          <a:solidFill>
            <a:srgbClr val="CCFFCC"/>
          </a:solidFill>
          <a:ln w="9525">
            <a:solidFill>
              <a:schemeClr val="tx1"/>
            </a:solidFill>
            <a:miter lim="800000"/>
            <a:headEnd/>
            <a:tailEnd/>
          </a:ln>
          <a:effectLst/>
        </p:spPr>
        <p:txBody>
          <a:bodyPr wrap="none" anchor="ctr"/>
          <a:lstStyle/>
          <a:p>
            <a:endParaRPr lang="en-US"/>
          </a:p>
        </p:txBody>
      </p:sp>
      <p:sp>
        <p:nvSpPr>
          <p:cNvPr id="16399" name="Freeform 15"/>
          <p:cNvSpPr>
            <a:spLocks/>
          </p:cNvSpPr>
          <p:nvPr/>
        </p:nvSpPr>
        <p:spPr bwMode="auto">
          <a:xfrm rot="534672">
            <a:off x="5834063" y="2520950"/>
            <a:ext cx="152400" cy="198438"/>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bg2"/>
          </a:solidFill>
          <a:ln w="9525" cap="flat" cmpd="sng">
            <a:solidFill>
              <a:schemeClr val="bg2"/>
            </a:solidFill>
            <a:prstDash val="solid"/>
            <a:miter lim="800000"/>
            <a:headEnd type="none" w="med" len="med"/>
            <a:tailEnd type="none" w="med" len="med"/>
          </a:ln>
          <a:effectLst/>
        </p:spPr>
        <p:txBody>
          <a:bodyPr wrap="none"/>
          <a:lstStyle/>
          <a:p>
            <a:endParaRPr lang="en-US"/>
          </a:p>
        </p:txBody>
      </p:sp>
      <p:sp>
        <p:nvSpPr>
          <p:cNvPr id="16400" name="Text Box 16"/>
          <p:cNvSpPr txBox="1">
            <a:spLocks noChangeArrowheads="1"/>
          </p:cNvSpPr>
          <p:nvPr/>
        </p:nvSpPr>
        <p:spPr bwMode="auto">
          <a:xfrm>
            <a:off x="5029200" y="2468563"/>
            <a:ext cx="723900" cy="304800"/>
          </a:xfrm>
          <a:prstGeom prst="rect">
            <a:avLst/>
          </a:prstGeom>
          <a:noFill/>
          <a:ln w="9525">
            <a:noFill/>
            <a:miter lim="800000"/>
            <a:headEnd/>
            <a:tailEnd/>
          </a:ln>
          <a:effectLst/>
        </p:spPr>
        <p:txBody>
          <a:bodyPr wrap="none">
            <a:spAutoFit/>
          </a:bodyPr>
          <a:lstStyle/>
          <a:p>
            <a:r>
              <a:rPr lang="en-US" sz="1400" b="1">
                <a:latin typeface="Tahoma" pitchFamily="34" charset="0"/>
              </a:rPr>
              <a:t>public</a:t>
            </a:r>
          </a:p>
        </p:txBody>
      </p:sp>
      <p:grpSp>
        <p:nvGrpSpPr>
          <p:cNvPr id="5" name="Group 17"/>
          <p:cNvGrpSpPr>
            <a:grpSpLocks/>
          </p:cNvGrpSpPr>
          <p:nvPr/>
        </p:nvGrpSpPr>
        <p:grpSpPr bwMode="auto">
          <a:xfrm>
            <a:off x="6248400" y="2263775"/>
            <a:ext cx="1905000" cy="762000"/>
            <a:chOff x="1536" y="768"/>
            <a:chExt cx="1200" cy="480"/>
          </a:xfrm>
        </p:grpSpPr>
        <p:sp>
          <p:nvSpPr>
            <p:cNvPr id="16402" name="Rectangle 18"/>
            <p:cNvSpPr>
              <a:spLocks noChangeArrowheads="1"/>
            </p:cNvSpPr>
            <p:nvPr/>
          </p:nvSpPr>
          <p:spPr bwMode="auto">
            <a:xfrm>
              <a:off x="1536" y="768"/>
              <a:ext cx="1200" cy="480"/>
            </a:xfrm>
            <a:prstGeom prst="rect">
              <a:avLst/>
            </a:prstGeom>
            <a:solidFill>
              <a:schemeClr val="accent1"/>
            </a:solidFill>
            <a:ln w="9525">
              <a:solidFill>
                <a:schemeClr val="tx1"/>
              </a:solidFill>
              <a:miter lim="800000"/>
              <a:headEnd/>
              <a:tailEnd/>
            </a:ln>
            <a:effectLst/>
          </p:spPr>
          <p:txBody>
            <a:bodyPr wrap="none" anchor="ctr"/>
            <a:lstStyle/>
            <a:p>
              <a:pPr algn="ctr"/>
              <a:endParaRPr lang="en-GB">
                <a:latin typeface="Tahoma" pitchFamily="34" charset="0"/>
              </a:endParaRPr>
            </a:p>
          </p:txBody>
        </p:sp>
        <p:sp>
          <p:nvSpPr>
            <p:cNvPr id="16403" name="Text Box 19"/>
            <p:cNvSpPr txBox="1">
              <a:spLocks noChangeArrowheads="1"/>
            </p:cNvSpPr>
            <p:nvPr/>
          </p:nvSpPr>
          <p:spPr bwMode="auto">
            <a:xfrm>
              <a:off x="1707" y="806"/>
              <a:ext cx="981" cy="404"/>
            </a:xfrm>
            <a:prstGeom prst="rect">
              <a:avLst/>
            </a:prstGeom>
            <a:noFill/>
            <a:ln w="9525">
              <a:noFill/>
              <a:miter lim="800000"/>
              <a:headEnd/>
              <a:tailEnd/>
            </a:ln>
            <a:effectLst/>
          </p:spPr>
          <p:txBody>
            <a:bodyPr wrap="none">
              <a:spAutoFit/>
            </a:bodyPr>
            <a:lstStyle/>
            <a:p>
              <a:pPr>
                <a:buFontTx/>
                <a:buChar char="-"/>
              </a:pPr>
              <a:r>
                <a:rPr lang="en-US">
                  <a:latin typeface="Tahoma" pitchFamily="34" charset="0"/>
                </a:rPr>
                <a:t> Accessible</a:t>
              </a:r>
            </a:p>
            <a:p>
              <a:pPr>
                <a:buFontTx/>
                <a:buChar char="-"/>
              </a:pPr>
              <a:r>
                <a:rPr lang="en-US">
                  <a:latin typeface="Tahoma" pitchFamily="34" charset="0"/>
                </a:rPr>
                <a:t> Inaccessible</a:t>
              </a:r>
            </a:p>
          </p:txBody>
        </p:sp>
        <p:sp>
          <p:nvSpPr>
            <p:cNvPr id="16404" name="Freeform 20"/>
            <p:cNvSpPr>
              <a:spLocks/>
            </p:cNvSpPr>
            <p:nvPr/>
          </p:nvSpPr>
          <p:spPr bwMode="auto">
            <a:xfrm rot="534672">
              <a:off x="1602" y="864"/>
              <a:ext cx="96" cy="125"/>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bg2"/>
            </a:solidFill>
            <a:ln w="9525" cap="flat" cmpd="sng">
              <a:solidFill>
                <a:schemeClr val="bg2"/>
              </a:solidFill>
              <a:prstDash val="solid"/>
              <a:miter lim="800000"/>
              <a:headEnd type="none" w="med" len="med"/>
              <a:tailEnd type="none" w="med" len="med"/>
            </a:ln>
            <a:effectLst/>
          </p:spPr>
          <p:txBody>
            <a:bodyPr wrap="none"/>
            <a:lstStyle/>
            <a:p>
              <a:endParaRPr lang="en-US"/>
            </a:p>
          </p:txBody>
        </p:sp>
        <p:sp>
          <p:nvSpPr>
            <p:cNvPr id="16405" name="Freeform 21"/>
            <p:cNvSpPr>
              <a:spLocks/>
            </p:cNvSpPr>
            <p:nvPr/>
          </p:nvSpPr>
          <p:spPr bwMode="auto">
            <a:xfrm rot="-50793">
              <a:off x="1580" y="1056"/>
              <a:ext cx="142" cy="75"/>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p:spPr>
          <p:txBody>
            <a:bodyPr wrap="none"/>
            <a:lstStyle/>
            <a:p>
              <a:endParaRPr lang="en-US"/>
            </a:p>
          </p:txBody>
        </p:sp>
      </p:grpSp>
      <p:cxnSp>
        <p:nvCxnSpPr>
          <p:cNvPr id="16406" name="AutoShape 22"/>
          <p:cNvCxnSpPr>
            <a:cxnSpLocks noChangeShapeType="1"/>
            <a:stCxn id="16390" idx="3"/>
            <a:endCxn id="16400" idx="1"/>
          </p:cNvCxnSpPr>
          <p:nvPr/>
        </p:nvCxnSpPr>
        <p:spPr bwMode="auto">
          <a:xfrm flipV="1">
            <a:off x="3727673" y="2620963"/>
            <a:ext cx="1301527" cy="1145555"/>
          </a:xfrm>
          <a:prstGeom prst="straightConnector1">
            <a:avLst/>
          </a:prstGeom>
          <a:noFill/>
          <a:ln w="9525">
            <a:solidFill>
              <a:schemeClr val="tx1"/>
            </a:solidFill>
            <a:round/>
            <a:headEnd/>
            <a:tailEnd type="triangle" w="med" len="med"/>
          </a:ln>
          <a:effectLst/>
        </p:spPr>
      </p:cxnSp>
      <p:sp>
        <p:nvSpPr>
          <p:cNvPr id="16407" name="Rectangle 23"/>
          <p:cNvSpPr>
            <a:spLocks noChangeArrowheads="1"/>
          </p:cNvSpPr>
          <p:nvPr/>
        </p:nvSpPr>
        <p:spPr bwMode="auto">
          <a:xfrm>
            <a:off x="5013325" y="2895600"/>
            <a:ext cx="723900" cy="228600"/>
          </a:xfrm>
          <a:prstGeom prst="rect">
            <a:avLst/>
          </a:prstGeom>
          <a:solidFill>
            <a:srgbClr val="FFCCCC"/>
          </a:solidFill>
          <a:ln w="9525">
            <a:solidFill>
              <a:schemeClr val="tx1"/>
            </a:solidFill>
            <a:miter lim="800000"/>
            <a:headEnd/>
            <a:tailEnd/>
          </a:ln>
          <a:effectLst/>
        </p:spPr>
        <p:txBody>
          <a:bodyPr wrap="none" anchor="ctr"/>
          <a:lstStyle/>
          <a:p>
            <a:endParaRPr lang="en-US"/>
          </a:p>
        </p:txBody>
      </p:sp>
      <p:sp>
        <p:nvSpPr>
          <p:cNvPr id="16408" name="Text Box 24"/>
          <p:cNvSpPr txBox="1">
            <a:spLocks noChangeArrowheads="1"/>
          </p:cNvSpPr>
          <p:nvPr/>
        </p:nvSpPr>
        <p:spPr bwMode="auto">
          <a:xfrm>
            <a:off x="4973638" y="2849563"/>
            <a:ext cx="817562" cy="304800"/>
          </a:xfrm>
          <a:prstGeom prst="rect">
            <a:avLst/>
          </a:prstGeom>
          <a:noFill/>
          <a:ln w="9525">
            <a:noFill/>
            <a:miter lim="800000"/>
            <a:headEnd/>
            <a:tailEnd/>
          </a:ln>
          <a:effectLst/>
        </p:spPr>
        <p:txBody>
          <a:bodyPr wrap="none">
            <a:spAutoFit/>
          </a:bodyPr>
          <a:lstStyle/>
          <a:p>
            <a:r>
              <a:rPr lang="en-US" sz="1400" b="1">
                <a:latin typeface="Tahoma" pitchFamily="34" charset="0"/>
              </a:rPr>
              <a:t>private</a:t>
            </a:r>
          </a:p>
        </p:txBody>
      </p:sp>
      <p:sp>
        <p:nvSpPr>
          <p:cNvPr id="16409" name="Freeform 25"/>
          <p:cNvSpPr>
            <a:spLocks/>
          </p:cNvSpPr>
          <p:nvPr/>
        </p:nvSpPr>
        <p:spPr bwMode="auto">
          <a:xfrm rot="534672">
            <a:off x="5867400" y="2909888"/>
            <a:ext cx="152400" cy="198437"/>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bg2"/>
          </a:solidFill>
          <a:ln w="9525" cap="flat" cmpd="sng">
            <a:solidFill>
              <a:schemeClr val="bg2"/>
            </a:solidFill>
            <a:prstDash val="solid"/>
            <a:miter lim="800000"/>
            <a:headEnd type="none" w="med" len="med"/>
            <a:tailEnd type="none" w="med" len="med"/>
          </a:ln>
          <a:effectLst/>
        </p:spPr>
        <p:txBody>
          <a:bodyPr wrap="none"/>
          <a:lstStyle/>
          <a:p>
            <a:endParaRPr lang="en-US"/>
          </a:p>
        </p:txBody>
      </p:sp>
      <p:cxnSp>
        <p:nvCxnSpPr>
          <p:cNvPr id="16410" name="AutoShape 26"/>
          <p:cNvCxnSpPr>
            <a:cxnSpLocks noChangeShapeType="1"/>
            <a:stCxn id="16390" idx="3"/>
            <a:endCxn id="16408" idx="1"/>
          </p:cNvCxnSpPr>
          <p:nvPr/>
        </p:nvCxnSpPr>
        <p:spPr bwMode="auto">
          <a:xfrm flipV="1">
            <a:off x="3727673" y="3001963"/>
            <a:ext cx="1245965" cy="764555"/>
          </a:xfrm>
          <a:prstGeom prst="straightConnector1">
            <a:avLst/>
          </a:prstGeom>
          <a:noFill/>
          <a:ln w="9525">
            <a:solidFill>
              <a:schemeClr val="tx1"/>
            </a:solidFill>
            <a:round/>
            <a:headEnd/>
            <a:tailEnd type="triangle" w="med" len="med"/>
          </a:ln>
          <a:effectLst/>
        </p:spPr>
      </p:cxn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92125"/>
            <a:ext cx="8229600" cy="773113"/>
          </a:xfrm>
        </p:spPr>
        <p:txBody>
          <a:bodyPr>
            <a:normAutofit fontScale="90000"/>
          </a:bodyPr>
          <a:lstStyle/>
          <a:p>
            <a:r>
              <a:rPr lang="en-US" dirty="0"/>
              <a:t>UML Representation of a Class</a:t>
            </a:r>
            <a:br>
              <a:rPr lang="en-US" dirty="0"/>
            </a:br>
            <a:r>
              <a:rPr lang="en-US" dirty="0"/>
              <a:t>(UML Class Diagram)</a:t>
            </a:r>
          </a:p>
        </p:txBody>
      </p:sp>
      <p:sp>
        <p:nvSpPr>
          <p:cNvPr id="17411" name="Rectangle 3"/>
          <p:cNvSpPr>
            <a:spLocks noGrp="1" noChangeArrowheads="1"/>
          </p:cNvSpPr>
          <p:nvPr>
            <p:ph type="body" sz="half" idx="1"/>
          </p:nvPr>
        </p:nvSpPr>
        <p:spPr>
          <a:xfrm>
            <a:off x="685800" y="1524000"/>
            <a:ext cx="8458200" cy="2590800"/>
          </a:xfrm>
        </p:spPr>
        <p:txBody>
          <a:bodyPr/>
          <a:lstStyle/>
          <a:p>
            <a:r>
              <a:rPr lang="en-US" sz="2800" dirty="0"/>
              <a:t>UML uses three symbols to represent the visibility of the class’ members.</a:t>
            </a:r>
          </a:p>
          <a:p>
            <a:pPr lvl="2"/>
            <a:r>
              <a:rPr lang="en-US" sz="2000" b="1" dirty="0">
                <a:solidFill>
                  <a:schemeClr val="tx2"/>
                </a:solidFill>
              </a:rPr>
              <a:t>+</a:t>
            </a:r>
            <a:r>
              <a:rPr lang="en-US" sz="2000" dirty="0"/>
              <a:t> : mentions that the member is </a:t>
            </a:r>
            <a:r>
              <a:rPr lang="en-US" sz="2000" i="1" dirty="0">
                <a:solidFill>
                  <a:schemeClr val="tx2"/>
                </a:solidFill>
              </a:rPr>
              <a:t>public</a:t>
            </a:r>
            <a:r>
              <a:rPr lang="en-US" sz="2000" dirty="0"/>
              <a:t>.</a:t>
            </a:r>
          </a:p>
          <a:p>
            <a:pPr lvl="2"/>
            <a:r>
              <a:rPr lang="en-US" sz="2000" b="1" dirty="0">
                <a:solidFill>
                  <a:srgbClr val="00CC99"/>
                </a:solidFill>
              </a:rPr>
              <a:t>-</a:t>
            </a:r>
            <a:r>
              <a:rPr lang="en-US" sz="2000" dirty="0"/>
              <a:t> : mentions that the member is </a:t>
            </a:r>
            <a:r>
              <a:rPr lang="en-US" sz="2000" dirty="0">
                <a:solidFill>
                  <a:srgbClr val="00CC99"/>
                </a:solidFill>
              </a:rPr>
              <a:t>private</a:t>
            </a:r>
            <a:r>
              <a:rPr lang="en-US" sz="2000" dirty="0"/>
              <a:t>.</a:t>
            </a:r>
          </a:p>
          <a:p>
            <a:pPr lvl="1"/>
            <a:endParaRPr lang="en-US" sz="2400" dirty="0"/>
          </a:p>
        </p:txBody>
      </p:sp>
      <p:sp>
        <p:nvSpPr>
          <p:cNvPr id="15" name="Slide Number Placeholder 7"/>
          <p:cNvSpPr>
            <a:spLocks noGrp="1"/>
          </p:cNvSpPr>
          <p:nvPr>
            <p:ph type="sldNum" sz="quarter" idx="12"/>
          </p:nvPr>
        </p:nvSpPr>
        <p:spPr/>
        <p:txBody>
          <a:bodyPr/>
          <a:lstStyle/>
          <a:p>
            <a:fld id="{0DCC5E4F-80F2-42A5-9B9B-0F591E2C7A1E}" type="slidenum">
              <a:rPr lang="en-US"/>
              <a:pPr/>
              <a:t>26</a:t>
            </a:fld>
            <a:endParaRPr lang="en-US"/>
          </a:p>
        </p:txBody>
      </p:sp>
      <p:grpSp>
        <p:nvGrpSpPr>
          <p:cNvPr id="2" name="Group 4"/>
          <p:cNvGrpSpPr>
            <a:grpSpLocks/>
          </p:cNvGrpSpPr>
          <p:nvPr/>
        </p:nvGrpSpPr>
        <p:grpSpPr bwMode="auto">
          <a:xfrm>
            <a:off x="2743200" y="3657600"/>
            <a:ext cx="5194300" cy="2514600"/>
            <a:chOff x="2008" y="2352"/>
            <a:chExt cx="3272" cy="1584"/>
          </a:xfrm>
        </p:grpSpPr>
        <p:sp>
          <p:nvSpPr>
            <p:cNvPr id="17413" name="AutoShape 5"/>
            <p:cNvSpPr>
              <a:spLocks noChangeArrowheads="1"/>
            </p:cNvSpPr>
            <p:nvPr/>
          </p:nvSpPr>
          <p:spPr bwMode="auto">
            <a:xfrm>
              <a:off x="4032" y="3360"/>
              <a:ext cx="1248" cy="425"/>
            </a:xfrm>
            <a:prstGeom prst="wedgeRoundRectCallout">
              <a:avLst>
                <a:gd name="adj1" fmla="val -123398"/>
                <a:gd name="adj2" fmla="val 18704"/>
                <a:gd name="adj3" fmla="val 16667"/>
              </a:avLst>
            </a:prstGeom>
            <a:solidFill>
              <a:schemeClr val="accent1"/>
            </a:solidFill>
            <a:ln w="9525">
              <a:solidFill>
                <a:schemeClr val="tx1"/>
              </a:solidFill>
              <a:miter lim="800000"/>
              <a:headEnd/>
              <a:tailEnd/>
            </a:ln>
            <a:effectLst/>
          </p:spPr>
          <p:txBody>
            <a:bodyPr/>
            <a:lstStyle/>
            <a:p>
              <a:pPr algn="ctr"/>
              <a:r>
                <a:rPr lang="en-US">
                  <a:latin typeface="Comic Sans MS" pitchFamily="66" charset="0"/>
                </a:rPr>
                <a:t>Methods (Services)</a:t>
              </a:r>
            </a:p>
          </p:txBody>
        </p:sp>
        <p:sp>
          <p:nvSpPr>
            <p:cNvPr id="17414" name="AutoShape 6"/>
            <p:cNvSpPr>
              <a:spLocks noChangeArrowheads="1"/>
            </p:cNvSpPr>
            <p:nvPr/>
          </p:nvSpPr>
          <p:spPr bwMode="auto">
            <a:xfrm>
              <a:off x="3984" y="2784"/>
              <a:ext cx="1248" cy="288"/>
            </a:xfrm>
            <a:prstGeom prst="wedgeRoundRectCallout">
              <a:avLst>
                <a:gd name="adj1" fmla="val -125241"/>
                <a:gd name="adj2" fmla="val 8681"/>
                <a:gd name="adj3" fmla="val 16667"/>
              </a:avLst>
            </a:prstGeom>
            <a:solidFill>
              <a:schemeClr val="accent1"/>
            </a:solidFill>
            <a:ln w="9525">
              <a:solidFill>
                <a:schemeClr val="tx1"/>
              </a:solidFill>
              <a:miter lim="800000"/>
              <a:headEnd/>
              <a:tailEnd/>
            </a:ln>
            <a:effectLst/>
          </p:spPr>
          <p:txBody>
            <a:bodyPr/>
            <a:lstStyle/>
            <a:p>
              <a:pPr algn="ctr"/>
              <a:r>
                <a:rPr lang="en-US">
                  <a:latin typeface="Comic Sans MS" pitchFamily="66" charset="0"/>
                </a:rPr>
                <a:t>Attributes</a:t>
              </a:r>
            </a:p>
          </p:txBody>
        </p:sp>
        <p:grpSp>
          <p:nvGrpSpPr>
            <p:cNvPr id="3" name="Group 7"/>
            <p:cNvGrpSpPr>
              <a:grpSpLocks/>
            </p:cNvGrpSpPr>
            <p:nvPr/>
          </p:nvGrpSpPr>
          <p:grpSpPr bwMode="auto">
            <a:xfrm>
              <a:off x="2008" y="2352"/>
              <a:ext cx="1467" cy="1584"/>
              <a:chOff x="1480" y="2448"/>
              <a:chExt cx="1285" cy="1584"/>
            </a:xfrm>
          </p:grpSpPr>
          <p:sp>
            <p:nvSpPr>
              <p:cNvPr id="17416" name="Rectangle 8"/>
              <p:cNvSpPr>
                <a:spLocks noChangeArrowheads="1"/>
              </p:cNvSpPr>
              <p:nvPr/>
            </p:nvSpPr>
            <p:spPr bwMode="auto">
              <a:xfrm>
                <a:off x="1480" y="3360"/>
                <a:ext cx="1248" cy="672"/>
              </a:xfrm>
              <a:prstGeom prst="rect">
                <a:avLst/>
              </a:prstGeom>
              <a:no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7417" name="Rectangle 9"/>
              <p:cNvSpPr>
                <a:spLocks noChangeArrowheads="1"/>
              </p:cNvSpPr>
              <p:nvPr/>
            </p:nvSpPr>
            <p:spPr bwMode="auto">
              <a:xfrm>
                <a:off x="1480" y="2736"/>
                <a:ext cx="1248" cy="624"/>
              </a:xfrm>
              <a:prstGeom prst="rect">
                <a:avLst/>
              </a:prstGeom>
              <a:no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7418" name="Rectangle 10"/>
              <p:cNvSpPr>
                <a:spLocks noChangeArrowheads="1"/>
              </p:cNvSpPr>
              <p:nvPr/>
            </p:nvSpPr>
            <p:spPr bwMode="auto">
              <a:xfrm>
                <a:off x="1480" y="2448"/>
                <a:ext cx="1248" cy="288"/>
              </a:xfrm>
              <a:prstGeom prst="rect">
                <a:avLst/>
              </a:prstGeom>
              <a:no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7419" name="Text Box 11"/>
              <p:cNvSpPr txBox="1">
                <a:spLocks noChangeArrowheads="1"/>
              </p:cNvSpPr>
              <p:nvPr/>
            </p:nvSpPr>
            <p:spPr bwMode="auto">
              <a:xfrm>
                <a:off x="1672" y="2496"/>
                <a:ext cx="707" cy="231"/>
              </a:xfrm>
              <a:prstGeom prst="rect">
                <a:avLst/>
              </a:prstGeom>
              <a:noFill/>
              <a:ln w="9525">
                <a:noFill/>
                <a:miter lim="800000"/>
                <a:headEnd/>
                <a:tailEnd/>
              </a:ln>
              <a:effectLst/>
            </p:spPr>
            <p:txBody>
              <a:bodyPr wrap="none">
                <a:spAutoFit/>
              </a:bodyPr>
              <a:lstStyle/>
              <a:p>
                <a:r>
                  <a:rPr lang="en-US">
                    <a:latin typeface="Tahoma" pitchFamily="34" charset="0"/>
                  </a:rPr>
                  <a:t>ClassName</a:t>
                </a:r>
              </a:p>
            </p:txBody>
          </p:sp>
          <p:sp>
            <p:nvSpPr>
              <p:cNvPr id="17420" name="Text Box 12"/>
              <p:cNvSpPr txBox="1">
                <a:spLocks noChangeArrowheads="1"/>
              </p:cNvSpPr>
              <p:nvPr/>
            </p:nvSpPr>
            <p:spPr bwMode="auto">
              <a:xfrm>
                <a:off x="1480" y="2688"/>
                <a:ext cx="1083" cy="634"/>
              </a:xfrm>
              <a:prstGeom prst="rect">
                <a:avLst/>
              </a:prstGeom>
              <a:noFill/>
              <a:ln w="9525">
                <a:noFill/>
                <a:miter lim="800000"/>
                <a:headEnd/>
                <a:tailEnd/>
              </a:ln>
              <a:effectLst/>
            </p:spPr>
            <p:txBody>
              <a:bodyPr wrap="none">
                <a:spAutoFit/>
              </a:bodyPr>
              <a:lstStyle/>
              <a:p>
                <a:pPr>
                  <a:buFontTx/>
                  <a:buChar char="-"/>
                </a:pPr>
                <a:r>
                  <a:rPr lang="en-US">
                    <a:latin typeface="Tahoma" pitchFamily="34" charset="0"/>
                  </a:rPr>
                  <a:t> att</a:t>
                </a:r>
                <a:r>
                  <a:rPr lang="en-US" sz="2400" b="1" baseline="-25000">
                    <a:latin typeface="Tahoma" pitchFamily="34" charset="0"/>
                  </a:rPr>
                  <a:t>1</a:t>
                </a:r>
                <a:r>
                  <a:rPr lang="en-US">
                    <a:latin typeface="Tahoma" pitchFamily="34" charset="0"/>
                  </a:rPr>
                  <a:t>: dataType</a:t>
                </a:r>
                <a:r>
                  <a:rPr lang="en-US" sz="2400" b="1" baseline="-25000">
                    <a:latin typeface="Tahoma" pitchFamily="34" charset="0"/>
                  </a:rPr>
                  <a:t>1</a:t>
                </a:r>
                <a:endParaRPr lang="en-US">
                  <a:latin typeface="Tahoma" pitchFamily="34" charset="0"/>
                </a:endParaRPr>
              </a:p>
              <a:p>
                <a:pPr>
                  <a:buFontTx/>
                  <a:buChar char="-"/>
                </a:pPr>
                <a:r>
                  <a:rPr lang="en-US">
                    <a:latin typeface="Tahoma" pitchFamily="34" charset="0"/>
                  </a:rPr>
                  <a:t>…</a:t>
                </a:r>
              </a:p>
              <a:p>
                <a:pPr>
                  <a:buFontTx/>
                  <a:buChar char="-"/>
                </a:pPr>
                <a:r>
                  <a:rPr lang="en-US">
                    <a:latin typeface="Tahoma" pitchFamily="34" charset="0"/>
                  </a:rPr>
                  <a:t> att</a:t>
                </a:r>
                <a:r>
                  <a:rPr lang="en-US" sz="2400" b="1" baseline="-25000">
                    <a:latin typeface="Tahoma" pitchFamily="34" charset="0"/>
                  </a:rPr>
                  <a:t>i</a:t>
                </a:r>
                <a:r>
                  <a:rPr lang="en-US">
                    <a:latin typeface="Tahoma" pitchFamily="34" charset="0"/>
                  </a:rPr>
                  <a:t>: dataType</a:t>
                </a:r>
                <a:r>
                  <a:rPr lang="en-US" sz="2400" b="1" baseline="-25000">
                    <a:latin typeface="Tahoma" pitchFamily="34" charset="0"/>
                  </a:rPr>
                  <a:t>i</a:t>
                </a:r>
              </a:p>
            </p:txBody>
          </p:sp>
          <p:sp>
            <p:nvSpPr>
              <p:cNvPr id="17421" name="Text Box 13"/>
              <p:cNvSpPr txBox="1">
                <a:spLocks noChangeArrowheads="1"/>
              </p:cNvSpPr>
              <p:nvPr/>
            </p:nvSpPr>
            <p:spPr bwMode="auto">
              <a:xfrm>
                <a:off x="1480" y="3403"/>
                <a:ext cx="1285" cy="577"/>
              </a:xfrm>
              <a:prstGeom prst="rect">
                <a:avLst/>
              </a:prstGeom>
              <a:noFill/>
              <a:ln w="9525">
                <a:noFill/>
                <a:miter lim="800000"/>
                <a:headEnd/>
                <a:tailEnd/>
              </a:ln>
              <a:effectLst/>
            </p:spPr>
            <p:txBody>
              <a:bodyPr wrap="none">
                <a:spAutoFit/>
              </a:bodyPr>
              <a:lstStyle/>
              <a:p>
                <a:r>
                  <a:rPr lang="en-US">
                    <a:latin typeface="Tahoma" pitchFamily="34" charset="0"/>
                  </a:rPr>
                  <a:t>+ m</a:t>
                </a:r>
                <a:r>
                  <a:rPr lang="en-US" sz="2400" b="1" baseline="-25000">
                    <a:latin typeface="Tahoma" pitchFamily="34" charset="0"/>
                  </a:rPr>
                  <a:t>1</a:t>
                </a:r>
                <a:r>
                  <a:rPr lang="en-US">
                    <a:latin typeface="Tahoma" pitchFamily="34" charset="0"/>
                  </a:rPr>
                  <a:t>(…): dataType</a:t>
                </a:r>
                <a:r>
                  <a:rPr lang="en-US" sz="2400" b="1" baseline="-25000">
                    <a:latin typeface="Tahoma" pitchFamily="34" charset="0"/>
                  </a:rPr>
                  <a:t>1</a:t>
                </a:r>
              </a:p>
              <a:p>
                <a:r>
                  <a:rPr lang="en-US">
                    <a:latin typeface="Tahoma" pitchFamily="34" charset="0"/>
                  </a:rPr>
                  <a:t>+ ...</a:t>
                </a:r>
              </a:p>
              <a:p>
                <a:r>
                  <a:rPr lang="en-US">
                    <a:latin typeface="Tahoma" pitchFamily="34" charset="0"/>
                  </a:rPr>
                  <a:t>+ m</a:t>
                </a:r>
                <a:r>
                  <a:rPr lang="en-US" sz="2400" b="1" baseline="-25000">
                    <a:latin typeface="Tahoma" pitchFamily="34" charset="0"/>
                  </a:rPr>
                  <a:t>j</a:t>
                </a:r>
                <a:r>
                  <a:rPr lang="en-US">
                    <a:latin typeface="Tahoma" pitchFamily="34" charset="0"/>
                  </a:rPr>
                  <a:t>(…): dataType</a:t>
                </a:r>
                <a:r>
                  <a:rPr lang="en-US" sz="2400" b="1" baseline="-25000">
                    <a:latin typeface="Tahoma" pitchFamily="34" charset="0"/>
                  </a:rPr>
                  <a:t>j</a:t>
                </a:r>
              </a:p>
            </p:txBody>
          </p:sp>
        </p:gr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358775"/>
            <a:ext cx="9144000" cy="598488"/>
          </a:xfrm>
        </p:spPr>
        <p:txBody>
          <a:bodyPr/>
          <a:lstStyle/>
          <a:p>
            <a:r>
              <a:rPr lang="en-US"/>
              <a:t>Declaring Private Attributes</a:t>
            </a:r>
          </a:p>
        </p:txBody>
      </p:sp>
      <p:sp>
        <p:nvSpPr>
          <p:cNvPr id="14" name="Slide Number Placeholder 5"/>
          <p:cNvSpPr>
            <a:spLocks noGrp="1"/>
          </p:cNvSpPr>
          <p:nvPr>
            <p:ph type="sldNum" sz="quarter" idx="12"/>
          </p:nvPr>
        </p:nvSpPr>
        <p:spPr/>
        <p:txBody>
          <a:bodyPr/>
          <a:lstStyle/>
          <a:p>
            <a:fld id="{DB258C64-BA8A-4201-97D7-54826AD061EE}" type="slidenum">
              <a:rPr lang="en-US"/>
              <a:pPr/>
              <a:t>27</a:t>
            </a:fld>
            <a:endParaRPr lang="en-US"/>
          </a:p>
        </p:txBody>
      </p:sp>
      <p:grpSp>
        <p:nvGrpSpPr>
          <p:cNvPr id="2" name="Group 3"/>
          <p:cNvGrpSpPr>
            <a:grpSpLocks/>
          </p:cNvGrpSpPr>
          <p:nvPr/>
        </p:nvGrpSpPr>
        <p:grpSpPr bwMode="auto">
          <a:xfrm>
            <a:off x="1228725" y="2452688"/>
            <a:ext cx="6619875" cy="936625"/>
            <a:chOff x="246" y="802"/>
            <a:chExt cx="5514" cy="912"/>
          </a:xfrm>
        </p:grpSpPr>
        <p:sp>
          <p:nvSpPr>
            <p:cNvPr id="18436" name="Rectangle 4"/>
            <p:cNvSpPr>
              <a:spLocks noChangeArrowheads="1"/>
            </p:cNvSpPr>
            <p:nvPr/>
          </p:nvSpPr>
          <p:spPr bwMode="auto">
            <a:xfrm>
              <a:off x="246" y="802"/>
              <a:ext cx="5375" cy="91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8437" name="Rectangle 5"/>
            <p:cNvSpPr>
              <a:spLocks noChangeArrowheads="1"/>
            </p:cNvSpPr>
            <p:nvPr/>
          </p:nvSpPr>
          <p:spPr bwMode="auto">
            <a:xfrm>
              <a:off x="303" y="918"/>
              <a:ext cx="5457" cy="357"/>
            </a:xfrm>
            <a:prstGeom prst="rect">
              <a:avLst/>
            </a:prstGeom>
            <a:noFill/>
            <a:ln w="9525">
              <a:noFill/>
              <a:miter lim="800000"/>
              <a:headEnd/>
              <a:tailEnd/>
            </a:ln>
            <a:effectLst/>
          </p:spPr>
          <p:txBody>
            <a:bodyPr>
              <a:spAutoFit/>
            </a:bodyPr>
            <a:lstStyle/>
            <a:p>
              <a:pPr marL="114300" lvl="1">
                <a:spcBef>
                  <a:spcPct val="50000"/>
                </a:spcBef>
                <a:buClr>
                  <a:schemeClr val="tx2"/>
                </a:buClr>
                <a:buSzPct val="80000"/>
                <a:tabLst>
                  <a:tab pos="2289175" algn="l"/>
                </a:tabLst>
              </a:pPr>
              <a:r>
                <a:rPr lang="en-US">
                  <a:latin typeface="Courier New" pitchFamily="49" charset="0"/>
                  <a:ea typeface="ＭＳ Ｐゴシック" pitchFamily="34" charset="-128"/>
                </a:rPr>
                <a:t>&lt;modifiers&gt;  &lt;data type&gt; &lt;attribute name&gt; ;</a:t>
              </a:r>
              <a:endParaRPr lang="en-US">
                <a:solidFill>
                  <a:srgbClr val="990033"/>
                </a:solidFill>
                <a:latin typeface="Courier New" pitchFamily="49" charset="0"/>
                <a:ea typeface="ＭＳ Ｐゴシック" pitchFamily="34" charset="-128"/>
              </a:endParaRPr>
            </a:p>
          </p:txBody>
        </p:sp>
      </p:grpSp>
      <p:sp>
        <p:nvSpPr>
          <p:cNvPr id="18438" name="Rectangle 6"/>
          <p:cNvSpPr>
            <a:spLocks noChangeArrowheads="1"/>
          </p:cNvSpPr>
          <p:nvPr/>
        </p:nvSpPr>
        <p:spPr bwMode="auto">
          <a:xfrm>
            <a:off x="1762125" y="4738688"/>
            <a:ext cx="5638800" cy="366712"/>
          </a:xfrm>
          <a:prstGeom prst="rect">
            <a:avLst/>
          </a:prstGeom>
          <a:noFill/>
          <a:ln w="9525">
            <a:noFill/>
            <a:miter lim="800000"/>
            <a:headEnd/>
            <a:tailEnd/>
          </a:ln>
          <a:effectLst/>
        </p:spPr>
        <p:txBody>
          <a:bodyPr>
            <a:spAutoFit/>
          </a:bodyPr>
          <a:lstStyle/>
          <a:p>
            <a:pPr lvl="1">
              <a:spcBef>
                <a:spcPct val="50000"/>
              </a:spcBef>
              <a:buClr>
                <a:schemeClr val="tx2"/>
              </a:buClr>
              <a:buSzPct val="80000"/>
            </a:pPr>
            <a:r>
              <a:rPr lang="en-US">
                <a:solidFill>
                  <a:schemeClr val="accent2"/>
                </a:solidFill>
                <a:latin typeface="Courier New" pitchFamily="49" charset="0"/>
                <a:ea typeface="ＭＳ Ｐゴシック" pitchFamily="34" charset="-128"/>
              </a:rPr>
              <a:t>private     </a:t>
            </a:r>
            <a:r>
              <a:rPr lang="en-US">
                <a:latin typeface="Courier New" pitchFamily="49" charset="0"/>
                <a:ea typeface="ＭＳ Ｐゴシック" pitchFamily="34" charset="-128"/>
              </a:rPr>
              <a:t>String    studentName ;</a:t>
            </a:r>
            <a:endParaRPr lang="en-US">
              <a:solidFill>
                <a:srgbClr val="A50021"/>
              </a:solidFill>
              <a:latin typeface="Courier New" pitchFamily="49" charset="0"/>
              <a:ea typeface="ＭＳ Ｐゴシック" pitchFamily="34" charset="-128"/>
            </a:endParaRPr>
          </a:p>
        </p:txBody>
      </p:sp>
      <p:sp>
        <p:nvSpPr>
          <p:cNvPr id="18439" name="Line 7"/>
          <p:cNvSpPr>
            <a:spLocks noChangeShapeType="1"/>
          </p:cNvSpPr>
          <p:nvPr/>
        </p:nvSpPr>
        <p:spPr bwMode="auto">
          <a:xfrm flipV="1">
            <a:off x="2752725" y="3948113"/>
            <a:ext cx="0" cy="673100"/>
          </a:xfrm>
          <a:prstGeom prst="line">
            <a:avLst/>
          </a:prstGeom>
          <a:noFill/>
          <a:ln w="28575">
            <a:solidFill>
              <a:schemeClr val="tx1"/>
            </a:solidFill>
            <a:miter lim="800000"/>
            <a:headEnd type="triangle" w="med" len="lg"/>
            <a:tailEnd/>
          </a:ln>
          <a:effectLst/>
        </p:spPr>
        <p:txBody>
          <a:bodyPr wrap="none" anchor="ctr"/>
          <a:lstStyle/>
          <a:p>
            <a:endParaRPr lang="en-US"/>
          </a:p>
        </p:txBody>
      </p:sp>
      <p:sp>
        <p:nvSpPr>
          <p:cNvPr id="18440" name="Line 8"/>
          <p:cNvSpPr>
            <a:spLocks noChangeShapeType="1"/>
          </p:cNvSpPr>
          <p:nvPr/>
        </p:nvSpPr>
        <p:spPr bwMode="auto">
          <a:xfrm flipV="1">
            <a:off x="4332288" y="3948113"/>
            <a:ext cx="0" cy="673100"/>
          </a:xfrm>
          <a:prstGeom prst="line">
            <a:avLst/>
          </a:prstGeom>
          <a:noFill/>
          <a:ln w="28575">
            <a:solidFill>
              <a:schemeClr val="tx1"/>
            </a:solidFill>
            <a:miter lim="800000"/>
            <a:headEnd type="triangle" w="med" len="lg"/>
            <a:tailEnd/>
          </a:ln>
          <a:effectLst/>
        </p:spPr>
        <p:txBody>
          <a:bodyPr wrap="none" anchor="ctr"/>
          <a:lstStyle/>
          <a:p>
            <a:endParaRPr lang="en-US"/>
          </a:p>
        </p:txBody>
      </p:sp>
      <p:sp>
        <p:nvSpPr>
          <p:cNvPr id="18441" name="Line 9"/>
          <p:cNvSpPr>
            <a:spLocks noChangeShapeType="1"/>
          </p:cNvSpPr>
          <p:nvPr/>
        </p:nvSpPr>
        <p:spPr bwMode="auto">
          <a:xfrm flipV="1">
            <a:off x="6067425" y="3948113"/>
            <a:ext cx="0" cy="673100"/>
          </a:xfrm>
          <a:prstGeom prst="line">
            <a:avLst/>
          </a:prstGeom>
          <a:noFill/>
          <a:ln w="28575">
            <a:solidFill>
              <a:schemeClr val="tx1"/>
            </a:solidFill>
            <a:miter lim="800000"/>
            <a:headEnd type="triangle" w="med" len="lg"/>
            <a:tailEnd/>
          </a:ln>
          <a:effectLst/>
        </p:spPr>
        <p:txBody>
          <a:bodyPr wrap="none" anchor="ctr"/>
          <a:lstStyle/>
          <a:p>
            <a:endParaRPr lang="en-US"/>
          </a:p>
        </p:txBody>
      </p:sp>
      <p:sp>
        <p:nvSpPr>
          <p:cNvPr id="18442" name="AutoShape 10"/>
          <p:cNvSpPr>
            <a:spLocks noChangeArrowheads="1"/>
          </p:cNvSpPr>
          <p:nvPr/>
        </p:nvSpPr>
        <p:spPr bwMode="auto">
          <a:xfrm>
            <a:off x="2130425" y="3595688"/>
            <a:ext cx="1155700" cy="3540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r>
              <a:rPr lang="en-US" altLang="ja-JP" sz="1600" b="1">
                <a:solidFill>
                  <a:srgbClr val="000000"/>
                </a:solidFill>
                <a:ea typeface="ＭＳ Ｐゴシック" pitchFamily="34" charset="-128"/>
              </a:rPr>
              <a:t>Modifiers</a:t>
            </a:r>
          </a:p>
        </p:txBody>
      </p:sp>
      <p:sp>
        <p:nvSpPr>
          <p:cNvPr id="18443" name="AutoShape 11"/>
          <p:cNvSpPr>
            <a:spLocks noChangeArrowheads="1"/>
          </p:cNvSpPr>
          <p:nvPr/>
        </p:nvSpPr>
        <p:spPr bwMode="auto">
          <a:xfrm>
            <a:off x="3667125" y="3595688"/>
            <a:ext cx="1524000" cy="3540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r>
              <a:rPr lang="en-US" altLang="ja-JP" sz="1600" b="1">
                <a:solidFill>
                  <a:srgbClr val="000000"/>
                </a:solidFill>
                <a:ea typeface="ＭＳ Ｐゴシック" pitchFamily="34" charset="-128"/>
              </a:rPr>
              <a:t>Data Type</a:t>
            </a:r>
          </a:p>
        </p:txBody>
      </p:sp>
      <p:sp>
        <p:nvSpPr>
          <p:cNvPr id="18444" name="AutoShape 12"/>
          <p:cNvSpPr>
            <a:spLocks noChangeArrowheads="1"/>
          </p:cNvSpPr>
          <p:nvPr/>
        </p:nvSpPr>
        <p:spPr bwMode="auto">
          <a:xfrm>
            <a:off x="5343525" y="3595688"/>
            <a:ext cx="1625600" cy="3540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r>
              <a:rPr lang="en-US" altLang="ja-JP" sz="1600" b="1">
                <a:solidFill>
                  <a:srgbClr val="000000"/>
                </a:solidFill>
                <a:ea typeface="ＭＳ Ｐゴシック" pitchFamily="34" charset="-128"/>
              </a:rPr>
              <a:t>Name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title"/>
          </p:nvPr>
        </p:nvSpPr>
        <p:spPr>
          <a:xfrm>
            <a:off x="304800" y="762000"/>
            <a:ext cx="8686800" cy="784225"/>
          </a:xfrm>
          <a:noFill/>
          <a:ln/>
        </p:spPr>
        <p:txBody>
          <a:bodyPr anchor="b">
            <a:normAutofit fontScale="90000"/>
          </a:bodyPr>
          <a:lstStyle/>
          <a:p>
            <a:r>
              <a:rPr lang="en-US"/>
              <a:t>Example of a Class with</a:t>
            </a:r>
            <a:br>
              <a:rPr lang="en-US"/>
            </a:br>
            <a:r>
              <a:rPr lang="en-US"/>
              <a:t>Private attributes</a:t>
            </a:r>
          </a:p>
        </p:txBody>
      </p:sp>
      <p:sp>
        <p:nvSpPr>
          <p:cNvPr id="13" name="Slide Number Placeholder 6"/>
          <p:cNvSpPr>
            <a:spLocks noGrp="1"/>
          </p:cNvSpPr>
          <p:nvPr>
            <p:ph type="sldNum" sz="quarter" idx="12"/>
          </p:nvPr>
        </p:nvSpPr>
        <p:spPr/>
        <p:txBody>
          <a:bodyPr/>
          <a:lstStyle/>
          <a:p>
            <a:fld id="{C3262982-1287-4858-BC88-FDD63C0F76AB}" type="slidenum">
              <a:rPr lang="en-US"/>
              <a:pPr/>
              <a:t>28</a:t>
            </a:fld>
            <a:endParaRPr lang="en-US"/>
          </a:p>
        </p:txBody>
      </p:sp>
      <p:sp>
        <p:nvSpPr>
          <p:cNvPr id="19458" name="Rectangle 2"/>
          <p:cNvSpPr>
            <a:spLocks noChangeArrowheads="1"/>
          </p:cNvSpPr>
          <p:nvPr/>
        </p:nvSpPr>
        <p:spPr bwMode="auto">
          <a:xfrm>
            <a:off x="1295400" y="3962400"/>
            <a:ext cx="6553200" cy="1828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9459" name="Rectangle 3"/>
          <p:cNvSpPr>
            <a:spLocks noChangeArrowheads="1"/>
          </p:cNvSpPr>
          <p:nvPr/>
        </p:nvSpPr>
        <p:spPr bwMode="auto">
          <a:xfrm>
            <a:off x="1524000" y="4102100"/>
            <a:ext cx="5257800" cy="1790700"/>
          </a:xfrm>
          <a:prstGeom prst="rect">
            <a:avLst/>
          </a:prstGeom>
          <a:noFill/>
          <a:ln w="9525">
            <a:noFill/>
            <a:miter lim="800000"/>
            <a:headEnd/>
            <a:tailEnd/>
          </a:ln>
          <a:effectLst/>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public class</a:t>
            </a:r>
            <a:r>
              <a:rPr lang="en-US" sz="1400">
                <a:solidFill>
                  <a:srgbClr val="000000"/>
                </a:solidFill>
                <a:latin typeface="Courier New" pitchFamily="49" charset="0"/>
                <a:ea typeface="ＭＳ Ｐゴシック" pitchFamily="34" charset="-128"/>
              </a:rPr>
              <a:t> Course </a:t>
            </a: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Attributes</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String studentName;</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String courseCode ;</a:t>
            </a:r>
          </a:p>
          <a:p>
            <a:pPr>
              <a:lnSpc>
                <a:spcPct val="80000"/>
              </a:lnSpc>
              <a:tabLst>
                <a:tab pos="457200" algn="l"/>
              </a:tabLst>
            </a:pPr>
            <a:r>
              <a:rPr lang="en-US" sz="1400">
                <a:solidFill>
                  <a:srgbClr val="00FF00"/>
                </a:solidFill>
                <a:latin typeface="Courier New" pitchFamily="49" charset="0"/>
                <a:ea typeface="ＭＳ Ｐゴシック" pitchFamily="34" charset="-128"/>
              </a:rPr>
              <a:t> 	// No method Members   </a:t>
            </a:r>
          </a:p>
          <a:p>
            <a:pPr>
              <a:lnSpc>
                <a:spcPct val="80000"/>
              </a:lnSpc>
              <a:tabLst>
                <a:tab pos="457200" algn="l"/>
              </a:tabLst>
            </a:pPr>
            <a:endParaRPr lang="en-US" sz="1400">
              <a:solidFill>
                <a:srgbClr val="00FF00"/>
              </a:solidFill>
              <a:latin typeface="Courier New" pitchFamily="49" charset="0"/>
              <a:ea typeface="ＭＳ Ｐゴシック" pitchFamily="34" charset="-128"/>
            </a:endParaRP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FF0000"/>
              </a:solidFill>
              <a:latin typeface="Courier New" pitchFamily="49" charset="0"/>
              <a:ea typeface="ＭＳ Ｐゴシック" pitchFamily="34" charset="-128"/>
            </a:endParaRPr>
          </a:p>
          <a:p>
            <a:pPr>
              <a:lnSpc>
                <a:spcPct val="80000"/>
              </a:lnSpc>
              <a:tabLst>
                <a:tab pos="457200" algn="l"/>
              </a:tabLst>
            </a:pPr>
            <a:endParaRPr lang="en-US" sz="1400">
              <a:latin typeface="Courier New" pitchFamily="49" charset="0"/>
              <a:ea typeface="ＭＳ Ｐゴシック" pitchFamily="34" charset="-128"/>
            </a:endParaRPr>
          </a:p>
        </p:txBody>
      </p:sp>
      <p:grpSp>
        <p:nvGrpSpPr>
          <p:cNvPr id="2" name="Group 5"/>
          <p:cNvGrpSpPr>
            <a:grpSpLocks/>
          </p:cNvGrpSpPr>
          <p:nvPr/>
        </p:nvGrpSpPr>
        <p:grpSpPr bwMode="auto">
          <a:xfrm>
            <a:off x="3352800" y="1776413"/>
            <a:ext cx="2362200" cy="1828800"/>
            <a:chOff x="2112" y="768"/>
            <a:chExt cx="1425" cy="1152"/>
          </a:xfrm>
        </p:grpSpPr>
        <p:sp>
          <p:nvSpPr>
            <p:cNvPr id="19462" name="Rectangle 6"/>
            <p:cNvSpPr>
              <a:spLocks noChangeArrowheads="1"/>
            </p:cNvSpPr>
            <p:nvPr/>
          </p:nvSpPr>
          <p:spPr bwMode="auto">
            <a:xfrm>
              <a:off x="2112" y="1680"/>
              <a:ext cx="1425" cy="240"/>
            </a:xfrm>
            <a:prstGeom prst="rect">
              <a:avLst/>
            </a:prstGeom>
            <a:no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9463" name="Rectangle 7"/>
            <p:cNvSpPr>
              <a:spLocks noChangeArrowheads="1"/>
            </p:cNvSpPr>
            <p:nvPr/>
          </p:nvSpPr>
          <p:spPr bwMode="auto">
            <a:xfrm>
              <a:off x="2112" y="1056"/>
              <a:ext cx="1425" cy="624"/>
            </a:xfrm>
            <a:prstGeom prst="rect">
              <a:avLst/>
            </a:prstGeom>
            <a:no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sp>
          <p:nvSpPr>
            <p:cNvPr id="19464" name="Rectangle 8"/>
            <p:cNvSpPr>
              <a:spLocks noChangeArrowheads="1"/>
            </p:cNvSpPr>
            <p:nvPr/>
          </p:nvSpPr>
          <p:spPr bwMode="auto">
            <a:xfrm>
              <a:off x="2112" y="768"/>
              <a:ext cx="1425" cy="288"/>
            </a:xfrm>
            <a:prstGeom prst="rect">
              <a:avLst/>
            </a:prstGeom>
            <a:noFill/>
            <a:ln w="9525">
              <a:solidFill>
                <a:schemeClr val="tx1"/>
              </a:solidFill>
              <a:miter lim="800000"/>
              <a:headEnd/>
              <a:tailEnd/>
            </a:ln>
            <a:effectLst>
              <a:outerShdw dist="35921" dir="2700000" algn="ctr" rotWithShape="0">
                <a:schemeClr val="bg2"/>
              </a:outerShdw>
            </a:effectLst>
          </p:spPr>
          <p:txBody>
            <a:bodyPr wrap="none" anchor="ctr"/>
            <a:lstStyle/>
            <a:p>
              <a:endParaRPr lang="en-US"/>
            </a:p>
          </p:txBody>
        </p:sp>
      </p:grpSp>
      <p:sp>
        <p:nvSpPr>
          <p:cNvPr id="19465" name="Text Box 9"/>
          <p:cNvSpPr txBox="1">
            <a:spLocks noChangeArrowheads="1"/>
          </p:cNvSpPr>
          <p:nvPr/>
        </p:nvSpPr>
        <p:spPr bwMode="auto">
          <a:xfrm>
            <a:off x="3700463" y="1852613"/>
            <a:ext cx="1282700" cy="366712"/>
          </a:xfrm>
          <a:prstGeom prst="rect">
            <a:avLst/>
          </a:prstGeom>
          <a:noFill/>
          <a:ln w="9525">
            <a:noFill/>
            <a:miter lim="800000"/>
            <a:headEnd/>
            <a:tailEnd/>
          </a:ln>
          <a:effectLst/>
        </p:spPr>
        <p:txBody>
          <a:bodyPr wrap="none">
            <a:spAutoFit/>
          </a:bodyPr>
          <a:lstStyle/>
          <a:p>
            <a:r>
              <a:rPr lang="en-US">
                <a:latin typeface="Tahoma" pitchFamily="34" charset="0"/>
              </a:rPr>
              <a:t>ClassName</a:t>
            </a:r>
          </a:p>
        </p:txBody>
      </p:sp>
      <p:sp>
        <p:nvSpPr>
          <p:cNvPr id="19466" name="Text Box 10"/>
          <p:cNvSpPr txBox="1">
            <a:spLocks noChangeArrowheads="1"/>
          </p:cNvSpPr>
          <p:nvPr/>
        </p:nvSpPr>
        <p:spPr bwMode="auto">
          <a:xfrm>
            <a:off x="3352800" y="2227263"/>
            <a:ext cx="2424113" cy="641350"/>
          </a:xfrm>
          <a:prstGeom prst="rect">
            <a:avLst/>
          </a:prstGeom>
          <a:noFill/>
          <a:ln w="9525">
            <a:noFill/>
            <a:miter lim="800000"/>
            <a:headEnd/>
            <a:tailEnd/>
          </a:ln>
          <a:effectLst/>
        </p:spPr>
        <p:txBody>
          <a:bodyPr wrap="none">
            <a:spAutoFit/>
          </a:bodyPr>
          <a:lstStyle/>
          <a:p>
            <a:pPr>
              <a:buFontTx/>
              <a:buChar char="-"/>
            </a:pPr>
            <a:r>
              <a:rPr lang="en-US">
                <a:latin typeface="Tahoma" pitchFamily="34" charset="0"/>
              </a:rPr>
              <a:t> studentName: String</a:t>
            </a:r>
          </a:p>
          <a:p>
            <a:pPr>
              <a:buFontTx/>
              <a:buChar char="-"/>
            </a:pPr>
            <a:r>
              <a:rPr lang="en-US">
                <a:latin typeface="Tahoma" pitchFamily="34" charset="0"/>
              </a:rPr>
              <a:t> courseCode: String</a:t>
            </a:r>
            <a:endParaRPr lang="en-US" sz="2400" b="1" baseline="-25000">
              <a:latin typeface="Tahoma" pitchFamily="34" charset="0"/>
            </a:endParaRPr>
          </a:p>
        </p:txBody>
      </p:sp>
      <p:sp>
        <p:nvSpPr>
          <p:cNvPr id="19467" name="Text Box 11"/>
          <p:cNvSpPr txBox="1">
            <a:spLocks noChangeArrowheads="1"/>
          </p:cNvSpPr>
          <p:nvPr/>
        </p:nvSpPr>
        <p:spPr bwMode="auto">
          <a:xfrm>
            <a:off x="3352800" y="3321050"/>
            <a:ext cx="184150" cy="336550"/>
          </a:xfrm>
          <a:prstGeom prst="rect">
            <a:avLst/>
          </a:prstGeom>
          <a:noFill/>
          <a:ln w="9525">
            <a:noFill/>
            <a:miter lim="800000"/>
            <a:headEnd/>
            <a:tailEnd/>
          </a:ln>
          <a:effectLst/>
        </p:spPr>
        <p:txBody>
          <a:bodyPr wrap="none">
            <a:spAutoFit/>
          </a:bodyPr>
          <a:lstStyle/>
          <a:p>
            <a:endParaRPr lang="en-GB" sz="2400" b="1" baseline="-25000">
              <a:latin typeface="Tahom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6"/>
          <p:cNvSpPr>
            <a:spLocks noGrp="1"/>
          </p:cNvSpPr>
          <p:nvPr>
            <p:ph type="sldNum" sz="quarter" idx="12"/>
          </p:nvPr>
        </p:nvSpPr>
        <p:spPr/>
        <p:txBody>
          <a:bodyPr/>
          <a:lstStyle/>
          <a:p>
            <a:fld id="{628E0919-C78B-4BA0-93EA-FC6B5A8BEA7E}" type="slidenum">
              <a:rPr lang="en-US"/>
              <a:pPr/>
              <a:t>29</a:t>
            </a:fld>
            <a:endParaRPr lang="en-US"/>
          </a:p>
        </p:txBody>
      </p:sp>
      <p:sp>
        <p:nvSpPr>
          <p:cNvPr id="20482" name="Rectangle 2"/>
          <p:cNvSpPr>
            <a:spLocks noChangeArrowheads="1"/>
          </p:cNvSpPr>
          <p:nvPr/>
        </p:nvSpPr>
        <p:spPr bwMode="auto">
          <a:xfrm>
            <a:off x="304800" y="1752600"/>
            <a:ext cx="7924800" cy="4495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0483" name="Rectangle 3"/>
          <p:cNvSpPr>
            <a:spLocks noChangeArrowheads="1"/>
          </p:cNvSpPr>
          <p:nvPr/>
        </p:nvSpPr>
        <p:spPr bwMode="auto">
          <a:xfrm>
            <a:off x="533400" y="4648200"/>
            <a:ext cx="7543800" cy="9906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0484" name="Rectangle 4"/>
          <p:cNvSpPr>
            <a:spLocks noChangeArrowheads="1"/>
          </p:cNvSpPr>
          <p:nvPr/>
        </p:nvSpPr>
        <p:spPr bwMode="auto">
          <a:xfrm>
            <a:off x="533400" y="3962400"/>
            <a:ext cx="6553200" cy="5334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0485" name="Rectangle 5"/>
          <p:cNvSpPr>
            <a:spLocks noChangeArrowheads="1"/>
          </p:cNvSpPr>
          <p:nvPr/>
        </p:nvSpPr>
        <p:spPr bwMode="auto">
          <a:xfrm>
            <a:off x="533400" y="2895600"/>
            <a:ext cx="6553200" cy="5334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0486" name="Rectangle 6"/>
          <p:cNvSpPr>
            <a:spLocks noChangeArrowheads="1"/>
          </p:cNvSpPr>
          <p:nvPr/>
        </p:nvSpPr>
        <p:spPr bwMode="auto">
          <a:xfrm>
            <a:off x="381000" y="152400"/>
            <a:ext cx="6553200" cy="1447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0487" name="Rectangle 7"/>
          <p:cNvSpPr>
            <a:spLocks noChangeArrowheads="1"/>
          </p:cNvSpPr>
          <p:nvPr/>
        </p:nvSpPr>
        <p:spPr bwMode="auto">
          <a:xfrm>
            <a:off x="609600" y="292100"/>
            <a:ext cx="5257800" cy="1620838"/>
          </a:xfrm>
          <a:prstGeom prst="rect">
            <a:avLst/>
          </a:prstGeom>
          <a:noFill/>
          <a:ln w="9525">
            <a:noFill/>
            <a:miter lim="800000"/>
            <a:headEnd/>
            <a:tailEnd/>
          </a:ln>
          <a:effectLst/>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class</a:t>
            </a:r>
            <a:r>
              <a:rPr lang="en-US" sz="1400">
                <a:solidFill>
                  <a:srgbClr val="000000"/>
                </a:solidFill>
                <a:latin typeface="Courier New" pitchFamily="49" charset="0"/>
                <a:ea typeface="ＭＳ Ｐゴシック" pitchFamily="34" charset="-128"/>
              </a:rPr>
              <a:t> Course </a:t>
            </a: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Data Member</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String studentName;</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String courseCode ;</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FF0000"/>
              </a:solidFill>
              <a:latin typeface="Courier New" pitchFamily="49" charset="0"/>
              <a:ea typeface="ＭＳ Ｐゴシック" pitchFamily="34" charset="-128"/>
            </a:endParaRPr>
          </a:p>
          <a:p>
            <a:pPr>
              <a:lnSpc>
                <a:spcPct val="80000"/>
              </a:lnSpc>
              <a:tabLst>
                <a:tab pos="457200" algn="l"/>
              </a:tabLst>
            </a:pPr>
            <a:endParaRPr lang="en-US" sz="1400">
              <a:latin typeface="Courier New" pitchFamily="49" charset="0"/>
              <a:ea typeface="ＭＳ Ｐゴシック" pitchFamily="34" charset="-128"/>
            </a:endParaRPr>
          </a:p>
        </p:txBody>
      </p:sp>
      <p:sp>
        <p:nvSpPr>
          <p:cNvPr id="20488" name="Rectangle 8"/>
          <p:cNvSpPr>
            <a:spLocks noChangeArrowheads="1"/>
          </p:cNvSpPr>
          <p:nvPr/>
        </p:nvSpPr>
        <p:spPr bwMode="auto">
          <a:xfrm>
            <a:off x="457200" y="1828800"/>
            <a:ext cx="8458200" cy="4678204"/>
          </a:xfrm>
          <a:prstGeom prst="rect">
            <a:avLst/>
          </a:prstGeom>
          <a:noFill/>
          <a:ln w="9525">
            <a:noFill/>
            <a:miter lim="800000"/>
            <a:headEnd/>
            <a:tailEnd/>
          </a:ln>
          <a:effectLst/>
        </p:spPr>
        <p:txBody>
          <a:bodyPr>
            <a:spAutoFit/>
          </a:bodyPr>
          <a:lstStyle/>
          <a:p>
            <a:r>
              <a:rPr lang="en-US" sz="1400" dirty="0">
                <a:solidFill>
                  <a:srgbClr val="0000FF"/>
                </a:solidFill>
                <a:latin typeface="Courier New" pitchFamily="49" charset="0"/>
                <a:cs typeface="Courier New" pitchFamily="49" charset="0"/>
              </a:rPr>
              <a:t>public class</a:t>
            </a:r>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CourseRegistration</a:t>
            </a:r>
            <a:r>
              <a:rPr lang="en-US" sz="1400" dirty="0">
                <a:solidFill>
                  <a:srgbClr val="000000"/>
                </a:solidFill>
                <a:latin typeface="Courier New" pitchFamily="49" charset="0"/>
                <a:cs typeface="Courier New" pitchFamily="49" charset="0"/>
              </a:rPr>
              <a:t> </a:t>
            </a:r>
            <a:r>
              <a:rPr lang="en-US" sz="1400" dirty="0">
                <a:solidFill>
                  <a:srgbClr val="FF0000"/>
                </a:solidFill>
                <a:latin typeface="Courier New" pitchFamily="49" charset="0"/>
                <a:cs typeface="Courier New" pitchFamily="49" charset="0"/>
              </a:rPr>
              <a:t>{</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a:t>
            </a:r>
            <a:r>
              <a:rPr lang="en-US" sz="1400" dirty="0">
                <a:solidFill>
                  <a:srgbClr val="0000FF"/>
                </a:solidFill>
                <a:latin typeface="Courier New" pitchFamily="49" charset="0"/>
                <a:cs typeface="Courier New" pitchFamily="49" charset="0"/>
              </a:rPr>
              <a:t>public static void</a:t>
            </a:r>
            <a:r>
              <a:rPr lang="en-US" sz="1400" dirty="0">
                <a:solidFill>
                  <a:srgbClr val="000000"/>
                </a:solidFill>
                <a:latin typeface="Courier New" pitchFamily="49" charset="0"/>
                <a:cs typeface="Courier New" pitchFamily="49" charset="0"/>
              </a:rPr>
              <a:t> main</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String</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args</a:t>
            </a:r>
            <a:r>
              <a:rPr lang="en-US" sz="1400" dirty="0">
                <a:solidFill>
                  <a:srgbClr val="FF0000"/>
                </a:solidFill>
                <a:latin typeface="Courier New" pitchFamily="49" charset="0"/>
                <a:cs typeface="Courier New" pitchFamily="49" charset="0"/>
              </a:rPr>
              <a:t>) { </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Course course1, course2;</a:t>
            </a:r>
          </a:p>
          <a:p>
            <a:r>
              <a:rPr lang="en-US" sz="1400" dirty="0">
                <a:solidFill>
                  <a:srgbClr val="00FF00"/>
                </a:solidFill>
                <a:latin typeface="Courier New" pitchFamily="49" charset="0"/>
                <a:cs typeface="Courier New" pitchFamily="49" charset="0"/>
              </a:rPr>
              <a:t>//Create and assign values to course1</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a:t>
            </a:r>
            <a:r>
              <a:rPr lang="en-US" sz="1400" dirty="0">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Course</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endParaRPr lang="en-US" sz="1400" dirty="0">
              <a:solidFill>
                <a:srgbClr val="00FF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course1.courseCode= </a:t>
            </a:r>
            <a:r>
              <a:rPr lang="en-US" sz="1400" dirty="0" smtClean="0">
                <a:solidFill>
                  <a:srgbClr val="000000"/>
                </a:solidFill>
                <a:latin typeface="Courier New" pitchFamily="49" charset="0"/>
                <a:cs typeface="Courier New" pitchFamily="49" charset="0"/>
              </a:rPr>
              <a:t>“Ct1513“;</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course1.studentName</a:t>
            </a:r>
            <a:r>
              <a:rPr lang="en-US" sz="1400" dirty="0">
                <a:solidFill>
                  <a:srgbClr val="0000FF"/>
                </a:solidFill>
                <a:latin typeface="Courier New" pitchFamily="49" charset="0"/>
                <a:cs typeface="Courier New" pitchFamily="49" charset="0"/>
              </a:rPr>
              <a:t>= </a:t>
            </a:r>
            <a:r>
              <a:rPr lang="en-US" sz="1400" dirty="0" smtClean="0">
                <a:solidFill>
                  <a:srgbClr val="007F7F"/>
                </a:solidFill>
                <a:latin typeface="Courier New" pitchFamily="49" charset="0"/>
                <a:cs typeface="Courier New" pitchFamily="49" charset="0"/>
              </a:rPr>
              <a:t>“Sara </a:t>
            </a:r>
            <a:r>
              <a:rPr lang="en-US" sz="1400" dirty="0" err="1">
                <a:solidFill>
                  <a:srgbClr val="007F7F"/>
                </a:solidFill>
                <a:latin typeface="Courier New" pitchFamily="49" charset="0"/>
                <a:cs typeface="Courier New" pitchFamily="49" charset="0"/>
              </a:rPr>
              <a:t>AlKebir</a:t>
            </a:r>
            <a:r>
              <a:rPr lang="en-US" sz="1400" dirty="0">
                <a:solidFill>
                  <a:srgbClr val="007F7F"/>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a:t>
            </a:r>
          </a:p>
          <a:p>
            <a:endParaRPr lang="en-US" sz="1400" dirty="0">
              <a:solidFill>
                <a:srgbClr val="000000"/>
              </a:solidFill>
              <a:latin typeface="Courier New" pitchFamily="49" charset="0"/>
              <a:cs typeface="Courier New" pitchFamily="49" charset="0"/>
            </a:endParaRPr>
          </a:p>
          <a:p>
            <a:r>
              <a:rPr lang="en-US" sz="1400" dirty="0">
                <a:solidFill>
                  <a:srgbClr val="00FF00"/>
                </a:solidFill>
                <a:latin typeface="Courier New" pitchFamily="49" charset="0"/>
                <a:cs typeface="Courier New" pitchFamily="49" charset="0"/>
              </a:rPr>
              <a:t>//Create and assign values to course2</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course2 =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Course</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endParaRPr lang="en-US" sz="1400" dirty="0">
              <a:solidFill>
                <a:srgbClr val="00FF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course2.courseCode=</a:t>
            </a:r>
            <a:r>
              <a:rPr lang="en-US" sz="1400" dirty="0">
                <a:solidFill>
                  <a:srgbClr val="0000FF"/>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“CSC107“;</a:t>
            </a:r>
          </a:p>
          <a:p>
            <a:r>
              <a:rPr lang="en-US" sz="1400" dirty="0">
                <a:solidFill>
                  <a:srgbClr val="000000"/>
                </a:solidFill>
                <a:latin typeface="Courier New" pitchFamily="49" charset="0"/>
                <a:cs typeface="Courier New" pitchFamily="49" charset="0"/>
              </a:rPr>
              <a:t>       	course2.studentName=</a:t>
            </a:r>
            <a:r>
              <a:rPr lang="en-US" sz="1400" dirty="0">
                <a:solidFill>
                  <a:srgbClr val="0000FF"/>
                </a:solidFill>
                <a:latin typeface="Courier New" pitchFamily="49" charset="0"/>
                <a:cs typeface="Courier New" pitchFamily="49" charset="0"/>
              </a:rPr>
              <a:t> </a:t>
            </a:r>
            <a:r>
              <a:rPr lang="en-US" sz="1400" dirty="0" smtClean="0">
                <a:solidFill>
                  <a:srgbClr val="007F7F"/>
                </a:solidFill>
                <a:latin typeface="Courier New" pitchFamily="49" charset="0"/>
                <a:cs typeface="Courier New" pitchFamily="49" charset="0"/>
              </a:rPr>
              <a:t>“</a:t>
            </a:r>
            <a:r>
              <a:rPr lang="en-US" sz="1400" dirty="0" err="1" smtClean="0">
                <a:solidFill>
                  <a:srgbClr val="007F7F"/>
                </a:solidFill>
                <a:latin typeface="Courier New" pitchFamily="49" charset="0"/>
                <a:cs typeface="Courier New" pitchFamily="49" charset="0"/>
              </a:rPr>
              <a:t>Maha</a:t>
            </a:r>
            <a:r>
              <a:rPr lang="en-US" sz="1400" dirty="0" smtClean="0">
                <a:solidFill>
                  <a:srgbClr val="007F7F"/>
                </a:solidFill>
                <a:latin typeface="Courier New" pitchFamily="49" charset="0"/>
                <a:cs typeface="Courier New" pitchFamily="49" charset="0"/>
              </a:rPr>
              <a:t> </a:t>
            </a:r>
            <a:r>
              <a:rPr lang="en-US" sz="1400" dirty="0" err="1" smtClean="0">
                <a:solidFill>
                  <a:srgbClr val="007F7F"/>
                </a:solidFill>
                <a:latin typeface="Courier New" pitchFamily="49" charset="0"/>
                <a:cs typeface="Courier New" pitchFamily="49" charset="0"/>
              </a:rPr>
              <a:t>AlSaad</a:t>
            </a:r>
            <a:r>
              <a:rPr lang="en-US" sz="1400" dirty="0" smtClean="0">
                <a:solidFill>
                  <a:srgbClr val="007F7F"/>
                </a:solidFill>
                <a:latin typeface="Courier New" pitchFamily="49" charset="0"/>
                <a:cs typeface="Courier New" pitchFamily="49" charset="0"/>
              </a:rPr>
              <a:t>“</a:t>
            </a:r>
            <a:r>
              <a:rPr lang="en-US" sz="1400" dirty="0" smtClean="0">
                <a:solidFill>
                  <a:srgbClr val="000000"/>
                </a:solidFill>
                <a:latin typeface="Courier New" pitchFamily="49" charset="0"/>
                <a:cs typeface="Courier New" pitchFamily="49" charset="0"/>
              </a:rPr>
              <a:t>;</a:t>
            </a:r>
            <a:endParaRPr lang="en-US" sz="1400" dirty="0">
              <a:solidFill>
                <a:srgbClr val="000000"/>
              </a:solidFill>
              <a:latin typeface="Courier New" pitchFamily="49" charset="0"/>
              <a:cs typeface="Courier New" pitchFamily="49" charset="0"/>
            </a:endParaRPr>
          </a:p>
          <a:p>
            <a:r>
              <a:rPr lang="en-US" sz="1400" dirty="0">
                <a:solidFill>
                  <a:srgbClr val="00FF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System.out.println</a:t>
            </a:r>
            <a:r>
              <a:rPr lang="en-US" sz="1400" dirty="0">
                <a:solidFill>
                  <a:srgbClr val="000000"/>
                </a:solidFill>
                <a:latin typeface="Courier New" pitchFamily="49" charset="0"/>
                <a:cs typeface="Courier New" pitchFamily="49" charset="0"/>
              </a:rPr>
              <a:t>(course1.studentName</a:t>
            </a:r>
            <a:r>
              <a:rPr lang="en-US" dirty="0">
                <a:latin typeface="Comic Sans MS" pitchFamily="66" charset="0"/>
              </a:rPr>
              <a:t> </a:t>
            </a:r>
            <a:r>
              <a:rPr lang="en-US" sz="1400" dirty="0">
                <a:solidFill>
                  <a:srgbClr val="000000"/>
                </a:solidFill>
                <a:latin typeface="Courier New" pitchFamily="49" charset="0"/>
                <a:cs typeface="Courier New" pitchFamily="49" charset="0"/>
              </a:rPr>
              <a:t>+ </a:t>
            </a:r>
            <a:r>
              <a:rPr lang="en-US" sz="1400" dirty="0">
                <a:solidFill>
                  <a:srgbClr val="007F7F"/>
                </a:solidFill>
                <a:latin typeface="Courier New" pitchFamily="49" charset="0"/>
                <a:cs typeface="Courier New" pitchFamily="49" charset="0"/>
              </a:rPr>
              <a:t>" has the course “+</a:t>
            </a:r>
          </a:p>
          <a:p>
            <a:r>
              <a:rPr lang="en-US" sz="1400" dirty="0">
                <a:solidFill>
                  <a:srgbClr val="007F7F"/>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course1.courseCode</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System.out.println</a:t>
            </a:r>
            <a:r>
              <a:rPr lang="en-US" sz="1400" dirty="0">
                <a:solidFill>
                  <a:srgbClr val="000000"/>
                </a:solidFill>
                <a:latin typeface="Courier New" pitchFamily="49" charset="0"/>
                <a:cs typeface="Courier New" pitchFamily="49" charset="0"/>
              </a:rPr>
              <a:t>(course2.studentName + </a:t>
            </a:r>
            <a:r>
              <a:rPr lang="en-US" sz="1400" dirty="0">
                <a:solidFill>
                  <a:srgbClr val="007F7F"/>
                </a:solidFill>
                <a:latin typeface="Courier New" pitchFamily="49" charset="0"/>
                <a:cs typeface="Courier New" pitchFamily="49" charset="0"/>
              </a:rPr>
              <a:t>" has the course “+ </a:t>
            </a:r>
          </a:p>
          <a:p>
            <a:r>
              <a:rPr lang="en-US" sz="1400" dirty="0">
                <a:solidFill>
                  <a:srgbClr val="007F7F"/>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course2.courseCode</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p>
          <a:p>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a:t>
            </a:r>
            <a:r>
              <a:rPr lang="en-US" sz="1400" dirty="0">
                <a:solidFill>
                  <a:srgbClr val="FF0000"/>
                </a:solidFill>
                <a:latin typeface="Courier New" pitchFamily="49" charset="0"/>
                <a:cs typeface="Courier New" pitchFamily="49" charset="0"/>
              </a:rPr>
              <a:t>}</a:t>
            </a:r>
          </a:p>
          <a:p>
            <a:r>
              <a:rPr lang="en-US" sz="1400" dirty="0">
                <a:solidFill>
                  <a:srgbClr val="FF0000"/>
                </a:solidFill>
                <a:latin typeface="Courier New" pitchFamily="49" charset="0"/>
                <a:cs typeface="Courier New" pitchFamily="49" charset="0"/>
              </a:rPr>
              <a:t>}</a:t>
            </a:r>
          </a:p>
          <a:p>
            <a:endParaRPr lang="en-US" sz="1400" dirty="0">
              <a:solidFill>
                <a:srgbClr val="000000"/>
              </a:solidFill>
              <a:latin typeface="Courier New" pitchFamily="49" charset="0"/>
              <a:cs typeface="Courier New" pitchFamily="49" charset="0"/>
            </a:endParaRPr>
          </a:p>
        </p:txBody>
      </p:sp>
      <p:sp>
        <p:nvSpPr>
          <p:cNvPr id="20489" name="Freeform 9"/>
          <p:cNvSpPr>
            <a:spLocks/>
          </p:cNvSpPr>
          <p:nvPr/>
        </p:nvSpPr>
        <p:spPr bwMode="auto">
          <a:xfrm rot="-50793">
            <a:off x="685800" y="2971800"/>
            <a:ext cx="533400" cy="344488"/>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a:outerShdw dist="52363" dir="4557825" algn="ctr" rotWithShape="0">
              <a:schemeClr val="bg2"/>
            </a:outerShdw>
          </a:effectLst>
        </p:spPr>
        <p:txBody>
          <a:bodyPr wrap="none"/>
          <a:lstStyle/>
          <a:p>
            <a:endParaRPr lang="en-US"/>
          </a:p>
        </p:txBody>
      </p:sp>
      <p:sp>
        <p:nvSpPr>
          <p:cNvPr id="20490" name="Freeform 10"/>
          <p:cNvSpPr>
            <a:spLocks/>
          </p:cNvSpPr>
          <p:nvPr/>
        </p:nvSpPr>
        <p:spPr bwMode="auto">
          <a:xfrm rot="-50793">
            <a:off x="685800" y="4038600"/>
            <a:ext cx="533400" cy="344488"/>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a:outerShdw dist="52363" dir="4557825" algn="ctr" rotWithShape="0">
              <a:schemeClr val="bg2"/>
            </a:outerShdw>
          </a:effectLst>
        </p:spPr>
        <p:txBody>
          <a:bodyPr wrap="none"/>
          <a:lstStyle/>
          <a:p>
            <a:endParaRPr lang="en-US"/>
          </a:p>
        </p:txBody>
      </p:sp>
      <p:sp>
        <p:nvSpPr>
          <p:cNvPr id="20491" name="Freeform 11"/>
          <p:cNvSpPr>
            <a:spLocks/>
          </p:cNvSpPr>
          <p:nvPr/>
        </p:nvSpPr>
        <p:spPr bwMode="auto">
          <a:xfrm rot="-50793">
            <a:off x="685800" y="4953000"/>
            <a:ext cx="533400" cy="344488"/>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a:outerShdw dist="52363" dir="4557825" algn="ctr" rotWithShape="0">
              <a:schemeClr val="bg2"/>
            </a:outerShdw>
          </a:effectLst>
        </p:spPr>
        <p:txBody>
          <a:bodyPr wrap="none"/>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2"/>
          <p:cNvSpPr>
            <a:spLocks noGrp="1" noChangeArrowheads="1"/>
          </p:cNvSpPr>
          <p:nvPr>
            <p:ph type="title"/>
          </p:nvPr>
        </p:nvSpPr>
        <p:spPr>
          <a:xfrm>
            <a:off x="609600" y="152400"/>
            <a:ext cx="7772400" cy="838200"/>
          </a:xfrm>
        </p:spPr>
        <p:txBody>
          <a:bodyPr/>
          <a:lstStyle/>
          <a:p>
            <a:pPr eaLnBrk="1" hangingPunct="1"/>
            <a:r>
              <a:rPr lang="en-US" smtClean="0"/>
              <a:t>Declaring a Class with Java</a:t>
            </a:r>
          </a:p>
        </p:txBody>
      </p:sp>
      <p:sp>
        <p:nvSpPr>
          <p:cNvPr id="18434" name="Date Placeholder 5"/>
          <p:cNvSpPr>
            <a:spLocks noGrp="1"/>
          </p:cNvSpPr>
          <p:nvPr>
            <p:ph type="dt" sz="half" idx="10"/>
          </p:nvPr>
        </p:nvSpPr>
        <p:spPr>
          <a:noFill/>
        </p:spPr>
        <p:txBody>
          <a:bodyPr/>
          <a:lstStyle/>
          <a:p>
            <a:r>
              <a:rPr lang="en-US"/>
              <a:t>Introduction to OOP</a:t>
            </a:r>
          </a:p>
        </p:txBody>
      </p:sp>
      <p:sp>
        <p:nvSpPr>
          <p:cNvPr id="18435" name="Footer Placeholder 6"/>
          <p:cNvSpPr>
            <a:spLocks noGrp="1"/>
          </p:cNvSpPr>
          <p:nvPr>
            <p:ph type="ftr" sz="quarter" idx="11"/>
          </p:nvPr>
        </p:nvSpPr>
        <p:spPr>
          <a:noFill/>
        </p:spPr>
        <p:txBody>
          <a:bodyPr/>
          <a:lstStyle/>
          <a:p>
            <a:r>
              <a:rPr lang="en-US"/>
              <a:t>Dr. S. GANNOUNI &amp; Dr.  A. TOUIR</a:t>
            </a:r>
          </a:p>
        </p:txBody>
      </p:sp>
      <p:sp>
        <p:nvSpPr>
          <p:cNvPr id="18436" name="Slide Number Placeholder 7"/>
          <p:cNvSpPr>
            <a:spLocks noGrp="1"/>
          </p:cNvSpPr>
          <p:nvPr>
            <p:ph type="sldNum" sz="quarter" idx="12"/>
          </p:nvPr>
        </p:nvSpPr>
        <p:spPr>
          <a:noFill/>
        </p:spPr>
        <p:txBody>
          <a:bodyPr/>
          <a:lstStyle/>
          <a:p>
            <a:r>
              <a:rPr lang="en-US"/>
              <a:t>Page </a:t>
            </a:r>
            <a:fld id="{6252F223-B3EC-4496-ADB9-E0078173F61C}" type="slidenum">
              <a:rPr lang="en-US"/>
              <a:pPr/>
              <a:t>3</a:t>
            </a:fld>
            <a:endParaRPr lang="en-US"/>
          </a:p>
        </p:txBody>
      </p:sp>
      <p:sp>
        <p:nvSpPr>
          <p:cNvPr id="163848" name="Rectangle 8"/>
          <p:cNvSpPr>
            <a:spLocks noChangeArrowheads="1"/>
          </p:cNvSpPr>
          <p:nvPr/>
        </p:nvSpPr>
        <p:spPr bwMode="auto">
          <a:xfrm>
            <a:off x="1295400" y="4148138"/>
            <a:ext cx="6553200" cy="1828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18439" name="Rectangle 9"/>
          <p:cNvSpPr>
            <a:spLocks noChangeArrowheads="1"/>
          </p:cNvSpPr>
          <p:nvPr/>
        </p:nvSpPr>
        <p:spPr bwMode="auto">
          <a:xfrm>
            <a:off x="1524000" y="4287838"/>
            <a:ext cx="5257800" cy="1960562"/>
          </a:xfrm>
          <a:prstGeom prst="rect">
            <a:avLst/>
          </a:prstGeom>
          <a:noFill/>
          <a:ln w="9525">
            <a:noFill/>
            <a:miter lim="800000"/>
            <a:headEnd/>
            <a:tailEnd/>
          </a:ln>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public class</a:t>
            </a:r>
            <a:r>
              <a:rPr lang="en-US" sz="1400">
                <a:solidFill>
                  <a:srgbClr val="000000"/>
                </a:solidFill>
                <a:latin typeface="Courier New" pitchFamily="49" charset="0"/>
                <a:ea typeface="ＭＳ Ｐゴシック" pitchFamily="34" charset="-128"/>
              </a:rPr>
              <a:t> ClassName </a:t>
            </a: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Attributes</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Methods (services)   </a:t>
            </a:r>
          </a:p>
          <a:p>
            <a:pPr>
              <a:lnSpc>
                <a:spcPct val="80000"/>
              </a:lnSpc>
              <a:tabLst>
                <a:tab pos="457200" algn="l"/>
              </a:tabLst>
            </a:pPr>
            <a:endParaRPr lang="en-US" sz="1400">
              <a:solidFill>
                <a:srgbClr val="00FF00"/>
              </a:solidFill>
              <a:latin typeface="Courier New" pitchFamily="49" charset="0"/>
              <a:ea typeface="ＭＳ Ｐゴシック" pitchFamily="34" charset="-128"/>
            </a:endParaRP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FF0000"/>
              </a:solidFill>
              <a:latin typeface="Courier New" pitchFamily="49" charset="0"/>
              <a:ea typeface="ＭＳ Ｐゴシック" pitchFamily="34" charset="-128"/>
            </a:endParaRPr>
          </a:p>
          <a:p>
            <a:pPr>
              <a:lnSpc>
                <a:spcPct val="80000"/>
              </a:lnSpc>
              <a:tabLst>
                <a:tab pos="457200" algn="l"/>
              </a:tabLst>
            </a:pPr>
            <a:endParaRPr lang="en-US" sz="1400">
              <a:latin typeface="Courier New" pitchFamily="49" charset="0"/>
              <a:ea typeface="ＭＳ Ｐゴシック" pitchFamily="34" charset="-128"/>
            </a:endParaRPr>
          </a:p>
        </p:txBody>
      </p:sp>
      <p:grpSp>
        <p:nvGrpSpPr>
          <p:cNvPr id="2" name="Group 21"/>
          <p:cNvGrpSpPr>
            <a:grpSpLocks/>
          </p:cNvGrpSpPr>
          <p:nvPr/>
        </p:nvGrpSpPr>
        <p:grpSpPr bwMode="auto">
          <a:xfrm>
            <a:off x="3187700" y="1295400"/>
            <a:ext cx="5194300" cy="2514600"/>
            <a:chOff x="2008" y="2352"/>
            <a:chExt cx="3272" cy="1584"/>
          </a:xfrm>
        </p:grpSpPr>
        <p:sp>
          <p:nvSpPr>
            <p:cNvPr id="18441" name="AutoShape 22"/>
            <p:cNvSpPr>
              <a:spLocks noChangeArrowheads="1"/>
            </p:cNvSpPr>
            <p:nvPr/>
          </p:nvSpPr>
          <p:spPr bwMode="auto">
            <a:xfrm>
              <a:off x="4032" y="3360"/>
              <a:ext cx="1248" cy="425"/>
            </a:xfrm>
            <a:prstGeom prst="wedgeRoundRectCallout">
              <a:avLst>
                <a:gd name="adj1" fmla="val -123398"/>
                <a:gd name="adj2" fmla="val 18704"/>
                <a:gd name="adj3" fmla="val 16667"/>
              </a:avLst>
            </a:prstGeom>
            <a:solidFill>
              <a:schemeClr val="accent1"/>
            </a:solidFill>
            <a:ln w="9525">
              <a:solidFill>
                <a:schemeClr val="tx1"/>
              </a:solidFill>
              <a:miter lim="800000"/>
              <a:headEnd/>
              <a:tailEnd/>
            </a:ln>
          </p:spPr>
          <p:txBody>
            <a:bodyPr/>
            <a:lstStyle/>
            <a:p>
              <a:pPr algn="ctr"/>
              <a:r>
                <a:rPr lang="en-US">
                  <a:latin typeface="Comic Sans MS" pitchFamily="66" charset="0"/>
                </a:rPr>
                <a:t>Methods (Services)</a:t>
              </a:r>
            </a:p>
          </p:txBody>
        </p:sp>
        <p:sp>
          <p:nvSpPr>
            <p:cNvPr id="18442" name="AutoShape 23"/>
            <p:cNvSpPr>
              <a:spLocks noChangeArrowheads="1"/>
            </p:cNvSpPr>
            <p:nvPr/>
          </p:nvSpPr>
          <p:spPr bwMode="auto">
            <a:xfrm>
              <a:off x="3984" y="2784"/>
              <a:ext cx="1248" cy="288"/>
            </a:xfrm>
            <a:prstGeom prst="wedgeRoundRectCallout">
              <a:avLst>
                <a:gd name="adj1" fmla="val -125241"/>
                <a:gd name="adj2" fmla="val 8681"/>
                <a:gd name="adj3" fmla="val 16667"/>
              </a:avLst>
            </a:prstGeom>
            <a:solidFill>
              <a:schemeClr val="accent1"/>
            </a:solidFill>
            <a:ln w="9525">
              <a:solidFill>
                <a:schemeClr val="tx1"/>
              </a:solidFill>
              <a:miter lim="800000"/>
              <a:headEnd/>
              <a:tailEnd/>
            </a:ln>
          </p:spPr>
          <p:txBody>
            <a:bodyPr/>
            <a:lstStyle/>
            <a:p>
              <a:pPr algn="ctr"/>
              <a:r>
                <a:rPr lang="en-US">
                  <a:latin typeface="Comic Sans MS" pitchFamily="66" charset="0"/>
                </a:rPr>
                <a:t>Attributes</a:t>
              </a:r>
            </a:p>
          </p:txBody>
        </p:sp>
        <p:grpSp>
          <p:nvGrpSpPr>
            <p:cNvPr id="3" name="Group 24"/>
            <p:cNvGrpSpPr>
              <a:grpSpLocks/>
            </p:cNvGrpSpPr>
            <p:nvPr/>
          </p:nvGrpSpPr>
          <p:grpSpPr bwMode="auto">
            <a:xfrm>
              <a:off x="2008" y="2352"/>
              <a:ext cx="1467" cy="1584"/>
              <a:chOff x="1480" y="2448"/>
              <a:chExt cx="1285" cy="1584"/>
            </a:xfrm>
          </p:grpSpPr>
          <p:sp>
            <p:nvSpPr>
              <p:cNvPr id="163865" name="Rectangle 25"/>
              <p:cNvSpPr>
                <a:spLocks noChangeArrowheads="1"/>
              </p:cNvSpPr>
              <p:nvPr/>
            </p:nvSpPr>
            <p:spPr bwMode="auto">
              <a:xfrm>
                <a:off x="1480" y="3360"/>
                <a:ext cx="1248" cy="672"/>
              </a:xfrm>
              <a:prstGeom prst="rect">
                <a:avLst/>
              </a:prstGeom>
              <a:noFill/>
              <a:ln w="9525">
                <a:solidFill>
                  <a:schemeClr val="tx1"/>
                </a:solidFill>
                <a:miter lim="800000"/>
                <a:headEnd/>
                <a:tailEnd/>
              </a:ln>
              <a:effectLst>
                <a:outerShdw dist="35921" dir="2700000" algn="ctr" rotWithShape="0">
                  <a:schemeClr val="bg2"/>
                </a:outerShdw>
              </a:effectLst>
            </p:spPr>
            <p:txBody>
              <a:bodyPr wrap="none" anchor="ctr"/>
              <a:lstStyle/>
              <a:p>
                <a:pPr>
                  <a:defRPr/>
                </a:pPr>
                <a:endParaRPr lang="en-US"/>
              </a:p>
            </p:txBody>
          </p:sp>
          <p:sp>
            <p:nvSpPr>
              <p:cNvPr id="163866" name="Rectangle 26"/>
              <p:cNvSpPr>
                <a:spLocks noChangeArrowheads="1"/>
              </p:cNvSpPr>
              <p:nvPr/>
            </p:nvSpPr>
            <p:spPr bwMode="auto">
              <a:xfrm>
                <a:off x="1480" y="2736"/>
                <a:ext cx="1248" cy="624"/>
              </a:xfrm>
              <a:prstGeom prst="rect">
                <a:avLst/>
              </a:prstGeom>
              <a:noFill/>
              <a:ln w="9525">
                <a:solidFill>
                  <a:schemeClr val="tx1"/>
                </a:solidFill>
                <a:miter lim="800000"/>
                <a:headEnd/>
                <a:tailEnd/>
              </a:ln>
              <a:effectLst>
                <a:outerShdw dist="35921" dir="2700000" algn="ctr" rotWithShape="0">
                  <a:schemeClr val="bg2"/>
                </a:outerShdw>
              </a:effectLst>
            </p:spPr>
            <p:txBody>
              <a:bodyPr wrap="none" anchor="ctr"/>
              <a:lstStyle/>
              <a:p>
                <a:pPr>
                  <a:defRPr/>
                </a:pPr>
                <a:endParaRPr lang="en-US"/>
              </a:p>
            </p:txBody>
          </p:sp>
          <p:sp>
            <p:nvSpPr>
              <p:cNvPr id="163867" name="Rectangle 27"/>
              <p:cNvSpPr>
                <a:spLocks noChangeArrowheads="1"/>
              </p:cNvSpPr>
              <p:nvPr/>
            </p:nvSpPr>
            <p:spPr bwMode="auto">
              <a:xfrm>
                <a:off x="1480" y="2448"/>
                <a:ext cx="1248" cy="288"/>
              </a:xfrm>
              <a:prstGeom prst="rect">
                <a:avLst/>
              </a:prstGeom>
              <a:noFill/>
              <a:ln w="9525">
                <a:solidFill>
                  <a:schemeClr val="tx1"/>
                </a:solidFill>
                <a:miter lim="800000"/>
                <a:headEnd/>
                <a:tailEnd/>
              </a:ln>
              <a:effectLst>
                <a:outerShdw dist="35921" dir="2700000" algn="ctr" rotWithShape="0">
                  <a:schemeClr val="bg2"/>
                </a:outerShdw>
              </a:effectLst>
            </p:spPr>
            <p:txBody>
              <a:bodyPr wrap="none" anchor="ctr"/>
              <a:lstStyle/>
              <a:p>
                <a:pPr>
                  <a:defRPr/>
                </a:pPr>
                <a:endParaRPr lang="en-US"/>
              </a:p>
            </p:txBody>
          </p:sp>
          <p:sp>
            <p:nvSpPr>
              <p:cNvPr id="18447" name="Text Box 28"/>
              <p:cNvSpPr txBox="1">
                <a:spLocks noChangeArrowheads="1"/>
              </p:cNvSpPr>
              <p:nvPr/>
            </p:nvSpPr>
            <p:spPr bwMode="auto">
              <a:xfrm>
                <a:off x="1672" y="2496"/>
                <a:ext cx="707" cy="231"/>
              </a:xfrm>
              <a:prstGeom prst="rect">
                <a:avLst/>
              </a:prstGeom>
              <a:noFill/>
              <a:ln w="9525">
                <a:noFill/>
                <a:miter lim="800000"/>
                <a:headEnd/>
                <a:tailEnd/>
              </a:ln>
            </p:spPr>
            <p:txBody>
              <a:bodyPr wrap="none">
                <a:spAutoFit/>
              </a:bodyPr>
              <a:lstStyle/>
              <a:p>
                <a:r>
                  <a:rPr lang="en-US"/>
                  <a:t>ClassName</a:t>
                </a:r>
              </a:p>
            </p:txBody>
          </p:sp>
          <p:sp>
            <p:nvSpPr>
              <p:cNvPr id="18448" name="Text Box 29"/>
              <p:cNvSpPr txBox="1">
                <a:spLocks noChangeArrowheads="1"/>
              </p:cNvSpPr>
              <p:nvPr/>
            </p:nvSpPr>
            <p:spPr bwMode="auto">
              <a:xfrm>
                <a:off x="1480" y="2688"/>
                <a:ext cx="1083" cy="634"/>
              </a:xfrm>
              <a:prstGeom prst="rect">
                <a:avLst/>
              </a:prstGeom>
              <a:noFill/>
              <a:ln w="9525">
                <a:noFill/>
                <a:miter lim="800000"/>
                <a:headEnd/>
                <a:tailEnd/>
              </a:ln>
            </p:spPr>
            <p:txBody>
              <a:bodyPr wrap="none">
                <a:spAutoFit/>
              </a:bodyPr>
              <a:lstStyle/>
              <a:p>
                <a:pPr>
                  <a:buFontTx/>
                  <a:buChar char="-"/>
                </a:pPr>
                <a:r>
                  <a:rPr lang="en-US"/>
                  <a:t> att</a:t>
                </a:r>
                <a:r>
                  <a:rPr lang="en-US" sz="2400" b="1" baseline="-25000"/>
                  <a:t>1</a:t>
                </a:r>
                <a:r>
                  <a:rPr lang="en-US"/>
                  <a:t>: dataType</a:t>
                </a:r>
                <a:r>
                  <a:rPr lang="en-US" sz="2400" b="1" baseline="-25000"/>
                  <a:t>1</a:t>
                </a:r>
                <a:endParaRPr lang="en-US"/>
              </a:p>
              <a:p>
                <a:pPr>
                  <a:buFontTx/>
                  <a:buChar char="-"/>
                </a:pPr>
                <a:r>
                  <a:rPr lang="en-US"/>
                  <a:t>…</a:t>
                </a:r>
              </a:p>
              <a:p>
                <a:pPr>
                  <a:buFontTx/>
                  <a:buChar char="-"/>
                </a:pPr>
                <a:r>
                  <a:rPr lang="en-US"/>
                  <a:t> att</a:t>
                </a:r>
                <a:r>
                  <a:rPr lang="en-US" sz="2400" b="1" baseline="-25000"/>
                  <a:t>i</a:t>
                </a:r>
                <a:r>
                  <a:rPr lang="en-US"/>
                  <a:t>: dataType</a:t>
                </a:r>
                <a:r>
                  <a:rPr lang="en-US" sz="2400" b="1" baseline="-25000"/>
                  <a:t>i</a:t>
                </a:r>
              </a:p>
            </p:txBody>
          </p:sp>
          <p:sp>
            <p:nvSpPr>
              <p:cNvPr id="18449" name="Text Box 30"/>
              <p:cNvSpPr txBox="1">
                <a:spLocks noChangeArrowheads="1"/>
              </p:cNvSpPr>
              <p:nvPr/>
            </p:nvSpPr>
            <p:spPr bwMode="auto">
              <a:xfrm>
                <a:off x="1480" y="3403"/>
                <a:ext cx="1285" cy="577"/>
              </a:xfrm>
              <a:prstGeom prst="rect">
                <a:avLst/>
              </a:prstGeom>
              <a:noFill/>
              <a:ln w="9525">
                <a:noFill/>
                <a:miter lim="800000"/>
                <a:headEnd/>
                <a:tailEnd/>
              </a:ln>
            </p:spPr>
            <p:txBody>
              <a:bodyPr wrap="none">
                <a:spAutoFit/>
              </a:bodyPr>
              <a:lstStyle/>
              <a:p>
                <a:r>
                  <a:rPr lang="en-US"/>
                  <a:t>+ m</a:t>
                </a:r>
                <a:r>
                  <a:rPr lang="en-US" sz="2400" b="1" baseline="-25000"/>
                  <a:t>1</a:t>
                </a:r>
                <a:r>
                  <a:rPr lang="en-US"/>
                  <a:t>(…): dataType</a:t>
                </a:r>
                <a:r>
                  <a:rPr lang="en-US" sz="2400" b="1" baseline="-25000"/>
                  <a:t>1</a:t>
                </a:r>
              </a:p>
              <a:p>
                <a:r>
                  <a:rPr lang="en-US"/>
                  <a:t>+ ...</a:t>
                </a:r>
              </a:p>
              <a:p>
                <a:r>
                  <a:rPr lang="en-US"/>
                  <a:t>+ m</a:t>
                </a:r>
                <a:r>
                  <a:rPr lang="en-US" sz="2400" b="1" baseline="-25000"/>
                  <a:t>j</a:t>
                </a:r>
                <a:r>
                  <a:rPr lang="en-US"/>
                  <a:t>(…): dataType</a:t>
                </a:r>
                <a:r>
                  <a:rPr lang="en-US" sz="2400" b="1" baseline="-25000"/>
                  <a:t>j</a:t>
                </a:r>
              </a:p>
            </p:txBody>
          </p:sp>
        </p:gr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152400"/>
            <a:ext cx="7772400" cy="838200"/>
          </a:xfrm>
        </p:spPr>
        <p:txBody>
          <a:bodyPr/>
          <a:lstStyle/>
          <a:p>
            <a:r>
              <a:rPr lang="en-US"/>
              <a:t>Accessibility Example</a:t>
            </a:r>
          </a:p>
        </p:txBody>
      </p:sp>
      <p:sp>
        <p:nvSpPr>
          <p:cNvPr id="17" name="Slide Number Placeholder 4"/>
          <p:cNvSpPr>
            <a:spLocks noGrp="1"/>
          </p:cNvSpPr>
          <p:nvPr>
            <p:ph type="sldNum" sz="quarter" idx="12"/>
          </p:nvPr>
        </p:nvSpPr>
        <p:spPr/>
        <p:txBody>
          <a:bodyPr/>
          <a:lstStyle/>
          <a:p>
            <a:fld id="{A4005845-69EB-46CE-B10C-F0CDDDA43E21}" type="slidenum">
              <a:rPr lang="en-US"/>
              <a:pPr/>
              <a:t>30</a:t>
            </a:fld>
            <a:endParaRPr lang="en-US"/>
          </a:p>
        </p:txBody>
      </p:sp>
      <p:grpSp>
        <p:nvGrpSpPr>
          <p:cNvPr id="2" name="Group 3"/>
          <p:cNvGrpSpPr>
            <a:grpSpLocks/>
          </p:cNvGrpSpPr>
          <p:nvPr/>
        </p:nvGrpSpPr>
        <p:grpSpPr bwMode="auto">
          <a:xfrm>
            <a:off x="5057775" y="1682750"/>
            <a:ext cx="3863975" cy="3529013"/>
            <a:chOff x="138" y="646"/>
            <a:chExt cx="5527" cy="1119"/>
          </a:xfrm>
        </p:grpSpPr>
        <p:sp>
          <p:nvSpPr>
            <p:cNvPr id="21508" name="Rectangle 4"/>
            <p:cNvSpPr>
              <a:spLocks noChangeArrowheads="1"/>
            </p:cNvSpPr>
            <p:nvPr/>
          </p:nvSpPr>
          <p:spPr bwMode="auto">
            <a:xfrm>
              <a:off x="231" y="646"/>
              <a:ext cx="5434" cy="1119"/>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1509" name="Rectangle 5"/>
            <p:cNvSpPr>
              <a:spLocks noChangeArrowheads="1"/>
            </p:cNvSpPr>
            <p:nvPr/>
          </p:nvSpPr>
          <p:spPr bwMode="auto">
            <a:xfrm>
              <a:off x="138" y="693"/>
              <a:ext cx="5518" cy="1037"/>
            </a:xfrm>
            <a:prstGeom prst="rect">
              <a:avLst/>
            </a:prstGeom>
            <a:noFill/>
            <a:ln w="9525">
              <a:noFill/>
              <a:miter lim="800000"/>
              <a:headEnd/>
              <a:tailEnd/>
            </a:ln>
            <a:effectLst/>
          </p:spPr>
          <p:txBody>
            <a:bodyPr>
              <a:spAutoFit/>
            </a:bodyPr>
            <a:lstStyle/>
            <a:p>
              <a:pPr lvl="1">
                <a:spcBef>
                  <a:spcPct val="50000"/>
                </a:spcBef>
                <a:buClr>
                  <a:schemeClr val="tx2"/>
                </a:buClr>
                <a:buSzPct val="80000"/>
                <a:tabLst>
                  <a:tab pos="2289175" algn="l"/>
                </a:tabLst>
              </a:pPr>
              <a:r>
                <a:rPr lang="en-US" sz="1600">
                  <a:latin typeface="Courier New" pitchFamily="49" charset="0"/>
                  <a:ea typeface="ＭＳ Ｐゴシック" pitchFamily="34" charset="-128"/>
                </a:rPr>
                <a:t>class Service {</a:t>
              </a:r>
              <a:br>
                <a:rPr lang="en-US" sz="1600">
                  <a:latin typeface="Courier New" pitchFamily="49" charset="0"/>
                  <a:ea typeface="ＭＳ Ｐゴシック" pitchFamily="34" charset="-128"/>
                </a:rPr>
              </a:br>
              <a:r>
                <a:rPr lang="en-US" sz="1600">
                  <a:latin typeface="Courier New" pitchFamily="49" charset="0"/>
                  <a:ea typeface="ＭＳ Ｐゴシック" pitchFamily="34" charset="-128"/>
                </a:rPr>
                <a:t>    public  int memberOne;</a:t>
              </a:r>
              <a:br>
                <a:rPr lang="en-US" sz="1600">
                  <a:latin typeface="Courier New" pitchFamily="49" charset="0"/>
                  <a:ea typeface="ＭＳ Ｐゴシック" pitchFamily="34" charset="-128"/>
                </a:rPr>
              </a:br>
              <a:r>
                <a:rPr lang="en-US" sz="1600">
                  <a:latin typeface="Courier New" pitchFamily="49" charset="0"/>
                  <a:ea typeface="ＭＳ Ｐゴシック" pitchFamily="34" charset="-128"/>
                </a:rPr>
                <a:t>    private int memberTwo;</a:t>
              </a:r>
            </a:p>
            <a:p>
              <a:pPr lvl="1">
                <a:spcBef>
                  <a:spcPct val="50000"/>
                </a:spcBef>
                <a:buClr>
                  <a:schemeClr val="tx2"/>
                </a:buClr>
                <a:buSzPct val="80000"/>
                <a:tabLst>
                  <a:tab pos="2289175" algn="l"/>
                </a:tabLst>
              </a:pPr>
              <a:r>
                <a:rPr lang="en-US" sz="1600">
                  <a:latin typeface="Courier New" pitchFamily="49" charset="0"/>
                  <a:ea typeface="ＭＳ Ｐゴシック" pitchFamily="34" charset="-128"/>
                </a:rPr>
                <a:t>    public void doOne() {</a:t>
              </a:r>
            </a:p>
            <a:p>
              <a:pPr lvl="1">
                <a:spcBef>
                  <a:spcPct val="50000"/>
                </a:spcBef>
                <a:buClr>
                  <a:schemeClr val="tx2"/>
                </a:buClr>
                <a:buSzPct val="80000"/>
                <a:tabLst>
                  <a:tab pos="2289175" algn="l"/>
                </a:tabLst>
              </a:pPr>
              <a:r>
                <a:rPr lang="en-US" sz="1600">
                  <a:latin typeface="Courier New" pitchFamily="49" charset="0"/>
                  <a:ea typeface="ＭＳ Ｐゴシック" pitchFamily="34" charset="-128"/>
                </a:rPr>
                <a:t>    </a:t>
              </a:r>
              <a:r>
                <a:rPr lang="en-US" sz="1600">
                  <a:latin typeface="Tahoma"/>
                  <a:ea typeface="ＭＳ Ｐゴシック" pitchFamily="34" charset="-128"/>
                </a:rPr>
                <a:t>…</a:t>
              </a:r>
              <a:endParaRPr lang="en-US" sz="1600">
                <a:latin typeface="Courier New" pitchFamily="49" charset="0"/>
                <a:ea typeface="ＭＳ Ｐゴシック" pitchFamily="34" charset="-128"/>
              </a:endParaRPr>
            </a:p>
            <a:p>
              <a:pPr lvl="1">
                <a:spcBef>
                  <a:spcPct val="50000"/>
                </a:spcBef>
                <a:buClr>
                  <a:schemeClr val="tx2"/>
                </a:buClr>
                <a:buSzPct val="80000"/>
                <a:tabLst>
                  <a:tab pos="2289175" algn="l"/>
                </a:tabLst>
              </a:pPr>
              <a:r>
                <a:rPr lang="en-US" sz="1600">
                  <a:latin typeface="Courier New" pitchFamily="49" charset="0"/>
                  <a:ea typeface="ＭＳ Ｐゴシック" pitchFamily="34" charset="-128"/>
                </a:rPr>
                <a:t>    }</a:t>
              </a:r>
              <a:br>
                <a:rPr lang="en-US" sz="1600">
                  <a:latin typeface="Courier New" pitchFamily="49" charset="0"/>
                  <a:ea typeface="ＭＳ Ｐゴシック" pitchFamily="34" charset="-128"/>
                </a:rPr>
              </a:br>
              <a:r>
                <a:rPr lang="en-US" sz="1600">
                  <a:latin typeface="Courier New" pitchFamily="49" charset="0"/>
                  <a:ea typeface="ＭＳ Ｐゴシック" pitchFamily="34" charset="-128"/>
                </a:rPr>
                <a:t>    private void doTwo() {</a:t>
              </a:r>
            </a:p>
            <a:p>
              <a:pPr lvl="1">
                <a:spcBef>
                  <a:spcPct val="50000"/>
                </a:spcBef>
                <a:buClr>
                  <a:schemeClr val="tx2"/>
                </a:buClr>
                <a:buSzPct val="80000"/>
                <a:tabLst>
                  <a:tab pos="2289175" algn="l"/>
                </a:tabLst>
              </a:pPr>
              <a:r>
                <a:rPr lang="en-US" sz="1600">
                  <a:latin typeface="Courier New" pitchFamily="49" charset="0"/>
                  <a:ea typeface="ＭＳ Ｐゴシック" pitchFamily="34" charset="-128"/>
                </a:rPr>
                <a:t>    </a:t>
              </a:r>
              <a:r>
                <a:rPr lang="en-US" sz="1600">
                  <a:latin typeface="Tahoma"/>
                  <a:ea typeface="ＭＳ Ｐゴシック" pitchFamily="34" charset="-128"/>
                </a:rPr>
                <a:t>…</a:t>
              </a:r>
              <a:endParaRPr lang="en-US" sz="1600">
                <a:latin typeface="Courier New" pitchFamily="49" charset="0"/>
                <a:ea typeface="ＭＳ Ｐゴシック" pitchFamily="34" charset="-128"/>
              </a:endParaRPr>
            </a:p>
            <a:p>
              <a:pPr lvl="1">
                <a:spcBef>
                  <a:spcPct val="50000"/>
                </a:spcBef>
                <a:buClr>
                  <a:schemeClr val="tx2"/>
                </a:buClr>
                <a:buSzPct val="80000"/>
                <a:tabLst>
                  <a:tab pos="2289175" algn="l"/>
                </a:tabLst>
              </a:pPr>
              <a:r>
                <a:rPr lang="en-US" sz="1600">
                  <a:latin typeface="Courier New" pitchFamily="49" charset="0"/>
                  <a:ea typeface="ＭＳ Ｐゴシック" pitchFamily="34" charset="-128"/>
                </a:rPr>
                <a:t>    }</a:t>
              </a:r>
            </a:p>
            <a:p>
              <a:pPr lvl="1">
                <a:spcBef>
                  <a:spcPct val="50000"/>
                </a:spcBef>
                <a:buClr>
                  <a:schemeClr val="tx2"/>
                </a:buClr>
                <a:buSzPct val="80000"/>
                <a:tabLst>
                  <a:tab pos="2289175" algn="l"/>
                </a:tabLst>
              </a:pPr>
              <a:r>
                <a:rPr lang="en-US" sz="1600">
                  <a:latin typeface="Courier New" pitchFamily="49" charset="0"/>
                  <a:ea typeface="ＭＳ Ｐゴシック" pitchFamily="34" charset="-128"/>
                </a:rPr>
                <a:t>}</a:t>
              </a:r>
            </a:p>
          </p:txBody>
        </p:sp>
      </p:grpSp>
      <p:grpSp>
        <p:nvGrpSpPr>
          <p:cNvPr id="3" name="Group 6"/>
          <p:cNvGrpSpPr>
            <a:grpSpLocks/>
          </p:cNvGrpSpPr>
          <p:nvPr/>
        </p:nvGrpSpPr>
        <p:grpSpPr bwMode="auto">
          <a:xfrm>
            <a:off x="171450" y="1701800"/>
            <a:ext cx="4071938" cy="4027488"/>
            <a:chOff x="138" y="646"/>
            <a:chExt cx="5527" cy="1286"/>
          </a:xfrm>
        </p:grpSpPr>
        <p:sp>
          <p:nvSpPr>
            <p:cNvPr id="21511" name="Rectangle 7"/>
            <p:cNvSpPr>
              <a:spLocks noChangeArrowheads="1"/>
            </p:cNvSpPr>
            <p:nvPr/>
          </p:nvSpPr>
          <p:spPr bwMode="auto">
            <a:xfrm>
              <a:off x="231" y="646"/>
              <a:ext cx="5434" cy="1119"/>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1512" name="Rectangle 8"/>
            <p:cNvSpPr>
              <a:spLocks noChangeArrowheads="1"/>
            </p:cNvSpPr>
            <p:nvPr/>
          </p:nvSpPr>
          <p:spPr bwMode="auto">
            <a:xfrm>
              <a:off x="138" y="693"/>
              <a:ext cx="5518" cy="1239"/>
            </a:xfrm>
            <a:prstGeom prst="rect">
              <a:avLst/>
            </a:prstGeom>
            <a:noFill/>
            <a:ln w="9525">
              <a:noFill/>
              <a:miter lim="800000"/>
              <a:headEnd/>
              <a:tailEnd/>
            </a:ln>
            <a:effectLst/>
          </p:spPr>
          <p:txBody>
            <a:bodyPr>
              <a:spAutoFit/>
            </a:bodyPr>
            <a:lstStyle/>
            <a:p>
              <a:pPr lvl="1">
                <a:spcBef>
                  <a:spcPct val="50000"/>
                </a:spcBef>
                <a:buClr>
                  <a:schemeClr val="tx2"/>
                </a:buClr>
                <a:buSzPct val="80000"/>
                <a:tabLst>
                  <a:tab pos="2289175" algn="l"/>
                </a:tabLst>
              </a:pPr>
              <a:r>
                <a:rPr lang="en-US" sz="1600">
                  <a:latin typeface="Tahoma"/>
                  <a:ea typeface="ＭＳ Ｐゴシック" pitchFamily="34" charset="-128"/>
                </a:rPr>
                <a:t>…</a:t>
              </a:r>
              <a:endParaRPr lang="en-US" sz="1600">
                <a:latin typeface="Courier New" pitchFamily="49" charset="0"/>
                <a:ea typeface="ＭＳ Ｐゴシック" pitchFamily="34" charset="-128"/>
              </a:endParaRPr>
            </a:p>
            <a:p>
              <a:pPr lvl="1">
                <a:spcBef>
                  <a:spcPct val="50000"/>
                </a:spcBef>
                <a:buClr>
                  <a:schemeClr val="tx2"/>
                </a:buClr>
                <a:buSzPct val="80000"/>
                <a:tabLst>
                  <a:tab pos="2289175" algn="l"/>
                </a:tabLst>
              </a:pPr>
              <a:r>
                <a:rPr lang="en-US" sz="1600">
                  <a:latin typeface="Courier New" pitchFamily="49" charset="0"/>
                  <a:ea typeface="ＭＳ Ｐゴシック" pitchFamily="34" charset="-128"/>
                </a:rPr>
                <a:t>Service obj = new Service();</a:t>
              </a:r>
            </a:p>
            <a:p>
              <a:pPr lvl="1">
                <a:lnSpc>
                  <a:spcPct val="200000"/>
                </a:lnSpc>
                <a:spcBef>
                  <a:spcPct val="50000"/>
                </a:spcBef>
                <a:buClr>
                  <a:schemeClr val="tx2"/>
                </a:buClr>
                <a:buSzPct val="80000"/>
                <a:tabLst>
                  <a:tab pos="2289175" algn="l"/>
                </a:tabLst>
              </a:pPr>
              <a:r>
                <a:rPr lang="en-US" sz="1600">
                  <a:latin typeface="Courier New" pitchFamily="49" charset="0"/>
                  <a:ea typeface="ＭＳ Ｐゴシック" pitchFamily="34" charset="-128"/>
                </a:rPr>
                <a:t>obj.memberOne = 10;</a:t>
              </a:r>
            </a:p>
            <a:p>
              <a:pPr lvl="1">
                <a:lnSpc>
                  <a:spcPct val="200000"/>
                </a:lnSpc>
                <a:spcBef>
                  <a:spcPct val="50000"/>
                </a:spcBef>
                <a:buClr>
                  <a:schemeClr val="tx2"/>
                </a:buClr>
                <a:buSzPct val="80000"/>
                <a:tabLst>
                  <a:tab pos="2289175" algn="l"/>
                </a:tabLst>
              </a:pPr>
              <a:r>
                <a:rPr lang="en-US" sz="1600">
                  <a:latin typeface="Courier New" pitchFamily="49" charset="0"/>
                  <a:ea typeface="ＭＳ Ｐゴシック" pitchFamily="34" charset="-128"/>
                </a:rPr>
                <a:t>obj.memberTwo = 20;</a:t>
              </a:r>
            </a:p>
            <a:p>
              <a:pPr lvl="1">
                <a:lnSpc>
                  <a:spcPct val="200000"/>
                </a:lnSpc>
                <a:spcBef>
                  <a:spcPct val="50000"/>
                </a:spcBef>
                <a:buClr>
                  <a:schemeClr val="tx2"/>
                </a:buClr>
                <a:buSzPct val="80000"/>
                <a:tabLst>
                  <a:tab pos="2289175" algn="l"/>
                </a:tabLst>
              </a:pPr>
              <a:r>
                <a:rPr lang="en-US" sz="1600">
                  <a:latin typeface="Courier New" pitchFamily="49" charset="0"/>
                  <a:ea typeface="ＭＳ Ｐゴシック" pitchFamily="34" charset="-128"/>
                </a:rPr>
                <a:t>obj.doOne();</a:t>
              </a:r>
            </a:p>
            <a:p>
              <a:pPr lvl="1">
                <a:lnSpc>
                  <a:spcPct val="200000"/>
                </a:lnSpc>
                <a:spcBef>
                  <a:spcPct val="50000"/>
                </a:spcBef>
                <a:buClr>
                  <a:schemeClr val="tx2"/>
                </a:buClr>
                <a:buSzPct val="80000"/>
                <a:tabLst>
                  <a:tab pos="2289175" algn="l"/>
                </a:tabLst>
              </a:pPr>
              <a:r>
                <a:rPr lang="en-US" sz="1600">
                  <a:latin typeface="Courier New" pitchFamily="49" charset="0"/>
                  <a:ea typeface="ＭＳ Ｐゴシック" pitchFamily="34" charset="-128"/>
                </a:rPr>
                <a:t>obj.doTwo();</a:t>
              </a:r>
            </a:p>
            <a:p>
              <a:pPr lvl="1">
                <a:spcBef>
                  <a:spcPct val="50000"/>
                </a:spcBef>
                <a:buClr>
                  <a:schemeClr val="tx2"/>
                </a:buClr>
                <a:buSzPct val="80000"/>
                <a:tabLst>
                  <a:tab pos="2289175" algn="l"/>
                </a:tabLst>
              </a:pPr>
              <a:r>
                <a:rPr lang="en-US" sz="1600">
                  <a:latin typeface="Tahoma"/>
                  <a:ea typeface="ＭＳ Ｐゴシック" pitchFamily="34" charset="-128"/>
                </a:rPr>
                <a:t>…</a:t>
              </a:r>
              <a:endParaRPr lang="en-US" sz="1600">
                <a:latin typeface="Courier New" pitchFamily="49" charset="0"/>
                <a:ea typeface="ＭＳ Ｐゴシック" pitchFamily="34" charset="-128"/>
              </a:endParaRPr>
            </a:p>
            <a:p>
              <a:pPr lvl="1">
                <a:spcBef>
                  <a:spcPct val="50000"/>
                </a:spcBef>
                <a:buClr>
                  <a:schemeClr val="tx2"/>
                </a:buClr>
                <a:buSzPct val="80000"/>
                <a:tabLst>
                  <a:tab pos="2289175" algn="l"/>
                </a:tabLst>
              </a:pPr>
              <a:endParaRPr lang="en-US" sz="1600">
                <a:latin typeface="Courier New" pitchFamily="49" charset="0"/>
                <a:ea typeface="ＭＳ Ｐゴシック" pitchFamily="34" charset="-128"/>
              </a:endParaRPr>
            </a:p>
          </p:txBody>
        </p:sp>
      </p:grpSp>
      <p:sp>
        <p:nvSpPr>
          <p:cNvPr id="21513" name="Freeform 9"/>
          <p:cNvSpPr>
            <a:spLocks/>
          </p:cNvSpPr>
          <p:nvPr/>
        </p:nvSpPr>
        <p:spPr bwMode="auto">
          <a:xfrm rot="534672">
            <a:off x="3402013" y="2527300"/>
            <a:ext cx="450850" cy="527050"/>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hlink"/>
          </a:solidFill>
          <a:ln w="9525" cap="flat" cmpd="sng">
            <a:solidFill>
              <a:schemeClr val="hlink"/>
            </a:solidFill>
            <a:prstDash val="solid"/>
            <a:miter lim="800000"/>
            <a:headEnd type="none" w="med" len="med"/>
            <a:tailEnd type="none" w="med" len="med"/>
          </a:ln>
          <a:effectLst>
            <a:outerShdw dist="53882" dir="2700000" algn="ctr" rotWithShape="0">
              <a:schemeClr val="bg2"/>
            </a:outerShdw>
          </a:effectLst>
        </p:spPr>
        <p:txBody>
          <a:bodyPr wrap="none"/>
          <a:lstStyle/>
          <a:p>
            <a:endParaRPr lang="en-US"/>
          </a:p>
        </p:txBody>
      </p:sp>
      <p:sp>
        <p:nvSpPr>
          <p:cNvPr id="21514" name="Freeform 10"/>
          <p:cNvSpPr>
            <a:spLocks/>
          </p:cNvSpPr>
          <p:nvPr/>
        </p:nvSpPr>
        <p:spPr bwMode="auto">
          <a:xfrm rot="-50793">
            <a:off x="3348038" y="3228975"/>
            <a:ext cx="422275" cy="428625"/>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a:outerShdw dist="52363" dir="4557825" algn="ctr" rotWithShape="0">
              <a:schemeClr val="bg2"/>
            </a:outerShdw>
          </a:effectLst>
        </p:spPr>
        <p:txBody>
          <a:bodyPr wrap="none"/>
          <a:lstStyle/>
          <a:p>
            <a:endParaRPr lang="en-US"/>
          </a:p>
        </p:txBody>
      </p:sp>
      <p:sp>
        <p:nvSpPr>
          <p:cNvPr id="21515" name="Freeform 11"/>
          <p:cNvSpPr>
            <a:spLocks/>
          </p:cNvSpPr>
          <p:nvPr/>
        </p:nvSpPr>
        <p:spPr bwMode="auto">
          <a:xfrm rot="534672">
            <a:off x="3408363" y="3814763"/>
            <a:ext cx="450850" cy="527050"/>
          </a:xfrm>
          <a:custGeom>
            <a:avLst/>
            <a:gdLst/>
            <a:ahLst/>
            <a:cxnLst>
              <a:cxn ang="0">
                <a:pos x="0" y="284"/>
              </a:cxn>
              <a:cxn ang="0">
                <a:pos x="112" y="284"/>
              </a:cxn>
              <a:cxn ang="0">
                <a:pos x="160" y="374"/>
              </a:cxn>
              <a:cxn ang="0">
                <a:pos x="266" y="64"/>
              </a:cxn>
              <a:cxn ang="0">
                <a:pos x="412" y="0"/>
              </a:cxn>
              <a:cxn ang="0">
                <a:pos x="150" y="476"/>
              </a:cxn>
              <a:cxn ang="0">
                <a:pos x="0" y="284"/>
              </a:cxn>
            </a:cxnLst>
            <a:rect l="0" t="0" r="r" b="b"/>
            <a:pathLst>
              <a:path w="412" h="476">
                <a:moveTo>
                  <a:pt x="0" y="284"/>
                </a:moveTo>
                <a:lnTo>
                  <a:pt x="112" y="284"/>
                </a:lnTo>
                <a:lnTo>
                  <a:pt x="160" y="374"/>
                </a:lnTo>
                <a:lnTo>
                  <a:pt x="266" y="64"/>
                </a:lnTo>
                <a:lnTo>
                  <a:pt x="412" y="0"/>
                </a:lnTo>
                <a:lnTo>
                  <a:pt x="150" y="476"/>
                </a:lnTo>
                <a:lnTo>
                  <a:pt x="0" y="284"/>
                </a:lnTo>
                <a:close/>
              </a:path>
            </a:pathLst>
          </a:custGeom>
          <a:solidFill>
            <a:schemeClr val="hlink"/>
          </a:solidFill>
          <a:ln w="9525" cap="flat" cmpd="sng">
            <a:solidFill>
              <a:schemeClr val="hlink"/>
            </a:solidFill>
            <a:prstDash val="solid"/>
            <a:miter lim="800000"/>
            <a:headEnd type="none" w="med" len="med"/>
            <a:tailEnd type="none" w="med" len="med"/>
          </a:ln>
          <a:effectLst>
            <a:outerShdw dist="53882" dir="2700000" algn="ctr" rotWithShape="0">
              <a:schemeClr val="bg2"/>
            </a:outerShdw>
          </a:effectLst>
        </p:spPr>
        <p:txBody>
          <a:bodyPr wrap="none"/>
          <a:lstStyle/>
          <a:p>
            <a:endParaRPr lang="en-US"/>
          </a:p>
        </p:txBody>
      </p:sp>
      <p:sp>
        <p:nvSpPr>
          <p:cNvPr id="21516" name="Freeform 12"/>
          <p:cNvSpPr>
            <a:spLocks/>
          </p:cNvSpPr>
          <p:nvPr/>
        </p:nvSpPr>
        <p:spPr bwMode="auto">
          <a:xfrm rot="-50793">
            <a:off x="3354388" y="4516438"/>
            <a:ext cx="422275" cy="428625"/>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a:outerShdw dist="52363" dir="4557825" algn="ctr" rotWithShape="0">
              <a:schemeClr val="bg2"/>
            </a:outerShdw>
          </a:effectLst>
        </p:spPr>
        <p:txBody>
          <a:bodyPr wrap="none"/>
          <a:lstStyle/>
          <a:p>
            <a:endParaRPr lang="en-US"/>
          </a:p>
        </p:txBody>
      </p:sp>
      <p:sp>
        <p:nvSpPr>
          <p:cNvPr id="21517" name="Text Box 13"/>
          <p:cNvSpPr txBox="1">
            <a:spLocks noChangeArrowheads="1"/>
          </p:cNvSpPr>
          <p:nvPr/>
        </p:nvSpPr>
        <p:spPr bwMode="auto">
          <a:xfrm>
            <a:off x="1455738" y="5573713"/>
            <a:ext cx="927100" cy="457200"/>
          </a:xfrm>
          <a:prstGeom prst="rect">
            <a:avLst/>
          </a:prstGeom>
          <a:noFill/>
          <a:ln w="9525">
            <a:noFill/>
            <a:miter lim="800000"/>
            <a:headEnd/>
            <a:tailEnd/>
          </a:ln>
          <a:effectLst/>
        </p:spPr>
        <p:txBody>
          <a:bodyPr wrap="none">
            <a:spAutoFit/>
          </a:bodyPr>
          <a:lstStyle/>
          <a:p>
            <a:r>
              <a:rPr lang="en-US" sz="2400">
                <a:latin typeface="Times New Roman" pitchFamily="18" charset="0"/>
              </a:rPr>
              <a:t>Client</a:t>
            </a:r>
          </a:p>
        </p:txBody>
      </p:sp>
      <p:sp>
        <p:nvSpPr>
          <p:cNvPr id="21518" name="Text Box 14"/>
          <p:cNvSpPr txBox="1">
            <a:spLocks noChangeArrowheads="1"/>
          </p:cNvSpPr>
          <p:nvPr/>
        </p:nvSpPr>
        <p:spPr bwMode="auto">
          <a:xfrm>
            <a:off x="6186488" y="5573713"/>
            <a:ext cx="1096962" cy="457200"/>
          </a:xfrm>
          <a:prstGeom prst="rect">
            <a:avLst/>
          </a:prstGeom>
          <a:noFill/>
          <a:ln w="9525">
            <a:noFill/>
            <a:miter lim="800000"/>
            <a:headEnd/>
            <a:tailEnd/>
          </a:ln>
          <a:effectLst/>
        </p:spPr>
        <p:txBody>
          <a:bodyPr wrap="none">
            <a:spAutoFit/>
          </a:bodyPr>
          <a:lstStyle/>
          <a:p>
            <a:r>
              <a:rPr lang="en-US" sz="2400">
                <a:latin typeface="Times New Roman" pitchFamily="18" charset="0"/>
              </a:rPr>
              <a:t>Service</a:t>
            </a:r>
          </a:p>
        </p:txBody>
      </p:sp>
      <p:sp>
        <p:nvSpPr>
          <p:cNvPr id="21519" name="Line 15"/>
          <p:cNvSpPr>
            <a:spLocks noChangeShapeType="1"/>
          </p:cNvSpPr>
          <p:nvPr/>
        </p:nvSpPr>
        <p:spPr bwMode="auto">
          <a:xfrm>
            <a:off x="4243388" y="3548063"/>
            <a:ext cx="889000" cy="0"/>
          </a:xfrm>
          <a:prstGeom prst="line">
            <a:avLst/>
          </a:prstGeom>
          <a:noFill/>
          <a:ln w="38100">
            <a:solidFill>
              <a:schemeClr val="tx1"/>
            </a:solidFill>
            <a:prstDash val="sysDot"/>
            <a:miter lim="800000"/>
            <a:headEnd/>
            <a:tailEnd type="triangle" w="med" len="med"/>
          </a:ln>
          <a:effectLst/>
        </p:spPr>
        <p:txBody>
          <a:bodyPr wrap="none"/>
          <a:lstStyle/>
          <a:p>
            <a:endParaRPr lang="en-US"/>
          </a:p>
        </p:txBody>
      </p:sp>
    </p:spTree>
    <p:custDataLst>
      <p:tags r:id="rId1"/>
    </p:custData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lgn="l"/>
            <a:r>
              <a:rPr lang="en-US" dirty="0" smtClean="0"/>
              <a:t>Methods</a:t>
            </a:r>
            <a:endParaRPr lang="en-US" dirty="0"/>
          </a:p>
        </p:txBody>
      </p:sp>
      <p:sp>
        <p:nvSpPr>
          <p:cNvPr id="4" name="Subtitle 3"/>
          <p:cNvSpPr>
            <a:spLocks noGrp="1"/>
          </p:cNvSpPr>
          <p:nvPr>
            <p:ph type="subTitle" idx="1"/>
          </p:nvPr>
        </p:nvSpPr>
        <p:spPr/>
        <p:txBody>
          <a:bodyPr/>
          <a:lstStyle/>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228600"/>
            <a:ext cx="7772400" cy="838200"/>
          </a:xfrm>
        </p:spPr>
        <p:txBody>
          <a:bodyPr/>
          <a:lstStyle/>
          <a:p>
            <a:r>
              <a:rPr lang="en-US"/>
              <a:t>Method Declaration</a:t>
            </a:r>
            <a:endParaRPr lang="en-GB"/>
          </a:p>
        </p:txBody>
      </p:sp>
      <p:sp>
        <p:nvSpPr>
          <p:cNvPr id="8" name="Slide Number Placeholder 5"/>
          <p:cNvSpPr>
            <a:spLocks noGrp="1"/>
          </p:cNvSpPr>
          <p:nvPr>
            <p:ph type="sldNum" sz="quarter" idx="12"/>
          </p:nvPr>
        </p:nvSpPr>
        <p:spPr/>
        <p:txBody>
          <a:bodyPr/>
          <a:lstStyle/>
          <a:p>
            <a:fld id="{E32570F9-E988-4D24-A46B-2BDC67EC3DE8}" type="slidenum">
              <a:rPr lang="en-US"/>
              <a:pPr/>
              <a:t>32</a:t>
            </a:fld>
            <a:endParaRPr lang="en-US"/>
          </a:p>
        </p:txBody>
      </p:sp>
      <p:sp>
        <p:nvSpPr>
          <p:cNvPr id="8195" name="Rectangle 3"/>
          <p:cNvSpPr>
            <a:spLocks noGrp="1" noChangeArrowheads="1"/>
          </p:cNvSpPr>
          <p:nvPr>
            <p:ph sz="quarter" idx="1"/>
          </p:nvPr>
        </p:nvSpPr>
        <p:spPr>
          <a:xfrm>
            <a:off x="838200" y="1752600"/>
            <a:ext cx="8077200" cy="4114800"/>
          </a:xfrm>
        </p:spPr>
        <p:txBody>
          <a:bodyPr/>
          <a:lstStyle/>
          <a:p>
            <a:r>
              <a:rPr lang="en-US"/>
              <a:t>Method declaration is composed of:</a:t>
            </a:r>
          </a:p>
          <a:p>
            <a:pPr lvl="2"/>
            <a:r>
              <a:rPr lang="en-US"/>
              <a:t>Method header.</a:t>
            </a:r>
          </a:p>
          <a:p>
            <a:pPr lvl="2"/>
            <a:r>
              <a:rPr lang="en-US"/>
              <a:t>Method body</a:t>
            </a:r>
            <a:endParaRPr lang="en-GB"/>
          </a:p>
        </p:txBody>
      </p:sp>
      <p:grpSp>
        <p:nvGrpSpPr>
          <p:cNvPr id="2" name="Group 4"/>
          <p:cNvGrpSpPr>
            <a:grpSpLocks/>
          </p:cNvGrpSpPr>
          <p:nvPr/>
        </p:nvGrpSpPr>
        <p:grpSpPr bwMode="auto">
          <a:xfrm>
            <a:off x="390525" y="3657600"/>
            <a:ext cx="8753475" cy="1447800"/>
            <a:chOff x="246" y="802"/>
            <a:chExt cx="5514" cy="912"/>
          </a:xfrm>
        </p:grpSpPr>
        <p:sp>
          <p:nvSpPr>
            <p:cNvPr id="8197" name="Rectangle 5"/>
            <p:cNvSpPr>
              <a:spLocks noChangeArrowheads="1"/>
            </p:cNvSpPr>
            <p:nvPr/>
          </p:nvSpPr>
          <p:spPr bwMode="auto">
            <a:xfrm>
              <a:off x="246" y="802"/>
              <a:ext cx="5375" cy="91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8198" name="Rectangle 6"/>
            <p:cNvSpPr>
              <a:spLocks noChangeArrowheads="1"/>
            </p:cNvSpPr>
            <p:nvPr/>
          </p:nvSpPr>
          <p:spPr bwMode="auto">
            <a:xfrm>
              <a:off x="303" y="918"/>
              <a:ext cx="5457" cy="751"/>
            </a:xfrm>
            <a:prstGeom prst="rect">
              <a:avLst/>
            </a:prstGeom>
            <a:noFill/>
            <a:ln w="9525">
              <a:noFill/>
              <a:miter lim="800000"/>
              <a:headEnd/>
              <a:tailEnd/>
            </a:ln>
            <a:effectLst/>
          </p:spPr>
          <p:txBody>
            <a:bodyPr>
              <a:spAutoFit/>
            </a:bodyPr>
            <a:lstStyle/>
            <a:p>
              <a:pPr marL="114300" lvl="1">
                <a:spcBef>
                  <a:spcPct val="50000"/>
                </a:spcBef>
                <a:buClr>
                  <a:schemeClr val="tx2"/>
                </a:buClr>
                <a:buSzPct val="80000"/>
                <a:tabLst>
                  <a:tab pos="2289175" algn="l"/>
                </a:tabLst>
              </a:pPr>
              <a:r>
                <a:rPr lang="en-US" b="1">
                  <a:solidFill>
                    <a:srgbClr val="339966"/>
                  </a:solidFill>
                  <a:latin typeface="Courier New" pitchFamily="49" charset="0"/>
                  <a:ea typeface="ＭＳ Ｐゴシック" pitchFamily="34" charset="-128"/>
                </a:rPr>
                <a:t>&lt;method header&gt;</a:t>
              </a:r>
              <a:r>
                <a:rPr lang="en-US">
                  <a:latin typeface="Courier New" pitchFamily="49" charset="0"/>
                  <a:ea typeface="ＭＳ Ｐゴシック" pitchFamily="34" charset="-128"/>
                </a:rPr>
                <a:t> </a:t>
              </a:r>
              <a:r>
                <a:rPr lang="en-US">
                  <a:solidFill>
                    <a:srgbClr val="FF0000"/>
                  </a:solidFill>
                  <a:latin typeface="Courier New" pitchFamily="49" charset="0"/>
                  <a:ea typeface="ＭＳ Ｐゴシック" pitchFamily="34" charset="-128"/>
                </a:rPr>
                <a:t>{</a:t>
              </a:r>
            </a:p>
            <a:p>
              <a:pPr marL="114300" lvl="1">
                <a:spcBef>
                  <a:spcPct val="50000"/>
                </a:spcBef>
                <a:buClr>
                  <a:schemeClr val="tx2"/>
                </a:buClr>
                <a:buSzPct val="80000"/>
                <a:tabLst>
                  <a:tab pos="2289175" algn="l"/>
                </a:tabLst>
              </a:pPr>
              <a:r>
                <a:rPr lang="en-US">
                  <a:latin typeface="Courier New" pitchFamily="49" charset="0"/>
                  <a:ea typeface="ＭＳ Ｐゴシック" pitchFamily="34" charset="-128"/>
                </a:rPr>
                <a:t>       </a:t>
              </a:r>
              <a:r>
                <a:rPr lang="en-US" b="1">
                  <a:solidFill>
                    <a:srgbClr val="3399FF"/>
                  </a:solidFill>
                  <a:latin typeface="Courier New" pitchFamily="49" charset="0"/>
                  <a:ea typeface="ＭＳ Ｐゴシック" pitchFamily="34" charset="-128"/>
                </a:rPr>
                <a:t>&lt;method body&gt;</a:t>
              </a:r>
            </a:p>
            <a:p>
              <a:pPr marL="114300" lvl="1">
                <a:spcBef>
                  <a:spcPct val="50000"/>
                </a:spcBef>
                <a:buClr>
                  <a:schemeClr val="tx2"/>
                </a:buClr>
                <a:buSzPct val="80000"/>
                <a:tabLst>
                  <a:tab pos="2289175" algn="l"/>
                </a:tabLst>
              </a:pPr>
              <a:r>
                <a:rPr lang="en-US">
                  <a:solidFill>
                    <a:srgbClr val="FF0000"/>
                  </a:solidFill>
                  <a:latin typeface="Courier New" pitchFamily="49" charset="0"/>
                  <a:ea typeface="ＭＳ Ｐゴシック" pitchFamily="34" charset="-128"/>
                </a:rPr>
                <a:t>}</a:t>
              </a:r>
            </a:p>
          </p:txBody>
        </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152400"/>
            <a:ext cx="7772400" cy="914400"/>
          </a:xfrm>
        </p:spPr>
        <p:txBody>
          <a:bodyPr/>
          <a:lstStyle/>
          <a:p>
            <a:r>
              <a:rPr lang="en-US"/>
              <a:t>Method Declaration (cont.)</a:t>
            </a:r>
          </a:p>
        </p:txBody>
      </p:sp>
      <p:sp>
        <p:nvSpPr>
          <p:cNvPr id="24" name="Slide Number Placeholder 4"/>
          <p:cNvSpPr>
            <a:spLocks noGrp="1"/>
          </p:cNvSpPr>
          <p:nvPr>
            <p:ph type="sldNum" sz="quarter" idx="12"/>
          </p:nvPr>
        </p:nvSpPr>
        <p:spPr/>
        <p:txBody>
          <a:bodyPr/>
          <a:lstStyle/>
          <a:p>
            <a:fld id="{8F891C3A-B4ED-48CA-932C-0E759C19BE42}" type="slidenum">
              <a:rPr lang="en-US"/>
              <a:pPr/>
              <a:t>33</a:t>
            </a:fld>
            <a:endParaRPr lang="en-US"/>
          </a:p>
        </p:txBody>
      </p:sp>
      <p:sp>
        <p:nvSpPr>
          <p:cNvPr id="9219" name="Rectangle 3"/>
          <p:cNvSpPr>
            <a:spLocks noChangeArrowheads="1"/>
          </p:cNvSpPr>
          <p:nvPr/>
        </p:nvSpPr>
        <p:spPr bwMode="auto">
          <a:xfrm>
            <a:off x="12700" y="4622800"/>
            <a:ext cx="9144000" cy="1192213"/>
          </a:xfrm>
          <a:prstGeom prst="rect">
            <a:avLst/>
          </a:prstGeom>
          <a:noFill/>
          <a:ln w="9525">
            <a:noFill/>
            <a:miter lim="800000"/>
            <a:headEnd/>
            <a:tailEnd/>
          </a:ln>
          <a:effectLst/>
        </p:spPr>
        <p:txBody>
          <a:bodyPr>
            <a:spAutoFit/>
          </a:bodyPr>
          <a:lstStyle/>
          <a:p>
            <a:pPr lvl="1">
              <a:spcBef>
                <a:spcPct val="50000"/>
              </a:spcBef>
              <a:buClr>
                <a:schemeClr val="tx2"/>
              </a:buClr>
              <a:buSzPct val="80000"/>
            </a:pPr>
            <a:r>
              <a:rPr lang="en-US">
                <a:solidFill>
                  <a:schemeClr val="accent2"/>
                </a:solidFill>
                <a:latin typeface="Courier New" pitchFamily="49" charset="0"/>
                <a:ea typeface="ＭＳ Ｐゴシック" pitchFamily="34" charset="-128"/>
              </a:rPr>
              <a:t>public    void</a:t>
            </a:r>
            <a:r>
              <a:rPr lang="en-US">
                <a:latin typeface="Courier New" pitchFamily="49" charset="0"/>
                <a:ea typeface="ＭＳ Ｐゴシック" pitchFamily="34" charset="-128"/>
              </a:rPr>
              <a:t>     setOwnerName  </a:t>
            </a:r>
            <a:r>
              <a:rPr lang="en-US" b="1">
                <a:solidFill>
                  <a:srgbClr val="990033"/>
                </a:solidFill>
                <a:latin typeface="Courier New" pitchFamily="49" charset="0"/>
                <a:ea typeface="ＭＳ Ｐゴシック" pitchFamily="34" charset="-128"/>
              </a:rPr>
              <a:t>(</a:t>
            </a:r>
            <a:r>
              <a:rPr lang="en-US">
                <a:solidFill>
                  <a:srgbClr val="A50021"/>
                </a:solidFill>
                <a:latin typeface="Courier New" pitchFamily="49" charset="0"/>
                <a:ea typeface="ＭＳ Ｐゴシック" pitchFamily="34" charset="-128"/>
              </a:rPr>
              <a:t> </a:t>
            </a:r>
            <a:r>
              <a:rPr lang="en-US">
                <a:latin typeface="Courier New" pitchFamily="49" charset="0"/>
                <a:ea typeface="ＭＳ Ｐゴシック" pitchFamily="34" charset="-128"/>
              </a:rPr>
              <a:t>  String  name   </a:t>
            </a:r>
            <a:r>
              <a:rPr lang="en-US" b="1">
                <a:solidFill>
                  <a:srgbClr val="990033"/>
                </a:solidFill>
                <a:latin typeface="Courier New" pitchFamily="49" charset="0"/>
                <a:ea typeface="ＭＳ Ｐゴシック" pitchFamily="34" charset="-128"/>
              </a:rPr>
              <a:t>) {</a:t>
            </a:r>
          </a:p>
          <a:p>
            <a:pPr lvl="1">
              <a:spcBef>
                <a:spcPct val="50000"/>
              </a:spcBef>
              <a:buClr>
                <a:schemeClr val="tx2"/>
              </a:buClr>
              <a:buSzPct val="80000"/>
            </a:pPr>
            <a:r>
              <a:rPr lang="en-US">
                <a:latin typeface="Courier New" pitchFamily="49" charset="0"/>
                <a:ea typeface="ＭＳ Ｐゴシック" pitchFamily="34" charset="-128"/>
              </a:rPr>
              <a:t>       ownerName = name;</a:t>
            </a:r>
          </a:p>
          <a:p>
            <a:pPr lvl="1">
              <a:spcBef>
                <a:spcPct val="50000"/>
              </a:spcBef>
              <a:buClr>
                <a:schemeClr val="tx2"/>
              </a:buClr>
              <a:buSzPct val="80000"/>
            </a:pPr>
            <a:r>
              <a:rPr lang="en-US" b="1">
                <a:solidFill>
                  <a:srgbClr val="990033"/>
                </a:solidFill>
                <a:latin typeface="Courier New" pitchFamily="49" charset="0"/>
                <a:ea typeface="ＭＳ Ｐゴシック" pitchFamily="34" charset="-128"/>
              </a:rPr>
              <a:t>}</a:t>
            </a:r>
          </a:p>
        </p:txBody>
      </p:sp>
      <p:sp>
        <p:nvSpPr>
          <p:cNvPr id="9220" name="AutoShape 4"/>
          <p:cNvSpPr>
            <a:spLocks noChangeArrowheads="1"/>
          </p:cNvSpPr>
          <p:nvPr/>
        </p:nvSpPr>
        <p:spPr bwMode="auto">
          <a:xfrm>
            <a:off x="6477000" y="5105400"/>
            <a:ext cx="1625600" cy="35401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r>
              <a:rPr lang="en-US" altLang="ja-JP" sz="1600" b="1">
                <a:solidFill>
                  <a:srgbClr val="000000"/>
                </a:solidFill>
                <a:ea typeface="ＭＳ Ｐゴシック" pitchFamily="34" charset="-128"/>
              </a:rPr>
              <a:t>Method body</a:t>
            </a:r>
          </a:p>
        </p:txBody>
      </p:sp>
      <p:sp>
        <p:nvSpPr>
          <p:cNvPr id="9221" name="AutoShape 5"/>
          <p:cNvSpPr>
            <a:spLocks noChangeArrowheads="1"/>
          </p:cNvSpPr>
          <p:nvPr/>
        </p:nvSpPr>
        <p:spPr bwMode="auto">
          <a:xfrm>
            <a:off x="1295400" y="5029200"/>
            <a:ext cx="4029075" cy="571500"/>
          </a:xfrm>
          <a:prstGeom prst="roundRect">
            <a:avLst>
              <a:gd name="adj" fmla="val 16667"/>
            </a:avLst>
          </a:prstGeom>
          <a:noFill/>
          <a:ln w="38100" cap="rnd">
            <a:solidFill>
              <a:srgbClr val="A50021"/>
            </a:solidFill>
            <a:prstDash val="sysDot"/>
            <a:miter lim="800000"/>
            <a:headEnd/>
            <a:tailEnd/>
          </a:ln>
          <a:effectLst/>
        </p:spPr>
        <p:txBody>
          <a:bodyPr wrap="none" anchor="ctr"/>
          <a:lstStyle/>
          <a:p>
            <a:endParaRPr lang="en-US"/>
          </a:p>
        </p:txBody>
      </p:sp>
      <p:sp>
        <p:nvSpPr>
          <p:cNvPr id="9222" name="Line 6"/>
          <p:cNvSpPr>
            <a:spLocks noChangeShapeType="1"/>
          </p:cNvSpPr>
          <p:nvPr/>
        </p:nvSpPr>
        <p:spPr bwMode="auto">
          <a:xfrm flipV="1">
            <a:off x="5562600" y="4572000"/>
            <a:ext cx="1736725" cy="0"/>
          </a:xfrm>
          <a:prstGeom prst="line">
            <a:avLst/>
          </a:prstGeom>
          <a:noFill/>
          <a:ln w="57150" cap="rnd">
            <a:solidFill>
              <a:srgbClr val="A50021"/>
            </a:solidFill>
            <a:prstDash val="sysDot"/>
            <a:miter lim="800000"/>
            <a:headEnd/>
            <a:tailEnd/>
          </a:ln>
          <a:effectLst/>
        </p:spPr>
        <p:txBody>
          <a:bodyPr wrap="none"/>
          <a:lstStyle/>
          <a:p>
            <a:endParaRPr lang="en-US"/>
          </a:p>
        </p:txBody>
      </p:sp>
      <p:sp>
        <p:nvSpPr>
          <p:cNvPr id="9223" name="Line 7"/>
          <p:cNvSpPr>
            <a:spLocks noChangeShapeType="1"/>
          </p:cNvSpPr>
          <p:nvPr/>
        </p:nvSpPr>
        <p:spPr bwMode="auto">
          <a:xfrm flipV="1">
            <a:off x="5410200" y="5257800"/>
            <a:ext cx="1066800" cy="12700"/>
          </a:xfrm>
          <a:prstGeom prst="line">
            <a:avLst/>
          </a:prstGeom>
          <a:noFill/>
          <a:ln w="28575">
            <a:solidFill>
              <a:schemeClr val="tx1"/>
            </a:solidFill>
            <a:miter lim="800000"/>
            <a:headEnd type="triangle" w="med" len="lg"/>
            <a:tailEnd/>
          </a:ln>
          <a:effectLst/>
        </p:spPr>
        <p:txBody>
          <a:bodyPr wrap="none" anchor="ctr"/>
          <a:lstStyle/>
          <a:p>
            <a:endParaRPr lang="en-US"/>
          </a:p>
        </p:txBody>
      </p:sp>
      <p:grpSp>
        <p:nvGrpSpPr>
          <p:cNvPr id="2" name="Group 8"/>
          <p:cNvGrpSpPr>
            <a:grpSpLocks/>
          </p:cNvGrpSpPr>
          <p:nvPr/>
        </p:nvGrpSpPr>
        <p:grpSpPr bwMode="auto">
          <a:xfrm>
            <a:off x="228600" y="3502025"/>
            <a:ext cx="1155700" cy="1025525"/>
            <a:chOff x="144" y="1997"/>
            <a:chExt cx="728" cy="646"/>
          </a:xfrm>
        </p:grpSpPr>
        <p:sp>
          <p:nvSpPr>
            <p:cNvPr id="9225" name="Line 9"/>
            <p:cNvSpPr>
              <a:spLocks noChangeShapeType="1"/>
            </p:cNvSpPr>
            <p:nvPr/>
          </p:nvSpPr>
          <p:spPr bwMode="auto">
            <a:xfrm flipV="1">
              <a:off x="639" y="2219"/>
              <a:ext cx="0" cy="424"/>
            </a:xfrm>
            <a:prstGeom prst="line">
              <a:avLst/>
            </a:prstGeom>
            <a:noFill/>
            <a:ln w="28575">
              <a:solidFill>
                <a:schemeClr val="tx1"/>
              </a:solidFill>
              <a:miter lim="800000"/>
              <a:headEnd type="triangle" w="med" len="lg"/>
              <a:tailEnd/>
            </a:ln>
            <a:effectLst/>
          </p:spPr>
          <p:txBody>
            <a:bodyPr wrap="none" anchor="ctr"/>
            <a:lstStyle/>
            <a:p>
              <a:endParaRPr lang="en-US"/>
            </a:p>
          </p:txBody>
        </p:sp>
        <p:sp>
          <p:nvSpPr>
            <p:cNvPr id="9226" name="AutoShape 10"/>
            <p:cNvSpPr>
              <a:spLocks noChangeArrowheads="1"/>
            </p:cNvSpPr>
            <p:nvPr/>
          </p:nvSpPr>
          <p:spPr bwMode="auto">
            <a:xfrm>
              <a:off x="144" y="1997"/>
              <a:ext cx="728" cy="22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r>
                <a:rPr lang="en-US" altLang="ja-JP" sz="1600" b="1">
                  <a:solidFill>
                    <a:srgbClr val="000000"/>
                  </a:solidFill>
                  <a:ea typeface="ＭＳ Ｐゴシック" pitchFamily="34" charset="-128"/>
                </a:rPr>
                <a:t>Modifier</a:t>
              </a:r>
            </a:p>
          </p:txBody>
        </p:sp>
      </p:grpSp>
      <p:grpSp>
        <p:nvGrpSpPr>
          <p:cNvPr id="3" name="Group 11"/>
          <p:cNvGrpSpPr>
            <a:grpSpLocks/>
          </p:cNvGrpSpPr>
          <p:nvPr/>
        </p:nvGrpSpPr>
        <p:grpSpPr bwMode="auto">
          <a:xfrm>
            <a:off x="1676400" y="3502025"/>
            <a:ext cx="1524000" cy="1025525"/>
            <a:chOff x="1056" y="1997"/>
            <a:chExt cx="960" cy="646"/>
          </a:xfrm>
        </p:grpSpPr>
        <p:sp>
          <p:nvSpPr>
            <p:cNvPr id="9228" name="Line 12"/>
            <p:cNvSpPr>
              <a:spLocks noChangeShapeType="1"/>
            </p:cNvSpPr>
            <p:nvPr/>
          </p:nvSpPr>
          <p:spPr bwMode="auto">
            <a:xfrm flipV="1">
              <a:off x="1475" y="2219"/>
              <a:ext cx="0" cy="424"/>
            </a:xfrm>
            <a:prstGeom prst="line">
              <a:avLst/>
            </a:prstGeom>
            <a:noFill/>
            <a:ln w="28575">
              <a:solidFill>
                <a:schemeClr val="tx1"/>
              </a:solidFill>
              <a:miter lim="800000"/>
              <a:headEnd type="triangle" w="med" len="lg"/>
              <a:tailEnd/>
            </a:ln>
            <a:effectLst/>
          </p:spPr>
          <p:txBody>
            <a:bodyPr wrap="none" anchor="ctr"/>
            <a:lstStyle/>
            <a:p>
              <a:endParaRPr lang="en-US"/>
            </a:p>
          </p:txBody>
        </p:sp>
        <p:sp>
          <p:nvSpPr>
            <p:cNvPr id="9229" name="AutoShape 13"/>
            <p:cNvSpPr>
              <a:spLocks noChangeArrowheads="1"/>
            </p:cNvSpPr>
            <p:nvPr/>
          </p:nvSpPr>
          <p:spPr bwMode="auto">
            <a:xfrm>
              <a:off x="1056" y="1997"/>
              <a:ext cx="960" cy="22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r>
                <a:rPr lang="en-US" altLang="ja-JP" sz="1600" b="1">
                  <a:solidFill>
                    <a:srgbClr val="000000"/>
                  </a:solidFill>
                  <a:ea typeface="ＭＳ Ｐゴシック" pitchFamily="34" charset="-128"/>
                </a:rPr>
                <a:t>Return Type</a:t>
              </a:r>
            </a:p>
          </p:txBody>
        </p:sp>
      </p:grpSp>
      <p:grpSp>
        <p:nvGrpSpPr>
          <p:cNvPr id="4" name="Group 14"/>
          <p:cNvGrpSpPr>
            <a:grpSpLocks/>
          </p:cNvGrpSpPr>
          <p:nvPr/>
        </p:nvGrpSpPr>
        <p:grpSpPr bwMode="auto">
          <a:xfrm>
            <a:off x="3581400" y="3502025"/>
            <a:ext cx="1625600" cy="1025525"/>
            <a:chOff x="2256" y="1997"/>
            <a:chExt cx="1024" cy="646"/>
          </a:xfrm>
        </p:grpSpPr>
        <p:sp>
          <p:nvSpPr>
            <p:cNvPr id="9231" name="Line 15"/>
            <p:cNvSpPr>
              <a:spLocks noChangeShapeType="1"/>
            </p:cNvSpPr>
            <p:nvPr/>
          </p:nvSpPr>
          <p:spPr bwMode="auto">
            <a:xfrm flipV="1">
              <a:off x="2712" y="2219"/>
              <a:ext cx="0" cy="424"/>
            </a:xfrm>
            <a:prstGeom prst="line">
              <a:avLst/>
            </a:prstGeom>
            <a:noFill/>
            <a:ln w="28575">
              <a:solidFill>
                <a:schemeClr val="tx1"/>
              </a:solidFill>
              <a:miter lim="800000"/>
              <a:headEnd type="triangle" w="med" len="lg"/>
              <a:tailEnd/>
            </a:ln>
            <a:effectLst/>
          </p:spPr>
          <p:txBody>
            <a:bodyPr wrap="none" anchor="ctr"/>
            <a:lstStyle/>
            <a:p>
              <a:endParaRPr lang="en-US"/>
            </a:p>
          </p:txBody>
        </p:sp>
        <p:sp>
          <p:nvSpPr>
            <p:cNvPr id="9232" name="AutoShape 16"/>
            <p:cNvSpPr>
              <a:spLocks noChangeArrowheads="1"/>
            </p:cNvSpPr>
            <p:nvPr/>
          </p:nvSpPr>
          <p:spPr bwMode="auto">
            <a:xfrm>
              <a:off x="2256" y="1997"/>
              <a:ext cx="1024" cy="22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r>
                <a:rPr lang="en-US" altLang="ja-JP" sz="1600" b="1">
                  <a:solidFill>
                    <a:srgbClr val="000000"/>
                  </a:solidFill>
                  <a:ea typeface="ＭＳ Ｐゴシック" pitchFamily="34" charset="-128"/>
                </a:rPr>
                <a:t>Method Name</a:t>
              </a:r>
            </a:p>
          </p:txBody>
        </p:sp>
      </p:grpSp>
      <p:grpSp>
        <p:nvGrpSpPr>
          <p:cNvPr id="5" name="Group 17"/>
          <p:cNvGrpSpPr>
            <a:grpSpLocks/>
          </p:cNvGrpSpPr>
          <p:nvPr/>
        </p:nvGrpSpPr>
        <p:grpSpPr bwMode="auto">
          <a:xfrm>
            <a:off x="5638800" y="3502025"/>
            <a:ext cx="1524000" cy="1025525"/>
            <a:chOff x="3805" y="1997"/>
            <a:chExt cx="960" cy="646"/>
          </a:xfrm>
        </p:grpSpPr>
        <p:sp>
          <p:nvSpPr>
            <p:cNvPr id="9234" name="Line 18"/>
            <p:cNvSpPr>
              <a:spLocks noChangeShapeType="1"/>
            </p:cNvSpPr>
            <p:nvPr/>
          </p:nvSpPr>
          <p:spPr bwMode="auto">
            <a:xfrm flipH="1" flipV="1">
              <a:off x="4305" y="2254"/>
              <a:ext cx="0" cy="389"/>
            </a:xfrm>
            <a:prstGeom prst="line">
              <a:avLst/>
            </a:prstGeom>
            <a:noFill/>
            <a:ln w="28575">
              <a:solidFill>
                <a:schemeClr val="tx1"/>
              </a:solidFill>
              <a:miter lim="800000"/>
              <a:headEnd type="triangle" w="med" len="lg"/>
              <a:tailEnd/>
            </a:ln>
            <a:effectLst/>
          </p:spPr>
          <p:txBody>
            <a:bodyPr wrap="none" anchor="ctr"/>
            <a:lstStyle/>
            <a:p>
              <a:endParaRPr lang="en-US"/>
            </a:p>
          </p:txBody>
        </p:sp>
        <p:sp>
          <p:nvSpPr>
            <p:cNvPr id="9235" name="AutoShape 19"/>
            <p:cNvSpPr>
              <a:spLocks noChangeArrowheads="1"/>
            </p:cNvSpPr>
            <p:nvPr/>
          </p:nvSpPr>
          <p:spPr bwMode="auto">
            <a:xfrm>
              <a:off x="3805" y="1997"/>
              <a:ext cx="960" cy="22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r>
                <a:rPr lang="en-US" altLang="ja-JP" sz="1600" b="1">
                  <a:solidFill>
                    <a:srgbClr val="000000"/>
                  </a:solidFill>
                  <a:ea typeface="ＭＳ Ｐゴシック" pitchFamily="34" charset="-128"/>
                </a:rPr>
                <a:t>Parameters</a:t>
              </a:r>
            </a:p>
          </p:txBody>
        </p:sp>
      </p:grpSp>
      <p:grpSp>
        <p:nvGrpSpPr>
          <p:cNvPr id="6" name="Group 20"/>
          <p:cNvGrpSpPr>
            <a:grpSpLocks/>
          </p:cNvGrpSpPr>
          <p:nvPr/>
        </p:nvGrpSpPr>
        <p:grpSpPr bwMode="auto">
          <a:xfrm>
            <a:off x="304800" y="1295400"/>
            <a:ext cx="8662988" cy="1447800"/>
            <a:chOff x="192" y="576"/>
            <a:chExt cx="5457" cy="912"/>
          </a:xfrm>
        </p:grpSpPr>
        <p:sp>
          <p:nvSpPr>
            <p:cNvPr id="9237" name="Rectangle 21"/>
            <p:cNvSpPr>
              <a:spLocks noChangeArrowheads="1"/>
            </p:cNvSpPr>
            <p:nvPr/>
          </p:nvSpPr>
          <p:spPr bwMode="auto">
            <a:xfrm>
              <a:off x="246" y="576"/>
              <a:ext cx="5375" cy="91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9238" name="Rectangle 22"/>
            <p:cNvSpPr>
              <a:spLocks noChangeArrowheads="1"/>
            </p:cNvSpPr>
            <p:nvPr/>
          </p:nvSpPr>
          <p:spPr bwMode="auto">
            <a:xfrm>
              <a:off x="192" y="672"/>
              <a:ext cx="5457" cy="751"/>
            </a:xfrm>
            <a:prstGeom prst="rect">
              <a:avLst/>
            </a:prstGeom>
            <a:noFill/>
            <a:ln w="9525">
              <a:noFill/>
              <a:miter lim="800000"/>
              <a:headEnd/>
              <a:tailEnd/>
            </a:ln>
            <a:effectLst/>
          </p:spPr>
          <p:txBody>
            <a:bodyPr>
              <a:spAutoFit/>
            </a:bodyPr>
            <a:lstStyle/>
            <a:p>
              <a:pPr marL="114300" lvl="1">
                <a:spcBef>
                  <a:spcPct val="50000"/>
                </a:spcBef>
                <a:buClr>
                  <a:schemeClr val="tx2"/>
                </a:buClr>
                <a:buSzPct val="80000"/>
                <a:tabLst>
                  <a:tab pos="2289175" algn="l"/>
                </a:tabLst>
              </a:pPr>
              <a:r>
                <a:rPr lang="en-US">
                  <a:latin typeface="Courier New" pitchFamily="49" charset="0"/>
                  <a:ea typeface="ＭＳ Ｐゴシック" pitchFamily="34" charset="-128"/>
                </a:rPr>
                <a:t>&lt;modifiers&gt;  &lt;return type&gt;  &lt;method name&gt;  </a:t>
              </a:r>
              <a:r>
                <a:rPr lang="en-US" b="1">
                  <a:solidFill>
                    <a:srgbClr val="990033"/>
                  </a:solidFill>
                  <a:latin typeface="Courier New" pitchFamily="49" charset="0"/>
                  <a:ea typeface="ＭＳ Ｐゴシック" pitchFamily="34" charset="-128"/>
                </a:rPr>
                <a:t>(</a:t>
              </a:r>
              <a:r>
                <a:rPr lang="en-US">
                  <a:latin typeface="Courier New" pitchFamily="49" charset="0"/>
                  <a:ea typeface="ＭＳ Ｐゴシック" pitchFamily="34" charset="-128"/>
                </a:rPr>
                <a:t> &lt;parameters&gt;  </a:t>
              </a:r>
              <a:r>
                <a:rPr lang="en-US" b="1">
                  <a:solidFill>
                    <a:srgbClr val="990033"/>
                  </a:solidFill>
                  <a:latin typeface="Courier New" pitchFamily="49" charset="0"/>
                  <a:ea typeface="ＭＳ Ｐゴシック" pitchFamily="34" charset="-128"/>
                </a:rPr>
                <a:t>){</a:t>
              </a:r>
            </a:p>
            <a:p>
              <a:pPr marL="114300" lvl="1">
                <a:spcBef>
                  <a:spcPct val="50000"/>
                </a:spcBef>
                <a:buClr>
                  <a:schemeClr val="tx2"/>
                </a:buClr>
                <a:buSzPct val="80000"/>
                <a:tabLst>
                  <a:tab pos="2289175" algn="l"/>
                </a:tabLst>
              </a:pPr>
              <a:r>
                <a:rPr lang="en-US">
                  <a:latin typeface="Courier New" pitchFamily="49" charset="0"/>
                  <a:ea typeface="ＭＳ Ｐゴシック" pitchFamily="34" charset="-128"/>
                </a:rPr>
                <a:t>       &lt;method body&gt;</a:t>
              </a:r>
            </a:p>
            <a:p>
              <a:pPr marL="114300" lvl="1">
                <a:spcBef>
                  <a:spcPct val="50000"/>
                </a:spcBef>
                <a:buClr>
                  <a:schemeClr val="tx2"/>
                </a:buClr>
                <a:buSzPct val="80000"/>
                <a:tabLst>
                  <a:tab pos="2289175" algn="l"/>
                </a:tabLst>
              </a:pPr>
              <a:r>
                <a:rPr lang="en-US" b="1">
                  <a:solidFill>
                    <a:srgbClr val="990033"/>
                  </a:solidFill>
                  <a:latin typeface="Courier New" pitchFamily="49" charset="0"/>
                  <a:ea typeface="ＭＳ Ｐゴシック" pitchFamily="34" charset="-128"/>
                </a:rPr>
                <a:t>}</a:t>
              </a:r>
            </a:p>
          </p:txBody>
        </p:sp>
      </p:grpSp>
    </p:spTree>
    <p:custDataLst>
      <p:tags r:id="rId1"/>
    </p:custData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04800" y="304800"/>
            <a:ext cx="8839200" cy="1143000"/>
          </a:xfrm>
        </p:spPr>
        <p:txBody>
          <a:bodyPr>
            <a:normAutofit fontScale="90000"/>
          </a:bodyPr>
          <a:lstStyle/>
          <a:p>
            <a:r>
              <a:rPr lang="en-US" sz="4000"/>
              <a:t>Example of Methods with </a:t>
            </a:r>
            <a:br>
              <a:rPr lang="en-US" sz="4000"/>
            </a:br>
            <a:r>
              <a:rPr lang="en-US" sz="4000"/>
              <a:t>No-Parameters and No-Return value</a:t>
            </a:r>
            <a:endParaRPr lang="en-GB" sz="4000"/>
          </a:p>
        </p:txBody>
      </p:sp>
      <p:sp>
        <p:nvSpPr>
          <p:cNvPr id="6" name="Slide Number Placeholder 5"/>
          <p:cNvSpPr>
            <a:spLocks noGrp="1"/>
          </p:cNvSpPr>
          <p:nvPr>
            <p:ph type="sldNum" sz="quarter" idx="12"/>
          </p:nvPr>
        </p:nvSpPr>
        <p:spPr/>
        <p:txBody>
          <a:bodyPr/>
          <a:lstStyle/>
          <a:p>
            <a:fld id="{114ADBD7-C76E-4C18-86A2-EB77E7E93C58}" type="slidenum">
              <a:rPr lang="en-US"/>
              <a:pPr/>
              <a:t>34</a:t>
            </a:fld>
            <a:endParaRPr lang="en-US"/>
          </a:p>
        </p:txBody>
      </p:sp>
      <p:sp>
        <p:nvSpPr>
          <p:cNvPr id="13315" name="Rectangle 3"/>
          <p:cNvSpPr>
            <a:spLocks noChangeArrowheads="1"/>
          </p:cNvSpPr>
          <p:nvPr/>
        </p:nvSpPr>
        <p:spPr bwMode="auto">
          <a:xfrm>
            <a:off x="685800" y="1676400"/>
            <a:ext cx="8077200" cy="44196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3316" name="Rectangle 4"/>
          <p:cNvSpPr>
            <a:spLocks noChangeArrowheads="1"/>
          </p:cNvSpPr>
          <p:nvPr/>
        </p:nvSpPr>
        <p:spPr bwMode="auto">
          <a:xfrm>
            <a:off x="914400" y="1816100"/>
            <a:ext cx="7772400" cy="4383088"/>
          </a:xfrm>
          <a:prstGeom prst="rect">
            <a:avLst/>
          </a:prstGeom>
          <a:noFill/>
          <a:ln w="9525">
            <a:noFill/>
            <a:miter lim="800000"/>
            <a:headEnd/>
            <a:tailEnd/>
          </a:ln>
          <a:effectLst/>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import java.util.Scanner;</a:t>
            </a:r>
          </a:p>
          <a:p>
            <a:pPr>
              <a:lnSpc>
                <a:spcPct val="80000"/>
              </a:lnSpc>
              <a:tabLst>
                <a:tab pos="457200" algn="l"/>
              </a:tabLst>
            </a:pPr>
            <a:endParaRPr lang="en-US" sz="1400">
              <a:solidFill>
                <a:srgbClr val="0000FF"/>
              </a:solidFill>
              <a:latin typeface="Courier New" pitchFamily="49" charset="0"/>
              <a:ea typeface="ＭＳ Ｐゴシック" pitchFamily="34" charset="-128"/>
            </a:endParaRPr>
          </a:p>
          <a:p>
            <a:pPr>
              <a:lnSpc>
                <a:spcPct val="80000"/>
              </a:lnSpc>
              <a:tabLst>
                <a:tab pos="457200" algn="l"/>
              </a:tabLst>
            </a:pPr>
            <a:r>
              <a:rPr lang="en-US" sz="1400">
                <a:solidFill>
                  <a:srgbClr val="0000FF"/>
                </a:solidFill>
                <a:latin typeface="Courier New" pitchFamily="49" charset="0"/>
                <a:ea typeface="ＭＳ Ｐゴシック" pitchFamily="34" charset="-128"/>
              </a:rPr>
              <a:t>public class</a:t>
            </a:r>
            <a:r>
              <a:rPr lang="en-US" sz="1400">
                <a:solidFill>
                  <a:srgbClr val="000000"/>
                </a:solidFill>
                <a:latin typeface="Courier New" pitchFamily="49" charset="0"/>
                <a:ea typeface="ＭＳ Ｐゴシック" pitchFamily="34" charset="-128"/>
              </a:rPr>
              <a:t> Course </a:t>
            </a:r>
            <a:r>
              <a:rPr lang="en-US" sz="1400">
                <a:solidFill>
                  <a:srgbClr val="FF0000"/>
                </a:solidFill>
                <a:latin typeface="Courier New" pitchFamily="49" charset="0"/>
                <a:ea typeface="ＭＳ Ｐゴシック" pitchFamily="34" charset="-128"/>
              </a:rPr>
              <a:t>{</a:t>
            </a: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Attributes</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String studentName;</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String courseCode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static</a:t>
            </a:r>
            <a:r>
              <a:rPr lang="en-US" sz="1400">
                <a:solidFill>
                  <a:srgbClr val="000000"/>
                </a:solidFill>
                <a:latin typeface="Courier New" pitchFamily="49" charset="0"/>
                <a:ea typeface="ＭＳ Ｐゴシック" pitchFamily="34" charset="-128"/>
              </a:rPr>
              <a:t> Scanner input = new Scanner(System.in); //Class att.</a:t>
            </a:r>
          </a:p>
          <a:p>
            <a:pPr>
              <a:lnSpc>
                <a:spcPct val="80000"/>
              </a:lnSpc>
              <a:tabLst>
                <a:tab pos="457200" algn="l"/>
              </a:tabLst>
            </a:pPr>
            <a:r>
              <a:rPr lang="en-US" sz="1400">
                <a:solidFill>
                  <a:srgbClr val="00FF00"/>
                </a:solidFill>
                <a:latin typeface="Courier New" pitchFamily="49" charset="0"/>
                <a:ea typeface="ＭＳ Ｐゴシック" pitchFamily="34" charset="-128"/>
              </a:rPr>
              <a:t> 	// Methods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 void</a:t>
            </a:r>
            <a:r>
              <a:rPr lang="en-US" sz="1400">
                <a:solidFill>
                  <a:srgbClr val="000000"/>
                </a:solidFill>
                <a:latin typeface="Courier New" pitchFamily="49" charset="0"/>
                <a:ea typeface="ＭＳ Ｐゴシック" pitchFamily="34" charset="-128"/>
              </a:rPr>
              <a:t> enterDataFromKeyBoard() {</a:t>
            </a:r>
          </a:p>
          <a:p>
            <a:pPr>
              <a:lnSpc>
                <a:spcPct val="80000"/>
              </a:lnSpc>
              <a:tabLst>
                <a:tab pos="457200" algn="l"/>
              </a:tabLst>
            </a:pPr>
            <a:r>
              <a:rPr lang="en-US" sz="1400">
                <a:solidFill>
                  <a:srgbClr val="000000"/>
                </a:solidFill>
                <a:latin typeface="Courier New" pitchFamily="49" charset="0"/>
                <a:ea typeface="ＭＳ Ｐゴシック" pitchFamily="34" charset="-128"/>
              </a:rPr>
              <a:t>		System.out.print (“Enter the student name: ”);</a:t>
            </a:r>
          </a:p>
          <a:p>
            <a:pPr>
              <a:lnSpc>
                <a:spcPct val="80000"/>
              </a:lnSpc>
              <a:tabLst>
                <a:tab pos="457200" algn="l"/>
              </a:tabLst>
            </a:pPr>
            <a:r>
              <a:rPr lang="en-US" sz="1400">
                <a:solidFill>
                  <a:srgbClr val="000000"/>
                </a:solidFill>
                <a:latin typeface="Courier New" pitchFamily="49" charset="0"/>
                <a:ea typeface="ＭＳ Ｐゴシック" pitchFamily="34" charset="-128"/>
              </a:rPr>
              <a:t>		studentName = input.next();</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tabLst>
                <a:tab pos="457200" algn="l"/>
              </a:tabLst>
            </a:pPr>
            <a:r>
              <a:rPr lang="en-US" sz="1400">
                <a:solidFill>
                  <a:srgbClr val="000000"/>
                </a:solidFill>
                <a:latin typeface="Courier New" pitchFamily="49" charset="0"/>
                <a:ea typeface="ＭＳ Ｐゴシック" pitchFamily="34" charset="-128"/>
              </a:rPr>
              <a:t>		System.out.print (“Enter the course code: ”);</a:t>
            </a:r>
          </a:p>
          <a:p>
            <a:pPr>
              <a:tabLst>
                <a:tab pos="457200" algn="l"/>
              </a:tabLst>
            </a:pPr>
            <a:r>
              <a:rPr lang="en-US" sz="1400">
                <a:solidFill>
                  <a:srgbClr val="000000"/>
                </a:solidFill>
                <a:latin typeface="Courier New" pitchFamily="49" charset="0"/>
                <a:ea typeface="ＭＳ Ｐゴシック" pitchFamily="34" charset="-128"/>
              </a:rPr>
              <a:t>		courseCode = input.next();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 void</a:t>
            </a:r>
            <a:r>
              <a:rPr lang="en-US" sz="1400">
                <a:solidFill>
                  <a:srgbClr val="000000"/>
                </a:solidFill>
                <a:latin typeface="Courier New" pitchFamily="49" charset="0"/>
                <a:ea typeface="ＭＳ Ｐゴシック" pitchFamily="34" charset="-128"/>
              </a:rPr>
              <a:t> displayData() {</a:t>
            </a:r>
          </a:p>
          <a:p>
            <a:pPr>
              <a:tabLst>
                <a:tab pos="457200" algn="l"/>
              </a:tabLst>
            </a:pPr>
            <a:r>
              <a:rPr lang="en-US" sz="1400">
                <a:solidFill>
                  <a:srgbClr val="000000"/>
                </a:solidFill>
                <a:latin typeface="Courier New" pitchFamily="49" charset="0"/>
                <a:ea typeface="ＭＳ Ｐゴシック" pitchFamily="34" charset="-128"/>
              </a:rPr>
              <a:t>	System.out.println (“The student name is: ” + studentName);</a:t>
            </a:r>
          </a:p>
          <a:p>
            <a:pPr>
              <a:tabLst>
                <a:tab pos="457200" algn="l"/>
              </a:tabLst>
            </a:pPr>
            <a:r>
              <a:rPr lang="en-US" sz="1400">
                <a:solidFill>
                  <a:srgbClr val="000000"/>
                </a:solidFill>
                <a:latin typeface="Courier New" pitchFamily="49" charset="0"/>
                <a:ea typeface="ＭＳ Ｐゴシック" pitchFamily="34" charset="-128"/>
              </a:rPr>
              <a:t>	System.out.println (“The the course code is: ”+ courseCode);</a:t>
            </a:r>
          </a:p>
          <a:p>
            <a:pPr>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FF0000"/>
              </a:solidFill>
              <a:latin typeface="Courier New" pitchFamily="49" charset="0"/>
              <a:ea typeface="ＭＳ Ｐゴシック" pitchFamily="34" charset="-128"/>
            </a:endParaRPr>
          </a:p>
          <a:p>
            <a:pPr>
              <a:lnSpc>
                <a:spcPct val="80000"/>
              </a:lnSpc>
              <a:tabLst>
                <a:tab pos="457200" algn="l"/>
              </a:tabLst>
            </a:pPr>
            <a:endParaRPr lang="en-US" sz="1400">
              <a:latin typeface="Courier New" pitchFamily="49" charset="0"/>
              <a:ea typeface="ＭＳ Ｐゴシック" pitchFamily="34" charset="-128"/>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a:xfrm>
            <a:off x="609600" y="152400"/>
            <a:ext cx="7772400" cy="838200"/>
          </a:xfrm>
        </p:spPr>
        <p:txBody>
          <a:bodyPr/>
          <a:lstStyle/>
          <a:p>
            <a:r>
              <a:rPr lang="en-US"/>
              <a:t>Method Invocation</a:t>
            </a:r>
            <a:endParaRPr lang="en-GB"/>
          </a:p>
        </p:txBody>
      </p:sp>
      <p:sp>
        <p:nvSpPr>
          <p:cNvPr id="9" name="Slide Number Placeholder 5"/>
          <p:cNvSpPr>
            <a:spLocks noGrp="1"/>
          </p:cNvSpPr>
          <p:nvPr>
            <p:ph type="sldNum" sz="quarter" idx="12"/>
          </p:nvPr>
        </p:nvSpPr>
        <p:spPr/>
        <p:txBody>
          <a:bodyPr/>
          <a:lstStyle/>
          <a:p>
            <a:fld id="{C65EECA3-8CA4-4177-B0B5-91451D80F2BD}" type="slidenum">
              <a:rPr lang="en-US"/>
              <a:pPr/>
              <a:t>35</a:t>
            </a:fld>
            <a:endParaRPr lang="en-US"/>
          </a:p>
        </p:txBody>
      </p:sp>
      <p:sp>
        <p:nvSpPr>
          <p:cNvPr id="15365" name="Rectangle 5"/>
          <p:cNvSpPr>
            <a:spLocks noGrp="1" noChangeArrowheads="1"/>
          </p:cNvSpPr>
          <p:nvPr>
            <p:ph sz="quarter" idx="1"/>
          </p:nvPr>
        </p:nvSpPr>
        <p:spPr>
          <a:xfrm>
            <a:off x="467544" y="1556792"/>
            <a:ext cx="7772400" cy="4114800"/>
          </a:xfrm>
        </p:spPr>
        <p:txBody>
          <a:bodyPr/>
          <a:lstStyle/>
          <a:p>
            <a:r>
              <a:rPr lang="en-US" dirty="0"/>
              <a:t>Invoking a method of a given object requires using: </a:t>
            </a:r>
          </a:p>
          <a:p>
            <a:pPr lvl="2"/>
            <a:r>
              <a:rPr lang="en-US" dirty="0"/>
              <a:t>the </a:t>
            </a:r>
            <a:r>
              <a:rPr lang="en-US" dirty="0">
                <a:solidFill>
                  <a:srgbClr val="339966"/>
                </a:solidFill>
              </a:rPr>
              <a:t>instance variable</a:t>
            </a:r>
            <a:r>
              <a:rPr lang="en-US" dirty="0"/>
              <a:t> that </a:t>
            </a:r>
            <a:r>
              <a:rPr lang="en-US" dirty="0">
                <a:solidFill>
                  <a:srgbClr val="339966"/>
                </a:solidFill>
              </a:rPr>
              <a:t>refers</a:t>
            </a:r>
            <a:r>
              <a:rPr lang="en-US" dirty="0"/>
              <a:t> to this </a:t>
            </a:r>
            <a:r>
              <a:rPr lang="en-US" dirty="0">
                <a:solidFill>
                  <a:srgbClr val="339966"/>
                </a:solidFill>
              </a:rPr>
              <a:t>object</a:t>
            </a:r>
            <a:r>
              <a:rPr lang="en-US" dirty="0"/>
              <a:t>.</a:t>
            </a:r>
          </a:p>
          <a:p>
            <a:pPr lvl="2"/>
            <a:r>
              <a:rPr lang="en-US" dirty="0"/>
              <a:t>the dot (</a:t>
            </a:r>
            <a:r>
              <a:rPr lang="en-US" b="1" dirty="0">
                <a:solidFill>
                  <a:srgbClr val="990033"/>
                </a:solidFill>
              </a:rPr>
              <a:t>.</a:t>
            </a:r>
            <a:r>
              <a:rPr lang="en-US" dirty="0"/>
              <a:t>) operator as following:</a:t>
            </a:r>
          </a:p>
          <a:p>
            <a:pPr lvl="4">
              <a:buFontTx/>
              <a:buNone/>
            </a:pPr>
            <a:r>
              <a:rPr lang="en-US" dirty="0" err="1">
                <a:solidFill>
                  <a:srgbClr val="339966"/>
                </a:solidFill>
              </a:rPr>
              <a:t>instanceVariable</a:t>
            </a:r>
            <a:r>
              <a:rPr lang="en-US" b="1" dirty="0" err="1">
                <a:solidFill>
                  <a:srgbClr val="990033"/>
                </a:solidFill>
              </a:rPr>
              <a:t>.</a:t>
            </a:r>
            <a:r>
              <a:rPr lang="en-US" dirty="0" err="1">
                <a:solidFill>
                  <a:srgbClr val="339966"/>
                </a:solidFill>
              </a:rPr>
              <a:t>methodName</a:t>
            </a:r>
            <a:r>
              <a:rPr lang="en-US" dirty="0">
                <a:solidFill>
                  <a:srgbClr val="990033"/>
                </a:solidFill>
              </a:rPr>
              <a:t>(</a:t>
            </a:r>
            <a:r>
              <a:rPr lang="en-US" dirty="0">
                <a:solidFill>
                  <a:srgbClr val="339966"/>
                </a:solidFill>
              </a:rPr>
              <a:t>arguments</a:t>
            </a:r>
            <a:r>
              <a:rPr lang="en-US" dirty="0">
                <a:solidFill>
                  <a:srgbClr val="990033"/>
                </a:solidFill>
              </a:rPr>
              <a:t>)</a:t>
            </a:r>
          </a:p>
          <a:p>
            <a:pPr lvl="2">
              <a:buFontTx/>
              <a:buNone/>
            </a:pPr>
            <a:endParaRPr lang="en-GB" dirty="0"/>
          </a:p>
        </p:txBody>
      </p:sp>
      <p:sp>
        <p:nvSpPr>
          <p:cNvPr id="15362" name="Rectangle 2"/>
          <p:cNvSpPr>
            <a:spLocks noChangeArrowheads="1"/>
          </p:cNvSpPr>
          <p:nvPr/>
        </p:nvSpPr>
        <p:spPr bwMode="auto">
          <a:xfrm>
            <a:off x="685800" y="3467100"/>
            <a:ext cx="7924800" cy="27432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5363" name="Rectangle 3"/>
          <p:cNvSpPr>
            <a:spLocks noChangeArrowheads="1"/>
          </p:cNvSpPr>
          <p:nvPr/>
        </p:nvSpPr>
        <p:spPr bwMode="auto">
          <a:xfrm>
            <a:off x="914400" y="5295900"/>
            <a:ext cx="6553200" cy="2286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5366" name="Rectangle 6"/>
          <p:cNvSpPr>
            <a:spLocks noChangeArrowheads="1"/>
          </p:cNvSpPr>
          <p:nvPr/>
        </p:nvSpPr>
        <p:spPr bwMode="auto">
          <a:xfrm>
            <a:off x="914400" y="4610100"/>
            <a:ext cx="6553200" cy="2286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5367" name="Rectangle 7"/>
          <p:cNvSpPr>
            <a:spLocks noChangeArrowheads="1"/>
          </p:cNvSpPr>
          <p:nvPr/>
        </p:nvSpPr>
        <p:spPr bwMode="auto">
          <a:xfrm>
            <a:off x="838200" y="3543300"/>
            <a:ext cx="8458200" cy="2857500"/>
          </a:xfrm>
          <a:prstGeom prst="rect">
            <a:avLst/>
          </a:prstGeom>
          <a:noFill/>
          <a:ln w="9525">
            <a:noFill/>
            <a:miter lim="800000"/>
            <a:headEnd/>
            <a:tailEnd/>
          </a:ln>
          <a:effectLst/>
        </p:spPr>
        <p:txBody>
          <a:bodyPr>
            <a:spAutoFit/>
          </a:bodyPr>
          <a:lstStyle/>
          <a:p>
            <a:r>
              <a:rPr lang="en-US" sz="1400">
                <a:solidFill>
                  <a:srgbClr val="0000FF"/>
                </a:solidFill>
                <a:latin typeface="Courier New" pitchFamily="49" charset="0"/>
                <a:cs typeface="Courier New" pitchFamily="49" charset="0"/>
              </a:rPr>
              <a:t>public class</a:t>
            </a:r>
            <a:r>
              <a:rPr lang="en-US" sz="1400">
                <a:solidFill>
                  <a:srgbClr val="000000"/>
                </a:solidFill>
                <a:latin typeface="Courier New" pitchFamily="49" charset="0"/>
                <a:cs typeface="Courier New" pitchFamily="49" charset="0"/>
              </a:rPr>
              <a:t> CourseRegistration </a:t>
            </a:r>
            <a:r>
              <a:rPr lang="en-US" sz="1400">
                <a:solidFill>
                  <a:srgbClr val="FF0000"/>
                </a:solidFill>
                <a:latin typeface="Courier New" pitchFamily="49" charset="0"/>
                <a:cs typeface="Courier New" pitchFamily="49" charset="0"/>
              </a:rPr>
              <a:t>{</a:t>
            </a:r>
            <a:endParaRPr lang="en-US" sz="1400">
              <a:solidFill>
                <a:srgbClr val="000000"/>
              </a:solidFill>
              <a:latin typeface="Courier New" pitchFamily="49" charset="0"/>
              <a:cs typeface="Courier New" pitchFamily="49" charset="0"/>
            </a:endParaRPr>
          </a:p>
          <a:p>
            <a:r>
              <a:rPr lang="en-US" sz="1400">
                <a:solidFill>
                  <a:srgbClr val="000000"/>
                </a:solidFill>
                <a:latin typeface="Courier New" pitchFamily="49" charset="0"/>
                <a:cs typeface="Courier New" pitchFamily="49" charset="0"/>
              </a:rPr>
              <a:t>    </a:t>
            </a:r>
            <a:r>
              <a:rPr lang="en-US" sz="1400">
                <a:solidFill>
                  <a:srgbClr val="0000FF"/>
                </a:solidFill>
                <a:latin typeface="Courier New" pitchFamily="49" charset="0"/>
                <a:cs typeface="Courier New" pitchFamily="49" charset="0"/>
              </a:rPr>
              <a:t>public static void</a:t>
            </a:r>
            <a:r>
              <a:rPr lang="en-US" sz="1400">
                <a:solidFill>
                  <a:srgbClr val="000000"/>
                </a:solidFill>
                <a:latin typeface="Courier New" pitchFamily="49" charset="0"/>
                <a:cs typeface="Courier New" pitchFamily="49" charset="0"/>
              </a:rPr>
              <a:t> main</a:t>
            </a:r>
            <a:r>
              <a:rPr lang="en-US" sz="1400">
                <a:solidFill>
                  <a:srgbClr val="FF0000"/>
                </a:solidFill>
                <a:latin typeface="Courier New" pitchFamily="49" charset="0"/>
                <a:cs typeface="Courier New" pitchFamily="49" charset="0"/>
              </a:rPr>
              <a:t>(</a:t>
            </a:r>
            <a:r>
              <a:rPr lang="en-US" sz="1400">
                <a:solidFill>
                  <a:srgbClr val="000000"/>
                </a:solidFill>
                <a:latin typeface="Courier New" pitchFamily="49" charset="0"/>
                <a:cs typeface="Courier New" pitchFamily="49" charset="0"/>
              </a:rPr>
              <a:t>String</a:t>
            </a:r>
            <a:r>
              <a:rPr lang="en-US" sz="1400">
                <a:solidFill>
                  <a:srgbClr val="FF0000"/>
                </a:solidFill>
                <a:latin typeface="Courier New" pitchFamily="49" charset="0"/>
                <a:cs typeface="Courier New" pitchFamily="49" charset="0"/>
              </a:rPr>
              <a:t>[]</a:t>
            </a:r>
            <a:r>
              <a:rPr lang="en-US" sz="1400">
                <a:solidFill>
                  <a:srgbClr val="000000"/>
                </a:solidFill>
                <a:latin typeface="Courier New" pitchFamily="49" charset="0"/>
                <a:cs typeface="Courier New" pitchFamily="49" charset="0"/>
              </a:rPr>
              <a:t> args</a:t>
            </a:r>
            <a:r>
              <a:rPr lang="en-US" sz="1400">
                <a:solidFill>
                  <a:srgbClr val="FF0000"/>
                </a:solidFill>
                <a:latin typeface="Courier New" pitchFamily="49" charset="0"/>
                <a:cs typeface="Courier New" pitchFamily="49" charset="0"/>
              </a:rPr>
              <a:t>) { </a:t>
            </a:r>
            <a:r>
              <a:rPr lang="en-US" sz="1400">
                <a:solidFill>
                  <a:srgbClr val="000000"/>
                </a:solidFill>
                <a:latin typeface="Courier New" pitchFamily="49" charset="0"/>
                <a:cs typeface="Courier New" pitchFamily="49" charset="0"/>
              </a:rPr>
              <a:t>    </a:t>
            </a:r>
          </a:p>
          <a:p>
            <a:r>
              <a:rPr lang="en-US" sz="1400">
                <a:solidFill>
                  <a:srgbClr val="000000"/>
                </a:solidFill>
                <a:latin typeface="Courier New" pitchFamily="49" charset="0"/>
                <a:cs typeface="Courier New" pitchFamily="49" charset="0"/>
              </a:rPr>
              <a:t>         Course course1, course2;</a:t>
            </a:r>
          </a:p>
          <a:p>
            <a:r>
              <a:rPr lang="en-US" sz="1400">
                <a:solidFill>
                  <a:srgbClr val="00FF00"/>
                </a:solidFill>
                <a:latin typeface="Courier New" pitchFamily="49" charset="0"/>
                <a:cs typeface="Courier New" pitchFamily="49" charset="0"/>
              </a:rPr>
              <a:t>//Create and assign values to course1</a:t>
            </a:r>
            <a:endParaRPr lang="en-US" sz="1400">
              <a:solidFill>
                <a:srgbClr val="000000"/>
              </a:solidFill>
              <a:latin typeface="Courier New" pitchFamily="49" charset="0"/>
              <a:cs typeface="Courier New" pitchFamily="49" charset="0"/>
            </a:endParaRPr>
          </a:p>
          <a:p>
            <a:r>
              <a:rPr lang="en-US" sz="1400">
                <a:solidFill>
                  <a:srgbClr val="000000"/>
                </a:solidFill>
                <a:latin typeface="Courier New" pitchFamily="49" charset="0"/>
                <a:cs typeface="Courier New" pitchFamily="49" charset="0"/>
              </a:rPr>
              <a:t> 	course1</a:t>
            </a:r>
            <a:r>
              <a:rPr lang="en-US" sz="1400">
                <a:latin typeface="Courier New" pitchFamily="49" charset="0"/>
                <a:cs typeface="Courier New" pitchFamily="49" charset="0"/>
              </a:rPr>
              <a:t> </a:t>
            </a:r>
            <a:r>
              <a:rPr lang="en-US" sz="1400">
                <a:solidFill>
                  <a:srgbClr val="000000"/>
                </a:solidFill>
                <a:latin typeface="Courier New" pitchFamily="49" charset="0"/>
                <a:cs typeface="Courier New" pitchFamily="49" charset="0"/>
              </a:rPr>
              <a:t>= </a:t>
            </a:r>
            <a:r>
              <a:rPr lang="en-US" sz="1400">
                <a:solidFill>
                  <a:srgbClr val="0000FF"/>
                </a:solidFill>
                <a:latin typeface="Courier New" pitchFamily="49" charset="0"/>
                <a:cs typeface="Courier New" pitchFamily="49" charset="0"/>
              </a:rPr>
              <a:t>new</a:t>
            </a:r>
            <a:r>
              <a:rPr lang="en-US" sz="1400">
                <a:solidFill>
                  <a:srgbClr val="000000"/>
                </a:solidFill>
                <a:latin typeface="Courier New" pitchFamily="49" charset="0"/>
                <a:cs typeface="Courier New" pitchFamily="49" charset="0"/>
              </a:rPr>
              <a:t> Course</a:t>
            </a:r>
            <a:r>
              <a:rPr lang="en-US" sz="1400">
                <a:solidFill>
                  <a:srgbClr val="FF0000"/>
                </a:solidFill>
                <a:latin typeface="Courier New" pitchFamily="49" charset="0"/>
                <a:cs typeface="Courier New" pitchFamily="49" charset="0"/>
              </a:rPr>
              <a:t>( )</a:t>
            </a:r>
            <a:r>
              <a:rPr lang="en-US" sz="1400">
                <a:solidFill>
                  <a:srgbClr val="000000"/>
                </a:solidFill>
                <a:latin typeface="Courier New" pitchFamily="49" charset="0"/>
                <a:cs typeface="Courier New" pitchFamily="49" charset="0"/>
              </a:rPr>
              <a:t>;   </a:t>
            </a:r>
            <a:endParaRPr lang="en-US" sz="1400">
              <a:solidFill>
                <a:srgbClr val="00FF00"/>
              </a:solidFill>
              <a:latin typeface="Courier New" pitchFamily="49" charset="0"/>
              <a:cs typeface="Courier New" pitchFamily="49" charset="0"/>
            </a:endParaRPr>
          </a:p>
          <a:p>
            <a:r>
              <a:rPr lang="en-US" sz="1400">
                <a:solidFill>
                  <a:srgbClr val="000000"/>
                </a:solidFill>
                <a:latin typeface="Courier New" pitchFamily="49" charset="0"/>
                <a:cs typeface="Courier New" pitchFamily="49" charset="0"/>
              </a:rPr>
              <a:t>	</a:t>
            </a:r>
            <a:r>
              <a:rPr lang="en-US" sz="1400" b="1">
                <a:solidFill>
                  <a:srgbClr val="339966"/>
                </a:solidFill>
                <a:latin typeface="Courier New" pitchFamily="49" charset="0"/>
                <a:cs typeface="Courier New" pitchFamily="49" charset="0"/>
              </a:rPr>
              <a:t>course1</a:t>
            </a:r>
            <a:r>
              <a:rPr lang="en-US" sz="1400" b="1">
                <a:solidFill>
                  <a:srgbClr val="FF0000"/>
                </a:solidFill>
                <a:latin typeface="Courier New" pitchFamily="49" charset="0"/>
                <a:cs typeface="Courier New" pitchFamily="49" charset="0"/>
              </a:rPr>
              <a:t>.</a:t>
            </a:r>
            <a:r>
              <a:rPr lang="en-US" sz="1400" b="1">
                <a:solidFill>
                  <a:schemeClr val="tx2"/>
                </a:solidFill>
                <a:latin typeface="Courier New" pitchFamily="49" charset="0"/>
                <a:cs typeface="Courier New" pitchFamily="49" charset="0"/>
              </a:rPr>
              <a:t>enterDataFromKeyBoard</a:t>
            </a:r>
            <a:r>
              <a:rPr lang="en-US" sz="1400">
                <a:solidFill>
                  <a:srgbClr val="FF0000"/>
                </a:solidFill>
                <a:latin typeface="Courier New" pitchFamily="49" charset="0"/>
                <a:cs typeface="Courier New" pitchFamily="49" charset="0"/>
              </a:rPr>
              <a:t>()</a:t>
            </a:r>
            <a:r>
              <a:rPr lang="en-US" sz="1400">
                <a:solidFill>
                  <a:srgbClr val="000000"/>
                </a:solidFill>
                <a:latin typeface="Courier New" pitchFamily="49" charset="0"/>
                <a:cs typeface="Courier New" pitchFamily="49" charset="0"/>
              </a:rPr>
              <a:t>;	</a:t>
            </a:r>
            <a:r>
              <a:rPr lang="en-US" sz="1400" b="1">
                <a:solidFill>
                  <a:srgbClr val="339966"/>
                </a:solidFill>
                <a:latin typeface="Courier New" pitchFamily="49" charset="0"/>
                <a:cs typeface="Courier New" pitchFamily="49" charset="0"/>
              </a:rPr>
              <a:t>course1</a:t>
            </a:r>
            <a:r>
              <a:rPr lang="en-US" sz="1400" b="1">
                <a:solidFill>
                  <a:srgbClr val="FF0000"/>
                </a:solidFill>
                <a:latin typeface="Courier New" pitchFamily="49" charset="0"/>
                <a:cs typeface="Courier New" pitchFamily="49" charset="0"/>
              </a:rPr>
              <a:t>.</a:t>
            </a:r>
            <a:r>
              <a:rPr lang="en-US" sz="1400" b="1">
                <a:solidFill>
                  <a:schemeClr val="tx2"/>
                </a:solidFill>
                <a:latin typeface="Courier New" pitchFamily="49" charset="0"/>
                <a:cs typeface="Courier New" pitchFamily="49" charset="0"/>
              </a:rPr>
              <a:t>display</a:t>
            </a:r>
            <a:r>
              <a:rPr lang="en-US" sz="1400">
                <a:solidFill>
                  <a:srgbClr val="FF0000"/>
                </a:solidFill>
                <a:latin typeface="Courier New" pitchFamily="49" charset="0"/>
                <a:cs typeface="Courier New" pitchFamily="49" charset="0"/>
              </a:rPr>
              <a:t>()</a:t>
            </a:r>
            <a:r>
              <a:rPr lang="en-US" sz="1400">
                <a:solidFill>
                  <a:srgbClr val="000000"/>
                </a:solidFill>
                <a:latin typeface="Courier New" pitchFamily="49" charset="0"/>
                <a:cs typeface="Courier New" pitchFamily="49" charset="0"/>
              </a:rPr>
              <a:t>;</a:t>
            </a:r>
          </a:p>
          <a:p>
            <a:r>
              <a:rPr lang="en-US" sz="1400">
                <a:solidFill>
                  <a:srgbClr val="00FF00"/>
                </a:solidFill>
                <a:latin typeface="Courier New" pitchFamily="49" charset="0"/>
                <a:cs typeface="Courier New" pitchFamily="49" charset="0"/>
              </a:rPr>
              <a:t>//Create and assign values to course2</a:t>
            </a:r>
            <a:r>
              <a:rPr lang="en-US" sz="1400">
                <a:solidFill>
                  <a:srgbClr val="000000"/>
                </a:solidFill>
                <a:latin typeface="Courier New" pitchFamily="49" charset="0"/>
                <a:cs typeface="Courier New" pitchFamily="49" charset="0"/>
              </a:rPr>
              <a:t> </a:t>
            </a:r>
          </a:p>
          <a:p>
            <a:r>
              <a:rPr lang="en-US" sz="1400">
                <a:solidFill>
                  <a:srgbClr val="000000"/>
                </a:solidFill>
                <a:latin typeface="Courier New" pitchFamily="49" charset="0"/>
                <a:cs typeface="Courier New" pitchFamily="49" charset="0"/>
              </a:rPr>
              <a:t>       	course2 = </a:t>
            </a:r>
            <a:r>
              <a:rPr lang="en-US" sz="1400">
                <a:solidFill>
                  <a:srgbClr val="0000FF"/>
                </a:solidFill>
                <a:latin typeface="Courier New" pitchFamily="49" charset="0"/>
                <a:cs typeface="Courier New" pitchFamily="49" charset="0"/>
              </a:rPr>
              <a:t>new</a:t>
            </a:r>
            <a:r>
              <a:rPr lang="en-US" sz="1400">
                <a:solidFill>
                  <a:srgbClr val="000000"/>
                </a:solidFill>
                <a:latin typeface="Courier New" pitchFamily="49" charset="0"/>
                <a:cs typeface="Courier New" pitchFamily="49" charset="0"/>
              </a:rPr>
              <a:t> Course</a:t>
            </a:r>
            <a:r>
              <a:rPr lang="en-US" sz="1400">
                <a:solidFill>
                  <a:srgbClr val="FF0000"/>
                </a:solidFill>
                <a:latin typeface="Courier New" pitchFamily="49" charset="0"/>
                <a:cs typeface="Courier New" pitchFamily="49" charset="0"/>
              </a:rPr>
              <a:t>( )</a:t>
            </a:r>
            <a:r>
              <a:rPr lang="en-US" sz="1400">
                <a:solidFill>
                  <a:srgbClr val="000000"/>
                </a:solidFill>
                <a:latin typeface="Courier New" pitchFamily="49" charset="0"/>
                <a:cs typeface="Courier New" pitchFamily="49" charset="0"/>
              </a:rPr>
              <a:t>;   </a:t>
            </a:r>
            <a:endParaRPr lang="en-US" sz="1400">
              <a:solidFill>
                <a:srgbClr val="00FF00"/>
              </a:solidFill>
              <a:latin typeface="Courier New" pitchFamily="49" charset="0"/>
              <a:cs typeface="Courier New" pitchFamily="49" charset="0"/>
            </a:endParaRPr>
          </a:p>
          <a:p>
            <a:r>
              <a:rPr lang="en-US" sz="1400">
                <a:solidFill>
                  <a:srgbClr val="000000"/>
                </a:solidFill>
                <a:latin typeface="Courier New" pitchFamily="49" charset="0"/>
                <a:cs typeface="Courier New" pitchFamily="49" charset="0"/>
              </a:rPr>
              <a:t>	</a:t>
            </a:r>
            <a:r>
              <a:rPr lang="en-US" sz="1400" b="1">
                <a:solidFill>
                  <a:srgbClr val="339966"/>
                </a:solidFill>
                <a:latin typeface="Courier New" pitchFamily="49" charset="0"/>
                <a:cs typeface="Courier New" pitchFamily="49" charset="0"/>
              </a:rPr>
              <a:t>course2</a:t>
            </a:r>
            <a:r>
              <a:rPr lang="en-US" sz="1400" b="1">
                <a:solidFill>
                  <a:srgbClr val="FF0000"/>
                </a:solidFill>
                <a:latin typeface="Courier New" pitchFamily="49" charset="0"/>
                <a:cs typeface="Courier New" pitchFamily="49" charset="0"/>
              </a:rPr>
              <a:t>.</a:t>
            </a:r>
            <a:r>
              <a:rPr lang="en-US" sz="1400" b="1">
                <a:solidFill>
                  <a:schemeClr val="tx2"/>
                </a:solidFill>
                <a:latin typeface="Courier New" pitchFamily="49" charset="0"/>
                <a:cs typeface="Courier New" pitchFamily="49" charset="0"/>
              </a:rPr>
              <a:t>enterDataFromKeyBoard</a:t>
            </a:r>
            <a:r>
              <a:rPr lang="en-US" sz="1400">
                <a:solidFill>
                  <a:srgbClr val="FF0000"/>
                </a:solidFill>
                <a:latin typeface="Courier New" pitchFamily="49" charset="0"/>
                <a:cs typeface="Courier New" pitchFamily="49" charset="0"/>
              </a:rPr>
              <a:t>()</a:t>
            </a:r>
            <a:r>
              <a:rPr lang="en-US" sz="1400">
                <a:solidFill>
                  <a:srgbClr val="000000"/>
                </a:solidFill>
                <a:latin typeface="Courier New" pitchFamily="49" charset="0"/>
                <a:cs typeface="Courier New" pitchFamily="49" charset="0"/>
              </a:rPr>
              <a:t>;	</a:t>
            </a:r>
            <a:r>
              <a:rPr lang="en-US" sz="1400" b="1">
                <a:solidFill>
                  <a:srgbClr val="339966"/>
                </a:solidFill>
                <a:latin typeface="Courier New" pitchFamily="49" charset="0"/>
                <a:cs typeface="Courier New" pitchFamily="49" charset="0"/>
              </a:rPr>
              <a:t>course2</a:t>
            </a:r>
            <a:r>
              <a:rPr lang="en-US" sz="1400" b="1">
                <a:solidFill>
                  <a:srgbClr val="FF0000"/>
                </a:solidFill>
                <a:latin typeface="Courier New" pitchFamily="49" charset="0"/>
                <a:cs typeface="Courier New" pitchFamily="49" charset="0"/>
              </a:rPr>
              <a:t>.</a:t>
            </a:r>
            <a:r>
              <a:rPr lang="en-US" sz="1400" b="1">
                <a:solidFill>
                  <a:schemeClr val="tx2"/>
                </a:solidFill>
                <a:latin typeface="Courier New" pitchFamily="49" charset="0"/>
                <a:cs typeface="Courier New" pitchFamily="49" charset="0"/>
              </a:rPr>
              <a:t>display</a:t>
            </a:r>
            <a:r>
              <a:rPr lang="en-US" sz="1400">
                <a:solidFill>
                  <a:srgbClr val="FF0000"/>
                </a:solidFill>
                <a:latin typeface="Courier New" pitchFamily="49" charset="0"/>
                <a:cs typeface="Courier New" pitchFamily="49" charset="0"/>
              </a:rPr>
              <a:t>()</a:t>
            </a:r>
            <a:r>
              <a:rPr lang="en-US" sz="1400">
                <a:solidFill>
                  <a:srgbClr val="000000"/>
                </a:solidFill>
                <a:latin typeface="Courier New" pitchFamily="49" charset="0"/>
                <a:cs typeface="Courier New" pitchFamily="49" charset="0"/>
              </a:rPr>
              <a:t>;</a:t>
            </a:r>
          </a:p>
          <a:p>
            <a:endParaRPr lang="en-US" sz="1400">
              <a:solidFill>
                <a:srgbClr val="00FF00"/>
              </a:solidFill>
              <a:latin typeface="Courier New" pitchFamily="49" charset="0"/>
              <a:cs typeface="Courier New" pitchFamily="49" charset="0"/>
            </a:endParaRPr>
          </a:p>
          <a:p>
            <a:r>
              <a:rPr lang="en-US" sz="1400">
                <a:solidFill>
                  <a:srgbClr val="000000"/>
                </a:solidFill>
                <a:latin typeface="Courier New" pitchFamily="49" charset="0"/>
                <a:cs typeface="Courier New" pitchFamily="49" charset="0"/>
              </a:rPr>
              <a:t>    </a:t>
            </a:r>
            <a:r>
              <a:rPr lang="en-US" sz="1400">
                <a:solidFill>
                  <a:srgbClr val="FF0000"/>
                </a:solidFill>
                <a:latin typeface="Courier New" pitchFamily="49" charset="0"/>
                <a:cs typeface="Courier New" pitchFamily="49" charset="0"/>
              </a:rPr>
              <a:t>}</a:t>
            </a:r>
          </a:p>
          <a:p>
            <a:r>
              <a:rPr lang="en-US" sz="1400">
                <a:solidFill>
                  <a:srgbClr val="FF0000"/>
                </a:solidFill>
                <a:latin typeface="Courier New" pitchFamily="49" charset="0"/>
                <a:cs typeface="Courier New" pitchFamily="49" charset="0"/>
              </a:rPr>
              <a:t>}</a:t>
            </a:r>
          </a:p>
          <a:p>
            <a:endParaRPr lang="en-US" sz="1400">
              <a:solidFill>
                <a:srgbClr val="000000"/>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28600"/>
            <a:ext cx="9144000" cy="838200"/>
          </a:xfrm>
        </p:spPr>
        <p:txBody>
          <a:bodyPr>
            <a:normAutofit fontScale="90000"/>
          </a:bodyPr>
          <a:lstStyle/>
          <a:p>
            <a:r>
              <a:rPr lang="en-US" sz="4000"/>
              <a:t>Method Invocation Execution Schema</a:t>
            </a:r>
            <a:endParaRPr lang="en-GB" sz="4000"/>
          </a:p>
        </p:txBody>
      </p:sp>
      <p:sp>
        <p:nvSpPr>
          <p:cNvPr id="24" name="Slide Number Placeholder 5"/>
          <p:cNvSpPr>
            <a:spLocks noGrp="1"/>
          </p:cNvSpPr>
          <p:nvPr>
            <p:ph type="sldNum" sz="quarter" idx="12"/>
          </p:nvPr>
        </p:nvSpPr>
        <p:spPr/>
        <p:txBody>
          <a:bodyPr/>
          <a:lstStyle/>
          <a:p>
            <a:fld id="{BB2058AA-E9F2-4D5C-8C52-C9EABC61C90C}" type="slidenum">
              <a:rPr lang="en-US"/>
              <a:pPr/>
              <a:t>36</a:t>
            </a:fld>
            <a:endParaRPr lang="en-US"/>
          </a:p>
        </p:txBody>
      </p:sp>
      <p:sp>
        <p:nvSpPr>
          <p:cNvPr id="16387" name="Rectangle 3"/>
          <p:cNvSpPr>
            <a:spLocks noChangeArrowheads="1"/>
          </p:cNvSpPr>
          <p:nvPr/>
        </p:nvSpPr>
        <p:spPr bwMode="auto">
          <a:xfrm>
            <a:off x="685800" y="1295400"/>
            <a:ext cx="3657600" cy="23622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6388" name="Text Box 4"/>
          <p:cNvSpPr txBox="1">
            <a:spLocks noChangeArrowheads="1"/>
          </p:cNvSpPr>
          <p:nvPr/>
        </p:nvSpPr>
        <p:spPr bwMode="auto">
          <a:xfrm>
            <a:off x="762000" y="1371600"/>
            <a:ext cx="3038475" cy="2173288"/>
          </a:xfrm>
          <a:prstGeom prst="rect">
            <a:avLst/>
          </a:prstGeom>
          <a:noFill/>
          <a:ln w="9525">
            <a:noFill/>
            <a:miter lim="800000"/>
            <a:headEnd/>
            <a:tailEnd/>
          </a:ln>
          <a:effectLst/>
        </p:spPr>
        <p:txBody>
          <a:bodyPr wrap="none">
            <a:spAutoFit/>
          </a:bodyPr>
          <a:lstStyle/>
          <a:p>
            <a:pPr>
              <a:lnSpc>
                <a:spcPct val="80000"/>
              </a:lnSpc>
            </a:pPr>
            <a:r>
              <a:rPr lang="en-US" sz="1200">
                <a:solidFill>
                  <a:srgbClr val="0000FF"/>
                </a:solidFill>
                <a:latin typeface="Courier New" pitchFamily="49" charset="0"/>
                <a:ea typeface="ＭＳ Ｐゴシック" pitchFamily="34" charset="-128"/>
              </a:rPr>
              <a:t>class</a:t>
            </a:r>
            <a:r>
              <a:rPr lang="en-US" sz="1200">
                <a:solidFill>
                  <a:srgbClr val="000000"/>
                </a:solidFill>
                <a:latin typeface="Courier New" pitchFamily="49" charset="0"/>
                <a:ea typeface="ＭＳ Ｐゴシック" pitchFamily="34" charset="-128"/>
              </a:rPr>
              <a:t> Client </a:t>
            </a:r>
            <a:r>
              <a:rPr lang="en-US" sz="1200">
                <a:solidFill>
                  <a:srgbClr val="FF0000"/>
                </a:solidFill>
                <a:latin typeface="Courier New" pitchFamily="49" charset="0"/>
                <a:ea typeface="ＭＳ Ｐゴシック" pitchFamily="34" charset="-128"/>
              </a:rPr>
              <a:t>{</a:t>
            </a:r>
            <a:endParaRPr lang="en-US" sz="1200">
              <a:latin typeface="Courier New" pitchFamily="49" charset="0"/>
              <a:ea typeface="ＭＳ Ｐゴシック" pitchFamily="34" charset="-128"/>
            </a:endParaRPr>
          </a:p>
          <a:p>
            <a:pPr>
              <a:lnSpc>
                <a:spcPct val="80000"/>
              </a:lnSpc>
            </a:pPr>
            <a:endParaRPr lang="en-US" sz="1200">
              <a:solidFill>
                <a:srgbClr val="00FF00"/>
              </a:solidFill>
              <a:latin typeface="Courier New" pitchFamily="49" charset="0"/>
              <a:ea typeface="ＭＳ Ｐゴシック" pitchFamily="34" charset="-128"/>
            </a:endParaRPr>
          </a:p>
          <a:p>
            <a:pPr>
              <a:lnSpc>
                <a:spcPct val="80000"/>
              </a:lnSpc>
            </a:pPr>
            <a:r>
              <a:rPr lang="en-US" sz="1200">
                <a:solidFill>
                  <a:srgbClr val="000000"/>
                </a:solidFill>
                <a:latin typeface="Courier New" pitchFamily="49" charset="0"/>
                <a:ea typeface="ＭＳ Ｐゴシック" pitchFamily="34" charset="-128"/>
              </a:rPr>
              <a:t>    </a:t>
            </a:r>
            <a:r>
              <a:rPr lang="en-US" sz="1200">
                <a:solidFill>
                  <a:srgbClr val="0000FF"/>
                </a:solidFill>
                <a:latin typeface="Courier New" pitchFamily="49" charset="0"/>
                <a:ea typeface="ＭＳ Ｐゴシック" pitchFamily="34" charset="-128"/>
              </a:rPr>
              <a:t>public static void</a:t>
            </a:r>
            <a:r>
              <a:rPr lang="en-US" sz="1200">
                <a:solidFill>
                  <a:srgbClr val="000000"/>
                </a:solidFill>
                <a:latin typeface="Courier New" pitchFamily="49" charset="0"/>
                <a:ea typeface="ＭＳ Ｐゴシック" pitchFamily="34" charset="-128"/>
              </a:rPr>
              <a:t> </a:t>
            </a:r>
          </a:p>
          <a:p>
            <a:pPr>
              <a:lnSpc>
                <a:spcPct val="80000"/>
              </a:lnSpc>
            </a:pPr>
            <a:r>
              <a:rPr lang="en-US" sz="1200">
                <a:solidFill>
                  <a:srgbClr val="000000"/>
                </a:solidFill>
                <a:latin typeface="Courier New" pitchFamily="49" charset="0"/>
                <a:ea typeface="ＭＳ Ｐゴシック" pitchFamily="34" charset="-128"/>
              </a:rPr>
              <a:t>           main</a:t>
            </a:r>
            <a:r>
              <a:rPr lang="en-US" sz="1200">
                <a:solidFill>
                  <a:srgbClr val="FF0000"/>
                </a:solidFill>
                <a:latin typeface="Courier New" pitchFamily="49" charset="0"/>
                <a:ea typeface="ＭＳ Ｐゴシック" pitchFamily="34" charset="-128"/>
              </a:rPr>
              <a:t>(</a:t>
            </a:r>
            <a:r>
              <a:rPr lang="en-US" sz="1200">
                <a:solidFill>
                  <a:srgbClr val="000000"/>
                </a:solidFill>
                <a:latin typeface="Courier New" pitchFamily="49" charset="0"/>
                <a:ea typeface="ＭＳ Ｐゴシック" pitchFamily="34" charset="-128"/>
              </a:rPr>
              <a:t>String[] arg</a:t>
            </a:r>
            <a:r>
              <a:rPr lang="en-US" sz="1200">
                <a:solidFill>
                  <a:srgbClr val="FF0000"/>
                </a:solidFill>
                <a:latin typeface="Courier New" pitchFamily="49" charset="0"/>
                <a:ea typeface="ＭＳ Ｐゴシック" pitchFamily="34" charset="-128"/>
              </a:rPr>
              <a:t>) {</a:t>
            </a:r>
          </a:p>
          <a:p>
            <a:pPr>
              <a:lnSpc>
                <a:spcPct val="80000"/>
              </a:lnSpc>
            </a:pPr>
            <a:r>
              <a:rPr lang="en-US" sz="1200">
                <a:solidFill>
                  <a:srgbClr val="000000"/>
                </a:solidFill>
                <a:latin typeface="Courier New" pitchFamily="49" charset="0"/>
                <a:ea typeface="ＭＳ Ｐゴシック" pitchFamily="34" charset="-128"/>
              </a:rPr>
              <a:t>        </a:t>
            </a:r>
          </a:p>
          <a:p>
            <a:pPr>
              <a:lnSpc>
                <a:spcPct val="80000"/>
              </a:lnSpc>
            </a:pPr>
            <a:r>
              <a:rPr lang="en-US" sz="1200">
                <a:solidFill>
                  <a:srgbClr val="000000"/>
                </a:solidFill>
                <a:latin typeface="Courier New" pitchFamily="49" charset="0"/>
                <a:ea typeface="ＭＳ Ｐゴシック" pitchFamily="34" charset="-128"/>
              </a:rPr>
              <a:t>      X obj = new X();</a:t>
            </a:r>
          </a:p>
          <a:p>
            <a:pPr>
              <a:lnSpc>
                <a:spcPct val="80000"/>
              </a:lnSpc>
            </a:pPr>
            <a:r>
              <a:rPr lang="en-US" sz="1200">
                <a:solidFill>
                  <a:srgbClr val="000000"/>
                </a:solidFill>
                <a:latin typeface="Courier New" pitchFamily="49" charset="0"/>
                <a:ea typeface="ＭＳ Ｐゴシック" pitchFamily="34" charset="-128"/>
              </a:rPr>
              <a:t>      // Block statement 1</a:t>
            </a:r>
          </a:p>
          <a:p>
            <a:pPr>
              <a:lnSpc>
                <a:spcPct val="80000"/>
              </a:lnSpc>
            </a:pPr>
            <a:r>
              <a:rPr lang="en-US" sz="1200">
                <a:solidFill>
                  <a:srgbClr val="000000"/>
                </a:solidFill>
                <a:latin typeface="Courier New" pitchFamily="49" charset="0"/>
                <a:ea typeface="ＭＳ Ｐゴシック" pitchFamily="34" charset="-128"/>
              </a:rPr>
              <a:t>        </a:t>
            </a:r>
          </a:p>
          <a:p>
            <a:pPr>
              <a:lnSpc>
                <a:spcPct val="80000"/>
              </a:lnSpc>
            </a:pPr>
            <a:r>
              <a:rPr lang="en-US" sz="1200">
                <a:solidFill>
                  <a:srgbClr val="000000"/>
                </a:solidFill>
                <a:latin typeface="Courier New" pitchFamily="49" charset="0"/>
                <a:ea typeface="ＭＳ Ｐゴシック" pitchFamily="34" charset="-128"/>
              </a:rPr>
              <a:t>      obj.method();</a:t>
            </a:r>
          </a:p>
          <a:p>
            <a:pPr>
              <a:lnSpc>
                <a:spcPct val="80000"/>
              </a:lnSpc>
            </a:pPr>
            <a:r>
              <a:rPr lang="en-US" sz="1200">
                <a:solidFill>
                  <a:srgbClr val="000000"/>
                </a:solidFill>
                <a:latin typeface="Courier New" pitchFamily="49" charset="0"/>
                <a:ea typeface="ＭＳ Ｐゴシック" pitchFamily="34" charset="-128"/>
              </a:rPr>
              <a:t>      // Block statement 2</a:t>
            </a:r>
          </a:p>
          <a:p>
            <a:pPr>
              <a:lnSpc>
                <a:spcPct val="80000"/>
              </a:lnSpc>
            </a:pPr>
            <a:r>
              <a:rPr lang="en-US" sz="1200">
                <a:solidFill>
                  <a:srgbClr val="000000"/>
                </a:solidFill>
                <a:latin typeface="Courier New" pitchFamily="49" charset="0"/>
                <a:ea typeface="ＭＳ Ｐゴシック" pitchFamily="34" charset="-128"/>
              </a:rPr>
              <a:t>    </a:t>
            </a:r>
            <a:r>
              <a:rPr lang="en-US" sz="1200">
                <a:solidFill>
                  <a:srgbClr val="FF0000"/>
                </a:solidFill>
                <a:latin typeface="Courier New" pitchFamily="49" charset="0"/>
                <a:ea typeface="ＭＳ Ｐゴシック" pitchFamily="34" charset="-128"/>
              </a:rPr>
              <a:t>}</a:t>
            </a:r>
          </a:p>
          <a:p>
            <a:pPr>
              <a:lnSpc>
                <a:spcPct val="80000"/>
              </a:lnSpc>
            </a:pPr>
            <a:endParaRPr lang="en-US" sz="1200">
              <a:solidFill>
                <a:srgbClr val="FF0000"/>
              </a:solidFill>
              <a:latin typeface="Courier New" pitchFamily="49" charset="0"/>
              <a:ea typeface="ＭＳ Ｐゴシック" pitchFamily="34" charset="-128"/>
            </a:endParaRPr>
          </a:p>
          <a:p>
            <a:pPr>
              <a:lnSpc>
                <a:spcPct val="80000"/>
              </a:lnSpc>
            </a:pPr>
            <a:r>
              <a:rPr lang="en-US" sz="1200">
                <a:latin typeface="Courier New" pitchFamily="49" charset="0"/>
                <a:ea typeface="ＭＳ Ｐゴシック" pitchFamily="34" charset="-128"/>
              </a:rPr>
              <a:t>    . . .</a:t>
            </a:r>
          </a:p>
          <a:p>
            <a:r>
              <a:rPr lang="en-US" sz="1200">
                <a:solidFill>
                  <a:srgbClr val="000000"/>
                </a:solidFill>
                <a:latin typeface="Courier New" pitchFamily="49" charset="0"/>
                <a:ea typeface="ＭＳ Ｐゴシック" pitchFamily="34" charset="-128"/>
              </a:rPr>
              <a:t> </a:t>
            </a:r>
            <a:r>
              <a:rPr lang="en-US" sz="1200">
                <a:solidFill>
                  <a:srgbClr val="FF0000"/>
                </a:solidFill>
                <a:latin typeface="Courier New" pitchFamily="49" charset="0"/>
                <a:ea typeface="ＭＳ Ｐゴシック" pitchFamily="34" charset="-128"/>
              </a:rPr>
              <a:t>}</a:t>
            </a:r>
          </a:p>
        </p:txBody>
      </p:sp>
      <p:sp>
        <p:nvSpPr>
          <p:cNvPr id="16389" name="Text Box 5"/>
          <p:cNvSpPr txBox="1">
            <a:spLocks noChangeArrowheads="1"/>
          </p:cNvSpPr>
          <p:nvPr/>
        </p:nvSpPr>
        <p:spPr bwMode="auto">
          <a:xfrm>
            <a:off x="3168650" y="3352800"/>
            <a:ext cx="1174750" cy="366713"/>
          </a:xfrm>
          <a:prstGeom prst="rect">
            <a:avLst/>
          </a:prstGeom>
          <a:noFill/>
          <a:ln w="9525">
            <a:noFill/>
            <a:miter lim="800000"/>
            <a:headEnd/>
            <a:tailEnd/>
          </a:ln>
          <a:effectLst/>
        </p:spPr>
        <p:txBody>
          <a:bodyPr wrap="none">
            <a:spAutoFit/>
          </a:bodyPr>
          <a:lstStyle/>
          <a:p>
            <a:r>
              <a:rPr lang="en-US">
                <a:solidFill>
                  <a:schemeClr val="hlink"/>
                </a:solidFill>
              </a:rPr>
              <a:t>The client</a:t>
            </a:r>
          </a:p>
        </p:txBody>
      </p:sp>
      <p:sp>
        <p:nvSpPr>
          <p:cNvPr id="16390" name="Rectangle 6"/>
          <p:cNvSpPr>
            <a:spLocks noChangeArrowheads="1"/>
          </p:cNvSpPr>
          <p:nvPr/>
        </p:nvSpPr>
        <p:spPr bwMode="auto">
          <a:xfrm>
            <a:off x="5029200" y="1295400"/>
            <a:ext cx="3657600" cy="24384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endParaRPr lang="en-GB" sz="2400">
              <a:latin typeface="Times New Roman" pitchFamily="18" charset="0"/>
            </a:endParaRPr>
          </a:p>
        </p:txBody>
      </p:sp>
      <p:sp>
        <p:nvSpPr>
          <p:cNvPr id="16391" name="Text Box 7"/>
          <p:cNvSpPr txBox="1">
            <a:spLocks noChangeArrowheads="1"/>
          </p:cNvSpPr>
          <p:nvPr/>
        </p:nvSpPr>
        <p:spPr bwMode="auto">
          <a:xfrm>
            <a:off x="5181600" y="1447800"/>
            <a:ext cx="2578100" cy="1735138"/>
          </a:xfrm>
          <a:prstGeom prst="rect">
            <a:avLst/>
          </a:prstGeom>
          <a:noFill/>
          <a:ln w="9525">
            <a:noFill/>
            <a:miter lim="800000"/>
            <a:headEnd/>
            <a:tailEnd/>
          </a:ln>
          <a:effectLst/>
        </p:spPr>
        <p:txBody>
          <a:bodyPr wrap="none">
            <a:spAutoFit/>
          </a:bodyPr>
          <a:lstStyle/>
          <a:p>
            <a:pPr>
              <a:lnSpc>
                <a:spcPct val="80000"/>
              </a:lnSpc>
            </a:pPr>
            <a:r>
              <a:rPr lang="en-US" sz="1200">
                <a:solidFill>
                  <a:srgbClr val="0000FF"/>
                </a:solidFill>
                <a:latin typeface="Courier New" pitchFamily="49" charset="0"/>
                <a:ea typeface="ＭＳ Ｐゴシック" pitchFamily="34" charset="-128"/>
              </a:rPr>
              <a:t>class</a:t>
            </a:r>
            <a:r>
              <a:rPr lang="en-US" sz="1200">
                <a:solidFill>
                  <a:srgbClr val="000000"/>
                </a:solidFill>
                <a:latin typeface="Courier New" pitchFamily="49" charset="0"/>
                <a:ea typeface="ＭＳ Ｐゴシック" pitchFamily="34" charset="-128"/>
              </a:rPr>
              <a:t> X </a:t>
            </a:r>
            <a:r>
              <a:rPr lang="en-US" sz="1200">
                <a:solidFill>
                  <a:srgbClr val="FF0000"/>
                </a:solidFill>
                <a:latin typeface="Courier New" pitchFamily="49" charset="0"/>
                <a:ea typeface="ＭＳ Ｐゴシック" pitchFamily="34" charset="-128"/>
              </a:rPr>
              <a:t>{</a:t>
            </a:r>
          </a:p>
          <a:p>
            <a:pPr>
              <a:lnSpc>
                <a:spcPct val="80000"/>
              </a:lnSpc>
            </a:pPr>
            <a:endParaRPr lang="en-US" sz="1200">
              <a:solidFill>
                <a:srgbClr val="000000"/>
              </a:solidFill>
              <a:latin typeface="Courier New" pitchFamily="49" charset="0"/>
              <a:ea typeface="ＭＳ Ｐゴシック" pitchFamily="34" charset="-128"/>
            </a:endParaRPr>
          </a:p>
          <a:p>
            <a:pPr>
              <a:lnSpc>
                <a:spcPct val="80000"/>
              </a:lnSpc>
            </a:pPr>
            <a:r>
              <a:rPr lang="en-US" sz="1200">
                <a:latin typeface="Courier New" pitchFamily="49" charset="0"/>
                <a:ea typeface="ＭＳ Ｐゴシック" pitchFamily="34" charset="-128"/>
              </a:rPr>
              <a:t>    . . .</a:t>
            </a:r>
          </a:p>
          <a:p>
            <a:pPr>
              <a:lnSpc>
                <a:spcPct val="80000"/>
              </a:lnSpc>
            </a:pPr>
            <a:endParaRPr lang="en-US" sz="1200">
              <a:solidFill>
                <a:srgbClr val="00FF00"/>
              </a:solidFill>
              <a:latin typeface="Courier New" pitchFamily="49" charset="0"/>
              <a:ea typeface="ＭＳ Ｐゴシック" pitchFamily="34" charset="-128"/>
            </a:endParaRPr>
          </a:p>
          <a:p>
            <a:pPr>
              <a:lnSpc>
                <a:spcPct val="80000"/>
              </a:lnSpc>
            </a:pPr>
            <a:r>
              <a:rPr lang="en-US" sz="1200">
                <a:solidFill>
                  <a:srgbClr val="000000"/>
                </a:solidFill>
                <a:latin typeface="Courier New" pitchFamily="49" charset="0"/>
                <a:ea typeface="ＭＳ Ｐゴシック" pitchFamily="34" charset="-128"/>
              </a:rPr>
              <a:t>    </a:t>
            </a:r>
            <a:r>
              <a:rPr lang="en-US" sz="1200">
                <a:solidFill>
                  <a:srgbClr val="0000FF"/>
                </a:solidFill>
                <a:latin typeface="Courier New" pitchFamily="49" charset="0"/>
                <a:ea typeface="ＭＳ Ｐゴシック" pitchFamily="34" charset="-128"/>
              </a:rPr>
              <a:t>public void</a:t>
            </a:r>
            <a:r>
              <a:rPr lang="en-US" sz="1200">
                <a:solidFill>
                  <a:srgbClr val="000000"/>
                </a:solidFill>
                <a:latin typeface="Courier New" pitchFamily="49" charset="0"/>
                <a:ea typeface="ＭＳ Ｐゴシック" pitchFamily="34" charset="-128"/>
              </a:rPr>
              <a:t> method</a:t>
            </a:r>
            <a:r>
              <a:rPr lang="en-US" sz="1200">
                <a:solidFill>
                  <a:srgbClr val="FF0000"/>
                </a:solidFill>
                <a:latin typeface="Courier New" pitchFamily="49" charset="0"/>
                <a:ea typeface="ＭＳ Ｐゴシック" pitchFamily="34" charset="-128"/>
              </a:rPr>
              <a:t>() {</a:t>
            </a:r>
          </a:p>
          <a:p>
            <a:pPr>
              <a:lnSpc>
                <a:spcPct val="80000"/>
              </a:lnSpc>
            </a:pPr>
            <a:endParaRPr lang="en-US" sz="1200">
              <a:solidFill>
                <a:srgbClr val="FF0000"/>
              </a:solidFill>
              <a:latin typeface="Courier New" pitchFamily="49" charset="0"/>
              <a:ea typeface="ＭＳ Ｐゴシック" pitchFamily="34" charset="-128"/>
            </a:endParaRPr>
          </a:p>
          <a:p>
            <a:pPr>
              <a:lnSpc>
                <a:spcPct val="80000"/>
              </a:lnSpc>
            </a:pPr>
            <a:r>
              <a:rPr lang="en-US" sz="1200">
                <a:solidFill>
                  <a:srgbClr val="000000"/>
                </a:solidFill>
                <a:latin typeface="Courier New" pitchFamily="49" charset="0"/>
                <a:ea typeface="ＭＳ Ｐゴシック" pitchFamily="34" charset="-128"/>
              </a:rPr>
              <a:t>        // Method body</a:t>
            </a:r>
          </a:p>
          <a:p>
            <a:pPr>
              <a:lnSpc>
                <a:spcPct val="80000"/>
              </a:lnSpc>
            </a:pPr>
            <a:r>
              <a:rPr lang="en-US" sz="1200">
                <a:solidFill>
                  <a:srgbClr val="000000"/>
                </a:solidFill>
                <a:latin typeface="Courier New" pitchFamily="49" charset="0"/>
                <a:ea typeface="ＭＳ Ｐゴシック" pitchFamily="34" charset="-128"/>
              </a:rPr>
              <a:t>    </a:t>
            </a:r>
            <a:r>
              <a:rPr lang="en-US" sz="1200">
                <a:solidFill>
                  <a:srgbClr val="FF0000"/>
                </a:solidFill>
                <a:latin typeface="Courier New" pitchFamily="49" charset="0"/>
                <a:ea typeface="ＭＳ Ｐゴシック" pitchFamily="34" charset="-128"/>
              </a:rPr>
              <a:t>}</a:t>
            </a:r>
          </a:p>
          <a:p>
            <a:pPr>
              <a:lnSpc>
                <a:spcPct val="80000"/>
              </a:lnSpc>
            </a:pPr>
            <a:endParaRPr lang="en-US" sz="1200">
              <a:solidFill>
                <a:srgbClr val="FF0000"/>
              </a:solidFill>
              <a:latin typeface="Courier New" pitchFamily="49" charset="0"/>
              <a:ea typeface="ＭＳ Ｐゴシック" pitchFamily="34" charset="-128"/>
            </a:endParaRPr>
          </a:p>
          <a:p>
            <a:pPr>
              <a:lnSpc>
                <a:spcPct val="80000"/>
              </a:lnSpc>
            </a:pPr>
            <a:r>
              <a:rPr lang="en-US" sz="1200">
                <a:latin typeface="Courier New" pitchFamily="49" charset="0"/>
                <a:ea typeface="ＭＳ Ｐゴシック" pitchFamily="34" charset="-128"/>
              </a:rPr>
              <a:t>    . . .</a:t>
            </a:r>
          </a:p>
          <a:p>
            <a:r>
              <a:rPr lang="en-US" sz="1200">
                <a:solidFill>
                  <a:srgbClr val="000000"/>
                </a:solidFill>
                <a:latin typeface="Courier New" pitchFamily="49" charset="0"/>
                <a:ea typeface="ＭＳ Ｐゴシック" pitchFamily="34" charset="-128"/>
              </a:rPr>
              <a:t> </a:t>
            </a:r>
            <a:r>
              <a:rPr lang="en-US" sz="1200">
                <a:solidFill>
                  <a:srgbClr val="FF0000"/>
                </a:solidFill>
                <a:latin typeface="Courier New" pitchFamily="49" charset="0"/>
                <a:ea typeface="ＭＳ Ｐゴシック" pitchFamily="34" charset="-128"/>
              </a:rPr>
              <a:t>}</a:t>
            </a:r>
          </a:p>
        </p:txBody>
      </p:sp>
      <p:sp>
        <p:nvSpPr>
          <p:cNvPr id="16392" name="AutoShape 8"/>
          <p:cNvSpPr>
            <a:spLocks noChangeArrowheads="1"/>
          </p:cNvSpPr>
          <p:nvPr/>
        </p:nvSpPr>
        <p:spPr bwMode="auto">
          <a:xfrm>
            <a:off x="152400" y="4038600"/>
            <a:ext cx="3352800" cy="2209800"/>
          </a:xfrm>
          <a:prstGeom prst="roundRect">
            <a:avLst>
              <a:gd name="adj" fmla="val 16667"/>
            </a:avLst>
          </a:prstGeom>
          <a:solidFill>
            <a:schemeClr val="accent1"/>
          </a:solidFill>
          <a:ln w="9525">
            <a:solidFill>
              <a:schemeClr val="tx1"/>
            </a:solidFill>
            <a:round/>
            <a:headEnd/>
            <a:tailEnd/>
          </a:ln>
          <a:effectLst/>
        </p:spPr>
        <p:txBody>
          <a:bodyPr wrap="none" anchor="ctr"/>
          <a:lstStyle/>
          <a:p>
            <a:endParaRPr lang="en-US"/>
          </a:p>
        </p:txBody>
      </p:sp>
      <p:sp>
        <p:nvSpPr>
          <p:cNvPr id="16393" name="AutoShape 9"/>
          <p:cNvSpPr>
            <a:spLocks noChangeArrowheads="1"/>
          </p:cNvSpPr>
          <p:nvPr/>
        </p:nvSpPr>
        <p:spPr bwMode="auto">
          <a:xfrm>
            <a:off x="5638800" y="4038600"/>
            <a:ext cx="3352800" cy="2209800"/>
          </a:xfrm>
          <a:prstGeom prst="roundRect">
            <a:avLst>
              <a:gd name="adj" fmla="val 16667"/>
            </a:avLst>
          </a:prstGeom>
          <a:solidFill>
            <a:schemeClr val="accent1"/>
          </a:solidFill>
          <a:ln w="9525">
            <a:solidFill>
              <a:schemeClr val="tx1"/>
            </a:solidFill>
            <a:round/>
            <a:headEnd/>
            <a:tailEnd/>
          </a:ln>
          <a:effectLst/>
        </p:spPr>
        <p:txBody>
          <a:bodyPr wrap="none" anchor="ctr"/>
          <a:lstStyle/>
          <a:p>
            <a:endParaRPr lang="en-US"/>
          </a:p>
        </p:txBody>
      </p:sp>
      <p:sp>
        <p:nvSpPr>
          <p:cNvPr id="16394" name="Line 10"/>
          <p:cNvSpPr>
            <a:spLocks noChangeShapeType="1"/>
          </p:cNvSpPr>
          <p:nvPr/>
        </p:nvSpPr>
        <p:spPr bwMode="auto">
          <a:xfrm>
            <a:off x="3200400" y="4114800"/>
            <a:ext cx="0" cy="685800"/>
          </a:xfrm>
          <a:prstGeom prst="line">
            <a:avLst/>
          </a:prstGeom>
          <a:noFill/>
          <a:ln w="57150">
            <a:solidFill>
              <a:schemeClr val="tx1"/>
            </a:solidFill>
            <a:round/>
            <a:headEnd/>
            <a:tailEnd/>
          </a:ln>
          <a:effectLst/>
        </p:spPr>
        <p:txBody>
          <a:bodyPr/>
          <a:lstStyle/>
          <a:p>
            <a:endParaRPr lang="en-US"/>
          </a:p>
        </p:txBody>
      </p:sp>
      <p:sp>
        <p:nvSpPr>
          <p:cNvPr id="16395" name="Line 11"/>
          <p:cNvSpPr>
            <a:spLocks noChangeShapeType="1"/>
          </p:cNvSpPr>
          <p:nvPr/>
        </p:nvSpPr>
        <p:spPr bwMode="auto">
          <a:xfrm>
            <a:off x="3200400" y="5486400"/>
            <a:ext cx="0" cy="457200"/>
          </a:xfrm>
          <a:prstGeom prst="line">
            <a:avLst/>
          </a:prstGeom>
          <a:noFill/>
          <a:ln w="57150">
            <a:solidFill>
              <a:schemeClr val="tx1"/>
            </a:solidFill>
            <a:round/>
            <a:headEnd/>
            <a:tailEnd/>
          </a:ln>
          <a:effectLst/>
        </p:spPr>
        <p:txBody>
          <a:bodyPr/>
          <a:lstStyle/>
          <a:p>
            <a:endParaRPr lang="en-US"/>
          </a:p>
        </p:txBody>
      </p:sp>
      <p:sp>
        <p:nvSpPr>
          <p:cNvPr id="16396" name="Line 12"/>
          <p:cNvSpPr>
            <a:spLocks noChangeShapeType="1"/>
          </p:cNvSpPr>
          <p:nvPr/>
        </p:nvSpPr>
        <p:spPr bwMode="auto">
          <a:xfrm>
            <a:off x="5943600" y="4876800"/>
            <a:ext cx="0" cy="533400"/>
          </a:xfrm>
          <a:prstGeom prst="line">
            <a:avLst/>
          </a:prstGeom>
          <a:noFill/>
          <a:ln w="57150">
            <a:solidFill>
              <a:schemeClr val="tx1"/>
            </a:solidFill>
            <a:round/>
            <a:headEnd/>
            <a:tailEnd/>
          </a:ln>
          <a:effectLst/>
        </p:spPr>
        <p:txBody>
          <a:bodyPr/>
          <a:lstStyle/>
          <a:p>
            <a:endParaRPr lang="en-US"/>
          </a:p>
        </p:txBody>
      </p:sp>
      <p:cxnSp>
        <p:nvCxnSpPr>
          <p:cNvPr id="16397" name="AutoShape 13"/>
          <p:cNvCxnSpPr>
            <a:cxnSpLocks noChangeShapeType="1"/>
            <a:stCxn id="16394" idx="1"/>
            <a:endCxn id="16396" idx="0"/>
          </p:cNvCxnSpPr>
          <p:nvPr/>
        </p:nvCxnSpPr>
        <p:spPr bwMode="auto">
          <a:xfrm>
            <a:off x="3200400" y="4829175"/>
            <a:ext cx="2743200" cy="19050"/>
          </a:xfrm>
          <a:prstGeom prst="straightConnector1">
            <a:avLst/>
          </a:prstGeom>
          <a:noFill/>
          <a:ln w="38100">
            <a:solidFill>
              <a:srgbClr val="339966"/>
            </a:solidFill>
            <a:prstDash val="sysDot"/>
            <a:round/>
            <a:headEnd/>
            <a:tailEnd type="triangle" w="med" len="med"/>
          </a:ln>
          <a:effectLst/>
        </p:spPr>
      </p:cxnSp>
      <p:cxnSp>
        <p:nvCxnSpPr>
          <p:cNvPr id="16398" name="AutoShape 14"/>
          <p:cNvCxnSpPr>
            <a:cxnSpLocks noChangeShapeType="1"/>
            <a:stCxn id="16396" idx="1"/>
            <a:endCxn id="16395" idx="0"/>
          </p:cNvCxnSpPr>
          <p:nvPr/>
        </p:nvCxnSpPr>
        <p:spPr bwMode="auto">
          <a:xfrm flipH="1">
            <a:off x="3200400" y="5438775"/>
            <a:ext cx="2743200" cy="19050"/>
          </a:xfrm>
          <a:prstGeom prst="straightConnector1">
            <a:avLst/>
          </a:prstGeom>
          <a:noFill/>
          <a:ln w="38100">
            <a:solidFill>
              <a:srgbClr val="339966"/>
            </a:solidFill>
            <a:prstDash val="sysDot"/>
            <a:round/>
            <a:headEnd/>
            <a:tailEnd type="triangle" w="med" len="med"/>
          </a:ln>
          <a:effectLst/>
        </p:spPr>
      </p:cxnSp>
      <p:sp>
        <p:nvSpPr>
          <p:cNvPr id="16399" name="Text Box 15"/>
          <p:cNvSpPr txBox="1">
            <a:spLocks noChangeArrowheads="1"/>
          </p:cNvSpPr>
          <p:nvPr/>
        </p:nvSpPr>
        <p:spPr bwMode="auto">
          <a:xfrm>
            <a:off x="2178050" y="5957888"/>
            <a:ext cx="1174750" cy="366712"/>
          </a:xfrm>
          <a:prstGeom prst="rect">
            <a:avLst/>
          </a:prstGeom>
          <a:noFill/>
          <a:ln w="9525">
            <a:noFill/>
            <a:miter lim="800000"/>
            <a:headEnd/>
            <a:tailEnd/>
          </a:ln>
          <a:effectLst/>
        </p:spPr>
        <p:txBody>
          <a:bodyPr wrap="none">
            <a:spAutoFit/>
          </a:bodyPr>
          <a:lstStyle/>
          <a:p>
            <a:r>
              <a:rPr lang="en-US">
                <a:solidFill>
                  <a:schemeClr val="hlink"/>
                </a:solidFill>
              </a:rPr>
              <a:t>The client</a:t>
            </a:r>
          </a:p>
        </p:txBody>
      </p:sp>
      <p:sp>
        <p:nvSpPr>
          <p:cNvPr id="16400" name="Text Box 16"/>
          <p:cNvSpPr txBox="1">
            <a:spLocks noChangeArrowheads="1"/>
          </p:cNvSpPr>
          <p:nvPr/>
        </p:nvSpPr>
        <p:spPr bwMode="auto">
          <a:xfrm>
            <a:off x="254000" y="4129088"/>
            <a:ext cx="2949575" cy="366712"/>
          </a:xfrm>
          <a:prstGeom prst="rect">
            <a:avLst/>
          </a:prstGeom>
          <a:noFill/>
          <a:ln w="9525">
            <a:noFill/>
            <a:miter lim="800000"/>
            <a:headEnd/>
            <a:tailEnd/>
          </a:ln>
          <a:effectLst/>
        </p:spPr>
        <p:txBody>
          <a:bodyPr wrap="none">
            <a:spAutoFit/>
          </a:bodyPr>
          <a:lstStyle/>
          <a:p>
            <a:r>
              <a:rPr lang="en-US">
                <a:latin typeface="Tahoma" pitchFamily="34" charset="0"/>
              </a:rPr>
              <a:t>Block statement 1 executes</a:t>
            </a:r>
            <a:endParaRPr lang="en-GB">
              <a:latin typeface="Tahoma" pitchFamily="34" charset="0"/>
            </a:endParaRPr>
          </a:p>
        </p:txBody>
      </p:sp>
      <p:sp>
        <p:nvSpPr>
          <p:cNvPr id="16401" name="Text Box 17"/>
          <p:cNvSpPr txBox="1">
            <a:spLocks noChangeArrowheads="1"/>
          </p:cNvSpPr>
          <p:nvPr/>
        </p:nvSpPr>
        <p:spPr bwMode="auto">
          <a:xfrm>
            <a:off x="579438" y="5334000"/>
            <a:ext cx="2624137" cy="366713"/>
          </a:xfrm>
          <a:prstGeom prst="rect">
            <a:avLst/>
          </a:prstGeom>
          <a:noFill/>
          <a:ln w="9525">
            <a:noFill/>
            <a:miter lim="800000"/>
            <a:headEnd/>
            <a:tailEnd/>
          </a:ln>
          <a:effectLst/>
        </p:spPr>
        <p:txBody>
          <a:bodyPr wrap="none">
            <a:spAutoFit/>
          </a:bodyPr>
          <a:lstStyle/>
          <a:p>
            <a:r>
              <a:rPr lang="en-US">
                <a:latin typeface="Tahoma" pitchFamily="34" charset="0"/>
              </a:rPr>
              <a:t>Block statement 2 </a:t>
            </a:r>
            <a:r>
              <a:rPr lang="en-US">
                <a:solidFill>
                  <a:srgbClr val="990033"/>
                </a:solidFill>
                <a:latin typeface="Tahoma" pitchFamily="34" charset="0"/>
              </a:rPr>
              <a:t>starts</a:t>
            </a:r>
            <a:endParaRPr lang="en-GB">
              <a:solidFill>
                <a:srgbClr val="990033"/>
              </a:solidFill>
              <a:latin typeface="Tahoma" pitchFamily="34" charset="0"/>
            </a:endParaRPr>
          </a:p>
        </p:txBody>
      </p:sp>
      <p:sp>
        <p:nvSpPr>
          <p:cNvPr id="16402" name="Text Box 18"/>
          <p:cNvSpPr txBox="1">
            <a:spLocks noChangeArrowheads="1"/>
          </p:cNvSpPr>
          <p:nvPr/>
        </p:nvSpPr>
        <p:spPr bwMode="auto">
          <a:xfrm>
            <a:off x="673100" y="4586288"/>
            <a:ext cx="2530475" cy="366712"/>
          </a:xfrm>
          <a:prstGeom prst="rect">
            <a:avLst/>
          </a:prstGeom>
          <a:noFill/>
          <a:ln w="9525">
            <a:noFill/>
            <a:miter lim="800000"/>
            <a:headEnd/>
            <a:tailEnd/>
          </a:ln>
          <a:effectLst/>
        </p:spPr>
        <p:txBody>
          <a:bodyPr wrap="none">
            <a:spAutoFit/>
          </a:bodyPr>
          <a:lstStyle/>
          <a:p>
            <a:r>
              <a:rPr lang="en-US">
                <a:solidFill>
                  <a:schemeClr val="tx2"/>
                </a:solidFill>
                <a:latin typeface="Tahoma" pitchFamily="34" charset="0"/>
              </a:rPr>
              <a:t>The method Invocation</a:t>
            </a:r>
            <a:endParaRPr lang="en-GB">
              <a:solidFill>
                <a:schemeClr val="tx2"/>
              </a:solidFill>
              <a:latin typeface="Tahoma" pitchFamily="34" charset="0"/>
            </a:endParaRPr>
          </a:p>
        </p:txBody>
      </p:sp>
      <p:sp>
        <p:nvSpPr>
          <p:cNvPr id="16403" name="Text Box 19"/>
          <p:cNvSpPr txBox="1">
            <a:spLocks noChangeArrowheads="1"/>
          </p:cNvSpPr>
          <p:nvPr/>
        </p:nvSpPr>
        <p:spPr bwMode="auto">
          <a:xfrm>
            <a:off x="6003925" y="4724400"/>
            <a:ext cx="2597150" cy="366713"/>
          </a:xfrm>
          <a:prstGeom prst="rect">
            <a:avLst/>
          </a:prstGeom>
          <a:noFill/>
          <a:ln w="9525">
            <a:noFill/>
            <a:miter lim="800000"/>
            <a:headEnd/>
            <a:tailEnd/>
          </a:ln>
          <a:effectLst/>
        </p:spPr>
        <p:txBody>
          <a:bodyPr wrap="none">
            <a:spAutoFit/>
          </a:bodyPr>
          <a:lstStyle/>
          <a:p>
            <a:r>
              <a:rPr lang="en-US">
                <a:latin typeface="Tahoma" pitchFamily="34" charset="0"/>
              </a:rPr>
              <a:t>The method body </a:t>
            </a:r>
            <a:r>
              <a:rPr lang="en-US">
                <a:solidFill>
                  <a:schemeClr val="tx2"/>
                </a:solidFill>
                <a:latin typeface="Tahoma" pitchFamily="34" charset="0"/>
              </a:rPr>
              <a:t>starts</a:t>
            </a:r>
            <a:endParaRPr lang="en-GB">
              <a:solidFill>
                <a:schemeClr val="tx2"/>
              </a:solidFill>
              <a:latin typeface="Tahoma" pitchFamily="34" charset="0"/>
            </a:endParaRPr>
          </a:p>
        </p:txBody>
      </p:sp>
      <p:sp>
        <p:nvSpPr>
          <p:cNvPr id="16404" name="Text Box 20"/>
          <p:cNvSpPr txBox="1">
            <a:spLocks noChangeArrowheads="1"/>
          </p:cNvSpPr>
          <p:nvPr/>
        </p:nvSpPr>
        <p:spPr bwMode="auto">
          <a:xfrm>
            <a:off x="3484563" y="4495800"/>
            <a:ext cx="2154237" cy="641350"/>
          </a:xfrm>
          <a:prstGeom prst="rect">
            <a:avLst/>
          </a:prstGeom>
          <a:noFill/>
          <a:ln w="9525">
            <a:noFill/>
            <a:miter lim="800000"/>
            <a:headEnd/>
            <a:tailEnd/>
          </a:ln>
          <a:effectLst/>
        </p:spPr>
        <p:txBody>
          <a:bodyPr wrap="none">
            <a:spAutoFit/>
          </a:bodyPr>
          <a:lstStyle/>
          <a:p>
            <a:pPr algn="ctr"/>
            <a:r>
              <a:rPr lang="en-US">
                <a:solidFill>
                  <a:schemeClr val="tx2"/>
                </a:solidFill>
                <a:latin typeface="Tahoma" pitchFamily="34" charset="0"/>
              </a:rPr>
              <a:t>Passing Parameters</a:t>
            </a:r>
          </a:p>
          <a:p>
            <a:pPr algn="ctr"/>
            <a:r>
              <a:rPr lang="en-US">
                <a:solidFill>
                  <a:schemeClr val="tx2"/>
                </a:solidFill>
                <a:latin typeface="Tahoma" pitchFamily="34" charset="0"/>
              </a:rPr>
              <a:t>if exist</a:t>
            </a:r>
            <a:endParaRPr lang="en-GB">
              <a:solidFill>
                <a:schemeClr val="tx2"/>
              </a:solidFill>
              <a:latin typeface="Tahoma" pitchFamily="34" charset="0"/>
            </a:endParaRPr>
          </a:p>
        </p:txBody>
      </p:sp>
      <p:sp>
        <p:nvSpPr>
          <p:cNvPr id="16405" name="Text Box 21"/>
          <p:cNvSpPr txBox="1">
            <a:spLocks noChangeArrowheads="1"/>
          </p:cNvSpPr>
          <p:nvPr/>
        </p:nvSpPr>
        <p:spPr bwMode="auto">
          <a:xfrm>
            <a:off x="6019800" y="5195888"/>
            <a:ext cx="2794000" cy="366712"/>
          </a:xfrm>
          <a:prstGeom prst="rect">
            <a:avLst/>
          </a:prstGeom>
          <a:noFill/>
          <a:ln w="9525">
            <a:noFill/>
            <a:miter lim="800000"/>
            <a:headEnd/>
            <a:tailEnd/>
          </a:ln>
          <a:effectLst/>
        </p:spPr>
        <p:txBody>
          <a:bodyPr wrap="none">
            <a:spAutoFit/>
          </a:bodyPr>
          <a:lstStyle/>
          <a:p>
            <a:r>
              <a:rPr lang="en-US">
                <a:latin typeface="Tahoma" pitchFamily="34" charset="0"/>
              </a:rPr>
              <a:t>The method body </a:t>
            </a:r>
            <a:r>
              <a:rPr lang="en-US">
                <a:solidFill>
                  <a:srgbClr val="990033"/>
                </a:solidFill>
                <a:latin typeface="Tahoma" pitchFamily="34" charset="0"/>
              </a:rPr>
              <a:t>finishes</a:t>
            </a:r>
            <a:endParaRPr lang="en-GB">
              <a:solidFill>
                <a:srgbClr val="990033"/>
              </a:solidFill>
              <a:latin typeface="Tahoma" pitchFamily="34" charset="0"/>
            </a:endParaRPr>
          </a:p>
        </p:txBody>
      </p:sp>
      <p:sp>
        <p:nvSpPr>
          <p:cNvPr id="16406" name="Text Box 22"/>
          <p:cNvSpPr txBox="1">
            <a:spLocks noChangeArrowheads="1"/>
          </p:cNvSpPr>
          <p:nvPr/>
        </p:nvSpPr>
        <p:spPr bwMode="auto">
          <a:xfrm>
            <a:off x="3505200" y="5105400"/>
            <a:ext cx="2120900" cy="366713"/>
          </a:xfrm>
          <a:prstGeom prst="rect">
            <a:avLst/>
          </a:prstGeom>
          <a:noFill/>
          <a:ln w="9525">
            <a:noFill/>
            <a:miter lim="800000"/>
            <a:headEnd/>
            <a:tailEnd/>
          </a:ln>
          <a:effectLst/>
        </p:spPr>
        <p:txBody>
          <a:bodyPr wrap="none">
            <a:spAutoFit/>
          </a:bodyPr>
          <a:lstStyle/>
          <a:p>
            <a:r>
              <a:rPr lang="en-US">
                <a:solidFill>
                  <a:srgbClr val="990033"/>
                </a:solidFill>
                <a:latin typeface="Tahoma" pitchFamily="34" charset="0"/>
              </a:rPr>
              <a:t>Return result if any</a:t>
            </a:r>
            <a:endParaRPr lang="en-GB">
              <a:solidFill>
                <a:srgbClr val="990033"/>
              </a:solidFill>
              <a:latin typeface="Tahoma"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4800" y="0"/>
            <a:ext cx="8839200" cy="1143000"/>
          </a:xfrm>
        </p:spPr>
        <p:txBody>
          <a:bodyPr>
            <a:normAutofit fontScale="90000"/>
          </a:bodyPr>
          <a:lstStyle/>
          <a:p>
            <a:r>
              <a:rPr lang="en-US" sz="3600"/>
              <a:t>Example of a Method</a:t>
            </a:r>
            <a:br>
              <a:rPr lang="en-US" sz="3600"/>
            </a:br>
            <a:r>
              <a:rPr lang="en-US" sz="3600"/>
              <a:t>with Return value</a:t>
            </a:r>
            <a:endParaRPr lang="en-GB" sz="3600"/>
          </a:p>
        </p:txBody>
      </p:sp>
      <p:sp>
        <p:nvSpPr>
          <p:cNvPr id="10" name="Slide Number Placeholder 5"/>
          <p:cNvSpPr>
            <a:spLocks noGrp="1"/>
          </p:cNvSpPr>
          <p:nvPr>
            <p:ph type="sldNum" sz="quarter" idx="12"/>
          </p:nvPr>
        </p:nvSpPr>
        <p:spPr/>
        <p:txBody>
          <a:bodyPr/>
          <a:lstStyle/>
          <a:p>
            <a:fld id="{56F9B46B-0AE5-4087-B374-DC31FA3A0F51}" type="slidenum">
              <a:rPr lang="en-US"/>
              <a:pPr/>
              <a:t>37</a:t>
            </a:fld>
            <a:endParaRPr lang="en-US"/>
          </a:p>
        </p:txBody>
      </p:sp>
      <p:grpSp>
        <p:nvGrpSpPr>
          <p:cNvPr id="2" name="Group 3"/>
          <p:cNvGrpSpPr>
            <a:grpSpLocks/>
          </p:cNvGrpSpPr>
          <p:nvPr/>
        </p:nvGrpSpPr>
        <p:grpSpPr bwMode="auto">
          <a:xfrm>
            <a:off x="684213" y="1341438"/>
            <a:ext cx="8077200" cy="2482850"/>
            <a:chOff x="432" y="1056"/>
            <a:chExt cx="5088" cy="1564"/>
          </a:xfrm>
        </p:grpSpPr>
        <p:sp>
          <p:nvSpPr>
            <p:cNvPr id="19460" name="Rectangle 4"/>
            <p:cNvSpPr>
              <a:spLocks noChangeArrowheads="1"/>
            </p:cNvSpPr>
            <p:nvPr/>
          </p:nvSpPr>
          <p:spPr bwMode="auto">
            <a:xfrm>
              <a:off x="432" y="1056"/>
              <a:ext cx="5088" cy="1488"/>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9461" name="Rectangle 5"/>
            <p:cNvSpPr>
              <a:spLocks noChangeArrowheads="1"/>
            </p:cNvSpPr>
            <p:nvPr/>
          </p:nvSpPr>
          <p:spPr bwMode="auto">
            <a:xfrm>
              <a:off x="576" y="1144"/>
              <a:ext cx="4896" cy="1476"/>
            </a:xfrm>
            <a:prstGeom prst="rect">
              <a:avLst/>
            </a:prstGeom>
            <a:noFill/>
            <a:ln w="9525">
              <a:noFill/>
              <a:miter lim="800000"/>
              <a:headEnd/>
              <a:tailEnd/>
            </a:ln>
            <a:effectLst/>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public class</a:t>
              </a:r>
              <a:r>
                <a:rPr lang="en-US" sz="1400">
                  <a:solidFill>
                    <a:srgbClr val="000000"/>
                  </a:solidFill>
                  <a:latin typeface="Courier New" pitchFamily="49" charset="0"/>
                  <a:ea typeface="ＭＳ Ｐゴシック" pitchFamily="34" charset="-128"/>
                </a:rPr>
                <a:t> Student </a:t>
              </a:r>
              <a:r>
                <a:rPr lang="en-US" sz="1400">
                  <a:solidFill>
                    <a:srgbClr val="FF0000"/>
                  </a:solidFill>
                  <a:latin typeface="Courier New" pitchFamily="49" charset="0"/>
                  <a:ea typeface="ＭＳ Ｐゴシック" pitchFamily="34" charset="-128"/>
                </a:rPr>
                <a:t>{</a:t>
              </a: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Attributes</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String studentName;</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int midTerm1, midTerm2, lab, final ;</a:t>
              </a:r>
            </a:p>
            <a:p>
              <a:pPr>
                <a:lnSpc>
                  <a:spcPct val="80000"/>
                </a:lnSpc>
                <a:tabLst>
                  <a:tab pos="457200" algn="l"/>
                </a:tabLst>
              </a:pPr>
              <a:r>
                <a:rPr lang="en-US" sz="1400">
                  <a:solidFill>
                    <a:srgbClr val="00FF00"/>
                  </a:solidFill>
                  <a:latin typeface="Courier New" pitchFamily="49" charset="0"/>
                  <a:ea typeface="ＭＳ Ｐゴシック" pitchFamily="34" charset="-128"/>
                </a:rPr>
                <a:t>	// Methods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 int</a:t>
              </a:r>
              <a:r>
                <a:rPr lang="en-US" sz="1400">
                  <a:solidFill>
                    <a:srgbClr val="000000"/>
                  </a:solidFill>
                  <a:latin typeface="Courier New" pitchFamily="49" charset="0"/>
                  <a:ea typeface="ＭＳ Ｐゴシック" pitchFamily="34" charset="-128"/>
                </a:rPr>
                <a:t> computeTotalMarks</a:t>
              </a:r>
              <a:r>
                <a:rPr lang="en-US" sz="1400">
                  <a:solidFill>
                    <a:srgbClr val="FF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int value = mid1 + mid2 + lab + final;</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return</a:t>
              </a:r>
              <a:r>
                <a:rPr lang="en-US" sz="1400">
                  <a:solidFill>
                    <a:srgbClr val="000000"/>
                  </a:solidFill>
                  <a:latin typeface="Courier New" pitchFamily="49" charset="0"/>
                  <a:ea typeface="ＭＳ Ｐゴシック" pitchFamily="34" charset="-128"/>
                </a:rPr>
                <a:t> value;</a:t>
              </a:r>
            </a:p>
            <a:p>
              <a:pPr>
                <a:tabLst>
                  <a:tab pos="457200" algn="l"/>
                </a:tabLst>
              </a:pPr>
              <a:r>
                <a:rPr lang="en-US" sz="1400">
                  <a:solidFill>
                    <a:srgbClr val="000000"/>
                  </a:solidFill>
                  <a:latin typeface="Courier New" pitchFamily="49" charset="0"/>
                  <a:ea typeface="ＭＳ Ｐゴシック" pitchFamily="34" charset="-128"/>
                </a:rPr>
                <a:t>	</a:t>
              </a:r>
              <a:r>
                <a:rPr lang="en-US" sz="1400">
                  <a:solidFill>
                    <a:srgbClr val="FF0000"/>
                  </a:solidFill>
                  <a:latin typeface="Courier New" pitchFamily="49" charset="0"/>
                  <a:ea typeface="ＭＳ Ｐゴシック" pitchFamily="34" charset="-128"/>
                </a:rPr>
                <a:t>}</a:t>
              </a: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latin typeface="Courier New" pitchFamily="49" charset="0"/>
                <a:ea typeface="ＭＳ Ｐゴシック" pitchFamily="34" charset="-128"/>
              </a:endParaRPr>
            </a:p>
          </p:txBody>
        </p:sp>
      </p:grpSp>
      <p:grpSp>
        <p:nvGrpSpPr>
          <p:cNvPr id="3" name="Group 6"/>
          <p:cNvGrpSpPr>
            <a:grpSpLocks/>
          </p:cNvGrpSpPr>
          <p:nvPr/>
        </p:nvGrpSpPr>
        <p:grpSpPr bwMode="auto">
          <a:xfrm>
            <a:off x="685800" y="3886200"/>
            <a:ext cx="8077200" cy="2362200"/>
            <a:chOff x="432" y="2612"/>
            <a:chExt cx="5088" cy="1488"/>
          </a:xfrm>
        </p:grpSpPr>
        <p:sp>
          <p:nvSpPr>
            <p:cNvPr id="19463" name="Rectangle 7"/>
            <p:cNvSpPr>
              <a:spLocks noChangeArrowheads="1"/>
            </p:cNvSpPr>
            <p:nvPr/>
          </p:nvSpPr>
          <p:spPr bwMode="auto">
            <a:xfrm>
              <a:off x="432" y="2612"/>
              <a:ext cx="5088" cy="1488"/>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9464" name="Rectangle 8"/>
            <p:cNvSpPr>
              <a:spLocks noChangeArrowheads="1"/>
            </p:cNvSpPr>
            <p:nvPr/>
          </p:nvSpPr>
          <p:spPr bwMode="auto">
            <a:xfrm>
              <a:off x="576" y="2700"/>
              <a:ext cx="4896" cy="1369"/>
            </a:xfrm>
            <a:prstGeom prst="rect">
              <a:avLst/>
            </a:prstGeom>
            <a:noFill/>
            <a:ln w="9525">
              <a:noFill/>
              <a:miter lim="800000"/>
              <a:headEnd/>
              <a:tailEnd/>
            </a:ln>
            <a:effectLst/>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public class</a:t>
              </a:r>
              <a:r>
                <a:rPr lang="en-US" sz="1400">
                  <a:solidFill>
                    <a:srgbClr val="000000"/>
                  </a:solidFill>
                  <a:latin typeface="Courier New" pitchFamily="49" charset="0"/>
                  <a:ea typeface="ＭＳ Ｐゴシック" pitchFamily="34" charset="-128"/>
                </a:rPr>
                <a:t> TestStudent </a:t>
              </a:r>
              <a:r>
                <a:rPr lang="en-US" sz="1400">
                  <a:solidFill>
                    <a:srgbClr val="FF0000"/>
                  </a:solidFill>
                  <a:latin typeface="Courier New" pitchFamily="49" charset="0"/>
                  <a:ea typeface="ＭＳ Ｐゴシック" pitchFamily="34" charset="-128"/>
                </a:rPr>
                <a:t>{</a:t>
              </a: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a:t>
              </a: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static</a:t>
              </a: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void</a:t>
              </a: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main</a:t>
              </a:r>
              <a:r>
                <a:rPr lang="en-US" sz="1400">
                  <a:solidFill>
                    <a:srgbClr val="000000"/>
                  </a:solidFill>
                  <a:latin typeface="Courier New" pitchFamily="49" charset="0"/>
                  <a:ea typeface="ＭＳ Ｐゴシック" pitchFamily="34" charset="-128"/>
                </a:rPr>
                <a:t> </a:t>
              </a:r>
              <a:r>
                <a:rPr lang="en-US" sz="1400">
                  <a:solidFill>
                    <a:srgbClr val="FF0000"/>
                  </a:solidFill>
                  <a:latin typeface="Courier New" pitchFamily="49" charset="0"/>
                  <a:ea typeface="ＭＳ Ｐゴシック" pitchFamily="34" charset="-128"/>
                </a:rPr>
                <a:t>(</a:t>
              </a:r>
              <a:r>
                <a:rPr lang="en-US" sz="1400">
                  <a:solidFill>
                    <a:srgbClr val="000000"/>
                  </a:solidFill>
                  <a:latin typeface="Courier New" pitchFamily="49" charset="0"/>
                  <a:ea typeface="ＭＳ Ｐゴシック" pitchFamily="34" charset="-128"/>
                </a:rPr>
                <a:t>String </a:t>
              </a:r>
              <a:r>
                <a:rPr lang="en-US" sz="1400">
                  <a:solidFill>
                    <a:srgbClr val="FF0000"/>
                  </a:solidFill>
                  <a:latin typeface="Courier New" pitchFamily="49" charset="0"/>
                  <a:ea typeface="ＭＳ Ｐゴシック" pitchFamily="34" charset="-128"/>
                </a:rPr>
                <a:t>[]</a:t>
              </a:r>
              <a:r>
                <a:rPr lang="en-US" sz="1400">
                  <a:solidFill>
                    <a:srgbClr val="000000"/>
                  </a:solidFill>
                  <a:latin typeface="Courier New" pitchFamily="49" charset="0"/>
                  <a:ea typeface="ＭＳ Ｐゴシック" pitchFamily="34" charset="-128"/>
                </a:rPr>
                <a:t> args</a:t>
              </a:r>
              <a:r>
                <a:rPr lang="en-US" sz="1400">
                  <a:solidFill>
                    <a:srgbClr val="FF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Student st = new Student();</a:t>
              </a:r>
            </a:p>
            <a:p>
              <a:pPr>
                <a:lnSpc>
                  <a:spcPct val="80000"/>
                </a:lnSpc>
                <a:tabLst>
                  <a:tab pos="457200" algn="l"/>
                </a:tabLst>
              </a:pPr>
              <a:r>
                <a:rPr lang="en-US" sz="1400">
                  <a:solidFill>
                    <a:srgbClr val="000000"/>
                  </a:solidFill>
                  <a:latin typeface="Courier New" pitchFamily="49" charset="0"/>
                  <a:ea typeface="ＭＳ Ｐゴシック" pitchFamily="34" charset="-128"/>
                </a:rPr>
                <a:t>		int total;</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0000"/>
                  </a:solidFill>
                  <a:latin typeface="Courier New" pitchFamily="49" charset="0"/>
                  <a:ea typeface="ＭＳ Ｐゴシック" pitchFamily="34" charset="-128"/>
                </a:rPr>
                <a:t>		total = st.computeTotalMarks</a:t>
              </a:r>
              <a:r>
                <a:rPr lang="en-US" sz="1400">
                  <a:solidFill>
                    <a:srgbClr val="FF0000"/>
                  </a:solidFill>
                  <a:latin typeface="Courier New" pitchFamily="49" charset="0"/>
                  <a:ea typeface="ＭＳ Ｐゴシック" pitchFamily="34" charset="-128"/>
                </a:rPr>
                <a:t>()</a:t>
              </a:r>
              <a:r>
                <a:rPr lang="en-US" sz="1400">
                  <a:solidFill>
                    <a:srgbClr val="000000"/>
                  </a:solidFill>
                  <a:latin typeface="Courier New" pitchFamily="49" charset="0"/>
                  <a:ea typeface="ＭＳ Ｐゴシック" pitchFamily="34" charset="-128"/>
                </a:rPr>
                <a:t>;</a:t>
              </a:r>
            </a:p>
            <a:p>
              <a:pPr>
                <a:lnSpc>
                  <a:spcPct val="80000"/>
                </a:lnSpc>
                <a:tabLst>
                  <a:tab pos="457200" algn="l"/>
                </a:tabLst>
              </a:pPr>
              <a:r>
                <a:rPr lang="en-US" sz="1400">
                  <a:solidFill>
                    <a:srgbClr val="000000"/>
                  </a:solidFill>
                  <a:latin typeface="Courier New" pitchFamily="49" charset="0"/>
                  <a:ea typeface="ＭＳ Ｐゴシック" pitchFamily="34" charset="-128"/>
                </a:rPr>
                <a:t>		System.out.println</a:t>
              </a:r>
              <a:r>
                <a:rPr lang="en-US" sz="1400">
                  <a:solidFill>
                    <a:srgbClr val="FF0000"/>
                  </a:solidFill>
                  <a:latin typeface="Courier New" pitchFamily="49" charset="0"/>
                  <a:ea typeface="ＭＳ Ｐゴシック" pitchFamily="34" charset="-128"/>
                </a:rPr>
                <a:t>(</a:t>
              </a:r>
              <a:r>
                <a:rPr lang="en-US" sz="1400">
                  <a:solidFill>
                    <a:srgbClr val="000000"/>
                  </a:solidFill>
                  <a:latin typeface="Courier New" pitchFamily="49" charset="0"/>
                  <a:ea typeface="ＭＳ Ｐゴシック" pitchFamily="34" charset="-128"/>
                </a:rPr>
                <a:t>total</a:t>
              </a:r>
              <a:r>
                <a:rPr lang="en-US" sz="1400">
                  <a:solidFill>
                    <a:srgbClr val="FF0000"/>
                  </a:solidFill>
                  <a:latin typeface="Courier New" pitchFamily="49" charset="0"/>
                  <a:ea typeface="ＭＳ Ｐゴシック" pitchFamily="34" charset="-128"/>
                </a:rPr>
                <a:t>)</a:t>
              </a:r>
              <a:r>
                <a:rPr lang="en-US" sz="1400">
                  <a:solidFill>
                    <a:srgbClr val="000000"/>
                  </a:solidFill>
                  <a:latin typeface="Courier New" pitchFamily="49" charset="0"/>
                  <a:ea typeface="ＭＳ Ｐゴシック" pitchFamily="34" charset="-128"/>
                </a:rPr>
                <a:t>;</a:t>
              </a:r>
            </a:p>
            <a:p>
              <a:pPr>
                <a:tabLst>
                  <a:tab pos="457200" algn="l"/>
                </a:tabLst>
              </a:pPr>
              <a:r>
                <a:rPr lang="en-US" sz="1400">
                  <a:solidFill>
                    <a:srgbClr val="000000"/>
                  </a:solidFill>
                  <a:latin typeface="Courier New" pitchFamily="49" charset="0"/>
                  <a:ea typeface="ＭＳ Ｐゴシック" pitchFamily="34" charset="-128"/>
                </a:rPr>
                <a:t>	</a:t>
              </a:r>
              <a:r>
                <a:rPr lang="en-US" sz="1400">
                  <a:solidFill>
                    <a:srgbClr val="FF0000"/>
                  </a:solidFill>
                  <a:latin typeface="Courier New" pitchFamily="49" charset="0"/>
                  <a:ea typeface="ＭＳ Ｐゴシック" pitchFamily="34" charset="-128"/>
                </a:rPr>
                <a:t>}</a:t>
              </a: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latin typeface="Courier New" pitchFamily="49" charset="0"/>
                <a:ea typeface="ＭＳ Ｐゴシック" pitchFamily="34" charset="-128"/>
              </a:endParaRPr>
            </a:p>
          </p:txBody>
        </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04800" y="0"/>
            <a:ext cx="8839200" cy="1143000"/>
          </a:xfrm>
        </p:spPr>
        <p:txBody>
          <a:bodyPr>
            <a:normAutofit fontScale="90000"/>
          </a:bodyPr>
          <a:lstStyle/>
          <a:p>
            <a:r>
              <a:rPr lang="en-US" sz="3600"/>
              <a:t>Template for Methods </a:t>
            </a:r>
            <a:br>
              <a:rPr lang="en-US" sz="3600"/>
            </a:br>
            <a:r>
              <a:rPr lang="en-US" sz="3600"/>
              <a:t>with Return value</a:t>
            </a:r>
            <a:endParaRPr lang="en-GB" sz="3600"/>
          </a:p>
        </p:txBody>
      </p:sp>
      <p:sp>
        <p:nvSpPr>
          <p:cNvPr id="10" name="Slide Number Placeholder 5"/>
          <p:cNvSpPr>
            <a:spLocks noGrp="1"/>
          </p:cNvSpPr>
          <p:nvPr>
            <p:ph type="sldNum" sz="quarter" idx="12"/>
          </p:nvPr>
        </p:nvSpPr>
        <p:spPr/>
        <p:txBody>
          <a:bodyPr/>
          <a:lstStyle/>
          <a:p>
            <a:fld id="{F872C875-B704-4440-9284-38112D7C6192}" type="slidenum">
              <a:rPr lang="en-US"/>
              <a:pPr/>
              <a:t>38</a:t>
            </a:fld>
            <a:endParaRPr lang="en-US"/>
          </a:p>
        </p:txBody>
      </p:sp>
      <p:grpSp>
        <p:nvGrpSpPr>
          <p:cNvPr id="2" name="Group 3"/>
          <p:cNvGrpSpPr>
            <a:grpSpLocks/>
          </p:cNvGrpSpPr>
          <p:nvPr/>
        </p:nvGrpSpPr>
        <p:grpSpPr bwMode="auto">
          <a:xfrm>
            <a:off x="685800" y="1371600"/>
            <a:ext cx="8077200" cy="2482850"/>
            <a:chOff x="432" y="1056"/>
            <a:chExt cx="5088" cy="1564"/>
          </a:xfrm>
        </p:grpSpPr>
        <p:sp>
          <p:nvSpPr>
            <p:cNvPr id="20484" name="Rectangle 4"/>
            <p:cNvSpPr>
              <a:spLocks noChangeArrowheads="1"/>
            </p:cNvSpPr>
            <p:nvPr/>
          </p:nvSpPr>
          <p:spPr bwMode="auto">
            <a:xfrm>
              <a:off x="432" y="1056"/>
              <a:ext cx="5088" cy="1488"/>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0485" name="Rectangle 5"/>
            <p:cNvSpPr>
              <a:spLocks noChangeArrowheads="1"/>
            </p:cNvSpPr>
            <p:nvPr/>
          </p:nvSpPr>
          <p:spPr bwMode="auto">
            <a:xfrm>
              <a:off x="576" y="1144"/>
              <a:ext cx="4896" cy="1476"/>
            </a:xfrm>
            <a:prstGeom prst="rect">
              <a:avLst/>
            </a:prstGeom>
            <a:noFill/>
            <a:ln w="9525">
              <a:noFill/>
              <a:miter lim="800000"/>
              <a:headEnd/>
              <a:tailEnd/>
            </a:ln>
            <a:effectLst/>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public class</a:t>
              </a:r>
              <a:r>
                <a:rPr lang="en-US" sz="1400">
                  <a:solidFill>
                    <a:srgbClr val="000000"/>
                  </a:solidFill>
                  <a:latin typeface="Courier New" pitchFamily="49" charset="0"/>
                  <a:ea typeface="ＭＳ Ｐゴシック" pitchFamily="34" charset="-128"/>
                </a:rPr>
                <a:t> ClassName </a:t>
              </a:r>
              <a:r>
                <a:rPr lang="en-US" sz="1400">
                  <a:solidFill>
                    <a:srgbClr val="FF0000"/>
                  </a:solidFill>
                  <a:latin typeface="Courier New" pitchFamily="49" charset="0"/>
                  <a:ea typeface="ＭＳ Ｐゴシック" pitchFamily="34" charset="-128"/>
                </a:rPr>
                <a:t>{</a:t>
              </a: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Attributes</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FF00"/>
                  </a:solidFill>
                  <a:latin typeface="Courier New" pitchFamily="49" charset="0"/>
                  <a:ea typeface="ＭＳ Ｐゴシック" pitchFamily="34" charset="-128"/>
                </a:rPr>
                <a:t>	// Methods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 </a:t>
              </a:r>
              <a:r>
                <a:rPr lang="en-US" sz="1400" b="1">
                  <a:solidFill>
                    <a:schemeClr val="tx2"/>
                  </a:solidFill>
                  <a:latin typeface="Courier New" pitchFamily="49" charset="0"/>
                  <a:ea typeface="ＭＳ Ｐゴシック" pitchFamily="34" charset="-128"/>
                </a:rPr>
                <a:t>returnType</a:t>
              </a:r>
              <a:r>
                <a:rPr lang="en-US" sz="1400">
                  <a:solidFill>
                    <a:srgbClr val="000000"/>
                  </a:solidFill>
                  <a:latin typeface="Courier New" pitchFamily="49" charset="0"/>
                  <a:ea typeface="ＭＳ Ｐゴシック" pitchFamily="34" charset="-128"/>
                </a:rPr>
                <a:t> methodName</a:t>
              </a:r>
              <a:r>
                <a:rPr lang="en-US" sz="1400">
                  <a:solidFill>
                    <a:srgbClr val="FF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b="1">
                  <a:solidFill>
                    <a:schemeClr val="tx2"/>
                  </a:solidFill>
                  <a:latin typeface="Courier New" pitchFamily="49" charset="0"/>
                  <a:ea typeface="ＭＳ Ｐゴシック" pitchFamily="34" charset="-128"/>
                </a:rPr>
                <a:t>returnType</a:t>
              </a:r>
              <a:r>
                <a:rPr lang="en-US" sz="1400">
                  <a:solidFill>
                    <a:srgbClr val="000000"/>
                  </a:solidFill>
                  <a:latin typeface="Courier New" pitchFamily="49" charset="0"/>
                  <a:ea typeface="ＭＳ Ｐゴシック" pitchFamily="34" charset="-128"/>
                </a:rPr>
                <a:t> </a:t>
              </a:r>
              <a:r>
                <a:rPr lang="en-US" sz="1400" b="1">
                  <a:solidFill>
                    <a:srgbClr val="990033"/>
                  </a:solidFill>
                  <a:latin typeface="Courier New" pitchFamily="49" charset="0"/>
                  <a:ea typeface="ＭＳ Ｐゴシック" pitchFamily="34" charset="-128"/>
                </a:rPr>
                <a:t>variableName</a:t>
              </a:r>
              <a:r>
                <a:rPr lang="en-US" sz="1400">
                  <a:solidFill>
                    <a:srgbClr val="000000"/>
                  </a:solidFill>
                  <a:latin typeface="Courier New" pitchFamily="49" charset="0"/>
                  <a:ea typeface="ＭＳ Ｐゴシック" pitchFamily="34" charset="-128"/>
                </a:rPr>
                <a:t>;</a:t>
              </a:r>
            </a:p>
            <a:p>
              <a:pPr>
                <a:lnSpc>
                  <a:spcPct val="80000"/>
                </a:lnSpc>
                <a:tabLst>
                  <a:tab pos="457200" algn="l"/>
                </a:tabLst>
              </a:pPr>
              <a:r>
                <a:rPr lang="en-US" sz="1400">
                  <a:solidFill>
                    <a:srgbClr val="000000"/>
                  </a:solidFill>
                  <a:latin typeface="Courier New" pitchFamily="49" charset="0"/>
                  <a:ea typeface="ＭＳ Ｐゴシック" pitchFamily="34" charset="-128"/>
                </a:rPr>
                <a:t>		// 1 - calculate the value to return</a:t>
              </a:r>
            </a:p>
            <a:p>
              <a:pPr>
                <a:lnSpc>
                  <a:spcPct val="80000"/>
                </a:lnSpc>
                <a:tabLst>
                  <a:tab pos="457200" algn="l"/>
                </a:tabLst>
              </a:pPr>
              <a:r>
                <a:rPr lang="en-US" sz="1400">
                  <a:solidFill>
                    <a:srgbClr val="000000"/>
                  </a:solidFill>
                  <a:latin typeface="Courier New" pitchFamily="49" charset="0"/>
                  <a:ea typeface="ＭＳ Ｐゴシック" pitchFamily="34" charset="-128"/>
                </a:rPr>
                <a:t>		// 2 - assign the value to </a:t>
              </a:r>
              <a:r>
                <a:rPr lang="en-US" sz="1400" b="1">
                  <a:solidFill>
                    <a:srgbClr val="990033"/>
                  </a:solidFill>
                  <a:latin typeface="Courier New" pitchFamily="49" charset="0"/>
                  <a:ea typeface="ＭＳ Ｐゴシック" pitchFamily="34" charset="-128"/>
                </a:rPr>
                <a:t>variableName</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return</a:t>
              </a:r>
              <a:r>
                <a:rPr lang="en-US" sz="1400">
                  <a:solidFill>
                    <a:srgbClr val="000000"/>
                  </a:solidFill>
                  <a:latin typeface="Courier New" pitchFamily="49" charset="0"/>
                  <a:ea typeface="ＭＳ Ｐゴシック" pitchFamily="34" charset="-128"/>
                </a:rPr>
                <a:t> </a:t>
              </a:r>
              <a:r>
                <a:rPr lang="en-US" sz="1400" b="1">
                  <a:solidFill>
                    <a:srgbClr val="990033"/>
                  </a:solidFill>
                  <a:latin typeface="Courier New" pitchFamily="49" charset="0"/>
                  <a:ea typeface="ＭＳ Ｐゴシック" pitchFamily="34" charset="-128"/>
                </a:rPr>
                <a:t>variableName</a:t>
              </a:r>
              <a:r>
                <a:rPr lang="en-US" sz="1400">
                  <a:solidFill>
                    <a:srgbClr val="000000"/>
                  </a:solidFill>
                  <a:latin typeface="Courier New" pitchFamily="49" charset="0"/>
                  <a:ea typeface="ＭＳ Ｐゴシック" pitchFamily="34" charset="-128"/>
                </a:rPr>
                <a:t>;</a:t>
              </a:r>
            </a:p>
            <a:p>
              <a:pPr>
                <a:tabLst>
                  <a:tab pos="457200" algn="l"/>
                </a:tabLst>
              </a:pPr>
              <a:r>
                <a:rPr lang="en-US" sz="1400">
                  <a:solidFill>
                    <a:srgbClr val="000000"/>
                  </a:solidFill>
                  <a:latin typeface="Courier New" pitchFamily="49" charset="0"/>
                  <a:ea typeface="ＭＳ Ｐゴシック" pitchFamily="34" charset="-128"/>
                </a:rPr>
                <a:t>	</a:t>
              </a:r>
              <a:r>
                <a:rPr lang="en-US" sz="1400">
                  <a:solidFill>
                    <a:srgbClr val="FF0000"/>
                  </a:solidFill>
                  <a:latin typeface="Courier New" pitchFamily="49" charset="0"/>
                  <a:ea typeface="ＭＳ Ｐゴシック" pitchFamily="34" charset="-128"/>
                </a:rPr>
                <a:t>}</a:t>
              </a: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latin typeface="Courier New" pitchFamily="49" charset="0"/>
                <a:ea typeface="ＭＳ Ｐゴシック" pitchFamily="34" charset="-128"/>
              </a:endParaRPr>
            </a:p>
          </p:txBody>
        </p:sp>
      </p:grpSp>
      <p:grpSp>
        <p:nvGrpSpPr>
          <p:cNvPr id="3" name="Group 6"/>
          <p:cNvGrpSpPr>
            <a:grpSpLocks/>
          </p:cNvGrpSpPr>
          <p:nvPr/>
        </p:nvGrpSpPr>
        <p:grpSpPr bwMode="auto">
          <a:xfrm>
            <a:off x="685800" y="3886200"/>
            <a:ext cx="8077200" cy="2482850"/>
            <a:chOff x="432" y="2612"/>
            <a:chExt cx="5088" cy="1564"/>
          </a:xfrm>
        </p:grpSpPr>
        <p:sp>
          <p:nvSpPr>
            <p:cNvPr id="20487" name="Rectangle 7"/>
            <p:cNvSpPr>
              <a:spLocks noChangeArrowheads="1"/>
            </p:cNvSpPr>
            <p:nvPr/>
          </p:nvSpPr>
          <p:spPr bwMode="auto">
            <a:xfrm>
              <a:off x="432" y="2612"/>
              <a:ext cx="5088" cy="1488"/>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0488" name="Rectangle 8"/>
            <p:cNvSpPr>
              <a:spLocks noChangeArrowheads="1"/>
            </p:cNvSpPr>
            <p:nvPr/>
          </p:nvSpPr>
          <p:spPr bwMode="auto">
            <a:xfrm>
              <a:off x="576" y="2700"/>
              <a:ext cx="4896" cy="1476"/>
            </a:xfrm>
            <a:prstGeom prst="rect">
              <a:avLst/>
            </a:prstGeom>
            <a:noFill/>
            <a:ln w="9525">
              <a:noFill/>
              <a:miter lim="800000"/>
              <a:headEnd/>
              <a:tailEnd/>
            </a:ln>
            <a:effectLst/>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public class</a:t>
              </a:r>
              <a:r>
                <a:rPr lang="en-US" sz="1400">
                  <a:solidFill>
                    <a:srgbClr val="000000"/>
                  </a:solidFill>
                  <a:latin typeface="Courier New" pitchFamily="49" charset="0"/>
                  <a:ea typeface="ＭＳ Ｐゴシック" pitchFamily="34" charset="-128"/>
                </a:rPr>
                <a:t> ClientClass </a:t>
              </a:r>
              <a:r>
                <a:rPr lang="en-US" sz="1400">
                  <a:solidFill>
                    <a:srgbClr val="FF0000"/>
                  </a:solidFill>
                  <a:latin typeface="Courier New" pitchFamily="49" charset="0"/>
                  <a:ea typeface="ＭＳ Ｐゴシック" pitchFamily="34" charset="-128"/>
                </a:rPr>
                <a:t>{</a:t>
              </a: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a:t>
              </a: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static</a:t>
              </a: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void</a:t>
              </a: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main</a:t>
              </a:r>
              <a:r>
                <a:rPr lang="en-US" sz="1400">
                  <a:solidFill>
                    <a:srgbClr val="000000"/>
                  </a:solidFill>
                  <a:latin typeface="Courier New" pitchFamily="49" charset="0"/>
                  <a:ea typeface="ＭＳ Ｐゴシック" pitchFamily="34" charset="-128"/>
                </a:rPr>
                <a:t> </a:t>
              </a:r>
              <a:r>
                <a:rPr lang="en-US" sz="1400">
                  <a:solidFill>
                    <a:srgbClr val="FF0000"/>
                  </a:solidFill>
                  <a:latin typeface="Courier New" pitchFamily="49" charset="0"/>
                  <a:ea typeface="ＭＳ Ｐゴシック" pitchFamily="34" charset="-128"/>
                </a:rPr>
                <a:t>(</a:t>
              </a:r>
              <a:r>
                <a:rPr lang="en-US" sz="1400">
                  <a:solidFill>
                    <a:srgbClr val="000000"/>
                  </a:solidFill>
                  <a:latin typeface="Courier New" pitchFamily="49" charset="0"/>
                  <a:ea typeface="ＭＳ Ｐゴシック" pitchFamily="34" charset="-128"/>
                </a:rPr>
                <a:t>String </a:t>
              </a:r>
              <a:r>
                <a:rPr lang="en-US" sz="1400">
                  <a:solidFill>
                    <a:srgbClr val="FF0000"/>
                  </a:solidFill>
                  <a:latin typeface="Courier New" pitchFamily="49" charset="0"/>
                  <a:ea typeface="ＭＳ Ｐゴシック" pitchFamily="34" charset="-128"/>
                </a:rPr>
                <a:t>[]</a:t>
              </a:r>
              <a:r>
                <a:rPr lang="en-US" sz="1400">
                  <a:solidFill>
                    <a:srgbClr val="000000"/>
                  </a:solidFill>
                  <a:latin typeface="Courier New" pitchFamily="49" charset="0"/>
                  <a:ea typeface="ＭＳ Ｐゴシック" pitchFamily="34" charset="-128"/>
                </a:rPr>
                <a:t> args</a:t>
              </a:r>
              <a:r>
                <a:rPr lang="en-US" sz="1400">
                  <a:solidFill>
                    <a:srgbClr val="FF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ClassName </a:t>
              </a:r>
              <a:r>
                <a:rPr lang="en-US" sz="1400" b="1">
                  <a:latin typeface="Courier New" pitchFamily="49" charset="0"/>
                  <a:ea typeface="ＭＳ Ｐゴシック" pitchFamily="34" charset="-128"/>
                </a:rPr>
                <a:t>instanceVariable</a:t>
              </a:r>
              <a:r>
                <a:rPr lang="en-US" sz="1400">
                  <a:solidFill>
                    <a:srgbClr val="000000"/>
                  </a:solidFill>
                  <a:latin typeface="Courier New" pitchFamily="49" charset="0"/>
                  <a:ea typeface="ＭＳ Ｐゴシック" pitchFamily="34" charset="-128"/>
                </a:rPr>
                <a:t> = new ClassName();</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b="1">
                  <a:solidFill>
                    <a:schemeClr val="tx2"/>
                  </a:solidFill>
                  <a:latin typeface="Courier New" pitchFamily="49" charset="0"/>
                  <a:ea typeface="ＭＳ Ｐゴシック" pitchFamily="34" charset="-128"/>
                </a:rPr>
                <a:t>returnType</a:t>
              </a:r>
              <a:r>
                <a:rPr lang="en-US" sz="1400">
                  <a:solidFill>
                    <a:srgbClr val="000000"/>
                  </a:solidFill>
                  <a:latin typeface="Courier New" pitchFamily="49" charset="0"/>
                  <a:ea typeface="ＭＳ Ｐゴシック" pitchFamily="34" charset="-128"/>
                </a:rPr>
                <a:t> </a:t>
              </a:r>
              <a:r>
                <a:rPr lang="en-US" sz="1400" b="1">
                  <a:solidFill>
                    <a:srgbClr val="339966"/>
                  </a:solidFill>
                  <a:latin typeface="Courier New" pitchFamily="49" charset="0"/>
                  <a:ea typeface="ＭＳ Ｐゴシック" pitchFamily="34" charset="-128"/>
                </a:rPr>
                <a:t>receivingVaraiable</a:t>
              </a:r>
              <a:r>
                <a:rPr lang="en-US" sz="1400">
                  <a:solidFill>
                    <a:srgbClr val="000000"/>
                  </a:solidFill>
                  <a:latin typeface="Courier New" pitchFamily="49" charset="0"/>
                  <a:ea typeface="ＭＳ Ｐゴシック" pitchFamily="34" charset="-128"/>
                </a:rPr>
                <a:t>;</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b="1">
                  <a:solidFill>
                    <a:srgbClr val="339966"/>
                  </a:solidFill>
                  <a:latin typeface="Courier New" pitchFamily="49" charset="0"/>
                  <a:ea typeface="ＭＳ Ｐゴシック" pitchFamily="34" charset="-128"/>
                </a:rPr>
                <a:t>receivingVaraiable</a:t>
              </a:r>
              <a:r>
                <a:rPr lang="en-US" sz="1400">
                  <a:solidFill>
                    <a:srgbClr val="000000"/>
                  </a:solidFill>
                  <a:latin typeface="Courier New" pitchFamily="49" charset="0"/>
                  <a:ea typeface="ＭＳ Ｐゴシック" pitchFamily="34" charset="-128"/>
                </a:rPr>
                <a:t> = </a:t>
              </a:r>
              <a:r>
                <a:rPr lang="en-US" sz="1400" b="1">
                  <a:latin typeface="Courier New" pitchFamily="49" charset="0"/>
                  <a:ea typeface="ＭＳ Ｐゴシック" pitchFamily="34" charset="-128"/>
                </a:rPr>
                <a:t>instanceVariable</a:t>
              </a:r>
              <a:r>
                <a:rPr lang="en-US" sz="1400">
                  <a:latin typeface="Courier New" pitchFamily="49" charset="0"/>
                  <a:ea typeface="ＭＳ Ｐゴシック" pitchFamily="34" charset="-128"/>
                </a:rPr>
                <a:t>.</a:t>
              </a:r>
              <a:r>
                <a:rPr lang="en-US" sz="1400">
                  <a:solidFill>
                    <a:srgbClr val="000000"/>
                  </a:solidFill>
                  <a:latin typeface="Courier New" pitchFamily="49" charset="0"/>
                  <a:ea typeface="ＭＳ Ｐゴシック" pitchFamily="34" charset="-128"/>
                </a:rPr>
                <a:t>methodName(…);</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p>
            <a:p>
              <a:pPr>
                <a:tabLst>
                  <a:tab pos="457200" algn="l"/>
                </a:tabLst>
              </a:pPr>
              <a:r>
                <a:rPr lang="en-US" sz="1400">
                  <a:solidFill>
                    <a:srgbClr val="000000"/>
                  </a:solidFill>
                  <a:latin typeface="Courier New" pitchFamily="49" charset="0"/>
                  <a:ea typeface="ＭＳ Ｐゴシック" pitchFamily="34" charset="-128"/>
                </a:rPr>
                <a:t>	</a:t>
              </a:r>
              <a:r>
                <a:rPr lang="en-US" sz="1400">
                  <a:solidFill>
                    <a:srgbClr val="FF0000"/>
                  </a:solidFill>
                  <a:latin typeface="Courier New" pitchFamily="49" charset="0"/>
                  <a:ea typeface="ＭＳ Ｐゴシック" pitchFamily="34" charset="-128"/>
                </a:rPr>
                <a:t>}</a:t>
              </a: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latin typeface="Courier New" pitchFamily="49" charset="0"/>
                <a:ea typeface="ＭＳ Ｐゴシック" pitchFamily="34" charset="-128"/>
              </a:endParaRPr>
            </a:p>
          </p:txBody>
        </p:sp>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152400"/>
            <a:ext cx="7772400" cy="838200"/>
          </a:xfrm>
        </p:spPr>
        <p:txBody>
          <a:bodyPr/>
          <a:lstStyle/>
          <a:p>
            <a:r>
              <a:rPr lang="en-US"/>
              <a:t>Arguments and Parameters</a:t>
            </a:r>
          </a:p>
        </p:txBody>
      </p:sp>
      <p:sp>
        <p:nvSpPr>
          <p:cNvPr id="15" name="Slide Number Placeholder 5"/>
          <p:cNvSpPr>
            <a:spLocks noGrp="1"/>
          </p:cNvSpPr>
          <p:nvPr>
            <p:ph type="sldNum" sz="quarter" idx="12"/>
          </p:nvPr>
        </p:nvSpPr>
        <p:spPr/>
        <p:txBody>
          <a:bodyPr/>
          <a:lstStyle/>
          <a:p>
            <a:fld id="{BFF4E9EA-724D-49FB-9A2A-C05A7652F90B}" type="slidenum">
              <a:rPr lang="en-US"/>
              <a:pPr/>
              <a:t>39</a:t>
            </a:fld>
            <a:endParaRPr lang="en-US"/>
          </a:p>
        </p:txBody>
      </p:sp>
      <p:sp>
        <p:nvSpPr>
          <p:cNvPr id="22531" name="Rectangle 3"/>
          <p:cNvSpPr>
            <a:spLocks noGrp="1" noChangeArrowheads="1"/>
          </p:cNvSpPr>
          <p:nvPr>
            <p:ph sz="quarter" idx="1"/>
          </p:nvPr>
        </p:nvSpPr>
        <p:spPr>
          <a:xfrm>
            <a:off x="304800" y="1524000"/>
            <a:ext cx="8839200" cy="4114800"/>
          </a:xfrm>
        </p:spPr>
        <p:txBody>
          <a:bodyPr/>
          <a:lstStyle/>
          <a:p>
            <a:r>
              <a:rPr lang="en-US"/>
              <a:t>An argument is a value we pass to a method.</a:t>
            </a:r>
          </a:p>
          <a:p>
            <a:r>
              <a:rPr lang="en-US"/>
              <a:t>A parameter is a placeholder in the called method to hold the value of the passed argument.</a:t>
            </a:r>
          </a:p>
        </p:txBody>
      </p:sp>
      <p:grpSp>
        <p:nvGrpSpPr>
          <p:cNvPr id="2" name="Group 15"/>
          <p:cNvGrpSpPr>
            <a:grpSpLocks/>
          </p:cNvGrpSpPr>
          <p:nvPr/>
        </p:nvGrpSpPr>
        <p:grpSpPr bwMode="auto">
          <a:xfrm>
            <a:off x="685800" y="3644900"/>
            <a:ext cx="3670300" cy="2592388"/>
            <a:chOff x="432" y="2296"/>
            <a:chExt cx="2312" cy="1633"/>
          </a:xfrm>
        </p:grpSpPr>
        <p:sp>
          <p:nvSpPr>
            <p:cNvPr id="22533" name="Rectangle 5"/>
            <p:cNvSpPr>
              <a:spLocks noChangeArrowheads="1"/>
            </p:cNvSpPr>
            <p:nvPr/>
          </p:nvSpPr>
          <p:spPr bwMode="auto">
            <a:xfrm>
              <a:off x="432" y="2296"/>
              <a:ext cx="2312" cy="1633"/>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2534" name="Text Box 6"/>
            <p:cNvSpPr txBox="1">
              <a:spLocks noChangeArrowheads="1"/>
            </p:cNvSpPr>
            <p:nvPr/>
          </p:nvSpPr>
          <p:spPr bwMode="auto">
            <a:xfrm>
              <a:off x="476" y="2387"/>
              <a:ext cx="2146" cy="1369"/>
            </a:xfrm>
            <a:prstGeom prst="rect">
              <a:avLst/>
            </a:prstGeom>
            <a:noFill/>
            <a:ln w="9525">
              <a:noFill/>
              <a:miter lim="800000"/>
              <a:headEnd/>
              <a:tailEnd/>
            </a:ln>
            <a:effectLst/>
          </p:spPr>
          <p:txBody>
            <a:bodyPr wrap="none">
              <a:spAutoFit/>
            </a:bodyPr>
            <a:lstStyle/>
            <a:p>
              <a:pPr>
                <a:lnSpc>
                  <a:spcPct val="80000"/>
                </a:lnSpc>
              </a:pPr>
              <a:r>
                <a:rPr lang="en-US" sz="1200">
                  <a:solidFill>
                    <a:srgbClr val="0000FF"/>
                  </a:solidFill>
                  <a:latin typeface="Courier New" pitchFamily="49" charset="0"/>
                  <a:ea typeface="ＭＳ Ｐゴシック" pitchFamily="34" charset="-128"/>
                </a:rPr>
                <a:t>class</a:t>
              </a:r>
              <a:r>
                <a:rPr lang="en-US" sz="1200">
                  <a:solidFill>
                    <a:srgbClr val="000000"/>
                  </a:solidFill>
                  <a:latin typeface="Courier New" pitchFamily="49" charset="0"/>
                  <a:ea typeface="ＭＳ Ｐゴシック" pitchFamily="34" charset="-128"/>
                </a:rPr>
                <a:t> Sample </a:t>
              </a:r>
              <a:r>
                <a:rPr lang="en-US" sz="1200">
                  <a:solidFill>
                    <a:srgbClr val="FF0000"/>
                  </a:solidFill>
                  <a:latin typeface="Courier New" pitchFamily="49" charset="0"/>
                  <a:ea typeface="ＭＳ Ｐゴシック" pitchFamily="34" charset="-128"/>
                </a:rPr>
                <a:t>{</a:t>
              </a:r>
              <a:endParaRPr lang="en-US" sz="1200">
                <a:latin typeface="Courier New" pitchFamily="49" charset="0"/>
                <a:ea typeface="ＭＳ Ｐゴシック" pitchFamily="34" charset="-128"/>
              </a:endParaRPr>
            </a:p>
            <a:p>
              <a:pPr>
                <a:lnSpc>
                  <a:spcPct val="80000"/>
                </a:lnSpc>
              </a:pPr>
              <a:endParaRPr lang="en-US" sz="1200">
                <a:solidFill>
                  <a:srgbClr val="00FF00"/>
                </a:solidFill>
                <a:latin typeface="Courier New" pitchFamily="49" charset="0"/>
                <a:ea typeface="ＭＳ Ｐゴシック" pitchFamily="34" charset="-128"/>
              </a:endParaRPr>
            </a:p>
            <a:p>
              <a:pPr>
                <a:lnSpc>
                  <a:spcPct val="80000"/>
                </a:lnSpc>
              </a:pPr>
              <a:r>
                <a:rPr lang="en-US" sz="1200">
                  <a:solidFill>
                    <a:srgbClr val="000000"/>
                  </a:solidFill>
                  <a:latin typeface="Courier New" pitchFamily="49" charset="0"/>
                  <a:ea typeface="ＭＳ Ｐゴシック" pitchFamily="34" charset="-128"/>
                </a:rPr>
                <a:t>    </a:t>
              </a:r>
              <a:r>
                <a:rPr lang="en-US" sz="1200">
                  <a:solidFill>
                    <a:srgbClr val="0000FF"/>
                  </a:solidFill>
                  <a:latin typeface="Courier New" pitchFamily="49" charset="0"/>
                  <a:ea typeface="ＭＳ Ｐゴシック" pitchFamily="34" charset="-128"/>
                </a:rPr>
                <a:t>public static void</a:t>
              </a:r>
              <a:r>
                <a:rPr lang="en-US" sz="1200">
                  <a:solidFill>
                    <a:srgbClr val="000000"/>
                  </a:solidFill>
                  <a:latin typeface="Courier New" pitchFamily="49" charset="0"/>
                  <a:ea typeface="ＭＳ Ｐゴシック" pitchFamily="34" charset="-128"/>
                </a:rPr>
                <a:t> </a:t>
              </a:r>
            </a:p>
            <a:p>
              <a:pPr>
                <a:lnSpc>
                  <a:spcPct val="80000"/>
                </a:lnSpc>
              </a:pPr>
              <a:r>
                <a:rPr lang="en-US" sz="1200">
                  <a:solidFill>
                    <a:srgbClr val="000000"/>
                  </a:solidFill>
                  <a:latin typeface="Courier New" pitchFamily="49" charset="0"/>
                  <a:ea typeface="ＭＳ Ｐゴシック" pitchFamily="34" charset="-128"/>
                </a:rPr>
                <a:t>           main</a:t>
              </a:r>
              <a:r>
                <a:rPr lang="en-US" sz="1200">
                  <a:solidFill>
                    <a:srgbClr val="FF0000"/>
                  </a:solidFill>
                  <a:latin typeface="Courier New" pitchFamily="49" charset="0"/>
                  <a:ea typeface="ＭＳ Ｐゴシック" pitchFamily="34" charset="-128"/>
                </a:rPr>
                <a:t>(</a:t>
              </a:r>
              <a:r>
                <a:rPr lang="en-US" sz="1200">
                  <a:solidFill>
                    <a:srgbClr val="000000"/>
                  </a:solidFill>
                  <a:latin typeface="Courier New" pitchFamily="49" charset="0"/>
                  <a:ea typeface="ＭＳ Ｐゴシック" pitchFamily="34" charset="-128"/>
                </a:rPr>
                <a:t>String[] arg</a:t>
              </a:r>
              <a:r>
                <a:rPr lang="en-US" sz="1200">
                  <a:solidFill>
                    <a:srgbClr val="FF0000"/>
                  </a:solidFill>
                  <a:latin typeface="Courier New" pitchFamily="49" charset="0"/>
                  <a:ea typeface="ＭＳ Ｐゴシック" pitchFamily="34" charset="-128"/>
                </a:rPr>
                <a:t>) {</a:t>
              </a:r>
            </a:p>
            <a:p>
              <a:pPr>
                <a:lnSpc>
                  <a:spcPct val="80000"/>
                </a:lnSpc>
              </a:pPr>
              <a:r>
                <a:rPr lang="en-US" sz="1200">
                  <a:solidFill>
                    <a:srgbClr val="000000"/>
                  </a:solidFill>
                  <a:latin typeface="Courier New" pitchFamily="49" charset="0"/>
                  <a:ea typeface="ＭＳ Ｐゴシック" pitchFamily="34" charset="-128"/>
                </a:rPr>
                <a:t>        </a:t>
              </a:r>
            </a:p>
            <a:p>
              <a:pPr>
                <a:lnSpc>
                  <a:spcPct val="80000"/>
                </a:lnSpc>
              </a:pPr>
              <a:r>
                <a:rPr lang="en-US" sz="1200">
                  <a:solidFill>
                    <a:srgbClr val="000000"/>
                  </a:solidFill>
                  <a:latin typeface="Courier New" pitchFamily="49" charset="0"/>
                  <a:ea typeface="ＭＳ Ｐゴシック" pitchFamily="34" charset="-128"/>
                </a:rPr>
                <a:t>      Account acct = new Account();</a:t>
              </a:r>
            </a:p>
            <a:p>
              <a:pPr>
                <a:lnSpc>
                  <a:spcPct val="80000"/>
                </a:lnSpc>
              </a:pPr>
              <a:r>
                <a:rPr lang="en-US" sz="1200">
                  <a:solidFill>
                    <a:srgbClr val="000000"/>
                  </a:solidFill>
                  <a:latin typeface="Courier New" pitchFamily="49" charset="0"/>
                  <a:ea typeface="ＭＳ Ｐゴシック" pitchFamily="34" charset="-128"/>
                </a:rPr>
                <a:t>      . . .</a:t>
              </a:r>
            </a:p>
            <a:p>
              <a:pPr>
                <a:lnSpc>
                  <a:spcPct val="80000"/>
                </a:lnSpc>
              </a:pPr>
              <a:r>
                <a:rPr lang="en-US" sz="1200">
                  <a:solidFill>
                    <a:srgbClr val="000000"/>
                  </a:solidFill>
                  <a:latin typeface="Courier New" pitchFamily="49" charset="0"/>
                  <a:ea typeface="ＭＳ Ｐゴシック" pitchFamily="34" charset="-128"/>
                </a:rPr>
                <a:t>        </a:t>
              </a:r>
            </a:p>
            <a:p>
              <a:pPr>
                <a:lnSpc>
                  <a:spcPct val="80000"/>
                </a:lnSpc>
              </a:pPr>
              <a:r>
                <a:rPr lang="en-US" sz="1200">
                  <a:solidFill>
                    <a:srgbClr val="000000"/>
                  </a:solidFill>
                  <a:latin typeface="Courier New" pitchFamily="49" charset="0"/>
                  <a:ea typeface="ＭＳ Ｐゴシック" pitchFamily="34" charset="-128"/>
                </a:rPr>
                <a:t>      acct.add(400);</a:t>
              </a:r>
            </a:p>
            <a:p>
              <a:pPr>
                <a:lnSpc>
                  <a:spcPct val="80000"/>
                </a:lnSpc>
              </a:pPr>
              <a:r>
                <a:rPr lang="en-US" sz="1200">
                  <a:solidFill>
                    <a:srgbClr val="000000"/>
                  </a:solidFill>
                  <a:latin typeface="Courier New" pitchFamily="49" charset="0"/>
                  <a:ea typeface="ＭＳ Ｐゴシック" pitchFamily="34" charset="-128"/>
                </a:rPr>
                <a:t>      . . .</a:t>
              </a:r>
            </a:p>
            <a:p>
              <a:pPr>
                <a:lnSpc>
                  <a:spcPct val="80000"/>
                </a:lnSpc>
              </a:pPr>
              <a:r>
                <a:rPr lang="en-US" sz="1200">
                  <a:solidFill>
                    <a:srgbClr val="000000"/>
                  </a:solidFill>
                  <a:latin typeface="Courier New" pitchFamily="49" charset="0"/>
                  <a:ea typeface="ＭＳ Ｐゴシック" pitchFamily="34" charset="-128"/>
                </a:rPr>
                <a:t>    </a:t>
              </a:r>
              <a:r>
                <a:rPr lang="en-US" sz="1200">
                  <a:solidFill>
                    <a:srgbClr val="FF0000"/>
                  </a:solidFill>
                  <a:latin typeface="Courier New" pitchFamily="49" charset="0"/>
                  <a:ea typeface="ＭＳ Ｐゴシック" pitchFamily="34" charset="-128"/>
                </a:rPr>
                <a:t>}</a:t>
              </a:r>
            </a:p>
            <a:p>
              <a:pPr>
                <a:lnSpc>
                  <a:spcPct val="80000"/>
                </a:lnSpc>
              </a:pPr>
              <a:endParaRPr lang="en-US" sz="1200">
                <a:solidFill>
                  <a:srgbClr val="FF0000"/>
                </a:solidFill>
                <a:latin typeface="Courier New" pitchFamily="49" charset="0"/>
                <a:ea typeface="ＭＳ Ｐゴシック" pitchFamily="34" charset="-128"/>
              </a:endParaRPr>
            </a:p>
            <a:p>
              <a:pPr>
                <a:lnSpc>
                  <a:spcPct val="80000"/>
                </a:lnSpc>
              </a:pPr>
              <a:r>
                <a:rPr lang="en-US" sz="1200">
                  <a:latin typeface="Courier New" pitchFamily="49" charset="0"/>
                  <a:ea typeface="ＭＳ Ｐゴシック" pitchFamily="34" charset="-128"/>
                </a:rPr>
                <a:t>    . . .</a:t>
              </a:r>
            </a:p>
            <a:p>
              <a:r>
                <a:rPr lang="en-US" sz="1200">
                  <a:solidFill>
                    <a:srgbClr val="000000"/>
                  </a:solidFill>
                  <a:latin typeface="Courier New" pitchFamily="49" charset="0"/>
                  <a:ea typeface="ＭＳ Ｐゴシック" pitchFamily="34" charset="-128"/>
                </a:rPr>
                <a:t> </a:t>
              </a:r>
              <a:r>
                <a:rPr lang="en-US" sz="1200">
                  <a:solidFill>
                    <a:srgbClr val="FF0000"/>
                  </a:solidFill>
                  <a:latin typeface="Courier New" pitchFamily="49" charset="0"/>
                  <a:ea typeface="ＭＳ Ｐゴシック" pitchFamily="34" charset="-128"/>
                </a:rPr>
                <a:t>}</a:t>
              </a:r>
            </a:p>
          </p:txBody>
        </p:sp>
        <p:sp>
          <p:nvSpPr>
            <p:cNvPr id="22535" name="Line 7"/>
            <p:cNvSpPr>
              <a:spLocks noChangeShapeType="1"/>
            </p:cNvSpPr>
            <p:nvPr/>
          </p:nvSpPr>
          <p:spPr bwMode="auto">
            <a:xfrm flipH="1" flipV="1">
              <a:off x="1474" y="3249"/>
              <a:ext cx="0" cy="249"/>
            </a:xfrm>
            <a:prstGeom prst="line">
              <a:avLst/>
            </a:prstGeom>
            <a:noFill/>
            <a:ln w="28575">
              <a:solidFill>
                <a:schemeClr val="hlink"/>
              </a:solidFill>
              <a:round/>
              <a:headEnd/>
              <a:tailEnd type="triangle" w="med" len="med"/>
            </a:ln>
            <a:effectLst/>
          </p:spPr>
          <p:txBody>
            <a:bodyPr/>
            <a:lstStyle/>
            <a:p>
              <a:endParaRPr lang="en-US"/>
            </a:p>
          </p:txBody>
        </p:sp>
        <p:sp>
          <p:nvSpPr>
            <p:cNvPr id="22536" name="Text Box 8"/>
            <p:cNvSpPr txBox="1">
              <a:spLocks noChangeArrowheads="1"/>
            </p:cNvSpPr>
            <p:nvPr/>
          </p:nvSpPr>
          <p:spPr bwMode="auto">
            <a:xfrm>
              <a:off x="884" y="3521"/>
              <a:ext cx="1328" cy="405"/>
            </a:xfrm>
            <a:prstGeom prst="rect">
              <a:avLst/>
            </a:prstGeom>
            <a:noFill/>
            <a:ln w="9525">
              <a:noFill/>
              <a:miter lim="800000"/>
              <a:headEnd/>
              <a:tailEnd/>
            </a:ln>
            <a:effectLst/>
          </p:spPr>
          <p:txBody>
            <a:bodyPr>
              <a:spAutoFit/>
            </a:bodyPr>
            <a:lstStyle/>
            <a:p>
              <a:pPr algn="ctr"/>
              <a:r>
                <a:rPr lang="en-US">
                  <a:solidFill>
                    <a:schemeClr val="hlink"/>
                  </a:solidFill>
                </a:rPr>
                <a:t>Argument</a:t>
              </a:r>
            </a:p>
            <a:p>
              <a:pPr algn="ctr"/>
              <a:r>
                <a:rPr lang="en-US">
                  <a:solidFill>
                    <a:schemeClr val="hlink"/>
                  </a:solidFill>
                </a:rPr>
                <a:t>(Actual Parameter)</a:t>
              </a:r>
            </a:p>
          </p:txBody>
        </p:sp>
      </p:grpSp>
      <p:grpSp>
        <p:nvGrpSpPr>
          <p:cNvPr id="3" name="Group 14"/>
          <p:cNvGrpSpPr>
            <a:grpSpLocks/>
          </p:cNvGrpSpPr>
          <p:nvPr/>
        </p:nvGrpSpPr>
        <p:grpSpPr bwMode="auto">
          <a:xfrm>
            <a:off x="5029200" y="3573463"/>
            <a:ext cx="3657600" cy="2592387"/>
            <a:chOff x="3168" y="2251"/>
            <a:chExt cx="2304" cy="1633"/>
          </a:xfrm>
        </p:grpSpPr>
        <p:sp>
          <p:nvSpPr>
            <p:cNvPr id="22538" name="Rectangle 10"/>
            <p:cNvSpPr>
              <a:spLocks noChangeArrowheads="1"/>
            </p:cNvSpPr>
            <p:nvPr/>
          </p:nvSpPr>
          <p:spPr bwMode="auto">
            <a:xfrm>
              <a:off x="3168" y="2251"/>
              <a:ext cx="2304" cy="1633"/>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endParaRPr lang="en-GB" sz="2400">
                <a:latin typeface="Times New Roman" pitchFamily="18" charset="0"/>
              </a:endParaRPr>
            </a:p>
          </p:txBody>
        </p:sp>
        <p:sp>
          <p:nvSpPr>
            <p:cNvPr id="22539" name="Text Box 11"/>
            <p:cNvSpPr txBox="1">
              <a:spLocks noChangeArrowheads="1"/>
            </p:cNvSpPr>
            <p:nvPr/>
          </p:nvSpPr>
          <p:spPr bwMode="auto">
            <a:xfrm>
              <a:off x="3264" y="2496"/>
              <a:ext cx="2030" cy="1093"/>
            </a:xfrm>
            <a:prstGeom prst="rect">
              <a:avLst/>
            </a:prstGeom>
            <a:noFill/>
            <a:ln w="9525">
              <a:noFill/>
              <a:miter lim="800000"/>
              <a:headEnd/>
              <a:tailEnd/>
            </a:ln>
            <a:effectLst/>
          </p:spPr>
          <p:txBody>
            <a:bodyPr wrap="none">
              <a:spAutoFit/>
            </a:bodyPr>
            <a:lstStyle/>
            <a:p>
              <a:pPr>
                <a:lnSpc>
                  <a:spcPct val="80000"/>
                </a:lnSpc>
              </a:pPr>
              <a:r>
                <a:rPr lang="en-US" sz="1200">
                  <a:solidFill>
                    <a:srgbClr val="0000FF"/>
                  </a:solidFill>
                  <a:latin typeface="Courier New" pitchFamily="49" charset="0"/>
                  <a:ea typeface="ＭＳ Ｐゴシック" pitchFamily="34" charset="-128"/>
                </a:rPr>
                <a:t>class</a:t>
              </a:r>
              <a:r>
                <a:rPr lang="en-US" sz="1200">
                  <a:solidFill>
                    <a:srgbClr val="000000"/>
                  </a:solidFill>
                  <a:latin typeface="Courier New" pitchFamily="49" charset="0"/>
                  <a:ea typeface="ＭＳ Ｐゴシック" pitchFamily="34" charset="-128"/>
                </a:rPr>
                <a:t> Account </a:t>
              </a:r>
              <a:r>
                <a:rPr lang="en-US" sz="1200">
                  <a:solidFill>
                    <a:srgbClr val="FF0000"/>
                  </a:solidFill>
                  <a:latin typeface="Courier New" pitchFamily="49" charset="0"/>
                  <a:ea typeface="ＭＳ Ｐゴシック" pitchFamily="34" charset="-128"/>
                </a:rPr>
                <a:t>{</a:t>
              </a:r>
            </a:p>
            <a:p>
              <a:pPr>
                <a:lnSpc>
                  <a:spcPct val="80000"/>
                </a:lnSpc>
              </a:pPr>
              <a:endParaRPr lang="en-US" sz="1200">
                <a:solidFill>
                  <a:srgbClr val="000000"/>
                </a:solidFill>
                <a:latin typeface="Courier New" pitchFamily="49" charset="0"/>
                <a:ea typeface="ＭＳ Ｐゴシック" pitchFamily="34" charset="-128"/>
              </a:endParaRPr>
            </a:p>
            <a:p>
              <a:pPr>
                <a:lnSpc>
                  <a:spcPct val="80000"/>
                </a:lnSpc>
              </a:pPr>
              <a:r>
                <a:rPr lang="en-US" sz="1200">
                  <a:latin typeface="Courier New" pitchFamily="49" charset="0"/>
                  <a:ea typeface="ＭＳ Ｐゴシック" pitchFamily="34" charset="-128"/>
                </a:rPr>
                <a:t>    . . .</a:t>
              </a:r>
            </a:p>
            <a:p>
              <a:pPr>
                <a:lnSpc>
                  <a:spcPct val="80000"/>
                </a:lnSpc>
              </a:pPr>
              <a:endParaRPr lang="en-US" sz="1200">
                <a:solidFill>
                  <a:srgbClr val="00FF00"/>
                </a:solidFill>
                <a:latin typeface="Courier New" pitchFamily="49" charset="0"/>
                <a:ea typeface="ＭＳ Ｐゴシック" pitchFamily="34" charset="-128"/>
              </a:endParaRPr>
            </a:p>
            <a:p>
              <a:pPr>
                <a:lnSpc>
                  <a:spcPct val="80000"/>
                </a:lnSpc>
              </a:pPr>
              <a:r>
                <a:rPr lang="en-US" sz="1200">
                  <a:solidFill>
                    <a:srgbClr val="000000"/>
                  </a:solidFill>
                  <a:latin typeface="Courier New" pitchFamily="49" charset="0"/>
                  <a:ea typeface="ＭＳ Ｐゴシック" pitchFamily="34" charset="-128"/>
                </a:rPr>
                <a:t>    </a:t>
              </a:r>
              <a:r>
                <a:rPr lang="en-US" sz="1200">
                  <a:solidFill>
                    <a:srgbClr val="0000FF"/>
                  </a:solidFill>
                  <a:latin typeface="Courier New" pitchFamily="49" charset="0"/>
                  <a:ea typeface="ＭＳ Ｐゴシック" pitchFamily="34" charset="-128"/>
                </a:rPr>
                <a:t>public void</a:t>
              </a:r>
              <a:r>
                <a:rPr lang="en-US" sz="1200">
                  <a:solidFill>
                    <a:srgbClr val="000000"/>
                  </a:solidFill>
                  <a:latin typeface="Courier New" pitchFamily="49" charset="0"/>
                  <a:ea typeface="ＭＳ Ｐゴシック" pitchFamily="34" charset="-128"/>
                </a:rPr>
                <a:t> add</a:t>
              </a:r>
              <a:r>
                <a:rPr lang="en-US" sz="1200">
                  <a:solidFill>
                    <a:srgbClr val="FF0000"/>
                  </a:solidFill>
                  <a:latin typeface="Courier New" pitchFamily="49" charset="0"/>
                  <a:ea typeface="ＭＳ Ｐゴシック" pitchFamily="34" charset="-128"/>
                </a:rPr>
                <a:t>(</a:t>
              </a:r>
              <a:r>
                <a:rPr lang="en-US" sz="1200">
                  <a:solidFill>
                    <a:srgbClr val="000000"/>
                  </a:solidFill>
                  <a:latin typeface="Courier New" pitchFamily="49" charset="0"/>
                  <a:ea typeface="ＭＳ Ｐゴシック" pitchFamily="34" charset="-128"/>
                </a:rPr>
                <a:t>double amt</a:t>
              </a:r>
              <a:r>
                <a:rPr lang="en-US" sz="1200">
                  <a:solidFill>
                    <a:srgbClr val="FF0000"/>
                  </a:solidFill>
                  <a:latin typeface="Courier New" pitchFamily="49" charset="0"/>
                  <a:ea typeface="ＭＳ Ｐゴシック" pitchFamily="34" charset="-128"/>
                </a:rPr>
                <a:t>) {</a:t>
              </a:r>
            </a:p>
            <a:p>
              <a:pPr>
                <a:lnSpc>
                  <a:spcPct val="80000"/>
                </a:lnSpc>
              </a:pPr>
              <a:endParaRPr lang="en-US" sz="1200">
                <a:solidFill>
                  <a:srgbClr val="FF0000"/>
                </a:solidFill>
                <a:latin typeface="Courier New" pitchFamily="49" charset="0"/>
                <a:ea typeface="ＭＳ Ｐゴシック" pitchFamily="34" charset="-128"/>
              </a:endParaRPr>
            </a:p>
            <a:p>
              <a:pPr>
                <a:lnSpc>
                  <a:spcPct val="80000"/>
                </a:lnSpc>
              </a:pPr>
              <a:r>
                <a:rPr lang="en-US" sz="1200">
                  <a:solidFill>
                    <a:srgbClr val="000000"/>
                  </a:solidFill>
                  <a:latin typeface="Courier New" pitchFamily="49" charset="0"/>
                  <a:ea typeface="ＭＳ Ｐゴシック" pitchFamily="34" charset="-128"/>
                </a:rPr>
                <a:t>        balance = balance + amt;</a:t>
              </a:r>
            </a:p>
            <a:p>
              <a:pPr>
                <a:lnSpc>
                  <a:spcPct val="80000"/>
                </a:lnSpc>
              </a:pPr>
              <a:r>
                <a:rPr lang="en-US" sz="1200">
                  <a:solidFill>
                    <a:srgbClr val="000000"/>
                  </a:solidFill>
                  <a:latin typeface="Courier New" pitchFamily="49" charset="0"/>
                  <a:ea typeface="ＭＳ Ｐゴシック" pitchFamily="34" charset="-128"/>
                </a:rPr>
                <a:t>    </a:t>
              </a:r>
              <a:r>
                <a:rPr lang="en-US" sz="1200">
                  <a:solidFill>
                    <a:srgbClr val="FF0000"/>
                  </a:solidFill>
                  <a:latin typeface="Courier New" pitchFamily="49" charset="0"/>
                  <a:ea typeface="ＭＳ Ｐゴシック" pitchFamily="34" charset="-128"/>
                </a:rPr>
                <a:t>}</a:t>
              </a:r>
            </a:p>
            <a:p>
              <a:pPr>
                <a:lnSpc>
                  <a:spcPct val="80000"/>
                </a:lnSpc>
              </a:pPr>
              <a:endParaRPr lang="en-US" sz="1200">
                <a:solidFill>
                  <a:srgbClr val="FF0000"/>
                </a:solidFill>
                <a:latin typeface="Courier New" pitchFamily="49" charset="0"/>
                <a:ea typeface="ＭＳ Ｐゴシック" pitchFamily="34" charset="-128"/>
              </a:endParaRPr>
            </a:p>
            <a:p>
              <a:pPr>
                <a:lnSpc>
                  <a:spcPct val="80000"/>
                </a:lnSpc>
              </a:pPr>
              <a:r>
                <a:rPr lang="en-US" sz="1200">
                  <a:latin typeface="Courier New" pitchFamily="49" charset="0"/>
                  <a:ea typeface="ＭＳ Ｐゴシック" pitchFamily="34" charset="-128"/>
                </a:rPr>
                <a:t>    . . .</a:t>
              </a:r>
            </a:p>
            <a:p>
              <a:r>
                <a:rPr lang="en-US" sz="1200">
                  <a:solidFill>
                    <a:srgbClr val="000000"/>
                  </a:solidFill>
                  <a:latin typeface="Courier New" pitchFamily="49" charset="0"/>
                  <a:ea typeface="ＭＳ Ｐゴシック" pitchFamily="34" charset="-128"/>
                </a:rPr>
                <a:t> </a:t>
              </a:r>
              <a:r>
                <a:rPr lang="en-US" sz="1200">
                  <a:solidFill>
                    <a:srgbClr val="FF0000"/>
                  </a:solidFill>
                  <a:latin typeface="Courier New" pitchFamily="49" charset="0"/>
                  <a:ea typeface="ＭＳ Ｐゴシック" pitchFamily="34" charset="-128"/>
                </a:rPr>
                <a:t>}</a:t>
              </a:r>
            </a:p>
          </p:txBody>
        </p:sp>
        <p:sp>
          <p:nvSpPr>
            <p:cNvPr id="22540" name="Line 12"/>
            <p:cNvSpPr>
              <a:spLocks noChangeShapeType="1"/>
            </p:cNvSpPr>
            <p:nvPr/>
          </p:nvSpPr>
          <p:spPr bwMode="auto">
            <a:xfrm flipH="1">
              <a:off x="4944" y="2640"/>
              <a:ext cx="0" cy="240"/>
            </a:xfrm>
            <a:prstGeom prst="line">
              <a:avLst/>
            </a:prstGeom>
            <a:noFill/>
            <a:ln w="28575">
              <a:solidFill>
                <a:schemeClr val="hlink"/>
              </a:solidFill>
              <a:round/>
              <a:headEnd/>
              <a:tailEnd type="triangle" w="med" len="med"/>
            </a:ln>
            <a:effectLst/>
          </p:spPr>
          <p:txBody>
            <a:bodyPr/>
            <a:lstStyle/>
            <a:p>
              <a:endParaRPr lang="en-US"/>
            </a:p>
          </p:txBody>
        </p:sp>
        <p:sp>
          <p:nvSpPr>
            <p:cNvPr id="22541" name="Text Box 13"/>
            <p:cNvSpPr txBox="1">
              <a:spLocks noChangeArrowheads="1"/>
            </p:cNvSpPr>
            <p:nvPr/>
          </p:nvSpPr>
          <p:spPr bwMode="auto">
            <a:xfrm>
              <a:off x="4558" y="2296"/>
              <a:ext cx="772" cy="404"/>
            </a:xfrm>
            <a:prstGeom prst="rect">
              <a:avLst/>
            </a:prstGeom>
            <a:noFill/>
            <a:ln w="9525">
              <a:noFill/>
              <a:miter lim="800000"/>
              <a:headEnd/>
              <a:tailEnd/>
            </a:ln>
            <a:effectLst/>
          </p:spPr>
          <p:txBody>
            <a:bodyPr wrap="none">
              <a:spAutoFit/>
            </a:bodyPr>
            <a:lstStyle/>
            <a:p>
              <a:pPr algn="ctr"/>
              <a:r>
                <a:rPr lang="en-US">
                  <a:solidFill>
                    <a:schemeClr val="hlink"/>
                  </a:solidFill>
                </a:rPr>
                <a:t>Formal</a:t>
              </a:r>
            </a:p>
            <a:p>
              <a:pPr algn="ctr"/>
              <a:r>
                <a:rPr lang="en-US">
                  <a:solidFill>
                    <a:schemeClr val="hlink"/>
                  </a:solidFill>
                </a:rPr>
                <a:t>parameter</a:t>
              </a:r>
            </a:p>
          </p:txBody>
        </p:sp>
      </p:gr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Rectangle 2"/>
          <p:cNvSpPr>
            <a:spLocks noGrp="1" noChangeArrowheads="1"/>
          </p:cNvSpPr>
          <p:nvPr>
            <p:ph type="title"/>
          </p:nvPr>
        </p:nvSpPr>
        <p:spPr>
          <a:xfrm>
            <a:off x="0" y="358775"/>
            <a:ext cx="9144000" cy="598488"/>
          </a:xfrm>
        </p:spPr>
        <p:txBody>
          <a:bodyPr>
            <a:normAutofit/>
          </a:bodyPr>
          <a:lstStyle/>
          <a:p>
            <a:pPr eaLnBrk="1" hangingPunct="1"/>
            <a:r>
              <a:rPr lang="en-US" smtClean="0"/>
              <a:t>Declaring Attributes With Java </a:t>
            </a:r>
          </a:p>
        </p:txBody>
      </p:sp>
      <p:sp>
        <p:nvSpPr>
          <p:cNvPr id="19458" name="Date Placeholder 3"/>
          <p:cNvSpPr>
            <a:spLocks noGrp="1"/>
          </p:cNvSpPr>
          <p:nvPr>
            <p:ph type="dt" sz="half" idx="10"/>
          </p:nvPr>
        </p:nvSpPr>
        <p:spPr>
          <a:noFill/>
        </p:spPr>
        <p:txBody>
          <a:bodyPr/>
          <a:lstStyle/>
          <a:p>
            <a:r>
              <a:rPr lang="en-US"/>
              <a:t>Introduction to OOP</a:t>
            </a:r>
          </a:p>
        </p:txBody>
      </p:sp>
      <p:sp>
        <p:nvSpPr>
          <p:cNvPr id="19459" name="Footer Placeholder 4"/>
          <p:cNvSpPr>
            <a:spLocks noGrp="1"/>
          </p:cNvSpPr>
          <p:nvPr>
            <p:ph type="ftr" sz="quarter" idx="11"/>
          </p:nvPr>
        </p:nvSpPr>
        <p:spPr>
          <a:noFill/>
        </p:spPr>
        <p:txBody>
          <a:bodyPr/>
          <a:lstStyle/>
          <a:p>
            <a:r>
              <a:rPr lang="en-US"/>
              <a:t>Dr. S. GANNOUNI &amp; Dr.  A. TOUIR</a:t>
            </a:r>
          </a:p>
        </p:txBody>
      </p:sp>
      <p:sp>
        <p:nvSpPr>
          <p:cNvPr id="19460" name="Slide Number Placeholder 5"/>
          <p:cNvSpPr>
            <a:spLocks noGrp="1"/>
          </p:cNvSpPr>
          <p:nvPr>
            <p:ph type="sldNum" sz="quarter" idx="12"/>
          </p:nvPr>
        </p:nvSpPr>
        <p:spPr>
          <a:noFill/>
        </p:spPr>
        <p:txBody>
          <a:bodyPr/>
          <a:lstStyle/>
          <a:p>
            <a:r>
              <a:rPr lang="en-US"/>
              <a:t>Page </a:t>
            </a:r>
            <a:fld id="{F63BF658-F34B-49EA-A839-66DD814ACFEE}" type="slidenum">
              <a:rPr lang="en-US"/>
              <a:pPr/>
              <a:t>4</a:t>
            </a:fld>
            <a:endParaRPr lang="en-US"/>
          </a:p>
        </p:txBody>
      </p:sp>
      <p:grpSp>
        <p:nvGrpSpPr>
          <p:cNvPr id="2" name="Group 3"/>
          <p:cNvGrpSpPr>
            <a:grpSpLocks/>
          </p:cNvGrpSpPr>
          <p:nvPr/>
        </p:nvGrpSpPr>
        <p:grpSpPr bwMode="auto">
          <a:xfrm>
            <a:off x="1228725" y="2452688"/>
            <a:ext cx="6619875" cy="936625"/>
            <a:chOff x="246" y="802"/>
            <a:chExt cx="5514" cy="912"/>
          </a:xfrm>
        </p:grpSpPr>
        <p:sp>
          <p:nvSpPr>
            <p:cNvPr id="138244" name="Rectangle 4"/>
            <p:cNvSpPr>
              <a:spLocks noChangeArrowheads="1"/>
            </p:cNvSpPr>
            <p:nvPr/>
          </p:nvSpPr>
          <p:spPr bwMode="auto">
            <a:xfrm>
              <a:off x="246" y="802"/>
              <a:ext cx="5375" cy="91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19471" name="Rectangle 5"/>
            <p:cNvSpPr>
              <a:spLocks noChangeArrowheads="1"/>
            </p:cNvSpPr>
            <p:nvPr/>
          </p:nvSpPr>
          <p:spPr bwMode="auto">
            <a:xfrm>
              <a:off x="303" y="918"/>
              <a:ext cx="5457" cy="357"/>
            </a:xfrm>
            <a:prstGeom prst="rect">
              <a:avLst/>
            </a:prstGeom>
            <a:noFill/>
            <a:ln w="9525">
              <a:noFill/>
              <a:miter lim="800000"/>
              <a:headEnd/>
              <a:tailEnd/>
            </a:ln>
          </p:spPr>
          <p:txBody>
            <a:bodyPr>
              <a:spAutoFit/>
            </a:bodyPr>
            <a:lstStyle/>
            <a:p>
              <a:pPr marL="114300" lvl="1">
                <a:spcBef>
                  <a:spcPct val="50000"/>
                </a:spcBef>
                <a:buClr>
                  <a:schemeClr val="tx2"/>
                </a:buClr>
                <a:buSzPct val="80000"/>
                <a:tabLst>
                  <a:tab pos="2289175" algn="l"/>
                </a:tabLst>
              </a:pPr>
              <a:r>
                <a:rPr lang="en-US">
                  <a:latin typeface="Courier New" pitchFamily="49" charset="0"/>
                  <a:ea typeface="ＭＳ Ｐゴシック" pitchFamily="34" charset="-128"/>
                </a:rPr>
                <a:t>&lt;modifiers&gt;  &lt;data type&gt; &lt;attribute name&gt; ;</a:t>
              </a:r>
              <a:endParaRPr lang="en-US">
                <a:solidFill>
                  <a:srgbClr val="990033"/>
                </a:solidFill>
                <a:latin typeface="Courier New" pitchFamily="49" charset="0"/>
                <a:ea typeface="ＭＳ Ｐゴシック" pitchFamily="34" charset="-128"/>
              </a:endParaRPr>
            </a:p>
          </p:txBody>
        </p:sp>
      </p:grpSp>
      <p:sp>
        <p:nvSpPr>
          <p:cNvPr id="19463" name="Rectangle 6"/>
          <p:cNvSpPr>
            <a:spLocks noChangeArrowheads="1"/>
          </p:cNvSpPr>
          <p:nvPr/>
        </p:nvSpPr>
        <p:spPr bwMode="auto">
          <a:xfrm>
            <a:off x="1762125" y="4738688"/>
            <a:ext cx="5638800" cy="366712"/>
          </a:xfrm>
          <a:prstGeom prst="rect">
            <a:avLst/>
          </a:prstGeom>
          <a:noFill/>
          <a:ln w="9525">
            <a:noFill/>
            <a:miter lim="800000"/>
            <a:headEnd/>
            <a:tailEnd/>
          </a:ln>
        </p:spPr>
        <p:txBody>
          <a:bodyPr>
            <a:spAutoFit/>
          </a:bodyPr>
          <a:lstStyle/>
          <a:p>
            <a:pPr lvl="1">
              <a:spcBef>
                <a:spcPct val="50000"/>
              </a:spcBef>
              <a:buClr>
                <a:schemeClr val="tx2"/>
              </a:buClr>
              <a:buSzPct val="80000"/>
            </a:pPr>
            <a:r>
              <a:rPr lang="en-US">
                <a:solidFill>
                  <a:schemeClr val="accent2"/>
                </a:solidFill>
                <a:latin typeface="Courier New" pitchFamily="49" charset="0"/>
                <a:ea typeface="ＭＳ Ｐゴシック" pitchFamily="34" charset="-128"/>
              </a:rPr>
              <a:t>public     </a:t>
            </a:r>
            <a:r>
              <a:rPr lang="en-US">
                <a:latin typeface="Courier New" pitchFamily="49" charset="0"/>
                <a:ea typeface="ＭＳ Ｐゴシック" pitchFamily="34" charset="-128"/>
              </a:rPr>
              <a:t>String    studentName ;</a:t>
            </a:r>
            <a:endParaRPr lang="en-US">
              <a:solidFill>
                <a:srgbClr val="A50021"/>
              </a:solidFill>
              <a:latin typeface="Courier New" pitchFamily="49" charset="0"/>
              <a:ea typeface="ＭＳ Ｐゴシック" pitchFamily="34" charset="-128"/>
            </a:endParaRPr>
          </a:p>
        </p:txBody>
      </p:sp>
      <p:sp>
        <p:nvSpPr>
          <p:cNvPr id="19464" name="Line 7"/>
          <p:cNvSpPr>
            <a:spLocks noChangeShapeType="1"/>
          </p:cNvSpPr>
          <p:nvPr/>
        </p:nvSpPr>
        <p:spPr bwMode="auto">
          <a:xfrm flipV="1">
            <a:off x="2752725" y="3948113"/>
            <a:ext cx="0" cy="673100"/>
          </a:xfrm>
          <a:prstGeom prst="line">
            <a:avLst/>
          </a:prstGeom>
          <a:noFill/>
          <a:ln w="28575">
            <a:solidFill>
              <a:schemeClr val="tx1"/>
            </a:solidFill>
            <a:miter lim="800000"/>
            <a:headEnd type="triangle" w="med" len="lg"/>
            <a:tailEnd/>
          </a:ln>
        </p:spPr>
        <p:txBody>
          <a:bodyPr wrap="none" anchor="ctr"/>
          <a:lstStyle/>
          <a:p>
            <a:endParaRPr lang="en-US"/>
          </a:p>
        </p:txBody>
      </p:sp>
      <p:sp>
        <p:nvSpPr>
          <p:cNvPr id="19465" name="Line 8"/>
          <p:cNvSpPr>
            <a:spLocks noChangeShapeType="1"/>
          </p:cNvSpPr>
          <p:nvPr/>
        </p:nvSpPr>
        <p:spPr bwMode="auto">
          <a:xfrm flipV="1">
            <a:off x="4332288" y="3948113"/>
            <a:ext cx="0" cy="673100"/>
          </a:xfrm>
          <a:prstGeom prst="line">
            <a:avLst/>
          </a:prstGeom>
          <a:noFill/>
          <a:ln w="28575">
            <a:solidFill>
              <a:schemeClr val="tx1"/>
            </a:solidFill>
            <a:miter lim="800000"/>
            <a:headEnd type="triangle" w="med" len="lg"/>
            <a:tailEnd/>
          </a:ln>
        </p:spPr>
        <p:txBody>
          <a:bodyPr wrap="none" anchor="ctr"/>
          <a:lstStyle/>
          <a:p>
            <a:endParaRPr lang="en-US"/>
          </a:p>
        </p:txBody>
      </p:sp>
      <p:sp>
        <p:nvSpPr>
          <p:cNvPr id="19466" name="Line 9"/>
          <p:cNvSpPr>
            <a:spLocks noChangeShapeType="1"/>
          </p:cNvSpPr>
          <p:nvPr/>
        </p:nvSpPr>
        <p:spPr bwMode="auto">
          <a:xfrm flipV="1">
            <a:off x="6067425" y="3948113"/>
            <a:ext cx="0" cy="673100"/>
          </a:xfrm>
          <a:prstGeom prst="line">
            <a:avLst/>
          </a:prstGeom>
          <a:noFill/>
          <a:ln w="28575">
            <a:solidFill>
              <a:schemeClr val="tx1"/>
            </a:solidFill>
            <a:miter lim="800000"/>
            <a:headEnd type="triangle" w="med" len="lg"/>
            <a:tailEnd/>
          </a:ln>
        </p:spPr>
        <p:txBody>
          <a:bodyPr wrap="none" anchor="ctr"/>
          <a:lstStyle/>
          <a:p>
            <a:endParaRPr lang="en-US"/>
          </a:p>
        </p:txBody>
      </p:sp>
      <p:sp>
        <p:nvSpPr>
          <p:cNvPr id="138250" name="AutoShape 10"/>
          <p:cNvSpPr>
            <a:spLocks noChangeArrowheads="1"/>
          </p:cNvSpPr>
          <p:nvPr/>
        </p:nvSpPr>
        <p:spPr bwMode="auto">
          <a:xfrm>
            <a:off x="2130425" y="3595688"/>
            <a:ext cx="1155700" cy="3540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defRPr/>
            </a:pPr>
            <a:r>
              <a:rPr lang="en-US" altLang="ja-JP" sz="1600" b="1">
                <a:solidFill>
                  <a:srgbClr val="000000"/>
                </a:solidFill>
                <a:latin typeface="Arial" charset="0"/>
                <a:ea typeface="ＭＳ Ｐゴシック" pitchFamily="34" charset="-128"/>
              </a:rPr>
              <a:t>Modifiers</a:t>
            </a:r>
          </a:p>
        </p:txBody>
      </p:sp>
      <p:sp>
        <p:nvSpPr>
          <p:cNvPr id="138251" name="AutoShape 11"/>
          <p:cNvSpPr>
            <a:spLocks noChangeArrowheads="1"/>
          </p:cNvSpPr>
          <p:nvPr/>
        </p:nvSpPr>
        <p:spPr bwMode="auto">
          <a:xfrm>
            <a:off x="3667125" y="3595688"/>
            <a:ext cx="1524000" cy="3540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defRPr/>
            </a:pPr>
            <a:r>
              <a:rPr lang="en-US" altLang="ja-JP" sz="1600" b="1">
                <a:solidFill>
                  <a:srgbClr val="000000"/>
                </a:solidFill>
                <a:latin typeface="Arial" charset="0"/>
                <a:ea typeface="ＭＳ Ｐゴシック" pitchFamily="34" charset="-128"/>
              </a:rPr>
              <a:t>Data Type</a:t>
            </a:r>
          </a:p>
        </p:txBody>
      </p:sp>
      <p:sp>
        <p:nvSpPr>
          <p:cNvPr id="138252" name="AutoShape 12"/>
          <p:cNvSpPr>
            <a:spLocks noChangeArrowheads="1"/>
          </p:cNvSpPr>
          <p:nvPr/>
        </p:nvSpPr>
        <p:spPr bwMode="auto">
          <a:xfrm>
            <a:off x="5343525" y="3595688"/>
            <a:ext cx="1625600" cy="3540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lgn="ctr">
              <a:defRPr/>
            </a:pPr>
            <a:r>
              <a:rPr lang="en-US" altLang="ja-JP" sz="1600" b="1">
                <a:solidFill>
                  <a:srgbClr val="000000"/>
                </a:solidFill>
                <a:latin typeface="Arial" charset="0"/>
                <a:ea typeface="ＭＳ Ｐゴシック" pitchFamily="34" charset="-128"/>
              </a:rPr>
              <a:t>Name</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normAutofit fontScale="90000"/>
          </a:bodyPr>
          <a:lstStyle/>
          <a:p>
            <a:r>
              <a:rPr lang="en-US" sz="4000"/>
              <a:t>Programming Example: Largest Number</a:t>
            </a:r>
          </a:p>
        </p:txBody>
      </p:sp>
      <p:sp>
        <p:nvSpPr>
          <p:cNvPr id="6" name="Slide Number Placeholder 5"/>
          <p:cNvSpPr>
            <a:spLocks noGrp="1"/>
          </p:cNvSpPr>
          <p:nvPr>
            <p:ph type="sldNum" sz="quarter" idx="12"/>
          </p:nvPr>
        </p:nvSpPr>
        <p:spPr/>
        <p:txBody>
          <a:bodyPr/>
          <a:lstStyle/>
          <a:p>
            <a:fld id="{0DEB7A50-0DEC-41F4-8E6A-70EA364A8934}" type="slidenum">
              <a:rPr lang="en-US"/>
              <a:pPr/>
              <a:t>40</a:t>
            </a:fld>
            <a:endParaRPr lang="en-US"/>
          </a:p>
        </p:txBody>
      </p:sp>
      <p:sp>
        <p:nvSpPr>
          <p:cNvPr id="56323" name="Rectangle 3"/>
          <p:cNvSpPr>
            <a:spLocks noGrp="1" noChangeArrowheads="1"/>
          </p:cNvSpPr>
          <p:nvPr>
            <p:ph sz="quarter" idx="1"/>
          </p:nvPr>
        </p:nvSpPr>
        <p:spPr/>
        <p:txBody>
          <a:bodyPr/>
          <a:lstStyle/>
          <a:p>
            <a:pPr>
              <a:lnSpc>
                <a:spcPct val="90000"/>
              </a:lnSpc>
            </a:pPr>
            <a:r>
              <a:rPr lang="en-US"/>
              <a:t>Input: set of 10 numbers</a:t>
            </a:r>
          </a:p>
          <a:p>
            <a:pPr>
              <a:lnSpc>
                <a:spcPct val="90000"/>
              </a:lnSpc>
            </a:pPr>
            <a:r>
              <a:rPr lang="en-US"/>
              <a:t>Output: largest of 10 numbers</a:t>
            </a:r>
          </a:p>
          <a:p>
            <a:pPr>
              <a:lnSpc>
                <a:spcPct val="90000"/>
              </a:lnSpc>
            </a:pPr>
            <a:r>
              <a:rPr lang="en-US"/>
              <a:t>Solution</a:t>
            </a:r>
          </a:p>
          <a:p>
            <a:pPr lvl="1">
              <a:lnSpc>
                <a:spcPct val="90000"/>
              </a:lnSpc>
            </a:pPr>
            <a:r>
              <a:rPr lang="en-US"/>
              <a:t>Get numbers one at a time</a:t>
            </a:r>
          </a:p>
          <a:p>
            <a:pPr lvl="1">
              <a:lnSpc>
                <a:spcPct val="90000"/>
              </a:lnSpc>
            </a:pPr>
            <a:r>
              <a:rPr lang="en-US"/>
              <a:t>Method largest number: returns the larger of two numbers</a:t>
            </a:r>
          </a:p>
          <a:p>
            <a:pPr lvl="1">
              <a:lnSpc>
                <a:spcPct val="90000"/>
              </a:lnSpc>
            </a:pPr>
            <a:r>
              <a:rPr lang="en-US"/>
              <a:t>For loop: calls method largest number on each number received and compares to current largest number</a:t>
            </a:r>
          </a:p>
          <a:p>
            <a:pPr>
              <a:lnSpc>
                <a:spcPct val="90000"/>
              </a:lnSpc>
            </a:pPr>
            <a:endParaRPr lang="en-US"/>
          </a:p>
        </p:txBody>
      </p:sp>
      <p:sp>
        <p:nvSpPr>
          <p:cNvPr id="56324" name="Shape 3"/>
          <p:cNvSpPr txBox="1">
            <a:spLocks noGrp="1"/>
          </p:cNvSpPr>
          <p:nvPr/>
        </p:nvSpPr>
        <p:spPr bwMode="auto">
          <a:xfrm>
            <a:off x="1116013" y="6165850"/>
            <a:ext cx="5334000" cy="457200"/>
          </a:xfrm>
          <a:prstGeom prst="rect">
            <a:avLst/>
          </a:prstGeom>
          <a:noFill/>
          <a:ln w="9525" algn="ctr">
            <a:noFill/>
            <a:miter lim="800000"/>
            <a:headEnd/>
            <a:tailEnd/>
          </a:ln>
        </p:spPr>
        <p:txBody>
          <a:bodyPr/>
          <a:lstStyle/>
          <a:p>
            <a:r>
              <a:rPr lang="en-US" sz="1400">
                <a:latin typeface="Times New Roman" pitchFamily="18" charset="0"/>
              </a:rPr>
              <a:t>Java Programming: From Problem Analysis to Program Design, 4e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395288" y="0"/>
            <a:ext cx="8229600" cy="1143000"/>
          </a:xfrm>
        </p:spPr>
        <p:txBody>
          <a:bodyPr/>
          <a:lstStyle/>
          <a:p>
            <a:r>
              <a:rPr lang="en-US"/>
              <a:t>Solution: Largest Number</a:t>
            </a:r>
          </a:p>
        </p:txBody>
      </p:sp>
      <p:sp>
        <p:nvSpPr>
          <p:cNvPr id="6" name="Slide Number Placeholder 5"/>
          <p:cNvSpPr>
            <a:spLocks noGrp="1"/>
          </p:cNvSpPr>
          <p:nvPr>
            <p:ph type="sldNum" sz="quarter" idx="12"/>
          </p:nvPr>
        </p:nvSpPr>
        <p:spPr/>
        <p:txBody>
          <a:bodyPr/>
          <a:lstStyle/>
          <a:p>
            <a:fld id="{AD5012BE-0739-4D0F-BE56-ECB6F8C960B5}" type="slidenum">
              <a:rPr lang="en-US"/>
              <a:pPr/>
              <a:t>41</a:t>
            </a:fld>
            <a:endParaRPr lang="en-US"/>
          </a:p>
        </p:txBody>
      </p:sp>
      <p:sp>
        <p:nvSpPr>
          <p:cNvPr id="55299" name="Rectangle 3"/>
          <p:cNvSpPr>
            <a:spLocks noGrp="1" noChangeArrowheads="1"/>
          </p:cNvSpPr>
          <p:nvPr>
            <p:ph sz="quarter" idx="1"/>
          </p:nvPr>
        </p:nvSpPr>
        <p:spPr>
          <a:xfrm>
            <a:off x="395536" y="1484784"/>
            <a:ext cx="8424614" cy="4898554"/>
          </a:xfrm>
        </p:spPr>
        <p:txBody>
          <a:bodyPr>
            <a:normAutofit fontScale="92500" lnSpcReduction="10000"/>
          </a:bodyPr>
          <a:lstStyle/>
          <a:p>
            <a:pPr>
              <a:lnSpc>
                <a:spcPct val="80000"/>
              </a:lnSpc>
              <a:buFontTx/>
              <a:buNone/>
            </a:pPr>
            <a:r>
              <a:rPr lang="en-US" sz="1600" dirty="0">
                <a:solidFill>
                  <a:srgbClr val="0033CC"/>
                </a:solidFill>
              </a:rPr>
              <a:t>public static double</a:t>
            </a:r>
            <a:r>
              <a:rPr lang="en-US" sz="1600" b="1" dirty="0">
                <a:solidFill>
                  <a:srgbClr val="000000"/>
                </a:solidFill>
              </a:rPr>
              <a:t> </a:t>
            </a:r>
            <a:r>
              <a:rPr lang="en-US" sz="1600" dirty="0">
                <a:solidFill>
                  <a:srgbClr val="000000"/>
                </a:solidFill>
              </a:rPr>
              <a:t>larger (</a:t>
            </a:r>
            <a:r>
              <a:rPr lang="en-US" sz="1600" dirty="0">
                <a:solidFill>
                  <a:srgbClr val="0033CC"/>
                </a:solidFill>
              </a:rPr>
              <a:t>double</a:t>
            </a:r>
            <a:r>
              <a:rPr lang="en-US" sz="1600" b="1" dirty="0">
                <a:solidFill>
                  <a:srgbClr val="000000"/>
                </a:solidFill>
              </a:rPr>
              <a:t> </a:t>
            </a:r>
            <a:r>
              <a:rPr lang="en-US" sz="1600" dirty="0">
                <a:solidFill>
                  <a:srgbClr val="000000"/>
                </a:solidFill>
              </a:rPr>
              <a:t>x, </a:t>
            </a:r>
            <a:r>
              <a:rPr lang="en-US" sz="1600" dirty="0">
                <a:solidFill>
                  <a:srgbClr val="0033CC"/>
                </a:solidFill>
              </a:rPr>
              <a:t>double</a:t>
            </a:r>
            <a:r>
              <a:rPr lang="en-US" sz="1600" b="1" dirty="0">
                <a:solidFill>
                  <a:srgbClr val="000000"/>
                </a:solidFill>
              </a:rPr>
              <a:t> </a:t>
            </a:r>
            <a:r>
              <a:rPr lang="en-US" sz="1600" dirty="0">
                <a:solidFill>
                  <a:srgbClr val="000000"/>
                </a:solidFill>
              </a:rPr>
              <a:t>y) {</a:t>
            </a:r>
          </a:p>
          <a:p>
            <a:pPr>
              <a:lnSpc>
                <a:spcPct val="80000"/>
              </a:lnSpc>
              <a:buFontTx/>
              <a:buNone/>
            </a:pPr>
            <a:r>
              <a:rPr lang="en-US" sz="1600" b="1" dirty="0">
                <a:solidFill>
                  <a:srgbClr val="000000"/>
                </a:solidFill>
              </a:rPr>
              <a:t>    </a:t>
            </a:r>
            <a:r>
              <a:rPr lang="en-US" sz="1600" dirty="0">
                <a:solidFill>
                  <a:srgbClr val="0033CC"/>
                </a:solidFill>
              </a:rPr>
              <a:t>if</a:t>
            </a:r>
            <a:r>
              <a:rPr lang="en-US" sz="1600" b="1" dirty="0">
                <a:solidFill>
                  <a:srgbClr val="0099FF"/>
                </a:solidFill>
              </a:rPr>
              <a:t> </a:t>
            </a:r>
            <a:r>
              <a:rPr lang="en-US" sz="1600" dirty="0">
                <a:solidFill>
                  <a:srgbClr val="000000"/>
                </a:solidFill>
              </a:rPr>
              <a:t>(x &gt;= y)</a:t>
            </a:r>
          </a:p>
          <a:p>
            <a:pPr>
              <a:lnSpc>
                <a:spcPct val="80000"/>
              </a:lnSpc>
              <a:buFontTx/>
              <a:buNone/>
            </a:pPr>
            <a:r>
              <a:rPr lang="en-US" sz="1600" b="1" dirty="0">
                <a:solidFill>
                  <a:srgbClr val="0099FF"/>
                </a:solidFill>
              </a:rPr>
              <a:t>        </a:t>
            </a:r>
            <a:r>
              <a:rPr lang="en-US" sz="1600" dirty="0">
                <a:solidFill>
                  <a:srgbClr val="0033CC"/>
                </a:solidFill>
              </a:rPr>
              <a:t>return</a:t>
            </a:r>
            <a:r>
              <a:rPr lang="en-US" sz="1600" b="1" dirty="0">
                <a:solidFill>
                  <a:srgbClr val="000000"/>
                </a:solidFill>
              </a:rPr>
              <a:t> </a:t>
            </a:r>
            <a:r>
              <a:rPr lang="en-US" sz="1600" dirty="0">
                <a:solidFill>
                  <a:srgbClr val="000000"/>
                </a:solidFill>
              </a:rPr>
              <a:t>x;</a:t>
            </a:r>
          </a:p>
          <a:p>
            <a:pPr>
              <a:lnSpc>
                <a:spcPct val="80000"/>
              </a:lnSpc>
              <a:buFontTx/>
              <a:buNone/>
            </a:pPr>
            <a:r>
              <a:rPr lang="en-US" sz="1600" b="1" dirty="0">
                <a:solidFill>
                  <a:srgbClr val="000000"/>
                </a:solidFill>
              </a:rPr>
              <a:t>    </a:t>
            </a:r>
            <a:r>
              <a:rPr lang="en-US" sz="1600" dirty="0">
                <a:solidFill>
                  <a:srgbClr val="0033CC"/>
                </a:solidFill>
              </a:rPr>
              <a:t>else</a:t>
            </a:r>
          </a:p>
          <a:p>
            <a:pPr>
              <a:lnSpc>
                <a:spcPct val="80000"/>
              </a:lnSpc>
              <a:buFontTx/>
              <a:buNone/>
            </a:pPr>
            <a:r>
              <a:rPr lang="en-US" sz="1600" b="1" dirty="0">
                <a:solidFill>
                  <a:srgbClr val="0099FF"/>
                </a:solidFill>
              </a:rPr>
              <a:t>        </a:t>
            </a:r>
            <a:r>
              <a:rPr lang="en-US" sz="1600" dirty="0">
                <a:solidFill>
                  <a:srgbClr val="0033CC"/>
                </a:solidFill>
              </a:rPr>
              <a:t>return</a:t>
            </a:r>
            <a:r>
              <a:rPr lang="en-US" sz="1600" b="1" dirty="0">
                <a:solidFill>
                  <a:srgbClr val="000000"/>
                </a:solidFill>
              </a:rPr>
              <a:t> </a:t>
            </a:r>
            <a:r>
              <a:rPr lang="en-US" sz="1600" dirty="0">
                <a:solidFill>
                  <a:srgbClr val="000000"/>
                </a:solidFill>
              </a:rPr>
              <a:t>y;</a:t>
            </a:r>
          </a:p>
          <a:p>
            <a:pPr>
              <a:lnSpc>
                <a:spcPct val="80000"/>
              </a:lnSpc>
              <a:buFontTx/>
              <a:buNone/>
            </a:pPr>
            <a:r>
              <a:rPr lang="en-US" sz="1600" dirty="0">
                <a:solidFill>
                  <a:srgbClr val="000000"/>
                </a:solidFill>
              </a:rPr>
              <a:t>}</a:t>
            </a:r>
            <a:endParaRPr lang="en-US" sz="1600" dirty="0"/>
          </a:p>
          <a:p>
            <a:pPr>
              <a:lnSpc>
                <a:spcPct val="80000"/>
              </a:lnSpc>
              <a:buFontTx/>
              <a:buNone/>
            </a:pPr>
            <a:r>
              <a:rPr lang="en-US" sz="1600" dirty="0">
                <a:solidFill>
                  <a:srgbClr val="0033CC"/>
                </a:solidFill>
              </a:rPr>
              <a:t>public static void</a:t>
            </a:r>
            <a:r>
              <a:rPr lang="en-US" sz="1600" dirty="0"/>
              <a:t> main(String[] </a:t>
            </a:r>
            <a:r>
              <a:rPr lang="en-US" sz="1600" dirty="0" err="1"/>
              <a:t>args</a:t>
            </a:r>
            <a:r>
              <a:rPr lang="en-US" sz="1600" dirty="0"/>
              <a:t>)</a:t>
            </a:r>
          </a:p>
          <a:p>
            <a:pPr>
              <a:lnSpc>
                <a:spcPct val="80000"/>
              </a:lnSpc>
              <a:buFontTx/>
              <a:buNone/>
            </a:pPr>
            <a:r>
              <a:rPr lang="en-US" sz="1600" dirty="0"/>
              <a:t>{</a:t>
            </a:r>
          </a:p>
          <a:p>
            <a:pPr>
              <a:lnSpc>
                <a:spcPct val="80000"/>
              </a:lnSpc>
              <a:buFontTx/>
              <a:buNone/>
            </a:pPr>
            <a:r>
              <a:rPr lang="en-US" sz="1600" dirty="0"/>
              <a:t>    </a:t>
            </a:r>
            <a:r>
              <a:rPr lang="en-US" sz="1600" dirty="0">
                <a:solidFill>
                  <a:srgbClr val="0033CC"/>
                </a:solidFill>
              </a:rPr>
              <a:t>double</a:t>
            </a:r>
            <a:r>
              <a:rPr lang="en-US" sz="1600" dirty="0"/>
              <a:t> num;</a:t>
            </a:r>
          </a:p>
          <a:p>
            <a:pPr>
              <a:lnSpc>
                <a:spcPct val="80000"/>
              </a:lnSpc>
              <a:buFontTx/>
              <a:buNone/>
            </a:pPr>
            <a:r>
              <a:rPr lang="en-US" sz="1600" dirty="0"/>
              <a:t>    </a:t>
            </a:r>
            <a:r>
              <a:rPr lang="en-US" sz="1600" dirty="0">
                <a:solidFill>
                  <a:srgbClr val="0033CC"/>
                </a:solidFill>
              </a:rPr>
              <a:t>double</a:t>
            </a:r>
            <a:r>
              <a:rPr lang="en-US" sz="1600" dirty="0"/>
              <a:t> max; </a:t>
            </a:r>
          </a:p>
          <a:p>
            <a:pPr>
              <a:lnSpc>
                <a:spcPct val="80000"/>
              </a:lnSpc>
              <a:buFontTx/>
              <a:buNone/>
            </a:pPr>
            <a:r>
              <a:rPr lang="en-US" sz="1600" dirty="0"/>
              <a:t>    </a:t>
            </a:r>
            <a:r>
              <a:rPr lang="en-US" sz="1600" dirty="0" err="1">
                <a:solidFill>
                  <a:srgbClr val="0033CC"/>
                </a:solidFill>
              </a:rPr>
              <a:t>int</a:t>
            </a:r>
            <a:r>
              <a:rPr lang="en-US" sz="1600" dirty="0"/>
              <a:t> count;</a:t>
            </a:r>
          </a:p>
          <a:p>
            <a:pPr>
              <a:lnSpc>
                <a:spcPct val="80000"/>
              </a:lnSpc>
              <a:buFontTx/>
              <a:buNone/>
            </a:pPr>
            <a:r>
              <a:rPr lang="en-US" sz="1600" dirty="0"/>
              <a:t>    </a:t>
            </a:r>
            <a:r>
              <a:rPr lang="en-US" sz="1600" dirty="0" err="1"/>
              <a:t>System.out.println</a:t>
            </a:r>
            <a:r>
              <a:rPr lang="en-US" sz="1600" dirty="0"/>
              <a:t>("Enter 10 numbers.");</a:t>
            </a:r>
          </a:p>
          <a:p>
            <a:pPr>
              <a:lnSpc>
                <a:spcPct val="80000"/>
              </a:lnSpc>
              <a:buFontTx/>
              <a:buNone/>
            </a:pPr>
            <a:r>
              <a:rPr lang="en-US" sz="1600" dirty="0"/>
              <a:t>    num = </a:t>
            </a:r>
            <a:r>
              <a:rPr lang="en-US" sz="1600" dirty="0" err="1"/>
              <a:t>console.nextDouble</a:t>
            </a:r>
            <a:r>
              <a:rPr lang="en-US" sz="1600" dirty="0"/>
              <a:t>(); </a:t>
            </a:r>
          </a:p>
          <a:p>
            <a:pPr>
              <a:lnSpc>
                <a:spcPct val="80000"/>
              </a:lnSpc>
              <a:buFontTx/>
              <a:buNone/>
            </a:pPr>
            <a:r>
              <a:rPr lang="en-US" sz="1600" dirty="0"/>
              <a:t>    max = num;    </a:t>
            </a:r>
          </a:p>
          <a:p>
            <a:pPr>
              <a:lnSpc>
                <a:spcPct val="80000"/>
              </a:lnSpc>
              <a:buFontTx/>
              <a:buNone/>
            </a:pPr>
            <a:r>
              <a:rPr lang="en-US" sz="1600" dirty="0"/>
              <a:t>    </a:t>
            </a:r>
            <a:r>
              <a:rPr lang="en-US" sz="1600" dirty="0">
                <a:solidFill>
                  <a:srgbClr val="0033CC"/>
                </a:solidFill>
              </a:rPr>
              <a:t>for</a:t>
            </a:r>
            <a:r>
              <a:rPr lang="en-US" sz="1600" dirty="0"/>
              <a:t> (count = 1; count &lt; 10; count++) </a:t>
            </a:r>
          </a:p>
          <a:p>
            <a:pPr>
              <a:lnSpc>
                <a:spcPct val="80000"/>
              </a:lnSpc>
              <a:buFontTx/>
              <a:buNone/>
            </a:pPr>
            <a:r>
              <a:rPr lang="en-US" sz="1600" dirty="0"/>
              <a:t>    {</a:t>
            </a:r>
          </a:p>
          <a:p>
            <a:pPr>
              <a:lnSpc>
                <a:spcPct val="80000"/>
              </a:lnSpc>
              <a:buFontTx/>
              <a:buNone/>
            </a:pPr>
            <a:r>
              <a:rPr lang="en-US" sz="1600" dirty="0"/>
              <a:t>        num = </a:t>
            </a:r>
            <a:r>
              <a:rPr lang="en-US" sz="1600" dirty="0" err="1"/>
              <a:t>console.nextDouble</a:t>
            </a:r>
            <a:r>
              <a:rPr lang="en-US" sz="1600" dirty="0"/>
              <a:t>();  </a:t>
            </a:r>
          </a:p>
          <a:p>
            <a:pPr>
              <a:lnSpc>
                <a:spcPct val="80000"/>
              </a:lnSpc>
              <a:buFontTx/>
              <a:buNone/>
            </a:pPr>
            <a:r>
              <a:rPr lang="en-US" sz="1600" dirty="0"/>
              <a:t>        max = larger(max, num);  </a:t>
            </a:r>
          </a:p>
          <a:p>
            <a:pPr>
              <a:lnSpc>
                <a:spcPct val="80000"/>
              </a:lnSpc>
              <a:buFontTx/>
              <a:buNone/>
            </a:pPr>
            <a:r>
              <a:rPr lang="en-US" sz="1600" dirty="0"/>
              <a:t>    }</a:t>
            </a:r>
          </a:p>
          <a:p>
            <a:pPr>
              <a:lnSpc>
                <a:spcPct val="80000"/>
              </a:lnSpc>
              <a:buFontTx/>
              <a:buNone/>
            </a:pPr>
            <a:r>
              <a:rPr lang="en-US" sz="1600" dirty="0"/>
              <a:t>    </a:t>
            </a:r>
            <a:r>
              <a:rPr lang="en-US" sz="1600" dirty="0" err="1"/>
              <a:t>System.out.println</a:t>
            </a:r>
            <a:r>
              <a:rPr lang="en-US" sz="1600" dirty="0"/>
              <a:t>("The largest number is " + max);   </a:t>
            </a:r>
          </a:p>
          <a:p>
            <a:pPr>
              <a:lnSpc>
                <a:spcPct val="80000"/>
              </a:lnSpc>
              <a:buFontTx/>
              <a:buNone/>
            </a:pPr>
            <a:endParaRPr lang="en-US" sz="1600" dirty="0"/>
          </a:p>
        </p:txBody>
      </p:sp>
      <p:sp>
        <p:nvSpPr>
          <p:cNvPr id="55300" name="Shape 3"/>
          <p:cNvSpPr txBox="1">
            <a:spLocks noGrp="1"/>
          </p:cNvSpPr>
          <p:nvPr/>
        </p:nvSpPr>
        <p:spPr bwMode="auto">
          <a:xfrm>
            <a:off x="685800" y="6248400"/>
            <a:ext cx="5334000" cy="457200"/>
          </a:xfrm>
          <a:prstGeom prst="rect">
            <a:avLst/>
          </a:prstGeom>
          <a:noFill/>
          <a:ln w="9525" algn="ctr">
            <a:noFill/>
            <a:miter lim="800000"/>
            <a:headEnd/>
            <a:tailEnd/>
          </a:ln>
        </p:spPr>
        <p:txBody>
          <a:bodyPr/>
          <a:lstStyle/>
          <a:p>
            <a:r>
              <a:rPr lang="en-US" sz="1400">
                <a:latin typeface="Times New Roman" pitchFamily="18" charset="0"/>
              </a:rPr>
              <a:t>Java Programming: From Problem Analysis to Program Design, 4e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fld id="{19D93F9A-3867-4A65-B20A-9E432CDED8A1}" type="slidenum">
              <a:rPr lang="en-US"/>
              <a:pPr/>
              <a:t>42</a:t>
            </a:fld>
            <a:endParaRPr lang="en-US"/>
          </a:p>
        </p:txBody>
      </p:sp>
      <p:sp>
        <p:nvSpPr>
          <p:cNvPr id="86019" name="Shape 191489"/>
          <p:cNvSpPr>
            <a:spLocks noGrp="1" noChangeArrowheads="1"/>
          </p:cNvSpPr>
          <p:nvPr>
            <p:ph type="title" idx="4294967295"/>
          </p:nvPr>
        </p:nvSpPr>
        <p:spPr>
          <a:xfrm>
            <a:off x="0" y="304800"/>
            <a:ext cx="7772400" cy="1143000"/>
          </a:xfrm>
        </p:spPr>
        <p:txBody>
          <a:bodyPr/>
          <a:lstStyle/>
          <a:p>
            <a:r>
              <a:rPr lang="en-US"/>
              <a:t>Sample Run: Largest Number</a:t>
            </a:r>
          </a:p>
        </p:txBody>
      </p:sp>
      <p:sp>
        <p:nvSpPr>
          <p:cNvPr id="86018" name="Shape 4"/>
          <p:cNvSpPr txBox="1">
            <a:spLocks noGrp="1"/>
          </p:cNvSpPr>
          <p:nvPr/>
        </p:nvSpPr>
        <p:spPr bwMode="auto">
          <a:xfrm>
            <a:off x="685800" y="6248400"/>
            <a:ext cx="5334000" cy="457200"/>
          </a:xfrm>
          <a:prstGeom prst="rect">
            <a:avLst/>
          </a:prstGeom>
          <a:noFill/>
          <a:ln w="9525" algn="ctr">
            <a:noFill/>
            <a:miter lim="800000"/>
            <a:headEnd/>
            <a:tailEnd/>
          </a:ln>
        </p:spPr>
        <p:txBody>
          <a:bodyPr/>
          <a:lstStyle/>
          <a:p>
            <a:r>
              <a:rPr lang="en-US" sz="1400">
                <a:latin typeface="Times New Roman" pitchFamily="18" charset="0"/>
              </a:rPr>
              <a:t>Java Programming: From Problem Analysis to Program Design, 4e</a:t>
            </a:r>
          </a:p>
        </p:txBody>
      </p:sp>
      <p:sp>
        <p:nvSpPr>
          <p:cNvPr id="86020" name="Rectangle 191491"/>
          <p:cNvSpPr>
            <a:spLocks noChangeArrowheads="1"/>
          </p:cNvSpPr>
          <p:nvPr/>
        </p:nvSpPr>
        <p:spPr bwMode="auto">
          <a:xfrm>
            <a:off x="304800" y="2286000"/>
            <a:ext cx="7924800" cy="1919288"/>
          </a:xfrm>
          <a:prstGeom prst="rect">
            <a:avLst/>
          </a:prstGeom>
          <a:noFill/>
          <a:ln w="9525">
            <a:noFill/>
            <a:miter lim="800000"/>
            <a:headEnd/>
            <a:tailEnd/>
          </a:ln>
        </p:spPr>
        <p:txBody>
          <a:bodyPr>
            <a:spAutoFit/>
          </a:bodyPr>
          <a:lstStyle/>
          <a:p>
            <a:pPr>
              <a:buFont typeface="Arial" charset="0"/>
              <a:buChar char="•"/>
            </a:pPr>
            <a:r>
              <a:rPr lang="en-US" sz="3200">
                <a:latin typeface="Times New Roman" pitchFamily="18" charset="0"/>
              </a:rPr>
              <a:t>  Sample Run</a:t>
            </a:r>
            <a:br>
              <a:rPr lang="en-US" sz="3200">
                <a:latin typeface="Times New Roman" pitchFamily="18" charset="0"/>
              </a:rPr>
            </a:br>
            <a:endParaRPr lang="en-US" sz="1600">
              <a:latin typeface="Times New Roman" pitchFamily="18" charset="0"/>
            </a:endParaRPr>
          </a:p>
          <a:p>
            <a:r>
              <a:rPr lang="en-US" sz="2400">
                <a:latin typeface="Courier New" pitchFamily="49" charset="0"/>
              </a:rPr>
              <a:t>Enter 10 numbers:</a:t>
            </a:r>
          </a:p>
          <a:p>
            <a:r>
              <a:rPr lang="en-US" sz="2400">
                <a:latin typeface="Courier New" pitchFamily="49" charset="0"/>
              </a:rPr>
              <a:t>10.5 56.34 73.3 42 22 67 88.55 26 62 11</a:t>
            </a:r>
          </a:p>
          <a:p>
            <a:r>
              <a:rPr lang="en-US" sz="2400">
                <a:latin typeface="Courier New" pitchFamily="49" charset="0"/>
              </a:rPr>
              <a:t>The largest number is 88.55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F97C03F9-969E-4615-8453-B09202E98CE2}" type="slidenum">
              <a:rPr lang="en-US"/>
              <a:pPr/>
              <a:t>43</a:t>
            </a:fld>
            <a:endParaRPr lang="en-US"/>
          </a:p>
        </p:txBody>
      </p:sp>
      <p:sp>
        <p:nvSpPr>
          <p:cNvPr id="25602" name="Rectangle 2"/>
          <p:cNvSpPr>
            <a:spLocks noChangeArrowheads="1"/>
          </p:cNvSpPr>
          <p:nvPr/>
        </p:nvSpPr>
        <p:spPr bwMode="auto">
          <a:xfrm>
            <a:off x="1547664" y="5157192"/>
            <a:ext cx="3657600" cy="396875"/>
          </a:xfrm>
          <a:prstGeom prst="rect">
            <a:avLst/>
          </a:prstGeom>
          <a:noFill/>
          <a:ln w="9525">
            <a:noFill/>
            <a:miter lim="800000"/>
            <a:headEnd/>
            <a:tailEnd/>
          </a:ln>
          <a:effectLst/>
        </p:spPr>
        <p:txBody>
          <a:bodyPr>
            <a:spAutoFit/>
          </a:bodyPr>
          <a:lstStyle/>
          <a:p>
            <a:r>
              <a:rPr lang="en-US" sz="2000" b="1" dirty="0">
                <a:solidFill>
                  <a:srgbClr val="FF6600"/>
                </a:solidFill>
                <a:latin typeface="Comic Sans MS" pitchFamily="66" charset="0"/>
              </a:rPr>
              <a:t>Information Hiding</a:t>
            </a:r>
          </a:p>
        </p:txBody>
      </p:sp>
      <p:sp>
        <p:nvSpPr>
          <p:cNvPr id="25603" name="Rectangle 3"/>
          <p:cNvSpPr>
            <a:spLocks noChangeArrowheads="1"/>
          </p:cNvSpPr>
          <p:nvPr/>
        </p:nvSpPr>
        <p:spPr bwMode="auto">
          <a:xfrm>
            <a:off x="1216968" y="3717032"/>
            <a:ext cx="7927032" cy="1371600"/>
          </a:xfrm>
          <a:prstGeom prst="rect">
            <a:avLst/>
          </a:prstGeom>
          <a:noFill/>
          <a:ln w="9525">
            <a:noFill/>
            <a:miter lim="800000"/>
            <a:headEnd/>
            <a:tailEnd/>
          </a:ln>
          <a:effectLst/>
        </p:spPr>
        <p:txBody>
          <a:bodyPr/>
          <a:lstStyle/>
          <a:p>
            <a:pPr>
              <a:spcBef>
                <a:spcPct val="20000"/>
              </a:spcBef>
            </a:pPr>
            <a:r>
              <a:rPr lang="en-US" sz="4400" dirty="0" smtClean="0">
                <a:solidFill>
                  <a:schemeClr val="tx2"/>
                </a:solidFill>
                <a:latin typeface="Comic Sans MS" pitchFamily="66" charset="0"/>
                <a:ea typeface="ＭＳ Ｐゴシック" pitchFamily="34" charset="-128"/>
              </a:rPr>
              <a:t>Getter, Setter and Constructor</a:t>
            </a:r>
          </a:p>
          <a:p>
            <a:pPr>
              <a:spcBef>
                <a:spcPct val="20000"/>
              </a:spcBef>
            </a:pPr>
            <a:endParaRPr lang="en-US" sz="4400" dirty="0">
              <a:solidFill>
                <a:schemeClr val="tx2"/>
              </a:solidFill>
              <a:latin typeface="Comic Sans MS" pitchFamily="66" charset="0"/>
              <a:ea typeface="ＭＳ Ｐゴシック" pitchFamily="34" charset="-128"/>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503238"/>
            <a:ext cx="8229600" cy="914400"/>
          </a:xfrm>
        </p:spPr>
        <p:txBody>
          <a:bodyPr>
            <a:normAutofit fontScale="90000"/>
          </a:bodyPr>
          <a:lstStyle/>
          <a:p>
            <a:r>
              <a:rPr lang="en-US" sz="4000"/>
              <a:t>How Private Attributes could be Accessed</a:t>
            </a:r>
            <a:endParaRPr lang="en-GB" sz="4000"/>
          </a:p>
        </p:txBody>
      </p:sp>
      <p:sp>
        <p:nvSpPr>
          <p:cNvPr id="5" name="Slide Number Placeholder 5"/>
          <p:cNvSpPr>
            <a:spLocks noGrp="1"/>
          </p:cNvSpPr>
          <p:nvPr>
            <p:ph type="sldNum" sz="quarter" idx="12"/>
          </p:nvPr>
        </p:nvSpPr>
        <p:spPr/>
        <p:txBody>
          <a:bodyPr/>
          <a:lstStyle/>
          <a:p>
            <a:fld id="{9EE1ADFF-46F0-406F-A4F2-978F0C1FF644}" type="slidenum">
              <a:rPr lang="en-US"/>
              <a:pPr/>
              <a:t>44</a:t>
            </a:fld>
            <a:endParaRPr lang="en-US"/>
          </a:p>
        </p:txBody>
      </p:sp>
      <p:sp>
        <p:nvSpPr>
          <p:cNvPr id="3075" name="Rectangle 3"/>
          <p:cNvSpPr>
            <a:spLocks noGrp="1" noChangeArrowheads="1"/>
          </p:cNvSpPr>
          <p:nvPr>
            <p:ph sz="quarter" idx="1"/>
          </p:nvPr>
        </p:nvSpPr>
        <p:spPr>
          <a:xfrm>
            <a:off x="838200" y="1524000"/>
            <a:ext cx="7772400" cy="4953000"/>
          </a:xfrm>
        </p:spPr>
        <p:txBody>
          <a:bodyPr/>
          <a:lstStyle/>
          <a:p>
            <a:pPr>
              <a:lnSpc>
                <a:spcPct val="90000"/>
              </a:lnSpc>
            </a:pPr>
            <a:r>
              <a:rPr lang="en-US" dirty="0" smtClean="0"/>
              <a:t>Private attributes </a:t>
            </a:r>
            <a:r>
              <a:rPr lang="en-US" dirty="0"/>
              <a:t>are accessible from outside using </a:t>
            </a:r>
            <a:r>
              <a:rPr lang="en-US" dirty="0" err="1"/>
              <a:t>accessor</a:t>
            </a:r>
            <a:r>
              <a:rPr lang="en-US" dirty="0"/>
              <a:t> operations.</a:t>
            </a:r>
          </a:p>
          <a:p>
            <a:pPr lvl="2">
              <a:lnSpc>
                <a:spcPct val="90000"/>
              </a:lnSpc>
            </a:pPr>
            <a:r>
              <a:rPr lang="en-US" dirty="0"/>
              <a:t>Getters</a:t>
            </a:r>
          </a:p>
          <a:p>
            <a:pPr lvl="2">
              <a:lnSpc>
                <a:spcPct val="90000"/>
              </a:lnSpc>
            </a:pPr>
            <a:r>
              <a:rPr lang="en-US" dirty="0"/>
              <a:t>Setters</a:t>
            </a:r>
            <a:endParaRPr lang="en-GB"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6"/>
          <p:cNvSpPr>
            <a:spLocks noGrp="1"/>
          </p:cNvSpPr>
          <p:nvPr>
            <p:ph type="sldNum" sz="quarter" idx="12"/>
          </p:nvPr>
        </p:nvSpPr>
        <p:spPr/>
        <p:txBody>
          <a:bodyPr/>
          <a:lstStyle/>
          <a:p>
            <a:fld id="{2DC1B9CB-0380-4888-AFBB-050FEE52F0F9}" type="slidenum">
              <a:rPr lang="en-US"/>
              <a:pPr/>
              <a:t>45</a:t>
            </a:fld>
            <a:endParaRPr lang="en-US"/>
          </a:p>
        </p:txBody>
      </p:sp>
      <p:sp>
        <p:nvSpPr>
          <p:cNvPr id="4098" name="Rectangle 2"/>
          <p:cNvSpPr>
            <a:spLocks noChangeArrowheads="1"/>
          </p:cNvSpPr>
          <p:nvPr/>
        </p:nvSpPr>
        <p:spPr bwMode="auto">
          <a:xfrm>
            <a:off x="381000" y="152400"/>
            <a:ext cx="6553200" cy="1447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4099" name="Rectangle 3"/>
          <p:cNvSpPr>
            <a:spLocks noChangeArrowheads="1"/>
          </p:cNvSpPr>
          <p:nvPr/>
        </p:nvSpPr>
        <p:spPr bwMode="auto">
          <a:xfrm>
            <a:off x="609600" y="292100"/>
            <a:ext cx="5257800" cy="1620838"/>
          </a:xfrm>
          <a:prstGeom prst="rect">
            <a:avLst/>
          </a:prstGeom>
          <a:noFill/>
          <a:ln w="9525">
            <a:noFill/>
            <a:miter lim="800000"/>
            <a:headEnd/>
            <a:tailEnd/>
          </a:ln>
          <a:effectLst/>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class</a:t>
            </a:r>
            <a:r>
              <a:rPr lang="en-US" sz="1400">
                <a:solidFill>
                  <a:srgbClr val="000000"/>
                </a:solidFill>
                <a:latin typeface="Courier New" pitchFamily="49" charset="0"/>
                <a:ea typeface="ＭＳ Ｐゴシック" pitchFamily="34" charset="-128"/>
              </a:rPr>
              <a:t> Course </a:t>
            </a: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Data Member</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String studentName;</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private</a:t>
            </a:r>
            <a:r>
              <a:rPr lang="en-US" sz="1400">
                <a:solidFill>
                  <a:srgbClr val="000000"/>
                </a:solidFill>
                <a:latin typeface="Courier New" pitchFamily="49" charset="0"/>
                <a:ea typeface="ＭＳ Ｐゴシック" pitchFamily="34" charset="-128"/>
              </a:rPr>
              <a:t> String courseCode ;</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FF0000"/>
              </a:solidFill>
              <a:latin typeface="Courier New" pitchFamily="49" charset="0"/>
              <a:ea typeface="ＭＳ Ｐゴシック" pitchFamily="34" charset="-128"/>
            </a:endParaRPr>
          </a:p>
          <a:p>
            <a:pPr>
              <a:lnSpc>
                <a:spcPct val="80000"/>
              </a:lnSpc>
              <a:tabLst>
                <a:tab pos="457200" algn="l"/>
              </a:tabLst>
            </a:pPr>
            <a:endParaRPr lang="en-US" sz="1400">
              <a:latin typeface="Courier New" pitchFamily="49" charset="0"/>
              <a:ea typeface="ＭＳ Ｐゴシック" pitchFamily="34" charset="-128"/>
            </a:endParaRPr>
          </a:p>
        </p:txBody>
      </p:sp>
      <p:grpSp>
        <p:nvGrpSpPr>
          <p:cNvPr id="2" name="Group 4"/>
          <p:cNvGrpSpPr>
            <a:grpSpLocks/>
          </p:cNvGrpSpPr>
          <p:nvPr/>
        </p:nvGrpSpPr>
        <p:grpSpPr bwMode="auto">
          <a:xfrm>
            <a:off x="304800" y="1752600"/>
            <a:ext cx="8610600" cy="4754563"/>
            <a:chOff x="192" y="1104"/>
            <a:chExt cx="5424" cy="2995"/>
          </a:xfrm>
        </p:grpSpPr>
        <p:sp>
          <p:nvSpPr>
            <p:cNvPr id="4101" name="Rectangle 5"/>
            <p:cNvSpPr>
              <a:spLocks noChangeArrowheads="1"/>
            </p:cNvSpPr>
            <p:nvPr/>
          </p:nvSpPr>
          <p:spPr bwMode="auto">
            <a:xfrm>
              <a:off x="192" y="1104"/>
              <a:ext cx="4992" cy="283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4102" name="Rectangle 6"/>
            <p:cNvSpPr>
              <a:spLocks noChangeArrowheads="1"/>
            </p:cNvSpPr>
            <p:nvPr/>
          </p:nvSpPr>
          <p:spPr bwMode="auto">
            <a:xfrm>
              <a:off x="336" y="2928"/>
              <a:ext cx="4752" cy="624"/>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4103" name="Rectangle 7"/>
            <p:cNvSpPr>
              <a:spLocks noChangeArrowheads="1"/>
            </p:cNvSpPr>
            <p:nvPr/>
          </p:nvSpPr>
          <p:spPr bwMode="auto">
            <a:xfrm>
              <a:off x="336" y="2496"/>
              <a:ext cx="4128" cy="336"/>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4104" name="Rectangle 8"/>
            <p:cNvSpPr>
              <a:spLocks noChangeArrowheads="1"/>
            </p:cNvSpPr>
            <p:nvPr/>
          </p:nvSpPr>
          <p:spPr bwMode="auto">
            <a:xfrm>
              <a:off x="336" y="1824"/>
              <a:ext cx="4128" cy="336"/>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4105" name="Rectangle 9"/>
            <p:cNvSpPr>
              <a:spLocks noChangeArrowheads="1"/>
            </p:cNvSpPr>
            <p:nvPr/>
          </p:nvSpPr>
          <p:spPr bwMode="auto">
            <a:xfrm>
              <a:off x="288" y="1152"/>
              <a:ext cx="5328" cy="2947"/>
            </a:xfrm>
            <a:prstGeom prst="rect">
              <a:avLst/>
            </a:prstGeom>
            <a:noFill/>
            <a:ln w="9525">
              <a:noFill/>
              <a:miter lim="800000"/>
              <a:headEnd/>
              <a:tailEnd/>
            </a:ln>
            <a:effectLst/>
          </p:spPr>
          <p:txBody>
            <a:bodyPr>
              <a:spAutoFit/>
            </a:bodyPr>
            <a:lstStyle/>
            <a:p>
              <a:r>
                <a:rPr lang="en-US" sz="1400" dirty="0">
                  <a:solidFill>
                    <a:srgbClr val="0000FF"/>
                  </a:solidFill>
                  <a:latin typeface="Courier New" pitchFamily="49" charset="0"/>
                  <a:cs typeface="Courier New" pitchFamily="49" charset="0"/>
                </a:rPr>
                <a:t>public class</a:t>
              </a:r>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CourseRegistration</a:t>
              </a:r>
              <a:r>
                <a:rPr lang="en-US" sz="1400" dirty="0">
                  <a:solidFill>
                    <a:srgbClr val="000000"/>
                  </a:solidFill>
                  <a:latin typeface="Courier New" pitchFamily="49" charset="0"/>
                  <a:cs typeface="Courier New" pitchFamily="49" charset="0"/>
                </a:rPr>
                <a:t> </a:t>
              </a:r>
              <a:r>
                <a:rPr lang="en-US" sz="1400" dirty="0">
                  <a:solidFill>
                    <a:srgbClr val="FF0000"/>
                  </a:solidFill>
                  <a:latin typeface="Courier New" pitchFamily="49" charset="0"/>
                  <a:cs typeface="Courier New" pitchFamily="49" charset="0"/>
                </a:rPr>
                <a:t>{</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a:t>
              </a:r>
              <a:r>
                <a:rPr lang="en-US" sz="1400" dirty="0">
                  <a:solidFill>
                    <a:srgbClr val="0000FF"/>
                  </a:solidFill>
                  <a:latin typeface="Courier New" pitchFamily="49" charset="0"/>
                  <a:cs typeface="Courier New" pitchFamily="49" charset="0"/>
                </a:rPr>
                <a:t>public static void</a:t>
              </a:r>
              <a:r>
                <a:rPr lang="en-US" sz="1400" dirty="0">
                  <a:solidFill>
                    <a:srgbClr val="000000"/>
                  </a:solidFill>
                  <a:latin typeface="Courier New" pitchFamily="49" charset="0"/>
                  <a:cs typeface="Courier New" pitchFamily="49" charset="0"/>
                </a:rPr>
                <a:t> main</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String</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args</a:t>
              </a:r>
              <a:r>
                <a:rPr lang="en-US" sz="1400" dirty="0">
                  <a:solidFill>
                    <a:srgbClr val="FF0000"/>
                  </a:solidFill>
                  <a:latin typeface="Courier New" pitchFamily="49" charset="0"/>
                  <a:cs typeface="Courier New" pitchFamily="49" charset="0"/>
                </a:rPr>
                <a:t>) { </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Course course1, course2;</a:t>
              </a:r>
            </a:p>
            <a:p>
              <a:r>
                <a:rPr lang="en-US" sz="1400" dirty="0">
                  <a:solidFill>
                    <a:srgbClr val="00FF00"/>
                  </a:solidFill>
                  <a:latin typeface="Courier New" pitchFamily="49" charset="0"/>
                  <a:cs typeface="Courier New" pitchFamily="49" charset="0"/>
                </a:rPr>
                <a:t>//Create and assign values to course1</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a:t>
              </a:r>
              <a:r>
                <a:rPr lang="en-US" sz="1400" dirty="0">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Course</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endParaRPr lang="en-US" sz="1400" dirty="0">
                <a:solidFill>
                  <a:srgbClr val="00FF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course1.courseCode= </a:t>
              </a:r>
              <a:r>
                <a:rPr lang="en-US" sz="1400" dirty="0" smtClean="0">
                  <a:solidFill>
                    <a:srgbClr val="000000"/>
                  </a:solidFill>
                  <a:latin typeface="Courier New" pitchFamily="49" charset="0"/>
                  <a:cs typeface="Courier New" pitchFamily="49" charset="0"/>
                </a:rPr>
                <a:t>“CT1513“;</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course1.studentName</a:t>
              </a:r>
              <a:r>
                <a:rPr lang="en-US" sz="1400" dirty="0">
                  <a:solidFill>
                    <a:srgbClr val="0000FF"/>
                  </a:solidFill>
                  <a:latin typeface="Courier New" pitchFamily="49" charset="0"/>
                  <a:cs typeface="Courier New" pitchFamily="49" charset="0"/>
                </a:rPr>
                <a:t>= </a:t>
              </a:r>
              <a:r>
                <a:rPr lang="en-US" sz="1400" dirty="0" smtClean="0">
                  <a:solidFill>
                    <a:srgbClr val="007F7F"/>
                  </a:solidFill>
                  <a:latin typeface="Courier New" pitchFamily="49" charset="0"/>
                  <a:cs typeface="Courier New" pitchFamily="49" charset="0"/>
                </a:rPr>
                <a:t>“Sara </a:t>
              </a:r>
              <a:r>
                <a:rPr lang="en-US" sz="1400" dirty="0" err="1">
                  <a:solidFill>
                    <a:srgbClr val="007F7F"/>
                  </a:solidFill>
                  <a:latin typeface="Courier New" pitchFamily="49" charset="0"/>
                  <a:cs typeface="Courier New" pitchFamily="49" charset="0"/>
                </a:rPr>
                <a:t>AlKebir</a:t>
              </a:r>
              <a:r>
                <a:rPr lang="en-US" sz="1400" dirty="0">
                  <a:solidFill>
                    <a:srgbClr val="007F7F"/>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a:t>
              </a:r>
            </a:p>
            <a:p>
              <a:endParaRPr lang="en-US" sz="1400" dirty="0">
                <a:solidFill>
                  <a:srgbClr val="000000"/>
                </a:solidFill>
                <a:latin typeface="Courier New" pitchFamily="49" charset="0"/>
                <a:cs typeface="Courier New" pitchFamily="49" charset="0"/>
              </a:endParaRPr>
            </a:p>
            <a:p>
              <a:r>
                <a:rPr lang="en-US" sz="1400" dirty="0">
                  <a:solidFill>
                    <a:srgbClr val="00FF00"/>
                  </a:solidFill>
                  <a:latin typeface="Courier New" pitchFamily="49" charset="0"/>
                  <a:cs typeface="Courier New" pitchFamily="49" charset="0"/>
                </a:rPr>
                <a:t>//Create and assign values to course2</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course2 = </a:t>
              </a:r>
              <a:r>
                <a:rPr lang="en-US" sz="1400" dirty="0">
                  <a:solidFill>
                    <a:srgbClr val="0000FF"/>
                  </a:solidFill>
                  <a:latin typeface="Courier New" pitchFamily="49" charset="0"/>
                  <a:cs typeface="Courier New" pitchFamily="49" charset="0"/>
                </a:rPr>
                <a:t>new</a:t>
              </a:r>
              <a:r>
                <a:rPr lang="en-US" sz="1400" dirty="0">
                  <a:solidFill>
                    <a:srgbClr val="000000"/>
                  </a:solidFill>
                  <a:latin typeface="Courier New" pitchFamily="49" charset="0"/>
                  <a:cs typeface="Courier New" pitchFamily="49" charset="0"/>
                </a:rPr>
                <a:t> Course</a:t>
              </a:r>
              <a:r>
                <a:rPr lang="en-US" sz="1400" dirty="0">
                  <a:solidFill>
                    <a:srgbClr val="FF0000"/>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   </a:t>
              </a:r>
              <a:endParaRPr lang="en-US" sz="1400" dirty="0">
                <a:solidFill>
                  <a:srgbClr val="00FF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course2.courseCode=</a:t>
              </a:r>
              <a:r>
                <a:rPr lang="en-US" sz="1400" dirty="0">
                  <a:solidFill>
                    <a:srgbClr val="0000FF"/>
                  </a:solidFill>
                  <a:latin typeface="Courier New" pitchFamily="49" charset="0"/>
                  <a:cs typeface="Courier New" pitchFamily="49" charset="0"/>
                </a:rPr>
                <a:t> </a:t>
              </a:r>
              <a:r>
                <a:rPr lang="en-US" sz="1400" dirty="0" smtClean="0">
                  <a:solidFill>
                    <a:srgbClr val="000000"/>
                  </a:solidFill>
                  <a:latin typeface="Courier New" pitchFamily="49" charset="0"/>
                  <a:cs typeface="Courier New" pitchFamily="49" charset="0"/>
                </a:rPr>
                <a:t>“CT1413“;</a:t>
              </a:r>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course2.studentName=</a:t>
              </a:r>
              <a:r>
                <a:rPr lang="en-US" sz="1400" dirty="0">
                  <a:solidFill>
                    <a:srgbClr val="0000FF"/>
                  </a:solidFill>
                  <a:latin typeface="Courier New" pitchFamily="49" charset="0"/>
                  <a:cs typeface="Courier New" pitchFamily="49" charset="0"/>
                </a:rPr>
                <a:t> </a:t>
              </a:r>
              <a:r>
                <a:rPr lang="en-US" sz="1400" dirty="0" smtClean="0">
                  <a:solidFill>
                    <a:srgbClr val="007F7F"/>
                  </a:solidFill>
                  <a:latin typeface="Courier New" pitchFamily="49" charset="0"/>
                  <a:cs typeface="Courier New" pitchFamily="49" charset="0"/>
                </a:rPr>
                <a:t>“</a:t>
              </a:r>
              <a:r>
                <a:rPr lang="en-US" sz="1400" dirty="0" err="1" smtClean="0">
                  <a:solidFill>
                    <a:srgbClr val="007F7F"/>
                  </a:solidFill>
                  <a:latin typeface="Courier New" pitchFamily="49" charset="0"/>
                  <a:cs typeface="Courier New" pitchFamily="49" charset="0"/>
                </a:rPr>
                <a:t>Maha</a:t>
              </a:r>
              <a:r>
                <a:rPr lang="en-US" sz="1400" dirty="0" smtClean="0">
                  <a:solidFill>
                    <a:srgbClr val="007F7F"/>
                  </a:solidFill>
                  <a:latin typeface="Courier New" pitchFamily="49" charset="0"/>
                  <a:cs typeface="Courier New" pitchFamily="49" charset="0"/>
                </a:rPr>
                <a:t> </a:t>
              </a:r>
              <a:r>
                <a:rPr lang="en-US" sz="1400" dirty="0" err="1" smtClean="0">
                  <a:solidFill>
                    <a:srgbClr val="007F7F"/>
                  </a:solidFill>
                  <a:latin typeface="Courier New" pitchFamily="49" charset="0"/>
                  <a:cs typeface="Courier New" pitchFamily="49" charset="0"/>
                </a:rPr>
                <a:t>AlSaad</a:t>
              </a:r>
              <a:r>
                <a:rPr lang="en-US" sz="1400" dirty="0" smtClean="0">
                  <a:solidFill>
                    <a:srgbClr val="007F7F"/>
                  </a:solidFill>
                  <a:latin typeface="Courier New" pitchFamily="49" charset="0"/>
                  <a:cs typeface="Courier New" pitchFamily="49" charset="0"/>
                </a:rPr>
                <a:t>“</a:t>
              </a:r>
              <a:r>
                <a:rPr lang="en-US" sz="1400" dirty="0" smtClean="0">
                  <a:solidFill>
                    <a:srgbClr val="000000"/>
                  </a:solidFill>
                  <a:latin typeface="Courier New" pitchFamily="49" charset="0"/>
                  <a:cs typeface="Courier New" pitchFamily="49" charset="0"/>
                </a:rPr>
                <a:t>;</a:t>
              </a:r>
              <a:endParaRPr lang="en-US" sz="1400" dirty="0">
                <a:solidFill>
                  <a:srgbClr val="000000"/>
                </a:solidFill>
                <a:latin typeface="Courier New" pitchFamily="49" charset="0"/>
                <a:cs typeface="Courier New" pitchFamily="49" charset="0"/>
              </a:endParaRPr>
            </a:p>
            <a:p>
              <a:r>
                <a:rPr lang="en-US" sz="1400" dirty="0">
                  <a:solidFill>
                    <a:srgbClr val="00FF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System.out.println</a:t>
              </a:r>
              <a:r>
                <a:rPr lang="en-US" sz="1400" dirty="0">
                  <a:solidFill>
                    <a:srgbClr val="000000"/>
                  </a:solidFill>
                  <a:latin typeface="Courier New" pitchFamily="49" charset="0"/>
                  <a:cs typeface="Courier New" pitchFamily="49" charset="0"/>
                </a:rPr>
                <a:t>(course1.studentName</a:t>
              </a:r>
              <a:r>
                <a:rPr lang="en-US" dirty="0">
                  <a:latin typeface="Comic Sans MS" pitchFamily="66" charset="0"/>
                </a:rPr>
                <a:t> </a:t>
              </a:r>
              <a:r>
                <a:rPr lang="en-US" sz="1400" dirty="0">
                  <a:solidFill>
                    <a:srgbClr val="000000"/>
                  </a:solidFill>
                  <a:latin typeface="Courier New" pitchFamily="49" charset="0"/>
                  <a:cs typeface="Courier New" pitchFamily="49" charset="0"/>
                </a:rPr>
                <a:t>+ </a:t>
              </a:r>
              <a:r>
                <a:rPr lang="en-US" sz="1400" dirty="0">
                  <a:solidFill>
                    <a:srgbClr val="007F7F"/>
                  </a:solidFill>
                  <a:latin typeface="Courier New" pitchFamily="49" charset="0"/>
                  <a:cs typeface="Courier New" pitchFamily="49" charset="0"/>
                </a:rPr>
                <a:t>" has the course “+</a:t>
              </a:r>
            </a:p>
            <a:p>
              <a:r>
                <a:rPr lang="en-US" sz="1400" dirty="0">
                  <a:solidFill>
                    <a:srgbClr val="007F7F"/>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course1.courseCode</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p>
            <a:p>
              <a:r>
                <a:rPr lang="en-US" sz="1400" dirty="0">
                  <a:solidFill>
                    <a:srgbClr val="000000"/>
                  </a:solidFill>
                  <a:latin typeface="Courier New" pitchFamily="49" charset="0"/>
                  <a:cs typeface="Courier New" pitchFamily="49" charset="0"/>
                </a:rPr>
                <a:t>        </a:t>
              </a:r>
              <a:r>
                <a:rPr lang="en-US" sz="1400" dirty="0" err="1">
                  <a:solidFill>
                    <a:srgbClr val="000000"/>
                  </a:solidFill>
                  <a:latin typeface="Courier New" pitchFamily="49" charset="0"/>
                  <a:cs typeface="Courier New" pitchFamily="49" charset="0"/>
                </a:rPr>
                <a:t>System.out.println</a:t>
              </a:r>
              <a:r>
                <a:rPr lang="en-US" sz="1400" dirty="0">
                  <a:solidFill>
                    <a:srgbClr val="000000"/>
                  </a:solidFill>
                  <a:latin typeface="Courier New" pitchFamily="49" charset="0"/>
                  <a:cs typeface="Courier New" pitchFamily="49" charset="0"/>
                </a:rPr>
                <a:t>(course2.studentName + </a:t>
              </a:r>
              <a:r>
                <a:rPr lang="en-US" sz="1400" dirty="0">
                  <a:solidFill>
                    <a:srgbClr val="007F7F"/>
                  </a:solidFill>
                  <a:latin typeface="Courier New" pitchFamily="49" charset="0"/>
                  <a:cs typeface="Courier New" pitchFamily="49" charset="0"/>
                </a:rPr>
                <a:t>" has the course “+ </a:t>
              </a:r>
            </a:p>
            <a:p>
              <a:r>
                <a:rPr lang="en-US" sz="1400" dirty="0">
                  <a:solidFill>
                    <a:srgbClr val="007F7F"/>
                  </a:solidFill>
                  <a:latin typeface="Courier New" pitchFamily="49" charset="0"/>
                  <a:cs typeface="Courier New" pitchFamily="49" charset="0"/>
                </a:rPr>
                <a:t>                                            </a:t>
              </a:r>
              <a:r>
                <a:rPr lang="en-US" sz="1400" dirty="0">
                  <a:solidFill>
                    <a:srgbClr val="000000"/>
                  </a:solidFill>
                  <a:latin typeface="Courier New" pitchFamily="49" charset="0"/>
                  <a:cs typeface="Courier New" pitchFamily="49" charset="0"/>
                </a:rPr>
                <a:t>course2.courseCode</a:t>
              </a:r>
              <a:r>
                <a:rPr lang="en-US" sz="1400" dirty="0">
                  <a:solidFill>
                    <a:srgbClr val="FF0000"/>
                  </a:solidFill>
                  <a:latin typeface="Courier New" pitchFamily="49" charset="0"/>
                  <a:cs typeface="Courier New" pitchFamily="49" charset="0"/>
                </a:rPr>
                <a:t>)</a:t>
              </a:r>
              <a:r>
                <a:rPr lang="en-US" sz="1400" dirty="0">
                  <a:solidFill>
                    <a:srgbClr val="000000"/>
                  </a:solidFill>
                  <a:latin typeface="Courier New" pitchFamily="49" charset="0"/>
                  <a:cs typeface="Courier New" pitchFamily="49" charset="0"/>
                </a:rPr>
                <a:t>; </a:t>
              </a:r>
            </a:p>
            <a:p>
              <a:endParaRPr lang="en-US" sz="1400" dirty="0">
                <a:solidFill>
                  <a:srgbClr val="000000"/>
                </a:solidFill>
                <a:latin typeface="Courier New" pitchFamily="49" charset="0"/>
                <a:cs typeface="Courier New" pitchFamily="49" charset="0"/>
              </a:endParaRPr>
            </a:p>
            <a:p>
              <a:r>
                <a:rPr lang="en-US" sz="1400" dirty="0">
                  <a:solidFill>
                    <a:srgbClr val="000000"/>
                  </a:solidFill>
                  <a:latin typeface="Courier New" pitchFamily="49" charset="0"/>
                  <a:cs typeface="Courier New" pitchFamily="49" charset="0"/>
                </a:rPr>
                <a:t>    </a:t>
              </a:r>
              <a:r>
                <a:rPr lang="en-US" sz="1400" dirty="0">
                  <a:solidFill>
                    <a:srgbClr val="FF0000"/>
                  </a:solidFill>
                  <a:latin typeface="Courier New" pitchFamily="49" charset="0"/>
                  <a:cs typeface="Courier New" pitchFamily="49" charset="0"/>
                </a:rPr>
                <a:t>}</a:t>
              </a:r>
            </a:p>
            <a:p>
              <a:r>
                <a:rPr lang="en-US" sz="1400" dirty="0">
                  <a:solidFill>
                    <a:srgbClr val="FF0000"/>
                  </a:solidFill>
                  <a:latin typeface="Courier New" pitchFamily="49" charset="0"/>
                  <a:cs typeface="Courier New" pitchFamily="49" charset="0"/>
                </a:rPr>
                <a:t>}</a:t>
              </a:r>
            </a:p>
            <a:p>
              <a:endParaRPr lang="en-US" sz="1400" dirty="0">
                <a:solidFill>
                  <a:srgbClr val="000000"/>
                </a:solidFill>
                <a:latin typeface="Courier New" pitchFamily="49" charset="0"/>
                <a:cs typeface="Courier New" pitchFamily="49" charset="0"/>
              </a:endParaRPr>
            </a:p>
          </p:txBody>
        </p:sp>
        <p:sp>
          <p:nvSpPr>
            <p:cNvPr id="4106" name="Freeform 10"/>
            <p:cNvSpPr>
              <a:spLocks/>
            </p:cNvSpPr>
            <p:nvPr/>
          </p:nvSpPr>
          <p:spPr bwMode="auto">
            <a:xfrm rot="-50793">
              <a:off x="432" y="1872"/>
              <a:ext cx="336" cy="217"/>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a:outerShdw dist="52363" dir="4557825" algn="ctr" rotWithShape="0">
                <a:schemeClr val="bg2"/>
              </a:outerShdw>
            </a:effectLst>
          </p:spPr>
          <p:txBody>
            <a:bodyPr wrap="none"/>
            <a:lstStyle/>
            <a:p>
              <a:endParaRPr lang="en-US"/>
            </a:p>
          </p:txBody>
        </p:sp>
        <p:sp>
          <p:nvSpPr>
            <p:cNvPr id="4107" name="Freeform 11"/>
            <p:cNvSpPr>
              <a:spLocks/>
            </p:cNvSpPr>
            <p:nvPr/>
          </p:nvSpPr>
          <p:spPr bwMode="auto">
            <a:xfrm rot="-50793">
              <a:off x="432" y="2544"/>
              <a:ext cx="336" cy="217"/>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a:outerShdw dist="52363" dir="4557825" algn="ctr" rotWithShape="0">
                <a:schemeClr val="bg2"/>
              </a:outerShdw>
            </a:effectLst>
          </p:spPr>
          <p:txBody>
            <a:bodyPr wrap="none"/>
            <a:lstStyle/>
            <a:p>
              <a:endParaRPr lang="en-US"/>
            </a:p>
          </p:txBody>
        </p:sp>
        <p:sp>
          <p:nvSpPr>
            <p:cNvPr id="4108" name="Freeform 12"/>
            <p:cNvSpPr>
              <a:spLocks/>
            </p:cNvSpPr>
            <p:nvPr/>
          </p:nvSpPr>
          <p:spPr bwMode="auto">
            <a:xfrm rot="-50793">
              <a:off x="432" y="3120"/>
              <a:ext cx="336" cy="217"/>
            </a:xfrm>
            <a:custGeom>
              <a:avLst/>
              <a:gdLst/>
              <a:ahLst/>
              <a:cxnLst>
                <a:cxn ang="0">
                  <a:pos x="74" y="12"/>
                </a:cxn>
                <a:cxn ang="0">
                  <a:pos x="152" y="12"/>
                </a:cxn>
                <a:cxn ang="0">
                  <a:pos x="188" y="166"/>
                </a:cxn>
                <a:cxn ang="0">
                  <a:pos x="288" y="0"/>
                </a:cxn>
                <a:cxn ang="0">
                  <a:pos x="378" y="0"/>
                </a:cxn>
                <a:cxn ang="0">
                  <a:pos x="214" y="214"/>
                </a:cxn>
                <a:cxn ang="0">
                  <a:pos x="268" y="388"/>
                </a:cxn>
                <a:cxn ang="0">
                  <a:pos x="190" y="386"/>
                </a:cxn>
                <a:cxn ang="0">
                  <a:pos x="162" y="256"/>
                </a:cxn>
                <a:cxn ang="0">
                  <a:pos x="68" y="398"/>
                </a:cxn>
                <a:cxn ang="0">
                  <a:pos x="0" y="398"/>
                </a:cxn>
                <a:cxn ang="0">
                  <a:pos x="128" y="220"/>
                </a:cxn>
                <a:cxn ang="0">
                  <a:pos x="74" y="12"/>
                </a:cxn>
              </a:cxnLst>
              <a:rect l="0" t="0" r="r" b="b"/>
              <a:pathLst>
                <a:path w="378" h="398">
                  <a:moveTo>
                    <a:pt x="74" y="12"/>
                  </a:moveTo>
                  <a:lnTo>
                    <a:pt x="152" y="12"/>
                  </a:lnTo>
                  <a:lnTo>
                    <a:pt x="188" y="166"/>
                  </a:lnTo>
                  <a:lnTo>
                    <a:pt x="288" y="0"/>
                  </a:lnTo>
                  <a:lnTo>
                    <a:pt x="378" y="0"/>
                  </a:lnTo>
                  <a:lnTo>
                    <a:pt x="214" y="214"/>
                  </a:lnTo>
                  <a:lnTo>
                    <a:pt x="268" y="388"/>
                  </a:lnTo>
                  <a:lnTo>
                    <a:pt x="190" y="386"/>
                  </a:lnTo>
                  <a:lnTo>
                    <a:pt x="162" y="256"/>
                  </a:lnTo>
                  <a:lnTo>
                    <a:pt x="68" y="398"/>
                  </a:lnTo>
                  <a:lnTo>
                    <a:pt x="0" y="398"/>
                  </a:lnTo>
                  <a:lnTo>
                    <a:pt x="128" y="220"/>
                  </a:lnTo>
                  <a:lnTo>
                    <a:pt x="74" y="12"/>
                  </a:lnTo>
                  <a:close/>
                </a:path>
              </a:pathLst>
            </a:custGeom>
            <a:solidFill>
              <a:srgbClr val="F6061D"/>
            </a:solidFill>
            <a:ln w="9525" cap="flat" cmpd="sng">
              <a:solidFill>
                <a:srgbClr val="F6061D"/>
              </a:solidFill>
              <a:prstDash val="solid"/>
              <a:miter lim="800000"/>
              <a:headEnd type="none" w="med" len="med"/>
              <a:tailEnd type="none" w="med" len="med"/>
            </a:ln>
            <a:effectLst>
              <a:outerShdw dist="52363" dir="4557825" algn="ctr" rotWithShape="0">
                <a:schemeClr val="bg2"/>
              </a:outerShdw>
            </a:effectLst>
          </p:spPr>
          <p:txBody>
            <a:bodyPr wrap="none"/>
            <a:lstStyle/>
            <a:p>
              <a:endParaRPr lang="en-US"/>
            </a:p>
          </p:txBody>
        </p:sp>
      </p:gr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228600"/>
            <a:ext cx="7772400" cy="838200"/>
          </a:xfrm>
        </p:spPr>
        <p:txBody>
          <a:bodyPr/>
          <a:lstStyle/>
          <a:p>
            <a:r>
              <a:rPr lang="en-US"/>
              <a:t>Template for Getters</a:t>
            </a:r>
          </a:p>
        </p:txBody>
      </p:sp>
      <p:sp>
        <p:nvSpPr>
          <p:cNvPr id="7" name="Slide Number Placeholder 5"/>
          <p:cNvSpPr>
            <a:spLocks noGrp="1"/>
          </p:cNvSpPr>
          <p:nvPr>
            <p:ph type="sldNum" sz="quarter" idx="12"/>
          </p:nvPr>
        </p:nvSpPr>
        <p:spPr/>
        <p:txBody>
          <a:bodyPr/>
          <a:lstStyle/>
          <a:p>
            <a:fld id="{78F8A189-C0F9-4FFF-AF59-D1D1338A65A1}" type="slidenum">
              <a:rPr lang="en-US"/>
              <a:pPr/>
              <a:t>46</a:t>
            </a:fld>
            <a:endParaRPr lang="en-US"/>
          </a:p>
        </p:txBody>
      </p:sp>
      <p:grpSp>
        <p:nvGrpSpPr>
          <p:cNvPr id="2" name="Group 3"/>
          <p:cNvGrpSpPr>
            <a:grpSpLocks/>
          </p:cNvGrpSpPr>
          <p:nvPr/>
        </p:nvGrpSpPr>
        <p:grpSpPr bwMode="auto">
          <a:xfrm>
            <a:off x="1371600" y="1371600"/>
            <a:ext cx="5943600" cy="4876800"/>
            <a:chOff x="864" y="864"/>
            <a:chExt cx="3744" cy="3072"/>
          </a:xfrm>
        </p:grpSpPr>
        <p:sp>
          <p:nvSpPr>
            <p:cNvPr id="6148" name="Rectangle 4"/>
            <p:cNvSpPr>
              <a:spLocks noChangeArrowheads="1"/>
            </p:cNvSpPr>
            <p:nvPr/>
          </p:nvSpPr>
          <p:spPr bwMode="auto">
            <a:xfrm>
              <a:off x="864" y="864"/>
              <a:ext cx="3744" cy="307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endParaRPr lang="en-GB" sz="2800">
                <a:latin typeface="Times New Roman" pitchFamily="18" charset="0"/>
              </a:endParaRPr>
            </a:p>
          </p:txBody>
        </p:sp>
        <p:sp>
          <p:nvSpPr>
            <p:cNvPr id="6149" name="Text Box 5"/>
            <p:cNvSpPr txBox="1">
              <a:spLocks noChangeArrowheads="1"/>
            </p:cNvSpPr>
            <p:nvPr/>
          </p:nvSpPr>
          <p:spPr bwMode="auto">
            <a:xfrm>
              <a:off x="960" y="895"/>
              <a:ext cx="3552" cy="2981"/>
            </a:xfrm>
            <a:prstGeom prst="rect">
              <a:avLst/>
            </a:prstGeom>
            <a:noFill/>
            <a:ln w="9525">
              <a:noFill/>
              <a:miter lim="800000"/>
              <a:headEnd/>
              <a:tailEnd/>
            </a:ln>
            <a:effectLst/>
          </p:spPr>
          <p:txBody>
            <a:bodyPr>
              <a:spAutoFit/>
            </a:bodyPr>
            <a:lstStyle/>
            <a:p>
              <a:pPr>
                <a:lnSpc>
                  <a:spcPct val="80000"/>
                </a:lnSpc>
              </a:pPr>
              <a:endParaRPr lang="en-US" sz="1600">
                <a:solidFill>
                  <a:srgbClr val="0000FF"/>
                </a:solidFill>
                <a:latin typeface="Courier New" pitchFamily="49" charset="0"/>
                <a:ea typeface="ＭＳ Ｐゴシック" pitchFamily="34" charset="-128"/>
              </a:endParaRPr>
            </a:p>
            <a:p>
              <a:pPr>
                <a:lnSpc>
                  <a:spcPct val="80000"/>
                </a:lnSpc>
              </a:pPr>
              <a:r>
                <a:rPr lang="en-US" sz="1600">
                  <a:solidFill>
                    <a:srgbClr val="0000FF"/>
                  </a:solidFill>
                  <a:latin typeface="Courier New" pitchFamily="49" charset="0"/>
                  <a:ea typeface="ＭＳ Ｐゴシック" pitchFamily="34" charset="-128"/>
                </a:rPr>
                <a:t>public class</a:t>
              </a:r>
              <a:r>
                <a:rPr lang="en-US" sz="1600">
                  <a:solidFill>
                    <a:srgbClr val="000000"/>
                  </a:solidFill>
                  <a:latin typeface="Courier New" pitchFamily="49" charset="0"/>
                  <a:ea typeface="ＭＳ Ｐゴシック" pitchFamily="34" charset="-128"/>
                </a:rPr>
                <a:t> ClassName </a:t>
              </a:r>
              <a:r>
                <a:rPr lang="en-US" sz="1600">
                  <a:solidFill>
                    <a:srgbClr val="FF0000"/>
                  </a:solidFill>
                  <a:latin typeface="Courier New" pitchFamily="49" charset="0"/>
                  <a:ea typeface="ＭＳ Ｐゴシック" pitchFamily="34" charset="-128"/>
                </a:rPr>
                <a:t>{</a:t>
              </a:r>
            </a:p>
            <a:p>
              <a:pPr>
                <a:lnSpc>
                  <a:spcPct val="80000"/>
                </a:lnSpc>
              </a:pPr>
              <a:endParaRPr lang="en-US" sz="1600">
                <a:solidFill>
                  <a:srgbClr val="000000"/>
                </a:solidFill>
                <a:latin typeface="Courier New" pitchFamily="49" charset="0"/>
                <a:ea typeface="ＭＳ Ｐゴシック" pitchFamily="34" charset="-128"/>
              </a:endParaRPr>
            </a:p>
            <a:p>
              <a:pPr>
                <a:lnSpc>
                  <a:spcPct val="80000"/>
                </a:lnSpc>
              </a:pPr>
              <a:r>
                <a:rPr lang="en-US" sz="1600">
                  <a:latin typeface="Courier New" pitchFamily="49" charset="0"/>
                  <a:ea typeface="ＭＳ Ｐゴシック" pitchFamily="34" charset="-128"/>
                </a:rPr>
                <a:t>    </a:t>
              </a:r>
              <a:r>
                <a:rPr lang="en-US" sz="1600">
                  <a:solidFill>
                    <a:srgbClr val="0000FF"/>
                  </a:solidFill>
                  <a:latin typeface="Courier New" pitchFamily="49" charset="0"/>
                  <a:ea typeface="ＭＳ Ｐゴシック" pitchFamily="34" charset="-128"/>
                </a:rPr>
                <a:t>private</a:t>
              </a:r>
              <a:r>
                <a:rPr lang="en-US" sz="1600">
                  <a:latin typeface="Courier New" pitchFamily="49" charset="0"/>
                  <a:ea typeface="ＭＳ Ｐゴシック" pitchFamily="34" charset="-128"/>
                </a:rPr>
                <a:t> </a:t>
              </a:r>
              <a:r>
                <a:rPr lang="en-US" sz="1600" b="1">
                  <a:solidFill>
                    <a:srgbClr val="990033"/>
                  </a:solidFill>
                  <a:latin typeface="Courier New" pitchFamily="49" charset="0"/>
                  <a:ea typeface="ＭＳ Ｐゴシック" pitchFamily="34" charset="-128"/>
                </a:rPr>
                <a:t>dataType1</a:t>
              </a:r>
              <a:r>
                <a:rPr lang="en-US" sz="1600">
                  <a:latin typeface="Courier New" pitchFamily="49" charset="0"/>
                  <a:ea typeface="ＭＳ Ｐゴシック" pitchFamily="34" charset="-128"/>
                </a:rPr>
                <a:t> </a:t>
              </a:r>
              <a:r>
                <a:rPr lang="en-US" sz="1600" b="1">
                  <a:solidFill>
                    <a:schemeClr val="tx2"/>
                  </a:solidFill>
                  <a:latin typeface="Courier New" pitchFamily="49" charset="0"/>
                  <a:ea typeface="ＭＳ Ｐゴシック" pitchFamily="34" charset="-128"/>
                </a:rPr>
                <a:t>attribute1</a:t>
              </a:r>
              <a:r>
                <a:rPr lang="en-US" sz="1600">
                  <a:latin typeface="Courier New" pitchFamily="49" charset="0"/>
                  <a:ea typeface="ＭＳ Ｐゴシック" pitchFamily="34" charset="-128"/>
                </a:rPr>
                <a:t>;</a:t>
              </a:r>
            </a:p>
            <a:p>
              <a:pPr>
                <a:lnSpc>
                  <a:spcPct val="80000"/>
                </a:lnSpc>
              </a:pPr>
              <a:r>
                <a:rPr lang="en-US" sz="1600">
                  <a:latin typeface="Courier New" pitchFamily="49" charset="0"/>
                  <a:ea typeface="ＭＳ Ｐゴシック" pitchFamily="34" charset="-128"/>
                </a:rPr>
                <a:t>    . . .</a:t>
              </a:r>
            </a:p>
            <a:p>
              <a:pPr>
                <a:lnSpc>
                  <a:spcPct val="80000"/>
                </a:lnSpc>
              </a:pPr>
              <a:r>
                <a:rPr lang="en-US" sz="1600">
                  <a:latin typeface="Courier New" pitchFamily="49" charset="0"/>
                  <a:ea typeface="ＭＳ Ｐゴシック" pitchFamily="34" charset="-128"/>
                </a:rPr>
                <a:t>    </a:t>
              </a:r>
              <a:r>
                <a:rPr lang="en-US" sz="1600">
                  <a:solidFill>
                    <a:srgbClr val="0000FF"/>
                  </a:solidFill>
                  <a:latin typeface="Courier New" pitchFamily="49" charset="0"/>
                  <a:ea typeface="ＭＳ Ｐゴシック" pitchFamily="34" charset="-128"/>
                </a:rPr>
                <a:t>private</a:t>
              </a:r>
              <a:r>
                <a:rPr lang="en-US" sz="1600">
                  <a:latin typeface="Courier New" pitchFamily="49" charset="0"/>
                  <a:ea typeface="ＭＳ Ｐゴシック" pitchFamily="34" charset="-128"/>
                </a:rPr>
                <a:t> </a:t>
              </a:r>
              <a:r>
                <a:rPr lang="en-US" sz="1600" b="1">
                  <a:solidFill>
                    <a:srgbClr val="339966"/>
                  </a:solidFill>
                  <a:latin typeface="Courier New" pitchFamily="49" charset="0"/>
                  <a:ea typeface="ＭＳ Ｐゴシック" pitchFamily="34" charset="-128"/>
                </a:rPr>
                <a:t>dataTypen</a:t>
              </a:r>
              <a:r>
                <a:rPr lang="en-US" sz="1600">
                  <a:latin typeface="Courier New" pitchFamily="49" charset="0"/>
                  <a:ea typeface="ＭＳ Ｐゴシック" pitchFamily="34" charset="-128"/>
                </a:rPr>
                <a:t> </a:t>
              </a:r>
              <a:r>
                <a:rPr lang="en-US" sz="1600" b="1">
                  <a:solidFill>
                    <a:srgbClr val="3399FF"/>
                  </a:solidFill>
                  <a:latin typeface="Courier New" pitchFamily="49" charset="0"/>
                  <a:ea typeface="ＭＳ Ｐゴシック" pitchFamily="34" charset="-128"/>
                </a:rPr>
                <a:t>attributen</a:t>
              </a:r>
              <a:r>
                <a:rPr lang="en-US" sz="1600">
                  <a:latin typeface="Courier New" pitchFamily="49" charset="0"/>
                  <a:ea typeface="ＭＳ Ｐゴシック" pitchFamily="34" charset="-128"/>
                </a:rPr>
                <a:t>;</a:t>
              </a:r>
            </a:p>
            <a:p>
              <a:pPr>
                <a:lnSpc>
                  <a:spcPct val="80000"/>
                </a:lnSpc>
              </a:pPr>
              <a:r>
                <a:rPr lang="en-US" sz="1600">
                  <a:latin typeface="Courier New" pitchFamily="49" charset="0"/>
                  <a:ea typeface="ＭＳ Ｐゴシック" pitchFamily="34" charset="-128"/>
                </a:rPr>
                <a:t>    . . .</a:t>
              </a:r>
            </a:p>
            <a:p>
              <a:pPr>
                <a:lnSpc>
                  <a:spcPct val="80000"/>
                </a:lnSpc>
              </a:pPr>
              <a:endParaRPr lang="en-US" sz="1600">
                <a:solidFill>
                  <a:srgbClr val="00FF00"/>
                </a:solidFill>
                <a:latin typeface="Courier New" pitchFamily="49" charset="0"/>
                <a:ea typeface="ＭＳ Ｐゴシック" pitchFamily="34" charset="-128"/>
              </a:endParaRPr>
            </a:p>
            <a:p>
              <a:pPr>
                <a:lnSpc>
                  <a:spcPct val="80000"/>
                </a:lnSpc>
              </a:pPr>
              <a:endParaRPr lang="en-US" sz="1600">
                <a:solidFill>
                  <a:srgbClr val="00FF00"/>
                </a:solidFill>
                <a:latin typeface="Courier New" pitchFamily="49" charset="0"/>
                <a:ea typeface="ＭＳ Ｐゴシック" pitchFamily="34" charset="-128"/>
              </a:endParaRPr>
            </a:p>
            <a:p>
              <a:pPr>
                <a:lnSpc>
                  <a:spcPct val="80000"/>
                </a:lnSpc>
              </a:pPr>
              <a:r>
                <a:rPr lang="en-US" sz="1600">
                  <a:solidFill>
                    <a:srgbClr val="000000"/>
                  </a:solidFill>
                  <a:latin typeface="Courier New" pitchFamily="49" charset="0"/>
                  <a:ea typeface="ＭＳ Ｐゴシック" pitchFamily="34" charset="-128"/>
                </a:rPr>
                <a:t>    </a:t>
              </a:r>
              <a:r>
                <a:rPr lang="en-US" sz="1600">
                  <a:solidFill>
                    <a:srgbClr val="0000FF"/>
                  </a:solidFill>
                  <a:latin typeface="Courier New" pitchFamily="49" charset="0"/>
                  <a:ea typeface="ＭＳ Ｐゴシック" pitchFamily="34" charset="-128"/>
                </a:rPr>
                <a:t>public </a:t>
              </a:r>
              <a:r>
                <a:rPr lang="en-US" sz="1600" b="1">
                  <a:solidFill>
                    <a:srgbClr val="990033"/>
                  </a:solidFill>
                  <a:latin typeface="Courier New" pitchFamily="49" charset="0"/>
                  <a:ea typeface="ＭＳ Ｐゴシック" pitchFamily="34" charset="-128"/>
                </a:rPr>
                <a:t>dataType1</a:t>
              </a:r>
              <a:r>
                <a:rPr lang="en-US" sz="1600">
                  <a:solidFill>
                    <a:srgbClr val="0000FF"/>
                  </a:solidFill>
                  <a:latin typeface="Courier New" pitchFamily="49" charset="0"/>
                  <a:ea typeface="ＭＳ Ｐゴシック" pitchFamily="34" charset="-128"/>
                </a:rPr>
                <a:t> </a:t>
              </a:r>
              <a:r>
                <a:rPr lang="en-US" sz="1600">
                  <a:solidFill>
                    <a:schemeClr val="tx2"/>
                  </a:solidFill>
                  <a:latin typeface="Courier New" pitchFamily="49" charset="0"/>
                  <a:ea typeface="ＭＳ Ｐゴシック" pitchFamily="34" charset="-128"/>
                </a:rPr>
                <a:t>getAttribute1</a:t>
              </a:r>
              <a:r>
                <a:rPr lang="en-US" sz="1600">
                  <a:solidFill>
                    <a:srgbClr val="FF0000"/>
                  </a:solidFill>
                  <a:latin typeface="Courier New" pitchFamily="49" charset="0"/>
                  <a:ea typeface="ＭＳ Ｐゴシック" pitchFamily="34" charset="-128"/>
                </a:rPr>
                <a:t>() {</a:t>
              </a:r>
            </a:p>
            <a:p>
              <a:pPr>
                <a:lnSpc>
                  <a:spcPct val="80000"/>
                </a:lnSpc>
              </a:pPr>
              <a:endParaRPr lang="en-US" sz="1600">
                <a:solidFill>
                  <a:srgbClr val="FF0000"/>
                </a:solidFill>
                <a:latin typeface="Courier New" pitchFamily="49" charset="0"/>
                <a:ea typeface="ＭＳ Ｐゴシック" pitchFamily="34" charset="-128"/>
              </a:endParaRPr>
            </a:p>
            <a:p>
              <a:pPr>
                <a:lnSpc>
                  <a:spcPct val="80000"/>
                </a:lnSpc>
              </a:pPr>
              <a:r>
                <a:rPr lang="en-US" sz="1600">
                  <a:solidFill>
                    <a:srgbClr val="000000"/>
                  </a:solidFill>
                  <a:latin typeface="Courier New" pitchFamily="49" charset="0"/>
                  <a:ea typeface="ＭＳ Ｐゴシック" pitchFamily="34" charset="-128"/>
                </a:rPr>
                <a:t>        </a:t>
              </a:r>
              <a:r>
                <a:rPr lang="en-US" sz="1600">
                  <a:solidFill>
                    <a:srgbClr val="0000FF"/>
                  </a:solidFill>
                  <a:latin typeface="Courier New" pitchFamily="49" charset="0"/>
                  <a:ea typeface="ＭＳ Ｐゴシック" pitchFamily="34" charset="-128"/>
                </a:rPr>
                <a:t>return</a:t>
              </a:r>
              <a:r>
                <a:rPr lang="en-US" sz="1600">
                  <a:solidFill>
                    <a:srgbClr val="000000"/>
                  </a:solidFill>
                  <a:latin typeface="Courier New" pitchFamily="49" charset="0"/>
                  <a:ea typeface="ＭＳ Ｐゴシック" pitchFamily="34" charset="-128"/>
                </a:rPr>
                <a:t> </a:t>
              </a:r>
              <a:r>
                <a:rPr lang="en-US" sz="1600" b="1">
                  <a:solidFill>
                    <a:schemeClr val="tx2"/>
                  </a:solidFill>
                  <a:latin typeface="Courier New" pitchFamily="49" charset="0"/>
                  <a:ea typeface="ＭＳ Ｐゴシック" pitchFamily="34" charset="-128"/>
                </a:rPr>
                <a:t>attribute1</a:t>
              </a:r>
              <a:r>
                <a:rPr lang="en-US" sz="1600">
                  <a:solidFill>
                    <a:srgbClr val="000000"/>
                  </a:solidFill>
                  <a:latin typeface="Courier New" pitchFamily="49" charset="0"/>
                  <a:ea typeface="ＭＳ Ｐゴシック" pitchFamily="34" charset="-128"/>
                </a:rPr>
                <a:t>;</a:t>
              </a:r>
            </a:p>
            <a:p>
              <a:pPr>
                <a:lnSpc>
                  <a:spcPct val="80000"/>
                </a:lnSpc>
              </a:pPr>
              <a:r>
                <a:rPr lang="en-US" sz="1600">
                  <a:solidFill>
                    <a:srgbClr val="000000"/>
                  </a:solidFill>
                  <a:latin typeface="Courier New" pitchFamily="49" charset="0"/>
                  <a:ea typeface="ＭＳ Ｐゴシック" pitchFamily="34" charset="-128"/>
                </a:rPr>
                <a:t>    </a:t>
              </a:r>
              <a:r>
                <a:rPr lang="en-US" sz="1600">
                  <a:solidFill>
                    <a:srgbClr val="FF0000"/>
                  </a:solidFill>
                  <a:latin typeface="Courier New" pitchFamily="49" charset="0"/>
                  <a:ea typeface="ＭＳ Ｐゴシック" pitchFamily="34" charset="-128"/>
                </a:rPr>
                <a:t>}</a:t>
              </a:r>
            </a:p>
            <a:p>
              <a:pPr>
                <a:lnSpc>
                  <a:spcPct val="80000"/>
                </a:lnSpc>
              </a:pPr>
              <a:endParaRPr lang="en-US" sz="1600">
                <a:solidFill>
                  <a:srgbClr val="FF0000"/>
                </a:solidFill>
                <a:latin typeface="Courier New" pitchFamily="49" charset="0"/>
                <a:ea typeface="ＭＳ Ｐゴシック" pitchFamily="34" charset="-128"/>
              </a:endParaRPr>
            </a:p>
            <a:p>
              <a:pPr>
                <a:lnSpc>
                  <a:spcPct val="80000"/>
                </a:lnSpc>
              </a:pPr>
              <a:r>
                <a:rPr lang="en-US" sz="1600">
                  <a:latin typeface="Courier New" pitchFamily="49" charset="0"/>
                  <a:ea typeface="ＭＳ Ｐゴシック" pitchFamily="34" charset="-128"/>
                </a:rPr>
                <a:t>    . . .</a:t>
              </a:r>
            </a:p>
            <a:p>
              <a:endParaRPr lang="en-US" sz="1600">
                <a:solidFill>
                  <a:srgbClr val="000000"/>
                </a:solidFill>
                <a:latin typeface="Courier New" pitchFamily="49" charset="0"/>
                <a:ea typeface="ＭＳ Ｐゴシック" pitchFamily="34" charset="-128"/>
              </a:endParaRPr>
            </a:p>
            <a:p>
              <a:r>
                <a:rPr lang="en-US" sz="1600">
                  <a:solidFill>
                    <a:srgbClr val="0000FF"/>
                  </a:solidFill>
                  <a:latin typeface="Courier New" pitchFamily="49" charset="0"/>
                  <a:ea typeface="ＭＳ Ｐゴシック" pitchFamily="34" charset="-128"/>
                </a:rPr>
                <a:t>    public </a:t>
              </a:r>
              <a:r>
                <a:rPr lang="en-US" sz="1600" b="1">
                  <a:solidFill>
                    <a:srgbClr val="339966"/>
                  </a:solidFill>
                  <a:latin typeface="Courier New" pitchFamily="49" charset="0"/>
                  <a:ea typeface="ＭＳ Ｐゴシック" pitchFamily="34" charset="-128"/>
                </a:rPr>
                <a:t>dataTypen</a:t>
              </a:r>
              <a:r>
                <a:rPr lang="en-US" sz="1600">
                  <a:solidFill>
                    <a:srgbClr val="0000FF"/>
                  </a:solidFill>
                  <a:latin typeface="Courier New" pitchFamily="49" charset="0"/>
                  <a:ea typeface="ＭＳ Ｐゴシック" pitchFamily="34" charset="-128"/>
                </a:rPr>
                <a:t> </a:t>
              </a:r>
              <a:r>
                <a:rPr lang="en-US" sz="1600">
                  <a:solidFill>
                    <a:srgbClr val="3399FF"/>
                  </a:solidFill>
                  <a:latin typeface="Courier New" pitchFamily="49" charset="0"/>
                  <a:ea typeface="ＭＳ Ｐゴシック" pitchFamily="34" charset="-128"/>
                </a:rPr>
                <a:t>getAttributen</a:t>
              </a:r>
              <a:r>
                <a:rPr lang="en-US" sz="1600">
                  <a:solidFill>
                    <a:srgbClr val="FF0000"/>
                  </a:solidFill>
                  <a:latin typeface="Courier New" pitchFamily="49" charset="0"/>
                  <a:ea typeface="ＭＳ Ｐゴシック" pitchFamily="34" charset="-128"/>
                </a:rPr>
                <a:t>() {</a:t>
              </a:r>
            </a:p>
            <a:p>
              <a:endParaRPr lang="en-US" sz="1600">
                <a:solidFill>
                  <a:srgbClr val="0000FF"/>
                </a:solidFill>
                <a:latin typeface="Courier New" pitchFamily="49" charset="0"/>
                <a:ea typeface="ＭＳ Ｐゴシック" pitchFamily="34" charset="-128"/>
              </a:endParaRPr>
            </a:p>
            <a:p>
              <a:r>
                <a:rPr lang="en-US" sz="1600">
                  <a:solidFill>
                    <a:srgbClr val="0000FF"/>
                  </a:solidFill>
                  <a:latin typeface="Courier New" pitchFamily="49" charset="0"/>
                  <a:ea typeface="ＭＳ Ｐゴシック" pitchFamily="34" charset="-128"/>
                </a:rPr>
                <a:t>        return </a:t>
              </a:r>
              <a:r>
                <a:rPr lang="en-US" sz="1600" b="1">
                  <a:solidFill>
                    <a:srgbClr val="3399FF"/>
                  </a:solidFill>
                  <a:latin typeface="Courier New" pitchFamily="49" charset="0"/>
                  <a:ea typeface="ＭＳ Ｐゴシック" pitchFamily="34" charset="-128"/>
                </a:rPr>
                <a:t>attributen</a:t>
              </a:r>
              <a:r>
                <a:rPr lang="en-US" sz="1600">
                  <a:solidFill>
                    <a:srgbClr val="0000FF"/>
                  </a:solidFill>
                  <a:latin typeface="Courier New" pitchFamily="49" charset="0"/>
                  <a:ea typeface="ＭＳ Ｐゴシック" pitchFamily="34" charset="-128"/>
                </a:rPr>
                <a:t>;</a:t>
              </a:r>
            </a:p>
            <a:p>
              <a:r>
                <a:rPr lang="en-US" sz="1600">
                  <a:solidFill>
                    <a:srgbClr val="0000FF"/>
                  </a:solidFill>
                  <a:latin typeface="Courier New" pitchFamily="49" charset="0"/>
                  <a:ea typeface="ＭＳ Ｐゴシック" pitchFamily="34" charset="-128"/>
                </a:rPr>
                <a:t>    </a:t>
              </a:r>
              <a:r>
                <a:rPr lang="en-US" sz="1600">
                  <a:solidFill>
                    <a:srgbClr val="FF0000"/>
                  </a:solidFill>
                  <a:latin typeface="Courier New" pitchFamily="49" charset="0"/>
                  <a:ea typeface="ＭＳ Ｐゴシック" pitchFamily="34" charset="-128"/>
                </a:rPr>
                <a:t>}</a:t>
              </a:r>
              <a:endParaRPr lang="en-US" sz="1600">
                <a:solidFill>
                  <a:srgbClr val="0000FF"/>
                </a:solidFill>
                <a:latin typeface="Courier New" pitchFamily="49" charset="0"/>
                <a:ea typeface="ＭＳ Ｐゴシック" pitchFamily="34" charset="-128"/>
              </a:endParaRPr>
            </a:p>
            <a:p>
              <a:r>
                <a:rPr lang="en-US" sz="1600">
                  <a:solidFill>
                    <a:srgbClr val="000000"/>
                  </a:solidFill>
                  <a:latin typeface="Courier New" pitchFamily="49" charset="0"/>
                  <a:ea typeface="ＭＳ Ｐゴシック" pitchFamily="34" charset="-128"/>
                </a:rPr>
                <a:t>    . . .</a:t>
              </a:r>
            </a:p>
            <a:p>
              <a:r>
                <a:rPr lang="en-US" sz="1600">
                  <a:solidFill>
                    <a:srgbClr val="000000"/>
                  </a:solidFill>
                  <a:latin typeface="Courier New" pitchFamily="49" charset="0"/>
                  <a:ea typeface="ＭＳ Ｐゴシック" pitchFamily="34" charset="-128"/>
                </a:rPr>
                <a:t> </a:t>
              </a:r>
              <a:r>
                <a:rPr lang="en-US" sz="1600">
                  <a:solidFill>
                    <a:srgbClr val="FF0000"/>
                  </a:solidFill>
                  <a:latin typeface="Courier New" pitchFamily="49" charset="0"/>
                  <a:ea typeface="ＭＳ Ｐゴシック" pitchFamily="34" charset="-128"/>
                </a:rPr>
                <a:t>}</a:t>
              </a:r>
            </a:p>
          </p:txBody>
        </p:sp>
      </p:gr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09600" y="228600"/>
            <a:ext cx="7772400" cy="838200"/>
          </a:xfrm>
        </p:spPr>
        <p:txBody>
          <a:bodyPr/>
          <a:lstStyle/>
          <a:p>
            <a:r>
              <a:rPr lang="en-US"/>
              <a:t>Template for Setters</a:t>
            </a:r>
          </a:p>
        </p:txBody>
      </p:sp>
      <p:sp>
        <p:nvSpPr>
          <p:cNvPr id="6" name="Slide Number Placeholder 5"/>
          <p:cNvSpPr>
            <a:spLocks noGrp="1"/>
          </p:cNvSpPr>
          <p:nvPr>
            <p:ph type="sldNum" sz="quarter" idx="12"/>
          </p:nvPr>
        </p:nvSpPr>
        <p:spPr/>
        <p:txBody>
          <a:bodyPr/>
          <a:lstStyle/>
          <a:p>
            <a:fld id="{57A2D24B-4036-475A-A010-DA3DB799451C}" type="slidenum">
              <a:rPr lang="en-US"/>
              <a:pPr/>
              <a:t>47</a:t>
            </a:fld>
            <a:endParaRPr lang="en-US"/>
          </a:p>
        </p:txBody>
      </p:sp>
      <p:sp>
        <p:nvSpPr>
          <p:cNvPr id="10243" name="Rectangle 3"/>
          <p:cNvSpPr>
            <a:spLocks noChangeArrowheads="1"/>
          </p:cNvSpPr>
          <p:nvPr/>
        </p:nvSpPr>
        <p:spPr bwMode="auto">
          <a:xfrm>
            <a:off x="1371600" y="1371600"/>
            <a:ext cx="6705600" cy="4876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endParaRPr lang="en-GB" sz="2800">
              <a:latin typeface="Times New Roman" pitchFamily="18" charset="0"/>
            </a:endParaRPr>
          </a:p>
        </p:txBody>
      </p:sp>
      <p:sp>
        <p:nvSpPr>
          <p:cNvPr id="10244" name="Text Box 4"/>
          <p:cNvSpPr txBox="1">
            <a:spLocks noChangeArrowheads="1"/>
          </p:cNvSpPr>
          <p:nvPr/>
        </p:nvSpPr>
        <p:spPr bwMode="auto">
          <a:xfrm>
            <a:off x="1535113" y="1420813"/>
            <a:ext cx="6389687" cy="4786312"/>
          </a:xfrm>
          <a:prstGeom prst="rect">
            <a:avLst/>
          </a:prstGeom>
          <a:noFill/>
          <a:ln w="9525">
            <a:noFill/>
            <a:miter lim="800000"/>
            <a:headEnd/>
            <a:tailEnd/>
          </a:ln>
          <a:effectLst/>
        </p:spPr>
        <p:txBody>
          <a:bodyPr>
            <a:spAutoFit/>
          </a:bodyPr>
          <a:lstStyle/>
          <a:p>
            <a:pPr>
              <a:lnSpc>
                <a:spcPct val="80000"/>
              </a:lnSpc>
            </a:pPr>
            <a:endParaRPr lang="en-US" sz="1600">
              <a:solidFill>
                <a:srgbClr val="0000FF"/>
              </a:solidFill>
              <a:latin typeface="Courier New" pitchFamily="49" charset="0"/>
              <a:ea typeface="ＭＳ Ｐゴシック" pitchFamily="34" charset="-128"/>
            </a:endParaRPr>
          </a:p>
          <a:p>
            <a:pPr>
              <a:lnSpc>
                <a:spcPct val="80000"/>
              </a:lnSpc>
            </a:pPr>
            <a:r>
              <a:rPr lang="en-US" sz="1600">
                <a:solidFill>
                  <a:srgbClr val="0000FF"/>
                </a:solidFill>
                <a:latin typeface="Courier New" pitchFamily="49" charset="0"/>
                <a:ea typeface="ＭＳ Ｐゴシック" pitchFamily="34" charset="-128"/>
              </a:rPr>
              <a:t>public class</a:t>
            </a:r>
            <a:r>
              <a:rPr lang="en-US" sz="1600">
                <a:solidFill>
                  <a:srgbClr val="000000"/>
                </a:solidFill>
                <a:latin typeface="Courier New" pitchFamily="49" charset="0"/>
                <a:ea typeface="ＭＳ Ｐゴシック" pitchFamily="34" charset="-128"/>
              </a:rPr>
              <a:t> ClassName </a:t>
            </a:r>
            <a:r>
              <a:rPr lang="en-US" sz="1600">
                <a:solidFill>
                  <a:srgbClr val="FF0000"/>
                </a:solidFill>
                <a:latin typeface="Courier New" pitchFamily="49" charset="0"/>
                <a:ea typeface="ＭＳ Ｐゴシック" pitchFamily="34" charset="-128"/>
              </a:rPr>
              <a:t>{</a:t>
            </a:r>
          </a:p>
          <a:p>
            <a:pPr>
              <a:lnSpc>
                <a:spcPct val="80000"/>
              </a:lnSpc>
            </a:pPr>
            <a:endParaRPr lang="en-US" sz="1600">
              <a:solidFill>
                <a:srgbClr val="000000"/>
              </a:solidFill>
              <a:latin typeface="Courier New" pitchFamily="49" charset="0"/>
              <a:ea typeface="ＭＳ Ｐゴシック" pitchFamily="34" charset="-128"/>
            </a:endParaRPr>
          </a:p>
          <a:p>
            <a:pPr>
              <a:lnSpc>
                <a:spcPct val="80000"/>
              </a:lnSpc>
            </a:pPr>
            <a:r>
              <a:rPr lang="en-US" sz="1600">
                <a:latin typeface="Courier New" pitchFamily="49" charset="0"/>
                <a:ea typeface="ＭＳ Ｐゴシック" pitchFamily="34" charset="-128"/>
              </a:rPr>
              <a:t>    </a:t>
            </a:r>
            <a:r>
              <a:rPr lang="en-US" sz="1600">
                <a:solidFill>
                  <a:srgbClr val="0000FF"/>
                </a:solidFill>
                <a:latin typeface="Courier New" pitchFamily="49" charset="0"/>
                <a:ea typeface="ＭＳ Ｐゴシック" pitchFamily="34" charset="-128"/>
              </a:rPr>
              <a:t>private</a:t>
            </a:r>
            <a:r>
              <a:rPr lang="en-US" sz="1600">
                <a:latin typeface="Courier New" pitchFamily="49" charset="0"/>
                <a:ea typeface="ＭＳ Ｐゴシック" pitchFamily="34" charset="-128"/>
              </a:rPr>
              <a:t> </a:t>
            </a:r>
            <a:r>
              <a:rPr lang="en-US" sz="1600" b="1">
                <a:solidFill>
                  <a:srgbClr val="990033"/>
                </a:solidFill>
                <a:latin typeface="Courier New" pitchFamily="49" charset="0"/>
                <a:ea typeface="ＭＳ Ｐゴシック" pitchFamily="34" charset="-128"/>
              </a:rPr>
              <a:t>dataType1</a:t>
            </a:r>
            <a:r>
              <a:rPr lang="en-US" sz="1600">
                <a:latin typeface="Courier New" pitchFamily="49" charset="0"/>
                <a:ea typeface="ＭＳ Ｐゴシック" pitchFamily="34" charset="-128"/>
              </a:rPr>
              <a:t> </a:t>
            </a:r>
            <a:r>
              <a:rPr lang="en-US" sz="1600" b="1">
                <a:solidFill>
                  <a:schemeClr val="tx2"/>
                </a:solidFill>
                <a:latin typeface="Courier New" pitchFamily="49" charset="0"/>
                <a:ea typeface="ＭＳ Ｐゴシック" pitchFamily="34" charset="-128"/>
              </a:rPr>
              <a:t>attribute1</a:t>
            </a:r>
            <a:r>
              <a:rPr lang="en-US" sz="1600">
                <a:latin typeface="Courier New" pitchFamily="49" charset="0"/>
                <a:ea typeface="ＭＳ Ｐゴシック" pitchFamily="34" charset="-128"/>
              </a:rPr>
              <a:t>;</a:t>
            </a:r>
          </a:p>
          <a:p>
            <a:pPr>
              <a:lnSpc>
                <a:spcPct val="80000"/>
              </a:lnSpc>
            </a:pPr>
            <a:r>
              <a:rPr lang="en-US" sz="1600">
                <a:latin typeface="Courier New" pitchFamily="49" charset="0"/>
                <a:ea typeface="ＭＳ Ｐゴシック" pitchFamily="34" charset="-128"/>
              </a:rPr>
              <a:t>    . . .</a:t>
            </a:r>
          </a:p>
          <a:p>
            <a:pPr>
              <a:lnSpc>
                <a:spcPct val="80000"/>
              </a:lnSpc>
            </a:pPr>
            <a:r>
              <a:rPr lang="en-US" sz="1600">
                <a:latin typeface="Courier New" pitchFamily="49" charset="0"/>
                <a:ea typeface="ＭＳ Ｐゴシック" pitchFamily="34" charset="-128"/>
              </a:rPr>
              <a:t>    </a:t>
            </a:r>
            <a:r>
              <a:rPr lang="en-US" sz="1600">
                <a:solidFill>
                  <a:srgbClr val="0000FF"/>
                </a:solidFill>
                <a:latin typeface="Courier New" pitchFamily="49" charset="0"/>
                <a:ea typeface="ＭＳ Ｐゴシック" pitchFamily="34" charset="-128"/>
              </a:rPr>
              <a:t>private</a:t>
            </a:r>
            <a:r>
              <a:rPr lang="en-US" sz="1600">
                <a:latin typeface="Courier New" pitchFamily="49" charset="0"/>
                <a:ea typeface="ＭＳ Ｐゴシック" pitchFamily="34" charset="-128"/>
              </a:rPr>
              <a:t> </a:t>
            </a:r>
            <a:r>
              <a:rPr lang="en-US" sz="1600" b="1">
                <a:solidFill>
                  <a:srgbClr val="339966"/>
                </a:solidFill>
                <a:latin typeface="Courier New" pitchFamily="49" charset="0"/>
                <a:ea typeface="ＭＳ Ｐゴシック" pitchFamily="34" charset="-128"/>
              </a:rPr>
              <a:t>dataTypen</a:t>
            </a:r>
            <a:r>
              <a:rPr lang="en-US" sz="1600">
                <a:latin typeface="Courier New" pitchFamily="49" charset="0"/>
                <a:ea typeface="ＭＳ Ｐゴシック" pitchFamily="34" charset="-128"/>
              </a:rPr>
              <a:t> </a:t>
            </a:r>
            <a:r>
              <a:rPr lang="en-US" sz="1600" b="1">
                <a:solidFill>
                  <a:srgbClr val="3399FF"/>
                </a:solidFill>
                <a:latin typeface="Courier New" pitchFamily="49" charset="0"/>
                <a:ea typeface="ＭＳ Ｐゴシック" pitchFamily="34" charset="-128"/>
              </a:rPr>
              <a:t>attributen</a:t>
            </a:r>
            <a:r>
              <a:rPr lang="en-US" sz="1600">
                <a:latin typeface="Courier New" pitchFamily="49" charset="0"/>
                <a:ea typeface="ＭＳ Ｐゴシック" pitchFamily="34" charset="-128"/>
              </a:rPr>
              <a:t>;</a:t>
            </a:r>
          </a:p>
          <a:p>
            <a:pPr>
              <a:lnSpc>
                <a:spcPct val="80000"/>
              </a:lnSpc>
            </a:pPr>
            <a:r>
              <a:rPr lang="en-US" sz="1600">
                <a:latin typeface="Courier New" pitchFamily="49" charset="0"/>
                <a:ea typeface="ＭＳ Ｐゴシック" pitchFamily="34" charset="-128"/>
              </a:rPr>
              <a:t>    . . .</a:t>
            </a:r>
          </a:p>
          <a:p>
            <a:pPr>
              <a:lnSpc>
                <a:spcPct val="80000"/>
              </a:lnSpc>
            </a:pPr>
            <a:endParaRPr lang="en-US" sz="1600">
              <a:solidFill>
                <a:srgbClr val="00FF00"/>
              </a:solidFill>
              <a:latin typeface="Courier New" pitchFamily="49" charset="0"/>
              <a:ea typeface="ＭＳ Ｐゴシック" pitchFamily="34" charset="-128"/>
            </a:endParaRPr>
          </a:p>
          <a:p>
            <a:pPr>
              <a:lnSpc>
                <a:spcPct val="80000"/>
              </a:lnSpc>
            </a:pPr>
            <a:endParaRPr lang="en-US" sz="1600">
              <a:solidFill>
                <a:srgbClr val="00FF00"/>
              </a:solidFill>
              <a:latin typeface="Courier New" pitchFamily="49" charset="0"/>
              <a:ea typeface="ＭＳ Ｐゴシック" pitchFamily="34" charset="-128"/>
            </a:endParaRPr>
          </a:p>
          <a:p>
            <a:pPr>
              <a:lnSpc>
                <a:spcPct val="80000"/>
              </a:lnSpc>
            </a:pPr>
            <a:r>
              <a:rPr lang="en-US" sz="1600">
                <a:solidFill>
                  <a:srgbClr val="000000"/>
                </a:solidFill>
                <a:latin typeface="Courier New" pitchFamily="49" charset="0"/>
                <a:ea typeface="ＭＳ Ｐゴシック" pitchFamily="34" charset="-128"/>
              </a:rPr>
              <a:t>    </a:t>
            </a:r>
            <a:r>
              <a:rPr lang="en-US" sz="1600">
                <a:solidFill>
                  <a:srgbClr val="0000FF"/>
                </a:solidFill>
                <a:latin typeface="Courier New" pitchFamily="49" charset="0"/>
                <a:ea typeface="ＭＳ Ｐゴシック" pitchFamily="34" charset="-128"/>
              </a:rPr>
              <a:t>public void </a:t>
            </a:r>
            <a:r>
              <a:rPr lang="en-US" sz="1600">
                <a:solidFill>
                  <a:schemeClr val="tx2"/>
                </a:solidFill>
                <a:latin typeface="Courier New" pitchFamily="49" charset="0"/>
                <a:ea typeface="ＭＳ Ｐゴシック" pitchFamily="34" charset="-128"/>
              </a:rPr>
              <a:t>setAttribute1</a:t>
            </a:r>
            <a:r>
              <a:rPr lang="en-US" sz="1600">
                <a:solidFill>
                  <a:srgbClr val="FF0000"/>
                </a:solidFill>
                <a:latin typeface="Courier New" pitchFamily="49" charset="0"/>
                <a:ea typeface="ＭＳ Ｐゴシック" pitchFamily="34" charset="-128"/>
              </a:rPr>
              <a:t>(</a:t>
            </a:r>
            <a:r>
              <a:rPr lang="en-US" sz="1600" b="1">
                <a:solidFill>
                  <a:srgbClr val="990033"/>
                </a:solidFill>
                <a:latin typeface="Courier New" pitchFamily="49" charset="0"/>
                <a:ea typeface="ＭＳ Ｐゴシック" pitchFamily="34" charset="-128"/>
              </a:rPr>
              <a:t>dataType1</a:t>
            </a:r>
            <a:r>
              <a:rPr lang="en-US">
                <a:latin typeface="Tahoma" pitchFamily="34" charset="0"/>
              </a:rPr>
              <a:t>  </a:t>
            </a:r>
            <a:r>
              <a:rPr lang="en-US" sz="1600" b="1">
                <a:solidFill>
                  <a:srgbClr val="000000"/>
                </a:solidFill>
                <a:latin typeface="Courier New" pitchFamily="49" charset="0"/>
                <a:ea typeface="ＭＳ Ｐゴシック" pitchFamily="34" charset="-128"/>
              </a:rPr>
              <a:t>param</a:t>
            </a:r>
            <a:r>
              <a:rPr lang="en-US" sz="1600">
                <a:solidFill>
                  <a:srgbClr val="FF0000"/>
                </a:solidFill>
                <a:latin typeface="Courier New" pitchFamily="49" charset="0"/>
                <a:ea typeface="ＭＳ Ｐゴシック" pitchFamily="34" charset="-128"/>
              </a:rPr>
              <a:t>){</a:t>
            </a:r>
          </a:p>
          <a:p>
            <a:pPr>
              <a:lnSpc>
                <a:spcPct val="80000"/>
              </a:lnSpc>
            </a:pPr>
            <a:endParaRPr lang="en-US" sz="1600">
              <a:solidFill>
                <a:srgbClr val="FF0000"/>
              </a:solidFill>
              <a:latin typeface="Courier New" pitchFamily="49" charset="0"/>
              <a:ea typeface="ＭＳ Ｐゴシック" pitchFamily="34" charset="-128"/>
            </a:endParaRPr>
          </a:p>
          <a:p>
            <a:pPr>
              <a:lnSpc>
                <a:spcPct val="80000"/>
              </a:lnSpc>
            </a:pPr>
            <a:r>
              <a:rPr lang="en-US" sz="1600">
                <a:solidFill>
                  <a:srgbClr val="000000"/>
                </a:solidFill>
                <a:latin typeface="Courier New" pitchFamily="49" charset="0"/>
                <a:ea typeface="ＭＳ Ｐゴシック" pitchFamily="34" charset="-128"/>
              </a:rPr>
              <a:t>        </a:t>
            </a:r>
            <a:r>
              <a:rPr lang="en-US" sz="1600" b="1">
                <a:solidFill>
                  <a:schemeClr val="tx2"/>
                </a:solidFill>
                <a:latin typeface="Courier New" pitchFamily="49" charset="0"/>
                <a:ea typeface="ＭＳ Ｐゴシック" pitchFamily="34" charset="-128"/>
              </a:rPr>
              <a:t>attribute1</a:t>
            </a:r>
            <a:r>
              <a:rPr lang="en-US" sz="1600">
                <a:latin typeface="Courier New" pitchFamily="49" charset="0"/>
                <a:ea typeface="ＭＳ Ｐゴシック" pitchFamily="34" charset="-128"/>
              </a:rPr>
              <a:t> = </a:t>
            </a:r>
            <a:r>
              <a:rPr lang="en-US" sz="1600" b="1">
                <a:solidFill>
                  <a:srgbClr val="000000"/>
                </a:solidFill>
                <a:latin typeface="Courier New" pitchFamily="49" charset="0"/>
                <a:ea typeface="ＭＳ Ｐゴシック" pitchFamily="34" charset="-128"/>
              </a:rPr>
              <a:t>param</a:t>
            </a:r>
            <a:r>
              <a:rPr lang="en-US" sz="1600">
                <a:solidFill>
                  <a:srgbClr val="000000"/>
                </a:solidFill>
                <a:latin typeface="Courier New" pitchFamily="49" charset="0"/>
                <a:ea typeface="ＭＳ Ｐゴシック" pitchFamily="34" charset="-128"/>
              </a:rPr>
              <a:t>;</a:t>
            </a:r>
          </a:p>
          <a:p>
            <a:pPr>
              <a:lnSpc>
                <a:spcPct val="80000"/>
              </a:lnSpc>
            </a:pPr>
            <a:r>
              <a:rPr lang="en-US" sz="1600">
                <a:solidFill>
                  <a:srgbClr val="000000"/>
                </a:solidFill>
                <a:latin typeface="Courier New" pitchFamily="49" charset="0"/>
                <a:ea typeface="ＭＳ Ｐゴシック" pitchFamily="34" charset="-128"/>
              </a:rPr>
              <a:t>    </a:t>
            </a:r>
            <a:r>
              <a:rPr lang="en-US" sz="1600">
                <a:solidFill>
                  <a:srgbClr val="FF0000"/>
                </a:solidFill>
                <a:latin typeface="Courier New" pitchFamily="49" charset="0"/>
                <a:ea typeface="ＭＳ Ｐゴシック" pitchFamily="34" charset="-128"/>
              </a:rPr>
              <a:t>}</a:t>
            </a:r>
          </a:p>
          <a:p>
            <a:pPr>
              <a:lnSpc>
                <a:spcPct val="80000"/>
              </a:lnSpc>
            </a:pPr>
            <a:endParaRPr lang="en-US" sz="1600">
              <a:solidFill>
                <a:srgbClr val="FF0000"/>
              </a:solidFill>
              <a:latin typeface="Courier New" pitchFamily="49" charset="0"/>
              <a:ea typeface="ＭＳ Ｐゴシック" pitchFamily="34" charset="-128"/>
            </a:endParaRPr>
          </a:p>
          <a:p>
            <a:pPr>
              <a:lnSpc>
                <a:spcPct val="80000"/>
              </a:lnSpc>
            </a:pPr>
            <a:r>
              <a:rPr lang="en-US" sz="1600">
                <a:latin typeface="Courier New" pitchFamily="49" charset="0"/>
                <a:ea typeface="ＭＳ Ｐゴシック" pitchFamily="34" charset="-128"/>
              </a:rPr>
              <a:t>    . . .</a:t>
            </a:r>
          </a:p>
          <a:p>
            <a:endParaRPr lang="en-US" sz="1600">
              <a:solidFill>
                <a:srgbClr val="000000"/>
              </a:solidFill>
              <a:latin typeface="Courier New" pitchFamily="49" charset="0"/>
              <a:ea typeface="ＭＳ Ｐゴシック" pitchFamily="34" charset="-128"/>
            </a:endParaRPr>
          </a:p>
          <a:p>
            <a:r>
              <a:rPr lang="en-US" sz="1600">
                <a:solidFill>
                  <a:srgbClr val="0000FF"/>
                </a:solidFill>
                <a:latin typeface="Courier New" pitchFamily="49" charset="0"/>
                <a:ea typeface="ＭＳ Ｐゴシック" pitchFamily="34" charset="-128"/>
              </a:rPr>
              <a:t>    public void </a:t>
            </a:r>
            <a:r>
              <a:rPr lang="en-US" sz="1600">
                <a:solidFill>
                  <a:srgbClr val="3399FF"/>
                </a:solidFill>
                <a:latin typeface="Courier New" pitchFamily="49" charset="0"/>
                <a:ea typeface="ＭＳ Ｐゴシック" pitchFamily="34" charset="-128"/>
              </a:rPr>
              <a:t>setAttributen</a:t>
            </a:r>
            <a:r>
              <a:rPr lang="en-US" sz="1600">
                <a:latin typeface="Courier New" pitchFamily="49" charset="0"/>
                <a:ea typeface="ＭＳ Ｐゴシック" pitchFamily="34" charset="-128"/>
              </a:rPr>
              <a:t>(</a:t>
            </a:r>
            <a:r>
              <a:rPr lang="en-US" sz="1600" b="1">
                <a:solidFill>
                  <a:srgbClr val="339966"/>
                </a:solidFill>
                <a:latin typeface="Courier New" pitchFamily="49" charset="0"/>
                <a:ea typeface="ＭＳ Ｐゴシック" pitchFamily="34" charset="-128"/>
              </a:rPr>
              <a:t>dataTypen</a:t>
            </a:r>
            <a:r>
              <a:rPr lang="en-US">
                <a:solidFill>
                  <a:srgbClr val="0000FF"/>
                </a:solidFill>
                <a:latin typeface="Tahoma" pitchFamily="34" charset="0"/>
              </a:rPr>
              <a:t> </a:t>
            </a:r>
            <a:r>
              <a:rPr lang="en-US" sz="1600" b="1">
                <a:solidFill>
                  <a:srgbClr val="000000"/>
                </a:solidFill>
                <a:latin typeface="Courier New" pitchFamily="49" charset="0"/>
                <a:ea typeface="ＭＳ Ｐゴシック" pitchFamily="34" charset="-128"/>
              </a:rPr>
              <a:t>param</a:t>
            </a:r>
            <a:r>
              <a:rPr lang="en-US" sz="1600">
                <a:solidFill>
                  <a:srgbClr val="FF0000"/>
                </a:solidFill>
                <a:latin typeface="Courier New" pitchFamily="49" charset="0"/>
                <a:ea typeface="ＭＳ Ｐゴシック" pitchFamily="34" charset="-128"/>
              </a:rPr>
              <a:t>) {</a:t>
            </a:r>
            <a:endParaRPr lang="en-US" sz="1600">
              <a:solidFill>
                <a:srgbClr val="0000FF"/>
              </a:solidFill>
              <a:latin typeface="Courier New" pitchFamily="49" charset="0"/>
              <a:ea typeface="ＭＳ Ｐゴシック" pitchFamily="34" charset="-128"/>
            </a:endParaRPr>
          </a:p>
          <a:p>
            <a:endParaRPr lang="en-US" sz="1600">
              <a:solidFill>
                <a:srgbClr val="0000FF"/>
              </a:solidFill>
              <a:latin typeface="Courier New" pitchFamily="49" charset="0"/>
              <a:ea typeface="ＭＳ Ｐゴシック" pitchFamily="34" charset="-128"/>
            </a:endParaRPr>
          </a:p>
          <a:p>
            <a:r>
              <a:rPr lang="en-US" sz="1600">
                <a:solidFill>
                  <a:srgbClr val="0000FF"/>
                </a:solidFill>
                <a:latin typeface="Courier New" pitchFamily="49" charset="0"/>
                <a:ea typeface="ＭＳ Ｐゴシック" pitchFamily="34" charset="-128"/>
              </a:rPr>
              <a:t>        </a:t>
            </a:r>
            <a:r>
              <a:rPr lang="en-US" sz="1600" b="1">
                <a:solidFill>
                  <a:srgbClr val="3399FF"/>
                </a:solidFill>
                <a:latin typeface="Courier New" pitchFamily="49" charset="0"/>
                <a:ea typeface="ＭＳ Ｐゴシック" pitchFamily="34" charset="-128"/>
              </a:rPr>
              <a:t>attributen</a:t>
            </a:r>
            <a:r>
              <a:rPr lang="en-US" sz="1600">
                <a:latin typeface="Courier New" pitchFamily="49" charset="0"/>
                <a:ea typeface="ＭＳ Ｐゴシック" pitchFamily="34" charset="-128"/>
              </a:rPr>
              <a:t> = </a:t>
            </a:r>
            <a:r>
              <a:rPr lang="en-US" sz="1600" b="1">
                <a:solidFill>
                  <a:srgbClr val="000000"/>
                </a:solidFill>
                <a:latin typeface="Courier New" pitchFamily="49" charset="0"/>
                <a:ea typeface="ＭＳ Ｐゴシック" pitchFamily="34" charset="-128"/>
              </a:rPr>
              <a:t>param</a:t>
            </a:r>
            <a:r>
              <a:rPr lang="en-US" sz="1600">
                <a:solidFill>
                  <a:srgbClr val="0000FF"/>
                </a:solidFill>
                <a:latin typeface="Courier New" pitchFamily="49" charset="0"/>
                <a:ea typeface="ＭＳ Ｐゴシック" pitchFamily="34" charset="-128"/>
              </a:rPr>
              <a:t>;</a:t>
            </a:r>
          </a:p>
          <a:p>
            <a:r>
              <a:rPr lang="en-US" sz="1600">
                <a:solidFill>
                  <a:srgbClr val="0000FF"/>
                </a:solidFill>
                <a:latin typeface="Courier New" pitchFamily="49" charset="0"/>
                <a:ea typeface="ＭＳ Ｐゴシック" pitchFamily="34" charset="-128"/>
              </a:rPr>
              <a:t>    </a:t>
            </a:r>
            <a:r>
              <a:rPr lang="en-US" sz="1600">
                <a:solidFill>
                  <a:srgbClr val="FF0000"/>
                </a:solidFill>
                <a:latin typeface="Courier New" pitchFamily="49" charset="0"/>
                <a:ea typeface="ＭＳ Ｐゴシック" pitchFamily="34" charset="-128"/>
              </a:rPr>
              <a:t>}</a:t>
            </a:r>
            <a:endParaRPr lang="en-US" sz="1600">
              <a:solidFill>
                <a:srgbClr val="0000FF"/>
              </a:solidFill>
              <a:latin typeface="Courier New" pitchFamily="49" charset="0"/>
              <a:ea typeface="ＭＳ Ｐゴシック" pitchFamily="34" charset="-128"/>
            </a:endParaRPr>
          </a:p>
          <a:p>
            <a:r>
              <a:rPr lang="en-US" sz="1600">
                <a:solidFill>
                  <a:srgbClr val="000000"/>
                </a:solidFill>
                <a:latin typeface="Courier New" pitchFamily="49" charset="0"/>
                <a:ea typeface="ＭＳ Ｐゴシック" pitchFamily="34" charset="-128"/>
              </a:rPr>
              <a:t>    . . .</a:t>
            </a:r>
          </a:p>
          <a:p>
            <a:r>
              <a:rPr lang="en-US" sz="1600">
                <a:solidFill>
                  <a:srgbClr val="000000"/>
                </a:solidFill>
                <a:latin typeface="Courier New" pitchFamily="49" charset="0"/>
                <a:ea typeface="ＭＳ Ｐゴシック" pitchFamily="34" charset="-128"/>
              </a:rPr>
              <a:t> </a:t>
            </a:r>
            <a:r>
              <a:rPr lang="en-US" sz="1600">
                <a:solidFill>
                  <a:srgbClr val="FF0000"/>
                </a:solidFill>
                <a:latin typeface="Courier New" pitchFamily="49" charset="0"/>
                <a:ea typeface="ＭＳ Ｐゴシック" pitchFamily="34" charset="-128"/>
              </a:rPr>
              <a:t>}</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fld id="{A7E01DA9-45B8-491B-81ED-8E2B00C7243F}" type="slidenum">
              <a:rPr lang="en-US"/>
              <a:pPr/>
              <a:t>48</a:t>
            </a:fld>
            <a:endParaRPr lang="en-US"/>
          </a:p>
        </p:txBody>
      </p:sp>
      <p:grpSp>
        <p:nvGrpSpPr>
          <p:cNvPr id="2" name="Group 2"/>
          <p:cNvGrpSpPr>
            <a:grpSpLocks/>
          </p:cNvGrpSpPr>
          <p:nvPr/>
        </p:nvGrpSpPr>
        <p:grpSpPr bwMode="auto">
          <a:xfrm>
            <a:off x="685800" y="990600"/>
            <a:ext cx="7772400" cy="5489575"/>
            <a:chOff x="432" y="624"/>
            <a:chExt cx="4896" cy="3458"/>
          </a:xfrm>
        </p:grpSpPr>
        <p:sp>
          <p:nvSpPr>
            <p:cNvPr id="12291" name="Rectangle 3"/>
            <p:cNvSpPr>
              <a:spLocks noChangeArrowheads="1"/>
            </p:cNvSpPr>
            <p:nvPr/>
          </p:nvSpPr>
          <p:spPr bwMode="auto">
            <a:xfrm>
              <a:off x="432" y="624"/>
              <a:ext cx="4896" cy="3264"/>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2292" name="Rectangle 4"/>
            <p:cNvSpPr>
              <a:spLocks noChangeArrowheads="1"/>
            </p:cNvSpPr>
            <p:nvPr/>
          </p:nvSpPr>
          <p:spPr bwMode="auto">
            <a:xfrm>
              <a:off x="576" y="712"/>
              <a:ext cx="4608" cy="3370"/>
            </a:xfrm>
            <a:prstGeom prst="rect">
              <a:avLst/>
            </a:prstGeom>
            <a:noFill/>
            <a:ln w="9525">
              <a:noFill/>
              <a:miter lim="800000"/>
              <a:headEnd/>
              <a:tailEnd/>
            </a:ln>
            <a:effectLst/>
          </p:spPr>
          <p:txBody>
            <a:bodyPr>
              <a:spAutoFit/>
            </a:bodyPr>
            <a:lstStyle/>
            <a:p>
              <a:pPr>
                <a:lnSpc>
                  <a:spcPct val="80000"/>
                </a:lnSpc>
                <a:tabLst>
                  <a:tab pos="457200" algn="l"/>
                </a:tabLst>
              </a:pPr>
              <a:r>
                <a:rPr lang="en-US">
                  <a:solidFill>
                    <a:srgbClr val="0000FF"/>
                  </a:solidFill>
                  <a:latin typeface="Courier New" pitchFamily="49" charset="0"/>
                  <a:ea typeface="ＭＳ Ｐゴシック" pitchFamily="34" charset="-128"/>
                </a:rPr>
                <a:t>public class</a:t>
              </a:r>
              <a:r>
                <a:rPr lang="en-US">
                  <a:solidFill>
                    <a:srgbClr val="000000"/>
                  </a:solidFill>
                  <a:latin typeface="Courier New" pitchFamily="49" charset="0"/>
                  <a:ea typeface="ＭＳ Ｐゴシック" pitchFamily="34" charset="-128"/>
                </a:rPr>
                <a:t> Course </a:t>
              </a:r>
              <a:r>
                <a:rPr lang="en-US">
                  <a:solidFill>
                    <a:srgbClr val="FF0000"/>
                  </a:solidFill>
                  <a:latin typeface="Courier New" pitchFamily="49" charset="0"/>
                  <a:ea typeface="ＭＳ Ｐゴシック" pitchFamily="34" charset="-128"/>
                </a:rPr>
                <a:t>{</a:t>
              </a:r>
            </a:p>
            <a:p>
              <a:pPr>
                <a:lnSpc>
                  <a:spcPct val="80000"/>
                </a:lnSpc>
                <a:tabLst>
                  <a:tab pos="457200" algn="l"/>
                </a:tabLst>
              </a:pPr>
              <a:endParaRPr lang="en-US">
                <a:solidFill>
                  <a:srgbClr val="000000"/>
                </a:solidFill>
                <a:latin typeface="Courier New" pitchFamily="49" charset="0"/>
                <a:ea typeface="ＭＳ Ｐゴシック" pitchFamily="34" charset="-128"/>
              </a:endParaRPr>
            </a:p>
            <a:p>
              <a:pPr>
                <a:lnSpc>
                  <a:spcPct val="80000"/>
                </a:lnSpc>
                <a:tabLst>
                  <a:tab pos="457200" algn="l"/>
                </a:tabLst>
              </a:pPr>
              <a:r>
                <a:rPr lang="en-US">
                  <a:solidFill>
                    <a:srgbClr val="00FF00"/>
                  </a:solidFill>
                  <a:latin typeface="Courier New" pitchFamily="49" charset="0"/>
                  <a:ea typeface="ＭＳ Ｐゴシック" pitchFamily="34" charset="-128"/>
                </a:rPr>
                <a:t>    // Attributes</a:t>
              </a:r>
              <a:r>
                <a:rPr lang="en-US">
                  <a:solidFill>
                    <a:srgbClr val="000000"/>
                  </a:solidFill>
                  <a:latin typeface="Courier New" pitchFamily="49" charset="0"/>
                  <a:ea typeface="ＭＳ Ｐゴシック" pitchFamily="34" charset="-128"/>
                </a:rPr>
                <a:t>   </a:t>
              </a:r>
            </a:p>
            <a:p>
              <a:pPr>
                <a:lnSpc>
                  <a:spcPct val="80000"/>
                </a:lnSpc>
                <a:tabLst>
                  <a:tab pos="457200" algn="l"/>
                </a:tabLst>
              </a:pPr>
              <a:r>
                <a:rPr lang="en-US">
                  <a:solidFill>
                    <a:srgbClr val="000000"/>
                  </a:solidFill>
                  <a:latin typeface="Courier New" pitchFamily="49" charset="0"/>
                  <a:ea typeface="ＭＳ Ｐゴシック" pitchFamily="34" charset="-128"/>
                </a:rPr>
                <a:t>  	</a:t>
              </a:r>
              <a:r>
                <a:rPr lang="en-US">
                  <a:solidFill>
                    <a:srgbClr val="0000FF"/>
                  </a:solidFill>
                  <a:latin typeface="Courier New" pitchFamily="49" charset="0"/>
                  <a:ea typeface="ＭＳ Ｐゴシック" pitchFamily="34" charset="-128"/>
                </a:rPr>
                <a:t>private</a:t>
              </a:r>
              <a:r>
                <a:rPr lang="en-US">
                  <a:solidFill>
                    <a:srgbClr val="000000"/>
                  </a:solidFill>
                  <a:latin typeface="Courier New" pitchFamily="49" charset="0"/>
                  <a:ea typeface="ＭＳ Ｐゴシック" pitchFamily="34" charset="-128"/>
                </a:rPr>
                <a:t> String studentName;</a:t>
              </a:r>
            </a:p>
            <a:p>
              <a:pPr>
                <a:lnSpc>
                  <a:spcPct val="80000"/>
                </a:lnSpc>
                <a:tabLst>
                  <a:tab pos="457200" algn="l"/>
                </a:tabLst>
              </a:pPr>
              <a:r>
                <a:rPr lang="en-US">
                  <a:solidFill>
                    <a:srgbClr val="000000"/>
                  </a:solidFill>
                  <a:latin typeface="Courier New" pitchFamily="49" charset="0"/>
                  <a:ea typeface="ＭＳ Ｐゴシック" pitchFamily="34" charset="-128"/>
                </a:rPr>
                <a:t>	</a:t>
              </a:r>
              <a:r>
                <a:rPr lang="en-US">
                  <a:solidFill>
                    <a:srgbClr val="0000FF"/>
                  </a:solidFill>
                  <a:latin typeface="Courier New" pitchFamily="49" charset="0"/>
                  <a:ea typeface="ＭＳ Ｐゴシック" pitchFamily="34" charset="-128"/>
                </a:rPr>
                <a:t>private</a:t>
              </a:r>
              <a:r>
                <a:rPr lang="en-US">
                  <a:solidFill>
                    <a:srgbClr val="000000"/>
                  </a:solidFill>
                  <a:latin typeface="Courier New" pitchFamily="49" charset="0"/>
                  <a:ea typeface="ＭＳ Ｐゴシック" pitchFamily="34" charset="-128"/>
                </a:rPr>
                <a:t> String courseCode ;</a:t>
              </a:r>
            </a:p>
            <a:p>
              <a:pPr>
                <a:lnSpc>
                  <a:spcPct val="80000"/>
                </a:lnSpc>
                <a:tabLst>
                  <a:tab pos="457200" algn="l"/>
                </a:tabLst>
              </a:pPr>
              <a:endParaRPr lang="en-US">
                <a:solidFill>
                  <a:srgbClr val="000000"/>
                </a:solidFill>
                <a:latin typeface="Courier New" pitchFamily="49" charset="0"/>
                <a:ea typeface="ＭＳ Ｐゴシック" pitchFamily="34" charset="-128"/>
              </a:endParaRPr>
            </a:p>
            <a:p>
              <a:pPr>
                <a:lnSpc>
                  <a:spcPct val="80000"/>
                </a:lnSpc>
                <a:tabLst>
                  <a:tab pos="457200" algn="l"/>
                </a:tabLst>
              </a:pPr>
              <a:r>
                <a:rPr lang="en-US">
                  <a:solidFill>
                    <a:srgbClr val="000000"/>
                  </a:solidFill>
                  <a:latin typeface="Courier New" pitchFamily="49" charset="0"/>
                  <a:ea typeface="ＭＳ Ｐゴシック" pitchFamily="34" charset="-128"/>
                </a:rPr>
                <a:t>	...</a:t>
              </a:r>
            </a:p>
            <a:p>
              <a:pPr>
                <a:lnSpc>
                  <a:spcPct val="80000"/>
                </a:lnSpc>
                <a:tabLst>
                  <a:tab pos="457200" algn="l"/>
                </a:tabLst>
              </a:pPr>
              <a:r>
                <a:rPr lang="en-US">
                  <a:solidFill>
                    <a:srgbClr val="000000"/>
                  </a:solidFill>
                  <a:latin typeface="Courier New" pitchFamily="49" charset="0"/>
                  <a:ea typeface="ＭＳ Ｐゴシック" pitchFamily="34" charset="-128"/>
                </a:rPr>
                <a:t>	</a:t>
              </a:r>
              <a:r>
                <a:rPr lang="en-US">
                  <a:solidFill>
                    <a:srgbClr val="0000FF"/>
                  </a:solidFill>
                  <a:latin typeface="Courier New" pitchFamily="49" charset="0"/>
                  <a:ea typeface="ＭＳ Ｐゴシック" pitchFamily="34" charset="-128"/>
                </a:rPr>
                <a:t>public</a:t>
              </a:r>
              <a:r>
                <a:rPr lang="en-US">
                  <a:solidFill>
                    <a:srgbClr val="000000"/>
                  </a:solidFill>
                  <a:latin typeface="Courier New" pitchFamily="49" charset="0"/>
                  <a:ea typeface="ＭＳ Ｐゴシック" pitchFamily="34" charset="-128"/>
                </a:rPr>
                <a:t> String getStudentName() {</a:t>
              </a:r>
            </a:p>
            <a:p>
              <a:pPr>
                <a:lnSpc>
                  <a:spcPct val="80000"/>
                </a:lnSpc>
                <a:tabLst>
                  <a:tab pos="457200" algn="l"/>
                </a:tabLst>
              </a:pPr>
              <a:r>
                <a:rPr lang="en-US">
                  <a:solidFill>
                    <a:srgbClr val="000000"/>
                  </a:solidFill>
                  <a:latin typeface="Courier New" pitchFamily="49" charset="0"/>
                  <a:ea typeface="ＭＳ Ｐゴシック" pitchFamily="34" charset="-128"/>
                </a:rPr>
                <a:t>		</a:t>
              </a:r>
              <a:r>
                <a:rPr lang="en-US">
                  <a:solidFill>
                    <a:srgbClr val="0000FF"/>
                  </a:solidFill>
                  <a:latin typeface="Courier New" pitchFamily="49" charset="0"/>
                  <a:ea typeface="ＭＳ Ｐゴシック" pitchFamily="34" charset="-128"/>
                </a:rPr>
                <a:t>return</a:t>
              </a:r>
              <a:r>
                <a:rPr lang="en-US">
                  <a:solidFill>
                    <a:srgbClr val="000000"/>
                  </a:solidFill>
                  <a:latin typeface="Courier New" pitchFamily="49" charset="0"/>
                  <a:ea typeface="ＭＳ Ｐゴシック" pitchFamily="34" charset="-128"/>
                </a:rPr>
                <a:t> studentName;</a:t>
              </a:r>
            </a:p>
            <a:p>
              <a:pPr>
                <a:lnSpc>
                  <a:spcPct val="80000"/>
                </a:lnSpc>
                <a:tabLst>
                  <a:tab pos="457200" algn="l"/>
                </a:tabLst>
              </a:pPr>
              <a:r>
                <a:rPr lang="en-US">
                  <a:solidFill>
                    <a:srgbClr val="000000"/>
                  </a:solidFill>
                  <a:latin typeface="Courier New" pitchFamily="49" charset="0"/>
                  <a:ea typeface="ＭＳ Ｐゴシック" pitchFamily="34" charset="-128"/>
                </a:rPr>
                <a:t>	}</a:t>
              </a:r>
            </a:p>
            <a:p>
              <a:pPr>
                <a:lnSpc>
                  <a:spcPct val="80000"/>
                </a:lnSpc>
                <a:tabLst>
                  <a:tab pos="457200" algn="l"/>
                </a:tabLst>
              </a:pPr>
              <a:r>
                <a:rPr lang="en-US">
                  <a:solidFill>
                    <a:srgbClr val="000000"/>
                  </a:solidFill>
                  <a:latin typeface="Courier New" pitchFamily="49" charset="0"/>
                  <a:ea typeface="ＭＳ Ｐゴシック" pitchFamily="34" charset="-128"/>
                </a:rPr>
                <a:t>	</a:t>
              </a:r>
              <a:r>
                <a:rPr lang="en-US">
                  <a:solidFill>
                    <a:srgbClr val="0000FF"/>
                  </a:solidFill>
                  <a:latin typeface="Courier New" pitchFamily="49" charset="0"/>
                  <a:ea typeface="ＭＳ Ｐゴシック" pitchFamily="34" charset="-128"/>
                </a:rPr>
                <a:t>public</a:t>
              </a:r>
              <a:r>
                <a:rPr lang="en-US">
                  <a:solidFill>
                    <a:srgbClr val="000000"/>
                  </a:solidFill>
                  <a:latin typeface="Courier New" pitchFamily="49" charset="0"/>
                  <a:ea typeface="ＭＳ Ｐゴシック" pitchFamily="34" charset="-128"/>
                </a:rPr>
                <a:t> String getCourseCode() {</a:t>
              </a:r>
            </a:p>
            <a:p>
              <a:pPr>
                <a:lnSpc>
                  <a:spcPct val="80000"/>
                </a:lnSpc>
                <a:tabLst>
                  <a:tab pos="457200" algn="l"/>
                </a:tabLst>
              </a:pPr>
              <a:r>
                <a:rPr lang="en-US">
                  <a:solidFill>
                    <a:srgbClr val="000000"/>
                  </a:solidFill>
                  <a:latin typeface="Courier New" pitchFamily="49" charset="0"/>
                  <a:ea typeface="ＭＳ Ｐゴシック" pitchFamily="34" charset="-128"/>
                </a:rPr>
                <a:t>		</a:t>
              </a:r>
              <a:r>
                <a:rPr lang="en-US">
                  <a:solidFill>
                    <a:srgbClr val="0000FF"/>
                  </a:solidFill>
                  <a:latin typeface="Courier New" pitchFamily="49" charset="0"/>
                  <a:ea typeface="ＭＳ Ｐゴシック" pitchFamily="34" charset="-128"/>
                </a:rPr>
                <a:t>return</a:t>
              </a:r>
              <a:r>
                <a:rPr lang="en-US">
                  <a:solidFill>
                    <a:srgbClr val="000000"/>
                  </a:solidFill>
                  <a:latin typeface="Courier New" pitchFamily="49" charset="0"/>
                  <a:ea typeface="ＭＳ Ｐゴシック" pitchFamily="34" charset="-128"/>
                </a:rPr>
                <a:t> courseCode;</a:t>
              </a:r>
            </a:p>
            <a:p>
              <a:pPr>
                <a:lnSpc>
                  <a:spcPct val="80000"/>
                </a:lnSpc>
                <a:tabLst>
                  <a:tab pos="457200" algn="l"/>
                </a:tabLst>
              </a:pPr>
              <a:r>
                <a:rPr lang="en-US">
                  <a:solidFill>
                    <a:srgbClr val="000000"/>
                  </a:solidFill>
                  <a:latin typeface="Courier New" pitchFamily="49" charset="0"/>
                  <a:ea typeface="ＭＳ Ｐゴシック" pitchFamily="34" charset="-128"/>
                </a:rPr>
                <a:t>	}</a:t>
              </a:r>
            </a:p>
            <a:p>
              <a:pPr>
                <a:lnSpc>
                  <a:spcPct val="80000"/>
                </a:lnSpc>
                <a:tabLst>
                  <a:tab pos="457200" algn="l"/>
                </a:tabLst>
              </a:pPr>
              <a:r>
                <a:rPr lang="en-US">
                  <a:solidFill>
                    <a:srgbClr val="000000"/>
                  </a:solidFill>
                  <a:latin typeface="Courier New" pitchFamily="49" charset="0"/>
                  <a:ea typeface="ＭＳ Ｐゴシック" pitchFamily="34" charset="-128"/>
                </a:rPr>
                <a:t>	...</a:t>
              </a:r>
            </a:p>
            <a:p>
              <a:pPr>
                <a:lnSpc>
                  <a:spcPct val="80000"/>
                </a:lnSpc>
                <a:tabLst>
                  <a:tab pos="457200" algn="l"/>
                </a:tabLst>
              </a:pPr>
              <a:r>
                <a:rPr lang="en-US">
                  <a:solidFill>
                    <a:srgbClr val="000000"/>
                  </a:solidFill>
                  <a:latin typeface="Courier New" pitchFamily="49" charset="0"/>
                  <a:ea typeface="ＭＳ Ｐゴシック" pitchFamily="34" charset="-128"/>
                </a:rPr>
                <a:t>	</a:t>
              </a:r>
              <a:r>
                <a:rPr lang="en-US">
                  <a:solidFill>
                    <a:srgbClr val="0000FF"/>
                  </a:solidFill>
                  <a:latin typeface="Courier New" pitchFamily="49" charset="0"/>
                  <a:ea typeface="ＭＳ Ｐゴシック" pitchFamily="34" charset="-128"/>
                </a:rPr>
                <a:t>public</a:t>
              </a:r>
              <a:r>
                <a:rPr lang="en-US">
                  <a:solidFill>
                    <a:srgbClr val="000000"/>
                  </a:solidFill>
                  <a:latin typeface="Courier New" pitchFamily="49" charset="0"/>
                  <a:ea typeface="ＭＳ Ｐゴシック" pitchFamily="34" charset="-128"/>
                </a:rPr>
                <a:t> void setStudentName(String val) {</a:t>
              </a:r>
            </a:p>
            <a:p>
              <a:pPr>
                <a:lnSpc>
                  <a:spcPct val="80000"/>
                </a:lnSpc>
                <a:tabLst>
                  <a:tab pos="457200" algn="l"/>
                </a:tabLst>
              </a:pPr>
              <a:r>
                <a:rPr lang="en-US">
                  <a:solidFill>
                    <a:srgbClr val="000000"/>
                  </a:solidFill>
                  <a:latin typeface="Courier New" pitchFamily="49" charset="0"/>
                  <a:ea typeface="ＭＳ Ｐゴシック" pitchFamily="34" charset="-128"/>
                </a:rPr>
                <a:t>		studentName = val;</a:t>
              </a:r>
            </a:p>
            <a:p>
              <a:pPr>
                <a:lnSpc>
                  <a:spcPct val="80000"/>
                </a:lnSpc>
                <a:tabLst>
                  <a:tab pos="457200" algn="l"/>
                </a:tabLst>
              </a:pPr>
              <a:r>
                <a:rPr lang="en-US">
                  <a:solidFill>
                    <a:srgbClr val="000000"/>
                  </a:solidFill>
                  <a:latin typeface="Courier New" pitchFamily="49" charset="0"/>
                  <a:ea typeface="ＭＳ Ｐゴシック" pitchFamily="34" charset="-128"/>
                </a:rPr>
                <a:t>	}</a:t>
              </a:r>
            </a:p>
            <a:p>
              <a:pPr>
                <a:lnSpc>
                  <a:spcPct val="80000"/>
                </a:lnSpc>
                <a:tabLst>
                  <a:tab pos="457200" algn="l"/>
                </a:tabLst>
              </a:pPr>
              <a:r>
                <a:rPr lang="en-US">
                  <a:solidFill>
                    <a:srgbClr val="000000"/>
                  </a:solidFill>
                  <a:latin typeface="Courier New" pitchFamily="49" charset="0"/>
                  <a:ea typeface="ＭＳ Ｐゴシック" pitchFamily="34" charset="-128"/>
                </a:rPr>
                <a:t>	</a:t>
              </a:r>
              <a:r>
                <a:rPr lang="en-US">
                  <a:solidFill>
                    <a:srgbClr val="0000FF"/>
                  </a:solidFill>
                  <a:latin typeface="Courier New" pitchFamily="49" charset="0"/>
                  <a:ea typeface="ＭＳ Ｐゴシック" pitchFamily="34" charset="-128"/>
                </a:rPr>
                <a:t>public</a:t>
              </a:r>
              <a:r>
                <a:rPr lang="en-US">
                  <a:solidFill>
                    <a:srgbClr val="000000"/>
                  </a:solidFill>
                  <a:latin typeface="Courier New" pitchFamily="49" charset="0"/>
                  <a:ea typeface="ＭＳ Ｐゴシック" pitchFamily="34" charset="-128"/>
                </a:rPr>
                <a:t> void setCourseCode(String val) {</a:t>
              </a:r>
            </a:p>
            <a:p>
              <a:pPr>
                <a:lnSpc>
                  <a:spcPct val="80000"/>
                </a:lnSpc>
                <a:tabLst>
                  <a:tab pos="457200" algn="l"/>
                </a:tabLst>
              </a:pPr>
              <a:r>
                <a:rPr lang="en-US">
                  <a:solidFill>
                    <a:srgbClr val="000000"/>
                  </a:solidFill>
                  <a:latin typeface="Courier New" pitchFamily="49" charset="0"/>
                  <a:ea typeface="ＭＳ Ｐゴシック" pitchFamily="34" charset="-128"/>
                </a:rPr>
                <a:t>		courseCode = val;</a:t>
              </a:r>
            </a:p>
            <a:p>
              <a:pPr>
                <a:lnSpc>
                  <a:spcPct val="80000"/>
                </a:lnSpc>
                <a:tabLst>
                  <a:tab pos="457200" algn="l"/>
                </a:tabLst>
              </a:pPr>
              <a:r>
                <a:rPr lang="en-US">
                  <a:solidFill>
                    <a:srgbClr val="000000"/>
                  </a:solidFill>
                  <a:latin typeface="Courier New" pitchFamily="49" charset="0"/>
                  <a:ea typeface="ＭＳ Ｐゴシック" pitchFamily="34" charset="-128"/>
                </a:rPr>
                <a:t>	}</a:t>
              </a:r>
            </a:p>
            <a:p>
              <a:pPr>
                <a:lnSpc>
                  <a:spcPct val="80000"/>
                </a:lnSpc>
                <a:tabLst>
                  <a:tab pos="457200" algn="l"/>
                </a:tabLst>
              </a:pPr>
              <a:endParaRPr lang="en-US">
                <a:solidFill>
                  <a:srgbClr val="000000"/>
                </a:solidFill>
                <a:latin typeface="Courier New" pitchFamily="49" charset="0"/>
                <a:ea typeface="ＭＳ Ｐゴシック" pitchFamily="34" charset="-128"/>
              </a:endParaRPr>
            </a:p>
            <a:p>
              <a:pPr>
                <a:lnSpc>
                  <a:spcPct val="80000"/>
                </a:lnSpc>
                <a:tabLst>
                  <a:tab pos="457200" algn="l"/>
                </a:tabLst>
              </a:pPr>
              <a:r>
                <a:rPr lang="en-US">
                  <a:solidFill>
                    <a:srgbClr val="FF0000"/>
                  </a:solidFill>
                  <a:latin typeface="Courier New" pitchFamily="49" charset="0"/>
                  <a:ea typeface="ＭＳ Ｐゴシック" pitchFamily="34" charset="-128"/>
                </a:rPr>
                <a:t>}</a:t>
              </a:r>
            </a:p>
            <a:p>
              <a:pPr>
                <a:lnSpc>
                  <a:spcPct val="80000"/>
                </a:lnSpc>
                <a:tabLst>
                  <a:tab pos="457200" algn="l"/>
                </a:tabLst>
              </a:pPr>
              <a:endParaRPr lang="en-US">
                <a:solidFill>
                  <a:srgbClr val="FF0000"/>
                </a:solidFill>
                <a:latin typeface="Courier New" pitchFamily="49" charset="0"/>
                <a:ea typeface="ＭＳ Ｐゴシック" pitchFamily="34" charset="-128"/>
              </a:endParaRPr>
            </a:p>
            <a:p>
              <a:pPr>
                <a:lnSpc>
                  <a:spcPct val="80000"/>
                </a:lnSpc>
                <a:tabLst>
                  <a:tab pos="457200" algn="l"/>
                </a:tabLst>
              </a:pPr>
              <a:endParaRPr lang="en-US">
                <a:latin typeface="Courier New" pitchFamily="49" charset="0"/>
                <a:ea typeface="ＭＳ Ｐゴシック" pitchFamily="34" charset="-128"/>
              </a:endParaRPr>
            </a:p>
          </p:txBody>
        </p:sp>
      </p:gr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AABB64FC-BC82-4E2E-8400-7884CD393B80}" type="slidenum">
              <a:rPr lang="en-US"/>
              <a:pPr/>
              <a:t>49</a:t>
            </a:fld>
            <a:endParaRPr lang="en-US"/>
          </a:p>
        </p:txBody>
      </p:sp>
      <p:sp>
        <p:nvSpPr>
          <p:cNvPr id="13314" name="Rectangle 2"/>
          <p:cNvSpPr>
            <a:spLocks noChangeArrowheads="1"/>
          </p:cNvSpPr>
          <p:nvPr/>
        </p:nvSpPr>
        <p:spPr bwMode="auto">
          <a:xfrm>
            <a:off x="228600" y="152400"/>
            <a:ext cx="8610600" cy="60960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3315" name="Rectangle 3"/>
          <p:cNvSpPr>
            <a:spLocks noChangeArrowheads="1"/>
          </p:cNvSpPr>
          <p:nvPr/>
        </p:nvSpPr>
        <p:spPr bwMode="auto">
          <a:xfrm>
            <a:off x="685800" y="3962400"/>
            <a:ext cx="8001000" cy="12192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3316" name="Rectangle 4"/>
          <p:cNvSpPr>
            <a:spLocks noChangeArrowheads="1"/>
          </p:cNvSpPr>
          <p:nvPr/>
        </p:nvSpPr>
        <p:spPr bwMode="auto">
          <a:xfrm>
            <a:off x="685800" y="3124200"/>
            <a:ext cx="6553200" cy="7620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3317" name="Rectangle 5"/>
          <p:cNvSpPr>
            <a:spLocks noChangeArrowheads="1"/>
          </p:cNvSpPr>
          <p:nvPr/>
        </p:nvSpPr>
        <p:spPr bwMode="auto">
          <a:xfrm>
            <a:off x="685800" y="1752600"/>
            <a:ext cx="6553200" cy="7620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13318" name="Rectangle 6"/>
          <p:cNvSpPr>
            <a:spLocks noChangeArrowheads="1"/>
          </p:cNvSpPr>
          <p:nvPr/>
        </p:nvSpPr>
        <p:spPr bwMode="auto">
          <a:xfrm>
            <a:off x="304800" y="304800"/>
            <a:ext cx="8839200" cy="5949950"/>
          </a:xfrm>
          <a:prstGeom prst="rect">
            <a:avLst/>
          </a:prstGeom>
          <a:noFill/>
          <a:ln w="9525">
            <a:noFill/>
            <a:miter lim="800000"/>
            <a:headEnd/>
            <a:tailEnd/>
          </a:ln>
          <a:effectLst/>
        </p:spPr>
        <p:txBody>
          <a:bodyPr>
            <a:spAutoFit/>
          </a:bodyPr>
          <a:lstStyle/>
          <a:p>
            <a:r>
              <a:rPr lang="en-US" dirty="0">
                <a:solidFill>
                  <a:srgbClr val="0000FF"/>
                </a:solidFill>
                <a:latin typeface="Courier New" pitchFamily="49" charset="0"/>
                <a:cs typeface="Courier New" pitchFamily="49" charset="0"/>
              </a:rPr>
              <a:t>public class</a:t>
            </a:r>
            <a:r>
              <a:rPr lang="en-US" dirty="0">
                <a:solidFill>
                  <a:srgbClr val="000000"/>
                </a:solidFill>
                <a:latin typeface="Courier New" pitchFamily="49" charset="0"/>
                <a:cs typeface="Courier New" pitchFamily="49" charset="0"/>
              </a:rPr>
              <a:t> </a:t>
            </a:r>
            <a:r>
              <a:rPr lang="en-US" dirty="0" err="1">
                <a:solidFill>
                  <a:srgbClr val="000000"/>
                </a:solidFill>
                <a:latin typeface="Courier New" pitchFamily="49" charset="0"/>
                <a:cs typeface="Courier New" pitchFamily="49" charset="0"/>
              </a:rPr>
              <a:t>CourseRegistration</a:t>
            </a:r>
            <a:r>
              <a:rPr lang="en-US" dirty="0">
                <a:solidFill>
                  <a:srgbClr val="000000"/>
                </a:solidFill>
                <a:latin typeface="Courier New" pitchFamily="49" charset="0"/>
                <a:cs typeface="Courier New" pitchFamily="49" charset="0"/>
              </a:rPr>
              <a:t> </a:t>
            </a:r>
            <a:r>
              <a:rPr lang="en-US" dirty="0">
                <a:solidFill>
                  <a:srgbClr val="FF0000"/>
                </a:solidFill>
                <a:latin typeface="Courier New" pitchFamily="49" charset="0"/>
                <a:cs typeface="Courier New" pitchFamily="49" charset="0"/>
              </a:rPr>
              <a:t>{</a:t>
            </a:r>
            <a:endParaRPr lang="en-US" dirty="0">
              <a:solidFill>
                <a:srgbClr val="000000"/>
              </a:solidFill>
              <a:latin typeface="Courier New" pitchFamily="49" charset="0"/>
              <a:cs typeface="Courier New" pitchFamily="49" charset="0"/>
            </a:endParaRPr>
          </a:p>
          <a:p>
            <a:r>
              <a:rPr lang="en-US" dirty="0">
                <a:solidFill>
                  <a:srgbClr val="000000"/>
                </a:solidFill>
                <a:latin typeface="Courier New" pitchFamily="49" charset="0"/>
                <a:cs typeface="Courier New" pitchFamily="49" charset="0"/>
              </a:rPr>
              <a:t>    </a:t>
            </a:r>
            <a:r>
              <a:rPr lang="en-US" dirty="0">
                <a:solidFill>
                  <a:srgbClr val="0000FF"/>
                </a:solidFill>
                <a:latin typeface="Courier New" pitchFamily="49" charset="0"/>
                <a:cs typeface="Courier New" pitchFamily="49" charset="0"/>
              </a:rPr>
              <a:t>public static void</a:t>
            </a:r>
            <a:r>
              <a:rPr lang="en-US" dirty="0">
                <a:solidFill>
                  <a:srgbClr val="000000"/>
                </a:solidFill>
                <a:latin typeface="Courier New" pitchFamily="49" charset="0"/>
                <a:cs typeface="Courier New" pitchFamily="49" charset="0"/>
              </a:rPr>
              <a:t> main</a:t>
            </a:r>
            <a:r>
              <a:rPr lang="en-US" dirty="0">
                <a:solidFill>
                  <a:srgbClr val="FF0000"/>
                </a:solidFill>
                <a:latin typeface="Courier New" pitchFamily="49" charset="0"/>
                <a:cs typeface="Courier New" pitchFamily="49" charset="0"/>
              </a:rPr>
              <a:t>(</a:t>
            </a:r>
            <a:r>
              <a:rPr lang="en-US" dirty="0">
                <a:solidFill>
                  <a:srgbClr val="000000"/>
                </a:solidFill>
                <a:latin typeface="Courier New" pitchFamily="49" charset="0"/>
                <a:cs typeface="Courier New" pitchFamily="49" charset="0"/>
              </a:rPr>
              <a:t>String</a:t>
            </a:r>
            <a:r>
              <a:rPr lang="en-US" dirty="0">
                <a:solidFill>
                  <a:srgbClr val="FF0000"/>
                </a:solidFill>
                <a:latin typeface="Courier New" pitchFamily="49" charset="0"/>
                <a:cs typeface="Courier New" pitchFamily="49" charset="0"/>
              </a:rPr>
              <a:t>[]</a:t>
            </a:r>
            <a:r>
              <a:rPr lang="en-US" dirty="0">
                <a:solidFill>
                  <a:srgbClr val="000000"/>
                </a:solidFill>
                <a:latin typeface="Courier New" pitchFamily="49" charset="0"/>
                <a:cs typeface="Courier New" pitchFamily="49" charset="0"/>
              </a:rPr>
              <a:t> </a:t>
            </a:r>
            <a:r>
              <a:rPr lang="en-US" dirty="0" err="1">
                <a:solidFill>
                  <a:srgbClr val="000000"/>
                </a:solidFill>
                <a:latin typeface="Courier New" pitchFamily="49" charset="0"/>
                <a:cs typeface="Courier New" pitchFamily="49" charset="0"/>
              </a:rPr>
              <a:t>args</a:t>
            </a:r>
            <a:r>
              <a:rPr lang="en-US" dirty="0">
                <a:solidFill>
                  <a:srgbClr val="FF0000"/>
                </a:solidFill>
                <a:latin typeface="Courier New" pitchFamily="49" charset="0"/>
                <a:cs typeface="Courier New" pitchFamily="49" charset="0"/>
              </a:rPr>
              <a:t>) { </a:t>
            </a:r>
            <a:r>
              <a:rPr lang="en-US" dirty="0">
                <a:solidFill>
                  <a:srgbClr val="000000"/>
                </a:solidFill>
                <a:latin typeface="Courier New" pitchFamily="49" charset="0"/>
                <a:cs typeface="Courier New" pitchFamily="49" charset="0"/>
              </a:rPr>
              <a:t>    </a:t>
            </a:r>
          </a:p>
          <a:p>
            <a:r>
              <a:rPr lang="en-US" dirty="0">
                <a:solidFill>
                  <a:srgbClr val="000000"/>
                </a:solidFill>
                <a:latin typeface="Courier New" pitchFamily="49" charset="0"/>
                <a:cs typeface="Courier New" pitchFamily="49" charset="0"/>
              </a:rPr>
              <a:t>         Course course1, course2;</a:t>
            </a:r>
          </a:p>
          <a:p>
            <a:r>
              <a:rPr lang="en-US" dirty="0">
                <a:solidFill>
                  <a:srgbClr val="00FF00"/>
                </a:solidFill>
                <a:latin typeface="Courier New" pitchFamily="49" charset="0"/>
                <a:cs typeface="Courier New" pitchFamily="49" charset="0"/>
              </a:rPr>
              <a:t>//Create and assign values to course1</a:t>
            </a:r>
            <a:endParaRPr lang="en-US" dirty="0">
              <a:solidFill>
                <a:srgbClr val="000000"/>
              </a:solidFill>
              <a:latin typeface="Courier New" pitchFamily="49" charset="0"/>
              <a:cs typeface="Courier New" pitchFamily="49" charset="0"/>
            </a:endParaRPr>
          </a:p>
          <a:p>
            <a:r>
              <a:rPr lang="en-US" dirty="0">
                <a:solidFill>
                  <a:srgbClr val="000000"/>
                </a:solidFill>
                <a:latin typeface="Courier New" pitchFamily="49" charset="0"/>
                <a:cs typeface="Courier New" pitchFamily="49" charset="0"/>
              </a:rPr>
              <a:t> 	course1</a:t>
            </a:r>
            <a:r>
              <a:rPr lang="en-US" dirty="0">
                <a:latin typeface="Courier New" pitchFamily="49" charset="0"/>
                <a:cs typeface="Courier New" pitchFamily="49" charset="0"/>
              </a:rPr>
              <a:t> </a:t>
            </a:r>
            <a:r>
              <a:rPr lang="en-US" dirty="0">
                <a:solidFill>
                  <a:srgbClr val="000000"/>
                </a:solidFill>
                <a:latin typeface="Courier New" pitchFamily="49" charset="0"/>
                <a:cs typeface="Courier New" pitchFamily="49" charset="0"/>
              </a:rPr>
              <a:t>= </a:t>
            </a:r>
            <a:r>
              <a:rPr lang="en-US" dirty="0">
                <a:solidFill>
                  <a:srgbClr val="0000FF"/>
                </a:solidFill>
                <a:latin typeface="Courier New" pitchFamily="49" charset="0"/>
                <a:cs typeface="Courier New" pitchFamily="49" charset="0"/>
              </a:rPr>
              <a:t>new</a:t>
            </a:r>
            <a:r>
              <a:rPr lang="en-US" dirty="0">
                <a:solidFill>
                  <a:srgbClr val="000000"/>
                </a:solidFill>
                <a:latin typeface="Courier New" pitchFamily="49" charset="0"/>
                <a:cs typeface="Courier New" pitchFamily="49" charset="0"/>
              </a:rPr>
              <a:t> Course</a:t>
            </a:r>
            <a:r>
              <a:rPr lang="en-US" dirty="0">
                <a:solidFill>
                  <a:srgbClr val="FF0000"/>
                </a:solidFill>
                <a:latin typeface="Courier New" pitchFamily="49" charset="0"/>
                <a:cs typeface="Courier New" pitchFamily="49" charset="0"/>
              </a:rPr>
              <a:t>( )</a:t>
            </a:r>
            <a:r>
              <a:rPr lang="en-US" dirty="0">
                <a:solidFill>
                  <a:srgbClr val="000000"/>
                </a:solidFill>
                <a:latin typeface="Courier New" pitchFamily="49" charset="0"/>
                <a:cs typeface="Courier New" pitchFamily="49" charset="0"/>
              </a:rPr>
              <a:t>;   </a:t>
            </a:r>
            <a:endParaRPr lang="en-US" dirty="0">
              <a:solidFill>
                <a:srgbClr val="00FF00"/>
              </a:solidFill>
              <a:latin typeface="Courier New" pitchFamily="49" charset="0"/>
              <a:cs typeface="Courier New" pitchFamily="49" charset="0"/>
            </a:endParaRPr>
          </a:p>
          <a:p>
            <a:r>
              <a:rPr lang="en-US" dirty="0">
                <a:solidFill>
                  <a:srgbClr val="000000"/>
                </a:solidFill>
                <a:latin typeface="Courier New" pitchFamily="49" charset="0"/>
                <a:cs typeface="Courier New" pitchFamily="49" charset="0"/>
              </a:rPr>
              <a:t>	course1.setCourseCode</a:t>
            </a:r>
            <a:r>
              <a:rPr lang="en-US" dirty="0" smtClean="0">
                <a:solidFill>
                  <a:srgbClr val="000000"/>
                </a:solidFill>
                <a:latin typeface="Courier New" pitchFamily="49" charset="0"/>
                <a:cs typeface="Courier New" pitchFamily="49" charset="0"/>
              </a:rPr>
              <a:t>(“CT1513“);</a:t>
            </a:r>
            <a:endParaRPr lang="en-US" dirty="0">
              <a:solidFill>
                <a:srgbClr val="000000"/>
              </a:solidFill>
              <a:latin typeface="Courier New" pitchFamily="49" charset="0"/>
              <a:cs typeface="Courier New" pitchFamily="49" charset="0"/>
            </a:endParaRPr>
          </a:p>
          <a:p>
            <a:r>
              <a:rPr lang="en-US" dirty="0">
                <a:solidFill>
                  <a:srgbClr val="000000"/>
                </a:solidFill>
                <a:latin typeface="Courier New" pitchFamily="49" charset="0"/>
                <a:cs typeface="Courier New" pitchFamily="49" charset="0"/>
              </a:rPr>
              <a:t>	course1.setStudentName</a:t>
            </a:r>
            <a:r>
              <a:rPr lang="en-US" dirty="0" smtClean="0">
                <a:solidFill>
                  <a:srgbClr val="0000FF"/>
                </a:solidFill>
                <a:latin typeface="Courier New" pitchFamily="49" charset="0"/>
                <a:cs typeface="Courier New" pitchFamily="49" charset="0"/>
              </a:rPr>
              <a:t>(</a:t>
            </a:r>
            <a:r>
              <a:rPr lang="en-US" dirty="0" smtClean="0">
                <a:solidFill>
                  <a:srgbClr val="007F7F"/>
                </a:solidFill>
                <a:latin typeface="Courier New" pitchFamily="49" charset="0"/>
                <a:cs typeface="Courier New" pitchFamily="49" charset="0"/>
              </a:rPr>
              <a:t>“Sara </a:t>
            </a:r>
            <a:r>
              <a:rPr lang="en-US" dirty="0" err="1">
                <a:solidFill>
                  <a:srgbClr val="007F7F"/>
                </a:solidFill>
                <a:latin typeface="Courier New" pitchFamily="49" charset="0"/>
                <a:cs typeface="Courier New" pitchFamily="49" charset="0"/>
              </a:rPr>
              <a:t>AlKebir</a:t>
            </a:r>
            <a:r>
              <a:rPr lang="en-US" dirty="0">
                <a:solidFill>
                  <a:srgbClr val="007F7F"/>
                </a:solidFill>
                <a:latin typeface="Courier New" pitchFamily="49" charset="0"/>
                <a:cs typeface="Courier New" pitchFamily="49" charset="0"/>
              </a:rPr>
              <a:t>“)</a:t>
            </a:r>
            <a:r>
              <a:rPr lang="en-US" dirty="0">
                <a:solidFill>
                  <a:srgbClr val="000000"/>
                </a:solidFill>
                <a:latin typeface="Courier New" pitchFamily="49" charset="0"/>
                <a:cs typeface="Courier New" pitchFamily="49" charset="0"/>
              </a:rPr>
              <a:t>;</a:t>
            </a:r>
          </a:p>
          <a:p>
            <a:endParaRPr lang="en-US" dirty="0">
              <a:solidFill>
                <a:srgbClr val="000000"/>
              </a:solidFill>
              <a:latin typeface="Courier New" pitchFamily="49" charset="0"/>
              <a:cs typeface="Courier New" pitchFamily="49" charset="0"/>
            </a:endParaRPr>
          </a:p>
          <a:p>
            <a:r>
              <a:rPr lang="en-US" dirty="0">
                <a:solidFill>
                  <a:srgbClr val="00FF00"/>
                </a:solidFill>
                <a:latin typeface="Courier New" pitchFamily="49" charset="0"/>
                <a:cs typeface="Courier New" pitchFamily="49" charset="0"/>
              </a:rPr>
              <a:t>//Create and assign values to course2</a:t>
            </a:r>
            <a:r>
              <a:rPr lang="en-US" dirty="0">
                <a:solidFill>
                  <a:srgbClr val="000000"/>
                </a:solidFill>
                <a:latin typeface="Courier New" pitchFamily="49" charset="0"/>
                <a:cs typeface="Courier New" pitchFamily="49" charset="0"/>
              </a:rPr>
              <a:t> </a:t>
            </a:r>
          </a:p>
          <a:p>
            <a:r>
              <a:rPr lang="en-US" dirty="0">
                <a:solidFill>
                  <a:srgbClr val="000000"/>
                </a:solidFill>
                <a:latin typeface="Courier New" pitchFamily="49" charset="0"/>
                <a:cs typeface="Courier New" pitchFamily="49" charset="0"/>
              </a:rPr>
              <a:t>	course2 = </a:t>
            </a:r>
            <a:r>
              <a:rPr lang="en-US" dirty="0">
                <a:solidFill>
                  <a:srgbClr val="0000FF"/>
                </a:solidFill>
                <a:latin typeface="Courier New" pitchFamily="49" charset="0"/>
                <a:cs typeface="Courier New" pitchFamily="49" charset="0"/>
              </a:rPr>
              <a:t>new</a:t>
            </a:r>
            <a:r>
              <a:rPr lang="en-US" dirty="0">
                <a:solidFill>
                  <a:srgbClr val="000000"/>
                </a:solidFill>
                <a:latin typeface="Courier New" pitchFamily="49" charset="0"/>
                <a:cs typeface="Courier New" pitchFamily="49" charset="0"/>
              </a:rPr>
              <a:t> Course</a:t>
            </a:r>
            <a:r>
              <a:rPr lang="en-US" dirty="0">
                <a:solidFill>
                  <a:srgbClr val="FF0000"/>
                </a:solidFill>
                <a:latin typeface="Courier New" pitchFamily="49" charset="0"/>
                <a:cs typeface="Courier New" pitchFamily="49" charset="0"/>
              </a:rPr>
              <a:t>( )</a:t>
            </a:r>
            <a:r>
              <a:rPr lang="en-US" dirty="0">
                <a:solidFill>
                  <a:srgbClr val="000000"/>
                </a:solidFill>
                <a:latin typeface="Courier New" pitchFamily="49" charset="0"/>
                <a:cs typeface="Courier New" pitchFamily="49" charset="0"/>
              </a:rPr>
              <a:t>;   </a:t>
            </a:r>
            <a:endParaRPr lang="en-US" dirty="0">
              <a:solidFill>
                <a:srgbClr val="00FF00"/>
              </a:solidFill>
              <a:latin typeface="Courier New" pitchFamily="49" charset="0"/>
              <a:cs typeface="Courier New" pitchFamily="49" charset="0"/>
            </a:endParaRPr>
          </a:p>
          <a:p>
            <a:r>
              <a:rPr lang="en-US" dirty="0">
                <a:solidFill>
                  <a:srgbClr val="000000"/>
                </a:solidFill>
                <a:latin typeface="Courier New" pitchFamily="49" charset="0"/>
                <a:cs typeface="Courier New" pitchFamily="49" charset="0"/>
              </a:rPr>
              <a:t>	course2.setCourseCode</a:t>
            </a:r>
            <a:r>
              <a:rPr lang="en-US" dirty="0" smtClean="0">
                <a:solidFill>
                  <a:srgbClr val="FF0000"/>
                </a:solidFill>
                <a:latin typeface="Courier New" pitchFamily="49" charset="0"/>
                <a:cs typeface="Courier New" pitchFamily="49" charset="0"/>
              </a:rPr>
              <a:t>(</a:t>
            </a:r>
            <a:r>
              <a:rPr lang="en-US" dirty="0" smtClean="0">
                <a:solidFill>
                  <a:srgbClr val="000000"/>
                </a:solidFill>
                <a:latin typeface="Courier New" pitchFamily="49" charset="0"/>
                <a:cs typeface="Courier New" pitchFamily="49" charset="0"/>
              </a:rPr>
              <a:t>“CT1413“</a:t>
            </a:r>
            <a:r>
              <a:rPr lang="en-US" dirty="0" smtClean="0">
                <a:solidFill>
                  <a:srgbClr val="FF0000"/>
                </a:solidFill>
                <a:latin typeface="Courier New" pitchFamily="49" charset="0"/>
                <a:cs typeface="Courier New" pitchFamily="49" charset="0"/>
              </a:rPr>
              <a:t>)</a:t>
            </a:r>
            <a:r>
              <a:rPr lang="en-US" dirty="0" smtClean="0">
                <a:solidFill>
                  <a:srgbClr val="000000"/>
                </a:solidFill>
                <a:latin typeface="Courier New" pitchFamily="49" charset="0"/>
                <a:cs typeface="Courier New" pitchFamily="49" charset="0"/>
              </a:rPr>
              <a:t>;</a:t>
            </a:r>
            <a:endParaRPr lang="en-US" dirty="0">
              <a:solidFill>
                <a:srgbClr val="000000"/>
              </a:solidFill>
              <a:latin typeface="Courier New" pitchFamily="49" charset="0"/>
              <a:cs typeface="Courier New" pitchFamily="49" charset="0"/>
            </a:endParaRPr>
          </a:p>
          <a:p>
            <a:r>
              <a:rPr lang="en-US" dirty="0">
                <a:solidFill>
                  <a:srgbClr val="000000"/>
                </a:solidFill>
                <a:latin typeface="Courier New" pitchFamily="49" charset="0"/>
                <a:cs typeface="Courier New" pitchFamily="49" charset="0"/>
              </a:rPr>
              <a:t>	course2.setStudentName</a:t>
            </a:r>
            <a:r>
              <a:rPr lang="en-US" dirty="0" smtClean="0">
                <a:solidFill>
                  <a:srgbClr val="FF0000"/>
                </a:solidFill>
                <a:latin typeface="Courier New" pitchFamily="49" charset="0"/>
                <a:cs typeface="Courier New" pitchFamily="49" charset="0"/>
              </a:rPr>
              <a:t>(</a:t>
            </a:r>
            <a:r>
              <a:rPr lang="en-US" dirty="0" smtClean="0">
                <a:solidFill>
                  <a:srgbClr val="007F7F"/>
                </a:solidFill>
                <a:latin typeface="Courier New" pitchFamily="49" charset="0"/>
                <a:cs typeface="Courier New" pitchFamily="49" charset="0"/>
              </a:rPr>
              <a:t>“</a:t>
            </a:r>
            <a:r>
              <a:rPr lang="en-US" dirty="0" err="1" smtClean="0">
                <a:solidFill>
                  <a:srgbClr val="007F7F"/>
                </a:solidFill>
                <a:latin typeface="Courier New" pitchFamily="49" charset="0"/>
                <a:cs typeface="Courier New" pitchFamily="49" charset="0"/>
              </a:rPr>
              <a:t>Maha</a:t>
            </a:r>
            <a:r>
              <a:rPr lang="en-US" dirty="0" smtClean="0">
                <a:solidFill>
                  <a:srgbClr val="007F7F"/>
                </a:solidFill>
                <a:latin typeface="Courier New" pitchFamily="49" charset="0"/>
                <a:cs typeface="Courier New" pitchFamily="49" charset="0"/>
              </a:rPr>
              <a:t> </a:t>
            </a:r>
            <a:r>
              <a:rPr lang="en-US" dirty="0" err="1" smtClean="0">
                <a:solidFill>
                  <a:srgbClr val="007F7F"/>
                </a:solidFill>
                <a:latin typeface="Courier New" pitchFamily="49" charset="0"/>
                <a:cs typeface="Courier New" pitchFamily="49" charset="0"/>
              </a:rPr>
              <a:t>AlSaad</a:t>
            </a:r>
            <a:r>
              <a:rPr lang="en-US" dirty="0" smtClean="0">
                <a:solidFill>
                  <a:srgbClr val="007F7F"/>
                </a:solidFill>
                <a:latin typeface="Courier New" pitchFamily="49" charset="0"/>
                <a:cs typeface="Courier New" pitchFamily="49" charset="0"/>
              </a:rPr>
              <a:t>“</a:t>
            </a:r>
            <a:r>
              <a:rPr lang="en-US" dirty="0" smtClean="0">
                <a:solidFill>
                  <a:srgbClr val="FF0000"/>
                </a:solidFill>
                <a:latin typeface="Courier New" pitchFamily="49" charset="0"/>
                <a:cs typeface="Courier New" pitchFamily="49" charset="0"/>
              </a:rPr>
              <a:t>)</a:t>
            </a:r>
            <a:r>
              <a:rPr lang="en-US" dirty="0" smtClean="0">
                <a:solidFill>
                  <a:srgbClr val="000000"/>
                </a:solidFill>
                <a:latin typeface="Courier New" pitchFamily="49" charset="0"/>
                <a:cs typeface="Courier New" pitchFamily="49" charset="0"/>
              </a:rPr>
              <a:t>;</a:t>
            </a:r>
            <a:endParaRPr lang="en-US" dirty="0">
              <a:solidFill>
                <a:srgbClr val="000000"/>
              </a:solidFill>
              <a:latin typeface="Courier New" pitchFamily="49" charset="0"/>
              <a:cs typeface="Courier New" pitchFamily="49" charset="0"/>
            </a:endParaRPr>
          </a:p>
          <a:p>
            <a:r>
              <a:rPr lang="en-US" dirty="0">
                <a:solidFill>
                  <a:srgbClr val="00FF00"/>
                </a:solidFill>
                <a:latin typeface="Courier New" pitchFamily="49" charset="0"/>
                <a:cs typeface="Courier New" pitchFamily="49" charset="0"/>
              </a:rPr>
              <a:t>	</a:t>
            </a:r>
          </a:p>
          <a:p>
            <a:r>
              <a:rPr lang="en-US" dirty="0">
                <a:solidFill>
                  <a:srgbClr val="000000"/>
                </a:solidFill>
                <a:latin typeface="Courier New" pitchFamily="49" charset="0"/>
                <a:cs typeface="Courier New" pitchFamily="49" charset="0"/>
              </a:rPr>
              <a:t>	</a:t>
            </a:r>
            <a:r>
              <a:rPr lang="en-US" dirty="0" err="1">
                <a:solidFill>
                  <a:srgbClr val="0000FF"/>
                </a:solidFill>
                <a:latin typeface="Courier New" pitchFamily="49" charset="0"/>
                <a:cs typeface="Courier New" pitchFamily="49" charset="0"/>
              </a:rPr>
              <a:t>System.out.println</a:t>
            </a:r>
            <a:r>
              <a:rPr lang="en-US" dirty="0">
                <a:solidFill>
                  <a:srgbClr val="000000"/>
                </a:solidFill>
                <a:latin typeface="Courier New" pitchFamily="49" charset="0"/>
                <a:cs typeface="Courier New" pitchFamily="49" charset="0"/>
              </a:rPr>
              <a:t>(course1.getStudentName</a:t>
            </a:r>
            <a:r>
              <a:rPr lang="en-US" dirty="0">
                <a:solidFill>
                  <a:srgbClr val="FF0000"/>
                </a:solidFill>
                <a:latin typeface="Courier New" pitchFamily="49" charset="0"/>
                <a:cs typeface="Courier New" pitchFamily="49" charset="0"/>
              </a:rPr>
              <a:t>()</a:t>
            </a:r>
            <a:r>
              <a:rPr lang="en-US" sz="2400" dirty="0">
                <a:latin typeface="Comic Sans MS" pitchFamily="66" charset="0"/>
              </a:rPr>
              <a:t> </a:t>
            </a:r>
            <a:r>
              <a:rPr lang="en-US" dirty="0">
                <a:solidFill>
                  <a:srgbClr val="000000"/>
                </a:solidFill>
                <a:latin typeface="Courier New" pitchFamily="49" charset="0"/>
                <a:cs typeface="Courier New" pitchFamily="49" charset="0"/>
              </a:rPr>
              <a:t>+ </a:t>
            </a:r>
          </a:p>
          <a:p>
            <a:r>
              <a:rPr lang="en-US" dirty="0">
                <a:solidFill>
                  <a:srgbClr val="000000"/>
                </a:solidFill>
                <a:latin typeface="Courier New" pitchFamily="49" charset="0"/>
                <a:cs typeface="Courier New" pitchFamily="49" charset="0"/>
              </a:rPr>
              <a:t>		</a:t>
            </a:r>
            <a:r>
              <a:rPr lang="en-US" dirty="0">
                <a:solidFill>
                  <a:srgbClr val="007F7F"/>
                </a:solidFill>
                <a:latin typeface="Courier New" pitchFamily="49" charset="0"/>
                <a:cs typeface="Courier New" pitchFamily="49" charset="0"/>
              </a:rPr>
              <a:t>" has the course “ +  </a:t>
            </a:r>
            <a:r>
              <a:rPr lang="en-US" dirty="0">
                <a:solidFill>
                  <a:srgbClr val="000000"/>
                </a:solidFill>
                <a:latin typeface="Courier New" pitchFamily="49" charset="0"/>
                <a:cs typeface="Courier New" pitchFamily="49" charset="0"/>
              </a:rPr>
              <a:t>course1.getCourseCode</a:t>
            </a:r>
            <a:r>
              <a:rPr lang="en-US" dirty="0">
                <a:solidFill>
                  <a:srgbClr val="FF0000"/>
                </a:solidFill>
                <a:latin typeface="Courier New" pitchFamily="49" charset="0"/>
                <a:cs typeface="Courier New" pitchFamily="49" charset="0"/>
              </a:rPr>
              <a:t>())</a:t>
            </a:r>
            <a:r>
              <a:rPr lang="en-US" dirty="0">
                <a:solidFill>
                  <a:srgbClr val="000000"/>
                </a:solidFill>
                <a:latin typeface="Courier New" pitchFamily="49" charset="0"/>
                <a:cs typeface="Courier New" pitchFamily="49" charset="0"/>
              </a:rPr>
              <a:t>;</a:t>
            </a:r>
          </a:p>
          <a:p>
            <a:r>
              <a:rPr lang="en-US" dirty="0">
                <a:solidFill>
                  <a:srgbClr val="000000"/>
                </a:solidFill>
                <a:latin typeface="Courier New" pitchFamily="49" charset="0"/>
                <a:cs typeface="Courier New" pitchFamily="49" charset="0"/>
              </a:rPr>
              <a:t>	</a:t>
            </a:r>
            <a:r>
              <a:rPr lang="en-US" dirty="0" err="1">
                <a:solidFill>
                  <a:srgbClr val="0000FF"/>
                </a:solidFill>
                <a:latin typeface="Courier New" pitchFamily="49" charset="0"/>
                <a:cs typeface="Courier New" pitchFamily="49" charset="0"/>
              </a:rPr>
              <a:t>System.out.println</a:t>
            </a:r>
            <a:r>
              <a:rPr lang="en-US" dirty="0">
                <a:solidFill>
                  <a:srgbClr val="000000"/>
                </a:solidFill>
                <a:latin typeface="Courier New" pitchFamily="49" charset="0"/>
                <a:cs typeface="Courier New" pitchFamily="49" charset="0"/>
              </a:rPr>
              <a:t>(course2.getStudentName</a:t>
            </a:r>
            <a:r>
              <a:rPr lang="en-US" dirty="0">
                <a:solidFill>
                  <a:srgbClr val="FF0000"/>
                </a:solidFill>
                <a:latin typeface="Courier New" pitchFamily="49" charset="0"/>
                <a:cs typeface="Courier New" pitchFamily="49" charset="0"/>
              </a:rPr>
              <a:t>()</a:t>
            </a:r>
            <a:r>
              <a:rPr lang="en-US" dirty="0">
                <a:solidFill>
                  <a:srgbClr val="000000"/>
                </a:solidFill>
                <a:latin typeface="Courier New" pitchFamily="49" charset="0"/>
                <a:cs typeface="Courier New" pitchFamily="49" charset="0"/>
              </a:rPr>
              <a:t> + </a:t>
            </a:r>
          </a:p>
          <a:p>
            <a:r>
              <a:rPr lang="en-US" dirty="0">
                <a:solidFill>
                  <a:srgbClr val="000000"/>
                </a:solidFill>
                <a:latin typeface="Courier New" pitchFamily="49" charset="0"/>
                <a:cs typeface="Courier New" pitchFamily="49" charset="0"/>
              </a:rPr>
              <a:t>		</a:t>
            </a:r>
            <a:r>
              <a:rPr lang="en-US" dirty="0">
                <a:solidFill>
                  <a:srgbClr val="007F7F"/>
                </a:solidFill>
                <a:latin typeface="Courier New" pitchFamily="49" charset="0"/>
                <a:cs typeface="Courier New" pitchFamily="49" charset="0"/>
              </a:rPr>
              <a:t>" has the course “ + </a:t>
            </a:r>
            <a:r>
              <a:rPr lang="en-US" dirty="0">
                <a:solidFill>
                  <a:srgbClr val="000000"/>
                </a:solidFill>
                <a:latin typeface="Courier New" pitchFamily="49" charset="0"/>
                <a:cs typeface="Courier New" pitchFamily="49" charset="0"/>
              </a:rPr>
              <a:t>course2.getCourseCode</a:t>
            </a:r>
            <a:r>
              <a:rPr lang="en-US" dirty="0">
                <a:solidFill>
                  <a:srgbClr val="FF0000"/>
                </a:solidFill>
                <a:latin typeface="Courier New" pitchFamily="49" charset="0"/>
                <a:cs typeface="Courier New" pitchFamily="49" charset="0"/>
              </a:rPr>
              <a:t>())</a:t>
            </a:r>
            <a:r>
              <a:rPr lang="en-US" dirty="0">
                <a:solidFill>
                  <a:srgbClr val="000000"/>
                </a:solidFill>
                <a:latin typeface="Courier New" pitchFamily="49" charset="0"/>
                <a:cs typeface="Courier New" pitchFamily="49" charset="0"/>
              </a:rPr>
              <a:t>; </a:t>
            </a:r>
          </a:p>
          <a:p>
            <a:endParaRPr lang="en-US" dirty="0">
              <a:solidFill>
                <a:srgbClr val="000000"/>
              </a:solidFill>
              <a:latin typeface="Courier New" pitchFamily="49" charset="0"/>
              <a:cs typeface="Courier New" pitchFamily="49" charset="0"/>
            </a:endParaRPr>
          </a:p>
          <a:p>
            <a:r>
              <a:rPr lang="en-US" dirty="0">
                <a:solidFill>
                  <a:srgbClr val="000000"/>
                </a:solidFill>
                <a:latin typeface="Courier New" pitchFamily="49" charset="0"/>
                <a:cs typeface="Courier New" pitchFamily="49" charset="0"/>
              </a:rPr>
              <a:t>    </a:t>
            </a:r>
            <a:r>
              <a:rPr lang="en-US" dirty="0">
                <a:solidFill>
                  <a:srgbClr val="FF0000"/>
                </a:solidFill>
                <a:latin typeface="Courier New" pitchFamily="49" charset="0"/>
                <a:cs typeface="Courier New" pitchFamily="49" charset="0"/>
              </a:rPr>
              <a:t>}</a:t>
            </a:r>
          </a:p>
          <a:p>
            <a:r>
              <a:rPr lang="en-US" dirty="0">
                <a:solidFill>
                  <a:srgbClr val="FF0000"/>
                </a:solidFill>
                <a:latin typeface="Courier New" pitchFamily="49" charset="0"/>
                <a:cs typeface="Courier New" pitchFamily="49" charset="0"/>
              </a:rPr>
              <a:t>}</a:t>
            </a:r>
          </a:p>
          <a:p>
            <a:endParaRPr lang="en-US" dirty="0">
              <a:solidFill>
                <a:srgbClr val="000000"/>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 name="Rectangle 12"/>
          <p:cNvSpPr>
            <a:spLocks noGrp="1" noChangeArrowheads="1"/>
          </p:cNvSpPr>
          <p:nvPr>
            <p:ph type="title"/>
          </p:nvPr>
        </p:nvSpPr>
        <p:spPr>
          <a:xfrm>
            <a:off x="304800" y="762000"/>
            <a:ext cx="8686800" cy="784225"/>
          </a:xfrm>
          <a:noFill/>
        </p:spPr>
        <p:txBody>
          <a:bodyPr>
            <a:normAutofit/>
          </a:bodyPr>
          <a:lstStyle/>
          <a:p>
            <a:pPr eaLnBrk="1" hangingPunct="1"/>
            <a:r>
              <a:rPr lang="en-US" sz="2800" dirty="0" smtClean="0"/>
              <a:t>Example of a Class Declaration with Java</a:t>
            </a:r>
          </a:p>
        </p:txBody>
      </p:sp>
      <p:sp>
        <p:nvSpPr>
          <p:cNvPr id="1027" name="Date Placeholder 4"/>
          <p:cNvSpPr>
            <a:spLocks noGrp="1"/>
          </p:cNvSpPr>
          <p:nvPr>
            <p:ph type="dt" sz="half" idx="10"/>
          </p:nvPr>
        </p:nvSpPr>
        <p:spPr>
          <a:noFill/>
        </p:spPr>
        <p:txBody>
          <a:bodyPr/>
          <a:lstStyle/>
          <a:p>
            <a:r>
              <a:rPr lang="en-US"/>
              <a:t>Introduction to OOP</a:t>
            </a:r>
          </a:p>
        </p:txBody>
      </p:sp>
      <p:sp>
        <p:nvSpPr>
          <p:cNvPr id="1028" name="Footer Placeholder 5"/>
          <p:cNvSpPr>
            <a:spLocks noGrp="1"/>
          </p:cNvSpPr>
          <p:nvPr>
            <p:ph type="ftr" sz="quarter" idx="11"/>
          </p:nvPr>
        </p:nvSpPr>
        <p:spPr>
          <a:noFill/>
        </p:spPr>
        <p:txBody>
          <a:bodyPr/>
          <a:lstStyle/>
          <a:p>
            <a:r>
              <a:rPr lang="en-US"/>
              <a:t>Dr. S. GANNOUNI &amp; Dr.  A. TOUIR</a:t>
            </a:r>
          </a:p>
        </p:txBody>
      </p:sp>
      <p:sp>
        <p:nvSpPr>
          <p:cNvPr id="1029" name="Slide Number Placeholder 6"/>
          <p:cNvSpPr>
            <a:spLocks noGrp="1"/>
          </p:cNvSpPr>
          <p:nvPr>
            <p:ph type="sldNum" sz="quarter" idx="12"/>
          </p:nvPr>
        </p:nvSpPr>
        <p:spPr>
          <a:noFill/>
        </p:spPr>
        <p:txBody>
          <a:bodyPr/>
          <a:lstStyle/>
          <a:p>
            <a:r>
              <a:rPr lang="en-US"/>
              <a:t>Page </a:t>
            </a:r>
            <a:fld id="{FC9E4492-DE46-4156-84F4-FC27C847B3BA}" type="slidenum">
              <a:rPr lang="en-US"/>
              <a:pPr/>
              <a:t>5</a:t>
            </a:fld>
            <a:endParaRPr lang="en-US"/>
          </a:p>
        </p:txBody>
      </p:sp>
      <p:graphicFrame>
        <p:nvGraphicFramePr>
          <p:cNvPr id="1026" name="Object 6"/>
          <p:cNvGraphicFramePr>
            <a:graphicFrameLocks noChangeAspect="1"/>
          </p:cNvGraphicFramePr>
          <p:nvPr>
            <p:ph sz="quarter" idx="1"/>
          </p:nvPr>
        </p:nvGraphicFramePr>
        <p:xfrm>
          <a:off x="3124200" y="1930400"/>
          <a:ext cx="2894013" cy="1422400"/>
        </p:xfrm>
        <a:graphic>
          <a:graphicData uri="http://schemas.openxmlformats.org/presentationml/2006/ole">
            <p:oleObj spid="_x0000_s1026" name="Visio" r:id="rId3" imgW="1323442" imgH="650748" progId="">
              <p:embed/>
            </p:oleObj>
          </a:graphicData>
        </a:graphic>
      </p:graphicFrame>
      <p:sp>
        <p:nvSpPr>
          <p:cNvPr id="139267" name="Rectangle 3"/>
          <p:cNvSpPr>
            <a:spLocks noChangeArrowheads="1"/>
          </p:cNvSpPr>
          <p:nvPr/>
        </p:nvSpPr>
        <p:spPr bwMode="auto">
          <a:xfrm>
            <a:off x="1295400" y="3962400"/>
            <a:ext cx="6553200" cy="1828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1031" name="Rectangle 4"/>
          <p:cNvSpPr>
            <a:spLocks noChangeArrowheads="1"/>
          </p:cNvSpPr>
          <p:nvPr/>
        </p:nvSpPr>
        <p:spPr bwMode="auto">
          <a:xfrm>
            <a:off x="1524000" y="4102100"/>
            <a:ext cx="5257800" cy="1790700"/>
          </a:xfrm>
          <a:prstGeom prst="rect">
            <a:avLst/>
          </a:prstGeom>
          <a:noFill/>
          <a:ln w="9525">
            <a:noFill/>
            <a:miter lim="800000"/>
            <a:headEnd/>
            <a:tailEnd/>
          </a:ln>
        </p:spPr>
        <p:txBody>
          <a:bodyPr>
            <a:spAutoFit/>
          </a:bodyPr>
          <a:lstStyle/>
          <a:p>
            <a:pPr>
              <a:lnSpc>
                <a:spcPct val="80000"/>
              </a:lnSpc>
              <a:tabLst>
                <a:tab pos="457200" algn="l"/>
              </a:tabLst>
            </a:pPr>
            <a:r>
              <a:rPr lang="en-US" sz="1400">
                <a:solidFill>
                  <a:srgbClr val="0000FF"/>
                </a:solidFill>
                <a:latin typeface="Courier New" pitchFamily="49" charset="0"/>
                <a:ea typeface="ＭＳ Ｐゴシック" pitchFamily="34" charset="-128"/>
              </a:rPr>
              <a:t>public class</a:t>
            </a:r>
            <a:r>
              <a:rPr lang="en-US" sz="1400">
                <a:solidFill>
                  <a:srgbClr val="000000"/>
                </a:solidFill>
                <a:latin typeface="Courier New" pitchFamily="49" charset="0"/>
                <a:ea typeface="ＭＳ Ｐゴシック" pitchFamily="34" charset="-128"/>
              </a:rPr>
              <a:t> Course </a:t>
            </a: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000000"/>
              </a:solidFill>
              <a:latin typeface="Courier New" pitchFamily="49" charset="0"/>
              <a:ea typeface="ＭＳ Ｐゴシック" pitchFamily="34" charset="-128"/>
            </a:endParaRPr>
          </a:p>
          <a:p>
            <a:pPr>
              <a:lnSpc>
                <a:spcPct val="80000"/>
              </a:lnSpc>
              <a:tabLst>
                <a:tab pos="457200" algn="l"/>
              </a:tabLst>
            </a:pPr>
            <a:r>
              <a:rPr lang="en-US" sz="1400">
                <a:solidFill>
                  <a:srgbClr val="00FF00"/>
                </a:solidFill>
                <a:latin typeface="Courier New" pitchFamily="49" charset="0"/>
                <a:ea typeface="ＭＳ Ｐゴシック" pitchFamily="34" charset="-128"/>
              </a:rPr>
              <a:t>    	// Attributes</a:t>
            </a:r>
            <a:r>
              <a:rPr lang="en-US" sz="1400">
                <a:solidFill>
                  <a:srgbClr val="000000"/>
                </a:solidFill>
                <a:latin typeface="Courier New" pitchFamily="49" charset="0"/>
                <a:ea typeface="ＭＳ Ｐゴシック" pitchFamily="34" charset="-128"/>
              </a:rPr>
              <a:t>   </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a:t>
            </a:r>
            <a:r>
              <a:rPr lang="en-US" sz="1400">
                <a:solidFill>
                  <a:srgbClr val="000000"/>
                </a:solidFill>
                <a:latin typeface="Courier New" pitchFamily="49" charset="0"/>
                <a:ea typeface="ＭＳ Ｐゴシック" pitchFamily="34" charset="-128"/>
              </a:rPr>
              <a:t> String studentName;</a:t>
            </a:r>
          </a:p>
          <a:p>
            <a:pPr>
              <a:lnSpc>
                <a:spcPct val="80000"/>
              </a:lnSpc>
              <a:tabLst>
                <a:tab pos="457200" algn="l"/>
              </a:tabLst>
            </a:pPr>
            <a:r>
              <a:rPr lang="en-US" sz="1400">
                <a:solidFill>
                  <a:srgbClr val="000000"/>
                </a:solidFill>
                <a:latin typeface="Courier New" pitchFamily="49" charset="0"/>
                <a:ea typeface="ＭＳ Ｐゴシック" pitchFamily="34" charset="-128"/>
              </a:rPr>
              <a:t>	</a:t>
            </a:r>
            <a:r>
              <a:rPr lang="en-US" sz="1400">
                <a:solidFill>
                  <a:srgbClr val="0000FF"/>
                </a:solidFill>
                <a:latin typeface="Courier New" pitchFamily="49" charset="0"/>
                <a:ea typeface="ＭＳ Ｐゴシック" pitchFamily="34" charset="-128"/>
              </a:rPr>
              <a:t>public</a:t>
            </a:r>
            <a:r>
              <a:rPr lang="en-US" sz="1400">
                <a:solidFill>
                  <a:srgbClr val="000000"/>
                </a:solidFill>
                <a:latin typeface="Courier New" pitchFamily="49" charset="0"/>
                <a:ea typeface="ＭＳ Ｐゴシック" pitchFamily="34" charset="-128"/>
              </a:rPr>
              <a:t> String courseCode ;</a:t>
            </a:r>
          </a:p>
          <a:p>
            <a:pPr>
              <a:lnSpc>
                <a:spcPct val="80000"/>
              </a:lnSpc>
              <a:tabLst>
                <a:tab pos="457200" algn="l"/>
              </a:tabLst>
            </a:pPr>
            <a:r>
              <a:rPr lang="en-US" sz="1400">
                <a:solidFill>
                  <a:srgbClr val="00FF00"/>
                </a:solidFill>
                <a:latin typeface="Courier New" pitchFamily="49" charset="0"/>
                <a:ea typeface="ＭＳ Ｐゴシック" pitchFamily="34" charset="-128"/>
              </a:rPr>
              <a:t> 	// No method Members   </a:t>
            </a:r>
          </a:p>
          <a:p>
            <a:pPr>
              <a:lnSpc>
                <a:spcPct val="80000"/>
              </a:lnSpc>
              <a:tabLst>
                <a:tab pos="457200" algn="l"/>
              </a:tabLst>
            </a:pPr>
            <a:endParaRPr lang="en-US" sz="1400">
              <a:solidFill>
                <a:srgbClr val="00FF00"/>
              </a:solidFill>
              <a:latin typeface="Courier New" pitchFamily="49" charset="0"/>
              <a:ea typeface="ＭＳ Ｐゴシック" pitchFamily="34" charset="-128"/>
            </a:endParaRPr>
          </a:p>
          <a:p>
            <a:pPr>
              <a:lnSpc>
                <a:spcPct val="80000"/>
              </a:lnSpc>
              <a:tabLst>
                <a:tab pos="457200" algn="l"/>
              </a:tabLst>
            </a:pPr>
            <a:r>
              <a:rPr lang="en-US" sz="1400">
                <a:solidFill>
                  <a:srgbClr val="FF0000"/>
                </a:solidFill>
                <a:latin typeface="Courier New" pitchFamily="49" charset="0"/>
                <a:ea typeface="ＭＳ Ｐゴシック" pitchFamily="34" charset="-128"/>
              </a:rPr>
              <a:t>}</a:t>
            </a:r>
          </a:p>
          <a:p>
            <a:pPr>
              <a:lnSpc>
                <a:spcPct val="80000"/>
              </a:lnSpc>
              <a:tabLst>
                <a:tab pos="457200" algn="l"/>
              </a:tabLst>
            </a:pPr>
            <a:endParaRPr lang="en-US" sz="1400">
              <a:solidFill>
                <a:srgbClr val="FF0000"/>
              </a:solidFill>
              <a:latin typeface="Courier New" pitchFamily="49" charset="0"/>
              <a:ea typeface="ＭＳ Ｐゴシック" pitchFamily="34" charset="-128"/>
            </a:endParaRPr>
          </a:p>
          <a:p>
            <a:pPr>
              <a:lnSpc>
                <a:spcPct val="80000"/>
              </a:lnSpc>
              <a:tabLst>
                <a:tab pos="457200" algn="l"/>
              </a:tabLst>
            </a:pPr>
            <a:endParaRPr lang="en-US" sz="1400">
              <a:latin typeface="Courier New" pitchFamily="49" charset="0"/>
              <a:ea typeface="ＭＳ Ｐゴシック" pitchFamily="34" charset="-128"/>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152400"/>
            <a:ext cx="7772400" cy="838200"/>
          </a:xfrm>
        </p:spPr>
        <p:txBody>
          <a:bodyPr/>
          <a:lstStyle/>
          <a:p>
            <a:r>
              <a:rPr lang="en-US"/>
              <a:t>Class Constructors</a:t>
            </a:r>
            <a:endParaRPr lang="en-GB"/>
          </a:p>
        </p:txBody>
      </p:sp>
      <p:sp>
        <p:nvSpPr>
          <p:cNvPr id="5" name="Slide Number Placeholder 5"/>
          <p:cNvSpPr>
            <a:spLocks noGrp="1"/>
          </p:cNvSpPr>
          <p:nvPr>
            <p:ph type="sldNum" sz="quarter" idx="12"/>
          </p:nvPr>
        </p:nvSpPr>
        <p:spPr/>
        <p:txBody>
          <a:bodyPr/>
          <a:lstStyle/>
          <a:p>
            <a:fld id="{F5F716C2-36BE-4217-9DF9-CB42D98389CA}" type="slidenum">
              <a:rPr lang="en-US"/>
              <a:pPr/>
              <a:t>50</a:t>
            </a:fld>
            <a:endParaRPr lang="en-US"/>
          </a:p>
        </p:txBody>
      </p:sp>
      <p:sp>
        <p:nvSpPr>
          <p:cNvPr id="18435" name="Rectangle 3"/>
          <p:cNvSpPr>
            <a:spLocks noGrp="1" noChangeArrowheads="1"/>
          </p:cNvSpPr>
          <p:nvPr>
            <p:ph sz="quarter" idx="1"/>
          </p:nvPr>
        </p:nvSpPr>
        <p:spPr>
          <a:xfrm>
            <a:off x="468313" y="1412875"/>
            <a:ext cx="8153400" cy="4876800"/>
          </a:xfrm>
        </p:spPr>
        <p:txBody>
          <a:bodyPr/>
          <a:lstStyle/>
          <a:p>
            <a:r>
              <a:rPr lang="en-US"/>
              <a:t>A </a:t>
            </a:r>
            <a:r>
              <a:rPr lang="en-US">
                <a:solidFill>
                  <a:schemeClr val="tx2"/>
                </a:solidFill>
              </a:rPr>
              <a:t>class</a:t>
            </a:r>
            <a:r>
              <a:rPr lang="en-US"/>
              <a:t> is a </a:t>
            </a:r>
            <a:r>
              <a:rPr lang="en-US">
                <a:solidFill>
                  <a:schemeClr val="tx2"/>
                </a:solidFill>
              </a:rPr>
              <a:t>blueprint</a:t>
            </a:r>
            <a:r>
              <a:rPr lang="en-US"/>
              <a:t> or </a:t>
            </a:r>
            <a:r>
              <a:rPr lang="en-US">
                <a:solidFill>
                  <a:schemeClr val="tx2"/>
                </a:solidFill>
              </a:rPr>
              <a:t>prototype</a:t>
            </a:r>
            <a:r>
              <a:rPr lang="en-US"/>
              <a:t> from which objects of the same type are created.</a:t>
            </a:r>
          </a:p>
          <a:p>
            <a:r>
              <a:rPr lang="en-US"/>
              <a:t>Constructors define the initial states of objects when they are created.</a:t>
            </a:r>
          </a:p>
          <a:p>
            <a:pPr lvl="2"/>
            <a:r>
              <a:rPr lang="en-US" b="1" i="1">
                <a:solidFill>
                  <a:srgbClr val="00CC99"/>
                </a:solidFill>
              </a:rPr>
              <a:t>ClassName x = </a:t>
            </a:r>
            <a:r>
              <a:rPr lang="en-US" b="1" i="1">
                <a:solidFill>
                  <a:schemeClr val="tx2"/>
                </a:solidFill>
              </a:rPr>
              <a:t>new </a:t>
            </a:r>
            <a:r>
              <a:rPr lang="en-US" b="1" i="1">
                <a:solidFill>
                  <a:srgbClr val="00CC99"/>
                </a:solidFill>
              </a:rPr>
              <a:t>ClassName();</a:t>
            </a:r>
          </a:p>
          <a:p>
            <a:r>
              <a:rPr lang="en-US"/>
              <a:t>A class contains at least one constructor.</a:t>
            </a:r>
          </a:p>
          <a:p>
            <a:r>
              <a:rPr lang="en-US"/>
              <a:t>A class may contain more than one constructor.</a:t>
            </a:r>
          </a:p>
          <a:p>
            <a:pPr>
              <a:buFontTx/>
              <a:buNone/>
            </a:pPr>
            <a:endParaRPr lang="en-GB"/>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09600" y="152400"/>
            <a:ext cx="7772400" cy="838200"/>
          </a:xfrm>
        </p:spPr>
        <p:txBody>
          <a:bodyPr/>
          <a:lstStyle/>
          <a:p>
            <a:r>
              <a:rPr lang="en-US"/>
              <a:t>The Default Class Constructor</a:t>
            </a:r>
            <a:endParaRPr lang="en-GB"/>
          </a:p>
        </p:txBody>
      </p:sp>
      <p:sp>
        <p:nvSpPr>
          <p:cNvPr id="5" name="Slide Number Placeholder 5"/>
          <p:cNvSpPr>
            <a:spLocks noGrp="1"/>
          </p:cNvSpPr>
          <p:nvPr>
            <p:ph type="sldNum" sz="quarter" idx="12"/>
          </p:nvPr>
        </p:nvSpPr>
        <p:spPr/>
        <p:txBody>
          <a:bodyPr/>
          <a:lstStyle/>
          <a:p>
            <a:fld id="{04F3541C-FF0C-4573-838E-D4532FED368C}" type="slidenum">
              <a:rPr lang="en-US"/>
              <a:pPr/>
              <a:t>51</a:t>
            </a:fld>
            <a:endParaRPr lang="en-US"/>
          </a:p>
        </p:txBody>
      </p:sp>
      <p:sp>
        <p:nvSpPr>
          <p:cNvPr id="19459" name="Rectangle 3"/>
          <p:cNvSpPr>
            <a:spLocks noGrp="1" noChangeArrowheads="1"/>
          </p:cNvSpPr>
          <p:nvPr>
            <p:ph sz="quarter" idx="1"/>
          </p:nvPr>
        </p:nvSpPr>
        <p:spPr>
          <a:xfrm>
            <a:off x="914400" y="1752600"/>
            <a:ext cx="7924800" cy="4876800"/>
          </a:xfrm>
        </p:spPr>
        <p:txBody>
          <a:bodyPr/>
          <a:lstStyle/>
          <a:p>
            <a:r>
              <a:rPr lang="en-US">
                <a:solidFill>
                  <a:schemeClr val="tx2"/>
                </a:solidFill>
              </a:rPr>
              <a:t>If no constructors</a:t>
            </a:r>
            <a:r>
              <a:rPr lang="en-US"/>
              <a:t> are defined in the class, </a:t>
            </a:r>
            <a:r>
              <a:rPr lang="en-US">
                <a:solidFill>
                  <a:schemeClr val="tx2"/>
                </a:solidFill>
              </a:rPr>
              <a:t>the default constructor is added</a:t>
            </a:r>
            <a:r>
              <a:rPr lang="en-US"/>
              <a:t> by the compiler at compile time.</a:t>
            </a:r>
          </a:p>
          <a:p>
            <a:endParaRPr lang="en-US"/>
          </a:p>
          <a:p>
            <a:r>
              <a:rPr lang="en-US"/>
              <a:t>The default constructor does </a:t>
            </a:r>
            <a:r>
              <a:rPr lang="en-US">
                <a:solidFill>
                  <a:schemeClr val="tx2"/>
                </a:solidFill>
              </a:rPr>
              <a:t>not accept parameters</a:t>
            </a:r>
            <a:r>
              <a:rPr lang="en-US"/>
              <a:t> and creates objects with empty states. </a:t>
            </a:r>
          </a:p>
          <a:p>
            <a:pPr lvl="2"/>
            <a:r>
              <a:rPr lang="en-US" b="1" i="1">
                <a:solidFill>
                  <a:srgbClr val="00CC99"/>
                </a:solidFill>
              </a:rPr>
              <a:t>ClassName x = </a:t>
            </a:r>
            <a:r>
              <a:rPr lang="en-US" b="1" i="1">
                <a:solidFill>
                  <a:schemeClr val="tx2"/>
                </a:solidFill>
              </a:rPr>
              <a:t>new </a:t>
            </a:r>
            <a:r>
              <a:rPr lang="en-US" b="1" i="1">
                <a:solidFill>
                  <a:srgbClr val="00CC99"/>
                </a:solidFill>
              </a:rPr>
              <a:t>ClassName();</a:t>
            </a:r>
            <a:endParaRPr lang="en-US"/>
          </a:p>
          <a:p>
            <a:endParaRPr lang="en-GB"/>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09600" y="0"/>
            <a:ext cx="7772400" cy="914400"/>
          </a:xfrm>
        </p:spPr>
        <p:txBody>
          <a:bodyPr/>
          <a:lstStyle/>
          <a:p>
            <a:r>
              <a:rPr lang="en-US" sz="3600"/>
              <a:t>Class Constructors Declaration</a:t>
            </a:r>
            <a:endParaRPr lang="en-GB" sz="3600"/>
          </a:p>
        </p:txBody>
      </p:sp>
      <p:sp>
        <p:nvSpPr>
          <p:cNvPr id="8" name="Slide Number Placeholder 5"/>
          <p:cNvSpPr>
            <a:spLocks noGrp="1"/>
          </p:cNvSpPr>
          <p:nvPr>
            <p:ph type="sldNum" sz="quarter" idx="12"/>
          </p:nvPr>
        </p:nvSpPr>
        <p:spPr/>
        <p:txBody>
          <a:bodyPr/>
          <a:lstStyle/>
          <a:p>
            <a:fld id="{8705716F-8C87-4FAC-88F4-CB3F878DA61D}" type="slidenum">
              <a:rPr lang="en-US"/>
              <a:pPr/>
              <a:t>52</a:t>
            </a:fld>
            <a:endParaRPr lang="en-US"/>
          </a:p>
        </p:txBody>
      </p:sp>
      <p:sp>
        <p:nvSpPr>
          <p:cNvPr id="20483" name="Rectangle 3"/>
          <p:cNvSpPr>
            <a:spLocks noGrp="1" noChangeArrowheads="1"/>
          </p:cNvSpPr>
          <p:nvPr>
            <p:ph sz="quarter" idx="1"/>
          </p:nvPr>
        </p:nvSpPr>
        <p:spPr>
          <a:xfrm>
            <a:off x="609600" y="2514600"/>
            <a:ext cx="8534400" cy="4343400"/>
          </a:xfrm>
        </p:spPr>
        <p:txBody>
          <a:bodyPr/>
          <a:lstStyle/>
          <a:p>
            <a:pPr>
              <a:lnSpc>
                <a:spcPct val="80000"/>
              </a:lnSpc>
              <a:buFontTx/>
              <a:buNone/>
            </a:pPr>
            <a:endParaRPr lang="en-US" sz="2400"/>
          </a:p>
          <a:p>
            <a:pPr>
              <a:lnSpc>
                <a:spcPct val="80000"/>
              </a:lnSpc>
            </a:pPr>
            <a:r>
              <a:rPr lang="en-US" sz="2400"/>
              <a:t>The </a:t>
            </a:r>
            <a:r>
              <a:rPr lang="en-US" sz="2400" b="1" i="1">
                <a:solidFill>
                  <a:srgbClr val="339966"/>
                </a:solidFill>
              </a:rPr>
              <a:t>constructor name</a:t>
            </a:r>
            <a:r>
              <a:rPr lang="en-US" sz="2400"/>
              <a:t>: a constructor has the name of the class . </a:t>
            </a:r>
          </a:p>
          <a:p>
            <a:pPr lvl="2">
              <a:lnSpc>
                <a:spcPct val="80000"/>
              </a:lnSpc>
              <a:buFontTx/>
              <a:buNone/>
            </a:pPr>
            <a:endParaRPr lang="en-GB" sz="1800"/>
          </a:p>
          <a:p>
            <a:pPr>
              <a:lnSpc>
                <a:spcPct val="80000"/>
              </a:lnSpc>
            </a:pPr>
            <a:r>
              <a:rPr lang="en-US" sz="2400"/>
              <a:t>The </a:t>
            </a:r>
            <a:r>
              <a:rPr lang="en-US" sz="2400" b="1" i="1">
                <a:solidFill>
                  <a:srgbClr val="339966"/>
                </a:solidFill>
              </a:rPr>
              <a:t>parameters</a:t>
            </a:r>
            <a:r>
              <a:rPr lang="en-US" sz="2400"/>
              <a:t> represent values that will be passed to the constructor for initialize the object state. </a:t>
            </a:r>
          </a:p>
          <a:p>
            <a:pPr>
              <a:lnSpc>
                <a:spcPct val="80000"/>
              </a:lnSpc>
            </a:pPr>
            <a:endParaRPr lang="en-US" sz="2400"/>
          </a:p>
          <a:p>
            <a:pPr>
              <a:lnSpc>
                <a:spcPct val="80000"/>
              </a:lnSpc>
            </a:pPr>
            <a:r>
              <a:rPr lang="en-GB" sz="2400"/>
              <a:t>Constructor declarations look like method declarations—except that they use the name of the class and have no return type. </a:t>
            </a:r>
            <a:endParaRPr lang="en-US" sz="2400"/>
          </a:p>
        </p:txBody>
      </p:sp>
      <p:grpSp>
        <p:nvGrpSpPr>
          <p:cNvPr id="2" name="Group 4"/>
          <p:cNvGrpSpPr>
            <a:grpSpLocks/>
          </p:cNvGrpSpPr>
          <p:nvPr/>
        </p:nvGrpSpPr>
        <p:grpSpPr bwMode="auto">
          <a:xfrm>
            <a:off x="323850" y="1125538"/>
            <a:ext cx="8662988" cy="1447800"/>
            <a:chOff x="192" y="576"/>
            <a:chExt cx="5457" cy="912"/>
          </a:xfrm>
        </p:grpSpPr>
        <p:sp>
          <p:nvSpPr>
            <p:cNvPr id="20485" name="Rectangle 5"/>
            <p:cNvSpPr>
              <a:spLocks noChangeArrowheads="1"/>
            </p:cNvSpPr>
            <p:nvPr/>
          </p:nvSpPr>
          <p:spPr bwMode="auto">
            <a:xfrm>
              <a:off x="246" y="576"/>
              <a:ext cx="5375" cy="91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endParaRPr lang="en-US"/>
            </a:p>
          </p:txBody>
        </p:sp>
        <p:sp>
          <p:nvSpPr>
            <p:cNvPr id="20486" name="Rectangle 6"/>
            <p:cNvSpPr>
              <a:spLocks noChangeArrowheads="1"/>
            </p:cNvSpPr>
            <p:nvPr/>
          </p:nvSpPr>
          <p:spPr bwMode="auto">
            <a:xfrm>
              <a:off x="192" y="672"/>
              <a:ext cx="5457" cy="751"/>
            </a:xfrm>
            <a:prstGeom prst="rect">
              <a:avLst/>
            </a:prstGeom>
            <a:noFill/>
            <a:ln w="9525">
              <a:noFill/>
              <a:miter lim="800000"/>
              <a:headEnd/>
              <a:tailEnd/>
            </a:ln>
            <a:effectLst/>
          </p:spPr>
          <p:txBody>
            <a:bodyPr>
              <a:spAutoFit/>
            </a:bodyPr>
            <a:lstStyle/>
            <a:p>
              <a:pPr marL="114300" lvl="1">
                <a:spcBef>
                  <a:spcPct val="50000"/>
                </a:spcBef>
                <a:buClr>
                  <a:schemeClr val="tx2"/>
                </a:buClr>
                <a:buSzPct val="80000"/>
                <a:tabLst>
                  <a:tab pos="2289175" algn="l"/>
                </a:tabLst>
              </a:pPr>
              <a:r>
                <a:rPr lang="en-US" b="1">
                  <a:solidFill>
                    <a:srgbClr val="339966"/>
                  </a:solidFill>
                  <a:latin typeface="Courier New" pitchFamily="49" charset="0"/>
                  <a:ea typeface="ＭＳ Ｐゴシック" pitchFamily="34" charset="-128"/>
                </a:rPr>
                <a:t>public  &lt;constructor name&gt;</a:t>
              </a:r>
              <a:r>
                <a:rPr lang="en-US">
                  <a:latin typeface="Courier New" pitchFamily="49" charset="0"/>
                  <a:ea typeface="ＭＳ Ｐゴシック" pitchFamily="34" charset="-128"/>
                </a:rPr>
                <a:t>  </a:t>
              </a:r>
              <a:r>
                <a:rPr lang="en-US" b="1">
                  <a:solidFill>
                    <a:srgbClr val="990033"/>
                  </a:solidFill>
                  <a:latin typeface="Courier New" pitchFamily="49" charset="0"/>
                  <a:ea typeface="ＭＳ Ｐゴシック" pitchFamily="34" charset="-128"/>
                </a:rPr>
                <a:t>(</a:t>
              </a:r>
              <a:r>
                <a:rPr lang="en-US">
                  <a:latin typeface="Courier New" pitchFamily="49" charset="0"/>
                  <a:ea typeface="ＭＳ Ｐゴシック" pitchFamily="34" charset="-128"/>
                </a:rPr>
                <a:t> </a:t>
              </a:r>
              <a:r>
                <a:rPr lang="en-US" b="1">
                  <a:solidFill>
                    <a:srgbClr val="339966"/>
                  </a:solidFill>
                  <a:latin typeface="Courier New" pitchFamily="49" charset="0"/>
                  <a:ea typeface="ＭＳ Ｐゴシック" pitchFamily="34" charset="-128"/>
                </a:rPr>
                <a:t>&lt;parameters&gt;</a:t>
              </a:r>
              <a:r>
                <a:rPr lang="en-US">
                  <a:latin typeface="Courier New" pitchFamily="49" charset="0"/>
                  <a:ea typeface="ＭＳ Ｐゴシック" pitchFamily="34" charset="-128"/>
                </a:rPr>
                <a:t>  </a:t>
              </a:r>
              <a:r>
                <a:rPr lang="en-US" b="1">
                  <a:solidFill>
                    <a:srgbClr val="990033"/>
                  </a:solidFill>
                  <a:latin typeface="Courier New" pitchFamily="49" charset="0"/>
                  <a:ea typeface="ＭＳ Ｐゴシック" pitchFamily="34" charset="-128"/>
                </a:rPr>
                <a:t>){</a:t>
              </a:r>
            </a:p>
            <a:p>
              <a:pPr marL="114300" lvl="1">
                <a:spcBef>
                  <a:spcPct val="50000"/>
                </a:spcBef>
                <a:buClr>
                  <a:schemeClr val="tx2"/>
                </a:buClr>
                <a:buSzPct val="80000"/>
                <a:tabLst>
                  <a:tab pos="2289175" algn="l"/>
                </a:tabLst>
              </a:pPr>
              <a:r>
                <a:rPr lang="en-US">
                  <a:latin typeface="Courier New" pitchFamily="49" charset="0"/>
                  <a:ea typeface="ＭＳ Ｐゴシック" pitchFamily="34" charset="-128"/>
                </a:rPr>
                <a:t>       &lt;constructor body&gt;</a:t>
              </a:r>
            </a:p>
            <a:p>
              <a:pPr marL="114300" lvl="1">
                <a:spcBef>
                  <a:spcPct val="50000"/>
                </a:spcBef>
                <a:buClr>
                  <a:schemeClr val="tx2"/>
                </a:buClr>
                <a:buSzPct val="80000"/>
                <a:tabLst>
                  <a:tab pos="2289175" algn="l"/>
                </a:tabLst>
              </a:pPr>
              <a:r>
                <a:rPr lang="en-US" b="1">
                  <a:solidFill>
                    <a:srgbClr val="990033"/>
                  </a:solidFill>
                  <a:latin typeface="Courier New" pitchFamily="49" charset="0"/>
                  <a:ea typeface="ＭＳ Ｐゴシック" pitchFamily="34" charset="-128"/>
                </a:rPr>
                <a:t>}</a:t>
              </a:r>
            </a:p>
          </p:txBody>
        </p:sp>
      </p:gr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50825" y="260350"/>
            <a:ext cx="8610600" cy="838200"/>
          </a:xfrm>
        </p:spPr>
        <p:txBody>
          <a:bodyPr/>
          <a:lstStyle/>
          <a:p>
            <a:r>
              <a:rPr lang="en-US" sz="3200"/>
              <a:t>Example of </a:t>
            </a:r>
            <a:br>
              <a:rPr lang="en-US" sz="3200"/>
            </a:br>
            <a:r>
              <a:rPr lang="en-US" sz="3200"/>
              <a:t>a Constructor with No-Parameter</a:t>
            </a:r>
          </a:p>
        </p:txBody>
      </p:sp>
      <p:sp>
        <p:nvSpPr>
          <p:cNvPr id="78" name="Slide Number Placeholder 5"/>
          <p:cNvSpPr>
            <a:spLocks noGrp="1"/>
          </p:cNvSpPr>
          <p:nvPr>
            <p:ph type="sldNum" sz="quarter" idx="12"/>
          </p:nvPr>
        </p:nvSpPr>
        <p:spPr/>
        <p:txBody>
          <a:bodyPr/>
          <a:lstStyle/>
          <a:p>
            <a:fld id="{42F33465-012B-45DD-9BFF-EFE4DFB85992}" type="slidenum">
              <a:rPr lang="en-US"/>
              <a:pPr/>
              <a:t>53</a:t>
            </a:fld>
            <a:endParaRPr lang="en-US"/>
          </a:p>
        </p:txBody>
      </p:sp>
      <p:grpSp>
        <p:nvGrpSpPr>
          <p:cNvPr id="2" name="Group 3"/>
          <p:cNvGrpSpPr>
            <a:grpSpLocks/>
          </p:cNvGrpSpPr>
          <p:nvPr/>
        </p:nvGrpSpPr>
        <p:grpSpPr bwMode="auto">
          <a:xfrm>
            <a:off x="152400" y="1143000"/>
            <a:ext cx="3733800" cy="2743200"/>
            <a:chOff x="864" y="864"/>
            <a:chExt cx="3744" cy="3072"/>
          </a:xfrm>
        </p:grpSpPr>
        <p:sp>
          <p:nvSpPr>
            <p:cNvPr id="21508" name="Rectangle 4"/>
            <p:cNvSpPr>
              <a:spLocks noChangeArrowheads="1"/>
            </p:cNvSpPr>
            <p:nvPr/>
          </p:nvSpPr>
          <p:spPr bwMode="auto">
            <a:xfrm>
              <a:off x="864" y="864"/>
              <a:ext cx="3744" cy="3072"/>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endParaRPr lang="en-GB" sz="2800">
                <a:latin typeface="Times New Roman" pitchFamily="18" charset="0"/>
              </a:endParaRPr>
            </a:p>
          </p:txBody>
        </p:sp>
        <p:sp>
          <p:nvSpPr>
            <p:cNvPr id="21509" name="Text Box 5"/>
            <p:cNvSpPr txBox="1">
              <a:spLocks noChangeArrowheads="1"/>
            </p:cNvSpPr>
            <p:nvPr/>
          </p:nvSpPr>
          <p:spPr bwMode="auto">
            <a:xfrm>
              <a:off x="960" y="894"/>
              <a:ext cx="3552" cy="3001"/>
            </a:xfrm>
            <a:prstGeom prst="rect">
              <a:avLst/>
            </a:prstGeom>
            <a:noFill/>
            <a:ln w="9525">
              <a:noFill/>
              <a:miter lim="800000"/>
              <a:headEnd/>
              <a:tailEnd/>
            </a:ln>
            <a:effectLst/>
          </p:spPr>
          <p:txBody>
            <a:bodyPr>
              <a:spAutoFit/>
            </a:bodyPr>
            <a:lstStyle/>
            <a:p>
              <a:pPr>
                <a:lnSpc>
                  <a:spcPct val="80000"/>
                </a:lnSpc>
              </a:pPr>
              <a:endParaRPr lang="en-US" sz="1600" dirty="0">
                <a:solidFill>
                  <a:srgbClr val="0000FF"/>
                </a:solidFill>
                <a:latin typeface="Courier New" pitchFamily="49" charset="0"/>
                <a:ea typeface="ＭＳ Ｐゴシック" pitchFamily="34" charset="-128"/>
              </a:endParaRPr>
            </a:p>
            <a:p>
              <a:pPr>
                <a:lnSpc>
                  <a:spcPct val="80000"/>
                </a:lnSpc>
              </a:pPr>
              <a:r>
                <a:rPr lang="en-US" sz="1600" dirty="0">
                  <a:solidFill>
                    <a:srgbClr val="0000FF"/>
                  </a:solidFill>
                  <a:latin typeface="Courier New" pitchFamily="49" charset="0"/>
                  <a:ea typeface="ＭＳ Ｐゴシック" pitchFamily="34" charset="-128"/>
                </a:rPr>
                <a:t>public class</a:t>
              </a:r>
              <a:r>
                <a:rPr lang="en-US" sz="1600" dirty="0">
                  <a:solidFill>
                    <a:srgbClr val="000000"/>
                  </a:solidFill>
                  <a:latin typeface="Courier New" pitchFamily="49" charset="0"/>
                  <a:ea typeface="ＭＳ Ｐゴシック" pitchFamily="34" charset="-128"/>
                </a:rPr>
                <a:t> </a:t>
              </a:r>
              <a:r>
                <a:rPr lang="en-US" sz="1600" b="1" dirty="0" err="1">
                  <a:solidFill>
                    <a:schemeClr val="tx2"/>
                  </a:solidFill>
                  <a:latin typeface="Courier New" pitchFamily="49" charset="0"/>
                  <a:ea typeface="ＭＳ Ｐゴシック" pitchFamily="34" charset="-128"/>
                </a:rPr>
                <a:t>Kasree</a:t>
              </a:r>
              <a:r>
                <a:rPr lang="en-US" sz="1600" dirty="0">
                  <a:solidFill>
                    <a:srgbClr val="000000"/>
                  </a:solidFill>
                  <a:latin typeface="Courier New" pitchFamily="49" charset="0"/>
                  <a:ea typeface="ＭＳ Ｐゴシック" pitchFamily="34" charset="-128"/>
                </a:rPr>
                <a:t> </a:t>
              </a:r>
              <a:r>
                <a:rPr lang="en-US" sz="1600" dirty="0">
                  <a:solidFill>
                    <a:srgbClr val="FF0000"/>
                  </a:solidFill>
                  <a:latin typeface="Courier New" pitchFamily="49" charset="0"/>
                  <a:ea typeface="ＭＳ Ｐゴシック" pitchFamily="34" charset="-128"/>
                </a:rPr>
                <a:t>{</a:t>
              </a:r>
            </a:p>
            <a:p>
              <a:pPr>
                <a:lnSpc>
                  <a:spcPct val="80000"/>
                </a:lnSpc>
              </a:pPr>
              <a:endParaRPr lang="en-US" sz="1600" dirty="0">
                <a:solidFill>
                  <a:srgbClr val="000000"/>
                </a:solidFill>
                <a:latin typeface="Courier New" pitchFamily="49" charset="0"/>
                <a:ea typeface="ＭＳ Ｐゴシック" pitchFamily="34" charset="-128"/>
              </a:endParaRPr>
            </a:p>
            <a:p>
              <a:pPr>
                <a:lnSpc>
                  <a:spcPct val="80000"/>
                </a:lnSpc>
              </a:pPr>
              <a:r>
                <a:rPr lang="en-US" sz="1600" dirty="0">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private</a:t>
              </a:r>
              <a:r>
                <a:rPr lang="en-US" sz="1600" dirty="0">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int</a:t>
              </a:r>
              <a:r>
                <a:rPr lang="en-US" sz="1600" dirty="0">
                  <a:solidFill>
                    <a:srgbClr val="000000"/>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bast</a:t>
              </a:r>
              <a:r>
                <a:rPr lang="en-US" sz="1600" dirty="0">
                  <a:solidFill>
                    <a:srgbClr val="000000"/>
                  </a:solidFill>
                  <a:latin typeface="Courier New" pitchFamily="49" charset="0"/>
                  <a:ea typeface="ＭＳ Ｐゴシック" pitchFamily="34" charset="-128"/>
                </a:rPr>
                <a:t>;</a:t>
              </a:r>
            </a:p>
            <a:p>
              <a:pPr>
                <a:lnSpc>
                  <a:spcPct val="80000"/>
                </a:lnSpc>
              </a:pPr>
              <a:endParaRPr lang="en-US" sz="1600" dirty="0">
                <a:latin typeface="Courier New" pitchFamily="49" charset="0"/>
                <a:ea typeface="ＭＳ Ｐゴシック" pitchFamily="34" charset="-128"/>
              </a:endParaRPr>
            </a:p>
            <a:p>
              <a:pPr>
                <a:lnSpc>
                  <a:spcPct val="80000"/>
                </a:lnSpc>
              </a:pPr>
              <a:r>
                <a:rPr lang="en-US" sz="1600" dirty="0">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private</a:t>
              </a:r>
              <a:r>
                <a:rPr lang="en-US" sz="1600" dirty="0">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int</a:t>
              </a:r>
              <a:r>
                <a:rPr lang="en-US" sz="1600" dirty="0">
                  <a:solidFill>
                    <a:srgbClr val="000000"/>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maquam</a:t>
              </a:r>
              <a:r>
                <a:rPr lang="en-US" sz="1600" dirty="0">
                  <a:solidFill>
                    <a:srgbClr val="000000"/>
                  </a:solidFill>
                  <a:latin typeface="Courier New" pitchFamily="49" charset="0"/>
                  <a:ea typeface="ＭＳ Ｐゴシック" pitchFamily="34" charset="-128"/>
                </a:rPr>
                <a:t>;</a:t>
              </a:r>
            </a:p>
            <a:p>
              <a:pPr>
                <a:lnSpc>
                  <a:spcPct val="80000"/>
                </a:lnSpc>
              </a:pPr>
              <a:endParaRPr lang="en-US" sz="1600" dirty="0">
                <a:solidFill>
                  <a:srgbClr val="00FF00"/>
                </a:solidFill>
                <a:latin typeface="Courier New" pitchFamily="49" charset="0"/>
                <a:ea typeface="ＭＳ Ｐゴシック" pitchFamily="34" charset="-128"/>
              </a:endParaRPr>
            </a:p>
            <a:p>
              <a:pPr>
                <a:lnSpc>
                  <a:spcPct val="80000"/>
                </a:lnSpc>
              </a:pPr>
              <a:r>
                <a:rPr lang="en-US" sz="1600" dirty="0">
                  <a:solidFill>
                    <a:srgbClr val="000000"/>
                  </a:solidFill>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public </a:t>
              </a:r>
              <a:r>
                <a:rPr lang="en-US" sz="1600" b="1" dirty="0" err="1">
                  <a:solidFill>
                    <a:schemeClr val="tx2"/>
                  </a:solidFill>
                  <a:latin typeface="Courier New" pitchFamily="49" charset="0"/>
                  <a:ea typeface="ＭＳ Ｐゴシック" pitchFamily="34" charset="-128"/>
                </a:rPr>
                <a:t>Kasree</a:t>
              </a:r>
              <a:r>
                <a:rPr lang="en-US" sz="1600" dirty="0">
                  <a:solidFill>
                    <a:srgbClr val="FF0000"/>
                  </a:solidFill>
                  <a:latin typeface="Courier New" pitchFamily="49" charset="0"/>
                  <a:ea typeface="ＭＳ Ｐゴシック" pitchFamily="34" charset="-128"/>
                </a:rPr>
                <a:t>() {</a:t>
              </a:r>
            </a:p>
            <a:p>
              <a:pPr>
                <a:lnSpc>
                  <a:spcPct val="80000"/>
                </a:lnSpc>
              </a:pPr>
              <a:endParaRPr lang="en-US" sz="1600" dirty="0">
                <a:solidFill>
                  <a:srgbClr val="FF0000"/>
                </a:solidFill>
                <a:latin typeface="Courier New" pitchFamily="49" charset="0"/>
                <a:ea typeface="ＭＳ Ｐゴシック" pitchFamily="34" charset="-128"/>
              </a:endParaRPr>
            </a:p>
            <a:p>
              <a:pPr>
                <a:lnSpc>
                  <a:spcPct val="80000"/>
                </a:lnSpc>
              </a:pPr>
              <a:r>
                <a:rPr lang="en-US" sz="1600" b="1" dirty="0">
                  <a:solidFill>
                    <a:schemeClr val="tx2"/>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bast</a:t>
              </a:r>
              <a:r>
                <a:rPr lang="en-US" sz="1600" dirty="0">
                  <a:solidFill>
                    <a:srgbClr val="000000"/>
                  </a:solidFill>
                  <a:latin typeface="Courier New" pitchFamily="49" charset="0"/>
                  <a:ea typeface="ＭＳ Ｐゴシック" pitchFamily="34" charset="-128"/>
                </a:rPr>
                <a:t> = 0; </a:t>
              </a:r>
              <a:r>
                <a:rPr lang="en-US" sz="1600" dirty="0" err="1">
                  <a:solidFill>
                    <a:srgbClr val="000000"/>
                  </a:solidFill>
                  <a:latin typeface="Courier New" pitchFamily="49" charset="0"/>
                  <a:ea typeface="ＭＳ Ｐゴシック" pitchFamily="34" charset="-128"/>
                </a:rPr>
                <a:t>maquam</a:t>
              </a:r>
              <a:r>
                <a:rPr lang="en-US" sz="1600" dirty="0">
                  <a:solidFill>
                    <a:srgbClr val="000000"/>
                  </a:solidFill>
                  <a:latin typeface="Courier New" pitchFamily="49" charset="0"/>
                  <a:ea typeface="ＭＳ Ｐゴシック" pitchFamily="34" charset="-128"/>
                </a:rPr>
                <a:t> =1;</a:t>
              </a:r>
            </a:p>
            <a:p>
              <a:pPr>
                <a:lnSpc>
                  <a:spcPct val="80000"/>
                </a:lnSpc>
              </a:pPr>
              <a:r>
                <a:rPr lang="en-US" sz="1600" dirty="0">
                  <a:solidFill>
                    <a:srgbClr val="000000"/>
                  </a:solidFill>
                  <a:latin typeface="Courier New" pitchFamily="49" charset="0"/>
                  <a:ea typeface="ＭＳ Ｐゴシック" pitchFamily="34" charset="-128"/>
                </a:rPr>
                <a:t>    </a:t>
              </a:r>
              <a:r>
                <a:rPr lang="en-US" sz="1600" dirty="0">
                  <a:solidFill>
                    <a:srgbClr val="FF0000"/>
                  </a:solidFill>
                  <a:latin typeface="Courier New" pitchFamily="49" charset="0"/>
                  <a:ea typeface="ＭＳ Ｐゴシック" pitchFamily="34" charset="-128"/>
                </a:rPr>
                <a:t>}</a:t>
              </a:r>
            </a:p>
            <a:p>
              <a:pPr>
                <a:lnSpc>
                  <a:spcPct val="80000"/>
                </a:lnSpc>
              </a:pPr>
              <a:r>
                <a:rPr lang="en-US" sz="1600" dirty="0">
                  <a:latin typeface="Courier New" pitchFamily="49" charset="0"/>
                  <a:ea typeface="ＭＳ Ｐゴシック" pitchFamily="34" charset="-128"/>
                </a:rPr>
                <a:t>    . . .</a:t>
              </a:r>
              <a:endParaRPr lang="en-US" sz="1600" dirty="0">
                <a:solidFill>
                  <a:srgbClr val="000000"/>
                </a:solidFill>
                <a:latin typeface="Courier New" pitchFamily="49" charset="0"/>
                <a:ea typeface="ＭＳ Ｐゴシック" pitchFamily="34" charset="-128"/>
              </a:endParaRPr>
            </a:p>
            <a:p>
              <a:r>
                <a:rPr lang="en-US" sz="1600" dirty="0">
                  <a:solidFill>
                    <a:srgbClr val="FF0000"/>
                  </a:solidFill>
                  <a:latin typeface="Courier New" pitchFamily="49" charset="0"/>
                  <a:ea typeface="ＭＳ Ｐゴシック" pitchFamily="34" charset="-128"/>
                </a:rPr>
                <a:t>}</a:t>
              </a:r>
            </a:p>
          </p:txBody>
        </p:sp>
      </p:grpSp>
      <p:sp>
        <p:nvSpPr>
          <p:cNvPr id="21510" name="Rectangle 6"/>
          <p:cNvSpPr>
            <a:spLocks noChangeArrowheads="1"/>
          </p:cNvSpPr>
          <p:nvPr/>
        </p:nvSpPr>
        <p:spPr bwMode="auto">
          <a:xfrm>
            <a:off x="419100" y="4114800"/>
            <a:ext cx="3314700" cy="1905000"/>
          </a:xfrm>
          <a:prstGeom prst="rect">
            <a:avLst/>
          </a:prstGeom>
          <a:solidFill>
            <a:srgbClr val="EFFBFF"/>
          </a:solidFill>
          <a:ln w="9525">
            <a:solidFill>
              <a:srgbClr val="EAF0FE"/>
            </a:solidFill>
            <a:miter lim="800000"/>
            <a:headEnd/>
            <a:tailEnd/>
          </a:ln>
          <a:effectLst>
            <a:outerShdw dist="117088" dir="2963922" algn="ctr" rotWithShape="0">
              <a:schemeClr val="tx1"/>
            </a:outerShdw>
          </a:effectLst>
        </p:spPr>
        <p:txBody>
          <a:bodyPr wrap="none" anchor="ctr"/>
          <a:lstStyle/>
          <a:p>
            <a:pPr algn="ctr"/>
            <a:endParaRPr lang="ja-JP" altLang="en-US" sz="2400">
              <a:solidFill>
                <a:srgbClr val="DDDDDD"/>
              </a:solidFill>
              <a:latin typeface="Times New Roman" pitchFamily="18" charset="0"/>
              <a:ea typeface="ＭＳ Ｐゴシック" pitchFamily="34" charset="-128"/>
            </a:endParaRPr>
          </a:p>
        </p:txBody>
      </p:sp>
      <p:sp>
        <p:nvSpPr>
          <p:cNvPr id="21511" name="Text Box 7"/>
          <p:cNvSpPr txBox="1">
            <a:spLocks noChangeArrowheads="1"/>
          </p:cNvSpPr>
          <p:nvPr/>
        </p:nvSpPr>
        <p:spPr bwMode="auto">
          <a:xfrm>
            <a:off x="533400" y="4584700"/>
            <a:ext cx="2995613" cy="825500"/>
          </a:xfrm>
          <a:prstGeom prst="rect">
            <a:avLst/>
          </a:prstGeom>
          <a:noFill/>
          <a:ln w="9525">
            <a:noFill/>
            <a:miter lim="800000"/>
            <a:headEnd/>
            <a:tailEnd/>
          </a:ln>
          <a:effectLst/>
        </p:spPr>
        <p:txBody>
          <a:bodyPr wrap="none">
            <a:spAutoFit/>
          </a:bodyPr>
          <a:lstStyle/>
          <a:p>
            <a:pPr>
              <a:lnSpc>
                <a:spcPct val="150000"/>
              </a:lnSpc>
            </a:pPr>
            <a:endParaRPr lang="en-US" altLang="ja-JP" sz="1600">
              <a:effectLst>
                <a:outerShdw blurRad="38100" dist="38100" dir="2700000" algn="tl">
                  <a:srgbClr val="C0C0C0"/>
                </a:outerShdw>
              </a:effectLst>
              <a:latin typeface="Courier New" pitchFamily="49" charset="0"/>
              <a:ea typeface="ＭＳ Ｐゴシック" pitchFamily="34" charset="-128"/>
            </a:endParaRPr>
          </a:p>
          <a:p>
            <a:pPr>
              <a:lnSpc>
                <a:spcPct val="150000"/>
              </a:lnSpc>
            </a:pPr>
            <a:r>
              <a:rPr lang="en-US" altLang="ja-JP" sz="1600">
                <a:effectLst>
                  <a:outerShdw blurRad="38100" dist="38100" dir="2700000" algn="tl">
                    <a:srgbClr val="C0C0C0"/>
                  </a:outerShdw>
                </a:effectLst>
                <a:latin typeface="Courier New" pitchFamily="49" charset="0"/>
                <a:ea typeface="ＭＳ Ｐゴシック" pitchFamily="34" charset="-128"/>
              </a:rPr>
              <a:t>x   =                 ;</a:t>
            </a:r>
          </a:p>
        </p:txBody>
      </p:sp>
      <p:sp>
        <p:nvSpPr>
          <p:cNvPr id="21512" name="Text Box 8"/>
          <p:cNvSpPr txBox="1">
            <a:spLocks noChangeArrowheads="1"/>
          </p:cNvSpPr>
          <p:nvPr/>
        </p:nvSpPr>
        <p:spPr bwMode="auto">
          <a:xfrm>
            <a:off x="1889125" y="6019800"/>
            <a:ext cx="949325" cy="457200"/>
          </a:xfrm>
          <a:prstGeom prst="rect">
            <a:avLst/>
          </a:prstGeom>
          <a:noFill/>
          <a:ln w="9525">
            <a:noFill/>
            <a:miter lim="800000"/>
            <a:headEnd/>
            <a:tailEnd/>
          </a:ln>
          <a:effectLst/>
        </p:spPr>
        <p:txBody>
          <a:bodyPr wrap="none">
            <a:spAutoFit/>
          </a:bodyPr>
          <a:lstStyle/>
          <a:p>
            <a:r>
              <a:rPr lang="en-US" altLang="ja-JP" sz="2400" b="1">
                <a:solidFill>
                  <a:srgbClr val="15151D"/>
                </a:solidFill>
                <a:latin typeface="Tahoma" pitchFamily="34" charset="0"/>
                <a:ea typeface="ＭＳ Ｐゴシック" pitchFamily="34" charset="-128"/>
              </a:rPr>
              <a:t>Code</a:t>
            </a:r>
            <a:endParaRPr lang="en-US" altLang="ja-JP" sz="2400">
              <a:solidFill>
                <a:srgbClr val="15151D"/>
              </a:solidFill>
              <a:latin typeface="Times New Roman" pitchFamily="18" charset="0"/>
              <a:ea typeface="ＭＳ Ｐゴシック" pitchFamily="34" charset="-128"/>
            </a:endParaRPr>
          </a:p>
        </p:txBody>
      </p:sp>
      <p:sp>
        <p:nvSpPr>
          <p:cNvPr id="21513" name="Text Box 9"/>
          <p:cNvSpPr txBox="1">
            <a:spLocks noChangeArrowheads="1"/>
          </p:cNvSpPr>
          <p:nvPr/>
        </p:nvSpPr>
        <p:spPr bwMode="auto">
          <a:xfrm>
            <a:off x="552450" y="4432300"/>
            <a:ext cx="1284288" cy="458788"/>
          </a:xfrm>
          <a:prstGeom prst="rect">
            <a:avLst/>
          </a:prstGeom>
          <a:solidFill>
            <a:srgbClr val="CC99FF"/>
          </a:solidFill>
          <a:ln w="9525">
            <a:noFill/>
            <a:miter lim="800000"/>
            <a:headEnd/>
            <a:tailEnd/>
          </a:ln>
          <a:effectLst/>
        </p:spPr>
        <p:txBody>
          <a:bodyPr wrap="none">
            <a:spAutoFit/>
          </a:bodyPr>
          <a:lstStyle/>
          <a:p>
            <a:pPr>
              <a:lnSpc>
                <a:spcPct val="150000"/>
              </a:lnSpc>
            </a:pPr>
            <a:r>
              <a:rPr lang="en-US" altLang="ja-JP" sz="1600">
                <a:effectLst>
                  <a:outerShdw blurRad="38100" dist="38100" dir="2700000" algn="tl">
                    <a:srgbClr val="FFFFFF"/>
                  </a:outerShdw>
                </a:effectLst>
                <a:latin typeface="Courier New" pitchFamily="49" charset="0"/>
                <a:ea typeface="ＭＳ Ｐゴシック" pitchFamily="34" charset="-128"/>
              </a:rPr>
              <a:t>Kasree x;</a:t>
            </a:r>
          </a:p>
        </p:txBody>
      </p:sp>
      <p:sp>
        <p:nvSpPr>
          <p:cNvPr id="21514" name="Text Box 10"/>
          <p:cNvSpPr txBox="1">
            <a:spLocks noChangeArrowheads="1"/>
          </p:cNvSpPr>
          <p:nvPr/>
        </p:nvSpPr>
        <p:spPr bwMode="auto">
          <a:xfrm>
            <a:off x="1357313" y="4889500"/>
            <a:ext cx="1843087" cy="504825"/>
          </a:xfrm>
          <a:prstGeom prst="rect">
            <a:avLst/>
          </a:prstGeom>
          <a:solidFill>
            <a:schemeClr val="accent1"/>
          </a:solidFill>
          <a:ln w="9525">
            <a:noFill/>
            <a:miter lim="800000"/>
            <a:headEnd/>
            <a:tailEnd/>
          </a:ln>
          <a:effectLst/>
        </p:spPr>
        <p:txBody>
          <a:bodyPr>
            <a:spAutoFit/>
          </a:bodyPr>
          <a:lstStyle/>
          <a:p>
            <a:pPr>
              <a:lnSpc>
                <a:spcPct val="150000"/>
              </a:lnSpc>
            </a:pPr>
            <a:r>
              <a:rPr lang="en-US" altLang="ja-JP" sz="1600">
                <a:effectLst>
                  <a:outerShdw blurRad="38100" dist="38100" dir="2700000" algn="tl">
                    <a:srgbClr val="FFFFFF"/>
                  </a:outerShdw>
                </a:effectLst>
                <a:latin typeface="Courier New" pitchFamily="49" charset="0"/>
                <a:ea typeface="ＭＳ Ｐゴシック" pitchFamily="34" charset="-128"/>
              </a:rPr>
              <a:t>new Kasree</a:t>
            </a:r>
            <a:r>
              <a:rPr lang="en-US" altLang="ja-JP">
                <a:latin typeface="Comic Sans MS" pitchFamily="66" charset="0"/>
                <a:ea typeface="ＭＳ Ｐゴシック" pitchFamily="34" charset="-128"/>
              </a:rPr>
              <a:t> </a:t>
            </a:r>
            <a:r>
              <a:rPr lang="en-US" altLang="ja-JP" sz="1600">
                <a:effectLst>
                  <a:outerShdw blurRad="38100" dist="38100" dir="2700000" algn="tl">
                    <a:srgbClr val="FFFFFF"/>
                  </a:outerShdw>
                </a:effectLst>
                <a:latin typeface="Courier New" pitchFamily="49" charset="0"/>
                <a:ea typeface="ＭＳ Ｐゴシック" pitchFamily="34" charset="-128"/>
              </a:rPr>
              <a:t>( )</a:t>
            </a:r>
          </a:p>
        </p:txBody>
      </p:sp>
      <p:grpSp>
        <p:nvGrpSpPr>
          <p:cNvPr id="3" name="Group 11"/>
          <p:cNvGrpSpPr>
            <a:grpSpLocks/>
          </p:cNvGrpSpPr>
          <p:nvPr/>
        </p:nvGrpSpPr>
        <p:grpSpPr bwMode="auto">
          <a:xfrm>
            <a:off x="-157163" y="3810000"/>
            <a:ext cx="3000376" cy="1047750"/>
            <a:chOff x="348" y="1677"/>
            <a:chExt cx="1890" cy="660"/>
          </a:xfrm>
        </p:grpSpPr>
        <p:sp>
          <p:nvSpPr>
            <p:cNvPr id="21516" name="Oval 12"/>
            <p:cNvSpPr>
              <a:spLocks noChangeArrowheads="1"/>
            </p:cNvSpPr>
            <p:nvPr/>
          </p:nvSpPr>
          <p:spPr bwMode="auto">
            <a:xfrm>
              <a:off x="1963" y="1677"/>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r>
                <a:rPr lang="en-US" altLang="ja-JP" sz="2400" b="1">
                  <a:solidFill>
                    <a:srgbClr val="C1051B"/>
                  </a:solidFill>
                  <a:ea typeface="ＭＳ Ｐゴシック" pitchFamily="34" charset="-128"/>
                </a:rPr>
                <a:t>A</a:t>
              </a:r>
              <a:endParaRPr lang="en-US" altLang="ja-JP" sz="2400">
                <a:solidFill>
                  <a:srgbClr val="000000"/>
                </a:solidFill>
                <a:latin typeface="Times New Roman" pitchFamily="18" charset="0"/>
                <a:ea typeface="ＭＳ Ｐゴシック" pitchFamily="34" charset="-128"/>
              </a:endParaRPr>
            </a:p>
          </p:txBody>
        </p:sp>
        <p:sp>
          <p:nvSpPr>
            <p:cNvPr id="21517" name="Line 13"/>
            <p:cNvSpPr>
              <a:spLocks noChangeShapeType="1"/>
            </p:cNvSpPr>
            <p:nvPr/>
          </p:nvSpPr>
          <p:spPr bwMode="auto">
            <a:xfrm flipH="1">
              <a:off x="1554" y="1839"/>
              <a:ext cx="428" cy="293"/>
            </a:xfrm>
            <a:prstGeom prst="line">
              <a:avLst/>
            </a:prstGeom>
            <a:noFill/>
            <a:ln w="28575">
              <a:solidFill>
                <a:schemeClr val="tx1"/>
              </a:solidFill>
              <a:miter lim="800000"/>
              <a:headEnd/>
              <a:tailEnd type="triangle" w="med" len="med"/>
            </a:ln>
            <a:effectLst/>
          </p:spPr>
          <p:txBody>
            <a:bodyPr wrap="none" anchor="ctr"/>
            <a:lstStyle/>
            <a:p>
              <a:endParaRPr lang="en-US"/>
            </a:p>
          </p:txBody>
        </p:sp>
        <p:sp>
          <p:nvSpPr>
            <p:cNvPr id="21518" name="Text Box 14"/>
            <p:cNvSpPr txBox="1">
              <a:spLocks noChangeArrowheads="1"/>
            </p:cNvSpPr>
            <p:nvPr/>
          </p:nvSpPr>
          <p:spPr bwMode="auto">
            <a:xfrm>
              <a:off x="348" y="2125"/>
              <a:ext cx="116" cy="212"/>
            </a:xfrm>
            <a:prstGeom prst="rect">
              <a:avLst/>
            </a:prstGeom>
            <a:noFill/>
            <a:ln w="9525">
              <a:noFill/>
              <a:miter lim="800000"/>
              <a:headEnd/>
              <a:tailEnd/>
            </a:ln>
            <a:effectLst/>
          </p:spPr>
          <p:txBody>
            <a:bodyPr wrap="none">
              <a:spAutoFit/>
            </a:bodyPr>
            <a:lstStyle/>
            <a:p>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4" name="Group 15"/>
          <p:cNvGrpSpPr>
            <a:grpSpLocks/>
          </p:cNvGrpSpPr>
          <p:nvPr/>
        </p:nvGrpSpPr>
        <p:grpSpPr bwMode="auto">
          <a:xfrm rot="5050184">
            <a:off x="204788" y="4929188"/>
            <a:ext cx="1519237" cy="357187"/>
            <a:chOff x="219" y="2781"/>
            <a:chExt cx="2526" cy="502"/>
          </a:xfrm>
        </p:grpSpPr>
        <p:sp>
          <p:nvSpPr>
            <p:cNvPr id="21520" name="Line 16"/>
            <p:cNvSpPr>
              <a:spLocks noChangeShapeType="1"/>
            </p:cNvSpPr>
            <p:nvPr/>
          </p:nvSpPr>
          <p:spPr bwMode="auto">
            <a:xfrm flipH="1" flipV="1">
              <a:off x="1813" y="2781"/>
              <a:ext cx="655" cy="261"/>
            </a:xfrm>
            <a:prstGeom prst="line">
              <a:avLst/>
            </a:prstGeom>
            <a:noFill/>
            <a:ln w="28575">
              <a:solidFill>
                <a:schemeClr val="tx1"/>
              </a:solidFill>
              <a:miter lim="800000"/>
              <a:headEnd/>
              <a:tailEnd type="triangle" w="med" len="med"/>
            </a:ln>
            <a:effectLst/>
          </p:spPr>
          <p:txBody>
            <a:bodyPr wrap="none" anchor="ctr"/>
            <a:lstStyle/>
            <a:p>
              <a:endParaRPr lang="en-US"/>
            </a:p>
          </p:txBody>
        </p:sp>
        <p:sp>
          <p:nvSpPr>
            <p:cNvPr id="21521" name="Oval 17"/>
            <p:cNvSpPr>
              <a:spLocks noChangeArrowheads="1"/>
            </p:cNvSpPr>
            <p:nvPr/>
          </p:nvSpPr>
          <p:spPr bwMode="auto">
            <a:xfrm>
              <a:off x="2470" y="2966"/>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r>
                <a:rPr lang="en-US" altLang="ja-JP" sz="2400" b="1">
                  <a:solidFill>
                    <a:srgbClr val="C1051B"/>
                  </a:solidFill>
                  <a:ea typeface="ＭＳ Ｐゴシック" pitchFamily="34" charset="-128"/>
                </a:rPr>
                <a:t>C</a:t>
              </a:r>
              <a:endParaRPr lang="en-US" altLang="ja-JP" sz="2400">
                <a:solidFill>
                  <a:srgbClr val="000000"/>
                </a:solidFill>
                <a:latin typeface="Times New Roman" pitchFamily="18" charset="0"/>
                <a:ea typeface="ＭＳ Ｐゴシック" pitchFamily="34" charset="-128"/>
              </a:endParaRPr>
            </a:p>
          </p:txBody>
        </p:sp>
        <p:sp>
          <p:nvSpPr>
            <p:cNvPr id="21522" name="Text Box 18"/>
            <p:cNvSpPr txBox="1">
              <a:spLocks noChangeArrowheads="1"/>
            </p:cNvSpPr>
            <p:nvPr/>
          </p:nvSpPr>
          <p:spPr bwMode="auto">
            <a:xfrm>
              <a:off x="219" y="3153"/>
              <a:ext cx="713" cy="130"/>
            </a:xfrm>
            <a:prstGeom prst="rect">
              <a:avLst/>
            </a:prstGeom>
            <a:noFill/>
            <a:ln w="9525">
              <a:noFill/>
              <a:miter lim="800000"/>
              <a:headEnd/>
              <a:tailEnd/>
            </a:ln>
            <a:effectLst/>
          </p:spPr>
          <p:txBody>
            <a:bodyPr rot="10800000" vert="eaVert" wrap="none">
              <a:spAutoFit/>
            </a:bodyPr>
            <a:lstStyle/>
            <a:p>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5" name="Group 19"/>
          <p:cNvGrpSpPr>
            <a:grpSpLocks/>
          </p:cNvGrpSpPr>
          <p:nvPr/>
        </p:nvGrpSpPr>
        <p:grpSpPr bwMode="auto">
          <a:xfrm>
            <a:off x="-309563" y="4429125"/>
            <a:ext cx="3752851" cy="885825"/>
            <a:chOff x="347" y="2008"/>
            <a:chExt cx="2364" cy="558"/>
          </a:xfrm>
        </p:grpSpPr>
        <p:sp>
          <p:nvSpPr>
            <p:cNvPr id="21524" name="Line 20"/>
            <p:cNvSpPr>
              <a:spLocks noChangeShapeType="1"/>
            </p:cNvSpPr>
            <p:nvPr/>
          </p:nvSpPr>
          <p:spPr bwMode="auto">
            <a:xfrm flipH="1">
              <a:off x="2004" y="2138"/>
              <a:ext cx="436" cy="270"/>
            </a:xfrm>
            <a:prstGeom prst="line">
              <a:avLst/>
            </a:prstGeom>
            <a:noFill/>
            <a:ln w="28575">
              <a:solidFill>
                <a:schemeClr val="tx1"/>
              </a:solidFill>
              <a:miter lim="800000"/>
              <a:headEnd/>
              <a:tailEnd type="triangle" w="med" len="med"/>
            </a:ln>
            <a:effectLst/>
          </p:spPr>
          <p:txBody>
            <a:bodyPr wrap="none" anchor="ctr"/>
            <a:lstStyle/>
            <a:p>
              <a:endParaRPr lang="en-US"/>
            </a:p>
          </p:txBody>
        </p:sp>
        <p:sp>
          <p:nvSpPr>
            <p:cNvPr id="21525" name="Oval 21"/>
            <p:cNvSpPr>
              <a:spLocks noChangeArrowheads="1"/>
            </p:cNvSpPr>
            <p:nvPr/>
          </p:nvSpPr>
          <p:spPr bwMode="auto">
            <a:xfrm>
              <a:off x="2436" y="200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r>
                <a:rPr lang="en-US" altLang="ja-JP" sz="2400" b="1">
                  <a:solidFill>
                    <a:srgbClr val="C1051B"/>
                  </a:solidFill>
                  <a:ea typeface="ＭＳ Ｐゴシック" pitchFamily="34" charset="-128"/>
                </a:rPr>
                <a:t>B</a:t>
              </a:r>
              <a:endParaRPr lang="en-US" altLang="ja-JP" sz="2400">
                <a:solidFill>
                  <a:srgbClr val="000000"/>
                </a:solidFill>
                <a:latin typeface="Times New Roman" pitchFamily="18" charset="0"/>
                <a:ea typeface="ＭＳ Ｐゴシック" pitchFamily="34" charset="-128"/>
              </a:endParaRPr>
            </a:p>
          </p:txBody>
        </p:sp>
        <p:sp>
          <p:nvSpPr>
            <p:cNvPr id="21526" name="Text Box 22"/>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21527" name="Text Box 23"/>
          <p:cNvSpPr txBox="1">
            <a:spLocks noChangeArrowheads="1"/>
          </p:cNvSpPr>
          <p:nvPr/>
        </p:nvSpPr>
        <p:spPr bwMode="auto">
          <a:xfrm>
            <a:off x="5676900" y="5791200"/>
            <a:ext cx="2717800" cy="457200"/>
          </a:xfrm>
          <a:prstGeom prst="rect">
            <a:avLst/>
          </a:prstGeom>
          <a:noFill/>
          <a:ln w="9525">
            <a:noFill/>
            <a:miter lim="800000"/>
            <a:headEnd/>
            <a:tailEnd/>
          </a:ln>
          <a:effectLst/>
        </p:spPr>
        <p:txBody>
          <a:bodyPr wrap="none">
            <a:spAutoFit/>
          </a:bodyPr>
          <a:lstStyle/>
          <a:p>
            <a:r>
              <a:rPr lang="en-US" altLang="ja-JP" sz="2400" b="1">
                <a:solidFill>
                  <a:srgbClr val="15151D"/>
                </a:solidFill>
                <a:latin typeface="Tahoma" pitchFamily="34" charset="0"/>
                <a:ea typeface="ＭＳ Ｐゴシック" pitchFamily="34" charset="-128"/>
              </a:rPr>
              <a:t>State of Memory</a:t>
            </a:r>
            <a:endParaRPr lang="en-US" altLang="ja-JP" sz="2400">
              <a:latin typeface="Times New Roman" pitchFamily="18" charset="0"/>
              <a:ea typeface="ＭＳ Ｐゴシック" pitchFamily="34" charset="-128"/>
            </a:endParaRPr>
          </a:p>
        </p:txBody>
      </p:sp>
      <p:sp>
        <p:nvSpPr>
          <p:cNvPr id="21528" name="Rectangle 24"/>
          <p:cNvSpPr>
            <a:spLocks noChangeArrowheads="1"/>
          </p:cNvSpPr>
          <p:nvPr/>
        </p:nvSpPr>
        <p:spPr bwMode="auto">
          <a:xfrm>
            <a:off x="4038600" y="1216025"/>
            <a:ext cx="4918075" cy="4422775"/>
          </a:xfrm>
          <a:prstGeom prst="rect">
            <a:avLst/>
          </a:prstGeom>
          <a:noFill/>
          <a:ln w="9525">
            <a:solidFill>
              <a:srgbClr val="DDDDDD"/>
            </a:solidFill>
            <a:miter lim="800000"/>
            <a:headEnd/>
            <a:tailEnd/>
          </a:ln>
          <a:effectLst>
            <a:outerShdw dist="117088" dir="2963922" algn="ctr" rotWithShape="0">
              <a:schemeClr val="tx1"/>
            </a:outerShdw>
          </a:effectLst>
        </p:spPr>
        <p:txBody>
          <a:bodyPr wrap="none" anchor="ctr"/>
          <a:lstStyle/>
          <a:p>
            <a:pPr algn="ctr"/>
            <a:endParaRPr lang="ja-JP" altLang="en-US" sz="2400">
              <a:solidFill>
                <a:srgbClr val="DDDDDD"/>
              </a:solidFill>
              <a:latin typeface="Times New Roman" pitchFamily="18" charset="0"/>
              <a:ea typeface="ＭＳ Ｐゴシック" pitchFamily="34" charset="-128"/>
            </a:endParaRPr>
          </a:p>
        </p:txBody>
      </p:sp>
      <p:sp>
        <p:nvSpPr>
          <p:cNvPr id="21529" name="Rectangle 25"/>
          <p:cNvSpPr>
            <a:spLocks noChangeArrowheads="1"/>
          </p:cNvSpPr>
          <p:nvPr/>
        </p:nvSpPr>
        <p:spPr bwMode="auto">
          <a:xfrm>
            <a:off x="7437438" y="1547813"/>
            <a:ext cx="323850" cy="427037"/>
          </a:xfrm>
          <a:prstGeom prst="rect">
            <a:avLst/>
          </a:prstGeom>
          <a:noFill/>
          <a:ln w="9525">
            <a:noFill/>
            <a:miter lim="800000"/>
            <a:headEnd/>
            <a:tailEnd/>
          </a:ln>
          <a:effectLst/>
        </p:spPr>
        <p:txBody>
          <a:bodyPr wrap="none">
            <a:spAutoFit/>
          </a:bodyPr>
          <a:lstStyle/>
          <a:p>
            <a:r>
              <a:rPr lang="en-US" altLang="ja-JP" sz="2200">
                <a:solidFill>
                  <a:srgbClr val="40458C"/>
                </a:solidFill>
                <a:latin typeface="Times New Roman" pitchFamily="18" charset="0"/>
                <a:ea typeface="ＭＳ Ｐゴシック" pitchFamily="34" charset="-128"/>
              </a:rPr>
              <a:t>x</a:t>
            </a:r>
          </a:p>
        </p:txBody>
      </p:sp>
      <p:sp>
        <p:nvSpPr>
          <p:cNvPr id="21530" name="Rectangle 26"/>
          <p:cNvSpPr>
            <a:spLocks noChangeArrowheads="1"/>
          </p:cNvSpPr>
          <p:nvPr/>
        </p:nvSpPr>
        <p:spPr bwMode="auto">
          <a:xfrm>
            <a:off x="7748588" y="1631950"/>
            <a:ext cx="938212" cy="315913"/>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endParaRPr lang="en-US"/>
          </a:p>
        </p:txBody>
      </p:sp>
      <p:sp>
        <p:nvSpPr>
          <p:cNvPr id="21531" name="AutoShape 27"/>
          <p:cNvSpPr>
            <a:spLocks noChangeArrowheads="1"/>
          </p:cNvSpPr>
          <p:nvPr/>
        </p:nvSpPr>
        <p:spPr bwMode="auto">
          <a:xfrm>
            <a:off x="4267200" y="1512888"/>
            <a:ext cx="2057400" cy="696912"/>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pPr>
            <a:r>
              <a:rPr lang="en-US" altLang="ja-JP" sz="1600" b="1">
                <a:solidFill>
                  <a:srgbClr val="C1051B"/>
                </a:solidFill>
                <a:effectLst>
                  <a:outerShdw blurRad="38100" dist="38100" dir="2700000" algn="tl">
                    <a:srgbClr val="000000"/>
                  </a:outerShdw>
                </a:effectLst>
                <a:ea typeface="ＭＳ Ｐゴシック" pitchFamily="34" charset="-128"/>
              </a:rPr>
              <a:t>A. </a:t>
            </a:r>
            <a:r>
              <a:rPr lang="en-US" altLang="ja-JP" sz="1400">
                <a:solidFill>
                  <a:srgbClr val="000000"/>
                </a:solidFill>
                <a:ea typeface="ＭＳ Ｐゴシック" pitchFamily="34" charset="-128"/>
              </a:rPr>
              <a:t>The instance variable  is 	allocated in memory.</a:t>
            </a:r>
          </a:p>
        </p:txBody>
      </p:sp>
      <p:sp>
        <p:nvSpPr>
          <p:cNvPr id="21532" name="AutoShape 28"/>
          <p:cNvSpPr>
            <a:spLocks noChangeArrowheads="1"/>
          </p:cNvSpPr>
          <p:nvPr/>
        </p:nvSpPr>
        <p:spPr bwMode="auto">
          <a:xfrm>
            <a:off x="4267200" y="2438400"/>
            <a:ext cx="2362200" cy="685800"/>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pPr>
            <a:r>
              <a:rPr lang="en-US" altLang="ja-JP" sz="1600" b="1">
                <a:solidFill>
                  <a:srgbClr val="C1051B"/>
                </a:solidFill>
                <a:effectLst>
                  <a:outerShdw blurRad="38100" dist="38100" dir="2700000" algn="tl">
                    <a:srgbClr val="000000"/>
                  </a:outerShdw>
                </a:effectLst>
                <a:ea typeface="ＭＳ Ｐゴシック" pitchFamily="34" charset="-128"/>
              </a:rPr>
              <a:t>B. </a:t>
            </a:r>
            <a:r>
              <a:rPr lang="en-US" altLang="ja-JP" sz="1400">
                <a:solidFill>
                  <a:srgbClr val="000000"/>
                </a:solidFill>
                <a:ea typeface="ＭＳ Ｐゴシック" pitchFamily="34" charset="-128"/>
              </a:rPr>
              <a:t>The object  is 	created with initial state</a:t>
            </a:r>
          </a:p>
        </p:txBody>
      </p:sp>
      <p:sp>
        <p:nvSpPr>
          <p:cNvPr id="21533" name="AutoShape 29"/>
          <p:cNvSpPr>
            <a:spLocks noChangeArrowheads="1"/>
          </p:cNvSpPr>
          <p:nvPr/>
        </p:nvSpPr>
        <p:spPr bwMode="auto">
          <a:xfrm>
            <a:off x="4343400" y="3505200"/>
            <a:ext cx="2133600" cy="685800"/>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pPr>
            <a:r>
              <a:rPr lang="en-US" altLang="ja-JP" sz="1600" b="1">
                <a:solidFill>
                  <a:srgbClr val="C1051B"/>
                </a:solidFill>
                <a:effectLst>
                  <a:outerShdw blurRad="38100" dist="38100" dir="2700000" algn="tl">
                    <a:srgbClr val="000000"/>
                  </a:outerShdw>
                </a:effectLst>
                <a:ea typeface="ＭＳ Ｐゴシック" pitchFamily="34" charset="-128"/>
              </a:rPr>
              <a:t>C. </a:t>
            </a:r>
            <a:r>
              <a:rPr lang="en-US" altLang="ja-JP" sz="1400">
                <a:solidFill>
                  <a:srgbClr val="000000"/>
                </a:solidFill>
                <a:ea typeface="ＭＳ Ｐゴシック" pitchFamily="34" charset="-128"/>
              </a:rPr>
              <a:t>The reference of the object created in B  is assigned to the variable.</a:t>
            </a:r>
          </a:p>
        </p:txBody>
      </p:sp>
      <p:sp>
        <p:nvSpPr>
          <p:cNvPr id="21534" name="AutoShape 30"/>
          <p:cNvSpPr>
            <a:spLocks noChangeAspect="1" noChangeArrowheads="1" noTextEdit="1"/>
          </p:cNvSpPr>
          <p:nvPr/>
        </p:nvSpPr>
        <p:spPr bwMode="auto">
          <a:xfrm>
            <a:off x="6934200" y="3581400"/>
            <a:ext cx="1849438" cy="1981200"/>
          </a:xfrm>
          <a:prstGeom prst="rect">
            <a:avLst/>
          </a:prstGeom>
          <a:noFill/>
          <a:ln w="9525">
            <a:noFill/>
            <a:miter lim="800000"/>
            <a:headEnd/>
            <a:tailEnd/>
          </a:ln>
        </p:spPr>
        <p:txBody>
          <a:bodyPr/>
          <a:lstStyle/>
          <a:p>
            <a:endParaRPr lang="en-US"/>
          </a:p>
        </p:txBody>
      </p:sp>
      <p:sp>
        <p:nvSpPr>
          <p:cNvPr id="21535" name="Rectangle 31"/>
          <p:cNvSpPr>
            <a:spLocks noChangeArrowheads="1"/>
          </p:cNvSpPr>
          <p:nvPr/>
        </p:nvSpPr>
        <p:spPr bwMode="auto">
          <a:xfrm>
            <a:off x="7043738" y="3660775"/>
            <a:ext cx="1587" cy="274638"/>
          </a:xfrm>
          <a:prstGeom prst="rect">
            <a:avLst/>
          </a:prstGeom>
          <a:noFill/>
          <a:ln w="9525">
            <a:noFill/>
            <a:miter lim="800000"/>
            <a:headEnd/>
            <a:tailEnd/>
          </a:ln>
        </p:spPr>
        <p:txBody>
          <a:bodyPr wrap="none" lIns="0" tIns="0" rIns="0" bIns="0">
            <a:spAutoFit/>
          </a:bodyPr>
          <a:lstStyle/>
          <a:p>
            <a:endParaRPr lang="en-US">
              <a:latin typeface="Tahoma" pitchFamily="34" charset="0"/>
            </a:endParaRPr>
          </a:p>
        </p:txBody>
      </p:sp>
      <p:grpSp>
        <p:nvGrpSpPr>
          <p:cNvPr id="6" name="Group 32"/>
          <p:cNvGrpSpPr>
            <a:grpSpLocks/>
          </p:cNvGrpSpPr>
          <p:nvPr/>
        </p:nvGrpSpPr>
        <p:grpSpPr bwMode="auto">
          <a:xfrm>
            <a:off x="7497763" y="3695700"/>
            <a:ext cx="903287" cy="328613"/>
            <a:chOff x="4723" y="2328"/>
            <a:chExt cx="569" cy="207"/>
          </a:xfrm>
        </p:grpSpPr>
        <p:sp>
          <p:nvSpPr>
            <p:cNvPr id="21537" name="Rectangle 33"/>
            <p:cNvSpPr>
              <a:spLocks noChangeArrowheads="1"/>
            </p:cNvSpPr>
            <p:nvPr/>
          </p:nvSpPr>
          <p:spPr bwMode="auto">
            <a:xfrm>
              <a:off x="4752" y="2357"/>
              <a:ext cx="540" cy="178"/>
            </a:xfrm>
            <a:prstGeom prst="rect">
              <a:avLst/>
            </a:prstGeom>
            <a:solidFill>
              <a:srgbClr val="1B285F"/>
            </a:solidFill>
            <a:ln w="9525">
              <a:noFill/>
              <a:miter lim="800000"/>
              <a:headEnd/>
              <a:tailEnd/>
            </a:ln>
          </p:spPr>
          <p:txBody>
            <a:bodyPr/>
            <a:lstStyle/>
            <a:p>
              <a:endParaRPr lang="en-US"/>
            </a:p>
          </p:txBody>
        </p:sp>
        <p:sp>
          <p:nvSpPr>
            <p:cNvPr id="21538" name="Rectangle 34"/>
            <p:cNvSpPr>
              <a:spLocks noChangeArrowheads="1"/>
            </p:cNvSpPr>
            <p:nvPr/>
          </p:nvSpPr>
          <p:spPr bwMode="auto">
            <a:xfrm>
              <a:off x="4723" y="2328"/>
              <a:ext cx="540" cy="179"/>
            </a:xfrm>
            <a:prstGeom prst="rect">
              <a:avLst/>
            </a:prstGeom>
            <a:solidFill>
              <a:srgbClr val="FFFFFF"/>
            </a:solidFill>
            <a:ln w="9525">
              <a:noFill/>
              <a:miter lim="800000"/>
              <a:headEnd/>
              <a:tailEnd/>
            </a:ln>
          </p:spPr>
          <p:txBody>
            <a:bodyPr/>
            <a:lstStyle/>
            <a:p>
              <a:endParaRPr lang="en-US"/>
            </a:p>
          </p:txBody>
        </p:sp>
        <p:sp>
          <p:nvSpPr>
            <p:cNvPr id="21539" name="Rectangle 35"/>
            <p:cNvSpPr>
              <a:spLocks noChangeArrowheads="1"/>
            </p:cNvSpPr>
            <p:nvPr/>
          </p:nvSpPr>
          <p:spPr bwMode="auto">
            <a:xfrm>
              <a:off x="4723" y="2328"/>
              <a:ext cx="540" cy="179"/>
            </a:xfrm>
            <a:prstGeom prst="rect">
              <a:avLst/>
            </a:prstGeom>
            <a:noFill/>
            <a:ln w="7938" cap="rnd">
              <a:solidFill>
                <a:srgbClr val="40458C"/>
              </a:solidFill>
              <a:miter lim="800000"/>
              <a:headEnd/>
              <a:tailEnd/>
            </a:ln>
          </p:spPr>
          <p:txBody>
            <a:bodyPr/>
            <a:lstStyle/>
            <a:p>
              <a:endParaRPr lang="en-US"/>
            </a:p>
          </p:txBody>
        </p:sp>
      </p:grpSp>
      <p:sp>
        <p:nvSpPr>
          <p:cNvPr id="21540" name="Rectangle 36"/>
          <p:cNvSpPr>
            <a:spLocks noChangeArrowheads="1"/>
          </p:cNvSpPr>
          <p:nvPr/>
        </p:nvSpPr>
        <p:spPr bwMode="auto">
          <a:xfrm>
            <a:off x="7327900" y="3660775"/>
            <a:ext cx="139700" cy="334963"/>
          </a:xfrm>
          <a:prstGeom prst="rect">
            <a:avLst/>
          </a:prstGeom>
          <a:noFill/>
          <a:ln w="9525">
            <a:noFill/>
            <a:miter lim="800000"/>
            <a:headEnd/>
            <a:tailEnd/>
          </a:ln>
        </p:spPr>
        <p:txBody>
          <a:bodyPr wrap="none" lIns="0" tIns="0" rIns="0" bIns="0">
            <a:spAutoFit/>
          </a:bodyPr>
          <a:lstStyle/>
          <a:p>
            <a:r>
              <a:rPr lang="en-US" sz="2200">
                <a:solidFill>
                  <a:srgbClr val="40458C"/>
                </a:solidFill>
                <a:latin typeface="Times New Roman" pitchFamily="18" charset="0"/>
              </a:rPr>
              <a:t>x</a:t>
            </a:r>
            <a:endParaRPr lang="en-US">
              <a:latin typeface="Tahoma" pitchFamily="34" charset="0"/>
            </a:endParaRPr>
          </a:p>
        </p:txBody>
      </p:sp>
      <p:grpSp>
        <p:nvGrpSpPr>
          <p:cNvPr id="7" name="Group 37"/>
          <p:cNvGrpSpPr>
            <a:grpSpLocks/>
          </p:cNvGrpSpPr>
          <p:nvPr/>
        </p:nvGrpSpPr>
        <p:grpSpPr bwMode="auto">
          <a:xfrm>
            <a:off x="7497763" y="3695700"/>
            <a:ext cx="903287" cy="328613"/>
            <a:chOff x="4723" y="2328"/>
            <a:chExt cx="569" cy="207"/>
          </a:xfrm>
        </p:grpSpPr>
        <p:sp>
          <p:nvSpPr>
            <p:cNvPr id="21542" name="Rectangle 38"/>
            <p:cNvSpPr>
              <a:spLocks noChangeArrowheads="1"/>
            </p:cNvSpPr>
            <p:nvPr/>
          </p:nvSpPr>
          <p:spPr bwMode="auto">
            <a:xfrm>
              <a:off x="4752" y="2357"/>
              <a:ext cx="540" cy="178"/>
            </a:xfrm>
            <a:prstGeom prst="rect">
              <a:avLst/>
            </a:prstGeom>
            <a:solidFill>
              <a:srgbClr val="1B285F"/>
            </a:solidFill>
            <a:ln w="9525">
              <a:noFill/>
              <a:miter lim="800000"/>
              <a:headEnd/>
              <a:tailEnd/>
            </a:ln>
          </p:spPr>
          <p:txBody>
            <a:bodyPr/>
            <a:lstStyle/>
            <a:p>
              <a:endParaRPr lang="en-US"/>
            </a:p>
          </p:txBody>
        </p:sp>
        <p:sp>
          <p:nvSpPr>
            <p:cNvPr id="21543" name="Rectangle 39"/>
            <p:cNvSpPr>
              <a:spLocks noChangeArrowheads="1"/>
            </p:cNvSpPr>
            <p:nvPr/>
          </p:nvSpPr>
          <p:spPr bwMode="auto">
            <a:xfrm>
              <a:off x="4723" y="2328"/>
              <a:ext cx="540" cy="179"/>
            </a:xfrm>
            <a:prstGeom prst="rect">
              <a:avLst/>
            </a:prstGeom>
            <a:solidFill>
              <a:srgbClr val="FFFFFF"/>
            </a:solidFill>
            <a:ln w="9525">
              <a:noFill/>
              <a:miter lim="800000"/>
              <a:headEnd/>
              <a:tailEnd/>
            </a:ln>
          </p:spPr>
          <p:txBody>
            <a:bodyPr/>
            <a:lstStyle/>
            <a:p>
              <a:endParaRPr lang="en-US"/>
            </a:p>
          </p:txBody>
        </p:sp>
        <p:sp>
          <p:nvSpPr>
            <p:cNvPr id="21544" name="Rectangle 40"/>
            <p:cNvSpPr>
              <a:spLocks noChangeArrowheads="1"/>
            </p:cNvSpPr>
            <p:nvPr/>
          </p:nvSpPr>
          <p:spPr bwMode="auto">
            <a:xfrm>
              <a:off x="4723" y="2328"/>
              <a:ext cx="540" cy="179"/>
            </a:xfrm>
            <a:prstGeom prst="rect">
              <a:avLst/>
            </a:prstGeom>
            <a:noFill/>
            <a:ln w="7938" cap="rnd">
              <a:solidFill>
                <a:srgbClr val="40458C"/>
              </a:solidFill>
              <a:miter lim="800000"/>
              <a:headEnd/>
              <a:tailEnd/>
            </a:ln>
          </p:spPr>
          <p:txBody>
            <a:bodyPr/>
            <a:lstStyle/>
            <a:p>
              <a:endParaRPr lang="en-US"/>
            </a:p>
          </p:txBody>
        </p:sp>
      </p:grpSp>
      <p:sp>
        <p:nvSpPr>
          <p:cNvPr id="21545" name="Freeform 41"/>
          <p:cNvSpPr>
            <a:spLocks/>
          </p:cNvSpPr>
          <p:nvPr/>
        </p:nvSpPr>
        <p:spPr bwMode="auto">
          <a:xfrm>
            <a:off x="7656513" y="3843338"/>
            <a:ext cx="192087" cy="817562"/>
          </a:xfrm>
          <a:custGeom>
            <a:avLst/>
            <a:gdLst/>
            <a:ahLst/>
            <a:cxnLst>
              <a:cxn ang="0">
                <a:pos x="121" y="0"/>
              </a:cxn>
              <a:cxn ang="0">
                <a:pos x="70" y="63"/>
              </a:cxn>
              <a:cxn ang="0">
                <a:pos x="33" y="126"/>
              </a:cxn>
              <a:cxn ang="0">
                <a:pos x="9" y="191"/>
              </a:cxn>
              <a:cxn ang="0">
                <a:pos x="0" y="255"/>
              </a:cxn>
              <a:cxn ang="0">
                <a:pos x="4" y="319"/>
              </a:cxn>
              <a:cxn ang="0">
                <a:pos x="21" y="384"/>
              </a:cxn>
              <a:cxn ang="0">
                <a:pos x="53" y="449"/>
              </a:cxn>
              <a:cxn ang="0">
                <a:pos x="98" y="515"/>
              </a:cxn>
            </a:cxnLst>
            <a:rect l="0" t="0" r="r" b="b"/>
            <a:pathLst>
              <a:path w="121" h="515">
                <a:moveTo>
                  <a:pt x="121" y="0"/>
                </a:moveTo>
                <a:lnTo>
                  <a:pt x="70" y="63"/>
                </a:lnTo>
                <a:lnTo>
                  <a:pt x="33" y="126"/>
                </a:lnTo>
                <a:lnTo>
                  <a:pt x="9" y="191"/>
                </a:lnTo>
                <a:lnTo>
                  <a:pt x="0" y="255"/>
                </a:lnTo>
                <a:lnTo>
                  <a:pt x="4" y="319"/>
                </a:lnTo>
                <a:lnTo>
                  <a:pt x="21" y="384"/>
                </a:lnTo>
                <a:lnTo>
                  <a:pt x="53" y="449"/>
                </a:lnTo>
                <a:lnTo>
                  <a:pt x="98" y="515"/>
                </a:lnTo>
              </a:path>
            </a:pathLst>
          </a:custGeom>
          <a:noFill/>
          <a:ln w="3175" cap="rnd">
            <a:solidFill>
              <a:srgbClr val="4677BF"/>
            </a:solidFill>
            <a:prstDash val="solid"/>
            <a:round/>
            <a:headEnd/>
            <a:tailEnd/>
          </a:ln>
        </p:spPr>
        <p:txBody>
          <a:bodyPr/>
          <a:lstStyle/>
          <a:p>
            <a:endParaRPr lang="en-US"/>
          </a:p>
        </p:txBody>
      </p:sp>
      <p:sp>
        <p:nvSpPr>
          <p:cNvPr id="21546" name="Freeform 42"/>
          <p:cNvSpPr>
            <a:spLocks/>
          </p:cNvSpPr>
          <p:nvPr/>
        </p:nvSpPr>
        <p:spPr bwMode="auto">
          <a:xfrm>
            <a:off x="7781925" y="4633913"/>
            <a:ext cx="66675" cy="69850"/>
          </a:xfrm>
          <a:custGeom>
            <a:avLst/>
            <a:gdLst/>
            <a:ahLst/>
            <a:cxnLst>
              <a:cxn ang="0">
                <a:pos x="0" y="26"/>
              </a:cxn>
              <a:cxn ang="0">
                <a:pos x="42" y="44"/>
              </a:cxn>
              <a:cxn ang="0">
                <a:pos x="31" y="0"/>
              </a:cxn>
              <a:cxn ang="0">
                <a:pos x="0" y="26"/>
              </a:cxn>
            </a:cxnLst>
            <a:rect l="0" t="0" r="r" b="b"/>
            <a:pathLst>
              <a:path w="42" h="44">
                <a:moveTo>
                  <a:pt x="0" y="26"/>
                </a:moveTo>
                <a:lnTo>
                  <a:pt x="42" y="44"/>
                </a:lnTo>
                <a:lnTo>
                  <a:pt x="31" y="0"/>
                </a:lnTo>
                <a:lnTo>
                  <a:pt x="0" y="26"/>
                </a:lnTo>
                <a:close/>
              </a:path>
            </a:pathLst>
          </a:custGeom>
          <a:solidFill>
            <a:srgbClr val="4677BF"/>
          </a:solidFill>
          <a:ln w="9525">
            <a:noFill/>
            <a:round/>
            <a:headEnd/>
            <a:tailEnd/>
          </a:ln>
        </p:spPr>
        <p:txBody>
          <a:bodyPr/>
          <a:lstStyle/>
          <a:p>
            <a:endParaRPr lang="en-US"/>
          </a:p>
        </p:txBody>
      </p:sp>
      <p:grpSp>
        <p:nvGrpSpPr>
          <p:cNvPr id="8" name="Group 43"/>
          <p:cNvGrpSpPr>
            <a:grpSpLocks/>
          </p:cNvGrpSpPr>
          <p:nvPr/>
        </p:nvGrpSpPr>
        <p:grpSpPr bwMode="auto">
          <a:xfrm>
            <a:off x="6781800" y="2286000"/>
            <a:ext cx="2011363" cy="949325"/>
            <a:chOff x="4272" y="1440"/>
            <a:chExt cx="1267" cy="598"/>
          </a:xfrm>
        </p:grpSpPr>
        <p:sp>
          <p:nvSpPr>
            <p:cNvPr id="21548" name="AutoShape 44"/>
            <p:cNvSpPr>
              <a:spLocks noChangeAspect="1" noChangeArrowheads="1" noTextEdit="1"/>
            </p:cNvSpPr>
            <p:nvPr/>
          </p:nvSpPr>
          <p:spPr bwMode="auto">
            <a:xfrm>
              <a:off x="4272" y="1440"/>
              <a:ext cx="1267" cy="598"/>
            </a:xfrm>
            <a:prstGeom prst="rect">
              <a:avLst/>
            </a:prstGeom>
            <a:noFill/>
            <a:ln w="9525">
              <a:noFill/>
              <a:miter lim="800000"/>
              <a:headEnd/>
              <a:tailEnd/>
            </a:ln>
          </p:spPr>
          <p:txBody>
            <a:bodyPr/>
            <a:lstStyle/>
            <a:p>
              <a:endParaRPr lang="en-US"/>
            </a:p>
          </p:txBody>
        </p:sp>
        <p:sp>
          <p:nvSpPr>
            <p:cNvPr id="21549" name="Rectangle 45"/>
            <p:cNvSpPr>
              <a:spLocks noChangeArrowheads="1"/>
            </p:cNvSpPr>
            <p:nvPr/>
          </p:nvSpPr>
          <p:spPr bwMode="auto">
            <a:xfrm>
              <a:off x="4282" y="1450"/>
              <a:ext cx="1247" cy="125"/>
            </a:xfrm>
            <a:prstGeom prst="rect">
              <a:avLst/>
            </a:prstGeom>
            <a:solidFill>
              <a:srgbClr val="E8EEF7"/>
            </a:solidFill>
            <a:ln w="9525">
              <a:noFill/>
              <a:miter lim="800000"/>
              <a:headEnd/>
              <a:tailEnd/>
            </a:ln>
          </p:spPr>
          <p:txBody>
            <a:bodyPr/>
            <a:lstStyle/>
            <a:p>
              <a:endParaRPr lang="en-US"/>
            </a:p>
          </p:txBody>
        </p:sp>
        <p:sp>
          <p:nvSpPr>
            <p:cNvPr id="21550" name="Rectangle 46"/>
            <p:cNvSpPr>
              <a:spLocks noChangeArrowheads="1"/>
            </p:cNvSpPr>
            <p:nvPr/>
          </p:nvSpPr>
          <p:spPr bwMode="auto">
            <a:xfrm>
              <a:off x="4282" y="1450"/>
              <a:ext cx="1247" cy="125"/>
            </a:xfrm>
            <a:prstGeom prst="rect">
              <a:avLst/>
            </a:prstGeom>
            <a:noFill/>
            <a:ln w="3175" cap="rnd">
              <a:solidFill>
                <a:srgbClr val="000000"/>
              </a:solidFill>
              <a:round/>
              <a:headEnd/>
              <a:tailEnd/>
            </a:ln>
          </p:spPr>
          <p:txBody>
            <a:bodyPr/>
            <a:lstStyle/>
            <a:p>
              <a:endParaRPr lang="en-US"/>
            </a:p>
          </p:txBody>
        </p:sp>
        <p:sp>
          <p:nvSpPr>
            <p:cNvPr id="21551" name="Rectangle 47"/>
            <p:cNvSpPr>
              <a:spLocks noChangeArrowheads="1"/>
            </p:cNvSpPr>
            <p:nvPr/>
          </p:nvSpPr>
          <p:spPr bwMode="auto">
            <a:xfrm>
              <a:off x="4800" y="1470"/>
              <a:ext cx="426" cy="77"/>
            </a:xfrm>
            <a:prstGeom prst="rect">
              <a:avLst/>
            </a:prstGeom>
            <a:noFill/>
            <a:ln w="9525">
              <a:noFill/>
              <a:miter lim="800000"/>
              <a:headEnd/>
              <a:tailEnd/>
            </a:ln>
          </p:spPr>
          <p:txBody>
            <a:bodyPr wrap="none" lIns="0" tIns="0" rIns="0" bIns="0">
              <a:spAutoFit/>
            </a:bodyPr>
            <a:lstStyle/>
            <a:p>
              <a:r>
                <a:rPr lang="en-US" sz="800" u="sng">
                  <a:solidFill>
                    <a:srgbClr val="000000"/>
                  </a:solidFill>
                </a:rPr>
                <a:t>Object: Kasree</a:t>
              </a:r>
              <a:endParaRPr lang="en-US" u="sng">
                <a:latin typeface="Tahoma" pitchFamily="34" charset="0"/>
              </a:endParaRPr>
            </a:p>
          </p:txBody>
        </p:sp>
        <p:sp>
          <p:nvSpPr>
            <p:cNvPr id="21552" name="Rectangle 48"/>
            <p:cNvSpPr>
              <a:spLocks noChangeArrowheads="1"/>
            </p:cNvSpPr>
            <p:nvPr/>
          </p:nvSpPr>
          <p:spPr bwMode="auto">
            <a:xfrm>
              <a:off x="4282" y="1575"/>
              <a:ext cx="1247" cy="453"/>
            </a:xfrm>
            <a:prstGeom prst="rect">
              <a:avLst/>
            </a:prstGeom>
            <a:solidFill>
              <a:srgbClr val="E8EEF7"/>
            </a:solidFill>
            <a:ln w="9525">
              <a:noFill/>
              <a:miter lim="800000"/>
              <a:headEnd/>
              <a:tailEnd/>
            </a:ln>
          </p:spPr>
          <p:txBody>
            <a:bodyPr/>
            <a:lstStyle/>
            <a:p>
              <a:endParaRPr lang="en-US"/>
            </a:p>
          </p:txBody>
        </p:sp>
        <p:sp>
          <p:nvSpPr>
            <p:cNvPr id="21553" name="Rectangle 49"/>
            <p:cNvSpPr>
              <a:spLocks noChangeArrowheads="1"/>
            </p:cNvSpPr>
            <p:nvPr/>
          </p:nvSpPr>
          <p:spPr bwMode="auto">
            <a:xfrm>
              <a:off x="4282" y="1575"/>
              <a:ext cx="1247" cy="453"/>
            </a:xfrm>
            <a:prstGeom prst="rect">
              <a:avLst/>
            </a:prstGeom>
            <a:noFill/>
            <a:ln w="3175" cap="rnd">
              <a:solidFill>
                <a:srgbClr val="000000"/>
              </a:solidFill>
              <a:round/>
              <a:headEnd/>
              <a:tailEnd/>
            </a:ln>
          </p:spPr>
          <p:txBody>
            <a:bodyPr/>
            <a:lstStyle/>
            <a:p>
              <a:endParaRPr lang="en-US"/>
            </a:p>
          </p:txBody>
        </p:sp>
        <p:sp>
          <p:nvSpPr>
            <p:cNvPr id="21554" name="Rectangle 50"/>
            <p:cNvSpPr>
              <a:spLocks noChangeArrowheads="1"/>
            </p:cNvSpPr>
            <p:nvPr/>
          </p:nvSpPr>
          <p:spPr bwMode="auto">
            <a:xfrm>
              <a:off x="4328" y="1609"/>
              <a:ext cx="453" cy="113"/>
            </a:xfrm>
            <a:prstGeom prst="rect">
              <a:avLst/>
            </a:prstGeom>
            <a:solidFill>
              <a:srgbClr val="E8EEF7"/>
            </a:solidFill>
            <a:ln w="9525">
              <a:noFill/>
              <a:miter lim="800000"/>
              <a:headEnd/>
              <a:tailEnd/>
            </a:ln>
          </p:spPr>
          <p:txBody>
            <a:bodyPr/>
            <a:lstStyle/>
            <a:p>
              <a:endParaRPr lang="en-US"/>
            </a:p>
          </p:txBody>
        </p:sp>
        <p:sp>
          <p:nvSpPr>
            <p:cNvPr id="21555" name="Rectangle 51"/>
            <p:cNvSpPr>
              <a:spLocks noChangeArrowheads="1"/>
            </p:cNvSpPr>
            <p:nvPr/>
          </p:nvSpPr>
          <p:spPr bwMode="auto">
            <a:xfrm>
              <a:off x="4362" y="1626"/>
              <a:ext cx="122" cy="77"/>
            </a:xfrm>
            <a:prstGeom prst="rect">
              <a:avLst/>
            </a:prstGeom>
            <a:noFill/>
            <a:ln w="9525">
              <a:noFill/>
              <a:miter lim="800000"/>
              <a:headEnd/>
              <a:tailEnd/>
            </a:ln>
          </p:spPr>
          <p:txBody>
            <a:bodyPr wrap="none" lIns="0" tIns="0" rIns="0" bIns="0">
              <a:spAutoFit/>
            </a:bodyPr>
            <a:lstStyle/>
            <a:p>
              <a:r>
                <a:rPr lang="en-US" sz="800">
                  <a:solidFill>
                    <a:srgbClr val="000000"/>
                  </a:solidFill>
                </a:rPr>
                <a:t>bast</a:t>
              </a:r>
              <a:endParaRPr lang="en-US">
                <a:latin typeface="Tahoma" pitchFamily="34" charset="0"/>
              </a:endParaRPr>
            </a:p>
          </p:txBody>
        </p:sp>
        <p:sp>
          <p:nvSpPr>
            <p:cNvPr id="21556" name="Rectangle 52"/>
            <p:cNvSpPr>
              <a:spLocks noChangeArrowheads="1"/>
            </p:cNvSpPr>
            <p:nvPr/>
          </p:nvSpPr>
          <p:spPr bwMode="auto">
            <a:xfrm>
              <a:off x="4883" y="1801"/>
              <a:ext cx="488" cy="114"/>
            </a:xfrm>
            <a:prstGeom prst="rect">
              <a:avLst/>
            </a:prstGeom>
            <a:solidFill>
              <a:srgbClr val="E8EEF7"/>
            </a:solidFill>
            <a:ln w="9525">
              <a:noFill/>
              <a:miter lim="800000"/>
              <a:headEnd/>
              <a:tailEnd/>
            </a:ln>
          </p:spPr>
          <p:txBody>
            <a:bodyPr/>
            <a:lstStyle/>
            <a:p>
              <a:endParaRPr lang="en-US"/>
            </a:p>
          </p:txBody>
        </p:sp>
        <p:sp>
          <p:nvSpPr>
            <p:cNvPr id="21557" name="Rectangle 53"/>
            <p:cNvSpPr>
              <a:spLocks noChangeArrowheads="1"/>
            </p:cNvSpPr>
            <p:nvPr/>
          </p:nvSpPr>
          <p:spPr bwMode="auto">
            <a:xfrm>
              <a:off x="4883" y="1801"/>
              <a:ext cx="488" cy="114"/>
            </a:xfrm>
            <a:prstGeom prst="rect">
              <a:avLst/>
            </a:prstGeom>
            <a:noFill/>
            <a:ln w="3175" cap="rnd">
              <a:solidFill>
                <a:srgbClr val="000000"/>
              </a:solidFill>
              <a:round/>
              <a:headEnd/>
              <a:tailEnd/>
            </a:ln>
          </p:spPr>
          <p:txBody>
            <a:bodyPr/>
            <a:lstStyle/>
            <a:p>
              <a:endParaRPr lang="en-US"/>
            </a:p>
          </p:txBody>
        </p:sp>
        <p:sp>
          <p:nvSpPr>
            <p:cNvPr id="21558" name="Rectangle 54"/>
            <p:cNvSpPr>
              <a:spLocks noChangeArrowheads="1"/>
            </p:cNvSpPr>
            <p:nvPr/>
          </p:nvSpPr>
          <p:spPr bwMode="auto">
            <a:xfrm>
              <a:off x="4883" y="1609"/>
              <a:ext cx="488" cy="113"/>
            </a:xfrm>
            <a:prstGeom prst="rect">
              <a:avLst/>
            </a:prstGeom>
            <a:solidFill>
              <a:srgbClr val="E8EEF7"/>
            </a:solidFill>
            <a:ln w="9525">
              <a:noFill/>
              <a:miter lim="800000"/>
              <a:headEnd/>
              <a:tailEnd/>
            </a:ln>
          </p:spPr>
          <p:txBody>
            <a:bodyPr/>
            <a:lstStyle/>
            <a:p>
              <a:endParaRPr lang="en-US"/>
            </a:p>
          </p:txBody>
        </p:sp>
        <p:sp>
          <p:nvSpPr>
            <p:cNvPr id="21559" name="Rectangle 55"/>
            <p:cNvSpPr>
              <a:spLocks noChangeArrowheads="1"/>
            </p:cNvSpPr>
            <p:nvPr/>
          </p:nvSpPr>
          <p:spPr bwMode="auto">
            <a:xfrm>
              <a:off x="4883" y="1609"/>
              <a:ext cx="488" cy="113"/>
            </a:xfrm>
            <a:prstGeom prst="rect">
              <a:avLst/>
            </a:prstGeom>
            <a:noFill/>
            <a:ln w="3175" cap="rnd">
              <a:solidFill>
                <a:srgbClr val="000000"/>
              </a:solidFill>
              <a:round/>
              <a:headEnd/>
              <a:tailEnd/>
            </a:ln>
          </p:spPr>
          <p:txBody>
            <a:bodyPr/>
            <a:lstStyle/>
            <a:p>
              <a:endParaRPr lang="en-US"/>
            </a:p>
          </p:txBody>
        </p:sp>
        <p:sp>
          <p:nvSpPr>
            <p:cNvPr id="21560" name="Rectangle 56"/>
            <p:cNvSpPr>
              <a:spLocks noChangeArrowheads="1"/>
            </p:cNvSpPr>
            <p:nvPr/>
          </p:nvSpPr>
          <p:spPr bwMode="auto">
            <a:xfrm>
              <a:off x="4305" y="1801"/>
              <a:ext cx="442" cy="114"/>
            </a:xfrm>
            <a:prstGeom prst="rect">
              <a:avLst/>
            </a:prstGeom>
            <a:solidFill>
              <a:srgbClr val="E8EEF7"/>
            </a:solidFill>
            <a:ln w="9525">
              <a:noFill/>
              <a:miter lim="800000"/>
              <a:headEnd/>
              <a:tailEnd/>
            </a:ln>
          </p:spPr>
          <p:txBody>
            <a:bodyPr/>
            <a:lstStyle/>
            <a:p>
              <a:endParaRPr lang="en-US"/>
            </a:p>
          </p:txBody>
        </p:sp>
        <p:sp>
          <p:nvSpPr>
            <p:cNvPr id="21561" name="Rectangle 57"/>
            <p:cNvSpPr>
              <a:spLocks noChangeArrowheads="1"/>
            </p:cNvSpPr>
            <p:nvPr/>
          </p:nvSpPr>
          <p:spPr bwMode="auto">
            <a:xfrm>
              <a:off x="4356" y="1818"/>
              <a:ext cx="250" cy="77"/>
            </a:xfrm>
            <a:prstGeom prst="rect">
              <a:avLst/>
            </a:prstGeom>
            <a:noFill/>
            <a:ln w="9525">
              <a:noFill/>
              <a:miter lim="800000"/>
              <a:headEnd/>
              <a:tailEnd/>
            </a:ln>
          </p:spPr>
          <p:txBody>
            <a:bodyPr wrap="none" lIns="0" tIns="0" rIns="0" bIns="0">
              <a:spAutoFit/>
            </a:bodyPr>
            <a:lstStyle/>
            <a:p>
              <a:r>
                <a:rPr lang="en-US" sz="800">
                  <a:solidFill>
                    <a:srgbClr val="000000"/>
                  </a:solidFill>
                </a:rPr>
                <a:t>maquam</a:t>
              </a:r>
              <a:endParaRPr lang="en-US">
                <a:latin typeface="Tahoma" pitchFamily="34" charset="0"/>
              </a:endParaRPr>
            </a:p>
          </p:txBody>
        </p:sp>
        <p:sp>
          <p:nvSpPr>
            <p:cNvPr id="21562" name="Text Box 58"/>
            <p:cNvSpPr txBox="1">
              <a:spLocks noChangeArrowheads="1"/>
            </p:cNvSpPr>
            <p:nvPr/>
          </p:nvSpPr>
          <p:spPr bwMode="auto">
            <a:xfrm>
              <a:off x="4992" y="1728"/>
              <a:ext cx="195" cy="231"/>
            </a:xfrm>
            <a:prstGeom prst="rect">
              <a:avLst/>
            </a:prstGeom>
            <a:noFill/>
            <a:ln w="9525">
              <a:noFill/>
              <a:miter lim="800000"/>
              <a:headEnd/>
              <a:tailEnd/>
            </a:ln>
            <a:effectLst/>
          </p:spPr>
          <p:txBody>
            <a:bodyPr wrap="none">
              <a:spAutoFit/>
            </a:bodyPr>
            <a:lstStyle/>
            <a:p>
              <a:r>
                <a:rPr lang="en-US">
                  <a:latin typeface="Tahoma" pitchFamily="34" charset="0"/>
                </a:rPr>
                <a:t>1</a:t>
              </a:r>
              <a:endParaRPr lang="en-GB">
                <a:latin typeface="Tahoma" pitchFamily="34" charset="0"/>
              </a:endParaRPr>
            </a:p>
          </p:txBody>
        </p:sp>
        <p:sp>
          <p:nvSpPr>
            <p:cNvPr id="21563" name="Text Box 59"/>
            <p:cNvSpPr txBox="1">
              <a:spLocks noChangeArrowheads="1"/>
            </p:cNvSpPr>
            <p:nvPr/>
          </p:nvSpPr>
          <p:spPr bwMode="auto">
            <a:xfrm>
              <a:off x="4992" y="1545"/>
              <a:ext cx="195" cy="231"/>
            </a:xfrm>
            <a:prstGeom prst="rect">
              <a:avLst/>
            </a:prstGeom>
            <a:noFill/>
            <a:ln w="9525">
              <a:noFill/>
              <a:miter lim="800000"/>
              <a:headEnd/>
              <a:tailEnd/>
            </a:ln>
            <a:effectLst/>
          </p:spPr>
          <p:txBody>
            <a:bodyPr wrap="none">
              <a:spAutoFit/>
            </a:bodyPr>
            <a:lstStyle/>
            <a:p>
              <a:r>
                <a:rPr lang="en-US">
                  <a:latin typeface="Tahoma" pitchFamily="34" charset="0"/>
                </a:rPr>
                <a:t>0</a:t>
              </a:r>
              <a:endParaRPr lang="en-GB">
                <a:latin typeface="Tahoma" pitchFamily="34" charset="0"/>
              </a:endParaRPr>
            </a:p>
          </p:txBody>
        </p:sp>
      </p:grpSp>
      <p:grpSp>
        <p:nvGrpSpPr>
          <p:cNvPr id="9" name="Group 60"/>
          <p:cNvGrpSpPr>
            <a:grpSpLocks/>
          </p:cNvGrpSpPr>
          <p:nvPr/>
        </p:nvGrpSpPr>
        <p:grpSpPr bwMode="auto">
          <a:xfrm>
            <a:off x="6781800" y="4689475"/>
            <a:ext cx="2011363" cy="949325"/>
            <a:chOff x="4272" y="1440"/>
            <a:chExt cx="1267" cy="598"/>
          </a:xfrm>
        </p:grpSpPr>
        <p:sp>
          <p:nvSpPr>
            <p:cNvPr id="21565" name="AutoShape 61"/>
            <p:cNvSpPr>
              <a:spLocks noChangeAspect="1" noChangeArrowheads="1" noTextEdit="1"/>
            </p:cNvSpPr>
            <p:nvPr/>
          </p:nvSpPr>
          <p:spPr bwMode="auto">
            <a:xfrm>
              <a:off x="4272" y="1440"/>
              <a:ext cx="1267" cy="598"/>
            </a:xfrm>
            <a:prstGeom prst="rect">
              <a:avLst/>
            </a:prstGeom>
            <a:noFill/>
            <a:ln w="9525">
              <a:noFill/>
              <a:miter lim="800000"/>
              <a:headEnd/>
              <a:tailEnd/>
            </a:ln>
          </p:spPr>
          <p:txBody>
            <a:bodyPr/>
            <a:lstStyle/>
            <a:p>
              <a:endParaRPr lang="en-US"/>
            </a:p>
          </p:txBody>
        </p:sp>
        <p:sp>
          <p:nvSpPr>
            <p:cNvPr id="21566" name="Rectangle 62"/>
            <p:cNvSpPr>
              <a:spLocks noChangeArrowheads="1"/>
            </p:cNvSpPr>
            <p:nvPr/>
          </p:nvSpPr>
          <p:spPr bwMode="auto">
            <a:xfrm>
              <a:off x="4282" y="1450"/>
              <a:ext cx="1247" cy="125"/>
            </a:xfrm>
            <a:prstGeom prst="rect">
              <a:avLst/>
            </a:prstGeom>
            <a:solidFill>
              <a:srgbClr val="E8EEF7"/>
            </a:solidFill>
            <a:ln w="9525">
              <a:noFill/>
              <a:miter lim="800000"/>
              <a:headEnd/>
              <a:tailEnd/>
            </a:ln>
          </p:spPr>
          <p:txBody>
            <a:bodyPr/>
            <a:lstStyle/>
            <a:p>
              <a:endParaRPr lang="en-US"/>
            </a:p>
          </p:txBody>
        </p:sp>
        <p:sp>
          <p:nvSpPr>
            <p:cNvPr id="21567" name="Rectangle 63"/>
            <p:cNvSpPr>
              <a:spLocks noChangeArrowheads="1"/>
            </p:cNvSpPr>
            <p:nvPr/>
          </p:nvSpPr>
          <p:spPr bwMode="auto">
            <a:xfrm>
              <a:off x="4282" y="1450"/>
              <a:ext cx="1247" cy="125"/>
            </a:xfrm>
            <a:prstGeom prst="rect">
              <a:avLst/>
            </a:prstGeom>
            <a:noFill/>
            <a:ln w="3175" cap="rnd">
              <a:solidFill>
                <a:srgbClr val="000000"/>
              </a:solidFill>
              <a:round/>
              <a:headEnd/>
              <a:tailEnd/>
            </a:ln>
          </p:spPr>
          <p:txBody>
            <a:bodyPr/>
            <a:lstStyle/>
            <a:p>
              <a:endParaRPr lang="en-US"/>
            </a:p>
          </p:txBody>
        </p:sp>
        <p:sp>
          <p:nvSpPr>
            <p:cNvPr id="21568" name="Rectangle 64"/>
            <p:cNvSpPr>
              <a:spLocks noChangeArrowheads="1"/>
            </p:cNvSpPr>
            <p:nvPr/>
          </p:nvSpPr>
          <p:spPr bwMode="auto">
            <a:xfrm>
              <a:off x="4800" y="1470"/>
              <a:ext cx="426" cy="77"/>
            </a:xfrm>
            <a:prstGeom prst="rect">
              <a:avLst/>
            </a:prstGeom>
            <a:noFill/>
            <a:ln w="9525">
              <a:noFill/>
              <a:miter lim="800000"/>
              <a:headEnd/>
              <a:tailEnd/>
            </a:ln>
          </p:spPr>
          <p:txBody>
            <a:bodyPr wrap="none" lIns="0" tIns="0" rIns="0" bIns="0">
              <a:spAutoFit/>
            </a:bodyPr>
            <a:lstStyle/>
            <a:p>
              <a:r>
                <a:rPr lang="en-US" sz="800" u="sng">
                  <a:solidFill>
                    <a:srgbClr val="000000"/>
                  </a:solidFill>
                </a:rPr>
                <a:t>Object: Kasree</a:t>
              </a:r>
              <a:endParaRPr lang="en-US" u="sng">
                <a:latin typeface="Tahoma" pitchFamily="34" charset="0"/>
              </a:endParaRPr>
            </a:p>
          </p:txBody>
        </p:sp>
        <p:sp>
          <p:nvSpPr>
            <p:cNvPr id="21569" name="Rectangle 65"/>
            <p:cNvSpPr>
              <a:spLocks noChangeArrowheads="1"/>
            </p:cNvSpPr>
            <p:nvPr/>
          </p:nvSpPr>
          <p:spPr bwMode="auto">
            <a:xfrm>
              <a:off x="4282" y="1575"/>
              <a:ext cx="1247" cy="453"/>
            </a:xfrm>
            <a:prstGeom prst="rect">
              <a:avLst/>
            </a:prstGeom>
            <a:solidFill>
              <a:srgbClr val="E8EEF7"/>
            </a:solidFill>
            <a:ln w="9525">
              <a:noFill/>
              <a:miter lim="800000"/>
              <a:headEnd/>
              <a:tailEnd/>
            </a:ln>
          </p:spPr>
          <p:txBody>
            <a:bodyPr/>
            <a:lstStyle/>
            <a:p>
              <a:endParaRPr lang="en-US"/>
            </a:p>
          </p:txBody>
        </p:sp>
        <p:sp>
          <p:nvSpPr>
            <p:cNvPr id="21570" name="Rectangle 66"/>
            <p:cNvSpPr>
              <a:spLocks noChangeArrowheads="1"/>
            </p:cNvSpPr>
            <p:nvPr/>
          </p:nvSpPr>
          <p:spPr bwMode="auto">
            <a:xfrm>
              <a:off x="4282" y="1575"/>
              <a:ext cx="1247" cy="453"/>
            </a:xfrm>
            <a:prstGeom prst="rect">
              <a:avLst/>
            </a:prstGeom>
            <a:noFill/>
            <a:ln w="3175" cap="rnd">
              <a:solidFill>
                <a:srgbClr val="000000"/>
              </a:solidFill>
              <a:round/>
              <a:headEnd/>
              <a:tailEnd/>
            </a:ln>
          </p:spPr>
          <p:txBody>
            <a:bodyPr/>
            <a:lstStyle/>
            <a:p>
              <a:endParaRPr lang="en-US"/>
            </a:p>
          </p:txBody>
        </p:sp>
        <p:sp>
          <p:nvSpPr>
            <p:cNvPr id="21571" name="Rectangle 67"/>
            <p:cNvSpPr>
              <a:spLocks noChangeArrowheads="1"/>
            </p:cNvSpPr>
            <p:nvPr/>
          </p:nvSpPr>
          <p:spPr bwMode="auto">
            <a:xfrm>
              <a:off x="4328" y="1609"/>
              <a:ext cx="453" cy="113"/>
            </a:xfrm>
            <a:prstGeom prst="rect">
              <a:avLst/>
            </a:prstGeom>
            <a:solidFill>
              <a:srgbClr val="E8EEF7"/>
            </a:solidFill>
            <a:ln w="9525">
              <a:noFill/>
              <a:miter lim="800000"/>
              <a:headEnd/>
              <a:tailEnd/>
            </a:ln>
          </p:spPr>
          <p:txBody>
            <a:bodyPr/>
            <a:lstStyle/>
            <a:p>
              <a:endParaRPr lang="en-US"/>
            </a:p>
          </p:txBody>
        </p:sp>
        <p:sp>
          <p:nvSpPr>
            <p:cNvPr id="21572" name="Rectangle 68"/>
            <p:cNvSpPr>
              <a:spLocks noChangeArrowheads="1"/>
            </p:cNvSpPr>
            <p:nvPr/>
          </p:nvSpPr>
          <p:spPr bwMode="auto">
            <a:xfrm>
              <a:off x="4362" y="1626"/>
              <a:ext cx="122" cy="77"/>
            </a:xfrm>
            <a:prstGeom prst="rect">
              <a:avLst/>
            </a:prstGeom>
            <a:noFill/>
            <a:ln w="9525">
              <a:noFill/>
              <a:miter lim="800000"/>
              <a:headEnd/>
              <a:tailEnd/>
            </a:ln>
          </p:spPr>
          <p:txBody>
            <a:bodyPr wrap="none" lIns="0" tIns="0" rIns="0" bIns="0">
              <a:spAutoFit/>
            </a:bodyPr>
            <a:lstStyle/>
            <a:p>
              <a:r>
                <a:rPr lang="en-US" sz="800">
                  <a:solidFill>
                    <a:srgbClr val="000000"/>
                  </a:solidFill>
                </a:rPr>
                <a:t>bast</a:t>
              </a:r>
              <a:endParaRPr lang="en-US">
                <a:latin typeface="Tahoma" pitchFamily="34" charset="0"/>
              </a:endParaRPr>
            </a:p>
          </p:txBody>
        </p:sp>
        <p:sp>
          <p:nvSpPr>
            <p:cNvPr id="21573" name="Rectangle 69"/>
            <p:cNvSpPr>
              <a:spLocks noChangeArrowheads="1"/>
            </p:cNvSpPr>
            <p:nvPr/>
          </p:nvSpPr>
          <p:spPr bwMode="auto">
            <a:xfrm>
              <a:off x="4883" y="1801"/>
              <a:ext cx="488" cy="114"/>
            </a:xfrm>
            <a:prstGeom prst="rect">
              <a:avLst/>
            </a:prstGeom>
            <a:solidFill>
              <a:srgbClr val="E8EEF7"/>
            </a:solidFill>
            <a:ln w="9525">
              <a:noFill/>
              <a:miter lim="800000"/>
              <a:headEnd/>
              <a:tailEnd/>
            </a:ln>
          </p:spPr>
          <p:txBody>
            <a:bodyPr/>
            <a:lstStyle/>
            <a:p>
              <a:endParaRPr lang="en-US"/>
            </a:p>
          </p:txBody>
        </p:sp>
        <p:sp>
          <p:nvSpPr>
            <p:cNvPr id="21574" name="Rectangle 70"/>
            <p:cNvSpPr>
              <a:spLocks noChangeArrowheads="1"/>
            </p:cNvSpPr>
            <p:nvPr/>
          </p:nvSpPr>
          <p:spPr bwMode="auto">
            <a:xfrm>
              <a:off x="4883" y="1801"/>
              <a:ext cx="488" cy="114"/>
            </a:xfrm>
            <a:prstGeom prst="rect">
              <a:avLst/>
            </a:prstGeom>
            <a:noFill/>
            <a:ln w="3175" cap="rnd">
              <a:solidFill>
                <a:srgbClr val="000000"/>
              </a:solidFill>
              <a:round/>
              <a:headEnd/>
              <a:tailEnd/>
            </a:ln>
          </p:spPr>
          <p:txBody>
            <a:bodyPr/>
            <a:lstStyle/>
            <a:p>
              <a:endParaRPr lang="en-US"/>
            </a:p>
          </p:txBody>
        </p:sp>
        <p:sp>
          <p:nvSpPr>
            <p:cNvPr id="21575" name="Rectangle 71"/>
            <p:cNvSpPr>
              <a:spLocks noChangeArrowheads="1"/>
            </p:cNvSpPr>
            <p:nvPr/>
          </p:nvSpPr>
          <p:spPr bwMode="auto">
            <a:xfrm>
              <a:off x="4883" y="1609"/>
              <a:ext cx="488" cy="113"/>
            </a:xfrm>
            <a:prstGeom prst="rect">
              <a:avLst/>
            </a:prstGeom>
            <a:solidFill>
              <a:srgbClr val="E8EEF7"/>
            </a:solidFill>
            <a:ln w="9525">
              <a:noFill/>
              <a:miter lim="800000"/>
              <a:headEnd/>
              <a:tailEnd/>
            </a:ln>
          </p:spPr>
          <p:txBody>
            <a:bodyPr/>
            <a:lstStyle/>
            <a:p>
              <a:endParaRPr lang="en-US"/>
            </a:p>
          </p:txBody>
        </p:sp>
        <p:sp>
          <p:nvSpPr>
            <p:cNvPr id="21576" name="Rectangle 72"/>
            <p:cNvSpPr>
              <a:spLocks noChangeArrowheads="1"/>
            </p:cNvSpPr>
            <p:nvPr/>
          </p:nvSpPr>
          <p:spPr bwMode="auto">
            <a:xfrm>
              <a:off x="4883" y="1609"/>
              <a:ext cx="488" cy="113"/>
            </a:xfrm>
            <a:prstGeom prst="rect">
              <a:avLst/>
            </a:prstGeom>
            <a:noFill/>
            <a:ln w="3175" cap="rnd">
              <a:solidFill>
                <a:srgbClr val="000000"/>
              </a:solidFill>
              <a:round/>
              <a:headEnd/>
              <a:tailEnd/>
            </a:ln>
          </p:spPr>
          <p:txBody>
            <a:bodyPr/>
            <a:lstStyle/>
            <a:p>
              <a:endParaRPr lang="en-US"/>
            </a:p>
          </p:txBody>
        </p:sp>
        <p:sp>
          <p:nvSpPr>
            <p:cNvPr id="21577" name="Rectangle 73"/>
            <p:cNvSpPr>
              <a:spLocks noChangeArrowheads="1"/>
            </p:cNvSpPr>
            <p:nvPr/>
          </p:nvSpPr>
          <p:spPr bwMode="auto">
            <a:xfrm>
              <a:off x="4305" y="1801"/>
              <a:ext cx="442" cy="114"/>
            </a:xfrm>
            <a:prstGeom prst="rect">
              <a:avLst/>
            </a:prstGeom>
            <a:solidFill>
              <a:srgbClr val="E8EEF7"/>
            </a:solidFill>
            <a:ln w="9525">
              <a:noFill/>
              <a:miter lim="800000"/>
              <a:headEnd/>
              <a:tailEnd/>
            </a:ln>
          </p:spPr>
          <p:txBody>
            <a:bodyPr/>
            <a:lstStyle/>
            <a:p>
              <a:endParaRPr lang="en-US"/>
            </a:p>
          </p:txBody>
        </p:sp>
        <p:sp>
          <p:nvSpPr>
            <p:cNvPr id="21578" name="Rectangle 74"/>
            <p:cNvSpPr>
              <a:spLocks noChangeArrowheads="1"/>
            </p:cNvSpPr>
            <p:nvPr/>
          </p:nvSpPr>
          <p:spPr bwMode="auto">
            <a:xfrm>
              <a:off x="4356" y="1818"/>
              <a:ext cx="250" cy="77"/>
            </a:xfrm>
            <a:prstGeom prst="rect">
              <a:avLst/>
            </a:prstGeom>
            <a:noFill/>
            <a:ln w="9525">
              <a:noFill/>
              <a:miter lim="800000"/>
              <a:headEnd/>
              <a:tailEnd/>
            </a:ln>
          </p:spPr>
          <p:txBody>
            <a:bodyPr wrap="none" lIns="0" tIns="0" rIns="0" bIns="0">
              <a:spAutoFit/>
            </a:bodyPr>
            <a:lstStyle/>
            <a:p>
              <a:r>
                <a:rPr lang="en-US" sz="800">
                  <a:solidFill>
                    <a:srgbClr val="000000"/>
                  </a:solidFill>
                </a:rPr>
                <a:t>maquam</a:t>
              </a:r>
              <a:endParaRPr lang="en-US">
                <a:latin typeface="Tahoma" pitchFamily="34" charset="0"/>
              </a:endParaRPr>
            </a:p>
          </p:txBody>
        </p:sp>
        <p:sp>
          <p:nvSpPr>
            <p:cNvPr id="21579" name="Text Box 75"/>
            <p:cNvSpPr txBox="1">
              <a:spLocks noChangeArrowheads="1"/>
            </p:cNvSpPr>
            <p:nvPr/>
          </p:nvSpPr>
          <p:spPr bwMode="auto">
            <a:xfrm>
              <a:off x="4992" y="1728"/>
              <a:ext cx="195" cy="231"/>
            </a:xfrm>
            <a:prstGeom prst="rect">
              <a:avLst/>
            </a:prstGeom>
            <a:noFill/>
            <a:ln w="9525">
              <a:noFill/>
              <a:miter lim="800000"/>
              <a:headEnd/>
              <a:tailEnd/>
            </a:ln>
            <a:effectLst/>
          </p:spPr>
          <p:txBody>
            <a:bodyPr wrap="none">
              <a:spAutoFit/>
            </a:bodyPr>
            <a:lstStyle/>
            <a:p>
              <a:r>
                <a:rPr lang="en-US">
                  <a:latin typeface="Tahoma" pitchFamily="34" charset="0"/>
                </a:rPr>
                <a:t>1</a:t>
              </a:r>
              <a:endParaRPr lang="en-GB">
                <a:latin typeface="Tahoma" pitchFamily="34" charset="0"/>
              </a:endParaRPr>
            </a:p>
          </p:txBody>
        </p:sp>
        <p:sp>
          <p:nvSpPr>
            <p:cNvPr id="21580" name="Text Box 76"/>
            <p:cNvSpPr txBox="1">
              <a:spLocks noChangeArrowheads="1"/>
            </p:cNvSpPr>
            <p:nvPr/>
          </p:nvSpPr>
          <p:spPr bwMode="auto">
            <a:xfrm>
              <a:off x="4992" y="1545"/>
              <a:ext cx="195" cy="231"/>
            </a:xfrm>
            <a:prstGeom prst="rect">
              <a:avLst/>
            </a:prstGeom>
            <a:noFill/>
            <a:ln w="9525">
              <a:noFill/>
              <a:miter lim="800000"/>
              <a:headEnd/>
              <a:tailEnd/>
            </a:ln>
            <a:effectLst/>
          </p:spPr>
          <p:txBody>
            <a:bodyPr wrap="none">
              <a:spAutoFit/>
            </a:bodyPr>
            <a:lstStyle/>
            <a:p>
              <a:r>
                <a:rPr lang="en-US">
                  <a:latin typeface="Tahoma" pitchFamily="34" charset="0"/>
                </a:rPr>
                <a:t>0</a:t>
              </a:r>
              <a:endParaRPr lang="en-GB">
                <a:latin typeface="Tahoma" pitchFamily="34" charset="0"/>
              </a:endParaRPr>
            </a:p>
          </p:txBody>
        </p:sp>
      </p:gr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228600"/>
            <a:ext cx="7772400" cy="838200"/>
          </a:xfrm>
        </p:spPr>
        <p:txBody>
          <a:bodyPr/>
          <a:lstStyle/>
          <a:p>
            <a:r>
              <a:rPr lang="en-US" sz="4000"/>
              <a:t>Class with Multiple Constructors</a:t>
            </a:r>
          </a:p>
        </p:txBody>
      </p:sp>
      <p:sp>
        <p:nvSpPr>
          <p:cNvPr id="63" name="Slide Number Placeholder 5"/>
          <p:cNvSpPr>
            <a:spLocks noGrp="1"/>
          </p:cNvSpPr>
          <p:nvPr>
            <p:ph type="sldNum" sz="quarter" idx="12"/>
          </p:nvPr>
        </p:nvSpPr>
        <p:spPr/>
        <p:txBody>
          <a:bodyPr/>
          <a:lstStyle/>
          <a:p>
            <a:fld id="{270F155A-2842-4578-A68E-2207ECD82305}" type="slidenum">
              <a:rPr lang="en-US"/>
              <a:pPr/>
              <a:t>54</a:t>
            </a:fld>
            <a:endParaRPr lang="en-US"/>
          </a:p>
        </p:txBody>
      </p:sp>
      <p:sp>
        <p:nvSpPr>
          <p:cNvPr id="23555" name="Rectangle 3"/>
          <p:cNvSpPr>
            <a:spLocks noChangeArrowheads="1"/>
          </p:cNvSpPr>
          <p:nvPr/>
        </p:nvSpPr>
        <p:spPr bwMode="auto">
          <a:xfrm>
            <a:off x="152400" y="1143000"/>
            <a:ext cx="4267200" cy="3352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endParaRPr lang="en-GB" sz="2800">
              <a:latin typeface="Times New Roman" pitchFamily="18" charset="0"/>
            </a:endParaRPr>
          </a:p>
        </p:txBody>
      </p:sp>
      <p:sp>
        <p:nvSpPr>
          <p:cNvPr id="23556" name="Text Box 4"/>
          <p:cNvSpPr txBox="1">
            <a:spLocks noChangeArrowheads="1"/>
          </p:cNvSpPr>
          <p:nvPr/>
        </p:nvSpPr>
        <p:spPr bwMode="auto">
          <a:xfrm>
            <a:off x="247650" y="1169988"/>
            <a:ext cx="4248150" cy="3346450"/>
          </a:xfrm>
          <a:prstGeom prst="rect">
            <a:avLst/>
          </a:prstGeom>
          <a:noFill/>
          <a:ln w="9525">
            <a:noFill/>
            <a:miter lim="800000"/>
            <a:headEnd/>
            <a:tailEnd/>
          </a:ln>
          <a:effectLst/>
        </p:spPr>
        <p:txBody>
          <a:bodyPr>
            <a:spAutoFit/>
          </a:bodyPr>
          <a:lstStyle/>
          <a:p>
            <a:pPr>
              <a:lnSpc>
                <a:spcPct val="80000"/>
              </a:lnSpc>
            </a:pPr>
            <a:endParaRPr lang="en-US" sz="1600" dirty="0">
              <a:solidFill>
                <a:srgbClr val="0000FF"/>
              </a:solidFill>
              <a:latin typeface="Courier New" pitchFamily="49" charset="0"/>
              <a:ea typeface="ＭＳ Ｐゴシック" pitchFamily="34" charset="-128"/>
            </a:endParaRPr>
          </a:p>
          <a:p>
            <a:pPr>
              <a:lnSpc>
                <a:spcPct val="80000"/>
              </a:lnSpc>
            </a:pPr>
            <a:r>
              <a:rPr lang="en-US" sz="1600" dirty="0">
                <a:solidFill>
                  <a:srgbClr val="0000FF"/>
                </a:solidFill>
                <a:latin typeface="Courier New" pitchFamily="49" charset="0"/>
                <a:ea typeface="ＭＳ Ｐゴシック" pitchFamily="34" charset="-128"/>
              </a:rPr>
              <a:t>public class</a:t>
            </a:r>
            <a:r>
              <a:rPr lang="en-US" sz="1600" dirty="0">
                <a:solidFill>
                  <a:srgbClr val="000000"/>
                </a:solidFill>
                <a:latin typeface="Courier New" pitchFamily="49" charset="0"/>
                <a:ea typeface="ＭＳ Ｐゴシック" pitchFamily="34" charset="-128"/>
              </a:rPr>
              <a:t> </a:t>
            </a:r>
            <a:r>
              <a:rPr lang="en-US" sz="1600" b="1" dirty="0" err="1">
                <a:solidFill>
                  <a:schemeClr val="tx2"/>
                </a:solidFill>
                <a:latin typeface="Courier New" pitchFamily="49" charset="0"/>
                <a:ea typeface="ＭＳ Ｐゴシック" pitchFamily="34" charset="-128"/>
              </a:rPr>
              <a:t>Kasree</a:t>
            </a:r>
            <a:r>
              <a:rPr lang="en-US" sz="1600" dirty="0">
                <a:solidFill>
                  <a:srgbClr val="000000"/>
                </a:solidFill>
                <a:latin typeface="Courier New" pitchFamily="49" charset="0"/>
                <a:ea typeface="ＭＳ Ｐゴシック" pitchFamily="34" charset="-128"/>
              </a:rPr>
              <a:t> </a:t>
            </a:r>
            <a:r>
              <a:rPr lang="en-US" sz="1600" dirty="0">
                <a:solidFill>
                  <a:srgbClr val="FF0000"/>
                </a:solidFill>
                <a:latin typeface="Courier New" pitchFamily="49" charset="0"/>
                <a:ea typeface="ＭＳ Ｐゴシック" pitchFamily="34" charset="-128"/>
              </a:rPr>
              <a:t>{</a:t>
            </a:r>
            <a:endParaRPr lang="en-US" sz="1600" dirty="0">
              <a:solidFill>
                <a:srgbClr val="000000"/>
              </a:solidFill>
              <a:latin typeface="Courier New" pitchFamily="49" charset="0"/>
              <a:ea typeface="ＭＳ Ｐゴシック" pitchFamily="34" charset="-128"/>
            </a:endParaRPr>
          </a:p>
          <a:p>
            <a:pPr>
              <a:lnSpc>
                <a:spcPct val="80000"/>
              </a:lnSpc>
            </a:pPr>
            <a:r>
              <a:rPr lang="en-US" sz="1600" dirty="0">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private</a:t>
            </a:r>
            <a:r>
              <a:rPr lang="en-US" sz="1600" dirty="0">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int</a:t>
            </a:r>
            <a:r>
              <a:rPr lang="en-US" sz="1600" dirty="0">
                <a:solidFill>
                  <a:srgbClr val="000000"/>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bast</a:t>
            </a:r>
            <a:r>
              <a:rPr lang="en-US" sz="1600" dirty="0">
                <a:solidFill>
                  <a:srgbClr val="000000"/>
                </a:solidFill>
                <a:latin typeface="Courier New" pitchFamily="49" charset="0"/>
                <a:ea typeface="ＭＳ Ｐゴシック" pitchFamily="34" charset="-128"/>
              </a:rPr>
              <a:t>;</a:t>
            </a:r>
          </a:p>
          <a:p>
            <a:pPr>
              <a:lnSpc>
                <a:spcPct val="80000"/>
              </a:lnSpc>
            </a:pPr>
            <a:r>
              <a:rPr lang="en-US" sz="1600" dirty="0">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private</a:t>
            </a:r>
            <a:r>
              <a:rPr lang="en-US" sz="1600" dirty="0">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int</a:t>
            </a:r>
            <a:r>
              <a:rPr lang="en-US" sz="1600" dirty="0">
                <a:solidFill>
                  <a:srgbClr val="000000"/>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maquam</a:t>
            </a:r>
            <a:r>
              <a:rPr lang="en-US" sz="1600" dirty="0">
                <a:solidFill>
                  <a:srgbClr val="000000"/>
                </a:solidFill>
                <a:latin typeface="Courier New" pitchFamily="49" charset="0"/>
                <a:ea typeface="ＭＳ Ｐゴシック" pitchFamily="34" charset="-128"/>
              </a:rPr>
              <a:t>;</a:t>
            </a:r>
          </a:p>
          <a:p>
            <a:pPr>
              <a:lnSpc>
                <a:spcPct val="80000"/>
              </a:lnSpc>
            </a:pPr>
            <a:endParaRPr lang="en-US" sz="1600" dirty="0">
              <a:solidFill>
                <a:srgbClr val="00FF00"/>
              </a:solidFill>
              <a:latin typeface="Courier New" pitchFamily="49" charset="0"/>
              <a:ea typeface="ＭＳ Ｐゴシック" pitchFamily="34" charset="-128"/>
            </a:endParaRPr>
          </a:p>
          <a:p>
            <a:pPr>
              <a:lnSpc>
                <a:spcPct val="80000"/>
              </a:lnSpc>
            </a:pPr>
            <a:r>
              <a:rPr lang="en-US" sz="1600" dirty="0">
                <a:solidFill>
                  <a:srgbClr val="000000"/>
                </a:solidFill>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public </a:t>
            </a:r>
            <a:r>
              <a:rPr lang="en-US" sz="1600" b="1" dirty="0" err="1">
                <a:solidFill>
                  <a:schemeClr val="tx2"/>
                </a:solidFill>
                <a:latin typeface="Courier New" pitchFamily="49" charset="0"/>
                <a:ea typeface="ＭＳ Ｐゴシック" pitchFamily="34" charset="-128"/>
              </a:rPr>
              <a:t>Kasree</a:t>
            </a:r>
            <a:r>
              <a:rPr lang="en-US" sz="1600" dirty="0">
                <a:solidFill>
                  <a:srgbClr val="FF0000"/>
                </a:solidFill>
                <a:latin typeface="Courier New" pitchFamily="49" charset="0"/>
                <a:ea typeface="ＭＳ Ｐゴシック" pitchFamily="34" charset="-128"/>
              </a:rPr>
              <a:t>() {</a:t>
            </a:r>
          </a:p>
          <a:p>
            <a:pPr>
              <a:lnSpc>
                <a:spcPct val="80000"/>
              </a:lnSpc>
            </a:pPr>
            <a:r>
              <a:rPr lang="en-US" sz="1600" b="1" dirty="0">
                <a:solidFill>
                  <a:schemeClr val="tx2"/>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bast</a:t>
            </a:r>
            <a:r>
              <a:rPr lang="en-US" sz="1600" dirty="0">
                <a:solidFill>
                  <a:srgbClr val="000000"/>
                </a:solidFill>
                <a:latin typeface="Courier New" pitchFamily="49" charset="0"/>
                <a:ea typeface="ＭＳ Ｐゴシック" pitchFamily="34" charset="-128"/>
              </a:rPr>
              <a:t> = 0; </a:t>
            </a:r>
            <a:r>
              <a:rPr lang="en-US" sz="1600" dirty="0" err="1">
                <a:solidFill>
                  <a:srgbClr val="000000"/>
                </a:solidFill>
                <a:latin typeface="Courier New" pitchFamily="49" charset="0"/>
                <a:ea typeface="ＭＳ Ｐゴシック" pitchFamily="34" charset="-128"/>
              </a:rPr>
              <a:t>maquam</a:t>
            </a:r>
            <a:r>
              <a:rPr lang="en-US" sz="1600" dirty="0">
                <a:solidFill>
                  <a:srgbClr val="000000"/>
                </a:solidFill>
                <a:latin typeface="Courier New" pitchFamily="49" charset="0"/>
                <a:ea typeface="ＭＳ Ｐゴシック" pitchFamily="34" charset="-128"/>
              </a:rPr>
              <a:t> =1;</a:t>
            </a:r>
          </a:p>
          <a:p>
            <a:pPr>
              <a:lnSpc>
                <a:spcPct val="80000"/>
              </a:lnSpc>
            </a:pPr>
            <a:r>
              <a:rPr lang="en-US" sz="1600" dirty="0">
                <a:solidFill>
                  <a:srgbClr val="000000"/>
                </a:solidFill>
                <a:latin typeface="Courier New" pitchFamily="49" charset="0"/>
                <a:ea typeface="ＭＳ Ｐゴシック" pitchFamily="34" charset="-128"/>
              </a:rPr>
              <a:t>    </a:t>
            </a:r>
            <a:r>
              <a:rPr lang="en-US" sz="1600" dirty="0">
                <a:solidFill>
                  <a:srgbClr val="FF0000"/>
                </a:solidFill>
                <a:latin typeface="Courier New" pitchFamily="49" charset="0"/>
                <a:ea typeface="ＭＳ Ｐゴシック" pitchFamily="34" charset="-128"/>
              </a:rPr>
              <a:t>}</a:t>
            </a:r>
          </a:p>
          <a:p>
            <a:r>
              <a:rPr lang="en-US" dirty="0">
                <a:solidFill>
                  <a:srgbClr val="0000FF"/>
                </a:solidFill>
                <a:latin typeface="Tahoma" pitchFamily="34" charset="0"/>
              </a:rPr>
              <a:t>       </a:t>
            </a:r>
            <a:r>
              <a:rPr lang="en-US" sz="1600" dirty="0">
                <a:solidFill>
                  <a:srgbClr val="0000FF"/>
                </a:solidFill>
                <a:latin typeface="Courier New" pitchFamily="49" charset="0"/>
              </a:rPr>
              <a:t>public </a:t>
            </a:r>
            <a:r>
              <a:rPr lang="en-US" sz="1600" b="1" dirty="0" err="1">
                <a:solidFill>
                  <a:schemeClr val="tx2"/>
                </a:solidFill>
                <a:latin typeface="Courier New" pitchFamily="49" charset="0"/>
                <a:ea typeface="ＭＳ Ｐゴシック" pitchFamily="34" charset="-128"/>
              </a:rPr>
              <a:t>Kasree</a:t>
            </a:r>
            <a:r>
              <a:rPr lang="en-US" sz="1600" dirty="0">
                <a:solidFill>
                  <a:srgbClr val="FF0000"/>
                </a:solidFill>
                <a:latin typeface="Courier New" pitchFamily="49" charset="0"/>
              </a:rPr>
              <a:t>(</a:t>
            </a:r>
            <a:r>
              <a:rPr lang="en-US" sz="1600" dirty="0" err="1">
                <a:solidFill>
                  <a:srgbClr val="000000"/>
                </a:solidFill>
                <a:latin typeface="Courier New" pitchFamily="49" charset="0"/>
                <a:ea typeface="ＭＳ Ｐゴシック" pitchFamily="34" charset="-128"/>
              </a:rPr>
              <a:t>int</a:t>
            </a:r>
            <a:r>
              <a:rPr lang="en-US" sz="1600" dirty="0">
                <a:solidFill>
                  <a:srgbClr val="000000"/>
                </a:solidFill>
                <a:latin typeface="Courier New" pitchFamily="49" charset="0"/>
                <a:ea typeface="ＭＳ Ｐゴシック" pitchFamily="34" charset="-128"/>
              </a:rPr>
              <a:t> a, </a:t>
            </a:r>
            <a:r>
              <a:rPr lang="en-US" sz="1600" dirty="0" err="1">
                <a:solidFill>
                  <a:srgbClr val="000000"/>
                </a:solidFill>
                <a:latin typeface="Courier New" pitchFamily="49" charset="0"/>
                <a:ea typeface="ＭＳ Ｐゴシック" pitchFamily="34" charset="-128"/>
              </a:rPr>
              <a:t>int</a:t>
            </a:r>
            <a:r>
              <a:rPr lang="en-US" sz="1600" dirty="0">
                <a:solidFill>
                  <a:srgbClr val="000000"/>
                </a:solidFill>
                <a:latin typeface="Courier New" pitchFamily="49" charset="0"/>
                <a:ea typeface="ＭＳ Ｐゴシック" pitchFamily="34" charset="-128"/>
              </a:rPr>
              <a:t> b</a:t>
            </a:r>
            <a:r>
              <a:rPr lang="en-US" sz="1600" dirty="0">
                <a:solidFill>
                  <a:srgbClr val="FF0000"/>
                </a:solidFill>
                <a:latin typeface="Courier New" pitchFamily="49" charset="0"/>
              </a:rPr>
              <a:t>) {</a:t>
            </a:r>
          </a:p>
          <a:p>
            <a:r>
              <a:rPr lang="en-US" sz="1600" b="1" dirty="0">
                <a:solidFill>
                  <a:schemeClr val="tx2"/>
                </a:solidFill>
                <a:latin typeface="Courier New" pitchFamily="49" charset="0"/>
              </a:rPr>
              <a:t>	</a:t>
            </a:r>
            <a:r>
              <a:rPr lang="en-US" sz="1600" dirty="0" err="1">
                <a:solidFill>
                  <a:srgbClr val="000000"/>
                </a:solidFill>
                <a:latin typeface="Courier New" pitchFamily="49" charset="0"/>
                <a:ea typeface="ＭＳ Ｐゴシック" pitchFamily="34" charset="-128"/>
              </a:rPr>
              <a:t>bast</a:t>
            </a:r>
            <a:r>
              <a:rPr lang="en-US" sz="1600" dirty="0">
                <a:solidFill>
                  <a:srgbClr val="000000"/>
                </a:solidFill>
                <a:latin typeface="Courier New" pitchFamily="49" charset="0"/>
                <a:ea typeface="ＭＳ Ｐゴシック" pitchFamily="34" charset="-128"/>
              </a:rPr>
              <a:t> = a; </a:t>
            </a:r>
          </a:p>
          <a:p>
            <a:r>
              <a:rPr lang="en-US" sz="1600" dirty="0">
                <a:solidFill>
                  <a:srgbClr val="000000"/>
                </a:solidFill>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if</a:t>
            </a:r>
            <a:r>
              <a:rPr lang="en-US" sz="1600" dirty="0">
                <a:solidFill>
                  <a:srgbClr val="000000"/>
                </a:solidFill>
                <a:latin typeface="Courier New" pitchFamily="49" charset="0"/>
                <a:ea typeface="ＭＳ Ｐゴシック" pitchFamily="34" charset="-128"/>
              </a:rPr>
              <a:t> </a:t>
            </a:r>
            <a:r>
              <a:rPr lang="en-US" sz="1600" dirty="0">
                <a:solidFill>
                  <a:srgbClr val="FF0000"/>
                </a:solidFill>
                <a:latin typeface="Courier New" pitchFamily="49" charset="0"/>
                <a:ea typeface="ＭＳ Ｐゴシック" pitchFamily="34" charset="-128"/>
              </a:rPr>
              <a:t>(</a:t>
            </a:r>
            <a:r>
              <a:rPr lang="en-US" sz="1600" dirty="0">
                <a:solidFill>
                  <a:srgbClr val="000000"/>
                </a:solidFill>
                <a:latin typeface="Courier New" pitchFamily="49" charset="0"/>
                <a:ea typeface="ＭＳ Ｐゴシック" pitchFamily="34" charset="-128"/>
              </a:rPr>
              <a:t>b != 0</a:t>
            </a:r>
            <a:r>
              <a:rPr lang="en-US" sz="1600" dirty="0">
                <a:solidFill>
                  <a:srgbClr val="FF0000"/>
                </a:solidFill>
                <a:latin typeface="Courier New" pitchFamily="49" charset="0"/>
                <a:ea typeface="ＭＳ Ｐゴシック" pitchFamily="34" charset="-128"/>
              </a:rPr>
              <a:t>)</a:t>
            </a:r>
            <a:r>
              <a:rPr lang="en-US" sz="1600" dirty="0">
                <a:solidFill>
                  <a:srgbClr val="000000"/>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maquam</a:t>
            </a:r>
            <a:r>
              <a:rPr lang="en-US" sz="1600" dirty="0">
                <a:solidFill>
                  <a:srgbClr val="000000"/>
                </a:solidFill>
                <a:latin typeface="Courier New" pitchFamily="49" charset="0"/>
                <a:ea typeface="ＭＳ Ｐゴシック" pitchFamily="34" charset="-128"/>
              </a:rPr>
              <a:t> = b;</a:t>
            </a:r>
          </a:p>
          <a:p>
            <a:r>
              <a:rPr lang="en-US" sz="1600" dirty="0">
                <a:solidFill>
                  <a:srgbClr val="000000"/>
                </a:solidFill>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else</a:t>
            </a:r>
            <a:r>
              <a:rPr lang="en-US" sz="1600" dirty="0">
                <a:solidFill>
                  <a:srgbClr val="000000"/>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maquam</a:t>
            </a:r>
            <a:r>
              <a:rPr lang="en-US" sz="1600" dirty="0">
                <a:solidFill>
                  <a:srgbClr val="000000"/>
                </a:solidFill>
                <a:latin typeface="Courier New" pitchFamily="49" charset="0"/>
                <a:ea typeface="ＭＳ Ｐゴシック" pitchFamily="34" charset="-128"/>
              </a:rPr>
              <a:t> = 1;</a:t>
            </a:r>
          </a:p>
          <a:p>
            <a:r>
              <a:rPr lang="en-US" sz="1600" dirty="0">
                <a:solidFill>
                  <a:srgbClr val="000000"/>
                </a:solidFill>
                <a:latin typeface="Courier New" pitchFamily="49" charset="0"/>
              </a:rPr>
              <a:t>    </a:t>
            </a:r>
            <a:r>
              <a:rPr lang="en-US" sz="1600" dirty="0">
                <a:solidFill>
                  <a:srgbClr val="FF0000"/>
                </a:solidFill>
                <a:latin typeface="Courier New" pitchFamily="49" charset="0"/>
              </a:rPr>
              <a:t>}</a:t>
            </a:r>
            <a:endParaRPr lang="en-US" sz="1600" dirty="0">
              <a:solidFill>
                <a:srgbClr val="FF0000"/>
              </a:solidFill>
              <a:latin typeface="Courier New" pitchFamily="49" charset="0"/>
              <a:ea typeface="ＭＳ Ｐゴシック" pitchFamily="34" charset="-128"/>
            </a:endParaRPr>
          </a:p>
          <a:p>
            <a:pPr>
              <a:lnSpc>
                <a:spcPct val="80000"/>
              </a:lnSpc>
            </a:pPr>
            <a:r>
              <a:rPr lang="en-US" sz="1600" dirty="0">
                <a:latin typeface="Courier New" pitchFamily="49" charset="0"/>
                <a:ea typeface="ＭＳ Ｐゴシック" pitchFamily="34" charset="-128"/>
              </a:rPr>
              <a:t>    . . .</a:t>
            </a:r>
            <a:endParaRPr lang="en-US" sz="1600" dirty="0">
              <a:solidFill>
                <a:srgbClr val="000000"/>
              </a:solidFill>
              <a:latin typeface="Courier New" pitchFamily="49" charset="0"/>
              <a:ea typeface="ＭＳ Ｐゴシック" pitchFamily="34" charset="-128"/>
            </a:endParaRPr>
          </a:p>
          <a:p>
            <a:r>
              <a:rPr lang="en-US" sz="1600" dirty="0">
                <a:solidFill>
                  <a:srgbClr val="FF0000"/>
                </a:solidFill>
                <a:latin typeface="Courier New" pitchFamily="49" charset="0"/>
                <a:ea typeface="ＭＳ Ｐゴシック" pitchFamily="34" charset="-128"/>
              </a:rPr>
              <a:t>}</a:t>
            </a:r>
          </a:p>
        </p:txBody>
      </p:sp>
      <p:sp>
        <p:nvSpPr>
          <p:cNvPr id="23557" name="Rectangle 5"/>
          <p:cNvSpPr>
            <a:spLocks noChangeArrowheads="1"/>
          </p:cNvSpPr>
          <p:nvPr/>
        </p:nvSpPr>
        <p:spPr bwMode="auto">
          <a:xfrm>
            <a:off x="419100" y="4648200"/>
            <a:ext cx="3314700" cy="1371600"/>
          </a:xfrm>
          <a:prstGeom prst="rect">
            <a:avLst/>
          </a:prstGeom>
          <a:solidFill>
            <a:srgbClr val="EFFBFF"/>
          </a:solidFill>
          <a:ln w="9525">
            <a:solidFill>
              <a:srgbClr val="EAF0FE"/>
            </a:solidFill>
            <a:miter lim="800000"/>
            <a:headEnd/>
            <a:tailEnd/>
          </a:ln>
          <a:effectLst>
            <a:outerShdw dist="117088" dir="2963922" algn="ctr" rotWithShape="0">
              <a:schemeClr val="tx1"/>
            </a:outerShdw>
          </a:effectLst>
        </p:spPr>
        <p:txBody>
          <a:bodyPr wrap="none" anchor="ctr"/>
          <a:lstStyle/>
          <a:p>
            <a:pPr algn="ctr"/>
            <a:endParaRPr lang="ja-JP" altLang="en-US" sz="2400">
              <a:solidFill>
                <a:srgbClr val="DDDDDD"/>
              </a:solidFill>
              <a:latin typeface="Times New Roman" pitchFamily="18" charset="0"/>
              <a:ea typeface="ＭＳ Ｐゴシック" pitchFamily="34" charset="-128"/>
            </a:endParaRPr>
          </a:p>
        </p:txBody>
      </p:sp>
      <p:sp>
        <p:nvSpPr>
          <p:cNvPr id="23558" name="Text Box 6"/>
          <p:cNvSpPr txBox="1">
            <a:spLocks noChangeArrowheads="1"/>
          </p:cNvSpPr>
          <p:nvPr/>
        </p:nvSpPr>
        <p:spPr bwMode="auto">
          <a:xfrm>
            <a:off x="533400" y="4903788"/>
            <a:ext cx="2995613" cy="1192212"/>
          </a:xfrm>
          <a:prstGeom prst="rect">
            <a:avLst/>
          </a:prstGeom>
          <a:noFill/>
          <a:ln w="9525">
            <a:noFill/>
            <a:miter lim="800000"/>
            <a:headEnd/>
            <a:tailEnd/>
          </a:ln>
          <a:effectLst/>
        </p:spPr>
        <p:txBody>
          <a:bodyPr wrap="none">
            <a:spAutoFit/>
          </a:bodyPr>
          <a:lstStyle/>
          <a:p>
            <a:pPr>
              <a:lnSpc>
                <a:spcPct val="150000"/>
              </a:lnSpc>
            </a:pPr>
            <a:endParaRPr lang="en-US" altLang="ja-JP" sz="1600">
              <a:effectLst>
                <a:outerShdw blurRad="38100" dist="38100" dir="2700000" algn="tl">
                  <a:srgbClr val="C0C0C0"/>
                </a:outerShdw>
              </a:effectLst>
              <a:latin typeface="Courier New" pitchFamily="49" charset="0"/>
              <a:ea typeface="ＭＳ Ｐゴシック" pitchFamily="34" charset="-128"/>
            </a:endParaRPr>
          </a:p>
          <a:p>
            <a:pPr>
              <a:lnSpc>
                <a:spcPct val="150000"/>
              </a:lnSpc>
            </a:pPr>
            <a:r>
              <a:rPr lang="en-US" altLang="ja-JP" sz="1600">
                <a:effectLst>
                  <a:outerShdw blurRad="38100" dist="38100" dir="2700000" algn="tl">
                    <a:srgbClr val="C0C0C0"/>
                  </a:outerShdw>
                </a:effectLst>
                <a:latin typeface="Courier New" pitchFamily="49" charset="0"/>
                <a:ea typeface="ＭＳ Ｐゴシック" pitchFamily="34" charset="-128"/>
              </a:rPr>
              <a:t>x   =  new Kasree()</a:t>
            </a:r>
          </a:p>
          <a:p>
            <a:pPr>
              <a:lnSpc>
                <a:spcPct val="150000"/>
              </a:lnSpc>
            </a:pPr>
            <a:r>
              <a:rPr lang="en-US" altLang="ja-JP" sz="1600">
                <a:effectLst>
                  <a:outerShdw blurRad="38100" dist="38100" dir="2700000" algn="tl">
                    <a:srgbClr val="C0C0C0"/>
                  </a:outerShdw>
                </a:effectLst>
                <a:latin typeface="Courier New" pitchFamily="49" charset="0"/>
                <a:ea typeface="ＭＳ Ｐゴシック" pitchFamily="34" charset="-128"/>
              </a:rPr>
              <a:t>y   = new Kasree(4, 3);</a:t>
            </a:r>
          </a:p>
        </p:txBody>
      </p:sp>
      <p:sp>
        <p:nvSpPr>
          <p:cNvPr id="23559" name="Text Box 7"/>
          <p:cNvSpPr txBox="1">
            <a:spLocks noChangeArrowheads="1"/>
          </p:cNvSpPr>
          <p:nvPr/>
        </p:nvSpPr>
        <p:spPr bwMode="auto">
          <a:xfrm>
            <a:off x="1889125" y="6019800"/>
            <a:ext cx="949325" cy="457200"/>
          </a:xfrm>
          <a:prstGeom prst="rect">
            <a:avLst/>
          </a:prstGeom>
          <a:noFill/>
          <a:ln w="9525">
            <a:noFill/>
            <a:miter lim="800000"/>
            <a:headEnd/>
            <a:tailEnd/>
          </a:ln>
          <a:effectLst/>
        </p:spPr>
        <p:txBody>
          <a:bodyPr wrap="none">
            <a:spAutoFit/>
          </a:bodyPr>
          <a:lstStyle/>
          <a:p>
            <a:r>
              <a:rPr lang="en-US" altLang="ja-JP" sz="2400" b="1">
                <a:solidFill>
                  <a:srgbClr val="15151D"/>
                </a:solidFill>
                <a:latin typeface="Tahoma" pitchFamily="34" charset="0"/>
                <a:ea typeface="ＭＳ Ｐゴシック" pitchFamily="34" charset="-128"/>
              </a:rPr>
              <a:t>Code</a:t>
            </a:r>
            <a:endParaRPr lang="en-US" altLang="ja-JP" sz="2400">
              <a:solidFill>
                <a:srgbClr val="15151D"/>
              </a:solidFill>
              <a:latin typeface="Times New Roman" pitchFamily="18" charset="0"/>
              <a:ea typeface="ＭＳ Ｐゴシック" pitchFamily="34" charset="-128"/>
            </a:endParaRPr>
          </a:p>
        </p:txBody>
      </p:sp>
      <p:sp>
        <p:nvSpPr>
          <p:cNvPr id="23560" name="Text Box 8"/>
          <p:cNvSpPr txBox="1">
            <a:spLocks noChangeArrowheads="1"/>
          </p:cNvSpPr>
          <p:nvPr/>
        </p:nvSpPr>
        <p:spPr bwMode="auto">
          <a:xfrm>
            <a:off x="552450" y="4751388"/>
            <a:ext cx="1773238" cy="458787"/>
          </a:xfrm>
          <a:prstGeom prst="rect">
            <a:avLst/>
          </a:prstGeom>
          <a:solidFill>
            <a:srgbClr val="CC99FF"/>
          </a:solidFill>
          <a:ln w="9525">
            <a:noFill/>
            <a:miter lim="800000"/>
            <a:headEnd/>
            <a:tailEnd/>
          </a:ln>
          <a:effectLst/>
        </p:spPr>
        <p:txBody>
          <a:bodyPr wrap="none">
            <a:spAutoFit/>
          </a:bodyPr>
          <a:lstStyle/>
          <a:p>
            <a:pPr>
              <a:lnSpc>
                <a:spcPct val="150000"/>
              </a:lnSpc>
            </a:pPr>
            <a:r>
              <a:rPr lang="en-US" altLang="ja-JP" sz="1600">
                <a:effectLst>
                  <a:outerShdw blurRad="38100" dist="38100" dir="2700000" algn="tl">
                    <a:srgbClr val="FFFFFF"/>
                  </a:outerShdw>
                </a:effectLst>
                <a:latin typeface="Courier New" pitchFamily="49" charset="0"/>
                <a:ea typeface="ＭＳ Ｐゴシック" pitchFamily="34" charset="-128"/>
              </a:rPr>
              <a:t>Kasree x , y;</a:t>
            </a:r>
          </a:p>
        </p:txBody>
      </p:sp>
      <p:grpSp>
        <p:nvGrpSpPr>
          <p:cNvPr id="2" name="Group 9"/>
          <p:cNvGrpSpPr>
            <a:grpSpLocks/>
          </p:cNvGrpSpPr>
          <p:nvPr/>
        </p:nvGrpSpPr>
        <p:grpSpPr bwMode="auto">
          <a:xfrm>
            <a:off x="-309563" y="4748213"/>
            <a:ext cx="3752851" cy="885825"/>
            <a:chOff x="347" y="2008"/>
            <a:chExt cx="2364" cy="558"/>
          </a:xfrm>
        </p:grpSpPr>
        <p:sp>
          <p:nvSpPr>
            <p:cNvPr id="23562" name="Line 10"/>
            <p:cNvSpPr>
              <a:spLocks noChangeShapeType="1"/>
            </p:cNvSpPr>
            <p:nvPr/>
          </p:nvSpPr>
          <p:spPr bwMode="auto">
            <a:xfrm flipH="1">
              <a:off x="2004" y="2138"/>
              <a:ext cx="436" cy="270"/>
            </a:xfrm>
            <a:prstGeom prst="line">
              <a:avLst/>
            </a:prstGeom>
            <a:noFill/>
            <a:ln w="28575">
              <a:solidFill>
                <a:schemeClr val="tx1"/>
              </a:solidFill>
              <a:miter lim="800000"/>
              <a:headEnd/>
              <a:tailEnd type="triangle" w="med" len="med"/>
            </a:ln>
            <a:effectLst/>
          </p:spPr>
          <p:txBody>
            <a:bodyPr wrap="none" anchor="ctr"/>
            <a:lstStyle/>
            <a:p>
              <a:endParaRPr lang="en-US"/>
            </a:p>
          </p:txBody>
        </p:sp>
        <p:sp>
          <p:nvSpPr>
            <p:cNvPr id="23563" name="Oval 11"/>
            <p:cNvSpPr>
              <a:spLocks noChangeArrowheads="1"/>
            </p:cNvSpPr>
            <p:nvPr/>
          </p:nvSpPr>
          <p:spPr bwMode="auto">
            <a:xfrm>
              <a:off x="2436" y="200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r>
                <a:rPr lang="en-US" altLang="ja-JP" sz="2400" b="1">
                  <a:solidFill>
                    <a:srgbClr val="C1051B"/>
                  </a:solidFill>
                  <a:ea typeface="ＭＳ Ｐゴシック" pitchFamily="34" charset="-128"/>
                </a:rPr>
                <a:t>A</a:t>
              </a:r>
              <a:endParaRPr lang="en-US" altLang="ja-JP" sz="2400">
                <a:solidFill>
                  <a:srgbClr val="000000"/>
                </a:solidFill>
                <a:latin typeface="Times New Roman" pitchFamily="18" charset="0"/>
                <a:ea typeface="ＭＳ Ｐゴシック" pitchFamily="34" charset="-128"/>
              </a:endParaRPr>
            </a:p>
          </p:txBody>
        </p:sp>
        <p:sp>
          <p:nvSpPr>
            <p:cNvPr id="23564" name="Text Box 12"/>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23565" name="Text Box 13"/>
          <p:cNvSpPr txBox="1">
            <a:spLocks noChangeArrowheads="1"/>
          </p:cNvSpPr>
          <p:nvPr/>
        </p:nvSpPr>
        <p:spPr bwMode="auto">
          <a:xfrm>
            <a:off x="5676900" y="5791200"/>
            <a:ext cx="2717800" cy="457200"/>
          </a:xfrm>
          <a:prstGeom prst="rect">
            <a:avLst/>
          </a:prstGeom>
          <a:noFill/>
          <a:ln w="9525">
            <a:noFill/>
            <a:miter lim="800000"/>
            <a:headEnd/>
            <a:tailEnd/>
          </a:ln>
          <a:effectLst/>
        </p:spPr>
        <p:txBody>
          <a:bodyPr wrap="none">
            <a:spAutoFit/>
          </a:bodyPr>
          <a:lstStyle/>
          <a:p>
            <a:r>
              <a:rPr lang="en-US" altLang="ja-JP" sz="2400" b="1">
                <a:solidFill>
                  <a:srgbClr val="15151D"/>
                </a:solidFill>
                <a:latin typeface="Tahoma" pitchFamily="34" charset="0"/>
                <a:ea typeface="ＭＳ Ｐゴシック" pitchFamily="34" charset="-128"/>
              </a:rPr>
              <a:t>State of Memory</a:t>
            </a:r>
            <a:endParaRPr lang="en-US" altLang="ja-JP" sz="2400">
              <a:latin typeface="Times New Roman" pitchFamily="18" charset="0"/>
              <a:ea typeface="ＭＳ Ｐゴシック" pitchFamily="34" charset="-128"/>
            </a:endParaRPr>
          </a:p>
        </p:txBody>
      </p:sp>
      <p:sp>
        <p:nvSpPr>
          <p:cNvPr id="23566" name="Rectangle 14"/>
          <p:cNvSpPr>
            <a:spLocks noChangeArrowheads="1"/>
          </p:cNvSpPr>
          <p:nvPr/>
        </p:nvSpPr>
        <p:spPr bwMode="auto">
          <a:xfrm>
            <a:off x="4724400" y="1216025"/>
            <a:ext cx="4232275" cy="4422775"/>
          </a:xfrm>
          <a:prstGeom prst="rect">
            <a:avLst/>
          </a:prstGeom>
          <a:noFill/>
          <a:ln w="9525">
            <a:solidFill>
              <a:srgbClr val="DDDDDD"/>
            </a:solidFill>
            <a:miter lim="800000"/>
            <a:headEnd/>
            <a:tailEnd/>
          </a:ln>
          <a:effectLst>
            <a:outerShdw dist="117088" dir="2963922" algn="ctr" rotWithShape="0">
              <a:schemeClr val="tx1"/>
            </a:outerShdw>
          </a:effectLst>
        </p:spPr>
        <p:txBody>
          <a:bodyPr wrap="none" anchor="ctr"/>
          <a:lstStyle/>
          <a:p>
            <a:pPr algn="ctr"/>
            <a:endParaRPr lang="ja-JP" altLang="en-US" sz="2400">
              <a:solidFill>
                <a:srgbClr val="DDDDDD"/>
              </a:solidFill>
              <a:latin typeface="Times New Roman" pitchFamily="18" charset="0"/>
              <a:ea typeface="ＭＳ Ｐゴシック" pitchFamily="34" charset="-128"/>
            </a:endParaRPr>
          </a:p>
        </p:txBody>
      </p:sp>
      <p:sp>
        <p:nvSpPr>
          <p:cNvPr id="23567" name="Rectangle 15"/>
          <p:cNvSpPr>
            <a:spLocks noChangeArrowheads="1"/>
          </p:cNvSpPr>
          <p:nvPr/>
        </p:nvSpPr>
        <p:spPr bwMode="auto">
          <a:xfrm>
            <a:off x="7437438" y="1547813"/>
            <a:ext cx="323850" cy="427037"/>
          </a:xfrm>
          <a:prstGeom prst="rect">
            <a:avLst/>
          </a:prstGeom>
          <a:noFill/>
          <a:ln w="9525">
            <a:noFill/>
            <a:miter lim="800000"/>
            <a:headEnd/>
            <a:tailEnd/>
          </a:ln>
          <a:effectLst/>
        </p:spPr>
        <p:txBody>
          <a:bodyPr wrap="none">
            <a:spAutoFit/>
          </a:bodyPr>
          <a:lstStyle/>
          <a:p>
            <a:r>
              <a:rPr lang="en-US" altLang="ja-JP" sz="2200">
                <a:solidFill>
                  <a:srgbClr val="40458C"/>
                </a:solidFill>
                <a:latin typeface="Times New Roman" pitchFamily="18" charset="0"/>
                <a:ea typeface="ＭＳ Ｐゴシック" pitchFamily="34" charset="-128"/>
              </a:rPr>
              <a:t>x</a:t>
            </a:r>
          </a:p>
        </p:txBody>
      </p:sp>
      <p:sp>
        <p:nvSpPr>
          <p:cNvPr id="23568" name="Rectangle 16"/>
          <p:cNvSpPr>
            <a:spLocks noChangeArrowheads="1"/>
          </p:cNvSpPr>
          <p:nvPr/>
        </p:nvSpPr>
        <p:spPr bwMode="auto">
          <a:xfrm>
            <a:off x="7748588" y="1631950"/>
            <a:ext cx="938212" cy="315913"/>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endParaRPr lang="en-US"/>
          </a:p>
        </p:txBody>
      </p:sp>
      <p:sp>
        <p:nvSpPr>
          <p:cNvPr id="23569" name="AutoShape 17"/>
          <p:cNvSpPr>
            <a:spLocks noChangeArrowheads="1"/>
          </p:cNvSpPr>
          <p:nvPr/>
        </p:nvSpPr>
        <p:spPr bwMode="auto">
          <a:xfrm>
            <a:off x="4953000" y="1447800"/>
            <a:ext cx="2438400" cy="685800"/>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pPr>
            <a:r>
              <a:rPr lang="en-US" altLang="ja-JP" sz="1600" b="1">
                <a:solidFill>
                  <a:srgbClr val="C1051B"/>
                </a:solidFill>
                <a:effectLst>
                  <a:outerShdw blurRad="38100" dist="38100" dir="2700000" algn="tl">
                    <a:srgbClr val="000000"/>
                  </a:outerShdw>
                </a:effectLst>
                <a:ea typeface="ＭＳ Ｐゴシック" pitchFamily="34" charset="-128"/>
              </a:rPr>
              <a:t>A. </a:t>
            </a:r>
            <a:r>
              <a:rPr lang="en-US" altLang="ja-JP" sz="1400">
                <a:solidFill>
                  <a:srgbClr val="000000"/>
                </a:solidFill>
                <a:ea typeface="ＭＳ Ｐゴシック" pitchFamily="34" charset="-128"/>
              </a:rPr>
              <a:t>The constructor declared with no-parameter is used to create the object</a:t>
            </a:r>
          </a:p>
        </p:txBody>
      </p:sp>
      <p:sp>
        <p:nvSpPr>
          <p:cNvPr id="23570" name="AutoShape 18"/>
          <p:cNvSpPr>
            <a:spLocks noChangeAspect="1" noChangeArrowheads="1" noTextEdit="1"/>
          </p:cNvSpPr>
          <p:nvPr/>
        </p:nvSpPr>
        <p:spPr bwMode="auto">
          <a:xfrm>
            <a:off x="6934200" y="3581400"/>
            <a:ext cx="1849438" cy="1981200"/>
          </a:xfrm>
          <a:prstGeom prst="rect">
            <a:avLst/>
          </a:prstGeom>
          <a:noFill/>
          <a:ln w="9525">
            <a:noFill/>
            <a:miter lim="800000"/>
            <a:headEnd/>
            <a:tailEnd/>
          </a:ln>
        </p:spPr>
        <p:txBody>
          <a:bodyPr/>
          <a:lstStyle/>
          <a:p>
            <a:endParaRPr lang="en-US"/>
          </a:p>
        </p:txBody>
      </p:sp>
      <p:grpSp>
        <p:nvGrpSpPr>
          <p:cNvPr id="3" name="Group 19"/>
          <p:cNvGrpSpPr>
            <a:grpSpLocks/>
          </p:cNvGrpSpPr>
          <p:nvPr/>
        </p:nvGrpSpPr>
        <p:grpSpPr bwMode="auto">
          <a:xfrm>
            <a:off x="6781800" y="2286000"/>
            <a:ext cx="2011363" cy="949325"/>
            <a:chOff x="4272" y="1440"/>
            <a:chExt cx="1267" cy="598"/>
          </a:xfrm>
        </p:grpSpPr>
        <p:sp>
          <p:nvSpPr>
            <p:cNvPr id="23572" name="AutoShape 20"/>
            <p:cNvSpPr>
              <a:spLocks noChangeAspect="1" noChangeArrowheads="1" noTextEdit="1"/>
            </p:cNvSpPr>
            <p:nvPr/>
          </p:nvSpPr>
          <p:spPr bwMode="auto">
            <a:xfrm>
              <a:off x="4272" y="1440"/>
              <a:ext cx="1267" cy="598"/>
            </a:xfrm>
            <a:prstGeom prst="rect">
              <a:avLst/>
            </a:prstGeom>
            <a:noFill/>
            <a:ln w="9525">
              <a:noFill/>
              <a:miter lim="800000"/>
              <a:headEnd/>
              <a:tailEnd/>
            </a:ln>
          </p:spPr>
          <p:txBody>
            <a:bodyPr/>
            <a:lstStyle/>
            <a:p>
              <a:endParaRPr lang="en-US"/>
            </a:p>
          </p:txBody>
        </p:sp>
        <p:sp>
          <p:nvSpPr>
            <p:cNvPr id="23573" name="Rectangle 21"/>
            <p:cNvSpPr>
              <a:spLocks noChangeArrowheads="1"/>
            </p:cNvSpPr>
            <p:nvPr/>
          </p:nvSpPr>
          <p:spPr bwMode="auto">
            <a:xfrm>
              <a:off x="4282" y="1450"/>
              <a:ext cx="1247" cy="125"/>
            </a:xfrm>
            <a:prstGeom prst="rect">
              <a:avLst/>
            </a:prstGeom>
            <a:solidFill>
              <a:srgbClr val="E8EEF7"/>
            </a:solidFill>
            <a:ln w="9525">
              <a:noFill/>
              <a:miter lim="800000"/>
              <a:headEnd/>
              <a:tailEnd/>
            </a:ln>
          </p:spPr>
          <p:txBody>
            <a:bodyPr/>
            <a:lstStyle/>
            <a:p>
              <a:endParaRPr lang="en-US"/>
            </a:p>
          </p:txBody>
        </p:sp>
        <p:sp>
          <p:nvSpPr>
            <p:cNvPr id="23574" name="Rectangle 22"/>
            <p:cNvSpPr>
              <a:spLocks noChangeArrowheads="1"/>
            </p:cNvSpPr>
            <p:nvPr/>
          </p:nvSpPr>
          <p:spPr bwMode="auto">
            <a:xfrm>
              <a:off x="4282" y="1450"/>
              <a:ext cx="1247" cy="125"/>
            </a:xfrm>
            <a:prstGeom prst="rect">
              <a:avLst/>
            </a:prstGeom>
            <a:noFill/>
            <a:ln w="3175" cap="rnd">
              <a:solidFill>
                <a:srgbClr val="000000"/>
              </a:solidFill>
              <a:round/>
              <a:headEnd/>
              <a:tailEnd/>
            </a:ln>
          </p:spPr>
          <p:txBody>
            <a:bodyPr/>
            <a:lstStyle/>
            <a:p>
              <a:endParaRPr lang="en-US"/>
            </a:p>
          </p:txBody>
        </p:sp>
        <p:sp>
          <p:nvSpPr>
            <p:cNvPr id="23575" name="Rectangle 23"/>
            <p:cNvSpPr>
              <a:spLocks noChangeArrowheads="1"/>
            </p:cNvSpPr>
            <p:nvPr/>
          </p:nvSpPr>
          <p:spPr bwMode="auto">
            <a:xfrm>
              <a:off x="4800" y="1470"/>
              <a:ext cx="426" cy="77"/>
            </a:xfrm>
            <a:prstGeom prst="rect">
              <a:avLst/>
            </a:prstGeom>
            <a:noFill/>
            <a:ln w="9525">
              <a:noFill/>
              <a:miter lim="800000"/>
              <a:headEnd/>
              <a:tailEnd/>
            </a:ln>
          </p:spPr>
          <p:txBody>
            <a:bodyPr wrap="none" lIns="0" tIns="0" rIns="0" bIns="0">
              <a:spAutoFit/>
            </a:bodyPr>
            <a:lstStyle/>
            <a:p>
              <a:r>
                <a:rPr lang="en-US" sz="800" u="sng">
                  <a:solidFill>
                    <a:srgbClr val="000000"/>
                  </a:solidFill>
                </a:rPr>
                <a:t>Object: Kasree</a:t>
              </a:r>
              <a:endParaRPr lang="en-US" u="sng">
                <a:latin typeface="Tahoma" pitchFamily="34" charset="0"/>
              </a:endParaRPr>
            </a:p>
          </p:txBody>
        </p:sp>
        <p:sp>
          <p:nvSpPr>
            <p:cNvPr id="23576" name="Rectangle 24"/>
            <p:cNvSpPr>
              <a:spLocks noChangeArrowheads="1"/>
            </p:cNvSpPr>
            <p:nvPr/>
          </p:nvSpPr>
          <p:spPr bwMode="auto">
            <a:xfrm>
              <a:off x="4282" y="1575"/>
              <a:ext cx="1247" cy="453"/>
            </a:xfrm>
            <a:prstGeom prst="rect">
              <a:avLst/>
            </a:prstGeom>
            <a:solidFill>
              <a:srgbClr val="E8EEF7"/>
            </a:solidFill>
            <a:ln w="9525">
              <a:noFill/>
              <a:miter lim="800000"/>
              <a:headEnd/>
              <a:tailEnd/>
            </a:ln>
          </p:spPr>
          <p:txBody>
            <a:bodyPr/>
            <a:lstStyle/>
            <a:p>
              <a:endParaRPr lang="en-US"/>
            </a:p>
          </p:txBody>
        </p:sp>
        <p:sp>
          <p:nvSpPr>
            <p:cNvPr id="23577" name="Rectangle 25"/>
            <p:cNvSpPr>
              <a:spLocks noChangeArrowheads="1"/>
            </p:cNvSpPr>
            <p:nvPr/>
          </p:nvSpPr>
          <p:spPr bwMode="auto">
            <a:xfrm>
              <a:off x="4282" y="1575"/>
              <a:ext cx="1247" cy="453"/>
            </a:xfrm>
            <a:prstGeom prst="rect">
              <a:avLst/>
            </a:prstGeom>
            <a:noFill/>
            <a:ln w="3175" cap="rnd">
              <a:solidFill>
                <a:srgbClr val="000000"/>
              </a:solidFill>
              <a:round/>
              <a:headEnd/>
              <a:tailEnd/>
            </a:ln>
          </p:spPr>
          <p:txBody>
            <a:bodyPr/>
            <a:lstStyle/>
            <a:p>
              <a:endParaRPr lang="en-US"/>
            </a:p>
          </p:txBody>
        </p:sp>
        <p:sp>
          <p:nvSpPr>
            <p:cNvPr id="23578" name="Rectangle 26"/>
            <p:cNvSpPr>
              <a:spLocks noChangeArrowheads="1"/>
            </p:cNvSpPr>
            <p:nvPr/>
          </p:nvSpPr>
          <p:spPr bwMode="auto">
            <a:xfrm>
              <a:off x="4328" y="1609"/>
              <a:ext cx="453" cy="113"/>
            </a:xfrm>
            <a:prstGeom prst="rect">
              <a:avLst/>
            </a:prstGeom>
            <a:solidFill>
              <a:srgbClr val="E8EEF7"/>
            </a:solidFill>
            <a:ln w="9525">
              <a:noFill/>
              <a:miter lim="800000"/>
              <a:headEnd/>
              <a:tailEnd/>
            </a:ln>
          </p:spPr>
          <p:txBody>
            <a:bodyPr/>
            <a:lstStyle/>
            <a:p>
              <a:endParaRPr lang="en-US"/>
            </a:p>
          </p:txBody>
        </p:sp>
        <p:sp>
          <p:nvSpPr>
            <p:cNvPr id="23579" name="Rectangle 27"/>
            <p:cNvSpPr>
              <a:spLocks noChangeArrowheads="1"/>
            </p:cNvSpPr>
            <p:nvPr/>
          </p:nvSpPr>
          <p:spPr bwMode="auto">
            <a:xfrm>
              <a:off x="4362" y="1626"/>
              <a:ext cx="122" cy="77"/>
            </a:xfrm>
            <a:prstGeom prst="rect">
              <a:avLst/>
            </a:prstGeom>
            <a:noFill/>
            <a:ln w="9525">
              <a:noFill/>
              <a:miter lim="800000"/>
              <a:headEnd/>
              <a:tailEnd/>
            </a:ln>
          </p:spPr>
          <p:txBody>
            <a:bodyPr wrap="none" lIns="0" tIns="0" rIns="0" bIns="0">
              <a:spAutoFit/>
            </a:bodyPr>
            <a:lstStyle/>
            <a:p>
              <a:r>
                <a:rPr lang="en-US" sz="800">
                  <a:solidFill>
                    <a:srgbClr val="000000"/>
                  </a:solidFill>
                </a:rPr>
                <a:t>bast</a:t>
              </a:r>
              <a:endParaRPr lang="en-US">
                <a:latin typeface="Tahoma" pitchFamily="34" charset="0"/>
              </a:endParaRPr>
            </a:p>
          </p:txBody>
        </p:sp>
        <p:sp>
          <p:nvSpPr>
            <p:cNvPr id="23580" name="Rectangle 28"/>
            <p:cNvSpPr>
              <a:spLocks noChangeArrowheads="1"/>
            </p:cNvSpPr>
            <p:nvPr/>
          </p:nvSpPr>
          <p:spPr bwMode="auto">
            <a:xfrm>
              <a:off x="4883" y="1801"/>
              <a:ext cx="488" cy="114"/>
            </a:xfrm>
            <a:prstGeom prst="rect">
              <a:avLst/>
            </a:prstGeom>
            <a:solidFill>
              <a:srgbClr val="E8EEF7"/>
            </a:solidFill>
            <a:ln w="9525">
              <a:noFill/>
              <a:miter lim="800000"/>
              <a:headEnd/>
              <a:tailEnd/>
            </a:ln>
          </p:spPr>
          <p:txBody>
            <a:bodyPr/>
            <a:lstStyle/>
            <a:p>
              <a:endParaRPr lang="en-US"/>
            </a:p>
          </p:txBody>
        </p:sp>
        <p:sp>
          <p:nvSpPr>
            <p:cNvPr id="23581" name="Rectangle 29"/>
            <p:cNvSpPr>
              <a:spLocks noChangeArrowheads="1"/>
            </p:cNvSpPr>
            <p:nvPr/>
          </p:nvSpPr>
          <p:spPr bwMode="auto">
            <a:xfrm>
              <a:off x="4883" y="1801"/>
              <a:ext cx="488" cy="114"/>
            </a:xfrm>
            <a:prstGeom prst="rect">
              <a:avLst/>
            </a:prstGeom>
            <a:noFill/>
            <a:ln w="3175" cap="rnd">
              <a:solidFill>
                <a:srgbClr val="000000"/>
              </a:solidFill>
              <a:round/>
              <a:headEnd/>
              <a:tailEnd/>
            </a:ln>
          </p:spPr>
          <p:txBody>
            <a:bodyPr/>
            <a:lstStyle/>
            <a:p>
              <a:endParaRPr lang="en-US"/>
            </a:p>
          </p:txBody>
        </p:sp>
        <p:sp>
          <p:nvSpPr>
            <p:cNvPr id="23582" name="Rectangle 30"/>
            <p:cNvSpPr>
              <a:spLocks noChangeArrowheads="1"/>
            </p:cNvSpPr>
            <p:nvPr/>
          </p:nvSpPr>
          <p:spPr bwMode="auto">
            <a:xfrm>
              <a:off x="4883" y="1609"/>
              <a:ext cx="488" cy="113"/>
            </a:xfrm>
            <a:prstGeom prst="rect">
              <a:avLst/>
            </a:prstGeom>
            <a:solidFill>
              <a:srgbClr val="E8EEF7"/>
            </a:solidFill>
            <a:ln w="9525">
              <a:noFill/>
              <a:miter lim="800000"/>
              <a:headEnd/>
              <a:tailEnd/>
            </a:ln>
          </p:spPr>
          <p:txBody>
            <a:bodyPr/>
            <a:lstStyle/>
            <a:p>
              <a:endParaRPr lang="en-US"/>
            </a:p>
          </p:txBody>
        </p:sp>
        <p:sp>
          <p:nvSpPr>
            <p:cNvPr id="23583" name="Rectangle 31"/>
            <p:cNvSpPr>
              <a:spLocks noChangeArrowheads="1"/>
            </p:cNvSpPr>
            <p:nvPr/>
          </p:nvSpPr>
          <p:spPr bwMode="auto">
            <a:xfrm>
              <a:off x="4883" y="1609"/>
              <a:ext cx="488" cy="113"/>
            </a:xfrm>
            <a:prstGeom prst="rect">
              <a:avLst/>
            </a:prstGeom>
            <a:noFill/>
            <a:ln w="3175" cap="rnd">
              <a:solidFill>
                <a:srgbClr val="000000"/>
              </a:solidFill>
              <a:round/>
              <a:headEnd/>
              <a:tailEnd/>
            </a:ln>
          </p:spPr>
          <p:txBody>
            <a:bodyPr/>
            <a:lstStyle/>
            <a:p>
              <a:endParaRPr lang="en-US"/>
            </a:p>
          </p:txBody>
        </p:sp>
        <p:sp>
          <p:nvSpPr>
            <p:cNvPr id="23584" name="Rectangle 32"/>
            <p:cNvSpPr>
              <a:spLocks noChangeArrowheads="1"/>
            </p:cNvSpPr>
            <p:nvPr/>
          </p:nvSpPr>
          <p:spPr bwMode="auto">
            <a:xfrm>
              <a:off x="4305" y="1801"/>
              <a:ext cx="442" cy="114"/>
            </a:xfrm>
            <a:prstGeom prst="rect">
              <a:avLst/>
            </a:prstGeom>
            <a:solidFill>
              <a:srgbClr val="E8EEF7"/>
            </a:solidFill>
            <a:ln w="9525">
              <a:noFill/>
              <a:miter lim="800000"/>
              <a:headEnd/>
              <a:tailEnd/>
            </a:ln>
          </p:spPr>
          <p:txBody>
            <a:bodyPr/>
            <a:lstStyle/>
            <a:p>
              <a:endParaRPr lang="en-US"/>
            </a:p>
          </p:txBody>
        </p:sp>
        <p:sp>
          <p:nvSpPr>
            <p:cNvPr id="23585" name="Rectangle 33"/>
            <p:cNvSpPr>
              <a:spLocks noChangeArrowheads="1"/>
            </p:cNvSpPr>
            <p:nvPr/>
          </p:nvSpPr>
          <p:spPr bwMode="auto">
            <a:xfrm>
              <a:off x="4356" y="1818"/>
              <a:ext cx="250" cy="77"/>
            </a:xfrm>
            <a:prstGeom prst="rect">
              <a:avLst/>
            </a:prstGeom>
            <a:noFill/>
            <a:ln w="9525">
              <a:noFill/>
              <a:miter lim="800000"/>
              <a:headEnd/>
              <a:tailEnd/>
            </a:ln>
          </p:spPr>
          <p:txBody>
            <a:bodyPr wrap="none" lIns="0" tIns="0" rIns="0" bIns="0">
              <a:spAutoFit/>
            </a:bodyPr>
            <a:lstStyle/>
            <a:p>
              <a:r>
                <a:rPr lang="en-US" sz="800">
                  <a:solidFill>
                    <a:srgbClr val="000000"/>
                  </a:solidFill>
                </a:rPr>
                <a:t>maquam</a:t>
              </a:r>
              <a:endParaRPr lang="en-US">
                <a:latin typeface="Tahoma" pitchFamily="34" charset="0"/>
              </a:endParaRPr>
            </a:p>
          </p:txBody>
        </p:sp>
        <p:sp>
          <p:nvSpPr>
            <p:cNvPr id="23586" name="Text Box 34"/>
            <p:cNvSpPr txBox="1">
              <a:spLocks noChangeArrowheads="1"/>
            </p:cNvSpPr>
            <p:nvPr/>
          </p:nvSpPr>
          <p:spPr bwMode="auto">
            <a:xfrm>
              <a:off x="4992" y="1728"/>
              <a:ext cx="195" cy="231"/>
            </a:xfrm>
            <a:prstGeom prst="rect">
              <a:avLst/>
            </a:prstGeom>
            <a:noFill/>
            <a:ln w="9525">
              <a:noFill/>
              <a:miter lim="800000"/>
              <a:headEnd/>
              <a:tailEnd/>
            </a:ln>
            <a:effectLst/>
          </p:spPr>
          <p:txBody>
            <a:bodyPr wrap="none">
              <a:spAutoFit/>
            </a:bodyPr>
            <a:lstStyle/>
            <a:p>
              <a:r>
                <a:rPr lang="en-US">
                  <a:latin typeface="Tahoma" pitchFamily="34" charset="0"/>
                </a:rPr>
                <a:t>1</a:t>
              </a:r>
              <a:endParaRPr lang="en-GB">
                <a:latin typeface="Tahoma" pitchFamily="34" charset="0"/>
              </a:endParaRPr>
            </a:p>
          </p:txBody>
        </p:sp>
        <p:sp>
          <p:nvSpPr>
            <p:cNvPr id="23587" name="Text Box 35"/>
            <p:cNvSpPr txBox="1">
              <a:spLocks noChangeArrowheads="1"/>
            </p:cNvSpPr>
            <p:nvPr/>
          </p:nvSpPr>
          <p:spPr bwMode="auto">
            <a:xfrm>
              <a:off x="4992" y="1545"/>
              <a:ext cx="195" cy="231"/>
            </a:xfrm>
            <a:prstGeom prst="rect">
              <a:avLst/>
            </a:prstGeom>
            <a:noFill/>
            <a:ln w="9525">
              <a:noFill/>
              <a:miter lim="800000"/>
              <a:headEnd/>
              <a:tailEnd/>
            </a:ln>
            <a:effectLst/>
          </p:spPr>
          <p:txBody>
            <a:bodyPr wrap="none">
              <a:spAutoFit/>
            </a:bodyPr>
            <a:lstStyle/>
            <a:p>
              <a:r>
                <a:rPr lang="en-US">
                  <a:latin typeface="Tahoma" pitchFamily="34" charset="0"/>
                </a:rPr>
                <a:t>0</a:t>
              </a:r>
              <a:endParaRPr lang="en-GB">
                <a:latin typeface="Tahoma" pitchFamily="34" charset="0"/>
              </a:endParaRPr>
            </a:p>
          </p:txBody>
        </p:sp>
      </p:grpSp>
      <p:grpSp>
        <p:nvGrpSpPr>
          <p:cNvPr id="4" name="Group 36"/>
          <p:cNvGrpSpPr>
            <a:grpSpLocks/>
          </p:cNvGrpSpPr>
          <p:nvPr/>
        </p:nvGrpSpPr>
        <p:grpSpPr bwMode="auto">
          <a:xfrm>
            <a:off x="6781800" y="4689475"/>
            <a:ext cx="2011363" cy="949325"/>
            <a:chOff x="4272" y="1440"/>
            <a:chExt cx="1267" cy="598"/>
          </a:xfrm>
        </p:grpSpPr>
        <p:sp>
          <p:nvSpPr>
            <p:cNvPr id="23589" name="AutoShape 37"/>
            <p:cNvSpPr>
              <a:spLocks noChangeAspect="1" noChangeArrowheads="1" noTextEdit="1"/>
            </p:cNvSpPr>
            <p:nvPr/>
          </p:nvSpPr>
          <p:spPr bwMode="auto">
            <a:xfrm>
              <a:off x="4272" y="1440"/>
              <a:ext cx="1267" cy="598"/>
            </a:xfrm>
            <a:prstGeom prst="rect">
              <a:avLst/>
            </a:prstGeom>
            <a:noFill/>
            <a:ln w="9525">
              <a:noFill/>
              <a:miter lim="800000"/>
              <a:headEnd/>
              <a:tailEnd/>
            </a:ln>
          </p:spPr>
          <p:txBody>
            <a:bodyPr/>
            <a:lstStyle/>
            <a:p>
              <a:endParaRPr lang="en-US"/>
            </a:p>
          </p:txBody>
        </p:sp>
        <p:sp>
          <p:nvSpPr>
            <p:cNvPr id="23590" name="Rectangle 38"/>
            <p:cNvSpPr>
              <a:spLocks noChangeArrowheads="1"/>
            </p:cNvSpPr>
            <p:nvPr/>
          </p:nvSpPr>
          <p:spPr bwMode="auto">
            <a:xfrm>
              <a:off x="4282" y="1450"/>
              <a:ext cx="1247" cy="125"/>
            </a:xfrm>
            <a:prstGeom prst="rect">
              <a:avLst/>
            </a:prstGeom>
            <a:solidFill>
              <a:srgbClr val="E8EEF7"/>
            </a:solidFill>
            <a:ln w="9525">
              <a:noFill/>
              <a:miter lim="800000"/>
              <a:headEnd/>
              <a:tailEnd/>
            </a:ln>
          </p:spPr>
          <p:txBody>
            <a:bodyPr/>
            <a:lstStyle/>
            <a:p>
              <a:endParaRPr lang="en-US"/>
            </a:p>
          </p:txBody>
        </p:sp>
        <p:sp>
          <p:nvSpPr>
            <p:cNvPr id="23591" name="Rectangle 39"/>
            <p:cNvSpPr>
              <a:spLocks noChangeArrowheads="1"/>
            </p:cNvSpPr>
            <p:nvPr/>
          </p:nvSpPr>
          <p:spPr bwMode="auto">
            <a:xfrm>
              <a:off x="4282" y="1450"/>
              <a:ext cx="1247" cy="125"/>
            </a:xfrm>
            <a:prstGeom prst="rect">
              <a:avLst/>
            </a:prstGeom>
            <a:noFill/>
            <a:ln w="3175" cap="rnd">
              <a:solidFill>
                <a:srgbClr val="000000"/>
              </a:solidFill>
              <a:round/>
              <a:headEnd/>
              <a:tailEnd/>
            </a:ln>
          </p:spPr>
          <p:txBody>
            <a:bodyPr/>
            <a:lstStyle/>
            <a:p>
              <a:endParaRPr lang="en-US"/>
            </a:p>
          </p:txBody>
        </p:sp>
        <p:sp>
          <p:nvSpPr>
            <p:cNvPr id="23592" name="Rectangle 40"/>
            <p:cNvSpPr>
              <a:spLocks noChangeArrowheads="1"/>
            </p:cNvSpPr>
            <p:nvPr/>
          </p:nvSpPr>
          <p:spPr bwMode="auto">
            <a:xfrm>
              <a:off x="4800" y="1470"/>
              <a:ext cx="426" cy="77"/>
            </a:xfrm>
            <a:prstGeom prst="rect">
              <a:avLst/>
            </a:prstGeom>
            <a:noFill/>
            <a:ln w="9525">
              <a:noFill/>
              <a:miter lim="800000"/>
              <a:headEnd/>
              <a:tailEnd/>
            </a:ln>
          </p:spPr>
          <p:txBody>
            <a:bodyPr wrap="none" lIns="0" tIns="0" rIns="0" bIns="0">
              <a:spAutoFit/>
            </a:bodyPr>
            <a:lstStyle/>
            <a:p>
              <a:r>
                <a:rPr lang="en-US" sz="800" u="sng">
                  <a:solidFill>
                    <a:srgbClr val="000000"/>
                  </a:solidFill>
                </a:rPr>
                <a:t>Object: Kasree</a:t>
              </a:r>
              <a:endParaRPr lang="en-US" u="sng">
                <a:latin typeface="Tahoma" pitchFamily="34" charset="0"/>
              </a:endParaRPr>
            </a:p>
          </p:txBody>
        </p:sp>
        <p:sp>
          <p:nvSpPr>
            <p:cNvPr id="23593" name="Rectangle 41"/>
            <p:cNvSpPr>
              <a:spLocks noChangeArrowheads="1"/>
            </p:cNvSpPr>
            <p:nvPr/>
          </p:nvSpPr>
          <p:spPr bwMode="auto">
            <a:xfrm>
              <a:off x="4282" y="1575"/>
              <a:ext cx="1247" cy="453"/>
            </a:xfrm>
            <a:prstGeom prst="rect">
              <a:avLst/>
            </a:prstGeom>
            <a:solidFill>
              <a:srgbClr val="E8EEF7"/>
            </a:solidFill>
            <a:ln w="9525">
              <a:noFill/>
              <a:miter lim="800000"/>
              <a:headEnd/>
              <a:tailEnd/>
            </a:ln>
          </p:spPr>
          <p:txBody>
            <a:bodyPr/>
            <a:lstStyle/>
            <a:p>
              <a:endParaRPr lang="en-US"/>
            </a:p>
          </p:txBody>
        </p:sp>
        <p:sp>
          <p:nvSpPr>
            <p:cNvPr id="23594" name="Rectangle 42"/>
            <p:cNvSpPr>
              <a:spLocks noChangeArrowheads="1"/>
            </p:cNvSpPr>
            <p:nvPr/>
          </p:nvSpPr>
          <p:spPr bwMode="auto">
            <a:xfrm>
              <a:off x="4282" y="1575"/>
              <a:ext cx="1247" cy="453"/>
            </a:xfrm>
            <a:prstGeom prst="rect">
              <a:avLst/>
            </a:prstGeom>
            <a:noFill/>
            <a:ln w="3175" cap="rnd">
              <a:solidFill>
                <a:srgbClr val="000000"/>
              </a:solidFill>
              <a:round/>
              <a:headEnd/>
              <a:tailEnd/>
            </a:ln>
          </p:spPr>
          <p:txBody>
            <a:bodyPr/>
            <a:lstStyle/>
            <a:p>
              <a:endParaRPr lang="en-US"/>
            </a:p>
          </p:txBody>
        </p:sp>
        <p:sp>
          <p:nvSpPr>
            <p:cNvPr id="23595" name="Rectangle 43"/>
            <p:cNvSpPr>
              <a:spLocks noChangeArrowheads="1"/>
            </p:cNvSpPr>
            <p:nvPr/>
          </p:nvSpPr>
          <p:spPr bwMode="auto">
            <a:xfrm>
              <a:off x="4328" y="1609"/>
              <a:ext cx="453" cy="113"/>
            </a:xfrm>
            <a:prstGeom prst="rect">
              <a:avLst/>
            </a:prstGeom>
            <a:solidFill>
              <a:srgbClr val="E8EEF7"/>
            </a:solidFill>
            <a:ln w="9525">
              <a:noFill/>
              <a:miter lim="800000"/>
              <a:headEnd/>
              <a:tailEnd/>
            </a:ln>
          </p:spPr>
          <p:txBody>
            <a:bodyPr/>
            <a:lstStyle/>
            <a:p>
              <a:endParaRPr lang="en-US"/>
            </a:p>
          </p:txBody>
        </p:sp>
        <p:sp>
          <p:nvSpPr>
            <p:cNvPr id="23596" name="Rectangle 44"/>
            <p:cNvSpPr>
              <a:spLocks noChangeArrowheads="1"/>
            </p:cNvSpPr>
            <p:nvPr/>
          </p:nvSpPr>
          <p:spPr bwMode="auto">
            <a:xfrm>
              <a:off x="4362" y="1626"/>
              <a:ext cx="122" cy="77"/>
            </a:xfrm>
            <a:prstGeom prst="rect">
              <a:avLst/>
            </a:prstGeom>
            <a:noFill/>
            <a:ln w="9525">
              <a:noFill/>
              <a:miter lim="800000"/>
              <a:headEnd/>
              <a:tailEnd/>
            </a:ln>
          </p:spPr>
          <p:txBody>
            <a:bodyPr wrap="none" lIns="0" tIns="0" rIns="0" bIns="0">
              <a:spAutoFit/>
            </a:bodyPr>
            <a:lstStyle/>
            <a:p>
              <a:r>
                <a:rPr lang="en-US" sz="800">
                  <a:solidFill>
                    <a:srgbClr val="000000"/>
                  </a:solidFill>
                </a:rPr>
                <a:t>bast</a:t>
              </a:r>
              <a:endParaRPr lang="en-US">
                <a:latin typeface="Tahoma" pitchFamily="34" charset="0"/>
              </a:endParaRPr>
            </a:p>
          </p:txBody>
        </p:sp>
        <p:sp>
          <p:nvSpPr>
            <p:cNvPr id="23597" name="Rectangle 45"/>
            <p:cNvSpPr>
              <a:spLocks noChangeArrowheads="1"/>
            </p:cNvSpPr>
            <p:nvPr/>
          </p:nvSpPr>
          <p:spPr bwMode="auto">
            <a:xfrm>
              <a:off x="4883" y="1801"/>
              <a:ext cx="488" cy="114"/>
            </a:xfrm>
            <a:prstGeom prst="rect">
              <a:avLst/>
            </a:prstGeom>
            <a:solidFill>
              <a:srgbClr val="E8EEF7"/>
            </a:solidFill>
            <a:ln w="9525">
              <a:noFill/>
              <a:miter lim="800000"/>
              <a:headEnd/>
              <a:tailEnd/>
            </a:ln>
          </p:spPr>
          <p:txBody>
            <a:bodyPr/>
            <a:lstStyle/>
            <a:p>
              <a:endParaRPr lang="en-US"/>
            </a:p>
          </p:txBody>
        </p:sp>
        <p:sp>
          <p:nvSpPr>
            <p:cNvPr id="23598" name="Rectangle 46"/>
            <p:cNvSpPr>
              <a:spLocks noChangeArrowheads="1"/>
            </p:cNvSpPr>
            <p:nvPr/>
          </p:nvSpPr>
          <p:spPr bwMode="auto">
            <a:xfrm>
              <a:off x="4883" y="1801"/>
              <a:ext cx="488" cy="114"/>
            </a:xfrm>
            <a:prstGeom prst="rect">
              <a:avLst/>
            </a:prstGeom>
            <a:noFill/>
            <a:ln w="3175" cap="rnd">
              <a:solidFill>
                <a:srgbClr val="000000"/>
              </a:solidFill>
              <a:round/>
              <a:headEnd/>
              <a:tailEnd/>
            </a:ln>
          </p:spPr>
          <p:txBody>
            <a:bodyPr/>
            <a:lstStyle/>
            <a:p>
              <a:endParaRPr lang="en-US"/>
            </a:p>
          </p:txBody>
        </p:sp>
        <p:sp>
          <p:nvSpPr>
            <p:cNvPr id="23599" name="Rectangle 47"/>
            <p:cNvSpPr>
              <a:spLocks noChangeArrowheads="1"/>
            </p:cNvSpPr>
            <p:nvPr/>
          </p:nvSpPr>
          <p:spPr bwMode="auto">
            <a:xfrm>
              <a:off x="4883" y="1609"/>
              <a:ext cx="488" cy="113"/>
            </a:xfrm>
            <a:prstGeom prst="rect">
              <a:avLst/>
            </a:prstGeom>
            <a:solidFill>
              <a:srgbClr val="E8EEF7"/>
            </a:solidFill>
            <a:ln w="9525">
              <a:noFill/>
              <a:miter lim="800000"/>
              <a:headEnd/>
              <a:tailEnd/>
            </a:ln>
          </p:spPr>
          <p:txBody>
            <a:bodyPr/>
            <a:lstStyle/>
            <a:p>
              <a:endParaRPr lang="en-US"/>
            </a:p>
          </p:txBody>
        </p:sp>
        <p:sp>
          <p:nvSpPr>
            <p:cNvPr id="23600" name="Rectangle 48"/>
            <p:cNvSpPr>
              <a:spLocks noChangeArrowheads="1"/>
            </p:cNvSpPr>
            <p:nvPr/>
          </p:nvSpPr>
          <p:spPr bwMode="auto">
            <a:xfrm>
              <a:off x="4883" y="1609"/>
              <a:ext cx="488" cy="113"/>
            </a:xfrm>
            <a:prstGeom prst="rect">
              <a:avLst/>
            </a:prstGeom>
            <a:noFill/>
            <a:ln w="3175" cap="rnd">
              <a:solidFill>
                <a:srgbClr val="000000"/>
              </a:solidFill>
              <a:round/>
              <a:headEnd/>
              <a:tailEnd/>
            </a:ln>
          </p:spPr>
          <p:txBody>
            <a:bodyPr/>
            <a:lstStyle/>
            <a:p>
              <a:endParaRPr lang="en-US"/>
            </a:p>
          </p:txBody>
        </p:sp>
        <p:sp>
          <p:nvSpPr>
            <p:cNvPr id="23601" name="Rectangle 49"/>
            <p:cNvSpPr>
              <a:spLocks noChangeArrowheads="1"/>
            </p:cNvSpPr>
            <p:nvPr/>
          </p:nvSpPr>
          <p:spPr bwMode="auto">
            <a:xfrm>
              <a:off x="4305" y="1801"/>
              <a:ext cx="442" cy="114"/>
            </a:xfrm>
            <a:prstGeom prst="rect">
              <a:avLst/>
            </a:prstGeom>
            <a:solidFill>
              <a:srgbClr val="E8EEF7"/>
            </a:solidFill>
            <a:ln w="9525">
              <a:noFill/>
              <a:miter lim="800000"/>
              <a:headEnd/>
              <a:tailEnd/>
            </a:ln>
          </p:spPr>
          <p:txBody>
            <a:bodyPr/>
            <a:lstStyle/>
            <a:p>
              <a:endParaRPr lang="en-US"/>
            </a:p>
          </p:txBody>
        </p:sp>
        <p:sp>
          <p:nvSpPr>
            <p:cNvPr id="23602" name="Rectangle 50"/>
            <p:cNvSpPr>
              <a:spLocks noChangeArrowheads="1"/>
            </p:cNvSpPr>
            <p:nvPr/>
          </p:nvSpPr>
          <p:spPr bwMode="auto">
            <a:xfrm>
              <a:off x="4356" y="1818"/>
              <a:ext cx="250" cy="77"/>
            </a:xfrm>
            <a:prstGeom prst="rect">
              <a:avLst/>
            </a:prstGeom>
            <a:noFill/>
            <a:ln w="9525">
              <a:noFill/>
              <a:miter lim="800000"/>
              <a:headEnd/>
              <a:tailEnd/>
            </a:ln>
          </p:spPr>
          <p:txBody>
            <a:bodyPr wrap="none" lIns="0" tIns="0" rIns="0" bIns="0">
              <a:spAutoFit/>
            </a:bodyPr>
            <a:lstStyle/>
            <a:p>
              <a:r>
                <a:rPr lang="en-US" sz="800">
                  <a:solidFill>
                    <a:srgbClr val="000000"/>
                  </a:solidFill>
                </a:rPr>
                <a:t>maquam</a:t>
              </a:r>
              <a:endParaRPr lang="en-US">
                <a:latin typeface="Tahoma" pitchFamily="34" charset="0"/>
              </a:endParaRPr>
            </a:p>
          </p:txBody>
        </p:sp>
        <p:sp>
          <p:nvSpPr>
            <p:cNvPr id="23603" name="Text Box 51"/>
            <p:cNvSpPr txBox="1">
              <a:spLocks noChangeArrowheads="1"/>
            </p:cNvSpPr>
            <p:nvPr/>
          </p:nvSpPr>
          <p:spPr bwMode="auto">
            <a:xfrm>
              <a:off x="4992" y="1728"/>
              <a:ext cx="195" cy="231"/>
            </a:xfrm>
            <a:prstGeom prst="rect">
              <a:avLst/>
            </a:prstGeom>
            <a:noFill/>
            <a:ln w="9525">
              <a:noFill/>
              <a:miter lim="800000"/>
              <a:headEnd/>
              <a:tailEnd/>
            </a:ln>
            <a:effectLst/>
          </p:spPr>
          <p:txBody>
            <a:bodyPr wrap="none">
              <a:spAutoFit/>
            </a:bodyPr>
            <a:lstStyle/>
            <a:p>
              <a:r>
                <a:rPr lang="en-US">
                  <a:latin typeface="Tahoma" pitchFamily="34" charset="0"/>
                </a:rPr>
                <a:t>3</a:t>
              </a:r>
              <a:endParaRPr lang="en-GB">
                <a:latin typeface="Tahoma" pitchFamily="34" charset="0"/>
              </a:endParaRPr>
            </a:p>
          </p:txBody>
        </p:sp>
        <p:sp>
          <p:nvSpPr>
            <p:cNvPr id="23604" name="Text Box 52"/>
            <p:cNvSpPr txBox="1">
              <a:spLocks noChangeArrowheads="1"/>
            </p:cNvSpPr>
            <p:nvPr/>
          </p:nvSpPr>
          <p:spPr bwMode="auto">
            <a:xfrm>
              <a:off x="4992" y="1545"/>
              <a:ext cx="195" cy="231"/>
            </a:xfrm>
            <a:prstGeom prst="rect">
              <a:avLst/>
            </a:prstGeom>
            <a:noFill/>
            <a:ln w="9525">
              <a:noFill/>
              <a:miter lim="800000"/>
              <a:headEnd/>
              <a:tailEnd/>
            </a:ln>
            <a:effectLst/>
          </p:spPr>
          <p:txBody>
            <a:bodyPr wrap="none">
              <a:spAutoFit/>
            </a:bodyPr>
            <a:lstStyle/>
            <a:p>
              <a:r>
                <a:rPr lang="en-US">
                  <a:latin typeface="Tahoma" pitchFamily="34" charset="0"/>
                </a:rPr>
                <a:t>4</a:t>
              </a:r>
              <a:endParaRPr lang="en-GB">
                <a:latin typeface="Tahoma" pitchFamily="34" charset="0"/>
              </a:endParaRPr>
            </a:p>
          </p:txBody>
        </p:sp>
      </p:grpSp>
      <p:grpSp>
        <p:nvGrpSpPr>
          <p:cNvPr id="5" name="Group 53"/>
          <p:cNvGrpSpPr>
            <a:grpSpLocks/>
          </p:cNvGrpSpPr>
          <p:nvPr/>
        </p:nvGrpSpPr>
        <p:grpSpPr bwMode="auto">
          <a:xfrm>
            <a:off x="57150" y="5181600"/>
            <a:ext cx="3752850" cy="885825"/>
            <a:chOff x="347" y="2008"/>
            <a:chExt cx="2364" cy="558"/>
          </a:xfrm>
        </p:grpSpPr>
        <p:sp>
          <p:nvSpPr>
            <p:cNvPr id="23606" name="Line 54"/>
            <p:cNvSpPr>
              <a:spLocks noChangeShapeType="1"/>
            </p:cNvSpPr>
            <p:nvPr/>
          </p:nvSpPr>
          <p:spPr bwMode="auto">
            <a:xfrm flipH="1">
              <a:off x="2004" y="2138"/>
              <a:ext cx="436" cy="270"/>
            </a:xfrm>
            <a:prstGeom prst="line">
              <a:avLst/>
            </a:prstGeom>
            <a:noFill/>
            <a:ln w="28575">
              <a:solidFill>
                <a:schemeClr val="tx1"/>
              </a:solidFill>
              <a:miter lim="800000"/>
              <a:headEnd/>
              <a:tailEnd type="triangle" w="med" len="med"/>
            </a:ln>
            <a:effectLst/>
          </p:spPr>
          <p:txBody>
            <a:bodyPr wrap="none" anchor="ctr"/>
            <a:lstStyle/>
            <a:p>
              <a:endParaRPr lang="en-US"/>
            </a:p>
          </p:txBody>
        </p:sp>
        <p:sp>
          <p:nvSpPr>
            <p:cNvPr id="23607" name="Oval 55"/>
            <p:cNvSpPr>
              <a:spLocks noChangeArrowheads="1"/>
            </p:cNvSpPr>
            <p:nvPr/>
          </p:nvSpPr>
          <p:spPr bwMode="auto">
            <a:xfrm>
              <a:off x="2436" y="200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r>
                <a:rPr lang="en-US" altLang="ja-JP" sz="2400" b="1">
                  <a:solidFill>
                    <a:srgbClr val="C1051B"/>
                  </a:solidFill>
                  <a:ea typeface="ＭＳ Ｐゴシック" pitchFamily="34" charset="-128"/>
                </a:rPr>
                <a:t>B</a:t>
              </a:r>
              <a:endParaRPr lang="en-US" altLang="ja-JP" sz="2400">
                <a:solidFill>
                  <a:srgbClr val="000000"/>
                </a:solidFill>
                <a:latin typeface="Times New Roman" pitchFamily="18" charset="0"/>
                <a:ea typeface="ＭＳ Ｐゴシック" pitchFamily="34" charset="-128"/>
              </a:endParaRPr>
            </a:p>
          </p:txBody>
        </p:sp>
        <p:sp>
          <p:nvSpPr>
            <p:cNvPr id="23608" name="Text Box 56"/>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cxnSp>
        <p:nvCxnSpPr>
          <p:cNvPr id="23609" name="AutoShape 57"/>
          <p:cNvCxnSpPr>
            <a:cxnSpLocks noChangeShapeType="1"/>
            <a:endCxn id="23574" idx="0"/>
          </p:cNvCxnSpPr>
          <p:nvPr/>
        </p:nvCxnSpPr>
        <p:spPr bwMode="auto">
          <a:xfrm rot="5400000">
            <a:off x="7772400" y="1768475"/>
            <a:ext cx="549275" cy="517525"/>
          </a:xfrm>
          <a:prstGeom prst="curvedConnector3">
            <a:avLst>
              <a:gd name="adj1" fmla="val 50000"/>
            </a:avLst>
          </a:prstGeom>
          <a:noFill/>
          <a:ln w="9525">
            <a:solidFill>
              <a:schemeClr val="tx1"/>
            </a:solidFill>
            <a:round/>
            <a:headEnd/>
            <a:tailEnd type="triangle" w="med" len="med"/>
          </a:ln>
          <a:effectLst/>
        </p:spPr>
      </p:cxnSp>
      <p:sp>
        <p:nvSpPr>
          <p:cNvPr id="23610" name="Rectangle 58"/>
          <p:cNvSpPr>
            <a:spLocks noChangeArrowheads="1"/>
          </p:cNvSpPr>
          <p:nvPr/>
        </p:nvSpPr>
        <p:spPr bwMode="auto">
          <a:xfrm>
            <a:off x="7467600" y="3535363"/>
            <a:ext cx="323850" cy="427037"/>
          </a:xfrm>
          <a:prstGeom prst="rect">
            <a:avLst/>
          </a:prstGeom>
          <a:noFill/>
          <a:ln w="9525">
            <a:noFill/>
            <a:miter lim="800000"/>
            <a:headEnd/>
            <a:tailEnd/>
          </a:ln>
          <a:effectLst/>
        </p:spPr>
        <p:txBody>
          <a:bodyPr wrap="none">
            <a:spAutoFit/>
          </a:bodyPr>
          <a:lstStyle/>
          <a:p>
            <a:r>
              <a:rPr lang="en-US" altLang="ja-JP" sz="2200">
                <a:solidFill>
                  <a:srgbClr val="40458C"/>
                </a:solidFill>
                <a:latin typeface="Times New Roman" pitchFamily="18" charset="0"/>
                <a:ea typeface="ＭＳ Ｐゴシック" pitchFamily="34" charset="-128"/>
              </a:rPr>
              <a:t>y</a:t>
            </a:r>
          </a:p>
        </p:txBody>
      </p:sp>
      <p:sp>
        <p:nvSpPr>
          <p:cNvPr id="23611" name="Rectangle 59"/>
          <p:cNvSpPr>
            <a:spLocks noChangeArrowheads="1"/>
          </p:cNvSpPr>
          <p:nvPr/>
        </p:nvSpPr>
        <p:spPr bwMode="auto">
          <a:xfrm>
            <a:off x="7778750" y="3619500"/>
            <a:ext cx="938213" cy="315913"/>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endParaRPr lang="en-US"/>
          </a:p>
        </p:txBody>
      </p:sp>
      <p:cxnSp>
        <p:nvCxnSpPr>
          <p:cNvPr id="23612" name="AutoShape 60"/>
          <p:cNvCxnSpPr>
            <a:cxnSpLocks noChangeShapeType="1"/>
            <a:endCxn id="23591" idx="0"/>
          </p:cNvCxnSpPr>
          <p:nvPr/>
        </p:nvCxnSpPr>
        <p:spPr bwMode="auto">
          <a:xfrm rot="5400000">
            <a:off x="7561263" y="4037012"/>
            <a:ext cx="895350" cy="441325"/>
          </a:xfrm>
          <a:prstGeom prst="curvedConnector3">
            <a:avLst>
              <a:gd name="adj1" fmla="val 50000"/>
            </a:avLst>
          </a:prstGeom>
          <a:noFill/>
          <a:ln w="9525">
            <a:solidFill>
              <a:schemeClr val="tx1"/>
            </a:solidFill>
            <a:round/>
            <a:headEnd/>
            <a:tailEnd type="triangle" w="med" len="med"/>
          </a:ln>
          <a:effectLst/>
        </p:spPr>
      </p:cxnSp>
      <p:sp>
        <p:nvSpPr>
          <p:cNvPr id="23613" name="AutoShape 61"/>
          <p:cNvSpPr>
            <a:spLocks noChangeArrowheads="1"/>
          </p:cNvSpPr>
          <p:nvPr/>
        </p:nvSpPr>
        <p:spPr bwMode="auto">
          <a:xfrm>
            <a:off x="4953000" y="3505200"/>
            <a:ext cx="2438400" cy="685800"/>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pPr>
            <a:r>
              <a:rPr lang="en-US" altLang="ja-JP" sz="1600" b="1">
                <a:solidFill>
                  <a:srgbClr val="C1051B"/>
                </a:solidFill>
                <a:effectLst>
                  <a:outerShdw blurRad="38100" dist="38100" dir="2700000" algn="tl">
                    <a:srgbClr val="000000"/>
                  </a:outerShdw>
                </a:effectLst>
                <a:ea typeface="ＭＳ Ｐゴシック" pitchFamily="34" charset="-128"/>
              </a:rPr>
              <a:t>B. </a:t>
            </a:r>
            <a:r>
              <a:rPr lang="en-US" altLang="ja-JP" sz="1400">
                <a:solidFill>
                  <a:srgbClr val="000000"/>
                </a:solidFill>
                <a:ea typeface="ＭＳ Ｐゴシック" pitchFamily="34" charset="-128"/>
              </a:rPr>
              <a:t>The constructor declared with parameters is used to create the object</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 Constructor</a:t>
            </a:r>
            <a:endParaRPr lang="en-US" dirty="0"/>
          </a:p>
        </p:txBody>
      </p:sp>
      <p:sp>
        <p:nvSpPr>
          <p:cNvPr id="3" name="Content Placeholder 2"/>
          <p:cNvSpPr>
            <a:spLocks noGrp="1"/>
          </p:cNvSpPr>
          <p:nvPr>
            <p:ph sz="quarter" idx="1"/>
          </p:nvPr>
        </p:nvSpPr>
        <p:spPr/>
        <p:txBody>
          <a:bodyPr/>
          <a:lstStyle/>
          <a:p>
            <a:pPr marL="400050" indent="-400050"/>
            <a:r>
              <a:rPr lang="en-US" dirty="0" smtClean="0"/>
              <a:t>Makes a new </a:t>
            </a:r>
            <a:r>
              <a:rPr lang="en-US" dirty="0" smtClean="0">
                <a:solidFill>
                  <a:srgbClr val="5600AC"/>
                </a:solidFill>
              </a:rPr>
              <a:t>copy</a:t>
            </a:r>
            <a:r>
              <a:rPr lang="en-US" dirty="0" smtClean="0"/>
              <a:t> of an object </a:t>
            </a:r>
          </a:p>
          <a:p>
            <a:pPr marL="400050" indent="-400050"/>
            <a:r>
              <a:rPr lang="en-US" dirty="0" smtClean="0"/>
              <a:t>Used in some object declarations, when an object is used as a parameter to the constructor of a class of the same type:</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228600"/>
            <a:ext cx="7772400" cy="838200"/>
          </a:xfrm>
        </p:spPr>
        <p:txBody>
          <a:bodyPr/>
          <a:lstStyle/>
          <a:p>
            <a:r>
              <a:rPr lang="en-US" sz="4000" dirty="0"/>
              <a:t>Class with </a:t>
            </a:r>
            <a:r>
              <a:rPr lang="en-US" sz="4000" dirty="0" smtClean="0"/>
              <a:t>copy </a:t>
            </a:r>
            <a:r>
              <a:rPr lang="en-US" sz="4000" dirty="0"/>
              <a:t>Constructors</a:t>
            </a:r>
          </a:p>
        </p:txBody>
      </p:sp>
      <p:sp>
        <p:nvSpPr>
          <p:cNvPr id="63" name="Slide Number Placeholder 5"/>
          <p:cNvSpPr>
            <a:spLocks noGrp="1"/>
          </p:cNvSpPr>
          <p:nvPr>
            <p:ph type="sldNum" sz="quarter" idx="12"/>
          </p:nvPr>
        </p:nvSpPr>
        <p:spPr/>
        <p:txBody>
          <a:bodyPr/>
          <a:lstStyle/>
          <a:p>
            <a:fld id="{270F155A-2842-4578-A68E-2207ECD82305}" type="slidenum">
              <a:rPr lang="en-US"/>
              <a:pPr/>
              <a:t>56</a:t>
            </a:fld>
            <a:endParaRPr lang="en-US"/>
          </a:p>
        </p:txBody>
      </p:sp>
      <p:sp>
        <p:nvSpPr>
          <p:cNvPr id="23555" name="Rectangle 3"/>
          <p:cNvSpPr>
            <a:spLocks noChangeArrowheads="1"/>
          </p:cNvSpPr>
          <p:nvPr/>
        </p:nvSpPr>
        <p:spPr bwMode="auto">
          <a:xfrm>
            <a:off x="152400" y="1143000"/>
            <a:ext cx="4267200" cy="33528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endParaRPr lang="en-GB" sz="2800">
              <a:latin typeface="Times New Roman" pitchFamily="18" charset="0"/>
            </a:endParaRPr>
          </a:p>
        </p:txBody>
      </p:sp>
      <p:sp>
        <p:nvSpPr>
          <p:cNvPr id="23556" name="Text Box 4"/>
          <p:cNvSpPr txBox="1">
            <a:spLocks noChangeArrowheads="1"/>
          </p:cNvSpPr>
          <p:nvPr/>
        </p:nvSpPr>
        <p:spPr bwMode="auto">
          <a:xfrm>
            <a:off x="247650" y="1169988"/>
            <a:ext cx="4248150" cy="2782300"/>
          </a:xfrm>
          <a:prstGeom prst="rect">
            <a:avLst/>
          </a:prstGeom>
          <a:noFill/>
          <a:ln w="9525">
            <a:noFill/>
            <a:miter lim="800000"/>
            <a:headEnd/>
            <a:tailEnd/>
          </a:ln>
          <a:effectLst/>
        </p:spPr>
        <p:txBody>
          <a:bodyPr>
            <a:spAutoFit/>
          </a:bodyPr>
          <a:lstStyle/>
          <a:p>
            <a:pPr>
              <a:lnSpc>
                <a:spcPct val="80000"/>
              </a:lnSpc>
            </a:pPr>
            <a:endParaRPr lang="en-US" sz="1600" dirty="0">
              <a:solidFill>
                <a:srgbClr val="0000FF"/>
              </a:solidFill>
              <a:latin typeface="Courier New" pitchFamily="49" charset="0"/>
              <a:ea typeface="ＭＳ Ｐゴシック" pitchFamily="34" charset="-128"/>
            </a:endParaRPr>
          </a:p>
          <a:p>
            <a:pPr>
              <a:lnSpc>
                <a:spcPct val="80000"/>
              </a:lnSpc>
            </a:pPr>
            <a:r>
              <a:rPr lang="en-US" sz="1600" dirty="0">
                <a:solidFill>
                  <a:srgbClr val="0000FF"/>
                </a:solidFill>
                <a:latin typeface="Courier New" pitchFamily="49" charset="0"/>
                <a:ea typeface="ＭＳ Ｐゴシック" pitchFamily="34" charset="-128"/>
              </a:rPr>
              <a:t>public class</a:t>
            </a:r>
            <a:r>
              <a:rPr lang="en-US" sz="1600" dirty="0">
                <a:solidFill>
                  <a:srgbClr val="000000"/>
                </a:solidFill>
                <a:latin typeface="Courier New" pitchFamily="49" charset="0"/>
                <a:ea typeface="ＭＳ Ｐゴシック" pitchFamily="34" charset="-128"/>
              </a:rPr>
              <a:t> </a:t>
            </a:r>
            <a:r>
              <a:rPr lang="en-US" sz="1600" b="1" dirty="0" err="1">
                <a:solidFill>
                  <a:schemeClr val="tx2"/>
                </a:solidFill>
                <a:latin typeface="Courier New" pitchFamily="49" charset="0"/>
                <a:ea typeface="ＭＳ Ｐゴシック" pitchFamily="34" charset="-128"/>
              </a:rPr>
              <a:t>Kasree</a:t>
            </a:r>
            <a:r>
              <a:rPr lang="en-US" sz="1600" dirty="0">
                <a:solidFill>
                  <a:srgbClr val="000000"/>
                </a:solidFill>
                <a:latin typeface="Courier New" pitchFamily="49" charset="0"/>
                <a:ea typeface="ＭＳ Ｐゴシック" pitchFamily="34" charset="-128"/>
              </a:rPr>
              <a:t> </a:t>
            </a:r>
            <a:r>
              <a:rPr lang="en-US" sz="1600" dirty="0">
                <a:solidFill>
                  <a:srgbClr val="FF0000"/>
                </a:solidFill>
                <a:latin typeface="Courier New" pitchFamily="49" charset="0"/>
                <a:ea typeface="ＭＳ Ｐゴシック" pitchFamily="34" charset="-128"/>
              </a:rPr>
              <a:t>{</a:t>
            </a:r>
            <a:endParaRPr lang="en-US" sz="1600" dirty="0">
              <a:solidFill>
                <a:srgbClr val="000000"/>
              </a:solidFill>
              <a:latin typeface="Courier New" pitchFamily="49" charset="0"/>
              <a:ea typeface="ＭＳ Ｐゴシック" pitchFamily="34" charset="-128"/>
            </a:endParaRPr>
          </a:p>
          <a:p>
            <a:pPr>
              <a:lnSpc>
                <a:spcPct val="80000"/>
              </a:lnSpc>
            </a:pPr>
            <a:r>
              <a:rPr lang="en-US" sz="1600" dirty="0">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private</a:t>
            </a:r>
            <a:r>
              <a:rPr lang="en-US" sz="1600" dirty="0">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int</a:t>
            </a:r>
            <a:r>
              <a:rPr lang="en-US" sz="1600" dirty="0">
                <a:solidFill>
                  <a:srgbClr val="000000"/>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bast</a:t>
            </a:r>
            <a:r>
              <a:rPr lang="en-US" sz="1600" dirty="0">
                <a:solidFill>
                  <a:srgbClr val="000000"/>
                </a:solidFill>
                <a:latin typeface="Courier New" pitchFamily="49" charset="0"/>
                <a:ea typeface="ＭＳ Ｐゴシック" pitchFamily="34" charset="-128"/>
              </a:rPr>
              <a:t>;</a:t>
            </a:r>
          </a:p>
          <a:p>
            <a:pPr>
              <a:lnSpc>
                <a:spcPct val="80000"/>
              </a:lnSpc>
            </a:pPr>
            <a:r>
              <a:rPr lang="en-US" sz="1600" dirty="0">
                <a:latin typeface="Courier New" pitchFamily="49" charset="0"/>
                <a:ea typeface="ＭＳ Ｐゴシック" pitchFamily="34" charset="-128"/>
              </a:rPr>
              <a:t>    </a:t>
            </a:r>
            <a:r>
              <a:rPr lang="en-US" sz="1600" dirty="0">
                <a:solidFill>
                  <a:srgbClr val="0000FF"/>
                </a:solidFill>
                <a:latin typeface="Courier New" pitchFamily="49" charset="0"/>
                <a:ea typeface="ＭＳ Ｐゴシック" pitchFamily="34" charset="-128"/>
              </a:rPr>
              <a:t>private</a:t>
            </a:r>
            <a:r>
              <a:rPr lang="en-US" sz="1600" dirty="0">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int</a:t>
            </a:r>
            <a:r>
              <a:rPr lang="en-US" sz="1600" dirty="0">
                <a:solidFill>
                  <a:srgbClr val="000000"/>
                </a:solidFill>
                <a:latin typeface="Courier New" pitchFamily="49" charset="0"/>
                <a:ea typeface="ＭＳ Ｐゴシック" pitchFamily="34" charset="-128"/>
              </a:rPr>
              <a:t> </a:t>
            </a:r>
            <a:r>
              <a:rPr lang="en-US" sz="1600" dirty="0" err="1">
                <a:solidFill>
                  <a:srgbClr val="000000"/>
                </a:solidFill>
                <a:latin typeface="Courier New" pitchFamily="49" charset="0"/>
                <a:ea typeface="ＭＳ Ｐゴシック" pitchFamily="34" charset="-128"/>
              </a:rPr>
              <a:t>maquam</a:t>
            </a:r>
            <a:r>
              <a:rPr lang="en-US" sz="1600" dirty="0">
                <a:solidFill>
                  <a:srgbClr val="000000"/>
                </a:solidFill>
                <a:latin typeface="Courier New" pitchFamily="49" charset="0"/>
                <a:ea typeface="ＭＳ Ｐゴシック" pitchFamily="34" charset="-128"/>
              </a:rPr>
              <a:t>;</a:t>
            </a:r>
          </a:p>
          <a:p>
            <a:pPr>
              <a:lnSpc>
                <a:spcPct val="80000"/>
              </a:lnSpc>
            </a:pPr>
            <a:endParaRPr lang="en-US" sz="1600" dirty="0">
              <a:solidFill>
                <a:srgbClr val="00FF00"/>
              </a:solidFill>
              <a:latin typeface="Courier New" pitchFamily="49" charset="0"/>
              <a:ea typeface="ＭＳ Ｐゴシック" pitchFamily="34" charset="-128"/>
            </a:endParaRPr>
          </a:p>
          <a:p>
            <a:pPr>
              <a:lnSpc>
                <a:spcPct val="80000"/>
              </a:lnSpc>
            </a:pPr>
            <a:r>
              <a:rPr lang="en-US" sz="1600" dirty="0" smtClean="0">
                <a:solidFill>
                  <a:srgbClr val="000000"/>
                </a:solidFill>
                <a:latin typeface="Courier New" pitchFamily="49" charset="0"/>
                <a:ea typeface="ＭＳ Ｐゴシック" pitchFamily="34" charset="-128"/>
              </a:rPr>
              <a:t>    </a:t>
            </a:r>
            <a:r>
              <a:rPr lang="en-US" sz="1600" dirty="0" smtClean="0">
                <a:solidFill>
                  <a:srgbClr val="0000FF"/>
                </a:solidFill>
                <a:latin typeface="Courier New" pitchFamily="49" charset="0"/>
                <a:ea typeface="ＭＳ Ｐゴシック" pitchFamily="34" charset="-128"/>
              </a:rPr>
              <a:t>public </a:t>
            </a:r>
            <a:r>
              <a:rPr lang="en-US" sz="1600" b="1" dirty="0" err="1" smtClean="0">
                <a:solidFill>
                  <a:schemeClr val="tx2"/>
                </a:solidFill>
                <a:latin typeface="Courier New" pitchFamily="49" charset="0"/>
                <a:ea typeface="ＭＳ Ｐゴシック" pitchFamily="34" charset="-128"/>
              </a:rPr>
              <a:t>Kasree</a:t>
            </a:r>
            <a:r>
              <a:rPr lang="en-US" sz="1600" dirty="0" smtClean="0">
                <a:solidFill>
                  <a:srgbClr val="FF0000"/>
                </a:solidFill>
                <a:latin typeface="Courier New" pitchFamily="49" charset="0"/>
                <a:ea typeface="ＭＳ Ｐゴシック" pitchFamily="34" charset="-128"/>
              </a:rPr>
              <a:t>() {</a:t>
            </a:r>
          </a:p>
          <a:p>
            <a:pPr>
              <a:lnSpc>
                <a:spcPct val="80000"/>
              </a:lnSpc>
            </a:pPr>
            <a:r>
              <a:rPr lang="en-US" sz="1600" b="1" dirty="0" smtClean="0">
                <a:solidFill>
                  <a:schemeClr val="tx2"/>
                </a:solidFill>
                <a:latin typeface="Courier New" pitchFamily="49" charset="0"/>
                <a:ea typeface="ＭＳ Ｐゴシック" pitchFamily="34" charset="-128"/>
              </a:rPr>
              <a:t>	</a:t>
            </a:r>
            <a:r>
              <a:rPr lang="en-US" sz="1600" dirty="0" err="1" smtClean="0">
                <a:solidFill>
                  <a:srgbClr val="000000"/>
                </a:solidFill>
                <a:latin typeface="Courier New" pitchFamily="49" charset="0"/>
                <a:ea typeface="ＭＳ Ｐゴシック" pitchFamily="34" charset="-128"/>
              </a:rPr>
              <a:t>bast</a:t>
            </a:r>
            <a:r>
              <a:rPr lang="en-US" sz="1600" dirty="0" smtClean="0">
                <a:solidFill>
                  <a:srgbClr val="000000"/>
                </a:solidFill>
                <a:latin typeface="Courier New" pitchFamily="49" charset="0"/>
                <a:ea typeface="ＭＳ Ｐゴシック" pitchFamily="34" charset="-128"/>
              </a:rPr>
              <a:t> = 0; </a:t>
            </a:r>
            <a:r>
              <a:rPr lang="en-US" sz="1600" dirty="0" err="1" smtClean="0">
                <a:solidFill>
                  <a:srgbClr val="000000"/>
                </a:solidFill>
                <a:latin typeface="Courier New" pitchFamily="49" charset="0"/>
                <a:ea typeface="ＭＳ Ｐゴシック" pitchFamily="34" charset="-128"/>
              </a:rPr>
              <a:t>maquam</a:t>
            </a:r>
            <a:r>
              <a:rPr lang="en-US" sz="1600" dirty="0" smtClean="0">
                <a:solidFill>
                  <a:srgbClr val="000000"/>
                </a:solidFill>
                <a:latin typeface="Courier New" pitchFamily="49" charset="0"/>
                <a:ea typeface="ＭＳ Ｐゴシック" pitchFamily="34" charset="-128"/>
              </a:rPr>
              <a:t> =1;</a:t>
            </a:r>
          </a:p>
          <a:p>
            <a:pPr>
              <a:lnSpc>
                <a:spcPct val="80000"/>
              </a:lnSpc>
            </a:pPr>
            <a:r>
              <a:rPr lang="en-US" sz="1600" dirty="0" smtClean="0">
                <a:solidFill>
                  <a:srgbClr val="000000"/>
                </a:solidFill>
                <a:latin typeface="Courier New" pitchFamily="49" charset="0"/>
                <a:ea typeface="ＭＳ Ｐゴシック" pitchFamily="34" charset="-128"/>
              </a:rPr>
              <a:t>    </a:t>
            </a:r>
            <a:r>
              <a:rPr lang="en-US" sz="1600" dirty="0" smtClean="0">
                <a:solidFill>
                  <a:srgbClr val="FF0000"/>
                </a:solidFill>
                <a:latin typeface="Courier New" pitchFamily="49" charset="0"/>
                <a:ea typeface="ＭＳ Ｐゴシック" pitchFamily="34" charset="-128"/>
              </a:rPr>
              <a:t>}</a:t>
            </a:r>
          </a:p>
          <a:p>
            <a:r>
              <a:rPr lang="en-US" dirty="0" smtClean="0">
                <a:solidFill>
                  <a:srgbClr val="0000FF"/>
                </a:solidFill>
                <a:latin typeface="Tahoma" pitchFamily="34" charset="0"/>
              </a:rPr>
              <a:t>       </a:t>
            </a:r>
            <a:r>
              <a:rPr lang="en-US" sz="1600" dirty="0" smtClean="0">
                <a:solidFill>
                  <a:srgbClr val="0000FF"/>
                </a:solidFill>
                <a:latin typeface="Courier New" pitchFamily="49" charset="0"/>
                <a:ea typeface="ＭＳ Ｐゴシック" pitchFamily="34" charset="-128"/>
              </a:rPr>
              <a:t>public </a:t>
            </a:r>
            <a:r>
              <a:rPr lang="en-US" sz="1600" b="1" dirty="0" err="1" smtClean="0">
                <a:solidFill>
                  <a:schemeClr val="tx2"/>
                </a:solidFill>
                <a:latin typeface="Courier New" pitchFamily="49" charset="0"/>
                <a:ea typeface="ＭＳ Ｐゴシック" pitchFamily="34" charset="-128"/>
              </a:rPr>
              <a:t>Kasree</a:t>
            </a:r>
            <a:r>
              <a:rPr lang="en-US" sz="1600" dirty="0" smtClean="0">
                <a:solidFill>
                  <a:srgbClr val="FF0000"/>
                </a:solidFill>
                <a:latin typeface="Courier New" pitchFamily="49" charset="0"/>
                <a:ea typeface="ＭＳ Ｐゴシック" pitchFamily="34" charset="-128"/>
              </a:rPr>
              <a:t>(</a:t>
            </a:r>
            <a:r>
              <a:rPr lang="en-US" sz="1600" b="1" dirty="0" err="1" smtClean="0">
                <a:solidFill>
                  <a:schemeClr val="tx2"/>
                </a:solidFill>
                <a:latin typeface="Courier New" pitchFamily="49" charset="0"/>
                <a:ea typeface="ＭＳ Ｐゴシック" pitchFamily="34" charset="-128"/>
              </a:rPr>
              <a:t>Kasree</a:t>
            </a:r>
            <a:r>
              <a:rPr lang="en-US" sz="1600" b="1" dirty="0" smtClean="0">
                <a:solidFill>
                  <a:schemeClr val="tx2"/>
                </a:solidFill>
                <a:latin typeface="Courier New" pitchFamily="49" charset="0"/>
                <a:ea typeface="ＭＳ Ｐゴシック" pitchFamily="34" charset="-128"/>
              </a:rPr>
              <a:t> k</a:t>
            </a:r>
            <a:r>
              <a:rPr lang="en-US" sz="1600" dirty="0" smtClean="0">
                <a:solidFill>
                  <a:srgbClr val="FF0000"/>
                </a:solidFill>
                <a:latin typeface="Courier New" pitchFamily="49" charset="0"/>
                <a:ea typeface="ＭＳ Ｐゴシック" pitchFamily="34" charset="-128"/>
              </a:rPr>
              <a:t>) {</a:t>
            </a:r>
          </a:p>
          <a:p>
            <a:pPr>
              <a:lnSpc>
                <a:spcPct val="80000"/>
              </a:lnSpc>
            </a:pPr>
            <a:r>
              <a:rPr lang="en-US" sz="1600" b="1" dirty="0" smtClean="0">
                <a:solidFill>
                  <a:schemeClr val="tx2"/>
                </a:solidFill>
                <a:latin typeface="Courier New" pitchFamily="49" charset="0"/>
                <a:ea typeface="ＭＳ Ｐゴシック" pitchFamily="34" charset="-128"/>
              </a:rPr>
              <a:t>	</a:t>
            </a:r>
            <a:r>
              <a:rPr lang="en-US" sz="1600" dirty="0" err="1" smtClean="0">
                <a:solidFill>
                  <a:srgbClr val="000000"/>
                </a:solidFill>
                <a:latin typeface="Courier New" pitchFamily="49" charset="0"/>
                <a:ea typeface="ＭＳ Ｐゴシック" pitchFamily="34" charset="-128"/>
              </a:rPr>
              <a:t>bast</a:t>
            </a:r>
            <a:r>
              <a:rPr lang="en-US" sz="1600" dirty="0" smtClean="0">
                <a:solidFill>
                  <a:srgbClr val="000000"/>
                </a:solidFill>
                <a:latin typeface="Courier New" pitchFamily="49" charset="0"/>
                <a:ea typeface="ＭＳ Ｐゴシック" pitchFamily="34" charset="-128"/>
              </a:rPr>
              <a:t> = </a:t>
            </a:r>
            <a:r>
              <a:rPr lang="en-US" sz="1600" dirty="0" err="1" smtClean="0">
                <a:solidFill>
                  <a:srgbClr val="000000"/>
                </a:solidFill>
                <a:latin typeface="Courier New" pitchFamily="49" charset="0"/>
                <a:ea typeface="ＭＳ Ｐゴシック" pitchFamily="34" charset="-128"/>
              </a:rPr>
              <a:t>k.bast</a:t>
            </a:r>
            <a:r>
              <a:rPr lang="en-US" sz="1600" dirty="0" smtClean="0">
                <a:solidFill>
                  <a:srgbClr val="000000"/>
                </a:solidFill>
                <a:latin typeface="Courier New" pitchFamily="49" charset="0"/>
                <a:ea typeface="ＭＳ Ｐゴシック" pitchFamily="34" charset="-128"/>
              </a:rPr>
              <a:t>; </a:t>
            </a:r>
          </a:p>
          <a:p>
            <a:pPr>
              <a:lnSpc>
                <a:spcPct val="80000"/>
              </a:lnSpc>
            </a:pPr>
            <a:r>
              <a:rPr lang="en-US" sz="1600" dirty="0" smtClean="0">
                <a:solidFill>
                  <a:srgbClr val="000000"/>
                </a:solidFill>
                <a:latin typeface="Courier New" pitchFamily="49" charset="0"/>
                <a:ea typeface="ＭＳ Ｐゴシック" pitchFamily="34" charset="-128"/>
              </a:rPr>
              <a:t>	</a:t>
            </a:r>
            <a:r>
              <a:rPr lang="en-US" sz="1600" dirty="0" err="1" smtClean="0">
                <a:solidFill>
                  <a:srgbClr val="000000"/>
                </a:solidFill>
                <a:latin typeface="Courier New" pitchFamily="49" charset="0"/>
                <a:ea typeface="ＭＳ Ｐゴシック" pitchFamily="34" charset="-128"/>
              </a:rPr>
              <a:t>maquam</a:t>
            </a:r>
            <a:r>
              <a:rPr lang="en-US" sz="1600" dirty="0" smtClean="0">
                <a:solidFill>
                  <a:srgbClr val="000000"/>
                </a:solidFill>
                <a:latin typeface="Courier New" pitchFamily="49" charset="0"/>
                <a:ea typeface="ＭＳ Ｐゴシック" pitchFamily="34" charset="-128"/>
              </a:rPr>
              <a:t> =k. </a:t>
            </a:r>
            <a:r>
              <a:rPr lang="en-US" sz="1600" dirty="0" err="1" smtClean="0">
                <a:solidFill>
                  <a:srgbClr val="000000"/>
                </a:solidFill>
                <a:latin typeface="Courier New" pitchFamily="49" charset="0"/>
                <a:ea typeface="ＭＳ Ｐゴシック" pitchFamily="34" charset="-128"/>
              </a:rPr>
              <a:t>maquam</a:t>
            </a:r>
            <a:r>
              <a:rPr lang="en-US" sz="1600" dirty="0" smtClean="0">
                <a:solidFill>
                  <a:srgbClr val="000000"/>
                </a:solidFill>
                <a:latin typeface="Courier New" pitchFamily="49" charset="0"/>
                <a:ea typeface="ＭＳ Ｐゴシック" pitchFamily="34" charset="-128"/>
              </a:rPr>
              <a:t>;</a:t>
            </a:r>
          </a:p>
          <a:p>
            <a:pPr>
              <a:lnSpc>
                <a:spcPct val="80000"/>
              </a:lnSpc>
            </a:pPr>
            <a:r>
              <a:rPr lang="en-US" sz="1600" dirty="0" smtClean="0">
                <a:solidFill>
                  <a:srgbClr val="000000"/>
                </a:solidFill>
                <a:latin typeface="Courier New" pitchFamily="49" charset="0"/>
                <a:ea typeface="ＭＳ Ｐゴシック" pitchFamily="34" charset="-128"/>
              </a:rPr>
              <a:t>    </a:t>
            </a:r>
            <a:r>
              <a:rPr lang="en-US" sz="1600" dirty="0" smtClean="0">
                <a:solidFill>
                  <a:srgbClr val="FF0000"/>
                </a:solidFill>
                <a:latin typeface="Courier New" pitchFamily="49" charset="0"/>
                <a:ea typeface="ＭＳ Ｐゴシック" pitchFamily="34" charset="-128"/>
              </a:rPr>
              <a:t>}</a:t>
            </a:r>
          </a:p>
          <a:p>
            <a:r>
              <a:rPr lang="en-US" sz="1600" dirty="0" smtClean="0">
                <a:solidFill>
                  <a:srgbClr val="FF0000"/>
                </a:solidFill>
                <a:latin typeface="Courier New" pitchFamily="49" charset="0"/>
                <a:ea typeface="ＭＳ Ｐゴシック" pitchFamily="34" charset="-128"/>
              </a:rPr>
              <a:t>}</a:t>
            </a:r>
            <a:endParaRPr lang="en-US" sz="1600" dirty="0">
              <a:solidFill>
                <a:srgbClr val="FF0000"/>
              </a:solidFill>
              <a:latin typeface="Courier New" pitchFamily="49" charset="0"/>
              <a:ea typeface="ＭＳ Ｐゴシック" pitchFamily="34" charset="-128"/>
            </a:endParaRPr>
          </a:p>
        </p:txBody>
      </p:sp>
      <p:sp>
        <p:nvSpPr>
          <p:cNvPr id="23557" name="Rectangle 5"/>
          <p:cNvSpPr>
            <a:spLocks noChangeArrowheads="1"/>
          </p:cNvSpPr>
          <p:nvPr/>
        </p:nvSpPr>
        <p:spPr bwMode="auto">
          <a:xfrm>
            <a:off x="419100" y="4648200"/>
            <a:ext cx="3314700" cy="1371600"/>
          </a:xfrm>
          <a:prstGeom prst="rect">
            <a:avLst/>
          </a:prstGeom>
          <a:solidFill>
            <a:srgbClr val="EFFBFF"/>
          </a:solidFill>
          <a:ln w="9525">
            <a:solidFill>
              <a:srgbClr val="EAF0FE"/>
            </a:solidFill>
            <a:miter lim="800000"/>
            <a:headEnd/>
            <a:tailEnd/>
          </a:ln>
          <a:effectLst>
            <a:outerShdw dist="117088" dir="2963922" algn="ctr" rotWithShape="0">
              <a:schemeClr val="tx1"/>
            </a:outerShdw>
          </a:effectLst>
        </p:spPr>
        <p:txBody>
          <a:bodyPr wrap="none" anchor="ctr"/>
          <a:lstStyle/>
          <a:p>
            <a:pPr algn="ctr"/>
            <a:endParaRPr lang="ja-JP" altLang="en-US" sz="2400">
              <a:solidFill>
                <a:srgbClr val="DDDDDD"/>
              </a:solidFill>
              <a:latin typeface="Times New Roman" pitchFamily="18" charset="0"/>
              <a:ea typeface="ＭＳ Ｐゴシック" pitchFamily="34" charset="-128"/>
            </a:endParaRPr>
          </a:p>
        </p:txBody>
      </p:sp>
      <p:sp>
        <p:nvSpPr>
          <p:cNvPr id="23558" name="Text Box 6"/>
          <p:cNvSpPr txBox="1">
            <a:spLocks noChangeArrowheads="1"/>
          </p:cNvSpPr>
          <p:nvPr/>
        </p:nvSpPr>
        <p:spPr bwMode="auto">
          <a:xfrm>
            <a:off x="533400" y="4903788"/>
            <a:ext cx="2653290" cy="1200329"/>
          </a:xfrm>
          <a:prstGeom prst="rect">
            <a:avLst/>
          </a:prstGeom>
          <a:noFill/>
          <a:ln w="9525">
            <a:noFill/>
            <a:miter lim="800000"/>
            <a:headEnd/>
            <a:tailEnd/>
          </a:ln>
          <a:effectLst/>
        </p:spPr>
        <p:txBody>
          <a:bodyPr wrap="none">
            <a:spAutoFit/>
          </a:bodyPr>
          <a:lstStyle/>
          <a:p>
            <a:pPr>
              <a:lnSpc>
                <a:spcPct val="150000"/>
              </a:lnSpc>
            </a:pPr>
            <a:endParaRPr lang="en-US" altLang="ja-JP" sz="1600" dirty="0">
              <a:effectLst>
                <a:outerShdw blurRad="38100" dist="38100" dir="2700000" algn="tl">
                  <a:srgbClr val="C0C0C0"/>
                </a:outerShdw>
              </a:effectLst>
              <a:latin typeface="Courier New" pitchFamily="49" charset="0"/>
              <a:ea typeface="ＭＳ Ｐゴシック" pitchFamily="34" charset="-128"/>
            </a:endParaRPr>
          </a:p>
          <a:p>
            <a:pPr>
              <a:lnSpc>
                <a:spcPct val="150000"/>
              </a:lnSpc>
            </a:pPr>
            <a:r>
              <a:rPr lang="en-US" altLang="ja-JP" sz="1600" dirty="0">
                <a:effectLst>
                  <a:outerShdw blurRad="38100" dist="38100" dir="2700000" algn="tl">
                    <a:srgbClr val="C0C0C0"/>
                  </a:outerShdw>
                </a:effectLst>
                <a:latin typeface="Courier New" pitchFamily="49" charset="0"/>
                <a:ea typeface="ＭＳ Ｐゴシック" pitchFamily="34" charset="-128"/>
              </a:rPr>
              <a:t>x   =  new </a:t>
            </a:r>
            <a:r>
              <a:rPr lang="en-US" altLang="ja-JP" sz="1600" dirty="0" err="1">
                <a:effectLst>
                  <a:outerShdw blurRad="38100" dist="38100" dir="2700000" algn="tl">
                    <a:srgbClr val="C0C0C0"/>
                  </a:outerShdw>
                </a:effectLst>
                <a:latin typeface="Courier New" pitchFamily="49" charset="0"/>
                <a:ea typeface="ＭＳ Ｐゴシック" pitchFamily="34" charset="-128"/>
              </a:rPr>
              <a:t>Kasree</a:t>
            </a:r>
            <a:r>
              <a:rPr lang="en-US" altLang="ja-JP" sz="1600" dirty="0">
                <a:effectLst>
                  <a:outerShdw blurRad="38100" dist="38100" dir="2700000" algn="tl">
                    <a:srgbClr val="C0C0C0"/>
                  </a:outerShdw>
                </a:effectLst>
                <a:latin typeface="Courier New" pitchFamily="49" charset="0"/>
                <a:ea typeface="ＭＳ Ｐゴシック" pitchFamily="34" charset="-128"/>
              </a:rPr>
              <a:t>()</a:t>
            </a:r>
          </a:p>
          <a:p>
            <a:pPr>
              <a:lnSpc>
                <a:spcPct val="150000"/>
              </a:lnSpc>
            </a:pPr>
            <a:r>
              <a:rPr lang="en-US" altLang="ja-JP" sz="1600" dirty="0">
                <a:effectLst>
                  <a:outerShdw blurRad="38100" dist="38100" dir="2700000" algn="tl">
                    <a:srgbClr val="C0C0C0"/>
                  </a:outerShdw>
                </a:effectLst>
                <a:latin typeface="Courier New" pitchFamily="49" charset="0"/>
                <a:ea typeface="ＭＳ Ｐゴシック" pitchFamily="34" charset="-128"/>
              </a:rPr>
              <a:t>y   = new </a:t>
            </a:r>
            <a:r>
              <a:rPr lang="en-US" altLang="ja-JP" sz="1600" dirty="0" err="1" smtClean="0">
                <a:effectLst>
                  <a:outerShdw blurRad="38100" dist="38100" dir="2700000" algn="tl">
                    <a:srgbClr val="C0C0C0"/>
                  </a:outerShdw>
                </a:effectLst>
                <a:latin typeface="Courier New" pitchFamily="49" charset="0"/>
                <a:ea typeface="ＭＳ Ｐゴシック" pitchFamily="34" charset="-128"/>
              </a:rPr>
              <a:t>Kasree</a:t>
            </a:r>
            <a:r>
              <a:rPr lang="en-US" altLang="ja-JP" sz="1600" dirty="0" smtClean="0">
                <a:effectLst>
                  <a:outerShdw blurRad="38100" dist="38100" dir="2700000" algn="tl">
                    <a:srgbClr val="C0C0C0"/>
                  </a:outerShdw>
                </a:effectLst>
                <a:latin typeface="Courier New" pitchFamily="49" charset="0"/>
                <a:ea typeface="ＭＳ Ｐゴシック" pitchFamily="34" charset="-128"/>
              </a:rPr>
              <a:t>(x);</a:t>
            </a:r>
            <a:endParaRPr lang="en-US" altLang="ja-JP" sz="1600" dirty="0">
              <a:effectLst>
                <a:outerShdw blurRad="38100" dist="38100" dir="2700000" algn="tl">
                  <a:srgbClr val="C0C0C0"/>
                </a:outerShdw>
              </a:effectLst>
              <a:latin typeface="Courier New" pitchFamily="49" charset="0"/>
              <a:ea typeface="ＭＳ Ｐゴシック" pitchFamily="34" charset="-128"/>
            </a:endParaRPr>
          </a:p>
        </p:txBody>
      </p:sp>
      <p:sp>
        <p:nvSpPr>
          <p:cNvPr id="23559" name="Text Box 7"/>
          <p:cNvSpPr txBox="1">
            <a:spLocks noChangeArrowheads="1"/>
          </p:cNvSpPr>
          <p:nvPr/>
        </p:nvSpPr>
        <p:spPr bwMode="auto">
          <a:xfrm>
            <a:off x="1889125" y="6019800"/>
            <a:ext cx="949325" cy="457200"/>
          </a:xfrm>
          <a:prstGeom prst="rect">
            <a:avLst/>
          </a:prstGeom>
          <a:noFill/>
          <a:ln w="9525">
            <a:noFill/>
            <a:miter lim="800000"/>
            <a:headEnd/>
            <a:tailEnd/>
          </a:ln>
          <a:effectLst/>
        </p:spPr>
        <p:txBody>
          <a:bodyPr wrap="none">
            <a:spAutoFit/>
          </a:bodyPr>
          <a:lstStyle/>
          <a:p>
            <a:r>
              <a:rPr lang="en-US" altLang="ja-JP" sz="2400" b="1">
                <a:solidFill>
                  <a:srgbClr val="15151D"/>
                </a:solidFill>
                <a:latin typeface="Tahoma" pitchFamily="34" charset="0"/>
                <a:ea typeface="ＭＳ Ｐゴシック" pitchFamily="34" charset="-128"/>
              </a:rPr>
              <a:t>Code</a:t>
            </a:r>
            <a:endParaRPr lang="en-US" altLang="ja-JP" sz="2400">
              <a:solidFill>
                <a:srgbClr val="15151D"/>
              </a:solidFill>
              <a:latin typeface="Times New Roman" pitchFamily="18" charset="0"/>
              <a:ea typeface="ＭＳ Ｐゴシック" pitchFamily="34" charset="-128"/>
            </a:endParaRPr>
          </a:p>
        </p:txBody>
      </p:sp>
      <p:sp>
        <p:nvSpPr>
          <p:cNvPr id="23560" name="Text Box 8"/>
          <p:cNvSpPr txBox="1">
            <a:spLocks noChangeArrowheads="1"/>
          </p:cNvSpPr>
          <p:nvPr/>
        </p:nvSpPr>
        <p:spPr bwMode="auto">
          <a:xfrm>
            <a:off x="552450" y="4751388"/>
            <a:ext cx="1773238" cy="458787"/>
          </a:xfrm>
          <a:prstGeom prst="rect">
            <a:avLst/>
          </a:prstGeom>
          <a:solidFill>
            <a:srgbClr val="CC99FF"/>
          </a:solidFill>
          <a:ln w="9525">
            <a:noFill/>
            <a:miter lim="800000"/>
            <a:headEnd/>
            <a:tailEnd/>
          </a:ln>
          <a:effectLst/>
        </p:spPr>
        <p:txBody>
          <a:bodyPr wrap="none">
            <a:spAutoFit/>
          </a:bodyPr>
          <a:lstStyle/>
          <a:p>
            <a:pPr>
              <a:lnSpc>
                <a:spcPct val="150000"/>
              </a:lnSpc>
            </a:pPr>
            <a:r>
              <a:rPr lang="en-US" altLang="ja-JP" sz="1600">
                <a:effectLst>
                  <a:outerShdw blurRad="38100" dist="38100" dir="2700000" algn="tl">
                    <a:srgbClr val="FFFFFF"/>
                  </a:outerShdw>
                </a:effectLst>
                <a:latin typeface="Courier New" pitchFamily="49" charset="0"/>
                <a:ea typeface="ＭＳ Ｐゴシック" pitchFamily="34" charset="-128"/>
              </a:rPr>
              <a:t>Kasree x , y;</a:t>
            </a:r>
          </a:p>
        </p:txBody>
      </p:sp>
      <p:grpSp>
        <p:nvGrpSpPr>
          <p:cNvPr id="2" name="Group 9"/>
          <p:cNvGrpSpPr>
            <a:grpSpLocks/>
          </p:cNvGrpSpPr>
          <p:nvPr/>
        </p:nvGrpSpPr>
        <p:grpSpPr bwMode="auto">
          <a:xfrm>
            <a:off x="-309563" y="4748213"/>
            <a:ext cx="3752851" cy="885825"/>
            <a:chOff x="347" y="2008"/>
            <a:chExt cx="2364" cy="558"/>
          </a:xfrm>
        </p:grpSpPr>
        <p:sp>
          <p:nvSpPr>
            <p:cNvPr id="23562" name="Line 10"/>
            <p:cNvSpPr>
              <a:spLocks noChangeShapeType="1"/>
            </p:cNvSpPr>
            <p:nvPr/>
          </p:nvSpPr>
          <p:spPr bwMode="auto">
            <a:xfrm flipH="1">
              <a:off x="2004" y="2138"/>
              <a:ext cx="436" cy="270"/>
            </a:xfrm>
            <a:prstGeom prst="line">
              <a:avLst/>
            </a:prstGeom>
            <a:noFill/>
            <a:ln w="28575">
              <a:solidFill>
                <a:schemeClr val="tx1"/>
              </a:solidFill>
              <a:miter lim="800000"/>
              <a:headEnd/>
              <a:tailEnd type="triangle" w="med" len="med"/>
            </a:ln>
            <a:effectLst/>
          </p:spPr>
          <p:txBody>
            <a:bodyPr wrap="none" anchor="ctr"/>
            <a:lstStyle/>
            <a:p>
              <a:endParaRPr lang="en-US"/>
            </a:p>
          </p:txBody>
        </p:sp>
        <p:sp>
          <p:nvSpPr>
            <p:cNvPr id="23563" name="Oval 11"/>
            <p:cNvSpPr>
              <a:spLocks noChangeArrowheads="1"/>
            </p:cNvSpPr>
            <p:nvPr/>
          </p:nvSpPr>
          <p:spPr bwMode="auto">
            <a:xfrm>
              <a:off x="2436" y="200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r>
                <a:rPr lang="en-US" altLang="ja-JP" sz="2400" b="1">
                  <a:solidFill>
                    <a:srgbClr val="C1051B"/>
                  </a:solidFill>
                  <a:ea typeface="ＭＳ Ｐゴシック" pitchFamily="34" charset="-128"/>
                </a:rPr>
                <a:t>A</a:t>
              </a:r>
              <a:endParaRPr lang="en-US" altLang="ja-JP" sz="2400">
                <a:solidFill>
                  <a:srgbClr val="000000"/>
                </a:solidFill>
                <a:latin typeface="Times New Roman" pitchFamily="18" charset="0"/>
                <a:ea typeface="ＭＳ Ｐゴシック" pitchFamily="34" charset="-128"/>
              </a:endParaRPr>
            </a:p>
          </p:txBody>
        </p:sp>
        <p:sp>
          <p:nvSpPr>
            <p:cNvPr id="23564" name="Text Box 12"/>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23565" name="Text Box 13"/>
          <p:cNvSpPr txBox="1">
            <a:spLocks noChangeArrowheads="1"/>
          </p:cNvSpPr>
          <p:nvPr/>
        </p:nvSpPr>
        <p:spPr bwMode="auto">
          <a:xfrm>
            <a:off x="5676900" y="5791200"/>
            <a:ext cx="2717800" cy="457200"/>
          </a:xfrm>
          <a:prstGeom prst="rect">
            <a:avLst/>
          </a:prstGeom>
          <a:noFill/>
          <a:ln w="9525">
            <a:noFill/>
            <a:miter lim="800000"/>
            <a:headEnd/>
            <a:tailEnd/>
          </a:ln>
          <a:effectLst/>
        </p:spPr>
        <p:txBody>
          <a:bodyPr wrap="none">
            <a:spAutoFit/>
          </a:bodyPr>
          <a:lstStyle/>
          <a:p>
            <a:r>
              <a:rPr lang="en-US" altLang="ja-JP" sz="2400" b="1">
                <a:solidFill>
                  <a:srgbClr val="15151D"/>
                </a:solidFill>
                <a:latin typeface="Tahoma" pitchFamily="34" charset="0"/>
                <a:ea typeface="ＭＳ Ｐゴシック" pitchFamily="34" charset="-128"/>
              </a:rPr>
              <a:t>State of Memory</a:t>
            </a:r>
            <a:endParaRPr lang="en-US" altLang="ja-JP" sz="2400">
              <a:latin typeface="Times New Roman" pitchFamily="18" charset="0"/>
              <a:ea typeface="ＭＳ Ｐゴシック" pitchFamily="34" charset="-128"/>
            </a:endParaRPr>
          </a:p>
        </p:txBody>
      </p:sp>
      <p:sp>
        <p:nvSpPr>
          <p:cNvPr id="23566" name="Rectangle 14"/>
          <p:cNvSpPr>
            <a:spLocks noChangeArrowheads="1"/>
          </p:cNvSpPr>
          <p:nvPr/>
        </p:nvSpPr>
        <p:spPr bwMode="auto">
          <a:xfrm>
            <a:off x="4724400" y="1216025"/>
            <a:ext cx="4232275" cy="4422775"/>
          </a:xfrm>
          <a:prstGeom prst="rect">
            <a:avLst/>
          </a:prstGeom>
          <a:noFill/>
          <a:ln w="9525">
            <a:solidFill>
              <a:srgbClr val="DDDDDD"/>
            </a:solidFill>
            <a:miter lim="800000"/>
            <a:headEnd/>
            <a:tailEnd/>
          </a:ln>
          <a:effectLst>
            <a:outerShdw dist="117088" dir="2963922" algn="ctr" rotWithShape="0">
              <a:schemeClr val="tx1"/>
            </a:outerShdw>
          </a:effectLst>
        </p:spPr>
        <p:txBody>
          <a:bodyPr wrap="none" anchor="ctr"/>
          <a:lstStyle/>
          <a:p>
            <a:pPr algn="ctr"/>
            <a:endParaRPr lang="ja-JP" altLang="en-US" sz="2400">
              <a:solidFill>
                <a:srgbClr val="DDDDDD"/>
              </a:solidFill>
              <a:latin typeface="Times New Roman" pitchFamily="18" charset="0"/>
              <a:ea typeface="ＭＳ Ｐゴシック" pitchFamily="34" charset="-128"/>
            </a:endParaRPr>
          </a:p>
        </p:txBody>
      </p:sp>
      <p:sp>
        <p:nvSpPr>
          <p:cNvPr id="23567" name="Rectangle 15"/>
          <p:cNvSpPr>
            <a:spLocks noChangeArrowheads="1"/>
          </p:cNvSpPr>
          <p:nvPr/>
        </p:nvSpPr>
        <p:spPr bwMode="auto">
          <a:xfrm>
            <a:off x="7437438" y="1547813"/>
            <a:ext cx="323850" cy="427037"/>
          </a:xfrm>
          <a:prstGeom prst="rect">
            <a:avLst/>
          </a:prstGeom>
          <a:noFill/>
          <a:ln w="9525">
            <a:noFill/>
            <a:miter lim="800000"/>
            <a:headEnd/>
            <a:tailEnd/>
          </a:ln>
          <a:effectLst/>
        </p:spPr>
        <p:txBody>
          <a:bodyPr wrap="none">
            <a:spAutoFit/>
          </a:bodyPr>
          <a:lstStyle/>
          <a:p>
            <a:r>
              <a:rPr lang="en-US" altLang="ja-JP" sz="2200" dirty="0">
                <a:solidFill>
                  <a:srgbClr val="40458C"/>
                </a:solidFill>
                <a:latin typeface="Times New Roman" pitchFamily="18" charset="0"/>
                <a:ea typeface="ＭＳ Ｐゴシック" pitchFamily="34" charset="-128"/>
              </a:rPr>
              <a:t>x</a:t>
            </a:r>
          </a:p>
        </p:txBody>
      </p:sp>
      <p:sp>
        <p:nvSpPr>
          <p:cNvPr id="23568" name="Rectangle 16"/>
          <p:cNvSpPr>
            <a:spLocks noChangeArrowheads="1"/>
          </p:cNvSpPr>
          <p:nvPr/>
        </p:nvSpPr>
        <p:spPr bwMode="auto">
          <a:xfrm>
            <a:off x="7748588" y="1631950"/>
            <a:ext cx="938212" cy="315913"/>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endParaRPr lang="en-US"/>
          </a:p>
        </p:txBody>
      </p:sp>
      <p:sp>
        <p:nvSpPr>
          <p:cNvPr id="23569" name="AutoShape 17"/>
          <p:cNvSpPr>
            <a:spLocks noChangeArrowheads="1"/>
          </p:cNvSpPr>
          <p:nvPr/>
        </p:nvSpPr>
        <p:spPr bwMode="auto">
          <a:xfrm>
            <a:off x="4953000" y="1447800"/>
            <a:ext cx="2438400" cy="685800"/>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pPr>
            <a:r>
              <a:rPr lang="en-US" altLang="ja-JP" sz="1600" b="1">
                <a:solidFill>
                  <a:srgbClr val="C1051B"/>
                </a:solidFill>
                <a:effectLst>
                  <a:outerShdw blurRad="38100" dist="38100" dir="2700000" algn="tl">
                    <a:srgbClr val="000000"/>
                  </a:outerShdw>
                </a:effectLst>
                <a:ea typeface="ＭＳ Ｐゴシック" pitchFamily="34" charset="-128"/>
              </a:rPr>
              <a:t>A. </a:t>
            </a:r>
            <a:r>
              <a:rPr lang="en-US" altLang="ja-JP" sz="1400">
                <a:solidFill>
                  <a:srgbClr val="000000"/>
                </a:solidFill>
                <a:ea typeface="ＭＳ Ｐゴシック" pitchFamily="34" charset="-128"/>
              </a:rPr>
              <a:t>The constructor declared with no-parameter is used to create the object</a:t>
            </a:r>
          </a:p>
        </p:txBody>
      </p:sp>
      <p:sp>
        <p:nvSpPr>
          <p:cNvPr id="23570" name="AutoShape 18"/>
          <p:cNvSpPr>
            <a:spLocks noChangeAspect="1" noChangeArrowheads="1" noTextEdit="1"/>
          </p:cNvSpPr>
          <p:nvPr/>
        </p:nvSpPr>
        <p:spPr bwMode="auto">
          <a:xfrm>
            <a:off x="6934200" y="3581400"/>
            <a:ext cx="1849438" cy="1981200"/>
          </a:xfrm>
          <a:prstGeom prst="rect">
            <a:avLst/>
          </a:prstGeom>
          <a:noFill/>
          <a:ln w="9525">
            <a:noFill/>
            <a:miter lim="800000"/>
            <a:headEnd/>
            <a:tailEnd/>
          </a:ln>
        </p:spPr>
        <p:txBody>
          <a:bodyPr/>
          <a:lstStyle/>
          <a:p>
            <a:endParaRPr lang="en-US"/>
          </a:p>
        </p:txBody>
      </p:sp>
      <p:grpSp>
        <p:nvGrpSpPr>
          <p:cNvPr id="3" name="Group 19"/>
          <p:cNvGrpSpPr>
            <a:grpSpLocks/>
          </p:cNvGrpSpPr>
          <p:nvPr/>
        </p:nvGrpSpPr>
        <p:grpSpPr bwMode="auto">
          <a:xfrm>
            <a:off x="6781800" y="2286000"/>
            <a:ext cx="2011363" cy="949325"/>
            <a:chOff x="4272" y="1440"/>
            <a:chExt cx="1267" cy="598"/>
          </a:xfrm>
        </p:grpSpPr>
        <p:sp>
          <p:nvSpPr>
            <p:cNvPr id="23572" name="AutoShape 20"/>
            <p:cNvSpPr>
              <a:spLocks noChangeAspect="1" noChangeArrowheads="1" noTextEdit="1"/>
            </p:cNvSpPr>
            <p:nvPr/>
          </p:nvSpPr>
          <p:spPr bwMode="auto">
            <a:xfrm>
              <a:off x="4272" y="1440"/>
              <a:ext cx="1267" cy="598"/>
            </a:xfrm>
            <a:prstGeom prst="rect">
              <a:avLst/>
            </a:prstGeom>
            <a:noFill/>
            <a:ln w="9525">
              <a:noFill/>
              <a:miter lim="800000"/>
              <a:headEnd/>
              <a:tailEnd/>
            </a:ln>
          </p:spPr>
          <p:txBody>
            <a:bodyPr/>
            <a:lstStyle/>
            <a:p>
              <a:endParaRPr lang="en-US"/>
            </a:p>
          </p:txBody>
        </p:sp>
        <p:sp>
          <p:nvSpPr>
            <p:cNvPr id="23573" name="Rectangle 21"/>
            <p:cNvSpPr>
              <a:spLocks noChangeArrowheads="1"/>
            </p:cNvSpPr>
            <p:nvPr/>
          </p:nvSpPr>
          <p:spPr bwMode="auto">
            <a:xfrm>
              <a:off x="4282" y="1450"/>
              <a:ext cx="1247" cy="125"/>
            </a:xfrm>
            <a:prstGeom prst="rect">
              <a:avLst/>
            </a:prstGeom>
            <a:solidFill>
              <a:srgbClr val="E8EEF7"/>
            </a:solidFill>
            <a:ln w="9525">
              <a:noFill/>
              <a:miter lim="800000"/>
              <a:headEnd/>
              <a:tailEnd/>
            </a:ln>
          </p:spPr>
          <p:txBody>
            <a:bodyPr/>
            <a:lstStyle/>
            <a:p>
              <a:endParaRPr lang="en-US"/>
            </a:p>
          </p:txBody>
        </p:sp>
        <p:sp>
          <p:nvSpPr>
            <p:cNvPr id="23574" name="Rectangle 22"/>
            <p:cNvSpPr>
              <a:spLocks noChangeArrowheads="1"/>
            </p:cNvSpPr>
            <p:nvPr/>
          </p:nvSpPr>
          <p:spPr bwMode="auto">
            <a:xfrm>
              <a:off x="4282" y="1450"/>
              <a:ext cx="1247" cy="125"/>
            </a:xfrm>
            <a:prstGeom prst="rect">
              <a:avLst/>
            </a:prstGeom>
            <a:noFill/>
            <a:ln w="3175" cap="rnd">
              <a:solidFill>
                <a:srgbClr val="000000"/>
              </a:solidFill>
              <a:round/>
              <a:headEnd/>
              <a:tailEnd/>
            </a:ln>
          </p:spPr>
          <p:txBody>
            <a:bodyPr/>
            <a:lstStyle/>
            <a:p>
              <a:endParaRPr lang="en-US"/>
            </a:p>
          </p:txBody>
        </p:sp>
        <p:sp>
          <p:nvSpPr>
            <p:cNvPr id="23575" name="Rectangle 23"/>
            <p:cNvSpPr>
              <a:spLocks noChangeArrowheads="1"/>
            </p:cNvSpPr>
            <p:nvPr/>
          </p:nvSpPr>
          <p:spPr bwMode="auto">
            <a:xfrm>
              <a:off x="4800" y="1470"/>
              <a:ext cx="426" cy="77"/>
            </a:xfrm>
            <a:prstGeom prst="rect">
              <a:avLst/>
            </a:prstGeom>
            <a:noFill/>
            <a:ln w="9525">
              <a:noFill/>
              <a:miter lim="800000"/>
              <a:headEnd/>
              <a:tailEnd/>
            </a:ln>
          </p:spPr>
          <p:txBody>
            <a:bodyPr wrap="none" lIns="0" tIns="0" rIns="0" bIns="0">
              <a:spAutoFit/>
            </a:bodyPr>
            <a:lstStyle/>
            <a:p>
              <a:r>
                <a:rPr lang="en-US" sz="800" u="sng">
                  <a:solidFill>
                    <a:srgbClr val="000000"/>
                  </a:solidFill>
                </a:rPr>
                <a:t>Object: Kasree</a:t>
              </a:r>
              <a:endParaRPr lang="en-US" u="sng">
                <a:latin typeface="Tahoma" pitchFamily="34" charset="0"/>
              </a:endParaRPr>
            </a:p>
          </p:txBody>
        </p:sp>
        <p:sp>
          <p:nvSpPr>
            <p:cNvPr id="23576" name="Rectangle 24"/>
            <p:cNvSpPr>
              <a:spLocks noChangeArrowheads="1"/>
            </p:cNvSpPr>
            <p:nvPr/>
          </p:nvSpPr>
          <p:spPr bwMode="auto">
            <a:xfrm>
              <a:off x="4282" y="1575"/>
              <a:ext cx="1247" cy="453"/>
            </a:xfrm>
            <a:prstGeom prst="rect">
              <a:avLst/>
            </a:prstGeom>
            <a:solidFill>
              <a:srgbClr val="E8EEF7"/>
            </a:solidFill>
            <a:ln w="9525">
              <a:noFill/>
              <a:miter lim="800000"/>
              <a:headEnd/>
              <a:tailEnd/>
            </a:ln>
          </p:spPr>
          <p:txBody>
            <a:bodyPr/>
            <a:lstStyle/>
            <a:p>
              <a:endParaRPr lang="en-US"/>
            </a:p>
          </p:txBody>
        </p:sp>
        <p:sp>
          <p:nvSpPr>
            <p:cNvPr id="23577" name="Rectangle 25"/>
            <p:cNvSpPr>
              <a:spLocks noChangeArrowheads="1"/>
            </p:cNvSpPr>
            <p:nvPr/>
          </p:nvSpPr>
          <p:spPr bwMode="auto">
            <a:xfrm>
              <a:off x="4282" y="1575"/>
              <a:ext cx="1247" cy="453"/>
            </a:xfrm>
            <a:prstGeom prst="rect">
              <a:avLst/>
            </a:prstGeom>
            <a:noFill/>
            <a:ln w="3175" cap="rnd">
              <a:solidFill>
                <a:srgbClr val="000000"/>
              </a:solidFill>
              <a:round/>
              <a:headEnd/>
              <a:tailEnd/>
            </a:ln>
          </p:spPr>
          <p:txBody>
            <a:bodyPr/>
            <a:lstStyle/>
            <a:p>
              <a:endParaRPr lang="en-US"/>
            </a:p>
          </p:txBody>
        </p:sp>
        <p:sp>
          <p:nvSpPr>
            <p:cNvPr id="23578" name="Rectangle 26"/>
            <p:cNvSpPr>
              <a:spLocks noChangeArrowheads="1"/>
            </p:cNvSpPr>
            <p:nvPr/>
          </p:nvSpPr>
          <p:spPr bwMode="auto">
            <a:xfrm>
              <a:off x="4328" y="1609"/>
              <a:ext cx="453" cy="113"/>
            </a:xfrm>
            <a:prstGeom prst="rect">
              <a:avLst/>
            </a:prstGeom>
            <a:solidFill>
              <a:srgbClr val="E8EEF7"/>
            </a:solidFill>
            <a:ln w="9525">
              <a:noFill/>
              <a:miter lim="800000"/>
              <a:headEnd/>
              <a:tailEnd/>
            </a:ln>
          </p:spPr>
          <p:txBody>
            <a:bodyPr/>
            <a:lstStyle/>
            <a:p>
              <a:endParaRPr lang="en-US"/>
            </a:p>
          </p:txBody>
        </p:sp>
        <p:sp>
          <p:nvSpPr>
            <p:cNvPr id="23579" name="Rectangle 27"/>
            <p:cNvSpPr>
              <a:spLocks noChangeArrowheads="1"/>
            </p:cNvSpPr>
            <p:nvPr/>
          </p:nvSpPr>
          <p:spPr bwMode="auto">
            <a:xfrm>
              <a:off x="4362" y="1626"/>
              <a:ext cx="122" cy="77"/>
            </a:xfrm>
            <a:prstGeom prst="rect">
              <a:avLst/>
            </a:prstGeom>
            <a:noFill/>
            <a:ln w="9525">
              <a:noFill/>
              <a:miter lim="800000"/>
              <a:headEnd/>
              <a:tailEnd/>
            </a:ln>
          </p:spPr>
          <p:txBody>
            <a:bodyPr wrap="none" lIns="0" tIns="0" rIns="0" bIns="0">
              <a:spAutoFit/>
            </a:bodyPr>
            <a:lstStyle/>
            <a:p>
              <a:r>
                <a:rPr lang="en-US" sz="800">
                  <a:solidFill>
                    <a:srgbClr val="000000"/>
                  </a:solidFill>
                </a:rPr>
                <a:t>bast</a:t>
              </a:r>
              <a:endParaRPr lang="en-US">
                <a:latin typeface="Tahoma" pitchFamily="34" charset="0"/>
              </a:endParaRPr>
            </a:p>
          </p:txBody>
        </p:sp>
        <p:sp>
          <p:nvSpPr>
            <p:cNvPr id="23580" name="Rectangle 28"/>
            <p:cNvSpPr>
              <a:spLocks noChangeArrowheads="1"/>
            </p:cNvSpPr>
            <p:nvPr/>
          </p:nvSpPr>
          <p:spPr bwMode="auto">
            <a:xfrm>
              <a:off x="4883" y="1801"/>
              <a:ext cx="488" cy="114"/>
            </a:xfrm>
            <a:prstGeom prst="rect">
              <a:avLst/>
            </a:prstGeom>
            <a:solidFill>
              <a:srgbClr val="E8EEF7"/>
            </a:solidFill>
            <a:ln w="9525">
              <a:noFill/>
              <a:miter lim="800000"/>
              <a:headEnd/>
              <a:tailEnd/>
            </a:ln>
          </p:spPr>
          <p:txBody>
            <a:bodyPr/>
            <a:lstStyle/>
            <a:p>
              <a:endParaRPr lang="en-US"/>
            </a:p>
          </p:txBody>
        </p:sp>
        <p:sp>
          <p:nvSpPr>
            <p:cNvPr id="23581" name="Rectangle 29"/>
            <p:cNvSpPr>
              <a:spLocks noChangeArrowheads="1"/>
            </p:cNvSpPr>
            <p:nvPr/>
          </p:nvSpPr>
          <p:spPr bwMode="auto">
            <a:xfrm>
              <a:off x="4883" y="1801"/>
              <a:ext cx="488" cy="114"/>
            </a:xfrm>
            <a:prstGeom prst="rect">
              <a:avLst/>
            </a:prstGeom>
            <a:noFill/>
            <a:ln w="3175" cap="rnd">
              <a:solidFill>
                <a:srgbClr val="000000"/>
              </a:solidFill>
              <a:round/>
              <a:headEnd/>
              <a:tailEnd/>
            </a:ln>
          </p:spPr>
          <p:txBody>
            <a:bodyPr/>
            <a:lstStyle/>
            <a:p>
              <a:endParaRPr lang="en-US"/>
            </a:p>
          </p:txBody>
        </p:sp>
        <p:sp>
          <p:nvSpPr>
            <p:cNvPr id="23582" name="Rectangle 30"/>
            <p:cNvSpPr>
              <a:spLocks noChangeArrowheads="1"/>
            </p:cNvSpPr>
            <p:nvPr/>
          </p:nvSpPr>
          <p:spPr bwMode="auto">
            <a:xfrm>
              <a:off x="4883" y="1609"/>
              <a:ext cx="488" cy="113"/>
            </a:xfrm>
            <a:prstGeom prst="rect">
              <a:avLst/>
            </a:prstGeom>
            <a:solidFill>
              <a:srgbClr val="E8EEF7"/>
            </a:solidFill>
            <a:ln w="9525">
              <a:noFill/>
              <a:miter lim="800000"/>
              <a:headEnd/>
              <a:tailEnd/>
            </a:ln>
          </p:spPr>
          <p:txBody>
            <a:bodyPr/>
            <a:lstStyle/>
            <a:p>
              <a:endParaRPr lang="en-US"/>
            </a:p>
          </p:txBody>
        </p:sp>
        <p:sp>
          <p:nvSpPr>
            <p:cNvPr id="23583" name="Rectangle 31"/>
            <p:cNvSpPr>
              <a:spLocks noChangeArrowheads="1"/>
            </p:cNvSpPr>
            <p:nvPr/>
          </p:nvSpPr>
          <p:spPr bwMode="auto">
            <a:xfrm>
              <a:off x="4883" y="1609"/>
              <a:ext cx="488" cy="113"/>
            </a:xfrm>
            <a:prstGeom prst="rect">
              <a:avLst/>
            </a:prstGeom>
            <a:noFill/>
            <a:ln w="3175" cap="rnd">
              <a:solidFill>
                <a:srgbClr val="000000"/>
              </a:solidFill>
              <a:round/>
              <a:headEnd/>
              <a:tailEnd/>
            </a:ln>
          </p:spPr>
          <p:txBody>
            <a:bodyPr/>
            <a:lstStyle/>
            <a:p>
              <a:endParaRPr lang="en-US"/>
            </a:p>
          </p:txBody>
        </p:sp>
        <p:sp>
          <p:nvSpPr>
            <p:cNvPr id="23584" name="Rectangle 32"/>
            <p:cNvSpPr>
              <a:spLocks noChangeArrowheads="1"/>
            </p:cNvSpPr>
            <p:nvPr/>
          </p:nvSpPr>
          <p:spPr bwMode="auto">
            <a:xfrm>
              <a:off x="4305" y="1801"/>
              <a:ext cx="442" cy="114"/>
            </a:xfrm>
            <a:prstGeom prst="rect">
              <a:avLst/>
            </a:prstGeom>
            <a:solidFill>
              <a:srgbClr val="E8EEF7"/>
            </a:solidFill>
            <a:ln w="9525">
              <a:noFill/>
              <a:miter lim="800000"/>
              <a:headEnd/>
              <a:tailEnd/>
            </a:ln>
          </p:spPr>
          <p:txBody>
            <a:bodyPr/>
            <a:lstStyle/>
            <a:p>
              <a:endParaRPr lang="en-US"/>
            </a:p>
          </p:txBody>
        </p:sp>
        <p:sp>
          <p:nvSpPr>
            <p:cNvPr id="23585" name="Rectangle 33"/>
            <p:cNvSpPr>
              <a:spLocks noChangeArrowheads="1"/>
            </p:cNvSpPr>
            <p:nvPr/>
          </p:nvSpPr>
          <p:spPr bwMode="auto">
            <a:xfrm>
              <a:off x="4356" y="1818"/>
              <a:ext cx="250" cy="77"/>
            </a:xfrm>
            <a:prstGeom prst="rect">
              <a:avLst/>
            </a:prstGeom>
            <a:noFill/>
            <a:ln w="9525">
              <a:noFill/>
              <a:miter lim="800000"/>
              <a:headEnd/>
              <a:tailEnd/>
            </a:ln>
          </p:spPr>
          <p:txBody>
            <a:bodyPr wrap="none" lIns="0" tIns="0" rIns="0" bIns="0">
              <a:spAutoFit/>
            </a:bodyPr>
            <a:lstStyle/>
            <a:p>
              <a:r>
                <a:rPr lang="en-US" sz="800">
                  <a:solidFill>
                    <a:srgbClr val="000000"/>
                  </a:solidFill>
                </a:rPr>
                <a:t>maquam</a:t>
              </a:r>
              <a:endParaRPr lang="en-US">
                <a:latin typeface="Tahoma" pitchFamily="34" charset="0"/>
              </a:endParaRPr>
            </a:p>
          </p:txBody>
        </p:sp>
        <p:sp>
          <p:nvSpPr>
            <p:cNvPr id="23586" name="Text Box 34"/>
            <p:cNvSpPr txBox="1">
              <a:spLocks noChangeArrowheads="1"/>
            </p:cNvSpPr>
            <p:nvPr/>
          </p:nvSpPr>
          <p:spPr bwMode="auto">
            <a:xfrm>
              <a:off x="4992" y="1728"/>
              <a:ext cx="195" cy="231"/>
            </a:xfrm>
            <a:prstGeom prst="rect">
              <a:avLst/>
            </a:prstGeom>
            <a:noFill/>
            <a:ln w="9525">
              <a:noFill/>
              <a:miter lim="800000"/>
              <a:headEnd/>
              <a:tailEnd/>
            </a:ln>
            <a:effectLst/>
          </p:spPr>
          <p:txBody>
            <a:bodyPr wrap="none">
              <a:spAutoFit/>
            </a:bodyPr>
            <a:lstStyle/>
            <a:p>
              <a:r>
                <a:rPr lang="en-US">
                  <a:latin typeface="Tahoma" pitchFamily="34" charset="0"/>
                </a:rPr>
                <a:t>1</a:t>
              </a:r>
              <a:endParaRPr lang="en-GB">
                <a:latin typeface="Tahoma" pitchFamily="34" charset="0"/>
              </a:endParaRPr>
            </a:p>
          </p:txBody>
        </p:sp>
        <p:sp>
          <p:nvSpPr>
            <p:cNvPr id="23587" name="Text Box 35"/>
            <p:cNvSpPr txBox="1">
              <a:spLocks noChangeArrowheads="1"/>
            </p:cNvSpPr>
            <p:nvPr/>
          </p:nvSpPr>
          <p:spPr bwMode="auto">
            <a:xfrm>
              <a:off x="4992" y="1545"/>
              <a:ext cx="195" cy="231"/>
            </a:xfrm>
            <a:prstGeom prst="rect">
              <a:avLst/>
            </a:prstGeom>
            <a:noFill/>
            <a:ln w="9525">
              <a:noFill/>
              <a:miter lim="800000"/>
              <a:headEnd/>
              <a:tailEnd/>
            </a:ln>
            <a:effectLst/>
          </p:spPr>
          <p:txBody>
            <a:bodyPr wrap="none">
              <a:spAutoFit/>
            </a:bodyPr>
            <a:lstStyle/>
            <a:p>
              <a:r>
                <a:rPr lang="en-US" dirty="0">
                  <a:latin typeface="Tahoma" pitchFamily="34" charset="0"/>
                </a:rPr>
                <a:t>0</a:t>
              </a:r>
              <a:endParaRPr lang="en-GB" dirty="0">
                <a:latin typeface="Tahoma" pitchFamily="34" charset="0"/>
              </a:endParaRPr>
            </a:p>
          </p:txBody>
        </p:sp>
      </p:grpSp>
      <p:grpSp>
        <p:nvGrpSpPr>
          <p:cNvPr id="4" name="Group 36"/>
          <p:cNvGrpSpPr>
            <a:grpSpLocks/>
          </p:cNvGrpSpPr>
          <p:nvPr/>
        </p:nvGrpSpPr>
        <p:grpSpPr bwMode="auto">
          <a:xfrm>
            <a:off x="6781800" y="4689475"/>
            <a:ext cx="2011363" cy="949325"/>
            <a:chOff x="4272" y="1440"/>
            <a:chExt cx="1267" cy="598"/>
          </a:xfrm>
        </p:grpSpPr>
        <p:sp>
          <p:nvSpPr>
            <p:cNvPr id="23589" name="AutoShape 37"/>
            <p:cNvSpPr>
              <a:spLocks noChangeAspect="1" noChangeArrowheads="1" noTextEdit="1"/>
            </p:cNvSpPr>
            <p:nvPr/>
          </p:nvSpPr>
          <p:spPr bwMode="auto">
            <a:xfrm>
              <a:off x="4272" y="1440"/>
              <a:ext cx="1267" cy="598"/>
            </a:xfrm>
            <a:prstGeom prst="rect">
              <a:avLst/>
            </a:prstGeom>
            <a:noFill/>
            <a:ln w="9525">
              <a:noFill/>
              <a:miter lim="800000"/>
              <a:headEnd/>
              <a:tailEnd/>
            </a:ln>
          </p:spPr>
          <p:txBody>
            <a:bodyPr/>
            <a:lstStyle/>
            <a:p>
              <a:endParaRPr lang="en-US"/>
            </a:p>
          </p:txBody>
        </p:sp>
        <p:sp>
          <p:nvSpPr>
            <p:cNvPr id="23590" name="Rectangle 38"/>
            <p:cNvSpPr>
              <a:spLocks noChangeArrowheads="1"/>
            </p:cNvSpPr>
            <p:nvPr/>
          </p:nvSpPr>
          <p:spPr bwMode="auto">
            <a:xfrm>
              <a:off x="4282" y="1450"/>
              <a:ext cx="1247" cy="125"/>
            </a:xfrm>
            <a:prstGeom prst="rect">
              <a:avLst/>
            </a:prstGeom>
            <a:solidFill>
              <a:srgbClr val="E8EEF7"/>
            </a:solidFill>
            <a:ln w="9525">
              <a:noFill/>
              <a:miter lim="800000"/>
              <a:headEnd/>
              <a:tailEnd/>
            </a:ln>
          </p:spPr>
          <p:txBody>
            <a:bodyPr/>
            <a:lstStyle/>
            <a:p>
              <a:endParaRPr lang="en-US"/>
            </a:p>
          </p:txBody>
        </p:sp>
        <p:sp>
          <p:nvSpPr>
            <p:cNvPr id="23591" name="Rectangle 39"/>
            <p:cNvSpPr>
              <a:spLocks noChangeArrowheads="1"/>
            </p:cNvSpPr>
            <p:nvPr/>
          </p:nvSpPr>
          <p:spPr bwMode="auto">
            <a:xfrm>
              <a:off x="4282" y="1450"/>
              <a:ext cx="1247" cy="125"/>
            </a:xfrm>
            <a:prstGeom prst="rect">
              <a:avLst/>
            </a:prstGeom>
            <a:noFill/>
            <a:ln w="3175" cap="rnd">
              <a:solidFill>
                <a:srgbClr val="000000"/>
              </a:solidFill>
              <a:round/>
              <a:headEnd/>
              <a:tailEnd/>
            </a:ln>
          </p:spPr>
          <p:txBody>
            <a:bodyPr/>
            <a:lstStyle/>
            <a:p>
              <a:endParaRPr lang="en-US"/>
            </a:p>
          </p:txBody>
        </p:sp>
        <p:sp>
          <p:nvSpPr>
            <p:cNvPr id="23592" name="Rectangle 40"/>
            <p:cNvSpPr>
              <a:spLocks noChangeArrowheads="1"/>
            </p:cNvSpPr>
            <p:nvPr/>
          </p:nvSpPr>
          <p:spPr bwMode="auto">
            <a:xfrm>
              <a:off x="4800" y="1470"/>
              <a:ext cx="426" cy="77"/>
            </a:xfrm>
            <a:prstGeom prst="rect">
              <a:avLst/>
            </a:prstGeom>
            <a:noFill/>
            <a:ln w="9525">
              <a:noFill/>
              <a:miter lim="800000"/>
              <a:headEnd/>
              <a:tailEnd/>
            </a:ln>
          </p:spPr>
          <p:txBody>
            <a:bodyPr wrap="none" lIns="0" tIns="0" rIns="0" bIns="0">
              <a:spAutoFit/>
            </a:bodyPr>
            <a:lstStyle/>
            <a:p>
              <a:r>
                <a:rPr lang="en-US" sz="800" u="sng">
                  <a:solidFill>
                    <a:srgbClr val="000000"/>
                  </a:solidFill>
                </a:rPr>
                <a:t>Object: Kasree</a:t>
              </a:r>
              <a:endParaRPr lang="en-US" u="sng">
                <a:latin typeface="Tahoma" pitchFamily="34" charset="0"/>
              </a:endParaRPr>
            </a:p>
          </p:txBody>
        </p:sp>
        <p:sp>
          <p:nvSpPr>
            <p:cNvPr id="23593" name="Rectangle 41"/>
            <p:cNvSpPr>
              <a:spLocks noChangeArrowheads="1"/>
            </p:cNvSpPr>
            <p:nvPr/>
          </p:nvSpPr>
          <p:spPr bwMode="auto">
            <a:xfrm>
              <a:off x="4282" y="1575"/>
              <a:ext cx="1247" cy="453"/>
            </a:xfrm>
            <a:prstGeom prst="rect">
              <a:avLst/>
            </a:prstGeom>
            <a:solidFill>
              <a:srgbClr val="E8EEF7"/>
            </a:solidFill>
            <a:ln w="9525">
              <a:noFill/>
              <a:miter lim="800000"/>
              <a:headEnd/>
              <a:tailEnd/>
            </a:ln>
          </p:spPr>
          <p:txBody>
            <a:bodyPr/>
            <a:lstStyle/>
            <a:p>
              <a:endParaRPr lang="en-US"/>
            </a:p>
          </p:txBody>
        </p:sp>
        <p:sp>
          <p:nvSpPr>
            <p:cNvPr id="23594" name="Rectangle 42"/>
            <p:cNvSpPr>
              <a:spLocks noChangeArrowheads="1"/>
            </p:cNvSpPr>
            <p:nvPr/>
          </p:nvSpPr>
          <p:spPr bwMode="auto">
            <a:xfrm>
              <a:off x="4282" y="1575"/>
              <a:ext cx="1247" cy="453"/>
            </a:xfrm>
            <a:prstGeom prst="rect">
              <a:avLst/>
            </a:prstGeom>
            <a:noFill/>
            <a:ln w="3175" cap="rnd">
              <a:solidFill>
                <a:srgbClr val="000000"/>
              </a:solidFill>
              <a:round/>
              <a:headEnd/>
              <a:tailEnd/>
            </a:ln>
          </p:spPr>
          <p:txBody>
            <a:bodyPr/>
            <a:lstStyle/>
            <a:p>
              <a:endParaRPr lang="en-US"/>
            </a:p>
          </p:txBody>
        </p:sp>
        <p:sp>
          <p:nvSpPr>
            <p:cNvPr id="23595" name="Rectangle 43"/>
            <p:cNvSpPr>
              <a:spLocks noChangeArrowheads="1"/>
            </p:cNvSpPr>
            <p:nvPr/>
          </p:nvSpPr>
          <p:spPr bwMode="auto">
            <a:xfrm>
              <a:off x="4328" y="1609"/>
              <a:ext cx="453" cy="113"/>
            </a:xfrm>
            <a:prstGeom prst="rect">
              <a:avLst/>
            </a:prstGeom>
            <a:solidFill>
              <a:srgbClr val="E8EEF7"/>
            </a:solidFill>
            <a:ln w="9525">
              <a:noFill/>
              <a:miter lim="800000"/>
              <a:headEnd/>
              <a:tailEnd/>
            </a:ln>
          </p:spPr>
          <p:txBody>
            <a:bodyPr/>
            <a:lstStyle/>
            <a:p>
              <a:endParaRPr lang="en-US"/>
            </a:p>
          </p:txBody>
        </p:sp>
        <p:sp>
          <p:nvSpPr>
            <p:cNvPr id="23596" name="Rectangle 44"/>
            <p:cNvSpPr>
              <a:spLocks noChangeArrowheads="1"/>
            </p:cNvSpPr>
            <p:nvPr/>
          </p:nvSpPr>
          <p:spPr bwMode="auto">
            <a:xfrm>
              <a:off x="4362" y="1626"/>
              <a:ext cx="122" cy="77"/>
            </a:xfrm>
            <a:prstGeom prst="rect">
              <a:avLst/>
            </a:prstGeom>
            <a:noFill/>
            <a:ln w="9525">
              <a:noFill/>
              <a:miter lim="800000"/>
              <a:headEnd/>
              <a:tailEnd/>
            </a:ln>
          </p:spPr>
          <p:txBody>
            <a:bodyPr wrap="none" lIns="0" tIns="0" rIns="0" bIns="0">
              <a:spAutoFit/>
            </a:bodyPr>
            <a:lstStyle/>
            <a:p>
              <a:r>
                <a:rPr lang="en-US" sz="800">
                  <a:solidFill>
                    <a:srgbClr val="000000"/>
                  </a:solidFill>
                </a:rPr>
                <a:t>bast</a:t>
              </a:r>
              <a:endParaRPr lang="en-US">
                <a:latin typeface="Tahoma" pitchFamily="34" charset="0"/>
              </a:endParaRPr>
            </a:p>
          </p:txBody>
        </p:sp>
        <p:sp>
          <p:nvSpPr>
            <p:cNvPr id="23597" name="Rectangle 45"/>
            <p:cNvSpPr>
              <a:spLocks noChangeArrowheads="1"/>
            </p:cNvSpPr>
            <p:nvPr/>
          </p:nvSpPr>
          <p:spPr bwMode="auto">
            <a:xfrm>
              <a:off x="4883" y="1801"/>
              <a:ext cx="488" cy="114"/>
            </a:xfrm>
            <a:prstGeom prst="rect">
              <a:avLst/>
            </a:prstGeom>
            <a:solidFill>
              <a:srgbClr val="E8EEF7"/>
            </a:solidFill>
            <a:ln w="9525">
              <a:noFill/>
              <a:miter lim="800000"/>
              <a:headEnd/>
              <a:tailEnd/>
            </a:ln>
          </p:spPr>
          <p:txBody>
            <a:bodyPr/>
            <a:lstStyle/>
            <a:p>
              <a:endParaRPr lang="en-US"/>
            </a:p>
          </p:txBody>
        </p:sp>
        <p:sp>
          <p:nvSpPr>
            <p:cNvPr id="23598" name="Rectangle 46"/>
            <p:cNvSpPr>
              <a:spLocks noChangeArrowheads="1"/>
            </p:cNvSpPr>
            <p:nvPr/>
          </p:nvSpPr>
          <p:spPr bwMode="auto">
            <a:xfrm>
              <a:off x="4883" y="1801"/>
              <a:ext cx="488" cy="114"/>
            </a:xfrm>
            <a:prstGeom prst="rect">
              <a:avLst/>
            </a:prstGeom>
            <a:noFill/>
            <a:ln w="3175" cap="rnd">
              <a:solidFill>
                <a:srgbClr val="000000"/>
              </a:solidFill>
              <a:round/>
              <a:headEnd/>
              <a:tailEnd/>
            </a:ln>
          </p:spPr>
          <p:txBody>
            <a:bodyPr/>
            <a:lstStyle/>
            <a:p>
              <a:endParaRPr lang="en-US"/>
            </a:p>
          </p:txBody>
        </p:sp>
        <p:sp>
          <p:nvSpPr>
            <p:cNvPr id="23599" name="Rectangle 47"/>
            <p:cNvSpPr>
              <a:spLocks noChangeArrowheads="1"/>
            </p:cNvSpPr>
            <p:nvPr/>
          </p:nvSpPr>
          <p:spPr bwMode="auto">
            <a:xfrm>
              <a:off x="4883" y="1609"/>
              <a:ext cx="488" cy="113"/>
            </a:xfrm>
            <a:prstGeom prst="rect">
              <a:avLst/>
            </a:prstGeom>
            <a:solidFill>
              <a:srgbClr val="E8EEF7"/>
            </a:solidFill>
            <a:ln w="9525">
              <a:noFill/>
              <a:miter lim="800000"/>
              <a:headEnd/>
              <a:tailEnd/>
            </a:ln>
          </p:spPr>
          <p:txBody>
            <a:bodyPr/>
            <a:lstStyle/>
            <a:p>
              <a:endParaRPr lang="en-US"/>
            </a:p>
          </p:txBody>
        </p:sp>
        <p:sp>
          <p:nvSpPr>
            <p:cNvPr id="23600" name="Rectangle 48"/>
            <p:cNvSpPr>
              <a:spLocks noChangeArrowheads="1"/>
            </p:cNvSpPr>
            <p:nvPr/>
          </p:nvSpPr>
          <p:spPr bwMode="auto">
            <a:xfrm>
              <a:off x="4883" y="1609"/>
              <a:ext cx="488" cy="113"/>
            </a:xfrm>
            <a:prstGeom prst="rect">
              <a:avLst/>
            </a:prstGeom>
            <a:noFill/>
            <a:ln w="3175" cap="rnd">
              <a:solidFill>
                <a:srgbClr val="000000"/>
              </a:solidFill>
              <a:round/>
              <a:headEnd/>
              <a:tailEnd/>
            </a:ln>
          </p:spPr>
          <p:txBody>
            <a:bodyPr/>
            <a:lstStyle/>
            <a:p>
              <a:endParaRPr lang="en-US"/>
            </a:p>
          </p:txBody>
        </p:sp>
        <p:sp>
          <p:nvSpPr>
            <p:cNvPr id="23601" name="Rectangle 49"/>
            <p:cNvSpPr>
              <a:spLocks noChangeArrowheads="1"/>
            </p:cNvSpPr>
            <p:nvPr/>
          </p:nvSpPr>
          <p:spPr bwMode="auto">
            <a:xfrm>
              <a:off x="4305" y="1801"/>
              <a:ext cx="442" cy="114"/>
            </a:xfrm>
            <a:prstGeom prst="rect">
              <a:avLst/>
            </a:prstGeom>
            <a:solidFill>
              <a:srgbClr val="E8EEF7"/>
            </a:solidFill>
            <a:ln w="9525">
              <a:noFill/>
              <a:miter lim="800000"/>
              <a:headEnd/>
              <a:tailEnd/>
            </a:ln>
          </p:spPr>
          <p:txBody>
            <a:bodyPr/>
            <a:lstStyle/>
            <a:p>
              <a:endParaRPr lang="en-US"/>
            </a:p>
          </p:txBody>
        </p:sp>
        <p:sp>
          <p:nvSpPr>
            <p:cNvPr id="23602" name="Rectangle 50"/>
            <p:cNvSpPr>
              <a:spLocks noChangeArrowheads="1"/>
            </p:cNvSpPr>
            <p:nvPr/>
          </p:nvSpPr>
          <p:spPr bwMode="auto">
            <a:xfrm>
              <a:off x="4356" y="1818"/>
              <a:ext cx="250" cy="77"/>
            </a:xfrm>
            <a:prstGeom prst="rect">
              <a:avLst/>
            </a:prstGeom>
            <a:noFill/>
            <a:ln w="9525">
              <a:noFill/>
              <a:miter lim="800000"/>
              <a:headEnd/>
              <a:tailEnd/>
            </a:ln>
          </p:spPr>
          <p:txBody>
            <a:bodyPr wrap="none" lIns="0" tIns="0" rIns="0" bIns="0">
              <a:spAutoFit/>
            </a:bodyPr>
            <a:lstStyle/>
            <a:p>
              <a:r>
                <a:rPr lang="en-US" sz="800">
                  <a:solidFill>
                    <a:srgbClr val="000000"/>
                  </a:solidFill>
                </a:rPr>
                <a:t>maquam</a:t>
              </a:r>
              <a:endParaRPr lang="en-US">
                <a:latin typeface="Tahoma" pitchFamily="34" charset="0"/>
              </a:endParaRPr>
            </a:p>
          </p:txBody>
        </p:sp>
        <p:sp>
          <p:nvSpPr>
            <p:cNvPr id="23603" name="Text Box 51"/>
            <p:cNvSpPr txBox="1">
              <a:spLocks noChangeArrowheads="1"/>
            </p:cNvSpPr>
            <p:nvPr/>
          </p:nvSpPr>
          <p:spPr bwMode="auto">
            <a:xfrm>
              <a:off x="4992" y="1728"/>
              <a:ext cx="195" cy="231"/>
            </a:xfrm>
            <a:prstGeom prst="rect">
              <a:avLst/>
            </a:prstGeom>
            <a:noFill/>
            <a:ln w="9525">
              <a:noFill/>
              <a:miter lim="800000"/>
              <a:headEnd/>
              <a:tailEnd/>
            </a:ln>
            <a:effectLst/>
          </p:spPr>
          <p:txBody>
            <a:bodyPr wrap="none">
              <a:spAutoFit/>
            </a:bodyPr>
            <a:lstStyle/>
            <a:p>
              <a:r>
                <a:rPr lang="en-US" dirty="0" smtClean="0">
                  <a:latin typeface="Tahoma" pitchFamily="34" charset="0"/>
                </a:rPr>
                <a:t>1</a:t>
              </a:r>
              <a:endParaRPr lang="en-GB" dirty="0">
                <a:latin typeface="Tahoma" pitchFamily="34" charset="0"/>
              </a:endParaRPr>
            </a:p>
          </p:txBody>
        </p:sp>
        <p:sp>
          <p:nvSpPr>
            <p:cNvPr id="23604" name="Text Box 52"/>
            <p:cNvSpPr txBox="1">
              <a:spLocks noChangeArrowheads="1"/>
            </p:cNvSpPr>
            <p:nvPr/>
          </p:nvSpPr>
          <p:spPr bwMode="auto">
            <a:xfrm>
              <a:off x="4992" y="1545"/>
              <a:ext cx="195" cy="231"/>
            </a:xfrm>
            <a:prstGeom prst="rect">
              <a:avLst/>
            </a:prstGeom>
            <a:noFill/>
            <a:ln w="9525">
              <a:noFill/>
              <a:miter lim="800000"/>
              <a:headEnd/>
              <a:tailEnd/>
            </a:ln>
            <a:effectLst/>
          </p:spPr>
          <p:txBody>
            <a:bodyPr wrap="none">
              <a:spAutoFit/>
            </a:bodyPr>
            <a:lstStyle/>
            <a:p>
              <a:r>
                <a:rPr lang="en-US" dirty="0" smtClean="0">
                  <a:latin typeface="Tahoma" pitchFamily="34" charset="0"/>
                </a:rPr>
                <a:t>0</a:t>
              </a:r>
              <a:endParaRPr lang="en-GB" dirty="0">
                <a:latin typeface="Tahoma" pitchFamily="34" charset="0"/>
              </a:endParaRPr>
            </a:p>
          </p:txBody>
        </p:sp>
      </p:grpSp>
      <p:grpSp>
        <p:nvGrpSpPr>
          <p:cNvPr id="5" name="Group 53"/>
          <p:cNvGrpSpPr>
            <a:grpSpLocks/>
          </p:cNvGrpSpPr>
          <p:nvPr/>
        </p:nvGrpSpPr>
        <p:grpSpPr bwMode="auto">
          <a:xfrm>
            <a:off x="57150" y="5181600"/>
            <a:ext cx="3752850" cy="885825"/>
            <a:chOff x="347" y="2008"/>
            <a:chExt cx="2364" cy="558"/>
          </a:xfrm>
        </p:grpSpPr>
        <p:sp>
          <p:nvSpPr>
            <p:cNvPr id="23606" name="Line 54"/>
            <p:cNvSpPr>
              <a:spLocks noChangeShapeType="1"/>
            </p:cNvSpPr>
            <p:nvPr/>
          </p:nvSpPr>
          <p:spPr bwMode="auto">
            <a:xfrm flipH="1">
              <a:off x="2004" y="2138"/>
              <a:ext cx="436" cy="270"/>
            </a:xfrm>
            <a:prstGeom prst="line">
              <a:avLst/>
            </a:prstGeom>
            <a:noFill/>
            <a:ln w="28575">
              <a:solidFill>
                <a:schemeClr val="tx1"/>
              </a:solidFill>
              <a:miter lim="800000"/>
              <a:headEnd/>
              <a:tailEnd type="triangle" w="med" len="med"/>
            </a:ln>
            <a:effectLst/>
          </p:spPr>
          <p:txBody>
            <a:bodyPr wrap="none" anchor="ctr"/>
            <a:lstStyle/>
            <a:p>
              <a:endParaRPr lang="en-US"/>
            </a:p>
          </p:txBody>
        </p:sp>
        <p:sp>
          <p:nvSpPr>
            <p:cNvPr id="23607" name="Oval 55"/>
            <p:cNvSpPr>
              <a:spLocks noChangeArrowheads="1"/>
            </p:cNvSpPr>
            <p:nvPr/>
          </p:nvSpPr>
          <p:spPr bwMode="auto">
            <a:xfrm>
              <a:off x="2436" y="200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r>
                <a:rPr lang="en-US" altLang="ja-JP" sz="2400" b="1">
                  <a:solidFill>
                    <a:srgbClr val="C1051B"/>
                  </a:solidFill>
                  <a:ea typeface="ＭＳ Ｐゴシック" pitchFamily="34" charset="-128"/>
                </a:rPr>
                <a:t>B</a:t>
              </a:r>
              <a:endParaRPr lang="en-US" altLang="ja-JP" sz="2400">
                <a:solidFill>
                  <a:srgbClr val="000000"/>
                </a:solidFill>
                <a:latin typeface="Times New Roman" pitchFamily="18" charset="0"/>
                <a:ea typeface="ＭＳ Ｐゴシック" pitchFamily="34" charset="-128"/>
              </a:endParaRPr>
            </a:p>
          </p:txBody>
        </p:sp>
        <p:sp>
          <p:nvSpPr>
            <p:cNvPr id="23608" name="Text Box 56"/>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cxnSp>
        <p:nvCxnSpPr>
          <p:cNvPr id="23609" name="AutoShape 57"/>
          <p:cNvCxnSpPr>
            <a:cxnSpLocks noChangeShapeType="1"/>
            <a:endCxn id="23574" idx="0"/>
          </p:cNvCxnSpPr>
          <p:nvPr/>
        </p:nvCxnSpPr>
        <p:spPr bwMode="auto">
          <a:xfrm rot="5400000">
            <a:off x="7772400" y="1768475"/>
            <a:ext cx="549275" cy="517525"/>
          </a:xfrm>
          <a:prstGeom prst="curvedConnector3">
            <a:avLst>
              <a:gd name="adj1" fmla="val 50000"/>
            </a:avLst>
          </a:prstGeom>
          <a:noFill/>
          <a:ln w="9525">
            <a:solidFill>
              <a:schemeClr val="tx1"/>
            </a:solidFill>
            <a:round/>
            <a:headEnd/>
            <a:tailEnd type="triangle" w="med" len="med"/>
          </a:ln>
          <a:effectLst/>
        </p:spPr>
      </p:cxnSp>
      <p:sp>
        <p:nvSpPr>
          <p:cNvPr id="23610" name="Rectangle 58"/>
          <p:cNvSpPr>
            <a:spLocks noChangeArrowheads="1"/>
          </p:cNvSpPr>
          <p:nvPr/>
        </p:nvSpPr>
        <p:spPr bwMode="auto">
          <a:xfrm>
            <a:off x="7467600" y="3535363"/>
            <a:ext cx="323850" cy="427037"/>
          </a:xfrm>
          <a:prstGeom prst="rect">
            <a:avLst/>
          </a:prstGeom>
          <a:noFill/>
          <a:ln w="9525">
            <a:noFill/>
            <a:miter lim="800000"/>
            <a:headEnd/>
            <a:tailEnd/>
          </a:ln>
          <a:effectLst/>
        </p:spPr>
        <p:txBody>
          <a:bodyPr wrap="none">
            <a:spAutoFit/>
          </a:bodyPr>
          <a:lstStyle/>
          <a:p>
            <a:r>
              <a:rPr lang="en-US" altLang="ja-JP" sz="2200">
                <a:solidFill>
                  <a:srgbClr val="40458C"/>
                </a:solidFill>
                <a:latin typeface="Times New Roman" pitchFamily="18" charset="0"/>
                <a:ea typeface="ＭＳ Ｐゴシック" pitchFamily="34" charset="-128"/>
              </a:rPr>
              <a:t>y</a:t>
            </a:r>
          </a:p>
        </p:txBody>
      </p:sp>
      <p:sp>
        <p:nvSpPr>
          <p:cNvPr id="23611" name="Rectangle 59"/>
          <p:cNvSpPr>
            <a:spLocks noChangeArrowheads="1"/>
          </p:cNvSpPr>
          <p:nvPr/>
        </p:nvSpPr>
        <p:spPr bwMode="auto">
          <a:xfrm>
            <a:off x="7778750" y="3619500"/>
            <a:ext cx="938213" cy="315913"/>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endParaRPr lang="en-US"/>
          </a:p>
        </p:txBody>
      </p:sp>
      <p:cxnSp>
        <p:nvCxnSpPr>
          <p:cNvPr id="23612" name="AutoShape 60"/>
          <p:cNvCxnSpPr>
            <a:cxnSpLocks noChangeShapeType="1"/>
            <a:endCxn id="23591" idx="0"/>
          </p:cNvCxnSpPr>
          <p:nvPr/>
        </p:nvCxnSpPr>
        <p:spPr bwMode="auto">
          <a:xfrm rot="5400000">
            <a:off x="7561263" y="4037012"/>
            <a:ext cx="895350" cy="441325"/>
          </a:xfrm>
          <a:prstGeom prst="curvedConnector3">
            <a:avLst>
              <a:gd name="adj1" fmla="val 50000"/>
            </a:avLst>
          </a:prstGeom>
          <a:noFill/>
          <a:ln w="9525">
            <a:solidFill>
              <a:schemeClr val="tx1"/>
            </a:solidFill>
            <a:round/>
            <a:headEnd/>
            <a:tailEnd type="triangle" w="med" len="med"/>
          </a:ln>
          <a:effectLst/>
        </p:spPr>
      </p:cxnSp>
      <p:sp>
        <p:nvSpPr>
          <p:cNvPr id="23613" name="AutoShape 61"/>
          <p:cNvSpPr>
            <a:spLocks noChangeArrowheads="1"/>
          </p:cNvSpPr>
          <p:nvPr/>
        </p:nvSpPr>
        <p:spPr bwMode="auto">
          <a:xfrm>
            <a:off x="4953000" y="3505200"/>
            <a:ext cx="2427312" cy="859904"/>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pPr>
            <a:r>
              <a:rPr lang="en-US" altLang="ja-JP" sz="1600" b="1" dirty="0">
                <a:solidFill>
                  <a:srgbClr val="C1051B"/>
                </a:solidFill>
                <a:effectLst>
                  <a:outerShdw blurRad="38100" dist="38100" dir="2700000" algn="tl">
                    <a:srgbClr val="000000"/>
                  </a:outerShdw>
                </a:effectLst>
                <a:ea typeface="ＭＳ Ｐゴシック" pitchFamily="34" charset="-128"/>
              </a:rPr>
              <a:t>B. </a:t>
            </a:r>
            <a:r>
              <a:rPr lang="en-US" altLang="ja-JP" sz="1400" dirty="0">
                <a:solidFill>
                  <a:srgbClr val="000000"/>
                </a:solidFill>
                <a:ea typeface="ＭＳ Ｐゴシック" pitchFamily="34" charset="-128"/>
              </a:rPr>
              <a:t>The </a:t>
            </a:r>
            <a:r>
              <a:rPr lang="en-US" altLang="ja-JP" sz="1400" dirty="0" smtClean="0">
                <a:solidFill>
                  <a:srgbClr val="000000"/>
                </a:solidFill>
                <a:ea typeface="ＭＳ Ｐゴシック" pitchFamily="34" charset="-128"/>
              </a:rPr>
              <a:t>copy constructor </a:t>
            </a:r>
            <a:r>
              <a:rPr lang="en-US" altLang="ja-JP" sz="1400" dirty="0">
                <a:solidFill>
                  <a:srgbClr val="000000"/>
                </a:solidFill>
                <a:ea typeface="ＭＳ Ｐゴシック" pitchFamily="34" charset="-128"/>
              </a:rPr>
              <a:t>declared </a:t>
            </a:r>
            <a:r>
              <a:rPr lang="en-US" altLang="ja-JP" sz="1400" dirty="0" smtClean="0">
                <a:solidFill>
                  <a:srgbClr val="000000"/>
                </a:solidFill>
                <a:ea typeface="ＭＳ Ｐゴシック" pitchFamily="34" charset="-128"/>
              </a:rPr>
              <a:t>with </a:t>
            </a:r>
            <a:r>
              <a:rPr lang="en-US" altLang="ja-JP" sz="1400" dirty="0" err="1" smtClean="0">
                <a:solidFill>
                  <a:srgbClr val="000000"/>
                </a:solidFill>
                <a:ea typeface="ＭＳ Ｐゴシック" pitchFamily="34" charset="-128"/>
              </a:rPr>
              <a:t>refrence</a:t>
            </a:r>
            <a:r>
              <a:rPr lang="en-US" altLang="ja-JP" sz="1400" dirty="0" smtClean="0">
                <a:solidFill>
                  <a:srgbClr val="000000"/>
                </a:solidFill>
                <a:ea typeface="ＭＳ Ｐゴシック" pitchFamily="34" charset="-128"/>
              </a:rPr>
              <a:t>  </a:t>
            </a:r>
            <a:r>
              <a:rPr lang="en-US" altLang="ja-JP" sz="1400" dirty="0">
                <a:solidFill>
                  <a:srgbClr val="000000"/>
                </a:solidFill>
                <a:ea typeface="ＭＳ Ｐゴシック" pitchFamily="34" charset="-128"/>
              </a:rPr>
              <a:t>parameters is used to create the object</a:t>
            </a:r>
          </a:p>
        </p:txBody>
      </p:sp>
      <p:sp>
        <p:nvSpPr>
          <p:cNvPr id="64" name="Rectangle 16"/>
          <p:cNvSpPr>
            <a:spLocks noChangeArrowheads="1"/>
          </p:cNvSpPr>
          <p:nvPr/>
        </p:nvSpPr>
        <p:spPr bwMode="auto">
          <a:xfrm>
            <a:off x="5220072" y="2708920"/>
            <a:ext cx="938212" cy="315913"/>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endParaRPr lang="en-US"/>
          </a:p>
        </p:txBody>
      </p:sp>
      <p:cxnSp>
        <p:nvCxnSpPr>
          <p:cNvPr id="65" name="AutoShape 57"/>
          <p:cNvCxnSpPr>
            <a:cxnSpLocks noChangeShapeType="1"/>
            <a:stCxn id="64" idx="3"/>
            <a:endCxn id="23577" idx="1"/>
          </p:cNvCxnSpPr>
          <p:nvPr/>
        </p:nvCxnSpPr>
        <p:spPr bwMode="auto">
          <a:xfrm flipV="1">
            <a:off x="6158284" y="2859882"/>
            <a:ext cx="639391" cy="6995"/>
          </a:xfrm>
          <a:prstGeom prst="curvedConnector3">
            <a:avLst>
              <a:gd name="adj1" fmla="val 50000"/>
            </a:avLst>
          </a:prstGeom>
          <a:noFill/>
          <a:ln w="9525">
            <a:solidFill>
              <a:schemeClr val="tx1"/>
            </a:solidFill>
            <a:round/>
            <a:headEnd/>
            <a:tailEnd type="triangle" w="med" len="med"/>
          </a:ln>
          <a:effectLst/>
        </p:spPr>
      </p:cxnSp>
      <p:sp>
        <p:nvSpPr>
          <p:cNvPr id="68" name="Rectangle 15"/>
          <p:cNvSpPr>
            <a:spLocks noChangeArrowheads="1"/>
          </p:cNvSpPr>
          <p:nvPr/>
        </p:nvSpPr>
        <p:spPr bwMode="auto">
          <a:xfrm flipH="1">
            <a:off x="4860032" y="2636912"/>
            <a:ext cx="288033" cy="430887"/>
          </a:xfrm>
          <a:prstGeom prst="rect">
            <a:avLst/>
          </a:prstGeom>
          <a:noFill/>
          <a:ln w="9525">
            <a:noFill/>
            <a:miter lim="800000"/>
            <a:headEnd/>
            <a:tailEnd/>
          </a:ln>
          <a:effectLst/>
        </p:spPr>
        <p:txBody>
          <a:bodyPr wrap="square">
            <a:spAutoFit/>
          </a:bodyPr>
          <a:lstStyle/>
          <a:p>
            <a:r>
              <a:rPr lang="en-US" altLang="ja-JP" sz="2200" dirty="0" smtClean="0">
                <a:solidFill>
                  <a:srgbClr val="40458C"/>
                </a:solidFill>
                <a:latin typeface="Times New Roman" pitchFamily="18" charset="0"/>
                <a:ea typeface="ＭＳ Ｐゴシック" pitchFamily="34" charset="-128"/>
              </a:rPr>
              <a:t>k</a:t>
            </a:r>
            <a:endParaRPr lang="en-US" altLang="ja-JP" sz="2200" dirty="0">
              <a:solidFill>
                <a:srgbClr val="40458C"/>
              </a:solidFill>
              <a:latin typeface="Times New Roman" pitchFamily="18" charset="0"/>
              <a:ea typeface="ＭＳ Ｐゴシック" pitchFamily="34"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64"/>
                                        </p:tgtEl>
                                      </p:cBhvr>
                                    </p:animEffect>
                                    <p:set>
                                      <p:cBhvr>
                                        <p:cTn id="7" dur="1" fill="hold">
                                          <p:stCondLst>
                                            <p:cond delay="499"/>
                                          </p:stCondLst>
                                        </p:cTn>
                                        <p:tgtEl>
                                          <p:spTgt spid="64"/>
                                        </p:tgtEl>
                                        <p:attrNameLst>
                                          <p:attrName>style.visibility</p:attrName>
                                        </p:attrNameLst>
                                      </p:cBhvr>
                                      <p:to>
                                        <p:strVal val="hidden"/>
                                      </p:to>
                                    </p:set>
                                  </p:childTnLst>
                                </p:cTn>
                              </p:par>
                              <p:par>
                                <p:cTn id="8" presetID="3" presetClass="exit" presetSubtype="10" fill="hold" nodeType="withEffect">
                                  <p:stCondLst>
                                    <p:cond delay="0"/>
                                  </p:stCondLst>
                                  <p:childTnLst>
                                    <p:animEffect transition="out" filter="blinds(horizontal)">
                                      <p:cBhvr>
                                        <p:cTn id="9" dur="500"/>
                                        <p:tgtEl>
                                          <p:spTgt spid="65"/>
                                        </p:tgtEl>
                                      </p:cBhvr>
                                    </p:animEffect>
                                    <p:set>
                                      <p:cBhvr>
                                        <p:cTn id="10" dur="1" fill="hold">
                                          <p:stCondLst>
                                            <p:cond delay="499"/>
                                          </p:stCondLst>
                                        </p:cTn>
                                        <p:tgtEl>
                                          <p:spTgt spid="65"/>
                                        </p:tgtEl>
                                        <p:attrNameLst>
                                          <p:attrName>style.visibility</p:attrName>
                                        </p:attrNameLst>
                                      </p:cBhvr>
                                      <p:to>
                                        <p:strVal val="hidden"/>
                                      </p:to>
                                    </p:set>
                                  </p:childTnLst>
                                </p:cTn>
                              </p:par>
                              <p:par>
                                <p:cTn id="11" presetID="3" presetClass="exit" presetSubtype="10" fill="hold" grpId="0" nodeType="withEffect">
                                  <p:stCondLst>
                                    <p:cond delay="0"/>
                                  </p:stCondLst>
                                  <p:childTnLst>
                                    <p:animEffect transition="out" filter="blinds(horizontal)">
                                      <p:cBhvr>
                                        <p:cTn id="12" dur="500"/>
                                        <p:tgtEl>
                                          <p:spTgt spid="68"/>
                                        </p:tgtEl>
                                      </p:cBhvr>
                                    </p:animEffect>
                                    <p:set>
                                      <p:cBhvr>
                                        <p:cTn id="13" dur="1" fill="hold">
                                          <p:stCondLst>
                                            <p:cond delay="499"/>
                                          </p:stCondLst>
                                        </p:cTn>
                                        <p:tgtEl>
                                          <p:spTgt spid="6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animBg="1"/>
      <p:bldP spid="6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4"/>
          <p:cNvSpPr>
            <a:spLocks noGrp="1" noChangeArrowheads="1"/>
          </p:cNvSpPr>
          <p:nvPr>
            <p:ph type="title"/>
          </p:nvPr>
        </p:nvSpPr>
        <p:spPr>
          <a:xfrm>
            <a:off x="609600" y="152400"/>
            <a:ext cx="7772400" cy="762000"/>
          </a:xfrm>
        </p:spPr>
        <p:txBody>
          <a:bodyPr/>
          <a:lstStyle/>
          <a:p>
            <a:pPr eaLnBrk="1" hangingPunct="1"/>
            <a:r>
              <a:rPr lang="en-US" smtClean="0"/>
              <a:t>Object Creation</a:t>
            </a:r>
          </a:p>
        </p:txBody>
      </p:sp>
      <p:sp>
        <p:nvSpPr>
          <p:cNvPr id="11266" name="Date Placeholder 5"/>
          <p:cNvSpPr>
            <a:spLocks noGrp="1"/>
          </p:cNvSpPr>
          <p:nvPr>
            <p:ph type="dt" sz="half" idx="10"/>
          </p:nvPr>
        </p:nvSpPr>
        <p:spPr>
          <a:noFill/>
        </p:spPr>
        <p:txBody>
          <a:bodyPr/>
          <a:lstStyle/>
          <a:p>
            <a:r>
              <a:rPr lang="en-US"/>
              <a:t>Introduction to OOP</a:t>
            </a:r>
          </a:p>
        </p:txBody>
      </p:sp>
      <p:sp>
        <p:nvSpPr>
          <p:cNvPr id="11267" name="Footer Placeholder 6"/>
          <p:cNvSpPr>
            <a:spLocks noGrp="1"/>
          </p:cNvSpPr>
          <p:nvPr>
            <p:ph type="ftr" sz="quarter" idx="11"/>
          </p:nvPr>
        </p:nvSpPr>
        <p:spPr>
          <a:noFill/>
        </p:spPr>
        <p:txBody>
          <a:bodyPr/>
          <a:lstStyle/>
          <a:p>
            <a:r>
              <a:rPr lang="en-US"/>
              <a:t>Dr. S. GANNOUNI &amp; Dr.  A. TOUIR</a:t>
            </a:r>
          </a:p>
        </p:txBody>
      </p:sp>
      <p:sp>
        <p:nvSpPr>
          <p:cNvPr id="11268" name="Slide Number Placeholder 7"/>
          <p:cNvSpPr>
            <a:spLocks noGrp="1"/>
          </p:cNvSpPr>
          <p:nvPr>
            <p:ph type="sldNum" sz="quarter" idx="12"/>
          </p:nvPr>
        </p:nvSpPr>
        <p:spPr>
          <a:noFill/>
        </p:spPr>
        <p:txBody>
          <a:bodyPr/>
          <a:lstStyle/>
          <a:p>
            <a:r>
              <a:rPr lang="en-US"/>
              <a:t>Page </a:t>
            </a:r>
            <a:fld id="{7F93BC69-24CC-4053-8585-F70FD9A5EB74}" type="slidenum">
              <a:rPr lang="en-US"/>
              <a:pPr/>
              <a:t>6</a:t>
            </a:fld>
            <a:endParaRPr lang="en-US"/>
          </a:p>
        </p:txBody>
      </p:sp>
      <p:sp>
        <p:nvSpPr>
          <p:cNvPr id="177154" name="Rectangle 2"/>
          <p:cNvSpPr>
            <a:spLocks noChangeArrowheads="1"/>
          </p:cNvSpPr>
          <p:nvPr/>
        </p:nvSpPr>
        <p:spPr bwMode="auto">
          <a:xfrm>
            <a:off x="419100" y="1192213"/>
            <a:ext cx="3314700" cy="4294187"/>
          </a:xfrm>
          <a:prstGeom prst="rect">
            <a:avLst/>
          </a:prstGeom>
          <a:solidFill>
            <a:srgbClr val="EFFBFF"/>
          </a:solidFill>
          <a:ln w="9525">
            <a:solidFill>
              <a:srgbClr val="EAF0FE"/>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sp>
        <p:nvSpPr>
          <p:cNvPr id="177155" name="Text Box 3"/>
          <p:cNvSpPr txBox="1">
            <a:spLocks noChangeArrowheads="1"/>
          </p:cNvSpPr>
          <p:nvPr/>
        </p:nvSpPr>
        <p:spPr bwMode="auto">
          <a:xfrm>
            <a:off x="533400" y="3276600"/>
            <a:ext cx="2995613" cy="825500"/>
          </a:xfrm>
          <a:prstGeom prst="rect">
            <a:avLst/>
          </a:prstGeom>
          <a:noFill/>
          <a:ln w="9525">
            <a:noFill/>
            <a:miter lim="800000"/>
            <a:headEnd/>
            <a:tailEnd/>
          </a:ln>
          <a:effectLst/>
        </p:spPr>
        <p:txBody>
          <a:bodyPr wrap="none">
            <a:spAutoFit/>
          </a:bodyPr>
          <a:lstStyle/>
          <a:p>
            <a:pPr>
              <a:lnSpc>
                <a:spcPct val="150000"/>
              </a:lnSpc>
              <a:defRPr/>
            </a:pPr>
            <a:endParaRPr lang="en-US" altLang="ja-JP" sz="1600">
              <a:effectLst>
                <a:outerShdw blurRad="38100" dist="38100" dir="2700000" algn="tl">
                  <a:srgbClr val="C0C0C0"/>
                </a:outerShdw>
              </a:effectLst>
              <a:latin typeface="Courier New" pitchFamily="49" charset="0"/>
              <a:ea typeface="ＭＳ Ｐゴシック" pitchFamily="34" charset="-128"/>
            </a:endParaRPr>
          </a:p>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crs =                 ;</a:t>
            </a:r>
          </a:p>
        </p:txBody>
      </p:sp>
      <p:sp>
        <p:nvSpPr>
          <p:cNvPr id="11272" name="Text Box 6"/>
          <p:cNvSpPr txBox="1">
            <a:spLocks noChangeArrowheads="1"/>
          </p:cNvSpPr>
          <p:nvPr/>
        </p:nvSpPr>
        <p:spPr bwMode="auto">
          <a:xfrm>
            <a:off x="1889125" y="5654675"/>
            <a:ext cx="949325" cy="457200"/>
          </a:xfrm>
          <a:prstGeom prst="rect">
            <a:avLst/>
          </a:prstGeom>
          <a:noFill/>
          <a:ln w="9525">
            <a:noFill/>
            <a:miter lim="800000"/>
            <a:headEnd/>
            <a:tailEnd/>
          </a:ln>
        </p:spPr>
        <p:txBody>
          <a:bodyPr wrap="none">
            <a:spAutoFit/>
          </a:bodyPr>
          <a:lstStyle/>
          <a:p>
            <a:r>
              <a:rPr lang="en-US" altLang="ja-JP" sz="2400" b="1">
                <a:solidFill>
                  <a:srgbClr val="15151D"/>
                </a:solidFill>
                <a:ea typeface="ＭＳ Ｐゴシック" pitchFamily="34" charset="-128"/>
              </a:rPr>
              <a:t>Code</a:t>
            </a:r>
            <a:endParaRPr lang="en-US" altLang="ja-JP" sz="2400">
              <a:solidFill>
                <a:srgbClr val="15151D"/>
              </a:solidFill>
              <a:latin typeface="Times New Roman" pitchFamily="18" charset="0"/>
              <a:ea typeface="ＭＳ Ｐゴシック" pitchFamily="34" charset="-128"/>
            </a:endParaRPr>
          </a:p>
        </p:txBody>
      </p:sp>
      <p:sp>
        <p:nvSpPr>
          <p:cNvPr id="11273" name="Text Box 7"/>
          <p:cNvSpPr txBox="1">
            <a:spLocks noChangeArrowheads="1"/>
          </p:cNvSpPr>
          <p:nvPr/>
        </p:nvSpPr>
        <p:spPr bwMode="auto">
          <a:xfrm>
            <a:off x="5676900" y="5791200"/>
            <a:ext cx="2717800" cy="457200"/>
          </a:xfrm>
          <a:prstGeom prst="rect">
            <a:avLst/>
          </a:prstGeom>
          <a:noFill/>
          <a:ln w="9525">
            <a:noFill/>
            <a:miter lim="800000"/>
            <a:headEnd/>
            <a:tailEnd/>
          </a:ln>
        </p:spPr>
        <p:txBody>
          <a:bodyPr wrap="none">
            <a:spAutoFit/>
          </a:bodyPr>
          <a:lstStyle/>
          <a:p>
            <a:r>
              <a:rPr lang="en-US" altLang="ja-JP" sz="2400" b="1">
                <a:solidFill>
                  <a:srgbClr val="15151D"/>
                </a:solidFill>
                <a:ea typeface="ＭＳ Ｐゴシック" pitchFamily="34" charset="-128"/>
              </a:rPr>
              <a:t>State of Memory</a:t>
            </a:r>
            <a:endParaRPr lang="en-US" altLang="ja-JP" sz="2400">
              <a:latin typeface="Times New Roman" pitchFamily="18" charset="0"/>
              <a:ea typeface="ＭＳ Ｐゴシック" pitchFamily="34" charset="-128"/>
            </a:endParaRPr>
          </a:p>
        </p:txBody>
      </p:sp>
      <p:sp>
        <p:nvSpPr>
          <p:cNvPr id="177160" name="Text Box 8"/>
          <p:cNvSpPr txBox="1">
            <a:spLocks noChangeArrowheads="1"/>
          </p:cNvSpPr>
          <p:nvPr/>
        </p:nvSpPr>
        <p:spPr bwMode="auto">
          <a:xfrm>
            <a:off x="552450" y="3124200"/>
            <a:ext cx="1528763" cy="458788"/>
          </a:xfrm>
          <a:prstGeom prst="rect">
            <a:avLst/>
          </a:prstGeom>
          <a:solidFill>
            <a:srgbClr val="CC99FF"/>
          </a:solidFill>
          <a:ln w="9525">
            <a:noFill/>
            <a:miter lim="800000"/>
            <a:headEnd/>
            <a:tailEnd/>
          </a:ln>
          <a:effectLst/>
        </p:spPr>
        <p:txBody>
          <a:bodyPr wrap="none">
            <a:spAutoFit/>
          </a:bodyPr>
          <a:lstStyle/>
          <a:p>
            <a:pPr>
              <a:lnSpc>
                <a:spcPct val="150000"/>
              </a:lnSpc>
              <a:defRPr/>
            </a:pPr>
            <a:r>
              <a:rPr lang="en-US" altLang="ja-JP" sz="1600">
                <a:effectLst>
                  <a:outerShdw blurRad="38100" dist="38100" dir="2700000" algn="tl">
                    <a:srgbClr val="000000"/>
                  </a:outerShdw>
                </a:effectLst>
                <a:latin typeface="Courier New" pitchFamily="49" charset="0"/>
                <a:ea typeface="ＭＳ Ｐゴシック" pitchFamily="34" charset="-128"/>
              </a:rPr>
              <a:t>Course crs;</a:t>
            </a:r>
          </a:p>
        </p:txBody>
      </p:sp>
      <p:grpSp>
        <p:nvGrpSpPr>
          <p:cNvPr id="2" name="Group 9"/>
          <p:cNvGrpSpPr>
            <a:grpSpLocks/>
          </p:cNvGrpSpPr>
          <p:nvPr/>
        </p:nvGrpSpPr>
        <p:grpSpPr bwMode="auto">
          <a:xfrm>
            <a:off x="-152400" y="2533650"/>
            <a:ext cx="3000375" cy="1047750"/>
            <a:chOff x="348" y="1677"/>
            <a:chExt cx="1890" cy="660"/>
          </a:xfrm>
        </p:grpSpPr>
        <p:sp>
          <p:nvSpPr>
            <p:cNvPr id="177162" name="Oval 10"/>
            <p:cNvSpPr>
              <a:spLocks noChangeArrowheads="1"/>
            </p:cNvSpPr>
            <p:nvPr/>
          </p:nvSpPr>
          <p:spPr bwMode="auto">
            <a:xfrm>
              <a:off x="1963" y="1677"/>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A</a:t>
              </a:r>
              <a:endParaRPr lang="en-US" altLang="ja-JP" sz="2400">
                <a:solidFill>
                  <a:srgbClr val="000000"/>
                </a:solidFill>
                <a:latin typeface="Times New Roman" pitchFamily="18" charset="0"/>
                <a:ea typeface="ＭＳ Ｐゴシック" pitchFamily="34" charset="-128"/>
              </a:endParaRPr>
            </a:p>
          </p:txBody>
        </p:sp>
        <p:sp>
          <p:nvSpPr>
            <p:cNvPr id="11337" name="Line 11"/>
            <p:cNvSpPr>
              <a:spLocks noChangeShapeType="1"/>
            </p:cNvSpPr>
            <p:nvPr/>
          </p:nvSpPr>
          <p:spPr bwMode="auto">
            <a:xfrm flipH="1">
              <a:off x="1554" y="1839"/>
              <a:ext cx="428" cy="293"/>
            </a:xfrm>
            <a:prstGeom prst="line">
              <a:avLst/>
            </a:prstGeom>
            <a:noFill/>
            <a:ln w="28575">
              <a:solidFill>
                <a:schemeClr val="tx1"/>
              </a:solidFill>
              <a:miter lim="800000"/>
              <a:headEnd/>
              <a:tailEnd type="triangle" w="med" len="med"/>
            </a:ln>
          </p:spPr>
          <p:txBody>
            <a:bodyPr wrap="none" anchor="ctr"/>
            <a:lstStyle/>
            <a:p>
              <a:endParaRPr lang="en-US"/>
            </a:p>
          </p:txBody>
        </p:sp>
        <p:sp>
          <p:nvSpPr>
            <p:cNvPr id="177164" name="Text Box 12"/>
            <p:cNvSpPr txBox="1">
              <a:spLocks noChangeArrowheads="1"/>
            </p:cNvSpPr>
            <p:nvPr/>
          </p:nvSpPr>
          <p:spPr bwMode="auto">
            <a:xfrm>
              <a:off x="348" y="2125"/>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3" name="Group 13"/>
          <p:cNvGrpSpPr>
            <a:grpSpLocks/>
          </p:cNvGrpSpPr>
          <p:nvPr/>
        </p:nvGrpSpPr>
        <p:grpSpPr bwMode="auto">
          <a:xfrm rot="1319615">
            <a:off x="-1138238" y="3544888"/>
            <a:ext cx="3805238" cy="950912"/>
            <a:chOff x="348" y="2586"/>
            <a:chExt cx="2397" cy="599"/>
          </a:xfrm>
        </p:grpSpPr>
        <p:sp>
          <p:nvSpPr>
            <p:cNvPr id="11333" name="Line 14"/>
            <p:cNvSpPr>
              <a:spLocks noChangeShapeType="1"/>
            </p:cNvSpPr>
            <p:nvPr/>
          </p:nvSpPr>
          <p:spPr bwMode="auto">
            <a:xfrm flipH="1" flipV="1">
              <a:off x="1813" y="2781"/>
              <a:ext cx="655" cy="261"/>
            </a:xfrm>
            <a:prstGeom prst="line">
              <a:avLst/>
            </a:prstGeom>
            <a:noFill/>
            <a:ln w="28575">
              <a:solidFill>
                <a:schemeClr val="tx1"/>
              </a:solidFill>
              <a:miter lim="800000"/>
              <a:headEnd/>
              <a:tailEnd type="triangle" w="med" len="med"/>
            </a:ln>
          </p:spPr>
          <p:txBody>
            <a:bodyPr wrap="none" anchor="ctr"/>
            <a:lstStyle/>
            <a:p>
              <a:endParaRPr lang="en-US"/>
            </a:p>
          </p:txBody>
        </p:sp>
        <p:sp>
          <p:nvSpPr>
            <p:cNvPr id="177167" name="Oval 15"/>
            <p:cNvSpPr>
              <a:spLocks noChangeArrowheads="1"/>
            </p:cNvSpPr>
            <p:nvPr/>
          </p:nvSpPr>
          <p:spPr bwMode="auto">
            <a:xfrm>
              <a:off x="2469" y="2966"/>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C</a:t>
              </a:r>
              <a:endParaRPr lang="en-US" altLang="ja-JP" sz="2400">
                <a:solidFill>
                  <a:srgbClr val="000000"/>
                </a:solidFill>
                <a:latin typeface="Times New Roman" pitchFamily="18" charset="0"/>
                <a:ea typeface="ＭＳ Ｐゴシック" pitchFamily="34" charset="-128"/>
              </a:endParaRPr>
            </a:p>
          </p:txBody>
        </p:sp>
        <p:sp>
          <p:nvSpPr>
            <p:cNvPr id="177168" name="Text Box 16"/>
            <p:cNvSpPr txBox="1">
              <a:spLocks noChangeArrowheads="1"/>
            </p:cNvSpPr>
            <p:nvPr/>
          </p:nvSpPr>
          <p:spPr bwMode="auto">
            <a:xfrm>
              <a:off x="348" y="2586"/>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177169" name="Rectangle 17"/>
          <p:cNvSpPr>
            <a:spLocks noChangeArrowheads="1"/>
          </p:cNvSpPr>
          <p:nvPr/>
        </p:nvSpPr>
        <p:spPr bwMode="auto">
          <a:xfrm>
            <a:off x="4038600" y="1216025"/>
            <a:ext cx="4918075" cy="4422775"/>
          </a:xfrm>
          <a:prstGeom prst="rect">
            <a:avLst/>
          </a:prstGeom>
          <a:noFill/>
          <a:ln w="9525">
            <a:solidFill>
              <a:srgbClr val="DDDDDD"/>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grpSp>
        <p:nvGrpSpPr>
          <p:cNvPr id="4" name="Group 30"/>
          <p:cNvGrpSpPr>
            <a:grpSpLocks/>
          </p:cNvGrpSpPr>
          <p:nvPr/>
        </p:nvGrpSpPr>
        <p:grpSpPr bwMode="auto">
          <a:xfrm>
            <a:off x="4267200" y="1512888"/>
            <a:ext cx="4419600" cy="696912"/>
            <a:chOff x="2688" y="953"/>
            <a:chExt cx="2784" cy="439"/>
          </a:xfrm>
        </p:grpSpPr>
        <p:grpSp>
          <p:nvGrpSpPr>
            <p:cNvPr id="5" name="Group 18"/>
            <p:cNvGrpSpPr>
              <a:grpSpLocks/>
            </p:cNvGrpSpPr>
            <p:nvPr/>
          </p:nvGrpSpPr>
          <p:grpSpPr bwMode="auto">
            <a:xfrm>
              <a:off x="4511" y="955"/>
              <a:ext cx="961" cy="288"/>
              <a:chOff x="4559" y="907"/>
              <a:chExt cx="961" cy="288"/>
            </a:xfrm>
          </p:grpSpPr>
          <p:sp>
            <p:nvSpPr>
              <p:cNvPr id="11331" name="Rectangle 19"/>
              <p:cNvSpPr>
                <a:spLocks noChangeArrowheads="1"/>
              </p:cNvSpPr>
              <p:nvPr/>
            </p:nvSpPr>
            <p:spPr bwMode="auto">
              <a:xfrm>
                <a:off x="4559" y="907"/>
                <a:ext cx="360" cy="288"/>
              </a:xfrm>
              <a:prstGeom prst="rect">
                <a:avLst/>
              </a:prstGeom>
              <a:noFill/>
              <a:ln w="9525">
                <a:noFill/>
                <a:miter lim="800000"/>
                <a:headEnd/>
                <a:tailEnd/>
              </a:ln>
            </p:spPr>
            <p:txBody>
              <a:bodyPr wrap="none">
                <a:spAutoFit/>
              </a:bodyPr>
              <a:lstStyle/>
              <a:p>
                <a:r>
                  <a:rPr lang="en-US" altLang="ja-JP" sz="2400">
                    <a:ea typeface="ＭＳ Ｐゴシック" pitchFamily="34" charset="-128"/>
                  </a:rPr>
                  <a:t>crs</a:t>
                </a:r>
              </a:p>
            </p:txBody>
          </p:sp>
          <p:sp>
            <p:nvSpPr>
              <p:cNvPr id="177172" name="Rectangle 20"/>
              <p:cNvSpPr>
                <a:spLocks noChangeArrowheads="1"/>
              </p:cNvSpPr>
              <p:nvPr/>
            </p:nvSpPr>
            <p:spPr bwMode="auto">
              <a:xfrm>
                <a:off x="4929" y="980"/>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grpSp>
        <p:sp>
          <p:nvSpPr>
            <p:cNvPr id="177173" name="AutoShape 21"/>
            <p:cNvSpPr>
              <a:spLocks noChangeArrowheads="1"/>
            </p:cNvSpPr>
            <p:nvPr/>
          </p:nvSpPr>
          <p:spPr bwMode="auto">
            <a:xfrm>
              <a:off x="2688" y="953"/>
              <a:ext cx="1296" cy="439"/>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A. </a:t>
              </a:r>
              <a:r>
                <a:rPr lang="en-US" altLang="ja-JP" sz="1400">
                  <a:solidFill>
                    <a:srgbClr val="000000"/>
                  </a:solidFill>
                  <a:latin typeface="Arial" charset="0"/>
                  <a:ea typeface="ＭＳ Ｐゴシック" pitchFamily="34" charset="-128"/>
                </a:rPr>
                <a:t>The instance variable  is 	allocated in memory.</a:t>
              </a:r>
            </a:p>
          </p:txBody>
        </p:sp>
      </p:grpSp>
      <p:sp>
        <p:nvSpPr>
          <p:cNvPr id="177174" name="Text Box 22"/>
          <p:cNvSpPr txBox="1">
            <a:spLocks noChangeArrowheads="1"/>
          </p:cNvSpPr>
          <p:nvPr/>
        </p:nvSpPr>
        <p:spPr bwMode="auto">
          <a:xfrm>
            <a:off x="1357313" y="3581400"/>
            <a:ext cx="1843087" cy="504825"/>
          </a:xfrm>
          <a:prstGeom prst="rect">
            <a:avLst/>
          </a:prstGeom>
          <a:solidFill>
            <a:schemeClr val="accent1"/>
          </a:solidFill>
          <a:ln w="9525">
            <a:noFill/>
            <a:miter lim="800000"/>
            <a:headEnd/>
            <a:tailEnd/>
          </a:ln>
          <a:effectLst/>
        </p:spPr>
        <p:txBody>
          <a:bodyPr>
            <a:spAutoFit/>
          </a:bodyPr>
          <a:lstStyle/>
          <a:p>
            <a:pPr>
              <a:lnSpc>
                <a:spcPct val="150000"/>
              </a:lnSpc>
              <a:defRPr/>
            </a:pPr>
            <a:r>
              <a:rPr lang="en-US" altLang="ja-JP" sz="1600">
                <a:effectLst>
                  <a:outerShdw blurRad="38100" dist="38100" dir="2700000" algn="tl">
                    <a:srgbClr val="000000"/>
                  </a:outerShdw>
                </a:effectLst>
                <a:latin typeface="Courier New" pitchFamily="49" charset="0"/>
                <a:ea typeface="ＭＳ Ｐゴシック" pitchFamily="34" charset="-128"/>
              </a:rPr>
              <a:t>new Course</a:t>
            </a:r>
            <a:r>
              <a:rPr lang="en-US" altLang="ja-JP">
                <a:latin typeface="Comic Sans MS" pitchFamily="66" charset="0"/>
                <a:ea typeface="ＭＳ Ｐゴシック" pitchFamily="34" charset="-128"/>
              </a:rPr>
              <a:t> </a:t>
            </a:r>
            <a:r>
              <a:rPr lang="en-US" altLang="ja-JP" sz="1600">
                <a:effectLst>
                  <a:outerShdw blurRad="38100" dist="38100" dir="2700000" algn="tl">
                    <a:srgbClr val="000000"/>
                  </a:outerShdw>
                </a:effectLst>
                <a:latin typeface="Courier New" pitchFamily="49" charset="0"/>
                <a:ea typeface="ＭＳ Ｐゴシック" pitchFamily="34" charset="-128"/>
              </a:rPr>
              <a:t>( )</a:t>
            </a:r>
          </a:p>
        </p:txBody>
      </p:sp>
      <p:grpSp>
        <p:nvGrpSpPr>
          <p:cNvPr id="6" name="Group 23"/>
          <p:cNvGrpSpPr>
            <a:grpSpLocks/>
          </p:cNvGrpSpPr>
          <p:nvPr/>
        </p:nvGrpSpPr>
        <p:grpSpPr bwMode="auto">
          <a:xfrm>
            <a:off x="-304800" y="3152775"/>
            <a:ext cx="3752850" cy="885825"/>
            <a:chOff x="347" y="2008"/>
            <a:chExt cx="2364" cy="558"/>
          </a:xfrm>
        </p:grpSpPr>
        <p:sp>
          <p:nvSpPr>
            <p:cNvPr id="11326" name="Line 24"/>
            <p:cNvSpPr>
              <a:spLocks noChangeShapeType="1"/>
            </p:cNvSpPr>
            <p:nvPr/>
          </p:nvSpPr>
          <p:spPr bwMode="auto">
            <a:xfrm flipH="1">
              <a:off x="2004" y="2138"/>
              <a:ext cx="436" cy="270"/>
            </a:xfrm>
            <a:prstGeom prst="line">
              <a:avLst/>
            </a:prstGeom>
            <a:noFill/>
            <a:ln w="28575">
              <a:solidFill>
                <a:schemeClr val="tx1"/>
              </a:solidFill>
              <a:miter lim="800000"/>
              <a:headEnd/>
              <a:tailEnd type="triangle" w="med" len="med"/>
            </a:ln>
          </p:spPr>
          <p:txBody>
            <a:bodyPr wrap="none" anchor="ctr"/>
            <a:lstStyle/>
            <a:p>
              <a:endParaRPr lang="en-US"/>
            </a:p>
          </p:txBody>
        </p:sp>
        <p:sp>
          <p:nvSpPr>
            <p:cNvPr id="177177" name="Oval 25"/>
            <p:cNvSpPr>
              <a:spLocks noChangeArrowheads="1"/>
            </p:cNvSpPr>
            <p:nvPr/>
          </p:nvSpPr>
          <p:spPr bwMode="auto">
            <a:xfrm>
              <a:off x="2436" y="200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B</a:t>
              </a:r>
              <a:endParaRPr lang="en-US" altLang="ja-JP" sz="2400">
                <a:solidFill>
                  <a:srgbClr val="000000"/>
                </a:solidFill>
                <a:latin typeface="Times New Roman" pitchFamily="18" charset="0"/>
                <a:ea typeface="ＭＳ Ｐゴシック" pitchFamily="34" charset="-128"/>
              </a:endParaRPr>
            </a:p>
          </p:txBody>
        </p:sp>
        <p:sp>
          <p:nvSpPr>
            <p:cNvPr id="177178" name="Text Box 26"/>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177179" name="AutoShape 27"/>
          <p:cNvSpPr>
            <a:spLocks noChangeArrowheads="1"/>
          </p:cNvSpPr>
          <p:nvPr/>
        </p:nvSpPr>
        <p:spPr bwMode="auto">
          <a:xfrm>
            <a:off x="4343400" y="2438400"/>
            <a:ext cx="2159000" cy="54451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B. </a:t>
            </a:r>
            <a:r>
              <a:rPr lang="en-US" altLang="ja-JP" sz="1400">
                <a:solidFill>
                  <a:srgbClr val="000000"/>
                </a:solidFill>
                <a:latin typeface="Arial" charset="0"/>
                <a:ea typeface="ＭＳ Ｐゴシック" pitchFamily="34" charset="-128"/>
              </a:rPr>
              <a:t>The object  is 	created</a:t>
            </a:r>
          </a:p>
        </p:txBody>
      </p:sp>
      <p:sp>
        <p:nvSpPr>
          <p:cNvPr id="177180" name="AutoShape 28"/>
          <p:cNvSpPr>
            <a:spLocks noChangeArrowheads="1"/>
          </p:cNvSpPr>
          <p:nvPr/>
        </p:nvSpPr>
        <p:spPr bwMode="auto">
          <a:xfrm>
            <a:off x="4343400" y="3505200"/>
            <a:ext cx="2133600" cy="685800"/>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C. </a:t>
            </a:r>
            <a:r>
              <a:rPr lang="en-US" altLang="ja-JP" sz="1400">
                <a:solidFill>
                  <a:srgbClr val="000000"/>
                </a:solidFill>
                <a:latin typeface="Arial" charset="0"/>
                <a:ea typeface="ＭＳ Ｐゴシック" pitchFamily="34" charset="-128"/>
              </a:rPr>
              <a:t>The reference of the object created in B  is assigned to the variable.</a:t>
            </a:r>
          </a:p>
        </p:txBody>
      </p:sp>
      <p:grpSp>
        <p:nvGrpSpPr>
          <p:cNvPr id="7" name="Group 34"/>
          <p:cNvGrpSpPr>
            <a:grpSpLocks noChangeAspect="1"/>
          </p:cNvGrpSpPr>
          <p:nvPr/>
        </p:nvGrpSpPr>
        <p:grpSpPr bwMode="auto">
          <a:xfrm>
            <a:off x="6781800" y="2286000"/>
            <a:ext cx="2011363" cy="949325"/>
            <a:chOff x="4272" y="1440"/>
            <a:chExt cx="1267" cy="598"/>
          </a:xfrm>
        </p:grpSpPr>
        <p:sp>
          <p:nvSpPr>
            <p:cNvPr id="11312" name="AutoShape 33"/>
            <p:cNvSpPr>
              <a:spLocks noChangeAspect="1" noChangeArrowheads="1" noTextEdit="1"/>
            </p:cNvSpPr>
            <p:nvPr/>
          </p:nvSpPr>
          <p:spPr bwMode="auto">
            <a:xfrm>
              <a:off x="4272" y="1440"/>
              <a:ext cx="1267" cy="598"/>
            </a:xfrm>
            <a:prstGeom prst="rect">
              <a:avLst/>
            </a:prstGeom>
            <a:noFill/>
            <a:ln w="9525">
              <a:noFill/>
              <a:miter lim="800000"/>
              <a:headEnd/>
              <a:tailEnd/>
            </a:ln>
          </p:spPr>
          <p:txBody>
            <a:bodyPr/>
            <a:lstStyle/>
            <a:p>
              <a:endParaRPr lang="en-US"/>
            </a:p>
          </p:txBody>
        </p:sp>
        <p:sp>
          <p:nvSpPr>
            <p:cNvPr id="11313" name="Rectangle 35"/>
            <p:cNvSpPr>
              <a:spLocks noChangeArrowheads="1"/>
            </p:cNvSpPr>
            <p:nvPr/>
          </p:nvSpPr>
          <p:spPr bwMode="auto">
            <a:xfrm>
              <a:off x="4282" y="1450"/>
              <a:ext cx="1247" cy="125"/>
            </a:xfrm>
            <a:prstGeom prst="rect">
              <a:avLst/>
            </a:prstGeom>
            <a:solidFill>
              <a:srgbClr val="E8EEF7"/>
            </a:solidFill>
            <a:ln w="9525">
              <a:noFill/>
              <a:miter lim="800000"/>
              <a:headEnd/>
              <a:tailEnd/>
            </a:ln>
          </p:spPr>
          <p:txBody>
            <a:bodyPr/>
            <a:lstStyle/>
            <a:p>
              <a:endParaRPr lang="en-US"/>
            </a:p>
          </p:txBody>
        </p:sp>
        <p:sp>
          <p:nvSpPr>
            <p:cNvPr id="11314" name="Rectangle 36"/>
            <p:cNvSpPr>
              <a:spLocks noChangeArrowheads="1"/>
            </p:cNvSpPr>
            <p:nvPr/>
          </p:nvSpPr>
          <p:spPr bwMode="auto">
            <a:xfrm>
              <a:off x="4282" y="1450"/>
              <a:ext cx="1247" cy="125"/>
            </a:xfrm>
            <a:prstGeom prst="rect">
              <a:avLst/>
            </a:prstGeom>
            <a:noFill/>
            <a:ln w="3175" cap="rnd">
              <a:solidFill>
                <a:srgbClr val="000000"/>
              </a:solidFill>
              <a:round/>
              <a:headEnd/>
              <a:tailEnd/>
            </a:ln>
          </p:spPr>
          <p:txBody>
            <a:bodyPr/>
            <a:lstStyle/>
            <a:p>
              <a:endParaRPr lang="en-US"/>
            </a:p>
          </p:txBody>
        </p:sp>
        <p:sp>
          <p:nvSpPr>
            <p:cNvPr id="11315" name="Rectangle 37"/>
            <p:cNvSpPr>
              <a:spLocks noChangeArrowheads="1"/>
            </p:cNvSpPr>
            <p:nvPr/>
          </p:nvSpPr>
          <p:spPr bwMode="auto">
            <a:xfrm>
              <a:off x="4800" y="1470"/>
              <a:ext cx="429" cy="77"/>
            </a:xfrm>
            <a:prstGeom prst="rect">
              <a:avLst/>
            </a:prstGeom>
            <a:noFill/>
            <a:ln w="9525">
              <a:noFill/>
              <a:miter lim="800000"/>
              <a:headEnd/>
              <a:tailEnd/>
            </a:ln>
          </p:spPr>
          <p:txBody>
            <a:bodyPr wrap="none" lIns="0" tIns="0" rIns="0" bIns="0">
              <a:spAutoFit/>
            </a:bodyPr>
            <a:lstStyle/>
            <a:p>
              <a:r>
                <a:rPr lang="en-US" sz="800" u="sng">
                  <a:solidFill>
                    <a:srgbClr val="000000"/>
                  </a:solidFill>
                  <a:latin typeface="Arial" charset="0"/>
                </a:rPr>
                <a:t>Object: Course</a:t>
              </a:r>
              <a:endParaRPr lang="en-US" u="sng"/>
            </a:p>
          </p:txBody>
        </p:sp>
        <p:sp>
          <p:nvSpPr>
            <p:cNvPr id="11316" name="Rectangle 38"/>
            <p:cNvSpPr>
              <a:spLocks noChangeArrowheads="1"/>
            </p:cNvSpPr>
            <p:nvPr/>
          </p:nvSpPr>
          <p:spPr bwMode="auto">
            <a:xfrm>
              <a:off x="4282" y="1575"/>
              <a:ext cx="1247" cy="453"/>
            </a:xfrm>
            <a:prstGeom prst="rect">
              <a:avLst/>
            </a:prstGeom>
            <a:solidFill>
              <a:srgbClr val="E8EEF7"/>
            </a:solidFill>
            <a:ln w="9525">
              <a:noFill/>
              <a:miter lim="800000"/>
              <a:headEnd/>
              <a:tailEnd/>
            </a:ln>
          </p:spPr>
          <p:txBody>
            <a:bodyPr/>
            <a:lstStyle/>
            <a:p>
              <a:endParaRPr lang="en-US"/>
            </a:p>
          </p:txBody>
        </p:sp>
        <p:sp>
          <p:nvSpPr>
            <p:cNvPr id="11317" name="Rectangle 39"/>
            <p:cNvSpPr>
              <a:spLocks noChangeArrowheads="1"/>
            </p:cNvSpPr>
            <p:nvPr/>
          </p:nvSpPr>
          <p:spPr bwMode="auto">
            <a:xfrm>
              <a:off x="4282" y="1575"/>
              <a:ext cx="1247" cy="453"/>
            </a:xfrm>
            <a:prstGeom prst="rect">
              <a:avLst/>
            </a:prstGeom>
            <a:noFill/>
            <a:ln w="3175" cap="rnd">
              <a:solidFill>
                <a:srgbClr val="000000"/>
              </a:solidFill>
              <a:round/>
              <a:headEnd/>
              <a:tailEnd/>
            </a:ln>
          </p:spPr>
          <p:txBody>
            <a:bodyPr/>
            <a:lstStyle/>
            <a:p>
              <a:endParaRPr lang="en-US"/>
            </a:p>
          </p:txBody>
        </p:sp>
        <p:sp>
          <p:nvSpPr>
            <p:cNvPr id="11318" name="Rectangle 40"/>
            <p:cNvSpPr>
              <a:spLocks noChangeArrowheads="1"/>
            </p:cNvSpPr>
            <p:nvPr/>
          </p:nvSpPr>
          <p:spPr bwMode="auto">
            <a:xfrm>
              <a:off x="4328" y="1609"/>
              <a:ext cx="453" cy="113"/>
            </a:xfrm>
            <a:prstGeom prst="rect">
              <a:avLst/>
            </a:prstGeom>
            <a:solidFill>
              <a:srgbClr val="E8EEF7"/>
            </a:solidFill>
            <a:ln w="9525">
              <a:noFill/>
              <a:miter lim="800000"/>
              <a:headEnd/>
              <a:tailEnd/>
            </a:ln>
          </p:spPr>
          <p:txBody>
            <a:bodyPr/>
            <a:lstStyle/>
            <a:p>
              <a:endParaRPr lang="en-US"/>
            </a:p>
          </p:txBody>
        </p:sp>
        <p:sp>
          <p:nvSpPr>
            <p:cNvPr id="11319" name="Rectangle 41"/>
            <p:cNvSpPr>
              <a:spLocks noChangeArrowheads="1"/>
            </p:cNvSpPr>
            <p:nvPr/>
          </p:nvSpPr>
          <p:spPr bwMode="auto">
            <a:xfrm>
              <a:off x="4362" y="1626"/>
              <a:ext cx="456" cy="102"/>
            </a:xfrm>
            <a:prstGeom prst="rect">
              <a:avLst/>
            </a:prstGeom>
            <a:noFill/>
            <a:ln w="9525">
              <a:noFill/>
              <a:miter lim="800000"/>
              <a:headEnd/>
              <a:tailEnd/>
            </a:ln>
          </p:spPr>
          <p:txBody>
            <a:bodyPr wrap="none" lIns="0" tIns="0" rIns="0" bIns="0">
              <a:spAutoFit/>
            </a:bodyPr>
            <a:lstStyle/>
            <a:p>
              <a:r>
                <a:rPr lang="en-US" sz="800">
                  <a:solidFill>
                    <a:srgbClr val="000000"/>
                  </a:solidFill>
                  <a:latin typeface="Arial" charset="0"/>
                </a:rPr>
                <a:t>studentName</a:t>
              </a:r>
              <a:endParaRPr lang="en-US"/>
            </a:p>
          </p:txBody>
        </p:sp>
        <p:sp>
          <p:nvSpPr>
            <p:cNvPr id="11320" name="Rectangle 42"/>
            <p:cNvSpPr>
              <a:spLocks noChangeArrowheads="1"/>
            </p:cNvSpPr>
            <p:nvPr/>
          </p:nvSpPr>
          <p:spPr bwMode="auto">
            <a:xfrm>
              <a:off x="4883" y="1801"/>
              <a:ext cx="488" cy="114"/>
            </a:xfrm>
            <a:prstGeom prst="rect">
              <a:avLst/>
            </a:prstGeom>
            <a:solidFill>
              <a:srgbClr val="E8EEF7"/>
            </a:solidFill>
            <a:ln w="9525">
              <a:noFill/>
              <a:miter lim="800000"/>
              <a:headEnd/>
              <a:tailEnd/>
            </a:ln>
          </p:spPr>
          <p:txBody>
            <a:bodyPr/>
            <a:lstStyle/>
            <a:p>
              <a:endParaRPr lang="en-US"/>
            </a:p>
          </p:txBody>
        </p:sp>
        <p:sp>
          <p:nvSpPr>
            <p:cNvPr id="11321" name="Rectangle 43"/>
            <p:cNvSpPr>
              <a:spLocks noChangeArrowheads="1"/>
            </p:cNvSpPr>
            <p:nvPr/>
          </p:nvSpPr>
          <p:spPr bwMode="auto">
            <a:xfrm>
              <a:off x="4883" y="1801"/>
              <a:ext cx="488" cy="114"/>
            </a:xfrm>
            <a:prstGeom prst="rect">
              <a:avLst/>
            </a:prstGeom>
            <a:noFill/>
            <a:ln w="3175" cap="rnd">
              <a:solidFill>
                <a:srgbClr val="000000"/>
              </a:solidFill>
              <a:round/>
              <a:headEnd/>
              <a:tailEnd/>
            </a:ln>
          </p:spPr>
          <p:txBody>
            <a:bodyPr/>
            <a:lstStyle/>
            <a:p>
              <a:endParaRPr lang="en-US"/>
            </a:p>
          </p:txBody>
        </p:sp>
        <p:sp>
          <p:nvSpPr>
            <p:cNvPr id="11322" name="Rectangle 44"/>
            <p:cNvSpPr>
              <a:spLocks noChangeArrowheads="1"/>
            </p:cNvSpPr>
            <p:nvPr/>
          </p:nvSpPr>
          <p:spPr bwMode="auto">
            <a:xfrm>
              <a:off x="4883" y="1609"/>
              <a:ext cx="488" cy="113"/>
            </a:xfrm>
            <a:prstGeom prst="rect">
              <a:avLst/>
            </a:prstGeom>
            <a:solidFill>
              <a:srgbClr val="E8EEF7"/>
            </a:solidFill>
            <a:ln w="9525">
              <a:noFill/>
              <a:miter lim="800000"/>
              <a:headEnd/>
              <a:tailEnd/>
            </a:ln>
          </p:spPr>
          <p:txBody>
            <a:bodyPr/>
            <a:lstStyle/>
            <a:p>
              <a:endParaRPr lang="en-US"/>
            </a:p>
          </p:txBody>
        </p:sp>
        <p:sp>
          <p:nvSpPr>
            <p:cNvPr id="11323" name="Rectangle 45"/>
            <p:cNvSpPr>
              <a:spLocks noChangeArrowheads="1"/>
            </p:cNvSpPr>
            <p:nvPr/>
          </p:nvSpPr>
          <p:spPr bwMode="auto">
            <a:xfrm>
              <a:off x="4883" y="1609"/>
              <a:ext cx="488" cy="113"/>
            </a:xfrm>
            <a:prstGeom prst="rect">
              <a:avLst/>
            </a:prstGeom>
            <a:noFill/>
            <a:ln w="3175" cap="rnd">
              <a:solidFill>
                <a:srgbClr val="000000"/>
              </a:solidFill>
              <a:round/>
              <a:headEnd/>
              <a:tailEnd/>
            </a:ln>
          </p:spPr>
          <p:txBody>
            <a:bodyPr/>
            <a:lstStyle/>
            <a:p>
              <a:endParaRPr lang="en-US"/>
            </a:p>
          </p:txBody>
        </p:sp>
        <p:sp>
          <p:nvSpPr>
            <p:cNvPr id="11324" name="Rectangle 46"/>
            <p:cNvSpPr>
              <a:spLocks noChangeArrowheads="1"/>
            </p:cNvSpPr>
            <p:nvPr/>
          </p:nvSpPr>
          <p:spPr bwMode="auto">
            <a:xfrm>
              <a:off x="4305" y="1801"/>
              <a:ext cx="442" cy="114"/>
            </a:xfrm>
            <a:prstGeom prst="rect">
              <a:avLst/>
            </a:prstGeom>
            <a:solidFill>
              <a:srgbClr val="E8EEF7"/>
            </a:solidFill>
            <a:ln w="9525">
              <a:noFill/>
              <a:miter lim="800000"/>
              <a:headEnd/>
              <a:tailEnd/>
            </a:ln>
          </p:spPr>
          <p:txBody>
            <a:bodyPr/>
            <a:lstStyle/>
            <a:p>
              <a:endParaRPr lang="en-US"/>
            </a:p>
          </p:txBody>
        </p:sp>
        <p:sp>
          <p:nvSpPr>
            <p:cNvPr id="11325" name="Rectangle 47"/>
            <p:cNvSpPr>
              <a:spLocks noChangeArrowheads="1"/>
            </p:cNvSpPr>
            <p:nvPr/>
          </p:nvSpPr>
          <p:spPr bwMode="auto">
            <a:xfrm>
              <a:off x="4356" y="1818"/>
              <a:ext cx="420" cy="102"/>
            </a:xfrm>
            <a:prstGeom prst="rect">
              <a:avLst/>
            </a:prstGeom>
            <a:noFill/>
            <a:ln w="9525">
              <a:noFill/>
              <a:miter lim="800000"/>
              <a:headEnd/>
              <a:tailEnd/>
            </a:ln>
          </p:spPr>
          <p:txBody>
            <a:bodyPr wrap="none" lIns="0" tIns="0" rIns="0" bIns="0">
              <a:spAutoFit/>
            </a:bodyPr>
            <a:lstStyle/>
            <a:p>
              <a:r>
                <a:rPr lang="en-US" sz="800">
                  <a:solidFill>
                    <a:srgbClr val="000000"/>
                  </a:solidFill>
                  <a:latin typeface="Arial" charset="0"/>
                </a:rPr>
                <a:t>courseCode</a:t>
              </a:r>
              <a:endParaRPr lang="en-US"/>
            </a:p>
          </p:txBody>
        </p:sp>
      </p:grpSp>
      <p:grpSp>
        <p:nvGrpSpPr>
          <p:cNvPr id="8" name="Group 49"/>
          <p:cNvGrpSpPr>
            <a:grpSpLocks noChangeAspect="1"/>
          </p:cNvGrpSpPr>
          <p:nvPr/>
        </p:nvGrpSpPr>
        <p:grpSpPr bwMode="auto">
          <a:xfrm>
            <a:off x="6934200" y="3581400"/>
            <a:ext cx="1849438" cy="1981200"/>
            <a:chOff x="4368" y="2256"/>
            <a:chExt cx="1165" cy="1248"/>
          </a:xfrm>
        </p:grpSpPr>
        <p:sp>
          <p:nvSpPr>
            <p:cNvPr id="11285" name="AutoShape 48"/>
            <p:cNvSpPr>
              <a:spLocks noChangeAspect="1" noChangeArrowheads="1" noTextEdit="1"/>
            </p:cNvSpPr>
            <p:nvPr/>
          </p:nvSpPr>
          <p:spPr bwMode="auto">
            <a:xfrm>
              <a:off x="4368" y="2256"/>
              <a:ext cx="1165" cy="1248"/>
            </a:xfrm>
            <a:prstGeom prst="rect">
              <a:avLst/>
            </a:prstGeom>
            <a:noFill/>
            <a:ln w="9525">
              <a:noFill/>
              <a:miter lim="800000"/>
              <a:headEnd/>
              <a:tailEnd/>
            </a:ln>
          </p:spPr>
          <p:txBody>
            <a:bodyPr/>
            <a:lstStyle/>
            <a:p>
              <a:endParaRPr lang="en-US"/>
            </a:p>
          </p:txBody>
        </p:sp>
        <p:grpSp>
          <p:nvGrpSpPr>
            <p:cNvPr id="9" name="Group 60"/>
            <p:cNvGrpSpPr>
              <a:grpSpLocks/>
            </p:cNvGrpSpPr>
            <p:nvPr/>
          </p:nvGrpSpPr>
          <p:grpSpPr bwMode="auto">
            <a:xfrm>
              <a:off x="4437" y="2306"/>
              <a:ext cx="855" cy="235"/>
              <a:chOff x="4437" y="2306"/>
              <a:chExt cx="855" cy="235"/>
            </a:xfrm>
          </p:grpSpPr>
          <p:sp>
            <p:nvSpPr>
              <p:cNvPr id="11302" name="Rectangle 50"/>
              <p:cNvSpPr>
                <a:spLocks noChangeArrowheads="1"/>
              </p:cNvSpPr>
              <p:nvPr/>
            </p:nvSpPr>
            <p:spPr bwMode="auto">
              <a:xfrm>
                <a:off x="4437" y="2306"/>
                <a:ext cx="282" cy="235"/>
              </a:xfrm>
              <a:prstGeom prst="rect">
                <a:avLst/>
              </a:prstGeom>
              <a:noFill/>
              <a:ln w="9525">
                <a:noFill/>
                <a:miter lim="800000"/>
                <a:headEnd/>
                <a:tailEnd/>
              </a:ln>
            </p:spPr>
            <p:txBody>
              <a:bodyPr wrap="none" lIns="0" tIns="0" rIns="0" bIns="0">
                <a:spAutoFit/>
              </a:bodyPr>
              <a:lstStyle/>
              <a:p>
                <a:r>
                  <a:rPr lang="en-US" sz="2200">
                    <a:solidFill>
                      <a:srgbClr val="40458C"/>
                    </a:solidFill>
                    <a:latin typeface="Times New Roman" pitchFamily="18" charset="0"/>
                  </a:rPr>
                  <a:t>crs</a:t>
                </a:r>
                <a:endParaRPr lang="en-US"/>
              </a:p>
            </p:txBody>
          </p:sp>
          <p:grpSp>
            <p:nvGrpSpPr>
              <p:cNvPr id="10" name="Group 54"/>
              <p:cNvGrpSpPr>
                <a:grpSpLocks/>
              </p:cNvGrpSpPr>
              <p:nvPr/>
            </p:nvGrpSpPr>
            <p:grpSpPr bwMode="auto">
              <a:xfrm>
                <a:off x="4723" y="2328"/>
                <a:ext cx="569" cy="207"/>
                <a:chOff x="4723" y="2328"/>
                <a:chExt cx="569" cy="207"/>
              </a:xfrm>
            </p:grpSpPr>
            <p:sp>
              <p:nvSpPr>
                <p:cNvPr id="11309" name="Rectangle 51"/>
                <p:cNvSpPr>
                  <a:spLocks noChangeArrowheads="1"/>
                </p:cNvSpPr>
                <p:nvPr/>
              </p:nvSpPr>
              <p:spPr bwMode="auto">
                <a:xfrm>
                  <a:off x="4752" y="2357"/>
                  <a:ext cx="540" cy="178"/>
                </a:xfrm>
                <a:prstGeom prst="rect">
                  <a:avLst/>
                </a:prstGeom>
                <a:solidFill>
                  <a:srgbClr val="1B285F"/>
                </a:solidFill>
                <a:ln w="9525">
                  <a:noFill/>
                  <a:miter lim="800000"/>
                  <a:headEnd/>
                  <a:tailEnd/>
                </a:ln>
              </p:spPr>
              <p:txBody>
                <a:bodyPr/>
                <a:lstStyle/>
                <a:p>
                  <a:endParaRPr lang="en-US"/>
                </a:p>
              </p:txBody>
            </p:sp>
            <p:sp>
              <p:nvSpPr>
                <p:cNvPr id="11310" name="Rectangle 52"/>
                <p:cNvSpPr>
                  <a:spLocks noChangeArrowheads="1"/>
                </p:cNvSpPr>
                <p:nvPr/>
              </p:nvSpPr>
              <p:spPr bwMode="auto">
                <a:xfrm>
                  <a:off x="4723" y="2328"/>
                  <a:ext cx="540" cy="179"/>
                </a:xfrm>
                <a:prstGeom prst="rect">
                  <a:avLst/>
                </a:prstGeom>
                <a:solidFill>
                  <a:srgbClr val="FFFFFF"/>
                </a:solidFill>
                <a:ln w="9525">
                  <a:noFill/>
                  <a:miter lim="800000"/>
                  <a:headEnd/>
                  <a:tailEnd/>
                </a:ln>
              </p:spPr>
              <p:txBody>
                <a:bodyPr/>
                <a:lstStyle/>
                <a:p>
                  <a:endParaRPr lang="en-US"/>
                </a:p>
              </p:txBody>
            </p:sp>
            <p:sp>
              <p:nvSpPr>
                <p:cNvPr id="11311" name="Rectangle 53"/>
                <p:cNvSpPr>
                  <a:spLocks noChangeArrowheads="1"/>
                </p:cNvSpPr>
                <p:nvPr/>
              </p:nvSpPr>
              <p:spPr bwMode="auto">
                <a:xfrm>
                  <a:off x="4723" y="2328"/>
                  <a:ext cx="540" cy="179"/>
                </a:xfrm>
                <a:prstGeom prst="rect">
                  <a:avLst/>
                </a:prstGeom>
                <a:noFill/>
                <a:ln w="7938" cap="rnd">
                  <a:solidFill>
                    <a:srgbClr val="40458C"/>
                  </a:solidFill>
                  <a:miter lim="800000"/>
                  <a:headEnd/>
                  <a:tailEnd/>
                </a:ln>
              </p:spPr>
              <p:txBody>
                <a:bodyPr/>
                <a:lstStyle/>
                <a:p>
                  <a:endParaRPr lang="en-US"/>
                </a:p>
              </p:txBody>
            </p:sp>
          </p:grpSp>
          <p:sp>
            <p:nvSpPr>
              <p:cNvPr id="11304" name="Rectangle 55"/>
              <p:cNvSpPr>
                <a:spLocks noChangeArrowheads="1"/>
              </p:cNvSpPr>
              <p:nvPr/>
            </p:nvSpPr>
            <p:spPr bwMode="auto">
              <a:xfrm>
                <a:off x="4437" y="2306"/>
                <a:ext cx="282" cy="235"/>
              </a:xfrm>
              <a:prstGeom prst="rect">
                <a:avLst/>
              </a:prstGeom>
              <a:noFill/>
              <a:ln w="9525">
                <a:noFill/>
                <a:miter lim="800000"/>
                <a:headEnd/>
                <a:tailEnd/>
              </a:ln>
            </p:spPr>
            <p:txBody>
              <a:bodyPr wrap="none" lIns="0" tIns="0" rIns="0" bIns="0">
                <a:spAutoFit/>
              </a:bodyPr>
              <a:lstStyle/>
              <a:p>
                <a:r>
                  <a:rPr lang="en-US" sz="2200">
                    <a:solidFill>
                      <a:srgbClr val="40458C"/>
                    </a:solidFill>
                    <a:latin typeface="Times New Roman" pitchFamily="18" charset="0"/>
                  </a:rPr>
                  <a:t>crs</a:t>
                </a:r>
                <a:endParaRPr lang="en-US"/>
              </a:p>
            </p:txBody>
          </p:sp>
          <p:grpSp>
            <p:nvGrpSpPr>
              <p:cNvPr id="11" name="Group 59"/>
              <p:cNvGrpSpPr>
                <a:grpSpLocks/>
              </p:cNvGrpSpPr>
              <p:nvPr/>
            </p:nvGrpSpPr>
            <p:grpSpPr bwMode="auto">
              <a:xfrm>
                <a:off x="4723" y="2328"/>
                <a:ext cx="569" cy="207"/>
                <a:chOff x="4723" y="2328"/>
                <a:chExt cx="569" cy="207"/>
              </a:xfrm>
            </p:grpSpPr>
            <p:sp>
              <p:nvSpPr>
                <p:cNvPr id="11306" name="Rectangle 56"/>
                <p:cNvSpPr>
                  <a:spLocks noChangeArrowheads="1"/>
                </p:cNvSpPr>
                <p:nvPr/>
              </p:nvSpPr>
              <p:spPr bwMode="auto">
                <a:xfrm>
                  <a:off x="4752" y="2357"/>
                  <a:ext cx="540" cy="178"/>
                </a:xfrm>
                <a:prstGeom prst="rect">
                  <a:avLst/>
                </a:prstGeom>
                <a:solidFill>
                  <a:srgbClr val="1B285F"/>
                </a:solidFill>
                <a:ln w="9525">
                  <a:noFill/>
                  <a:miter lim="800000"/>
                  <a:headEnd/>
                  <a:tailEnd/>
                </a:ln>
              </p:spPr>
              <p:txBody>
                <a:bodyPr/>
                <a:lstStyle/>
                <a:p>
                  <a:endParaRPr lang="en-US"/>
                </a:p>
              </p:txBody>
            </p:sp>
            <p:sp>
              <p:nvSpPr>
                <p:cNvPr id="11307" name="Rectangle 57"/>
                <p:cNvSpPr>
                  <a:spLocks noChangeArrowheads="1"/>
                </p:cNvSpPr>
                <p:nvPr/>
              </p:nvSpPr>
              <p:spPr bwMode="auto">
                <a:xfrm>
                  <a:off x="4723" y="2328"/>
                  <a:ext cx="540" cy="179"/>
                </a:xfrm>
                <a:prstGeom prst="rect">
                  <a:avLst/>
                </a:prstGeom>
                <a:solidFill>
                  <a:srgbClr val="FFFFFF"/>
                </a:solidFill>
                <a:ln w="9525">
                  <a:noFill/>
                  <a:miter lim="800000"/>
                  <a:headEnd/>
                  <a:tailEnd/>
                </a:ln>
              </p:spPr>
              <p:txBody>
                <a:bodyPr/>
                <a:lstStyle/>
                <a:p>
                  <a:endParaRPr lang="en-US"/>
                </a:p>
              </p:txBody>
            </p:sp>
            <p:sp>
              <p:nvSpPr>
                <p:cNvPr id="11308" name="Rectangle 58"/>
                <p:cNvSpPr>
                  <a:spLocks noChangeArrowheads="1"/>
                </p:cNvSpPr>
                <p:nvPr/>
              </p:nvSpPr>
              <p:spPr bwMode="auto">
                <a:xfrm>
                  <a:off x="4723" y="2328"/>
                  <a:ext cx="540" cy="179"/>
                </a:xfrm>
                <a:prstGeom prst="rect">
                  <a:avLst/>
                </a:prstGeom>
                <a:noFill/>
                <a:ln w="7938" cap="rnd">
                  <a:solidFill>
                    <a:srgbClr val="40458C"/>
                  </a:solidFill>
                  <a:miter lim="800000"/>
                  <a:headEnd/>
                  <a:tailEnd/>
                </a:ln>
              </p:spPr>
              <p:txBody>
                <a:bodyPr/>
                <a:lstStyle/>
                <a:p>
                  <a:endParaRPr lang="en-US"/>
                </a:p>
              </p:txBody>
            </p:sp>
          </p:grpSp>
        </p:grpSp>
        <p:sp>
          <p:nvSpPr>
            <p:cNvPr id="11287" name="Rectangle 61"/>
            <p:cNvSpPr>
              <a:spLocks noChangeArrowheads="1"/>
            </p:cNvSpPr>
            <p:nvPr/>
          </p:nvSpPr>
          <p:spPr bwMode="auto">
            <a:xfrm>
              <a:off x="4377" y="2963"/>
              <a:ext cx="1147" cy="115"/>
            </a:xfrm>
            <a:prstGeom prst="rect">
              <a:avLst/>
            </a:prstGeom>
            <a:solidFill>
              <a:srgbClr val="E8EEF7"/>
            </a:solidFill>
            <a:ln w="9525">
              <a:noFill/>
              <a:miter lim="800000"/>
              <a:headEnd/>
              <a:tailEnd/>
            </a:ln>
          </p:spPr>
          <p:txBody>
            <a:bodyPr/>
            <a:lstStyle/>
            <a:p>
              <a:endParaRPr lang="en-US"/>
            </a:p>
          </p:txBody>
        </p:sp>
        <p:sp>
          <p:nvSpPr>
            <p:cNvPr id="11288" name="Rectangle 62"/>
            <p:cNvSpPr>
              <a:spLocks noChangeArrowheads="1"/>
            </p:cNvSpPr>
            <p:nvPr/>
          </p:nvSpPr>
          <p:spPr bwMode="auto">
            <a:xfrm>
              <a:off x="4377" y="2963"/>
              <a:ext cx="1147" cy="115"/>
            </a:xfrm>
            <a:prstGeom prst="rect">
              <a:avLst/>
            </a:prstGeom>
            <a:noFill/>
            <a:ln w="3175" cap="rnd">
              <a:solidFill>
                <a:srgbClr val="000000"/>
              </a:solidFill>
              <a:round/>
              <a:headEnd/>
              <a:tailEnd/>
            </a:ln>
          </p:spPr>
          <p:txBody>
            <a:bodyPr/>
            <a:lstStyle/>
            <a:p>
              <a:endParaRPr lang="en-US"/>
            </a:p>
          </p:txBody>
        </p:sp>
        <p:sp>
          <p:nvSpPr>
            <p:cNvPr id="11289" name="Rectangle 63"/>
            <p:cNvSpPr>
              <a:spLocks noChangeArrowheads="1"/>
            </p:cNvSpPr>
            <p:nvPr/>
          </p:nvSpPr>
          <p:spPr bwMode="auto">
            <a:xfrm>
              <a:off x="4853" y="2985"/>
              <a:ext cx="429" cy="77"/>
            </a:xfrm>
            <a:prstGeom prst="rect">
              <a:avLst/>
            </a:prstGeom>
            <a:noFill/>
            <a:ln w="9525">
              <a:noFill/>
              <a:miter lim="800000"/>
              <a:headEnd/>
              <a:tailEnd/>
            </a:ln>
          </p:spPr>
          <p:txBody>
            <a:bodyPr wrap="none" lIns="0" tIns="0" rIns="0" bIns="0">
              <a:spAutoFit/>
            </a:bodyPr>
            <a:lstStyle/>
            <a:p>
              <a:r>
                <a:rPr lang="en-US" sz="800" u="sng">
                  <a:solidFill>
                    <a:srgbClr val="000000"/>
                  </a:solidFill>
                  <a:latin typeface="Arial" charset="0"/>
                </a:rPr>
                <a:t>Object: Course</a:t>
              </a:r>
              <a:endParaRPr lang="en-US" u="sng"/>
            </a:p>
          </p:txBody>
        </p:sp>
        <p:sp>
          <p:nvSpPr>
            <p:cNvPr id="11290" name="Rectangle 64"/>
            <p:cNvSpPr>
              <a:spLocks noChangeArrowheads="1"/>
            </p:cNvSpPr>
            <p:nvPr/>
          </p:nvSpPr>
          <p:spPr bwMode="auto">
            <a:xfrm>
              <a:off x="4377" y="3078"/>
              <a:ext cx="1147" cy="417"/>
            </a:xfrm>
            <a:prstGeom prst="rect">
              <a:avLst/>
            </a:prstGeom>
            <a:solidFill>
              <a:srgbClr val="E8EEF7"/>
            </a:solidFill>
            <a:ln w="9525">
              <a:noFill/>
              <a:miter lim="800000"/>
              <a:headEnd/>
              <a:tailEnd/>
            </a:ln>
          </p:spPr>
          <p:txBody>
            <a:bodyPr/>
            <a:lstStyle/>
            <a:p>
              <a:endParaRPr lang="en-US"/>
            </a:p>
          </p:txBody>
        </p:sp>
        <p:sp>
          <p:nvSpPr>
            <p:cNvPr id="11291" name="Rectangle 65"/>
            <p:cNvSpPr>
              <a:spLocks noChangeArrowheads="1"/>
            </p:cNvSpPr>
            <p:nvPr/>
          </p:nvSpPr>
          <p:spPr bwMode="auto">
            <a:xfrm>
              <a:off x="4377" y="3078"/>
              <a:ext cx="1147" cy="417"/>
            </a:xfrm>
            <a:prstGeom prst="rect">
              <a:avLst/>
            </a:prstGeom>
            <a:noFill/>
            <a:ln w="3175" cap="rnd">
              <a:solidFill>
                <a:srgbClr val="000000"/>
              </a:solidFill>
              <a:round/>
              <a:headEnd/>
              <a:tailEnd/>
            </a:ln>
          </p:spPr>
          <p:txBody>
            <a:bodyPr/>
            <a:lstStyle/>
            <a:p>
              <a:endParaRPr lang="en-US"/>
            </a:p>
          </p:txBody>
        </p:sp>
        <p:sp>
          <p:nvSpPr>
            <p:cNvPr id="11292" name="Rectangle 66"/>
            <p:cNvSpPr>
              <a:spLocks noChangeArrowheads="1"/>
            </p:cNvSpPr>
            <p:nvPr/>
          </p:nvSpPr>
          <p:spPr bwMode="auto">
            <a:xfrm>
              <a:off x="4419" y="3109"/>
              <a:ext cx="417" cy="105"/>
            </a:xfrm>
            <a:prstGeom prst="rect">
              <a:avLst/>
            </a:prstGeom>
            <a:solidFill>
              <a:srgbClr val="E8EEF7"/>
            </a:solidFill>
            <a:ln w="9525">
              <a:noFill/>
              <a:miter lim="800000"/>
              <a:headEnd/>
              <a:tailEnd/>
            </a:ln>
          </p:spPr>
          <p:txBody>
            <a:bodyPr/>
            <a:lstStyle/>
            <a:p>
              <a:endParaRPr lang="en-US"/>
            </a:p>
          </p:txBody>
        </p:sp>
        <p:sp>
          <p:nvSpPr>
            <p:cNvPr id="11293" name="Rectangle 67"/>
            <p:cNvSpPr>
              <a:spLocks noChangeArrowheads="1"/>
            </p:cNvSpPr>
            <p:nvPr/>
          </p:nvSpPr>
          <p:spPr bwMode="auto">
            <a:xfrm>
              <a:off x="4451" y="3123"/>
              <a:ext cx="419" cy="83"/>
            </a:xfrm>
            <a:prstGeom prst="rect">
              <a:avLst/>
            </a:prstGeom>
            <a:noFill/>
            <a:ln w="9525">
              <a:noFill/>
              <a:miter lim="800000"/>
              <a:headEnd/>
              <a:tailEnd/>
            </a:ln>
          </p:spPr>
          <p:txBody>
            <a:bodyPr wrap="none" lIns="0" tIns="0" rIns="0" bIns="0">
              <a:spAutoFit/>
            </a:bodyPr>
            <a:lstStyle/>
            <a:p>
              <a:r>
                <a:rPr lang="en-US" sz="800">
                  <a:solidFill>
                    <a:srgbClr val="000000"/>
                  </a:solidFill>
                  <a:latin typeface="Arial" charset="0"/>
                </a:rPr>
                <a:t>studentName</a:t>
              </a:r>
              <a:endParaRPr lang="en-US"/>
            </a:p>
          </p:txBody>
        </p:sp>
        <p:sp>
          <p:nvSpPr>
            <p:cNvPr id="11294" name="Rectangle 68"/>
            <p:cNvSpPr>
              <a:spLocks noChangeArrowheads="1"/>
            </p:cNvSpPr>
            <p:nvPr/>
          </p:nvSpPr>
          <p:spPr bwMode="auto">
            <a:xfrm>
              <a:off x="4930" y="3287"/>
              <a:ext cx="448" cy="104"/>
            </a:xfrm>
            <a:prstGeom prst="rect">
              <a:avLst/>
            </a:prstGeom>
            <a:solidFill>
              <a:srgbClr val="E8EEF7"/>
            </a:solidFill>
            <a:ln w="9525">
              <a:noFill/>
              <a:miter lim="800000"/>
              <a:headEnd/>
              <a:tailEnd/>
            </a:ln>
          </p:spPr>
          <p:txBody>
            <a:bodyPr/>
            <a:lstStyle/>
            <a:p>
              <a:endParaRPr lang="en-US"/>
            </a:p>
          </p:txBody>
        </p:sp>
        <p:sp>
          <p:nvSpPr>
            <p:cNvPr id="11295" name="Rectangle 69"/>
            <p:cNvSpPr>
              <a:spLocks noChangeArrowheads="1"/>
            </p:cNvSpPr>
            <p:nvPr/>
          </p:nvSpPr>
          <p:spPr bwMode="auto">
            <a:xfrm>
              <a:off x="4930" y="3287"/>
              <a:ext cx="448" cy="104"/>
            </a:xfrm>
            <a:prstGeom prst="rect">
              <a:avLst/>
            </a:prstGeom>
            <a:noFill/>
            <a:ln w="3175" cap="rnd">
              <a:solidFill>
                <a:srgbClr val="000000"/>
              </a:solidFill>
              <a:round/>
              <a:headEnd/>
              <a:tailEnd/>
            </a:ln>
          </p:spPr>
          <p:txBody>
            <a:bodyPr/>
            <a:lstStyle/>
            <a:p>
              <a:endParaRPr lang="en-US"/>
            </a:p>
          </p:txBody>
        </p:sp>
        <p:sp>
          <p:nvSpPr>
            <p:cNvPr id="11296" name="Rectangle 70"/>
            <p:cNvSpPr>
              <a:spLocks noChangeArrowheads="1"/>
            </p:cNvSpPr>
            <p:nvPr/>
          </p:nvSpPr>
          <p:spPr bwMode="auto">
            <a:xfrm>
              <a:off x="4930" y="3109"/>
              <a:ext cx="448" cy="105"/>
            </a:xfrm>
            <a:prstGeom prst="rect">
              <a:avLst/>
            </a:prstGeom>
            <a:solidFill>
              <a:srgbClr val="E8EEF7"/>
            </a:solidFill>
            <a:ln w="9525">
              <a:noFill/>
              <a:miter lim="800000"/>
              <a:headEnd/>
              <a:tailEnd/>
            </a:ln>
          </p:spPr>
          <p:txBody>
            <a:bodyPr/>
            <a:lstStyle/>
            <a:p>
              <a:endParaRPr lang="en-US"/>
            </a:p>
          </p:txBody>
        </p:sp>
        <p:sp>
          <p:nvSpPr>
            <p:cNvPr id="11297" name="Rectangle 71"/>
            <p:cNvSpPr>
              <a:spLocks noChangeArrowheads="1"/>
            </p:cNvSpPr>
            <p:nvPr/>
          </p:nvSpPr>
          <p:spPr bwMode="auto">
            <a:xfrm>
              <a:off x="4930" y="3109"/>
              <a:ext cx="448" cy="105"/>
            </a:xfrm>
            <a:prstGeom prst="rect">
              <a:avLst/>
            </a:prstGeom>
            <a:noFill/>
            <a:ln w="3175" cap="rnd">
              <a:solidFill>
                <a:srgbClr val="000000"/>
              </a:solidFill>
              <a:round/>
              <a:headEnd/>
              <a:tailEnd/>
            </a:ln>
          </p:spPr>
          <p:txBody>
            <a:bodyPr/>
            <a:lstStyle/>
            <a:p>
              <a:endParaRPr lang="en-US"/>
            </a:p>
          </p:txBody>
        </p:sp>
        <p:sp>
          <p:nvSpPr>
            <p:cNvPr id="11298" name="Rectangle 72"/>
            <p:cNvSpPr>
              <a:spLocks noChangeArrowheads="1"/>
            </p:cNvSpPr>
            <p:nvPr/>
          </p:nvSpPr>
          <p:spPr bwMode="auto">
            <a:xfrm>
              <a:off x="4398" y="3287"/>
              <a:ext cx="407" cy="104"/>
            </a:xfrm>
            <a:prstGeom prst="rect">
              <a:avLst/>
            </a:prstGeom>
            <a:solidFill>
              <a:srgbClr val="E8EEF7"/>
            </a:solidFill>
            <a:ln w="9525">
              <a:noFill/>
              <a:miter lim="800000"/>
              <a:headEnd/>
              <a:tailEnd/>
            </a:ln>
          </p:spPr>
          <p:txBody>
            <a:bodyPr/>
            <a:lstStyle/>
            <a:p>
              <a:endParaRPr lang="en-US"/>
            </a:p>
          </p:txBody>
        </p:sp>
        <p:sp>
          <p:nvSpPr>
            <p:cNvPr id="11299" name="Rectangle 73"/>
            <p:cNvSpPr>
              <a:spLocks noChangeArrowheads="1"/>
            </p:cNvSpPr>
            <p:nvPr/>
          </p:nvSpPr>
          <p:spPr bwMode="auto">
            <a:xfrm>
              <a:off x="4445" y="3299"/>
              <a:ext cx="386" cy="83"/>
            </a:xfrm>
            <a:prstGeom prst="rect">
              <a:avLst/>
            </a:prstGeom>
            <a:noFill/>
            <a:ln w="9525">
              <a:noFill/>
              <a:miter lim="800000"/>
              <a:headEnd/>
              <a:tailEnd/>
            </a:ln>
          </p:spPr>
          <p:txBody>
            <a:bodyPr wrap="none" lIns="0" tIns="0" rIns="0" bIns="0">
              <a:spAutoFit/>
            </a:bodyPr>
            <a:lstStyle/>
            <a:p>
              <a:r>
                <a:rPr lang="en-US" sz="800">
                  <a:solidFill>
                    <a:srgbClr val="000000"/>
                  </a:solidFill>
                  <a:latin typeface="Arial" charset="0"/>
                </a:rPr>
                <a:t>courseCode</a:t>
              </a:r>
              <a:endParaRPr lang="en-US"/>
            </a:p>
          </p:txBody>
        </p:sp>
        <p:sp>
          <p:nvSpPr>
            <p:cNvPr id="11300" name="Freeform 74"/>
            <p:cNvSpPr>
              <a:spLocks/>
            </p:cNvSpPr>
            <p:nvPr/>
          </p:nvSpPr>
          <p:spPr bwMode="auto">
            <a:xfrm>
              <a:off x="4830" y="2421"/>
              <a:ext cx="121" cy="515"/>
            </a:xfrm>
            <a:custGeom>
              <a:avLst/>
              <a:gdLst>
                <a:gd name="T0" fmla="*/ 121 w 121"/>
                <a:gd name="T1" fmla="*/ 0 h 515"/>
                <a:gd name="T2" fmla="*/ 70 w 121"/>
                <a:gd name="T3" fmla="*/ 63 h 515"/>
                <a:gd name="T4" fmla="*/ 33 w 121"/>
                <a:gd name="T5" fmla="*/ 126 h 515"/>
                <a:gd name="T6" fmla="*/ 9 w 121"/>
                <a:gd name="T7" fmla="*/ 191 h 515"/>
                <a:gd name="T8" fmla="*/ 0 w 121"/>
                <a:gd name="T9" fmla="*/ 255 h 515"/>
                <a:gd name="T10" fmla="*/ 4 w 121"/>
                <a:gd name="T11" fmla="*/ 319 h 515"/>
                <a:gd name="T12" fmla="*/ 21 w 121"/>
                <a:gd name="T13" fmla="*/ 384 h 515"/>
                <a:gd name="T14" fmla="*/ 53 w 121"/>
                <a:gd name="T15" fmla="*/ 449 h 515"/>
                <a:gd name="T16" fmla="*/ 98 w 121"/>
                <a:gd name="T17" fmla="*/ 515 h 5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515"/>
                <a:gd name="T29" fmla="*/ 121 w 121"/>
                <a:gd name="T30" fmla="*/ 515 h 5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515">
                  <a:moveTo>
                    <a:pt x="121" y="0"/>
                  </a:moveTo>
                  <a:lnTo>
                    <a:pt x="70" y="63"/>
                  </a:lnTo>
                  <a:lnTo>
                    <a:pt x="33" y="126"/>
                  </a:lnTo>
                  <a:lnTo>
                    <a:pt x="9" y="191"/>
                  </a:lnTo>
                  <a:lnTo>
                    <a:pt x="0" y="255"/>
                  </a:lnTo>
                  <a:lnTo>
                    <a:pt x="4" y="319"/>
                  </a:lnTo>
                  <a:lnTo>
                    <a:pt x="21" y="384"/>
                  </a:lnTo>
                  <a:lnTo>
                    <a:pt x="53" y="449"/>
                  </a:lnTo>
                  <a:lnTo>
                    <a:pt x="98" y="515"/>
                  </a:lnTo>
                </a:path>
              </a:pathLst>
            </a:custGeom>
            <a:noFill/>
            <a:ln w="3175" cap="rnd">
              <a:solidFill>
                <a:srgbClr val="4677BF"/>
              </a:solidFill>
              <a:prstDash val="solid"/>
              <a:round/>
              <a:headEnd/>
              <a:tailEnd/>
            </a:ln>
          </p:spPr>
          <p:txBody>
            <a:bodyPr/>
            <a:lstStyle/>
            <a:p>
              <a:endParaRPr lang="en-US"/>
            </a:p>
          </p:txBody>
        </p:sp>
        <p:sp>
          <p:nvSpPr>
            <p:cNvPr id="11301" name="Freeform 75"/>
            <p:cNvSpPr>
              <a:spLocks/>
            </p:cNvSpPr>
            <p:nvPr/>
          </p:nvSpPr>
          <p:spPr bwMode="auto">
            <a:xfrm>
              <a:off x="4909" y="2919"/>
              <a:ext cx="42" cy="44"/>
            </a:xfrm>
            <a:custGeom>
              <a:avLst/>
              <a:gdLst>
                <a:gd name="T0" fmla="*/ 0 w 42"/>
                <a:gd name="T1" fmla="*/ 26 h 44"/>
                <a:gd name="T2" fmla="*/ 42 w 42"/>
                <a:gd name="T3" fmla="*/ 44 h 44"/>
                <a:gd name="T4" fmla="*/ 31 w 42"/>
                <a:gd name="T5" fmla="*/ 0 h 44"/>
                <a:gd name="T6" fmla="*/ 0 w 42"/>
                <a:gd name="T7" fmla="*/ 26 h 44"/>
                <a:gd name="T8" fmla="*/ 0 60000 65536"/>
                <a:gd name="T9" fmla="*/ 0 60000 65536"/>
                <a:gd name="T10" fmla="*/ 0 60000 65536"/>
                <a:gd name="T11" fmla="*/ 0 60000 65536"/>
                <a:gd name="T12" fmla="*/ 0 w 42"/>
                <a:gd name="T13" fmla="*/ 0 h 44"/>
                <a:gd name="T14" fmla="*/ 42 w 42"/>
                <a:gd name="T15" fmla="*/ 44 h 44"/>
              </a:gdLst>
              <a:ahLst/>
              <a:cxnLst>
                <a:cxn ang="T8">
                  <a:pos x="T0" y="T1"/>
                </a:cxn>
                <a:cxn ang="T9">
                  <a:pos x="T2" y="T3"/>
                </a:cxn>
                <a:cxn ang="T10">
                  <a:pos x="T4" y="T5"/>
                </a:cxn>
                <a:cxn ang="T11">
                  <a:pos x="T6" y="T7"/>
                </a:cxn>
              </a:cxnLst>
              <a:rect l="T12" t="T13" r="T14" b="T15"/>
              <a:pathLst>
                <a:path w="42" h="44">
                  <a:moveTo>
                    <a:pt x="0" y="26"/>
                  </a:moveTo>
                  <a:lnTo>
                    <a:pt x="42" y="44"/>
                  </a:lnTo>
                  <a:lnTo>
                    <a:pt x="31" y="0"/>
                  </a:lnTo>
                  <a:lnTo>
                    <a:pt x="0" y="26"/>
                  </a:lnTo>
                  <a:close/>
                </a:path>
              </a:pathLst>
            </a:custGeom>
            <a:solidFill>
              <a:srgbClr val="4677BF"/>
            </a:solidFill>
            <a:ln w="9525">
              <a:noFill/>
              <a:round/>
              <a:headEnd/>
              <a:tailEnd/>
            </a:ln>
          </p:spPr>
          <p:txBody>
            <a:bodyPr/>
            <a:lstStyle/>
            <a:p>
              <a:endParaRPr lang="en-US"/>
            </a:p>
          </p:txBody>
        </p:sp>
      </p:grpSp>
    </p:spTree>
    <p:custDataLst>
      <p:tags r:id="rId1"/>
    </p:custData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1" name="Rectangle 4"/>
          <p:cNvSpPr>
            <a:spLocks noGrp="1" noChangeArrowheads="1"/>
          </p:cNvSpPr>
          <p:nvPr>
            <p:ph type="title"/>
          </p:nvPr>
        </p:nvSpPr>
        <p:spPr>
          <a:xfrm>
            <a:off x="609600" y="152400"/>
            <a:ext cx="7772400" cy="762000"/>
          </a:xfrm>
        </p:spPr>
        <p:txBody>
          <a:bodyPr/>
          <a:lstStyle/>
          <a:p>
            <a:pPr eaLnBrk="1" hangingPunct="1"/>
            <a:r>
              <a:rPr lang="en-US" smtClean="0"/>
              <a:t>Object Creation</a:t>
            </a:r>
          </a:p>
        </p:txBody>
      </p:sp>
      <p:sp>
        <p:nvSpPr>
          <p:cNvPr id="11266" name="Date Placeholder 5"/>
          <p:cNvSpPr>
            <a:spLocks noGrp="1"/>
          </p:cNvSpPr>
          <p:nvPr>
            <p:ph type="dt" sz="half" idx="10"/>
          </p:nvPr>
        </p:nvSpPr>
        <p:spPr>
          <a:noFill/>
        </p:spPr>
        <p:txBody>
          <a:bodyPr/>
          <a:lstStyle/>
          <a:p>
            <a:r>
              <a:rPr lang="en-US"/>
              <a:t>Introduction to OOP</a:t>
            </a:r>
          </a:p>
        </p:txBody>
      </p:sp>
      <p:sp>
        <p:nvSpPr>
          <p:cNvPr id="11267" name="Footer Placeholder 6"/>
          <p:cNvSpPr>
            <a:spLocks noGrp="1"/>
          </p:cNvSpPr>
          <p:nvPr>
            <p:ph type="ftr" sz="quarter" idx="11"/>
          </p:nvPr>
        </p:nvSpPr>
        <p:spPr>
          <a:noFill/>
        </p:spPr>
        <p:txBody>
          <a:bodyPr/>
          <a:lstStyle/>
          <a:p>
            <a:r>
              <a:rPr lang="en-US"/>
              <a:t>Dr. S. GANNOUNI &amp; Dr.  A. TOUIR</a:t>
            </a:r>
          </a:p>
        </p:txBody>
      </p:sp>
      <p:sp>
        <p:nvSpPr>
          <p:cNvPr id="11268" name="Slide Number Placeholder 7"/>
          <p:cNvSpPr>
            <a:spLocks noGrp="1"/>
          </p:cNvSpPr>
          <p:nvPr>
            <p:ph type="sldNum" sz="quarter" idx="12"/>
          </p:nvPr>
        </p:nvSpPr>
        <p:spPr>
          <a:noFill/>
        </p:spPr>
        <p:txBody>
          <a:bodyPr/>
          <a:lstStyle/>
          <a:p>
            <a:r>
              <a:rPr lang="en-US"/>
              <a:t>Page </a:t>
            </a:r>
            <a:fld id="{7F93BC69-24CC-4053-8585-F70FD9A5EB74}" type="slidenum">
              <a:rPr lang="en-US"/>
              <a:pPr/>
              <a:t>7</a:t>
            </a:fld>
            <a:endParaRPr lang="en-US"/>
          </a:p>
        </p:txBody>
      </p:sp>
      <p:sp>
        <p:nvSpPr>
          <p:cNvPr id="177154" name="Rectangle 2"/>
          <p:cNvSpPr>
            <a:spLocks noChangeArrowheads="1"/>
          </p:cNvSpPr>
          <p:nvPr/>
        </p:nvSpPr>
        <p:spPr bwMode="auto">
          <a:xfrm>
            <a:off x="419100" y="1192213"/>
            <a:ext cx="3314700" cy="4294187"/>
          </a:xfrm>
          <a:prstGeom prst="rect">
            <a:avLst/>
          </a:prstGeom>
          <a:solidFill>
            <a:srgbClr val="EFFBFF"/>
          </a:solidFill>
          <a:ln w="9525">
            <a:solidFill>
              <a:srgbClr val="EAF0FE"/>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sp>
        <p:nvSpPr>
          <p:cNvPr id="177155" name="Text Box 3"/>
          <p:cNvSpPr txBox="1">
            <a:spLocks noChangeArrowheads="1"/>
          </p:cNvSpPr>
          <p:nvPr/>
        </p:nvSpPr>
        <p:spPr bwMode="auto">
          <a:xfrm>
            <a:off x="533400" y="3276600"/>
            <a:ext cx="2995613" cy="825500"/>
          </a:xfrm>
          <a:prstGeom prst="rect">
            <a:avLst/>
          </a:prstGeom>
          <a:noFill/>
          <a:ln w="9525">
            <a:noFill/>
            <a:miter lim="800000"/>
            <a:headEnd/>
            <a:tailEnd/>
          </a:ln>
          <a:effectLst/>
        </p:spPr>
        <p:txBody>
          <a:bodyPr wrap="none">
            <a:spAutoFit/>
          </a:bodyPr>
          <a:lstStyle/>
          <a:p>
            <a:pPr>
              <a:lnSpc>
                <a:spcPct val="150000"/>
              </a:lnSpc>
              <a:defRPr/>
            </a:pPr>
            <a:endParaRPr lang="en-US" altLang="ja-JP" sz="1600">
              <a:effectLst>
                <a:outerShdw blurRad="38100" dist="38100" dir="2700000" algn="tl">
                  <a:srgbClr val="C0C0C0"/>
                </a:outerShdw>
              </a:effectLst>
              <a:latin typeface="Courier New" pitchFamily="49" charset="0"/>
              <a:ea typeface="ＭＳ Ｐゴシック" pitchFamily="34" charset="-128"/>
            </a:endParaRPr>
          </a:p>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crs =                 ;</a:t>
            </a:r>
          </a:p>
        </p:txBody>
      </p:sp>
      <p:sp>
        <p:nvSpPr>
          <p:cNvPr id="11272" name="Text Box 6"/>
          <p:cNvSpPr txBox="1">
            <a:spLocks noChangeArrowheads="1"/>
          </p:cNvSpPr>
          <p:nvPr/>
        </p:nvSpPr>
        <p:spPr bwMode="auto">
          <a:xfrm>
            <a:off x="1889125" y="5654675"/>
            <a:ext cx="949325" cy="457200"/>
          </a:xfrm>
          <a:prstGeom prst="rect">
            <a:avLst/>
          </a:prstGeom>
          <a:noFill/>
          <a:ln w="9525">
            <a:noFill/>
            <a:miter lim="800000"/>
            <a:headEnd/>
            <a:tailEnd/>
          </a:ln>
        </p:spPr>
        <p:txBody>
          <a:bodyPr wrap="none">
            <a:spAutoFit/>
          </a:bodyPr>
          <a:lstStyle/>
          <a:p>
            <a:r>
              <a:rPr lang="en-US" altLang="ja-JP" sz="2400" b="1">
                <a:solidFill>
                  <a:srgbClr val="15151D"/>
                </a:solidFill>
                <a:ea typeface="ＭＳ Ｐゴシック" pitchFamily="34" charset="-128"/>
              </a:rPr>
              <a:t>Code</a:t>
            </a:r>
            <a:endParaRPr lang="en-US" altLang="ja-JP" sz="2400">
              <a:solidFill>
                <a:srgbClr val="15151D"/>
              </a:solidFill>
              <a:latin typeface="Times New Roman" pitchFamily="18" charset="0"/>
              <a:ea typeface="ＭＳ Ｐゴシック" pitchFamily="34" charset="-128"/>
            </a:endParaRPr>
          </a:p>
        </p:txBody>
      </p:sp>
      <p:sp>
        <p:nvSpPr>
          <p:cNvPr id="11273" name="Text Box 7"/>
          <p:cNvSpPr txBox="1">
            <a:spLocks noChangeArrowheads="1"/>
          </p:cNvSpPr>
          <p:nvPr/>
        </p:nvSpPr>
        <p:spPr bwMode="auto">
          <a:xfrm>
            <a:off x="5676900" y="5791200"/>
            <a:ext cx="2717800" cy="457200"/>
          </a:xfrm>
          <a:prstGeom prst="rect">
            <a:avLst/>
          </a:prstGeom>
          <a:noFill/>
          <a:ln w="9525">
            <a:noFill/>
            <a:miter lim="800000"/>
            <a:headEnd/>
            <a:tailEnd/>
          </a:ln>
        </p:spPr>
        <p:txBody>
          <a:bodyPr wrap="none">
            <a:spAutoFit/>
          </a:bodyPr>
          <a:lstStyle/>
          <a:p>
            <a:r>
              <a:rPr lang="en-US" altLang="ja-JP" sz="2400" b="1">
                <a:solidFill>
                  <a:srgbClr val="15151D"/>
                </a:solidFill>
                <a:ea typeface="ＭＳ Ｐゴシック" pitchFamily="34" charset="-128"/>
              </a:rPr>
              <a:t>State of Memory</a:t>
            </a:r>
            <a:endParaRPr lang="en-US" altLang="ja-JP" sz="2400">
              <a:latin typeface="Times New Roman" pitchFamily="18" charset="0"/>
              <a:ea typeface="ＭＳ Ｐゴシック" pitchFamily="34" charset="-128"/>
            </a:endParaRPr>
          </a:p>
        </p:txBody>
      </p:sp>
      <p:sp>
        <p:nvSpPr>
          <p:cNvPr id="177160" name="Text Box 8"/>
          <p:cNvSpPr txBox="1">
            <a:spLocks noChangeArrowheads="1"/>
          </p:cNvSpPr>
          <p:nvPr/>
        </p:nvSpPr>
        <p:spPr bwMode="auto">
          <a:xfrm>
            <a:off x="552450" y="3124200"/>
            <a:ext cx="1528763" cy="458788"/>
          </a:xfrm>
          <a:prstGeom prst="rect">
            <a:avLst/>
          </a:prstGeom>
          <a:solidFill>
            <a:srgbClr val="CC99FF"/>
          </a:solidFill>
          <a:ln w="9525">
            <a:noFill/>
            <a:miter lim="800000"/>
            <a:headEnd/>
            <a:tailEnd/>
          </a:ln>
          <a:effectLst/>
        </p:spPr>
        <p:txBody>
          <a:bodyPr wrap="none">
            <a:spAutoFit/>
          </a:bodyPr>
          <a:lstStyle/>
          <a:p>
            <a:pPr>
              <a:lnSpc>
                <a:spcPct val="150000"/>
              </a:lnSpc>
              <a:defRPr/>
            </a:pPr>
            <a:r>
              <a:rPr lang="en-US" altLang="ja-JP" sz="1600">
                <a:effectLst>
                  <a:outerShdw blurRad="38100" dist="38100" dir="2700000" algn="tl">
                    <a:srgbClr val="000000"/>
                  </a:outerShdw>
                </a:effectLst>
                <a:latin typeface="Courier New" pitchFamily="49" charset="0"/>
                <a:ea typeface="ＭＳ Ｐゴシック" pitchFamily="34" charset="-128"/>
              </a:rPr>
              <a:t>Course crs;</a:t>
            </a:r>
          </a:p>
        </p:txBody>
      </p:sp>
      <p:grpSp>
        <p:nvGrpSpPr>
          <p:cNvPr id="2" name="Group 9"/>
          <p:cNvGrpSpPr>
            <a:grpSpLocks/>
          </p:cNvGrpSpPr>
          <p:nvPr/>
        </p:nvGrpSpPr>
        <p:grpSpPr bwMode="auto">
          <a:xfrm>
            <a:off x="-152400" y="2533650"/>
            <a:ext cx="3000375" cy="1047750"/>
            <a:chOff x="348" y="1677"/>
            <a:chExt cx="1890" cy="660"/>
          </a:xfrm>
        </p:grpSpPr>
        <p:sp>
          <p:nvSpPr>
            <p:cNvPr id="177162" name="Oval 10"/>
            <p:cNvSpPr>
              <a:spLocks noChangeArrowheads="1"/>
            </p:cNvSpPr>
            <p:nvPr/>
          </p:nvSpPr>
          <p:spPr bwMode="auto">
            <a:xfrm>
              <a:off x="1963" y="1677"/>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A</a:t>
              </a:r>
              <a:endParaRPr lang="en-US" altLang="ja-JP" sz="2400">
                <a:solidFill>
                  <a:srgbClr val="000000"/>
                </a:solidFill>
                <a:latin typeface="Times New Roman" pitchFamily="18" charset="0"/>
                <a:ea typeface="ＭＳ Ｐゴシック" pitchFamily="34" charset="-128"/>
              </a:endParaRPr>
            </a:p>
          </p:txBody>
        </p:sp>
        <p:sp>
          <p:nvSpPr>
            <p:cNvPr id="11337" name="Line 11"/>
            <p:cNvSpPr>
              <a:spLocks noChangeShapeType="1"/>
            </p:cNvSpPr>
            <p:nvPr/>
          </p:nvSpPr>
          <p:spPr bwMode="auto">
            <a:xfrm flipH="1">
              <a:off x="1554" y="1839"/>
              <a:ext cx="428" cy="293"/>
            </a:xfrm>
            <a:prstGeom prst="line">
              <a:avLst/>
            </a:prstGeom>
            <a:noFill/>
            <a:ln w="28575">
              <a:solidFill>
                <a:schemeClr val="tx1"/>
              </a:solidFill>
              <a:miter lim="800000"/>
              <a:headEnd/>
              <a:tailEnd type="triangle" w="med" len="med"/>
            </a:ln>
          </p:spPr>
          <p:txBody>
            <a:bodyPr wrap="none" anchor="ctr"/>
            <a:lstStyle/>
            <a:p>
              <a:endParaRPr lang="en-US"/>
            </a:p>
          </p:txBody>
        </p:sp>
        <p:sp>
          <p:nvSpPr>
            <p:cNvPr id="177164" name="Text Box 12"/>
            <p:cNvSpPr txBox="1">
              <a:spLocks noChangeArrowheads="1"/>
            </p:cNvSpPr>
            <p:nvPr/>
          </p:nvSpPr>
          <p:spPr bwMode="auto">
            <a:xfrm>
              <a:off x="348" y="2125"/>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3" name="Group 13"/>
          <p:cNvGrpSpPr>
            <a:grpSpLocks/>
          </p:cNvGrpSpPr>
          <p:nvPr/>
        </p:nvGrpSpPr>
        <p:grpSpPr bwMode="auto">
          <a:xfrm rot="1319615">
            <a:off x="-1138238" y="3544888"/>
            <a:ext cx="3805238" cy="950912"/>
            <a:chOff x="348" y="2586"/>
            <a:chExt cx="2397" cy="599"/>
          </a:xfrm>
        </p:grpSpPr>
        <p:sp>
          <p:nvSpPr>
            <p:cNvPr id="11333" name="Line 14"/>
            <p:cNvSpPr>
              <a:spLocks noChangeShapeType="1"/>
            </p:cNvSpPr>
            <p:nvPr/>
          </p:nvSpPr>
          <p:spPr bwMode="auto">
            <a:xfrm flipH="1" flipV="1">
              <a:off x="1813" y="2781"/>
              <a:ext cx="655" cy="261"/>
            </a:xfrm>
            <a:prstGeom prst="line">
              <a:avLst/>
            </a:prstGeom>
            <a:noFill/>
            <a:ln w="28575">
              <a:solidFill>
                <a:schemeClr val="tx1"/>
              </a:solidFill>
              <a:miter lim="800000"/>
              <a:headEnd/>
              <a:tailEnd type="triangle" w="med" len="med"/>
            </a:ln>
          </p:spPr>
          <p:txBody>
            <a:bodyPr wrap="none" anchor="ctr"/>
            <a:lstStyle/>
            <a:p>
              <a:endParaRPr lang="en-US"/>
            </a:p>
          </p:txBody>
        </p:sp>
        <p:sp>
          <p:nvSpPr>
            <p:cNvPr id="177167" name="Oval 15"/>
            <p:cNvSpPr>
              <a:spLocks noChangeArrowheads="1"/>
            </p:cNvSpPr>
            <p:nvPr/>
          </p:nvSpPr>
          <p:spPr bwMode="auto">
            <a:xfrm>
              <a:off x="2469" y="2966"/>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C</a:t>
              </a:r>
              <a:endParaRPr lang="en-US" altLang="ja-JP" sz="2400">
                <a:solidFill>
                  <a:srgbClr val="000000"/>
                </a:solidFill>
                <a:latin typeface="Times New Roman" pitchFamily="18" charset="0"/>
                <a:ea typeface="ＭＳ Ｐゴシック" pitchFamily="34" charset="-128"/>
              </a:endParaRPr>
            </a:p>
          </p:txBody>
        </p:sp>
        <p:sp>
          <p:nvSpPr>
            <p:cNvPr id="177168" name="Text Box 16"/>
            <p:cNvSpPr txBox="1">
              <a:spLocks noChangeArrowheads="1"/>
            </p:cNvSpPr>
            <p:nvPr/>
          </p:nvSpPr>
          <p:spPr bwMode="auto">
            <a:xfrm>
              <a:off x="348" y="2586"/>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177169" name="Rectangle 17"/>
          <p:cNvSpPr>
            <a:spLocks noChangeArrowheads="1"/>
          </p:cNvSpPr>
          <p:nvPr/>
        </p:nvSpPr>
        <p:spPr bwMode="auto">
          <a:xfrm>
            <a:off x="4038600" y="1216025"/>
            <a:ext cx="4918075" cy="4422775"/>
          </a:xfrm>
          <a:prstGeom prst="rect">
            <a:avLst/>
          </a:prstGeom>
          <a:noFill/>
          <a:ln w="9525">
            <a:solidFill>
              <a:srgbClr val="DDDDDD"/>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grpSp>
        <p:nvGrpSpPr>
          <p:cNvPr id="4" name="Group 30"/>
          <p:cNvGrpSpPr>
            <a:grpSpLocks/>
          </p:cNvGrpSpPr>
          <p:nvPr/>
        </p:nvGrpSpPr>
        <p:grpSpPr bwMode="auto">
          <a:xfrm>
            <a:off x="4267200" y="1512888"/>
            <a:ext cx="4419600" cy="696912"/>
            <a:chOff x="2688" y="953"/>
            <a:chExt cx="2784" cy="439"/>
          </a:xfrm>
        </p:grpSpPr>
        <p:grpSp>
          <p:nvGrpSpPr>
            <p:cNvPr id="5" name="Group 18"/>
            <p:cNvGrpSpPr>
              <a:grpSpLocks/>
            </p:cNvGrpSpPr>
            <p:nvPr/>
          </p:nvGrpSpPr>
          <p:grpSpPr bwMode="auto">
            <a:xfrm>
              <a:off x="4511" y="955"/>
              <a:ext cx="961" cy="288"/>
              <a:chOff x="4559" y="907"/>
              <a:chExt cx="961" cy="288"/>
            </a:xfrm>
          </p:grpSpPr>
          <p:sp>
            <p:nvSpPr>
              <p:cNvPr id="11331" name="Rectangle 19"/>
              <p:cNvSpPr>
                <a:spLocks noChangeArrowheads="1"/>
              </p:cNvSpPr>
              <p:nvPr/>
            </p:nvSpPr>
            <p:spPr bwMode="auto">
              <a:xfrm>
                <a:off x="4559" y="907"/>
                <a:ext cx="360" cy="288"/>
              </a:xfrm>
              <a:prstGeom prst="rect">
                <a:avLst/>
              </a:prstGeom>
              <a:noFill/>
              <a:ln w="9525">
                <a:noFill/>
                <a:miter lim="800000"/>
                <a:headEnd/>
                <a:tailEnd/>
              </a:ln>
            </p:spPr>
            <p:txBody>
              <a:bodyPr wrap="none">
                <a:spAutoFit/>
              </a:bodyPr>
              <a:lstStyle/>
              <a:p>
                <a:r>
                  <a:rPr lang="en-US" altLang="ja-JP" sz="2400">
                    <a:ea typeface="ＭＳ Ｐゴシック" pitchFamily="34" charset="-128"/>
                  </a:rPr>
                  <a:t>crs</a:t>
                </a:r>
              </a:p>
            </p:txBody>
          </p:sp>
          <p:sp>
            <p:nvSpPr>
              <p:cNvPr id="177172" name="Rectangle 20"/>
              <p:cNvSpPr>
                <a:spLocks noChangeArrowheads="1"/>
              </p:cNvSpPr>
              <p:nvPr/>
            </p:nvSpPr>
            <p:spPr bwMode="auto">
              <a:xfrm>
                <a:off x="4929" y="980"/>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grpSp>
        <p:sp>
          <p:nvSpPr>
            <p:cNvPr id="177173" name="AutoShape 21"/>
            <p:cNvSpPr>
              <a:spLocks noChangeArrowheads="1"/>
            </p:cNvSpPr>
            <p:nvPr/>
          </p:nvSpPr>
          <p:spPr bwMode="auto">
            <a:xfrm>
              <a:off x="2688" y="953"/>
              <a:ext cx="1296" cy="439"/>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A. </a:t>
              </a:r>
              <a:r>
                <a:rPr lang="en-US" altLang="ja-JP" sz="1400">
                  <a:solidFill>
                    <a:srgbClr val="000000"/>
                  </a:solidFill>
                  <a:latin typeface="Arial" charset="0"/>
                  <a:ea typeface="ＭＳ Ｐゴシック" pitchFamily="34" charset="-128"/>
                </a:rPr>
                <a:t>The instance variable  is 	allocated in memory.</a:t>
              </a:r>
            </a:p>
          </p:txBody>
        </p:sp>
      </p:grpSp>
      <p:sp>
        <p:nvSpPr>
          <p:cNvPr id="177174" name="Text Box 22"/>
          <p:cNvSpPr txBox="1">
            <a:spLocks noChangeArrowheads="1"/>
          </p:cNvSpPr>
          <p:nvPr/>
        </p:nvSpPr>
        <p:spPr bwMode="auto">
          <a:xfrm>
            <a:off x="1357313" y="3581400"/>
            <a:ext cx="1843087" cy="504825"/>
          </a:xfrm>
          <a:prstGeom prst="rect">
            <a:avLst/>
          </a:prstGeom>
          <a:solidFill>
            <a:schemeClr val="accent1"/>
          </a:solidFill>
          <a:ln w="9525">
            <a:noFill/>
            <a:miter lim="800000"/>
            <a:headEnd/>
            <a:tailEnd/>
          </a:ln>
          <a:effectLst/>
        </p:spPr>
        <p:txBody>
          <a:bodyPr>
            <a:spAutoFit/>
          </a:bodyPr>
          <a:lstStyle/>
          <a:p>
            <a:pPr>
              <a:lnSpc>
                <a:spcPct val="150000"/>
              </a:lnSpc>
              <a:defRPr/>
            </a:pPr>
            <a:r>
              <a:rPr lang="en-US" altLang="ja-JP" sz="1600">
                <a:effectLst>
                  <a:outerShdw blurRad="38100" dist="38100" dir="2700000" algn="tl">
                    <a:srgbClr val="000000"/>
                  </a:outerShdw>
                </a:effectLst>
                <a:latin typeface="Courier New" pitchFamily="49" charset="0"/>
                <a:ea typeface="ＭＳ Ｐゴシック" pitchFamily="34" charset="-128"/>
              </a:rPr>
              <a:t>new Course</a:t>
            </a:r>
            <a:r>
              <a:rPr lang="en-US" altLang="ja-JP">
                <a:latin typeface="Comic Sans MS" pitchFamily="66" charset="0"/>
                <a:ea typeface="ＭＳ Ｐゴシック" pitchFamily="34" charset="-128"/>
              </a:rPr>
              <a:t> </a:t>
            </a:r>
            <a:r>
              <a:rPr lang="en-US" altLang="ja-JP" sz="1600">
                <a:effectLst>
                  <a:outerShdw blurRad="38100" dist="38100" dir="2700000" algn="tl">
                    <a:srgbClr val="000000"/>
                  </a:outerShdw>
                </a:effectLst>
                <a:latin typeface="Courier New" pitchFamily="49" charset="0"/>
                <a:ea typeface="ＭＳ Ｐゴシック" pitchFamily="34" charset="-128"/>
              </a:rPr>
              <a:t>( )</a:t>
            </a:r>
          </a:p>
        </p:txBody>
      </p:sp>
      <p:grpSp>
        <p:nvGrpSpPr>
          <p:cNvPr id="6" name="Group 23"/>
          <p:cNvGrpSpPr>
            <a:grpSpLocks/>
          </p:cNvGrpSpPr>
          <p:nvPr/>
        </p:nvGrpSpPr>
        <p:grpSpPr bwMode="auto">
          <a:xfrm>
            <a:off x="-304800" y="3152775"/>
            <a:ext cx="3752850" cy="885825"/>
            <a:chOff x="347" y="2008"/>
            <a:chExt cx="2364" cy="558"/>
          </a:xfrm>
        </p:grpSpPr>
        <p:sp>
          <p:nvSpPr>
            <p:cNvPr id="11326" name="Line 24"/>
            <p:cNvSpPr>
              <a:spLocks noChangeShapeType="1"/>
            </p:cNvSpPr>
            <p:nvPr/>
          </p:nvSpPr>
          <p:spPr bwMode="auto">
            <a:xfrm flipH="1">
              <a:off x="2004" y="2138"/>
              <a:ext cx="436" cy="270"/>
            </a:xfrm>
            <a:prstGeom prst="line">
              <a:avLst/>
            </a:prstGeom>
            <a:noFill/>
            <a:ln w="28575">
              <a:solidFill>
                <a:schemeClr val="tx1"/>
              </a:solidFill>
              <a:miter lim="800000"/>
              <a:headEnd/>
              <a:tailEnd type="triangle" w="med" len="med"/>
            </a:ln>
          </p:spPr>
          <p:txBody>
            <a:bodyPr wrap="none" anchor="ctr"/>
            <a:lstStyle/>
            <a:p>
              <a:endParaRPr lang="en-US"/>
            </a:p>
          </p:txBody>
        </p:sp>
        <p:sp>
          <p:nvSpPr>
            <p:cNvPr id="177177" name="Oval 25"/>
            <p:cNvSpPr>
              <a:spLocks noChangeArrowheads="1"/>
            </p:cNvSpPr>
            <p:nvPr/>
          </p:nvSpPr>
          <p:spPr bwMode="auto">
            <a:xfrm>
              <a:off x="2436" y="200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B</a:t>
              </a:r>
              <a:endParaRPr lang="en-US" altLang="ja-JP" sz="2400">
                <a:solidFill>
                  <a:srgbClr val="000000"/>
                </a:solidFill>
                <a:latin typeface="Times New Roman" pitchFamily="18" charset="0"/>
                <a:ea typeface="ＭＳ Ｐゴシック" pitchFamily="34" charset="-128"/>
              </a:endParaRPr>
            </a:p>
          </p:txBody>
        </p:sp>
        <p:sp>
          <p:nvSpPr>
            <p:cNvPr id="177178" name="Text Box 26"/>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177179" name="AutoShape 27"/>
          <p:cNvSpPr>
            <a:spLocks noChangeArrowheads="1"/>
          </p:cNvSpPr>
          <p:nvPr/>
        </p:nvSpPr>
        <p:spPr bwMode="auto">
          <a:xfrm>
            <a:off x="4343400" y="2438400"/>
            <a:ext cx="2159000" cy="54451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B. </a:t>
            </a:r>
            <a:r>
              <a:rPr lang="en-US" altLang="ja-JP" sz="1400">
                <a:solidFill>
                  <a:srgbClr val="000000"/>
                </a:solidFill>
                <a:latin typeface="Arial" charset="0"/>
                <a:ea typeface="ＭＳ Ｐゴシック" pitchFamily="34" charset="-128"/>
              </a:rPr>
              <a:t>The object  is 	created</a:t>
            </a:r>
          </a:p>
        </p:txBody>
      </p:sp>
      <p:sp>
        <p:nvSpPr>
          <p:cNvPr id="177180" name="AutoShape 28"/>
          <p:cNvSpPr>
            <a:spLocks noChangeArrowheads="1"/>
          </p:cNvSpPr>
          <p:nvPr/>
        </p:nvSpPr>
        <p:spPr bwMode="auto">
          <a:xfrm>
            <a:off x="4343400" y="3505200"/>
            <a:ext cx="2133600" cy="685800"/>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C. </a:t>
            </a:r>
            <a:r>
              <a:rPr lang="en-US" altLang="ja-JP" sz="1400">
                <a:solidFill>
                  <a:srgbClr val="000000"/>
                </a:solidFill>
                <a:latin typeface="Arial" charset="0"/>
                <a:ea typeface="ＭＳ Ｐゴシック" pitchFamily="34" charset="-128"/>
              </a:rPr>
              <a:t>The reference of the object created in B  is assigned to the variable.</a:t>
            </a:r>
          </a:p>
        </p:txBody>
      </p:sp>
      <p:grpSp>
        <p:nvGrpSpPr>
          <p:cNvPr id="7" name="Group 34"/>
          <p:cNvGrpSpPr>
            <a:grpSpLocks noChangeAspect="1"/>
          </p:cNvGrpSpPr>
          <p:nvPr/>
        </p:nvGrpSpPr>
        <p:grpSpPr bwMode="auto">
          <a:xfrm>
            <a:off x="6781800" y="2286000"/>
            <a:ext cx="2011363" cy="949325"/>
            <a:chOff x="4272" y="1440"/>
            <a:chExt cx="1267" cy="598"/>
          </a:xfrm>
        </p:grpSpPr>
        <p:sp>
          <p:nvSpPr>
            <p:cNvPr id="11312" name="AutoShape 33"/>
            <p:cNvSpPr>
              <a:spLocks noChangeAspect="1" noChangeArrowheads="1" noTextEdit="1"/>
            </p:cNvSpPr>
            <p:nvPr/>
          </p:nvSpPr>
          <p:spPr bwMode="auto">
            <a:xfrm>
              <a:off x="4272" y="1440"/>
              <a:ext cx="1267" cy="598"/>
            </a:xfrm>
            <a:prstGeom prst="rect">
              <a:avLst/>
            </a:prstGeom>
            <a:noFill/>
            <a:ln w="9525">
              <a:noFill/>
              <a:miter lim="800000"/>
              <a:headEnd/>
              <a:tailEnd/>
            </a:ln>
          </p:spPr>
          <p:txBody>
            <a:bodyPr/>
            <a:lstStyle/>
            <a:p>
              <a:endParaRPr lang="en-US"/>
            </a:p>
          </p:txBody>
        </p:sp>
        <p:sp>
          <p:nvSpPr>
            <p:cNvPr id="11313" name="Rectangle 35"/>
            <p:cNvSpPr>
              <a:spLocks noChangeArrowheads="1"/>
            </p:cNvSpPr>
            <p:nvPr/>
          </p:nvSpPr>
          <p:spPr bwMode="auto">
            <a:xfrm>
              <a:off x="4282" y="1450"/>
              <a:ext cx="1247" cy="125"/>
            </a:xfrm>
            <a:prstGeom prst="rect">
              <a:avLst/>
            </a:prstGeom>
            <a:solidFill>
              <a:srgbClr val="E8EEF7"/>
            </a:solidFill>
            <a:ln w="9525">
              <a:noFill/>
              <a:miter lim="800000"/>
              <a:headEnd/>
              <a:tailEnd/>
            </a:ln>
          </p:spPr>
          <p:txBody>
            <a:bodyPr/>
            <a:lstStyle/>
            <a:p>
              <a:endParaRPr lang="en-US"/>
            </a:p>
          </p:txBody>
        </p:sp>
        <p:sp>
          <p:nvSpPr>
            <p:cNvPr id="11314" name="Rectangle 36"/>
            <p:cNvSpPr>
              <a:spLocks noChangeArrowheads="1"/>
            </p:cNvSpPr>
            <p:nvPr/>
          </p:nvSpPr>
          <p:spPr bwMode="auto">
            <a:xfrm>
              <a:off x="4282" y="1450"/>
              <a:ext cx="1247" cy="125"/>
            </a:xfrm>
            <a:prstGeom prst="rect">
              <a:avLst/>
            </a:prstGeom>
            <a:noFill/>
            <a:ln w="3175" cap="rnd">
              <a:solidFill>
                <a:srgbClr val="000000"/>
              </a:solidFill>
              <a:round/>
              <a:headEnd/>
              <a:tailEnd/>
            </a:ln>
          </p:spPr>
          <p:txBody>
            <a:bodyPr/>
            <a:lstStyle/>
            <a:p>
              <a:endParaRPr lang="en-US"/>
            </a:p>
          </p:txBody>
        </p:sp>
        <p:sp>
          <p:nvSpPr>
            <p:cNvPr id="11315" name="Rectangle 37"/>
            <p:cNvSpPr>
              <a:spLocks noChangeArrowheads="1"/>
            </p:cNvSpPr>
            <p:nvPr/>
          </p:nvSpPr>
          <p:spPr bwMode="auto">
            <a:xfrm>
              <a:off x="4800" y="1470"/>
              <a:ext cx="429" cy="77"/>
            </a:xfrm>
            <a:prstGeom prst="rect">
              <a:avLst/>
            </a:prstGeom>
            <a:noFill/>
            <a:ln w="9525">
              <a:noFill/>
              <a:miter lim="800000"/>
              <a:headEnd/>
              <a:tailEnd/>
            </a:ln>
          </p:spPr>
          <p:txBody>
            <a:bodyPr wrap="none" lIns="0" tIns="0" rIns="0" bIns="0">
              <a:spAutoFit/>
            </a:bodyPr>
            <a:lstStyle/>
            <a:p>
              <a:r>
                <a:rPr lang="en-US" sz="800" u="sng">
                  <a:solidFill>
                    <a:srgbClr val="000000"/>
                  </a:solidFill>
                  <a:latin typeface="Arial" charset="0"/>
                </a:rPr>
                <a:t>Object: Course</a:t>
              </a:r>
              <a:endParaRPr lang="en-US" u="sng"/>
            </a:p>
          </p:txBody>
        </p:sp>
        <p:sp>
          <p:nvSpPr>
            <p:cNvPr id="11316" name="Rectangle 38"/>
            <p:cNvSpPr>
              <a:spLocks noChangeArrowheads="1"/>
            </p:cNvSpPr>
            <p:nvPr/>
          </p:nvSpPr>
          <p:spPr bwMode="auto">
            <a:xfrm>
              <a:off x="4282" y="1575"/>
              <a:ext cx="1247" cy="453"/>
            </a:xfrm>
            <a:prstGeom prst="rect">
              <a:avLst/>
            </a:prstGeom>
            <a:solidFill>
              <a:srgbClr val="E8EEF7"/>
            </a:solidFill>
            <a:ln w="9525">
              <a:noFill/>
              <a:miter lim="800000"/>
              <a:headEnd/>
              <a:tailEnd/>
            </a:ln>
          </p:spPr>
          <p:txBody>
            <a:bodyPr/>
            <a:lstStyle/>
            <a:p>
              <a:endParaRPr lang="en-US"/>
            </a:p>
          </p:txBody>
        </p:sp>
        <p:sp>
          <p:nvSpPr>
            <p:cNvPr id="11317" name="Rectangle 39"/>
            <p:cNvSpPr>
              <a:spLocks noChangeArrowheads="1"/>
            </p:cNvSpPr>
            <p:nvPr/>
          </p:nvSpPr>
          <p:spPr bwMode="auto">
            <a:xfrm>
              <a:off x="4282" y="1575"/>
              <a:ext cx="1247" cy="453"/>
            </a:xfrm>
            <a:prstGeom prst="rect">
              <a:avLst/>
            </a:prstGeom>
            <a:noFill/>
            <a:ln w="3175" cap="rnd">
              <a:solidFill>
                <a:srgbClr val="000000"/>
              </a:solidFill>
              <a:round/>
              <a:headEnd/>
              <a:tailEnd/>
            </a:ln>
          </p:spPr>
          <p:txBody>
            <a:bodyPr/>
            <a:lstStyle/>
            <a:p>
              <a:endParaRPr lang="en-US"/>
            </a:p>
          </p:txBody>
        </p:sp>
        <p:sp>
          <p:nvSpPr>
            <p:cNvPr id="11318" name="Rectangle 40"/>
            <p:cNvSpPr>
              <a:spLocks noChangeArrowheads="1"/>
            </p:cNvSpPr>
            <p:nvPr/>
          </p:nvSpPr>
          <p:spPr bwMode="auto">
            <a:xfrm>
              <a:off x="4328" y="1609"/>
              <a:ext cx="453" cy="113"/>
            </a:xfrm>
            <a:prstGeom prst="rect">
              <a:avLst/>
            </a:prstGeom>
            <a:solidFill>
              <a:srgbClr val="E8EEF7"/>
            </a:solidFill>
            <a:ln w="9525">
              <a:noFill/>
              <a:miter lim="800000"/>
              <a:headEnd/>
              <a:tailEnd/>
            </a:ln>
          </p:spPr>
          <p:txBody>
            <a:bodyPr/>
            <a:lstStyle/>
            <a:p>
              <a:endParaRPr lang="en-US"/>
            </a:p>
          </p:txBody>
        </p:sp>
        <p:sp>
          <p:nvSpPr>
            <p:cNvPr id="11319" name="Rectangle 41"/>
            <p:cNvSpPr>
              <a:spLocks noChangeArrowheads="1"/>
            </p:cNvSpPr>
            <p:nvPr/>
          </p:nvSpPr>
          <p:spPr bwMode="auto">
            <a:xfrm>
              <a:off x="4362" y="1626"/>
              <a:ext cx="456" cy="102"/>
            </a:xfrm>
            <a:prstGeom prst="rect">
              <a:avLst/>
            </a:prstGeom>
            <a:noFill/>
            <a:ln w="9525">
              <a:noFill/>
              <a:miter lim="800000"/>
              <a:headEnd/>
              <a:tailEnd/>
            </a:ln>
          </p:spPr>
          <p:txBody>
            <a:bodyPr wrap="none" lIns="0" tIns="0" rIns="0" bIns="0">
              <a:spAutoFit/>
            </a:bodyPr>
            <a:lstStyle/>
            <a:p>
              <a:r>
                <a:rPr lang="en-US" sz="800">
                  <a:solidFill>
                    <a:srgbClr val="000000"/>
                  </a:solidFill>
                  <a:latin typeface="Arial" charset="0"/>
                </a:rPr>
                <a:t>studentName</a:t>
              </a:r>
              <a:endParaRPr lang="en-US"/>
            </a:p>
          </p:txBody>
        </p:sp>
        <p:sp>
          <p:nvSpPr>
            <p:cNvPr id="11320" name="Rectangle 42"/>
            <p:cNvSpPr>
              <a:spLocks noChangeArrowheads="1"/>
            </p:cNvSpPr>
            <p:nvPr/>
          </p:nvSpPr>
          <p:spPr bwMode="auto">
            <a:xfrm>
              <a:off x="4883" y="1801"/>
              <a:ext cx="488" cy="114"/>
            </a:xfrm>
            <a:prstGeom prst="rect">
              <a:avLst/>
            </a:prstGeom>
            <a:solidFill>
              <a:srgbClr val="E8EEF7"/>
            </a:solidFill>
            <a:ln w="9525">
              <a:noFill/>
              <a:miter lim="800000"/>
              <a:headEnd/>
              <a:tailEnd/>
            </a:ln>
          </p:spPr>
          <p:txBody>
            <a:bodyPr/>
            <a:lstStyle/>
            <a:p>
              <a:endParaRPr lang="en-US"/>
            </a:p>
          </p:txBody>
        </p:sp>
        <p:sp>
          <p:nvSpPr>
            <p:cNvPr id="11321" name="Rectangle 43"/>
            <p:cNvSpPr>
              <a:spLocks noChangeArrowheads="1"/>
            </p:cNvSpPr>
            <p:nvPr/>
          </p:nvSpPr>
          <p:spPr bwMode="auto">
            <a:xfrm>
              <a:off x="4883" y="1801"/>
              <a:ext cx="488" cy="114"/>
            </a:xfrm>
            <a:prstGeom prst="rect">
              <a:avLst/>
            </a:prstGeom>
            <a:noFill/>
            <a:ln w="3175" cap="rnd">
              <a:solidFill>
                <a:srgbClr val="000000"/>
              </a:solidFill>
              <a:round/>
              <a:headEnd/>
              <a:tailEnd/>
            </a:ln>
          </p:spPr>
          <p:txBody>
            <a:bodyPr/>
            <a:lstStyle/>
            <a:p>
              <a:endParaRPr lang="en-US"/>
            </a:p>
          </p:txBody>
        </p:sp>
        <p:sp>
          <p:nvSpPr>
            <p:cNvPr id="11322" name="Rectangle 44"/>
            <p:cNvSpPr>
              <a:spLocks noChangeArrowheads="1"/>
            </p:cNvSpPr>
            <p:nvPr/>
          </p:nvSpPr>
          <p:spPr bwMode="auto">
            <a:xfrm>
              <a:off x="4883" y="1609"/>
              <a:ext cx="488" cy="113"/>
            </a:xfrm>
            <a:prstGeom prst="rect">
              <a:avLst/>
            </a:prstGeom>
            <a:solidFill>
              <a:srgbClr val="E8EEF7"/>
            </a:solidFill>
            <a:ln w="9525">
              <a:noFill/>
              <a:miter lim="800000"/>
              <a:headEnd/>
              <a:tailEnd/>
            </a:ln>
          </p:spPr>
          <p:txBody>
            <a:bodyPr/>
            <a:lstStyle/>
            <a:p>
              <a:endParaRPr lang="en-US"/>
            </a:p>
          </p:txBody>
        </p:sp>
        <p:sp>
          <p:nvSpPr>
            <p:cNvPr id="11323" name="Rectangle 45"/>
            <p:cNvSpPr>
              <a:spLocks noChangeArrowheads="1"/>
            </p:cNvSpPr>
            <p:nvPr/>
          </p:nvSpPr>
          <p:spPr bwMode="auto">
            <a:xfrm>
              <a:off x="4883" y="1609"/>
              <a:ext cx="488" cy="113"/>
            </a:xfrm>
            <a:prstGeom prst="rect">
              <a:avLst/>
            </a:prstGeom>
            <a:noFill/>
            <a:ln w="3175" cap="rnd">
              <a:solidFill>
                <a:srgbClr val="000000"/>
              </a:solidFill>
              <a:round/>
              <a:headEnd/>
              <a:tailEnd/>
            </a:ln>
          </p:spPr>
          <p:txBody>
            <a:bodyPr/>
            <a:lstStyle/>
            <a:p>
              <a:endParaRPr lang="en-US"/>
            </a:p>
          </p:txBody>
        </p:sp>
        <p:sp>
          <p:nvSpPr>
            <p:cNvPr id="11324" name="Rectangle 46"/>
            <p:cNvSpPr>
              <a:spLocks noChangeArrowheads="1"/>
            </p:cNvSpPr>
            <p:nvPr/>
          </p:nvSpPr>
          <p:spPr bwMode="auto">
            <a:xfrm>
              <a:off x="4305" y="1801"/>
              <a:ext cx="442" cy="114"/>
            </a:xfrm>
            <a:prstGeom prst="rect">
              <a:avLst/>
            </a:prstGeom>
            <a:solidFill>
              <a:srgbClr val="E8EEF7"/>
            </a:solidFill>
            <a:ln w="9525">
              <a:noFill/>
              <a:miter lim="800000"/>
              <a:headEnd/>
              <a:tailEnd/>
            </a:ln>
          </p:spPr>
          <p:txBody>
            <a:bodyPr/>
            <a:lstStyle/>
            <a:p>
              <a:endParaRPr lang="en-US"/>
            </a:p>
          </p:txBody>
        </p:sp>
        <p:sp>
          <p:nvSpPr>
            <p:cNvPr id="11325" name="Rectangle 47"/>
            <p:cNvSpPr>
              <a:spLocks noChangeArrowheads="1"/>
            </p:cNvSpPr>
            <p:nvPr/>
          </p:nvSpPr>
          <p:spPr bwMode="auto">
            <a:xfrm>
              <a:off x="4356" y="1818"/>
              <a:ext cx="420" cy="102"/>
            </a:xfrm>
            <a:prstGeom prst="rect">
              <a:avLst/>
            </a:prstGeom>
            <a:noFill/>
            <a:ln w="9525">
              <a:noFill/>
              <a:miter lim="800000"/>
              <a:headEnd/>
              <a:tailEnd/>
            </a:ln>
          </p:spPr>
          <p:txBody>
            <a:bodyPr wrap="none" lIns="0" tIns="0" rIns="0" bIns="0">
              <a:spAutoFit/>
            </a:bodyPr>
            <a:lstStyle/>
            <a:p>
              <a:r>
                <a:rPr lang="en-US" sz="800">
                  <a:solidFill>
                    <a:srgbClr val="000000"/>
                  </a:solidFill>
                  <a:latin typeface="Arial" charset="0"/>
                </a:rPr>
                <a:t>courseCode</a:t>
              </a:r>
              <a:endParaRPr lang="en-US"/>
            </a:p>
          </p:txBody>
        </p:sp>
      </p:grpSp>
      <p:grpSp>
        <p:nvGrpSpPr>
          <p:cNvPr id="8" name="Group 49"/>
          <p:cNvGrpSpPr>
            <a:grpSpLocks noChangeAspect="1"/>
          </p:cNvGrpSpPr>
          <p:nvPr/>
        </p:nvGrpSpPr>
        <p:grpSpPr bwMode="auto">
          <a:xfrm>
            <a:off x="6934200" y="3581400"/>
            <a:ext cx="1849438" cy="1981200"/>
            <a:chOff x="4368" y="2256"/>
            <a:chExt cx="1165" cy="1248"/>
          </a:xfrm>
        </p:grpSpPr>
        <p:sp>
          <p:nvSpPr>
            <p:cNvPr id="11285" name="AutoShape 48"/>
            <p:cNvSpPr>
              <a:spLocks noChangeAspect="1" noChangeArrowheads="1" noTextEdit="1"/>
            </p:cNvSpPr>
            <p:nvPr/>
          </p:nvSpPr>
          <p:spPr bwMode="auto">
            <a:xfrm>
              <a:off x="4368" y="2256"/>
              <a:ext cx="1165" cy="1248"/>
            </a:xfrm>
            <a:prstGeom prst="rect">
              <a:avLst/>
            </a:prstGeom>
            <a:noFill/>
            <a:ln w="9525">
              <a:noFill/>
              <a:miter lim="800000"/>
              <a:headEnd/>
              <a:tailEnd/>
            </a:ln>
          </p:spPr>
          <p:txBody>
            <a:bodyPr/>
            <a:lstStyle/>
            <a:p>
              <a:endParaRPr lang="en-US"/>
            </a:p>
          </p:txBody>
        </p:sp>
        <p:grpSp>
          <p:nvGrpSpPr>
            <p:cNvPr id="9" name="Group 60"/>
            <p:cNvGrpSpPr>
              <a:grpSpLocks/>
            </p:cNvGrpSpPr>
            <p:nvPr/>
          </p:nvGrpSpPr>
          <p:grpSpPr bwMode="auto">
            <a:xfrm>
              <a:off x="4437" y="2306"/>
              <a:ext cx="855" cy="235"/>
              <a:chOff x="4437" y="2306"/>
              <a:chExt cx="855" cy="235"/>
            </a:xfrm>
          </p:grpSpPr>
          <p:sp>
            <p:nvSpPr>
              <p:cNvPr id="11302" name="Rectangle 50"/>
              <p:cNvSpPr>
                <a:spLocks noChangeArrowheads="1"/>
              </p:cNvSpPr>
              <p:nvPr/>
            </p:nvSpPr>
            <p:spPr bwMode="auto">
              <a:xfrm>
                <a:off x="4437" y="2306"/>
                <a:ext cx="282" cy="235"/>
              </a:xfrm>
              <a:prstGeom prst="rect">
                <a:avLst/>
              </a:prstGeom>
              <a:noFill/>
              <a:ln w="9525">
                <a:noFill/>
                <a:miter lim="800000"/>
                <a:headEnd/>
                <a:tailEnd/>
              </a:ln>
            </p:spPr>
            <p:txBody>
              <a:bodyPr wrap="none" lIns="0" tIns="0" rIns="0" bIns="0">
                <a:spAutoFit/>
              </a:bodyPr>
              <a:lstStyle/>
              <a:p>
                <a:r>
                  <a:rPr lang="en-US" sz="2200">
                    <a:solidFill>
                      <a:srgbClr val="40458C"/>
                    </a:solidFill>
                    <a:latin typeface="Times New Roman" pitchFamily="18" charset="0"/>
                  </a:rPr>
                  <a:t>crs</a:t>
                </a:r>
                <a:endParaRPr lang="en-US"/>
              </a:p>
            </p:txBody>
          </p:sp>
          <p:grpSp>
            <p:nvGrpSpPr>
              <p:cNvPr id="10" name="Group 54"/>
              <p:cNvGrpSpPr>
                <a:grpSpLocks/>
              </p:cNvGrpSpPr>
              <p:nvPr/>
            </p:nvGrpSpPr>
            <p:grpSpPr bwMode="auto">
              <a:xfrm>
                <a:off x="4723" y="2328"/>
                <a:ext cx="569" cy="207"/>
                <a:chOff x="4723" y="2328"/>
                <a:chExt cx="569" cy="207"/>
              </a:xfrm>
            </p:grpSpPr>
            <p:sp>
              <p:nvSpPr>
                <p:cNvPr id="11309" name="Rectangle 51"/>
                <p:cNvSpPr>
                  <a:spLocks noChangeArrowheads="1"/>
                </p:cNvSpPr>
                <p:nvPr/>
              </p:nvSpPr>
              <p:spPr bwMode="auto">
                <a:xfrm>
                  <a:off x="4752" y="2357"/>
                  <a:ext cx="540" cy="178"/>
                </a:xfrm>
                <a:prstGeom prst="rect">
                  <a:avLst/>
                </a:prstGeom>
                <a:solidFill>
                  <a:srgbClr val="1B285F"/>
                </a:solidFill>
                <a:ln w="9525">
                  <a:noFill/>
                  <a:miter lim="800000"/>
                  <a:headEnd/>
                  <a:tailEnd/>
                </a:ln>
              </p:spPr>
              <p:txBody>
                <a:bodyPr/>
                <a:lstStyle/>
                <a:p>
                  <a:endParaRPr lang="en-US"/>
                </a:p>
              </p:txBody>
            </p:sp>
            <p:sp>
              <p:nvSpPr>
                <p:cNvPr id="11310" name="Rectangle 52"/>
                <p:cNvSpPr>
                  <a:spLocks noChangeArrowheads="1"/>
                </p:cNvSpPr>
                <p:nvPr/>
              </p:nvSpPr>
              <p:spPr bwMode="auto">
                <a:xfrm>
                  <a:off x="4723" y="2328"/>
                  <a:ext cx="540" cy="179"/>
                </a:xfrm>
                <a:prstGeom prst="rect">
                  <a:avLst/>
                </a:prstGeom>
                <a:solidFill>
                  <a:srgbClr val="FFFFFF"/>
                </a:solidFill>
                <a:ln w="9525">
                  <a:noFill/>
                  <a:miter lim="800000"/>
                  <a:headEnd/>
                  <a:tailEnd/>
                </a:ln>
              </p:spPr>
              <p:txBody>
                <a:bodyPr/>
                <a:lstStyle/>
                <a:p>
                  <a:endParaRPr lang="en-US"/>
                </a:p>
              </p:txBody>
            </p:sp>
            <p:sp>
              <p:nvSpPr>
                <p:cNvPr id="11311" name="Rectangle 53"/>
                <p:cNvSpPr>
                  <a:spLocks noChangeArrowheads="1"/>
                </p:cNvSpPr>
                <p:nvPr/>
              </p:nvSpPr>
              <p:spPr bwMode="auto">
                <a:xfrm>
                  <a:off x="4723" y="2328"/>
                  <a:ext cx="540" cy="179"/>
                </a:xfrm>
                <a:prstGeom prst="rect">
                  <a:avLst/>
                </a:prstGeom>
                <a:noFill/>
                <a:ln w="7938" cap="rnd">
                  <a:solidFill>
                    <a:srgbClr val="40458C"/>
                  </a:solidFill>
                  <a:miter lim="800000"/>
                  <a:headEnd/>
                  <a:tailEnd/>
                </a:ln>
              </p:spPr>
              <p:txBody>
                <a:bodyPr/>
                <a:lstStyle/>
                <a:p>
                  <a:endParaRPr lang="en-US"/>
                </a:p>
              </p:txBody>
            </p:sp>
          </p:grpSp>
          <p:sp>
            <p:nvSpPr>
              <p:cNvPr id="11304" name="Rectangle 55"/>
              <p:cNvSpPr>
                <a:spLocks noChangeArrowheads="1"/>
              </p:cNvSpPr>
              <p:nvPr/>
            </p:nvSpPr>
            <p:spPr bwMode="auto">
              <a:xfrm>
                <a:off x="4437" y="2306"/>
                <a:ext cx="282" cy="235"/>
              </a:xfrm>
              <a:prstGeom prst="rect">
                <a:avLst/>
              </a:prstGeom>
              <a:noFill/>
              <a:ln w="9525">
                <a:noFill/>
                <a:miter lim="800000"/>
                <a:headEnd/>
                <a:tailEnd/>
              </a:ln>
            </p:spPr>
            <p:txBody>
              <a:bodyPr wrap="none" lIns="0" tIns="0" rIns="0" bIns="0">
                <a:spAutoFit/>
              </a:bodyPr>
              <a:lstStyle/>
              <a:p>
                <a:r>
                  <a:rPr lang="en-US" sz="2200">
                    <a:solidFill>
                      <a:srgbClr val="40458C"/>
                    </a:solidFill>
                    <a:latin typeface="Times New Roman" pitchFamily="18" charset="0"/>
                  </a:rPr>
                  <a:t>crs</a:t>
                </a:r>
                <a:endParaRPr lang="en-US"/>
              </a:p>
            </p:txBody>
          </p:sp>
          <p:grpSp>
            <p:nvGrpSpPr>
              <p:cNvPr id="11" name="Group 59"/>
              <p:cNvGrpSpPr>
                <a:grpSpLocks/>
              </p:cNvGrpSpPr>
              <p:nvPr/>
            </p:nvGrpSpPr>
            <p:grpSpPr bwMode="auto">
              <a:xfrm>
                <a:off x="4723" y="2328"/>
                <a:ext cx="569" cy="207"/>
                <a:chOff x="4723" y="2328"/>
                <a:chExt cx="569" cy="207"/>
              </a:xfrm>
            </p:grpSpPr>
            <p:sp>
              <p:nvSpPr>
                <p:cNvPr id="11306" name="Rectangle 56"/>
                <p:cNvSpPr>
                  <a:spLocks noChangeArrowheads="1"/>
                </p:cNvSpPr>
                <p:nvPr/>
              </p:nvSpPr>
              <p:spPr bwMode="auto">
                <a:xfrm>
                  <a:off x="4752" y="2357"/>
                  <a:ext cx="540" cy="178"/>
                </a:xfrm>
                <a:prstGeom prst="rect">
                  <a:avLst/>
                </a:prstGeom>
                <a:solidFill>
                  <a:srgbClr val="1B285F"/>
                </a:solidFill>
                <a:ln w="9525">
                  <a:noFill/>
                  <a:miter lim="800000"/>
                  <a:headEnd/>
                  <a:tailEnd/>
                </a:ln>
              </p:spPr>
              <p:txBody>
                <a:bodyPr/>
                <a:lstStyle/>
                <a:p>
                  <a:endParaRPr lang="en-US"/>
                </a:p>
              </p:txBody>
            </p:sp>
            <p:sp>
              <p:nvSpPr>
                <p:cNvPr id="11307" name="Rectangle 57"/>
                <p:cNvSpPr>
                  <a:spLocks noChangeArrowheads="1"/>
                </p:cNvSpPr>
                <p:nvPr/>
              </p:nvSpPr>
              <p:spPr bwMode="auto">
                <a:xfrm>
                  <a:off x="4723" y="2328"/>
                  <a:ext cx="540" cy="179"/>
                </a:xfrm>
                <a:prstGeom prst="rect">
                  <a:avLst/>
                </a:prstGeom>
                <a:solidFill>
                  <a:srgbClr val="FFFFFF"/>
                </a:solidFill>
                <a:ln w="9525">
                  <a:noFill/>
                  <a:miter lim="800000"/>
                  <a:headEnd/>
                  <a:tailEnd/>
                </a:ln>
              </p:spPr>
              <p:txBody>
                <a:bodyPr/>
                <a:lstStyle/>
                <a:p>
                  <a:endParaRPr lang="en-US"/>
                </a:p>
              </p:txBody>
            </p:sp>
            <p:sp>
              <p:nvSpPr>
                <p:cNvPr id="11308" name="Rectangle 58"/>
                <p:cNvSpPr>
                  <a:spLocks noChangeArrowheads="1"/>
                </p:cNvSpPr>
                <p:nvPr/>
              </p:nvSpPr>
              <p:spPr bwMode="auto">
                <a:xfrm>
                  <a:off x="4723" y="2328"/>
                  <a:ext cx="540" cy="179"/>
                </a:xfrm>
                <a:prstGeom prst="rect">
                  <a:avLst/>
                </a:prstGeom>
                <a:noFill/>
                <a:ln w="7938" cap="rnd">
                  <a:solidFill>
                    <a:srgbClr val="40458C"/>
                  </a:solidFill>
                  <a:miter lim="800000"/>
                  <a:headEnd/>
                  <a:tailEnd/>
                </a:ln>
              </p:spPr>
              <p:txBody>
                <a:bodyPr/>
                <a:lstStyle/>
                <a:p>
                  <a:endParaRPr lang="en-US"/>
                </a:p>
              </p:txBody>
            </p:sp>
          </p:grpSp>
        </p:grpSp>
        <p:sp>
          <p:nvSpPr>
            <p:cNvPr id="11287" name="Rectangle 61"/>
            <p:cNvSpPr>
              <a:spLocks noChangeArrowheads="1"/>
            </p:cNvSpPr>
            <p:nvPr/>
          </p:nvSpPr>
          <p:spPr bwMode="auto">
            <a:xfrm>
              <a:off x="4377" y="2963"/>
              <a:ext cx="1147" cy="115"/>
            </a:xfrm>
            <a:prstGeom prst="rect">
              <a:avLst/>
            </a:prstGeom>
            <a:solidFill>
              <a:srgbClr val="E8EEF7"/>
            </a:solidFill>
            <a:ln w="9525">
              <a:noFill/>
              <a:miter lim="800000"/>
              <a:headEnd/>
              <a:tailEnd/>
            </a:ln>
          </p:spPr>
          <p:txBody>
            <a:bodyPr/>
            <a:lstStyle/>
            <a:p>
              <a:endParaRPr lang="en-US"/>
            </a:p>
          </p:txBody>
        </p:sp>
        <p:sp>
          <p:nvSpPr>
            <p:cNvPr id="11288" name="Rectangle 62"/>
            <p:cNvSpPr>
              <a:spLocks noChangeArrowheads="1"/>
            </p:cNvSpPr>
            <p:nvPr/>
          </p:nvSpPr>
          <p:spPr bwMode="auto">
            <a:xfrm>
              <a:off x="4377" y="2963"/>
              <a:ext cx="1147" cy="115"/>
            </a:xfrm>
            <a:prstGeom prst="rect">
              <a:avLst/>
            </a:prstGeom>
            <a:noFill/>
            <a:ln w="3175" cap="rnd">
              <a:solidFill>
                <a:srgbClr val="000000"/>
              </a:solidFill>
              <a:round/>
              <a:headEnd/>
              <a:tailEnd/>
            </a:ln>
          </p:spPr>
          <p:txBody>
            <a:bodyPr/>
            <a:lstStyle/>
            <a:p>
              <a:endParaRPr lang="en-US"/>
            </a:p>
          </p:txBody>
        </p:sp>
        <p:sp>
          <p:nvSpPr>
            <p:cNvPr id="11289" name="Rectangle 63"/>
            <p:cNvSpPr>
              <a:spLocks noChangeArrowheads="1"/>
            </p:cNvSpPr>
            <p:nvPr/>
          </p:nvSpPr>
          <p:spPr bwMode="auto">
            <a:xfrm>
              <a:off x="4853" y="2985"/>
              <a:ext cx="429" cy="77"/>
            </a:xfrm>
            <a:prstGeom prst="rect">
              <a:avLst/>
            </a:prstGeom>
            <a:noFill/>
            <a:ln w="9525">
              <a:noFill/>
              <a:miter lim="800000"/>
              <a:headEnd/>
              <a:tailEnd/>
            </a:ln>
          </p:spPr>
          <p:txBody>
            <a:bodyPr wrap="none" lIns="0" tIns="0" rIns="0" bIns="0">
              <a:spAutoFit/>
            </a:bodyPr>
            <a:lstStyle/>
            <a:p>
              <a:r>
                <a:rPr lang="en-US" sz="800" u="sng">
                  <a:solidFill>
                    <a:srgbClr val="000000"/>
                  </a:solidFill>
                  <a:latin typeface="Arial" charset="0"/>
                </a:rPr>
                <a:t>Object: Course</a:t>
              </a:r>
              <a:endParaRPr lang="en-US" u="sng"/>
            </a:p>
          </p:txBody>
        </p:sp>
        <p:sp>
          <p:nvSpPr>
            <p:cNvPr id="11290" name="Rectangle 64"/>
            <p:cNvSpPr>
              <a:spLocks noChangeArrowheads="1"/>
            </p:cNvSpPr>
            <p:nvPr/>
          </p:nvSpPr>
          <p:spPr bwMode="auto">
            <a:xfrm>
              <a:off x="4377" y="3078"/>
              <a:ext cx="1147" cy="417"/>
            </a:xfrm>
            <a:prstGeom prst="rect">
              <a:avLst/>
            </a:prstGeom>
            <a:solidFill>
              <a:srgbClr val="E8EEF7"/>
            </a:solidFill>
            <a:ln w="9525">
              <a:noFill/>
              <a:miter lim="800000"/>
              <a:headEnd/>
              <a:tailEnd/>
            </a:ln>
          </p:spPr>
          <p:txBody>
            <a:bodyPr/>
            <a:lstStyle/>
            <a:p>
              <a:endParaRPr lang="en-US"/>
            </a:p>
          </p:txBody>
        </p:sp>
        <p:sp>
          <p:nvSpPr>
            <p:cNvPr id="11291" name="Rectangle 65"/>
            <p:cNvSpPr>
              <a:spLocks noChangeArrowheads="1"/>
            </p:cNvSpPr>
            <p:nvPr/>
          </p:nvSpPr>
          <p:spPr bwMode="auto">
            <a:xfrm>
              <a:off x="4377" y="3078"/>
              <a:ext cx="1147" cy="417"/>
            </a:xfrm>
            <a:prstGeom prst="rect">
              <a:avLst/>
            </a:prstGeom>
            <a:noFill/>
            <a:ln w="3175" cap="rnd">
              <a:solidFill>
                <a:srgbClr val="000000"/>
              </a:solidFill>
              <a:round/>
              <a:headEnd/>
              <a:tailEnd/>
            </a:ln>
          </p:spPr>
          <p:txBody>
            <a:bodyPr/>
            <a:lstStyle/>
            <a:p>
              <a:endParaRPr lang="en-US"/>
            </a:p>
          </p:txBody>
        </p:sp>
        <p:sp>
          <p:nvSpPr>
            <p:cNvPr id="11292" name="Rectangle 66"/>
            <p:cNvSpPr>
              <a:spLocks noChangeArrowheads="1"/>
            </p:cNvSpPr>
            <p:nvPr/>
          </p:nvSpPr>
          <p:spPr bwMode="auto">
            <a:xfrm>
              <a:off x="4419" y="3109"/>
              <a:ext cx="417" cy="105"/>
            </a:xfrm>
            <a:prstGeom prst="rect">
              <a:avLst/>
            </a:prstGeom>
            <a:solidFill>
              <a:srgbClr val="E8EEF7"/>
            </a:solidFill>
            <a:ln w="9525">
              <a:noFill/>
              <a:miter lim="800000"/>
              <a:headEnd/>
              <a:tailEnd/>
            </a:ln>
          </p:spPr>
          <p:txBody>
            <a:bodyPr/>
            <a:lstStyle/>
            <a:p>
              <a:endParaRPr lang="en-US"/>
            </a:p>
          </p:txBody>
        </p:sp>
        <p:sp>
          <p:nvSpPr>
            <p:cNvPr id="11293" name="Rectangle 67"/>
            <p:cNvSpPr>
              <a:spLocks noChangeArrowheads="1"/>
            </p:cNvSpPr>
            <p:nvPr/>
          </p:nvSpPr>
          <p:spPr bwMode="auto">
            <a:xfrm>
              <a:off x="4451" y="3123"/>
              <a:ext cx="419" cy="83"/>
            </a:xfrm>
            <a:prstGeom prst="rect">
              <a:avLst/>
            </a:prstGeom>
            <a:noFill/>
            <a:ln w="9525">
              <a:noFill/>
              <a:miter lim="800000"/>
              <a:headEnd/>
              <a:tailEnd/>
            </a:ln>
          </p:spPr>
          <p:txBody>
            <a:bodyPr wrap="none" lIns="0" tIns="0" rIns="0" bIns="0">
              <a:spAutoFit/>
            </a:bodyPr>
            <a:lstStyle/>
            <a:p>
              <a:r>
                <a:rPr lang="en-US" sz="800">
                  <a:solidFill>
                    <a:srgbClr val="000000"/>
                  </a:solidFill>
                  <a:latin typeface="Arial" charset="0"/>
                </a:rPr>
                <a:t>studentName</a:t>
              </a:r>
              <a:endParaRPr lang="en-US"/>
            </a:p>
          </p:txBody>
        </p:sp>
        <p:sp>
          <p:nvSpPr>
            <p:cNvPr id="11294" name="Rectangle 68"/>
            <p:cNvSpPr>
              <a:spLocks noChangeArrowheads="1"/>
            </p:cNvSpPr>
            <p:nvPr/>
          </p:nvSpPr>
          <p:spPr bwMode="auto">
            <a:xfrm>
              <a:off x="4930" y="3287"/>
              <a:ext cx="448" cy="104"/>
            </a:xfrm>
            <a:prstGeom prst="rect">
              <a:avLst/>
            </a:prstGeom>
            <a:solidFill>
              <a:srgbClr val="E8EEF7"/>
            </a:solidFill>
            <a:ln w="9525">
              <a:noFill/>
              <a:miter lim="800000"/>
              <a:headEnd/>
              <a:tailEnd/>
            </a:ln>
          </p:spPr>
          <p:txBody>
            <a:bodyPr/>
            <a:lstStyle/>
            <a:p>
              <a:endParaRPr lang="en-US"/>
            </a:p>
          </p:txBody>
        </p:sp>
        <p:sp>
          <p:nvSpPr>
            <p:cNvPr id="11295" name="Rectangle 69"/>
            <p:cNvSpPr>
              <a:spLocks noChangeArrowheads="1"/>
            </p:cNvSpPr>
            <p:nvPr/>
          </p:nvSpPr>
          <p:spPr bwMode="auto">
            <a:xfrm>
              <a:off x="4930" y="3287"/>
              <a:ext cx="448" cy="104"/>
            </a:xfrm>
            <a:prstGeom prst="rect">
              <a:avLst/>
            </a:prstGeom>
            <a:noFill/>
            <a:ln w="3175" cap="rnd">
              <a:solidFill>
                <a:srgbClr val="000000"/>
              </a:solidFill>
              <a:round/>
              <a:headEnd/>
              <a:tailEnd/>
            </a:ln>
          </p:spPr>
          <p:txBody>
            <a:bodyPr/>
            <a:lstStyle/>
            <a:p>
              <a:endParaRPr lang="en-US"/>
            </a:p>
          </p:txBody>
        </p:sp>
        <p:sp>
          <p:nvSpPr>
            <p:cNvPr id="11296" name="Rectangle 70"/>
            <p:cNvSpPr>
              <a:spLocks noChangeArrowheads="1"/>
            </p:cNvSpPr>
            <p:nvPr/>
          </p:nvSpPr>
          <p:spPr bwMode="auto">
            <a:xfrm>
              <a:off x="4930" y="3109"/>
              <a:ext cx="448" cy="105"/>
            </a:xfrm>
            <a:prstGeom prst="rect">
              <a:avLst/>
            </a:prstGeom>
            <a:solidFill>
              <a:srgbClr val="E8EEF7"/>
            </a:solidFill>
            <a:ln w="9525">
              <a:noFill/>
              <a:miter lim="800000"/>
              <a:headEnd/>
              <a:tailEnd/>
            </a:ln>
          </p:spPr>
          <p:txBody>
            <a:bodyPr/>
            <a:lstStyle/>
            <a:p>
              <a:endParaRPr lang="en-US"/>
            </a:p>
          </p:txBody>
        </p:sp>
        <p:sp>
          <p:nvSpPr>
            <p:cNvPr id="11297" name="Rectangle 71"/>
            <p:cNvSpPr>
              <a:spLocks noChangeArrowheads="1"/>
            </p:cNvSpPr>
            <p:nvPr/>
          </p:nvSpPr>
          <p:spPr bwMode="auto">
            <a:xfrm>
              <a:off x="4930" y="3109"/>
              <a:ext cx="448" cy="105"/>
            </a:xfrm>
            <a:prstGeom prst="rect">
              <a:avLst/>
            </a:prstGeom>
            <a:noFill/>
            <a:ln w="3175" cap="rnd">
              <a:solidFill>
                <a:srgbClr val="000000"/>
              </a:solidFill>
              <a:round/>
              <a:headEnd/>
              <a:tailEnd/>
            </a:ln>
          </p:spPr>
          <p:txBody>
            <a:bodyPr/>
            <a:lstStyle/>
            <a:p>
              <a:endParaRPr lang="en-US"/>
            </a:p>
          </p:txBody>
        </p:sp>
        <p:sp>
          <p:nvSpPr>
            <p:cNvPr id="11298" name="Rectangle 72"/>
            <p:cNvSpPr>
              <a:spLocks noChangeArrowheads="1"/>
            </p:cNvSpPr>
            <p:nvPr/>
          </p:nvSpPr>
          <p:spPr bwMode="auto">
            <a:xfrm>
              <a:off x="4398" y="3287"/>
              <a:ext cx="407" cy="104"/>
            </a:xfrm>
            <a:prstGeom prst="rect">
              <a:avLst/>
            </a:prstGeom>
            <a:solidFill>
              <a:srgbClr val="E8EEF7"/>
            </a:solidFill>
            <a:ln w="9525">
              <a:noFill/>
              <a:miter lim="800000"/>
              <a:headEnd/>
              <a:tailEnd/>
            </a:ln>
          </p:spPr>
          <p:txBody>
            <a:bodyPr/>
            <a:lstStyle/>
            <a:p>
              <a:endParaRPr lang="en-US"/>
            </a:p>
          </p:txBody>
        </p:sp>
        <p:sp>
          <p:nvSpPr>
            <p:cNvPr id="11299" name="Rectangle 73"/>
            <p:cNvSpPr>
              <a:spLocks noChangeArrowheads="1"/>
            </p:cNvSpPr>
            <p:nvPr/>
          </p:nvSpPr>
          <p:spPr bwMode="auto">
            <a:xfrm>
              <a:off x="4445" y="3299"/>
              <a:ext cx="386" cy="83"/>
            </a:xfrm>
            <a:prstGeom prst="rect">
              <a:avLst/>
            </a:prstGeom>
            <a:noFill/>
            <a:ln w="9525">
              <a:noFill/>
              <a:miter lim="800000"/>
              <a:headEnd/>
              <a:tailEnd/>
            </a:ln>
          </p:spPr>
          <p:txBody>
            <a:bodyPr wrap="none" lIns="0" tIns="0" rIns="0" bIns="0">
              <a:spAutoFit/>
            </a:bodyPr>
            <a:lstStyle/>
            <a:p>
              <a:r>
                <a:rPr lang="en-US" sz="800">
                  <a:solidFill>
                    <a:srgbClr val="000000"/>
                  </a:solidFill>
                  <a:latin typeface="Arial" charset="0"/>
                </a:rPr>
                <a:t>courseCode</a:t>
              </a:r>
              <a:endParaRPr lang="en-US"/>
            </a:p>
          </p:txBody>
        </p:sp>
        <p:sp>
          <p:nvSpPr>
            <p:cNvPr id="11300" name="Freeform 74"/>
            <p:cNvSpPr>
              <a:spLocks/>
            </p:cNvSpPr>
            <p:nvPr/>
          </p:nvSpPr>
          <p:spPr bwMode="auto">
            <a:xfrm>
              <a:off x="4830" y="2421"/>
              <a:ext cx="121" cy="515"/>
            </a:xfrm>
            <a:custGeom>
              <a:avLst/>
              <a:gdLst>
                <a:gd name="T0" fmla="*/ 121 w 121"/>
                <a:gd name="T1" fmla="*/ 0 h 515"/>
                <a:gd name="T2" fmla="*/ 70 w 121"/>
                <a:gd name="T3" fmla="*/ 63 h 515"/>
                <a:gd name="T4" fmla="*/ 33 w 121"/>
                <a:gd name="T5" fmla="*/ 126 h 515"/>
                <a:gd name="T6" fmla="*/ 9 w 121"/>
                <a:gd name="T7" fmla="*/ 191 h 515"/>
                <a:gd name="T8" fmla="*/ 0 w 121"/>
                <a:gd name="T9" fmla="*/ 255 h 515"/>
                <a:gd name="T10" fmla="*/ 4 w 121"/>
                <a:gd name="T11" fmla="*/ 319 h 515"/>
                <a:gd name="T12" fmla="*/ 21 w 121"/>
                <a:gd name="T13" fmla="*/ 384 h 515"/>
                <a:gd name="T14" fmla="*/ 53 w 121"/>
                <a:gd name="T15" fmla="*/ 449 h 515"/>
                <a:gd name="T16" fmla="*/ 98 w 121"/>
                <a:gd name="T17" fmla="*/ 515 h 5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1"/>
                <a:gd name="T28" fmla="*/ 0 h 515"/>
                <a:gd name="T29" fmla="*/ 121 w 121"/>
                <a:gd name="T30" fmla="*/ 515 h 5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1" h="515">
                  <a:moveTo>
                    <a:pt x="121" y="0"/>
                  </a:moveTo>
                  <a:lnTo>
                    <a:pt x="70" y="63"/>
                  </a:lnTo>
                  <a:lnTo>
                    <a:pt x="33" y="126"/>
                  </a:lnTo>
                  <a:lnTo>
                    <a:pt x="9" y="191"/>
                  </a:lnTo>
                  <a:lnTo>
                    <a:pt x="0" y="255"/>
                  </a:lnTo>
                  <a:lnTo>
                    <a:pt x="4" y="319"/>
                  </a:lnTo>
                  <a:lnTo>
                    <a:pt x="21" y="384"/>
                  </a:lnTo>
                  <a:lnTo>
                    <a:pt x="53" y="449"/>
                  </a:lnTo>
                  <a:lnTo>
                    <a:pt x="98" y="515"/>
                  </a:lnTo>
                </a:path>
              </a:pathLst>
            </a:custGeom>
            <a:noFill/>
            <a:ln w="3175" cap="rnd">
              <a:solidFill>
                <a:srgbClr val="4677BF"/>
              </a:solidFill>
              <a:prstDash val="solid"/>
              <a:round/>
              <a:headEnd/>
              <a:tailEnd/>
            </a:ln>
          </p:spPr>
          <p:txBody>
            <a:bodyPr/>
            <a:lstStyle/>
            <a:p>
              <a:endParaRPr lang="en-US"/>
            </a:p>
          </p:txBody>
        </p:sp>
        <p:sp>
          <p:nvSpPr>
            <p:cNvPr id="11301" name="Freeform 75"/>
            <p:cNvSpPr>
              <a:spLocks/>
            </p:cNvSpPr>
            <p:nvPr/>
          </p:nvSpPr>
          <p:spPr bwMode="auto">
            <a:xfrm>
              <a:off x="4909" y="2919"/>
              <a:ext cx="42" cy="44"/>
            </a:xfrm>
            <a:custGeom>
              <a:avLst/>
              <a:gdLst>
                <a:gd name="T0" fmla="*/ 0 w 42"/>
                <a:gd name="T1" fmla="*/ 26 h 44"/>
                <a:gd name="T2" fmla="*/ 42 w 42"/>
                <a:gd name="T3" fmla="*/ 44 h 44"/>
                <a:gd name="T4" fmla="*/ 31 w 42"/>
                <a:gd name="T5" fmla="*/ 0 h 44"/>
                <a:gd name="T6" fmla="*/ 0 w 42"/>
                <a:gd name="T7" fmla="*/ 26 h 44"/>
                <a:gd name="T8" fmla="*/ 0 60000 65536"/>
                <a:gd name="T9" fmla="*/ 0 60000 65536"/>
                <a:gd name="T10" fmla="*/ 0 60000 65536"/>
                <a:gd name="T11" fmla="*/ 0 60000 65536"/>
                <a:gd name="T12" fmla="*/ 0 w 42"/>
                <a:gd name="T13" fmla="*/ 0 h 44"/>
                <a:gd name="T14" fmla="*/ 42 w 42"/>
                <a:gd name="T15" fmla="*/ 44 h 44"/>
              </a:gdLst>
              <a:ahLst/>
              <a:cxnLst>
                <a:cxn ang="T8">
                  <a:pos x="T0" y="T1"/>
                </a:cxn>
                <a:cxn ang="T9">
                  <a:pos x="T2" y="T3"/>
                </a:cxn>
                <a:cxn ang="T10">
                  <a:pos x="T4" y="T5"/>
                </a:cxn>
                <a:cxn ang="T11">
                  <a:pos x="T6" y="T7"/>
                </a:cxn>
              </a:cxnLst>
              <a:rect l="T12" t="T13" r="T14" b="T15"/>
              <a:pathLst>
                <a:path w="42" h="44">
                  <a:moveTo>
                    <a:pt x="0" y="26"/>
                  </a:moveTo>
                  <a:lnTo>
                    <a:pt x="42" y="44"/>
                  </a:lnTo>
                  <a:lnTo>
                    <a:pt x="31" y="0"/>
                  </a:lnTo>
                  <a:lnTo>
                    <a:pt x="0" y="26"/>
                  </a:lnTo>
                  <a:close/>
                </a:path>
              </a:pathLst>
            </a:custGeom>
            <a:solidFill>
              <a:srgbClr val="4677BF"/>
            </a:solidFill>
            <a:ln w="9525">
              <a:noFill/>
              <a:round/>
              <a:headEnd/>
              <a:tailEnd/>
            </a:ln>
          </p:spPr>
          <p:txBody>
            <a:bodyPr/>
            <a:lstStyle/>
            <a:p>
              <a:endParaRPr lang="en-US"/>
            </a:p>
          </p:txBody>
        </p:sp>
      </p:grpSp>
    </p:spTree>
    <p:custDataLst>
      <p:tags r:id="rId1"/>
    </p:custData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2"/>
          <p:cNvSpPr>
            <a:spLocks noGrp="1" noChangeArrowheads="1"/>
          </p:cNvSpPr>
          <p:nvPr>
            <p:ph type="title"/>
          </p:nvPr>
        </p:nvSpPr>
        <p:spPr>
          <a:xfrm>
            <a:off x="152400" y="152400"/>
            <a:ext cx="8839200" cy="838200"/>
          </a:xfrm>
        </p:spPr>
        <p:txBody>
          <a:bodyPr/>
          <a:lstStyle/>
          <a:p>
            <a:pPr eaLnBrk="1" hangingPunct="1"/>
            <a:r>
              <a:rPr lang="en-US" smtClean="0"/>
              <a:t>Instance VS. Primitive Variables</a:t>
            </a:r>
          </a:p>
        </p:txBody>
      </p:sp>
      <p:sp>
        <p:nvSpPr>
          <p:cNvPr id="13314" name="Date Placeholder 3"/>
          <p:cNvSpPr>
            <a:spLocks noGrp="1"/>
          </p:cNvSpPr>
          <p:nvPr>
            <p:ph type="dt" sz="half" idx="10"/>
          </p:nvPr>
        </p:nvSpPr>
        <p:spPr>
          <a:noFill/>
        </p:spPr>
        <p:txBody>
          <a:bodyPr/>
          <a:lstStyle/>
          <a:p>
            <a:r>
              <a:rPr lang="en-US"/>
              <a:t>Introduction to OOP</a:t>
            </a:r>
          </a:p>
        </p:txBody>
      </p:sp>
      <p:sp>
        <p:nvSpPr>
          <p:cNvPr id="13315" name="Footer Placeholder 4"/>
          <p:cNvSpPr>
            <a:spLocks noGrp="1"/>
          </p:cNvSpPr>
          <p:nvPr>
            <p:ph type="ftr" sz="quarter" idx="11"/>
          </p:nvPr>
        </p:nvSpPr>
        <p:spPr>
          <a:noFill/>
        </p:spPr>
        <p:txBody>
          <a:bodyPr/>
          <a:lstStyle/>
          <a:p>
            <a:r>
              <a:rPr lang="en-US"/>
              <a:t>Dr. S. GANNOUNI &amp; Dr.  A. TOUIR</a:t>
            </a:r>
          </a:p>
        </p:txBody>
      </p:sp>
      <p:sp>
        <p:nvSpPr>
          <p:cNvPr id="13316" name="Slide Number Placeholder 5"/>
          <p:cNvSpPr>
            <a:spLocks noGrp="1"/>
          </p:cNvSpPr>
          <p:nvPr>
            <p:ph type="sldNum" sz="quarter" idx="12"/>
          </p:nvPr>
        </p:nvSpPr>
        <p:spPr>
          <a:noFill/>
        </p:spPr>
        <p:txBody>
          <a:bodyPr/>
          <a:lstStyle/>
          <a:p>
            <a:r>
              <a:rPr lang="en-US"/>
              <a:t>Page </a:t>
            </a:r>
            <a:fld id="{5C456723-F246-45C5-B856-796BE7A2E8AD}" type="slidenum">
              <a:rPr lang="en-US"/>
              <a:pPr/>
              <a:t>8</a:t>
            </a:fld>
            <a:endParaRPr lang="en-US"/>
          </a:p>
        </p:txBody>
      </p:sp>
      <p:sp>
        <p:nvSpPr>
          <p:cNvPr id="13318" name="Rectangle 3" descr="Rectangle: Click to edit Master text styles&#10;Second level&#10;Third level&#10;Fourth level&#10;Fifth level"/>
          <p:cNvSpPr>
            <a:spLocks noGrp="1" noChangeArrowheads="1"/>
          </p:cNvSpPr>
          <p:nvPr>
            <p:ph sz="quarter" idx="1"/>
          </p:nvPr>
        </p:nvSpPr>
        <p:spPr>
          <a:xfrm>
            <a:off x="838200" y="1524000"/>
            <a:ext cx="7772400" cy="4572000"/>
          </a:xfrm>
        </p:spPr>
        <p:txBody>
          <a:bodyPr/>
          <a:lstStyle/>
          <a:p>
            <a:pPr eaLnBrk="1" hangingPunct="1">
              <a:lnSpc>
                <a:spcPct val="80000"/>
              </a:lnSpc>
            </a:pPr>
            <a:r>
              <a:rPr lang="en-US" sz="2800" smtClean="0">
                <a:solidFill>
                  <a:schemeClr val="tx2"/>
                </a:solidFill>
              </a:rPr>
              <a:t>Primitive variables</a:t>
            </a:r>
            <a:r>
              <a:rPr lang="en-US" sz="2800" smtClean="0"/>
              <a:t> hold </a:t>
            </a:r>
            <a:r>
              <a:rPr lang="en-US" sz="2800" smtClean="0">
                <a:solidFill>
                  <a:schemeClr val="tx2"/>
                </a:solidFill>
              </a:rPr>
              <a:t>values</a:t>
            </a:r>
            <a:r>
              <a:rPr lang="en-US" sz="2800" smtClean="0"/>
              <a:t> of primitive data types.</a:t>
            </a:r>
          </a:p>
          <a:p>
            <a:pPr eaLnBrk="1" hangingPunct="1">
              <a:lnSpc>
                <a:spcPct val="80000"/>
              </a:lnSpc>
            </a:pPr>
            <a:endParaRPr lang="en-US" sz="2800" smtClean="0"/>
          </a:p>
          <a:p>
            <a:pPr eaLnBrk="1" hangingPunct="1">
              <a:lnSpc>
                <a:spcPct val="80000"/>
              </a:lnSpc>
            </a:pPr>
            <a:r>
              <a:rPr lang="en-US" sz="2800" smtClean="0">
                <a:solidFill>
                  <a:schemeClr val="tx2"/>
                </a:solidFill>
              </a:rPr>
              <a:t>Instance variables</a:t>
            </a:r>
            <a:r>
              <a:rPr lang="en-US" sz="2800" smtClean="0"/>
              <a:t> hold </a:t>
            </a:r>
            <a:r>
              <a:rPr lang="en-US" sz="2800" smtClean="0">
                <a:solidFill>
                  <a:schemeClr val="tx2"/>
                </a:solidFill>
              </a:rPr>
              <a:t>references</a:t>
            </a:r>
            <a:r>
              <a:rPr lang="en-US" sz="2800" smtClean="0"/>
              <a:t> of objects: the </a:t>
            </a:r>
            <a:r>
              <a:rPr lang="en-US" sz="2800" smtClean="0">
                <a:solidFill>
                  <a:srgbClr val="00CC99"/>
                </a:solidFill>
              </a:rPr>
              <a:t>location</a:t>
            </a:r>
            <a:r>
              <a:rPr lang="en-US" sz="2800" smtClean="0"/>
              <a:t> (</a:t>
            </a:r>
            <a:r>
              <a:rPr lang="en-US" sz="2800" smtClean="0">
                <a:solidFill>
                  <a:srgbClr val="33CCCC"/>
                </a:solidFill>
              </a:rPr>
              <a:t>memory address</a:t>
            </a:r>
            <a:r>
              <a:rPr lang="en-US" sz="2800" smtClean="0"/>
              <a:t>) of objects </a:t>
            </a:r>
            <a:r>
              <a:rPr lang="en-US" sz="2800" smtClean="0">
                <a:solidFill>
                  <a:srgbClr val="00CC99"/>
                </a:solidFill>
              </a:rPr>
              <a:t>in memory</a:t>
            </a:r>
            <a:r>
              <a:rPr lang="en-US" sz="2800" smtClean="0"/>
              <a:t>. </a:t>
            </a:r>
          </a:p>
          <a:p>
            <a:pPr eaLnBrk="1" hangingPunct="1">
              <a:lnSpc>
                <a:spcPct val="80000"/>
              </a:lnSpc>
              <a:buFontTx/>
              <a:buNone/>
            </a:pPr>
            <a:endParaRPr lang="en-US" sz="2800" b="1"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2"/>
          <p:cNvSpPr>
            <a:spLocks noGrp="1" noChangeArrowheads="1"/>
          </p:cNvSpPr>
          <p:nvPr>
            <p:ph type="title"/>
          </p:nvPr>
        </p:nvSpPr>
        <p:spPr>
          <a:xfrm>
            <a:off x="539552" y="332656"/>
            <a:ext cx="8114928" cy="755104"/>
          </a:xfrm>
        </p:spPr>
        <p:txBody>
          <a:bodyPr>
            <a:normAutofit fontScale="90000"/>
          </a:bodyPr>
          <a:lstStyle/>
          <a:p>
            <a:pPr eaLnBrk="1" hangingPunct="1"/>
            <a:r>
              <a:rPr lang="en-US" sz="3200" dirty="0" smtClean="0"/>
              <a:t>Assigning Objects’ References to the same Instance Variable </a:t>
            </a:r>
          </a:p>
        </p:txBody>
      </p:sp>
      <p:sp>
        <p:nvSpPr>
          <p:cNvPr id="14338" name="Date Placeholder 2"/>
          <p:cNvSpPr>
            <a:spLocks noGrp="1"/>
          </p:cNvSpPr>
          <p:nvPr>
            <p:ph type="dt" sz="half" idx="10"/>
          </p:nvPr>
        </p:nvSpPr>
        <p:spPr>
          <a:noFill/>
        </p:spPr>
        <p:txBody>
          <a:bodyPr/>
          <a:lstStyle/>
          <a:p>
            <a:r>
              <a:rPr lang="en-US"/>
              <a:t>Introduction to OOP</a:t>
            </a:r>
          </a:p>
        </p:txBody>
      </p:sp>
      <p:sp>
        <p:nvSpPr>
          <p:cNvPr id="14339" name="Footer Placeholder 3"/>
          <p:cNvSpPr>
            <a:spLocks noGrp="1"/>
          </p:cNvSpPr>
          <p:nvPr>
            <p:ph type="ftr" sz="quarter" idx="11"/>
          </p:nvPr>
        </p:nvSpPr>
        <p:spPr>
          <a:noFill/>
        </p:spPr>
        <p:txBody>
          <a:bodyPr/>
          <a:lstStyle/>
          <a:p>
            <a:r>
              <a:rPr lang="en-US"/>
              <a:t>Dr. S. GANNOUNI &amp; Dr.  A. TOUIR</a:t>
            </a:r>
          </a:p>
        </p:txBody>
      </p:sp>
      <p:sp>
        <p:nvSpPr>
          <p:cNvPr id="14340" name="Slide Number Placeholder 4"/>
          <p:cNvSpPr>
            <a:spLocks noGrp="1"/>
          </p:cNvSpPr>
          <p:nvPr>
            <p:ph type="sldNum" sz="quarter" idx="12"/>
          </p:nvPr>
        </p:nvSpPr>
        <p:spPr>
          <a:noFill/>
        </p:spPr>
        <p:txBody>
          <a:bodyPr/>
          <a:lstStyle/>
          <a:p>
            <a:r>
              <a:rPr lang="en-US"/>
              <a:t>Page </a:t>
            </a:r>
            <a:fld id="{F64E6C74-BF4D-438C-BFA1-398AE498E65F}" type="slidenum">
              <a:rPr lang="en-US"/>
              <a:pPr/>
              <a:t>9</a:t>
            </a:fld>
            <a:endParaRPr lang="en-US"/>
          </a:p>
        </p:txBody>
      </p:sp>
      <p:sp>
        <p:nvSpPr>
          <p:cNvPr id="146435" name="Rectangle 3"/>
          <p:cNvSpPr>
            <a:spLocks noChangeArrowheads="1"/>
          </p:cNvSpPr>
          <p:nvPr/>
        </p:nvSpPr>
        <p:spPr bwMode="auto">
          <a:xfrm>
            <a:off x="457200" y="1524000"/>
            <a:ext cx="4133850" cy="4335463"/>
          </a:xfrm>
          <a:prstGeom prst="rect">
            <a:avLst/>
          </a:prstGeom>
          <a:solidFill>
            <a:srgbClr val="EFFBFF"/>
          </a:solidFill>
          <a:ln w="9525">
            <a:solidFill>
              <a:srgbClr val="EAF0FE"/>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sp>
        <p:nvSpPr>
          <p:cNvPr id="14343" name="Text Box 4"/>
          <p:cNvSpPr txBox="1">
            <a:spLocks noChangeArrowheads="1"/>
          </p:cNvSpPr>
          <p:nvPr/>
        </p:nvSpPr>
        <p:spPr bwMode="auto">
          <a:xfrm>
            <a:off x="1889125" y="5959475"/>
            <a:ext cx="949325" cy="457200"/>
          </a:xfrm>
          <a:prstGeom prst="rect">
            <a:avLst/>
          </a:prstGeom>
          <a:noFill/>
          <a:ln w="9525">
            <a:noFill/>
            <a:miter lim="800000"/>
            <a:headEnd/>
            <a:tailEnd/>
          </a:ln>
        </p:spPr>
        <p:txBody>
          <a:bodyPr wrap="none">
            <a:spAutoFit/>
          </a:bodyPr>
          <a:lstStyle/>
          <a:p>
            <a:r>
              <a:rPr lang="en-US" altLang="ja-JP" sz="2400" b="1">
                <a:solidFill>
                  <a:srgbClr val="15151D"/>
                </a:solidFill>
                <a:ea typeface="ＭＳ Ｐゴシック" pitchFamily="34" charset="-128"/>
              </a:rPr>
              <a:t>Code</a:t>
            </a:r>
            <a:endParaRPr lang="en-US" altLang="ja-JP" sz="2400">
              <a:solidFill>
                <a:srgbClr val="15151D"/>
              </a:solidFill>
              <a:latin typeface="Times New Roman" pitchFamily="18" charset="0"/>
              <a:ea typeface="ＭＳ Ｐゴシック" pitchFamily="34" charset="-128"/>
            </a:endParaRPr>
          </a:p>
        </p:txBody>
      </p:sp>
      <p:sp>
        <p:nvSpPr>
          <p:cNvPr id="14344" name="Text Box 5"/>
          <p:cNvSpPr txBox="1">
            <a:spLocks noChangeArrowheads="1"/>
          </p:cNvSpPr>
          <p:nvPr/>
        </p:nvSpPr>
        <p:spPr bwMode="auto">
          <a:xfrm>
            <a:off x="5676900" y="5945188"/>
            <a:ext cx="2717800" cy="457200"/>
          </a:xfrm>
          <a:prstGeom prst="rect">
            <a:avLst/>
          </a:prstGeom>
          <a:noFill/>
          <a:ln w="9525">
            <a:noFill/>
            <a:miter lim="800000"/>
            <a:headEnd/>
            <a:tailEnd/>
          </a:ln>
        </p:spPr>
        <p:txBody>
          <a:bodyPr wrap="none">
            <a:spAutoFit/>
          </a:bodyPr>
          <a:lstStyle/>
          <a:p>
            <a:r>
              <a:rPr lang="en-US" altLang="ja-JP" sz="2400" b="1">
                <a:solidFill>
                  <a:srgbClr val="15151D"/>
                </a:solidFill>
                <a:ea typeface="ＭＳ Ｐゴシック" pitchFamily="34" charset="-128"/>
              </a:rPr>
              <a:t>State of Memory</a:t>
            </a:r>
            <a:endParaRPr lang="en-US" altLang="ja-JP" sz="2400">
              <a:latin typeface="Times New Roman" pitchFamily="18" charset="0"/>
              <a:ea typeface="ＭＳ Ｐゴシック" pitchFamily="34" charset="-128"/>
            </a:endParaRPr>
          </a:p>
        </p:txBody>
      </p:sp>
      <p:sp>
        <p:nvSpPr>
          <p:cNvPr id="146438" name="Text Box 6"/>
          <p:cNvSpPr txBox="1">
            <a:spLocks noChangeArrowheads="1"/>
          </p:cNvSpPr>
          <p:nvPr/>
        </p:nvSpPr>
        <p:spPr bwMode="auto">
          <a:xfrm>
            <a:off x="552450" y="3587750"/>
            <a:ext cx="2697163" cy="1284288"/>
          </a:xfrm>
          <a:prstGeom prst="rect">
            <a:avLst/>
          </a:prstGeom>
          <a:noFill/>
          <a:ln w="9525">
            <a:noFill/>
            <a:miter lim="800000"/>
            <a:headEnd/>
            <a:tailEnd/>
          </a:ln>
          <a:effectLst/>
        </p:spPr>
        <p:txBody>
          <a:bodyPr wrap="none">
            <a:spAutoFit/>
          </a:bodyPr>
          <a:lstStyle/>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Course crs;</a:t>
            </a:r>
          </a:p>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crs = new Course</a:t>
            </a:r>
            <a:r>
              <a:rPr lang="en-US" altLang="ja-JP">
                <a:latin typeface="Comic Sans MS" pitchFamily="66" charset="0"/>
                <a:ea typeface="ＭＳ Ｐゴシック" pitchFamily="34" charset="-128"/>
              </a:rPr>
              <a:t> </a:t>
            </a:r>
            <a:r>
              <a:rPr lang="en-US" altLang="ja-JP" sz="1600">
                <a:effectLst>
                  <a:outerShdw blurRad="38100" dist="38100" dir="2700000" algn="tl">
                    <a:srgbClr val="C0C0C0"/>
                  </a:outerShdw>
                </a:effectLst>
                <a:latin typeface="Courier New" pitchFamily="49" charset="0"/>
                <a:ea typeface="ＭＳ Ｐゴシック" pitchFamily="34" charset="-128"/>
              </a:rPr>
              <a:t>( );</a:t>
            </a:r>
          </a:p>
          <a:p>
            <a:pPr>
              <a:lnSpc>
                <a:spcPct val="150000"/>
              </a:lnSpc>
              <a:defRPr/>
            </a:pPr>
            <a:r>
              <a:rPr lang="en-US" altLang="ja-JP" sz="1600">
                <a:effectLst>
                  <a:outerShdw blurRad="38100" dist="38100" dir="2700000" algn="tl">
                    <a:srgbClr val="C0C0C0"/>
                  </a:outerShdw>
                </a:effectLst>
                <a:latin typeface="Courier New" pitchFamily="49" charset="0"/>
                <a:ea typeface="ＭＳ Ｐゴシック" pitchFamily="34" charset="-128"/>
              </a:rPr>
              <a:t>crs = new Course</a:t>
            </a:r>
            <a:r>
              <a:rPr lang="en-US" altLang="ja-JP">
                <a:latin typeface="Comic Sans MS" pitchFamily="66" charset="0"/>
                <a:ea typeface="ＭＳ Ｐゴシック" pitchFamily="34" charset="-128"/>
              </a:rPr>
              <a:t> </a:t>
            </a:r>
            <a:r>
              <a:rPr lang="en-US" altLang="ja-JP" sz="1600">
                <a:effectLst>
                  <a:outerShdw blurRad="38100" dist="38100" dir="2700000" algn="tl">
                    <a:srgbClr val="C0C0C0"/>
                  </a:outerShdw>
                </a:effectLst>
                <a:latin typeface="Courier New" pitchFamily="49" charset="0"/>
                <a:ea typeface="ＭＳ Ｐゴシック" pitchFamily="34" charset="-128"/>
              </a:rPr>
              <a:t>( );</a:t>
            </a:r>
            <a:endParaRPr lang="en-US" sz="1600">
              <a:effectLst>
                <a:outerShdw blurRad="38100" dist="38100" dir="2700000" algn="tl">
                  <a:srgbClr val="C0C0C0"/>
                </a:outerShdw>
              </a:effectLst>
              <a:latin typeface="Courier New" pitchFamily="49" charset="0"/>
              <a:ea typeface="ＭＳ Ｐゴシック" pitchFamily="34" charset="-128"/>
            </a:endParaRPr>
          </a:p>
        </p:txBody>
      </p:sp>
      <p:grpSp>
        <p:nvGrpSpPr>
          <p:cNvPr id="2" name="Group 7"/>
          <p:cNvGrpSpPr>
            <a:grpSpLocks/>
          </p:cNvGrpSpPr>
          <p:nvPr/>
        </p:nvGrpSpPr>
        <p:grpSpPr bwMode="auto">
          <a:xfrm>
            <a:off x="152400" y="3143250"/>
            <a:ext cx="3000375" cy="1047750"/>
            <a:chOff x="348" y="1677"/>
            <a:chExt cx="1890" cy="660"/>
          </a:xfrm>
        </p:grpSpPr>
        <p:sp>
          <p:nvSpPr>
            <p:cNvPr id="146440" name="Oval 8"/>
            <p:cNvSpPr>
              <a:spLocks noChangeArrowheads="1"/>
            </p:cNvSpPr>
            <p:nvPr/>
          </p:nvSpPr>
          <p:spPr bwMode="auto">
            <a:xfrm>
              <a:off x="1963" y="1677"/>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A</a:t>
              </a:r>
              <a:endParaRPr lang="en-US" altLang="ja-JP" sz="2400">
                <a:solidFill>
                  <a:srgbClr val="000000"/>
                </a:solidFill>
                <a:latin typeface="Times New Roman" pitchFamily="18" charset="0"/>
                <a:ea typeface="ＭＳ Ｐゴシック" pitchFamily="34" charset="-128"/>
              </a:endParaRPr>
            </a:p>
          </p:txBody>
        </p:sp>
        <p:sp>
          <p:nvSpPr>
            <p:cNvPr id="14371" name="Line 9"/>
            <p:cNvSpPr>
              <a:spLocks noChangeShapeType="1"/>
            </p:cNvSpPr>
            <p:nvPr/>
          </p:nvSpPr>
          <p:spPr bwMode="auto">
            <a:xfrm flipH="1">
              <a:off x="1554" y="1839"/>
              <a:ext cx="428" cy="293"/>
            </a:xfrm>
            <a:prstGeom prst="line">
              <a:avLst/>
            </a:prstGeom>
            <a:noFill/>
            <a:ln w="28575">
              <a:solidFill>
                <a:schemeClr val="tx1"/>
              </a:solidFill>
              <a:miter lim="800000"/>
              <a:headEnd/>
              <a:tailEnd type="triangle" w="med" len="med"/>
            </a:ln>
          </p:spPr>
          <p:txBody>
            <a:bodyPr wrap="none" anchor="ctr"/>
            <a:lstStyle/>
            <a:p>
              <a:endParaRPr lang="en-US"/>
            </a:p>
          </p:txBody>
        </p:sp>
        <p:sp>
          <p:nvSpPr>
            <p:cNvPr id="146442" name="Text Box 10"/>
            <p:cNvSpPr txBox="1">
              <a:spLocks noChangeArrowheads="1"/>
            </p:cNvSpPr>
            <p:nvPr/>
          </p:nvSpPr>
          <p:spPr bwMode="auto">
            <a:xfrm>
              <a:off x="348" y="2125"/>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3" name="Group 11"/>
          <p:cNvGrpSpPr>
            <a:grpSpLocks/>
          </p:cNvGrpSpPr>
          <p:nvPr/>
        </p:nvGrpSpPr>
        <p:grpSpPr bwMode="auto">
          <a:xfrm>
            <a:off x="590550" y="3686175"/>
            <a:ext cx="3752850" cy="885825"/>
            <a:chOff x="347" y="2008"/>
            <a:chExt cx="2364" cy="558"/>
          </a:xfrm>
        </p:grpSpPr>
        <p:sp>
          <p:nvSpPr>
            <p:cNvPr id="14367" name="Line 12"/>
            <p:cNvSpPr>
              <a:spLocks noChangeShapeType="1"/>
            </p:cNvSpPr>
            <p:nvPr/>
          </p:nvSpPr>
          <p:spPr bwMode="auto">
            <a:xfrm flipH="1">
              <a:off x="2004" y="2138"/>
              <a:ext cx="436" cy="270"/>
            </a:xfrm>
            <a:prstGeom prst="line">
              <a:avLst/>
            </a:prstGeom>
            <a:noFill/>
            <a:ln w="28575">
              <a:solidFill>
                <a:schemeClr val="tx1"/>
              </a:solidFill>
              <a:miter lim="800000"/>
              <a:headEnd/>
              <a:tailEnd type="triangle" w="med" len="med"/>
            </a:ln>
          </p:spPr>
          <p:txBody>
            <a:bodyPr wrap="none" anchor="ctr"/>
            <a:lstStyle/>
            <a:p>
              <a:endParaRPr lang="en-US"/>
            </a:p>
          </p:txBody>
        </p:sp>
        <p:sp>
          <p:nvSpPr>
            <p:cNvPr id="146445" name="Oval 13"/>
            <p:cNvSpPr>
              <a:spLocks noChangeArrowheads="1"/>
            </p:cNvSpPr>
            <p:nvPr/>
          </p:nvSpPr>
          <p:spPr bwMode="auto">
            <a:xfrm>
              <a:off x="2436" y="2008"/>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B</a:t>
              </a:r>
              <a:endParaRPr lang="en-US" altLang="ja-JP" sz="2400">
                <a:solidFill>
                  <a:srgbClr val="000000"/>
                </a:solidFill>
                <a:latin typeface="Times New Roman" pitchFamily="18" charset="0"/>
                <a:ea typeface="ＭＳ Ｐゴシック" pitchFamily="34" charset="-128"/>
              </a:endParaRPr>
            </a:p>
          </p:txBody>
        </p:sp>
        <p:sp>
          <p:nvSpPr>
            <p:cNvPr id="146446" name="Text Box 14"/>
            <p:cNvSpPr txBox="1">
              <a:spLocks noChangeArrowheads="1"/>
            </p:cNvSpPr>
            <p:nvPr/>
          </p:nvSpPr>
          <p:spPr bwMode="auto">
            <a:xfrm>
              <a:off x="347" y="2354"/>
              <a:ext cx="116" cy="212"/>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grpSp>
        <p:nvGrpSpPr>
          <p:cNvPr id="4" name="Group 15"/>
          <p:cNvGrpSpPr>
            <a:grpSpLocks/>
          </p:cNvGrpSpPr>
          <p:nvPr/>
        </p:nvGrpSpPr>
        <p:grpSpPr bwMode="auto">
          <a:xfrm rot="206652">
            <a:off x="1524000" y="4267200"/>
            <a:ext cx="2819400" cy="1371600"/>
            <a:chOff x="340" y="2586"/>
            <a:chExt cx="2405" cy="599"/>
          </a:xfrm>
        </p:grpSpPr>
        <p:sp>
          <p:nvSpPr>
            <p:cNvPr id="14364" name="Line 16"/>
            <p:cNvSpPr>
              <a:spLocks noChangeShapeType="1"/>
            </p:cNvSpPr>
            <p:nvPr/>
          </p:nvSpPr>
          <p:spPr bwMode="auto">
            <a:xfrm flipH="1" flipV="1">
              <a:off x="1813" y="2781"/>
              <a:ext cx="655" cy="261"/>
            </a:xfrm>
            <a:prstGeom prst="line">
              <a:avLst/>
            </a:prstGeom>
            <a:noFill/>
            <a:ln w="28575">
              <a:solidFill>
                <a:schemeClr val="tx1"/>
              </a:solidFill>
              <a:miter lim="800000"/>
              <a:headEnd/>
              <a:tailEnd type="triangle" w="med" len="med"/>
            </a:ln>
          </p:spPr>
          <p:txBody>
            <a:bodyPr wrap="none" anchor="ctr"/>
            <a:lstStyle/>
            <a:p>
              <a:endParaRPr lang="en-US"/>
            </a:p>
          </p:txBody>
        </p:sp>
        <p:sp>
          <p:nvSpPr>
            <p:cNvPr id="146449" name="Oval 17"/>
            <p:cNvSpPr>
              <a:spLocks noChangeArrowheads="1"/>
            </p:cNvSpPr>
            <p:nvPr/>
          </p:nvSpPr>
          <p:spPr bwMode="auto">
            <a:xfrm>
              <a:off x="2470" y="2965"/>
              <a:ext cx="275" cy="219"/>
            </a:xfrm>
            <a:prstGeom prst="ellipse">
              <a:avLst/>
            </a:prstGeom>
            <a:solidFill>
              <a:schemeClr val="bg1"/>
            </a:solidFill>
            <a:ln w="9525">
              <a:solidFill>
                <a:schemeClr val="tx1"/>
              </a:solidFill>
              <a:miter lim="800000"/>
              <a:headEnd/>
              <a:tailEnd/>
            </a:ln>
            <a:effectLst>
              <a:outerShdw dist="45791" dir="2021404" algn="ctr" rotWithShape="0">
                <a:schemeClr val="bg2"/>
              </a:outerShdw>
            </a:effectLst>
          </p:spPr>
          <p:txBody>
            <a:bodyPr wrap="none" anchor="ctr"/>
            <a:lstStyle/>
            <a:p>
              <a:pPr algn="ctr">
                <a:defRPr/>
              </a:pPr>
              <a:r>
                <a:rPr lang="en-US" altLang="ja-JP" sz="2400" b="1">
                  <a:solidFill>
                    <a:srgbClr val="C1051B"/>
                  </a:solidFill>
                  <a:latin typeface="Arial" charset="0"/>
                  <a:ea typeface="ＭＳ Ｐゴシック" pitchFamily="34" charset="-128"/>
                </a:rPr>
                <a:t>C</a:t>
              </a:r>
              <a:endParaRPr lang="en-US" altLang="ja-JP" sz="2400">
                <a:solidFill>
                  <a:srgbClr val="000000"/>
                </a:solidFill>
                <a:latin typeface="Times New Roman" pitchFamily="18" charset="0"/>
                <a:ea typeface="ＭＳ Ｐゴシック" pitchFamily="34" charset="-128"/>
              </a:endParaRPr>
            </a:p>
          </p:txBody>
        </p:sp>
        <p:sp>
          <p:nvSpPr>
            <p:cNvPr id="146450" name="Text Box 18"/>
            <p:cNvSpPr txBox="1">
              <a:spLocks noChangeArrowheads="1"/>
            </p:cNvSpPr>
            <p:nvPr/>
          </p:nvSpPr>
          <p:spPr bwMode="auto">
            <a:xfrm>
              <a:off x="340" y="2586"/>
              <a:ext cx="131" cy="147"/>
            </a:xfrm>
            <a:prstGeom prst="rect">
              <a:avLst/>
            </a:prstGeom>
            <a:noFill/>
            <a:ln w="9525">
              <a:noFill/>
              <a:miter lim="800000"/>
              <a:headEnd/>
              <a:tailEnd/>
            </a:ln>
            <a:effectLst/>
          </p:spPr>
          <p:txBody>
            <a:bodyPr wrap="none">
              <a:spAutoFit/>
            </a:bodyPr>
            <a:lstStyle/>
            <a:p>
              <a:pPr>
                <a:defRPr/>
              </a:pPr>
              <a:endParaRPr lang="fr-FR" sz="1600">
                <a:solidFill>
                  <a:srgbClr val="C1051B"/>
                </a:solidFill>
                <a:effectLst>
                  <a:outerShdw blurRad="38100" dist="38100" dir="2700000" algn="tl">
                    <a:srgbClr val="C0C0C0"/>
                  </a:outerShdw>
                </a:effectLst>
                <a:latin typeface="Courier New" pitchFamily="49" charset="0"/>
                <a:ea typeface="ＭＳ Ｐゴシック" pitchFamily="34" charset="-128"/>
              </a:endParaRPr>
            </a:p>
          </p:txBody>
        </p:sp>
      </p:grpSp>
      <p:sp>
        <p:nvSpPr>
          <p:cNvPr id="146452" name="Rectangle 20"/>
          <p:cNvSpPr>
            <a:spLocks noChangeArrowheads="1"/>
          </p:cNvSpPr>
          <p:nvPr/>
        </p:nvSpPr>
        <p:spPr bwMode="auto">
          <a:xfrm>
            <a:off x="4724400" y="1524000"/>
            <a:ext cx="4194175" cy="4322763"/>
          </a:xfrm>
          <a:prstGeom prst="rect">
            <a:avLst/>
          </a:prstGeom>
          <a:noFill/>
          <a:ln w="9525">
            <a:solidFill>
              <a:srgbClr val="DDDDDD"/>
            </a:solidFill>
            <a:miter lim="800000"/>
            <a:headEnd/>
            <a:tailEnd/>
          </a:ln>
          <a:effectLst>
            <a:outerShdw dist="117088" dir="2963922" algn="ctr" rotWithShape="0">
              <a:schemeClr val="tx1"/>
            </a:outerShdw>
          </a:effectLst>
        </p:spPr>
        <p:txBody>
          <a:bodyPr wrap="none" anchor="ctr"/>
          <a:lstStyle/>
          <a:p>
            <a:pPr algn="ctr">
              <a:defRPr/>
            </a:pPr>
            <a:endParaRPr lang="ja-JP" altLang="en-US" sz="2400">
              <a:solidFill>
                <a:srgbClr val="DDDDDD"/>
              </a:solidFill>
              <a:latin typeface="Times New Roman" pitchFamily="18" charset="0"/>
              <a:ea typeface="ＭＳ Ｐゴシック" pitchFamily="34" charset="-128"/>
            </a:endParaRPr>
          </a:p>
        </p:txBody>
      </p:sp>
      <p:grpSp>
        <p:nvGrpSpPr>
          <p:cNvPr id="5" name="Group 36"/>
          <p:cNvGrpSpPr>
            <a:grpSpLocks/>
          </p:cNvGrpSpPr>
          <p:nvPr/>
        </p:nvGrpSpPr>
        <p:grpSpPr bwMode="auto">
          <a:xfrm>
            <a:off x="4981575" y="1617663"/>
            <a:ext cx="3014663" cy="2492375"/>
            <a:chOff x="3138" y="1019"/>
            <a:chExt cx="1899" cy="1570"/>
          </a:xfrm>
        </p:grpSpPr>
        <p:sp>
          <p:nvSpPr>
            <p:cNvPr id="14361" name="Rectangle 21"/>
            <p:cNvSpPr>
              <a:spLocks noChangeArrowheads="1"/>
            </p:cNvSpPr>
            <p:nvPr/>
          </p:nvSpPr>
          <p:spPr bwMode="auto">
            <a:xfrm>
              <a:off x="4076" y="1019"/>
              <a:ext cx="340" cy="288"/>
            </a:xfrm>
            <a:prstGeom prst="rect">
              <a:avLst/>
            </a:prstGeom>
            <a:noFill/>
            <a:ln w="9525">
              <a:noFill/>
              <a:miter lim="800000"/>
              <a:headEnd/>
              <a:tailEnd/>
            </a:ln>
          </p:spPr>
          <p:txBody>
            <a:bodyPr wrap="none">
              <a:spAutoFit/>
            </a:bodyPr>
            <a:lstStyle/>
            <a:p>
              <a:r>
                <a:rPr lang="en-US" altLang="ja-JP" sz="2400">
                  <a:latin typeface="Times New Roman" pitchFamily="18" charset="0"/>
                  <a:ea typeface="ＭＳ Ｐゴシック" pitchFamily="34" charset="-128"/>
                </a:rPr>
                <a:t>crs</a:t>
              </a:r>
            </a:p>
          </p:txBody>
        </p:sp>
        <p:sp>
          <p:nvSpPr>
            <p:cNvPr id="146454" name="Rectangle 22"/>
            <p:cNvSpPr>
              <a:spLocks noChangeArrowheads="1"/>
            </p:cNvSpPr>
            <p:nvPr/>
          </p:nvSpPr>
          <p:spPr bwMode="auto">
            <a:xfrm>
              <a:off x="4446" y="1087"/>
              <a:ext cx="591" cy="199"/>
            </a:xfrm>
            <a:prstGeom prst="rect">
              <a:avLst/>
            </a:prstGeom>
            <a:solidFill>
              <a:schemeClr val="bg1"/>
            </a:solidFill>
            <a:ln w="9525">
              <a:solidFill>
                <a:schemeClr val="tx1"/>
              </a:solidFill>
              <a:miter lim="800000"/>
              <a:headEnd/>
              <a:tailEnd/>
            </a:ln>
            <a:effectLst>
              <a:outerShdw dist="71842" dir="2700000" algn="ctr" rotWithShape="0">
                <a:schemeClr val="bg2"/>
              </a:outerShdw>
            </a:effectLst>
          </p:spPr>
          <p:txBody>
            <a:bodyPr wrap="none" anchor="ctr"/>
            <a:lstStyle/>
            <a:p>
              <a:pPr>
                <a:defRPr/>
              </a:pPr>
              <a:endParaRPr lang="en-US"/>
            </a:p>
          </p:txBody>
        </p:sp>
        <p:sp>
          <p:nvSpPr>
            <p:cNvPr id="146455" name="AutoShape 23"/>
            <p:cNvSpPr>
              <a:spLocks noChangeArrowheads="1"/>
            </p:cNvSpPr>
            <p:nvPr/>
          </p:nvSpPr>
          <p:spPr bwMode="auto">
            <a:xfrm>
              <a:off x="3138" y="2246"/>
              <a:ext cx="1360" cy="34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A. </a:t>
              </a:r>
              <a:r>
                <a:rPr lang="en-US" altLang="ja-JP" sz="1400">
                  <a:solidFill>
                    <a:srgbClr val="000000"/>
                  </a:solidFill>
                  <a:latin typeface="Arial" charset="0"/>
                  <a:ea typeface="ＭＳ Ｐゴシック" pitchFamily="34" charset="-128"/>
                </a:rPr>
                <a:t>The variable  is 	allocated in memory.</a:t>
              </a:r>
            </a:p>
          </p:txBody>
        </p:sp>
      </p:grpSp>
      <p:grpSp>
        <p:nvGrpSpPr>
          <p:cNvPr id="6" name="Group 37"/>
          <p:cNvGrpSpPr>
            <a:grpSpLocks/>
          </p:cNvGrpSpPr>
          <p:nvPr/>
        </p:nvGrpSpPr>
        <p:grpSpPr bwMode="auto">
          <a:xfrm>
            <a:off x="5867400" y="1866900"/>
            <a:ext cx="2298700" cy="3068638"/>
            <a:chOff x="3696" y="1176"/>
            <a:chExt cx="1448" cy="1933"/>
          </a:xfrm>
        </p:grpSpPr>
        <p:sp>
          <p:nvSpPr>
            <p:cNvPr id="146457" name="AutoShape 25"/>
            <p:cNvSpPr>
              <a:spLocks noChangeArrowheads="1"/>
            </p:cNvSpPr>
            <p:nvPr/>
          </p:nvSpPr>
          <p:spPr bwMode="auto">
            <a:xfrm>
              <a:off x="3696" y="2686"/>
              <a:ext cx="1448" cy="42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B. </a:t>
              </a:r>
              <a:r>
                <a:rPr lang="en-US" altLang="ja-JP" sz="1400">
                  <a:solidFill>
                    <a:srgbClr val="000000"/>
                  </a:solidFill>
                  <a:latin typeface="Arial" charset="0"/>
                  <a:ea typeface="ＭＳ Ｐゴシック" pitchFamily="34" charset="-128"/>
                </a:rPr>
                <a:t>The reference to the 	new object is assigned 	to </a:t>
              </a:r>
              <a:r>
                <a:rPr lang="en-US" altLang="ja-JP" sz="1400">
                  <a:solidFill>
                    <a:srgbClr val="C1051B"/>
                  </a:solidFill>
                  <a:effectLst>
                    <a:outerShdw blurRad="38100" dist="38100" dir="2700000" algn="tl">
                      <a:srgbClr val="000000"/>
                    </a:outerShdw>
                  </a:effectLst>
                  <a:latin typeface="Arial" charset="0"/>
                  <a:ea typeface="ＭＳ Ｐゴシック" pitchFamily="34" charset="-128"/>
                </a:rPr>
                <a:t>crs</a:t>
              </a:r>
              <a:r>
                <a:rPr lang="en-US" altLang="ja-JP" sz="1400">
                  <a:solidFill>
                    <a:srgbClr val="000000"/>
                  </a:solidFill>
                  <a:latin typeface="Arial" charset="0"/>
                  <a:ea typeface="ＭＳ Ｐゴシック" pitchFamily="34" charset="-128"/>
                </a:rPr>
                <a:t>.</a:t>
              </a:r>
            </a:p>
          </p:txBody>
        </p:sp>
        <p:sp>
          <p:nvSpPr>
            <p:cNvPr id="146458" name="AutoShape 26"/>
            <p:cNvSpPr>
              <a:spLocks noChangeArrowheads="1"/>
            </p:cNvSpPr>
            <p:nvPr/>
          </p:nvSpPr>
          <p:spPr bwMode="auto">
            <a:xfrm>
              <a:off x="4044" y="1500"/>
              <a:ext cx="464" cy="609"/>
            </a:xfrm>
            <a:prstGeom prst="roundRect">
              <a:avLst>
                <a:gd name="adj" fmla="val 24833"/>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en-US" altLang="ja-JP" sz="1400">
                  <a:latin typeface="Times New Roman" pitchFamily="18" charset="0"/>
                  <a:ea typeface="ＭＳ Ｐゴシック" pitchFamily="34" charset="-128"/>
                </a:rPr>
                <a:t>Course</a:t>
              </a:r>
            </a:p>
          </p:txBody>
        </p:sp>
        <p:sp>
          <p:nvSpPr>
            <p:cNvPr id="14360" name="Freeform 27"/>
            <p:cNvSpPr>
              <a:spLocks/>
            </p:cNvSpPr>
            <p:nvPr/>
          </p:nvSpPr>
          <p:spPr bwMode="auto">
            <a:xfrm>
              <a:off x="4515" y="1176"/>
              <a:ext cx="214" cy="372"/>
            </a:xfrm>
            <a:custGeom>
              <a:avLst/>
              <a:gdLst>
                <a:gd name="T0" fmla="*/ 414 w 415"/>
                <a:gd name="T1" fmla="*/ 0 h 348"/>
                <a:gd name="T2" fmla="*/ 357 w 415"/>
                <a:gd name="T3" fmla="*/ 204 h 348"/>
                <a:gd name="T4" fmla="*/ 243 w 415"/>
                <a:gd name="T5" fmla="*/ 270 h 348"/>
                <a:gd name="T6" fmla="*/ 180 w 415"/>
                <a:gd name="T7" fmla="*/ 297 h 348"/>
                <a:gd name="T8" fmla="*/ 120 w 415"/>
                <a:gd name="T9" fmla="*/ 315 h 348"/>
                <a:gd name="T10" fmla="*/ 0 w 415"/>
                <a:gd name="T11" fmla="*/ 348 h 348"/>
                <a:gd name="T12" fmla="*/ 0 60000 65536"/>
                <a:gd name="T13" fmla="*/ 0 60000 65536"/>
                <a:gd name="T14" fmla="*/ 0 60000 65536"/>
                <a:gd name="T15" fmla="*/ 0 60000 65536"/>
                <a:gd name="T16" fmla="*/ 0 60000 65536"/>
                <a:gd name="T17" fmla="*/ 0 60000 65536"/>
                <a:gd name="T18" fmla="*/ 0 w 415"/>
                <a:gd name="T19" fmla="*/ 0 h 348"/>
                <a:gd name="T20" fmla="*/ 415 w 415"/>
                <a:gd name="T21" fmla="*/ 348 h 348"/>
              </a:gdLst>
              <a:ahLst/>
              <a:cxnLst>
                <a:cxn ang="T12">
                  <a:pos x="T0" y="T1"/>
                </a:cxn>
                <a:cxn ang="T13">
                  <a:pos x="T2" y="T3"/>
                </a:cxn>
                <a:cxn ang="T14">
                  <a:pos x="T4" y="T5"/>
                </a:cxn>
                <a:cxn ang="T15">
                  <a:pos x="T6" y="T7"/>
                </a:cxn>
                <a:cxn ang="T16">
                  <a:pos x="T8" y="T9"/>
                </a:cxn>
                <a:cxn ang="T17">
                  <a:pos x="T10" y="T11"/>
                </a:cxn>
              </a:cxnLst>
              <a:rect l="T18" t="T19" r="T20" b="T21"/>
              <a:pathLst>
                <a:path w="415" h="348">
                  <a:moveTo>
                    <a:pt x="414" y="0"/>
                  </a:moveTo>
                  <a:cubicBezTo>
                    <a:pt x="410" y="56"/>
                    <a:pt x="415" y="165"/>
                    <a:pt x="357" y="204"/>
                  </a:cubicBezTo>
                  <a:cubicBezTo>
                    <a:pt x="337" y="233"/>
                    <a:pt x="276" y="259"/>
                    <a:pt x="243" y="270"/>
                  </a:cubicBezTo>
                  <a:cubicBezTo>
                    <a:pt x="221" y="277"/>
                    <a:pt x="201" y="288"/>
                    <a:pt x="180" y="297"/>
                  </a:cubicBezTo>
                  <a:cubicBezTo>
                    <a:pt x="161" y="305"/>
                    <a:pt x="140" y="308"/>
                    <a:pt x="120" y="315"/>
                  </a:cubicBezTo>
                  <a:cubicBezTo>
                    <a:pt x="82" y="328"/>
                    <a:pt x="36" y="330"/>
                    <a:pt x="0" y="348"/>
                  </a:cubicBezTo>
                </a:path>
              </a:pathLst>
            </a:custGeom>
            <a:noFill/>
            <a:ln w="9525" cap="flat" cmpd="sng">
              <a:solidFill>
                <a:schemeClr val="tx1"/>
              </a:solidFill>
              <a:prstDash val="solid"/>
              <a:miter lim="800000"/>
              <a:headEnd type="oval" w="med" len="med"/>
              <a:tailEnd type="triangle" w="med" len="med"/>
            </a:ln>
          </p:spPr>
          <p:txBody>
            <a:bodyPr wrap="none"/>
            <a:lstStyle/>
            <a:p>
              <a:endParaRPr lang="en-US"/>
            </a:p>
          </p:txBody>
        </p:sp>
      </p:grpSp>
      <p:sp>
        <p:nvSpPr>
          <p:cNvPr id="146461" name="AutoShape 29"/>
          <p:cNvSpPr>
            <a:spLocks noChangeArrowheads="1"/>
          </p:cNvSpPr>
          <p:nvPr/>
        </p:nvSpPr>
        <p:spPr bwMode="auto">
          <a:xfrm>
            <a:off x="6451600" y="5064125"/>
            <a:ext cx="2400300" cy="658813"/>
          </a:xfrm>
          <a:prstGeom prst="roundRect">
            <a:avLst>
              <a:gd name="adj" fmla="val 16667"/>
            </a:avLst>
          </a:prstGeom>
          <a:solidFill>
            <a:srgbClr val="CCECFF"/>
          </a:solidFill>
          <a:ln w="9525">
            <a:solidFill>
              <a:srgbClr val="CCECFF"/>
            </a:solidFill>
            <a:miter lim="800000"/>
            <a:headEnd/>
            <a:tailEnd/>
          </a:ln>
          <a:effectLst>
            <a:outerShdw dist="89803" dir="2700000" algn="ctr" rotWithShape="0">
              <a:schemeClr val="tx1"/>
            </a:outerShdw>
          </a:effectLst>
        </p:spPr>
        <p:txBody>
          <a:bodyPr anchor="ctr"/>
          <a:lstStyle/>
          <a:p>
            <a:pPr>
              <a:tabLst>
                <a:tab pos="228600" algn="l"/>
              </a:tabLst>
              <a:defRPr/>
            </a:pPr>
            <a:r>
              <a:rPr lang="en-US" altLang="ja-JP" sz="1600" b="1">
                <a:solidFill>
                  <a:srgbClr val="C1051B"/>
                </a:solidFill>
                <a:effectLst>
                  <a:outerShdw blurRad="38100" dist="38100" dir="2700000" algn="tl">
                    <a:srgbClr val="000000"/>
                  </a:outerShdw>
                </a:effectLst>
                <a:latin typeface="Arial" charset="0"/>
                <a:ea typeface="ＭＳ Ｐゴシック" pitchFamily="34" charset="-128"/>
              </a:rPr>
              <a:t>C. </a:t>
            </a:r>
            <a:r>
              <a:rPr lang="en-US" altLang="ja-JP" sz="1400">
                <a:solidFill>
                  <a:srgbClr val="000000"/>
                </a:solidFill>
                <a:latin typeface="Arial" charset="0"/>
                <a:ea typeface="ＭＳ Ｐゴシック" pitchFamily="34" charset="-128"/>
              </a:rPr>
              <a:t>The reference to another object overwrites the reference in </a:t>
            </a:r>
            <a:r>
              <a:rPr lang="en-US" altLang="ja-JP" sz="1400">
                <a:solidFill>
                  <a:srgbClr val="C1051B"/>
                </a:solidFill>
                <a:effectLst>
                  <a:outerShdw blurRad="38100" dist="38100" dir="2700000" algn="tl">
                    <a:srgbClr val="000000"/>
                  </a:outerShdw>
                </a:effectLst>
                <a:latin typeface="Arial" charset="0"/>
                <a:ea typeface="ＭＳ Ｐゴシック" pitchFamily="34" charset="-128"/>
              </a:rPr>
              <a:t>crs.</a:t>
            </a:r>
          </a:p>
        </p:txBody>
      </p:sp>
      <p:sp>
        <p:nvSpPr>
          <p:cNvPr id="146462" name="AutoShape 30"/>
          <p:cNvSpPr>
            <a:spLocks noChangeArrowheads="1"/>
          </p:cNvSpPr>
          <p:nvPr/>
        </p:nvSpPr>
        <p:spPr bwMode="auto">
          <a:xfrm>
            <a:off x="7908925" y="2381250"/>
            <a:ext cx="736600" cy="966788"/>
          </a:xfrm>
          <a:prstGeom prst="roundRect">
            <a:avLst>
              <a:gd name="adj" fmla="val 24833"/>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en-US" altLang="ja-JP" sz="1400">
                <a:latin typeface="Times New Roman" pitchFamily="18" charset="0"/>
                <a:ea typeface="ＭＳ Ｐゴシック" pitchFamily="34" charset="-128"/>
              </a:rPr>
              <a:t>Course</a:t>
            </a:r>
          </a:p>
        </p:txBody>
      </p:sp>
      <p:sp>
        <p:nvSpPr>
          <p:cNvPr id="14354" name="Freeform 31"/>
          <p:cNvSpPr>
            <a:spLocks/>
          </p:cNvSpPr>
          <p:nvPr/>
        </p:nvSpPr>
        <p:spPr bwMode="auto">
          <a:xfrm>
            <a:off x="7505700" y="1839913"/>
            <a:ext cx="604838" cy="517525"/>
          </a:xfrm>
          <a:custGeom>
            <a:avLst/>
            <a:gdLst>
              <a:gd name="T0" fmla="*/ 0 w 351"/>
              <a:gd name="T1" fmla="*/ 17 h 269"/>
              <a:gd name="T2" fmla="*/ 207 w 351"/>
              <a:gd name="T3" fmla="*/ 20 h 269"/>
              <a:gd name="T4" fmla="*/ 231 w 351"/>
              <a:gd name="T5" fmla="*/ 38 h 269"/>
              <a:gd name="T6" fmla="*/ 270 w 351"/>
              <a:gd name="T7" fmla="*/ 80 h 269"/>
              <a:gd name="T8" fmla="*/ 315 w 351"/>
              <a:gd name="T9" fmla="*/ 152 h 269"/>
              <a:gd name="T10" fmla="*/ 336 w 351"/>
              <a:gd name="T11" fmla="*/ 215 h 269"/>
              <a:gd name="T12" fmla="*/ 351 w 351"/>
              <a:gd name="T13" fmla="*/ 269 h 269"/>
              <a:gd name="T14" fmla="*/ 0 60000 65536"/>
              <a:gd name="T15" fmla="*/ 0 60000 65536"/>
              <a:gd name="T16" fmla="*/ 0 60000 65536"/>
              <a:gd name="T17" fmla="*/ 0 60000 65536"/>
              <a:gd name="T18" fmla="*/ 0 60000 65536"/>
              <a:gd name="T19" fmla="*/ 0 60000 65536"/>
              <a:gd name="T20" fmla="*/ 0 60000 65536"/>
              <a:gd name="T21" fmla="*/ 0 w 351"/>
              <a:gd name="T22" fmla="*/ 0 h 269"/>
              <a:gd name="T23" fmla="*/ 351 w 351"/>
              <a:gd name="T24" fmla="*/ 269 h 26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51" h="269">
                <a:moveTo>
                  <a:pt x="0" y="17"/>
                </a:moveTo>
                <a:cubicBezTo>
                  <a:pt x="67" y="0"/>
                  <a:pt x="139" y="12"/>
                  <a:pt x="207" y="20"/>
                </a:cubicBezTo>
                <a:cubicBezTo>
                  <a:pt x="218" y="24"/>
                  <a:pt x="221" y="31"/>
                  <a:pt x="231" y="38"/>
                </a:cubicBezTo>
                <a:cubicBezTo>
                  <a:pt x="241" y="54"/>
                  <a:pt x="254" y="70"/>
                  <a:pt x="270" y="80"/>
                </a:cubicBezTo>
                <a:cubicBezTo>
                  <a:pt x="286" y="103"/>
                  <a:pt x="304" y="127"/>
                  <a:pt x="315" y="152"/>
                </a:cubicBezTo>
                <a:cubicBezTo>
                  <a:pt x="324" y="172"/>
                  <a:pt x="329" y="194"/>
                  <a:pt x="336" y="215"/>
                </a:cubicBezTo>
                <a:cubicBezTo>
                  <a:pt x="342" y="232"/>
                  <a:pt x="351" y="251"/>
                  <a:pt x="351" y="269"/>
                </a:cubicBezTo>
              </a:path>
            </a:pathLst>
          </a:custGeom>
          <a:noFill/>
          <a:ln w="9525" cap="flat" cmpd="sng">
            <a:solidFill>
              <a:schemeClr val="tx1"/>
            </a:solidFill>
            <a:prstDash val="solid"/>
            <a:miter lim="800000"/>
            <a:headEnd type="oval" w="med" len="med"/>
            <a:tailEnd type="triangle" w="med" len="med"/>
          </a:ln>
        </p:spPr>
        <p:txBody>
          <a:bodyPr wrap="none"/>
          <a:lstStyle/>
          <a:p>
            <a:endParaRPr lang="en-US"/>
          </a:p>
        </p:txBody>
      </p:sp>
      <p:grpSp>
        <p:nvGrpSpPr>
          <p:cNvPr id="7" name="Group 32"/>
          <p:cNvGrpSpPr>
            <a:grpSpLocks/>
          </p:cNvGrpSpPr>
          <p:nvPr/>
        </p:nvGrpSpPr>
        <p:grpSpPr bwMode="auto">
          <a:xfrm rot="2021115">
            <a:off x="7324725" y="2147888"/>
            <a:ext cx="195263" cy="204787"/>
            <a:chOff x="4614" y="1683"/>
            <a:chExt cx="123" cy="129"/>
          </a:xfrm>
        </p:grpSpPr>
        <p:sp>
          <p:nvSpPr>
            <p:cNvPr id="14356" name="Line 33"/>
            <p:cNvSpPr>
              <a:spLocks noChangeShapeType="1"/>
            </p:cNvSpPr>
            <p:nvPr/>
          </p:nvSpPr>
          <p:spPr bwMode="auto">
            <a:xfrm>
              <a:off x="4614" y="1683"/>
              <a:ext cx="123" cy="123"/>
            </a:xfrm>
            <a:prstGeom prst="line">
              <a:avLst/>
            </a:prstGeom>
            <a:noFill/>
            <a:ln w="38100">
              <a:solidFill>
                <a:srgbClr val="FF0000"/>
              </a:solidFill>
              <a:miter lim="800000"/>
              <a:headEnd/>
              <a:tailEnd/>
            </a:ln>
          </p:spPr>
          <p:txBody>
            <a:bodyPr wrap="none"/>
            <a:lstStyle/>
            <a:p>
              <a:endParaRPr lang="en-US"/>
            </a:p>
          </p:txBody>
        </p:sp>
        <p:sp>
          <p:nvSpPr>
            <p:cNvPr id="14357" name="Line 34"/>
            <p:cNvSpPr>
              <a:spLocks noChangeShapeType="1"/>
            </p:cNvSpPr>
            <p:nvPr/>
          </p:nvSpPr>
          <p:spPr bwMode="auto">
            <a:xfrm flipH="1">
              <a:off x="4614" y="1689"/>
              <a:ext cx="123" cy="123"/>
            </a:xfrm>
            <a:prstGeom prst="line">
              <a:avLst/>
            </a:prstGeom>
            <a:noFill/>
            <a:ln w="38100">
              <a:solidFill>
                <a:srgbClr val="FF0000"/>
              </a:solidFill>
              <a:miter lim="800000"/>
              <a:headEnd/>
              <a:tailEnd/>
            </a:ln>
          </p:spPr>
          <p:txBody>
            <a:bodyPr wrap="none"/>
            <a:lstStyle/>
            <a:p>
              <a:endParaRPr lang="en-US"/>
            </a:p>
          </p:txBody>
        </p:sp>
      </p:gr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ELAPSEDTIME" val="53.776"/>
  <p:tag name="TIMELINE" val="8.3/26.8/39.6"/>
</p:tagLst>
</file>

<file path=ppt/tags/tag2.xml><?xml version="1.0" encoding="utf-8"?>
<p:tagLst xmlns:a="http://schemas.openxmlformats.org/drawingml/2006/main" xmlns:r="http://schemas.openxmlformats.org/officeDocument/2006/relationships" xmlns:p="http://schemas.openxmlformats.org/presentationml/2006/main">
  <p:tag name="ELAPSEDTIME" val="53.776"/>
  <p:tag name="TIMELINE" val="8.3/26.8/39.6"/>
</p:tagLst>
</file>

<file path=ppt/tags/tag3.xml><?xml version="1.0" encoding="utf-8"?>
<p:tagLst xmlns:a="http://schemas.openxmlformats.org/drawingml/2006/main" xmlns:r="http://schemas.openxmlformats.org/officeDocument/2006/relationships" xmlns:p="http://schemas.openxmlformats.org/presentationml/2006/main">
  <p:tag name="ELAPSEDTIME" val="53.776"/>
  <p:tag name="TIMELINE" val="8.3/26.8/39.6"/>
</p:tagLst>
</file>

<file path=ppt/tags/tag4.xml><?xml version="1.0" encoding="utf-8"?>
<p:tagLst xmlns:a="http://schemas.openxmlformats.org/drawingml/2006/main" xmlns:r="http://schemas.openxmlformats.org/officeDocument/2006/relationships" xmlns:p="http://schemas.openxmlformats.org/presentationml/2006/main">
  <p:tag name="ELAPSEDTIME" val="70.01601"/>
  <p:tag name="TIMELINE" val="9.1/16.8/37.2"/>
</p:tagLst>
</file>

<file path=ppt/tags/tag5.xml><?xml version="1.0" encoding="utf-8"?>
<p:tagLst xmlns:a="http://schemas.openxmlformats.org/drawingml/2006/main" xmlns:r="http://schemas.openxmlformats.org/officeDocument/2006/relationships" xmlns:p="http://schemas.openxmlformats.org/presentationml/2006/main">
  <p:tag name="ELAPSEDTIME" val="56.864"/>
  <p:tag name="TIMELINE" val="5.8/17.8/23.6/32.0/41.5/49.7"/>
</p:tagLst>
</file>

<file path=ppt/tags/tag6.xml><?xml version="1.0" encoding="utf-8"?>
<p:tagLst xmlns:a="http://schemas.openxmlformats.org/drawingml/2006/main" xmlns:r="http://schemas.openxmlformats.org/officeDocument/2006/relationships" xmlns:p="http://schemas.openxmlformats.org/presentationml/2006/main">
  <p:tag name="ELAPSEDTIME" val="44.272"/>
  <p:tag name="TIMELINE" val="15.9/39.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F437039927A543A00F97AA22B90B52" ma:contentTypeVersion="0" ma:contentTypeDescription="Create a new document." ma:contentTypeScope="" ma:versionID="1f7d00f109cc7e0775e1d385045004d1">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A9BE982-0B24-4F0E-91C2-63AA3C8FCE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D5A8EEF0-D8C9-45F7-BAE6-5BC94418507A}">
  <ds:schemaRefs>
    <ds:schemaRef ds:uri="http://schemas.microsoft.com/sharepoint/v3/contenttype/forms"/>
  </ds:schemaRefs>
</ds:datastoreItem>
</file>

<file path=customXml/itemProps3.xml><?xml version="1.0" encoding="utf-8"?>
<ds:datastoreItem xmlns:ds="http://schemas.openxmlformats.org/officeDocument/2006/customXml" ds:itemID="{CEAA192A-9403-4DC8-9DCA-EAA998DE426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Origin</Template>
  <TotalTime>316</TotalTime>
  <Words>2940</Words>
  <Application>Microsoft Office PowerPoint</Application>
  <PresentationFormat>On-screen Show (4:3)</PresentationFormat>
  <Paragraphs>924</Paragraphs>
  <Slides>56</Slides>
  <Notes>13</Notes>
  <HiddenSlides>1</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58" baseType="lpstr">
      <vt:lpstr>Origin</vt:lpstr>
      <vt:lpstr>Visio</vt:lpstr>
      <vt:lpstr>Classes and Objects</vt:lpstr>
      <vt:lpstr>Object vs. Class</vt:lpstr>
      <vt:lpstr>Declaring a Class with Java</vt:lpstr>
      <vt:lpstr>Declaring Attributes With Java </vt:lpstr>
      <vt:lpstr>Example of a Class Declaration with Java</vt:lpstr>
      <vt:lpstr>Object Creation</vt:lpstr>
      <vt:lpstr>Object Creation</vt:lpstr>
      <vt:lpstr>Instance VS. Primitive Variables</vt:lpstr>
      <vt:lpstr>Assigning Objects’ References to the same Instance Variable </vt:lpstr>
      <vt:lpstr>Assigning an Object Reference From One Variable to Another</vt:lpstr>
      <vt:lpstr>Assigning an Object Reference From One Variable to Another</vt:lpstr>
      <vt:lpstr>Accessing Instance Attributes</vt:lpstr>
      <vt:lpstr>Slide 13</vt:lpstr>
      <vt:lpstr>Practical hint</vt:lpstr>
      <vt:lpstr>Slide 15</vt:lpstr>
      <vt:lpstr>output</vt:lpstr>
      <vt:lpstr>Modifiers</vt:lpstr>
      <vt:lpstr>Static </vt:lpstr>
      <vt:lpstr>Class Attributes Access</vt:lpstr>
      <vt:lpstr>Slide 20</vt:lpstr>
      <vt:lpstr>output</vt:lpstr>
      <vt:lpstr>public and private modifiers</vt:lpstr>
      <vt:lpstr>Slide 23</vt:lpstr>
      <vt:lpstr>Slide 24</vt:lpstr>
      <vt:lpstr>Slide 25</vt:lpstr>
      <vt:lpstr>UML Representation of a Class (UML Class Diagram)</vt:lpstr>
      <vt:lpstr>Declaring Private Attributes</vt:lpstr>
      <vt:lpstr>Example of a Class with Private attributes</vt:lpstr>
      <vt:lpstr>Slide 29</vt:lpstr>
      <vt:lpstr>Accessibility Example</vt:lpstr>
      <vt:lpstr>Methods</vt:lpstr>
      <vt:lpstr>Method Declaration</vt:lpstr>
      <vt:lpstr>Method Declaration (cont.)</vt:lpstr>
      <vt:lpstr>Example of Methods with  No-Parameters and No-Return value</vt:lpstr>
      <vt:lpstr>Method Invocation</vt:lpstr>
      <vt:lpstr>Method Invocation Execution Schema</vt:lpstr>
      <vt:lpstr>Example of a Method with Return value</vt:lpstr>
      <vt:lpstr>Template for Methods  with Return value</vt:lpstr>
      <vt:lpstr>Arguments and Parameters</vt:lpstr>
      <vt:lpstr>Programming Example: Largest Number</vt:lpstr>
      <vt:lpstr>Solution: Largest Number</vt:lpstr>
      <vt:lpstr>Sample Run: Largest Number</vt:lpstr>
      <vt:lpstr>Slide 43</vt:lpstr>
      <vt:lpstr>How Private Attributes could be Accessed</vt:lpstr>
      <vt:lpstr>Slide 45</vt:lpstr>
      <vt:lpstr>Template for Getters</vt:lpstr>
      <vt:lpstr>Template for Setters</vt:lpstr>
      <vt:lpstr>Slide 48</vt:lpstr>
      <vt:lpstr>Slide 49</vt:lpstr>
      <vt:lpstr>Class Constructors</vt:lpstr>
      <vt:lpstr>The Default Class Constructor</vt:lpstr>
      <vt:lpstr>Class Constructors Declaration</vt:lpstr>
      <vt:lpstr>Example of  a Constructor with No-Parameter</vt:lpstr>
      <vt:lpstr>Class with Multiple Constructors</vt:lpstr>
      <vt:lpstr>Copy Constructor</vt:lpstr>
      <vt:lpstr>Class with copy Constructors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Classes and Objects</dc:title>
  <dc:creator>user</dc:creator>
  <cp:lastModifiedBy>Nouf</cp:lastModifiedBy>
  <cp:revision>32</cp:revision>
  <dcterms:created xsi:type="dcterms:W3CDTF">2012-03-13T12:23:38Z</dcterms:created>
  <dcterms:modified xsi:type="dcterms:W3CDTF">2014-03-02T14:32:05Z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0x010100D4F437039927A543A00F97AA22B90B52</vt:lpwstr>
  </property>
</Properties>
</file>