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7"/>
  </p:notesMasterIdLst>
  <p:sldIdLst>
    <p:sldId id="256" r:id="rId5"/>
    <p:sldId id="257" r:id="rId6"/>
    <p:sldId id="258" r:id="rId7"/>
    <p:sldId id="262" r:id="rId8"/>
    <p:sldId id="260" r:id="rId9"/>
    <p:sldId id="270" r:id="rId10"/>
    <p:sldId id="263" r:id="rId11"/>
    <p:sldId id="265" r:id="rId12"/>
    <p:sldId id="271" r:id="rId13"/>
    <p:sldId id="268" r:id="rId14"/>
    <p:sldId id="269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4" autoAdjust="0"/>
    <p:restoredTop sz="94660"/>
  </p:normalViewPr>
  <p:slideViewPr>
    <p:cSldViewPr>
      <p:cViewPr>
        <p:scale>
          <a:sx n="76" d="100"/>
          <a:sy n="76" d="100"/>
        </p:scale>
        <p:origin x="-136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56D56-9265-42F1-A1AE-892A9B92017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B8F1E-8538-4DE7-99E2-11A39E580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48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B8F1E-8538-4DE7-99E2-11A39E580D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50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B8F1E-8538-4DE7-99E2-11A39E580D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49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B54BB41-450C-4629-AE1F-3B49E01F82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B54BB41-450C-4629-AE1F-3B49E01F82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LECTURE12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Net 301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1</a:t>
            </a:fld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Control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Network operating systems have access control mechanisms that are crucial for </a:t>
            </a:r>
            <a:r>
              <a:rPr lang="en-US" dirty="0" smtClean="0"/>
              <a:t>LAN </a:t>
            </a:r>
            <a:r>
              <a:rPr lang="en-US" dirty="0"/>
              <a:t>security. </a:t>
            </a:r>
            <a:endParaRPr lang="en-US" dirty="0" smtClean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 smtClean="0"/>
              <a:t>For </a:t>
            </a:r>
            <a:r>
              <a:rPr lang="en-US" dirty="0"/>
              <a:t>example, access controls can </a:t>
            </a:r>
            <a:r>
              <a:rPr lang="en-US" dirty="0" smtClean="0"/>
              <a:t>limit: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/>
              <a:t>who can log on, </a:t>
            </a:r>
            <a:endParaRPr lang="en-US" dirty="0" smtClean="0"/>
          </a:p>
          <a:p>
            <a:pPr lvl="1" algn="l" rtl="0"/>
            <a:r>
              <a:rPr lang="en-US" dirty="0" smtClean="0"/>
              <a:t>what </a:t>
            </a:r>
            <a:r>
              <a:rPr lang="en-US" dirty="0"/>
              <a:t>resources will be available, </a:t>
            </a:r>
            <a:endParaRPr lang="en-US" dirty="0" smtClean="0"/>
          </a:p>
          <a:p>
            <a:pPr lvl="1" algn="l" rtl="0"/>
            <a:r>
              <a:rPr lang="en-US" dirty="0" smtClean="0"/>
              <a:t>what </a:t>
            </a:r>
            <a:r>
              <a:rPr lang="en-US" dirty="0"/>
              <a:t>each user can do with these resources, </a:t>
            </a:r>
            <a:endParaRPr lang="en-US" dirty="0" smtClean="0"/>
          </a:p>
          <a:p>
            <a:pPr lvl="1" algn="l" rtl="0"/>
            <a:r>
              <a:rPr lang="en-US" dirty="0" smtClean="0"/>
              <a:t>and </a:t>
            </a:r>
            <a:r>
              <a:rPr lang="en-US" dirty="0"/>
              <a:t>when and from where access is available. </a:t>
            </a:r>
            <a:endParaRPr lang="en-US" dirty="0" smtClean="0"/>
          </a:p>
          <a:p>
            <a:pPr algn="l" rtl="0"/>
            <a:r>
              <a:rPr lang="en-US" dirty="0" smtClean="0"/>
              <a:t>Management</a:t>
            </a:r>
            <a:r>
              <a:rPr lang="en-US" dirty="0"/>
              <a:t>, LAN, security, and key user personnel should cooperate closely to implement access controls.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THREATS TO </a:t>
            </a:r>
            <a:r>
              <a:rPr lang="en-US" dirty="0" smtClean="0"/>
              <a:t>LAN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People Threats.. </a:t>
            </a:r>
            <a:r>
              <a:rPr lang="en-US" dirty="0" smtClean="0"/>
              <a:t>Costly</a:t>
            </a:r>
          </a:p>
          <a:p>
            <a:pPr algn="l" rtl="0"/>
            <a:r>
              <a:rPr lang="en-US" dirty="0"/>
              <a:t>System administration </a:t>
            </a:r>
            <a:r>
              <a:rPr lang="en-US" dirty="0" smtClean="0"/>
              <a:t>error</a:t>
            </a:r>
          </a:p>
          <a:p>
            <a:pPr algn="l" rtl="0"/>
            <a:r>
              <a:rPr lang="en-US" dirty="0"/>
              <a:t>Software/programming </a:t>
            </a:r>
            <a:r>
              <a:rPr lang="en-US" dirty="0" smtClean="0"/>
              <a:t>error (bugs)</a:t>
            </a:r>
          </a:p>
          <a:p>
            <a:pPr algn="l" rtl="0"/>
            <a:r>
              <a:rPr lang="en-US" dirty="0" smtClean="0"/>
              <a:t>Unauthorized use</a:t>
            </a:r>
          </a:p>
          <a:p>
            <a:pPr algn="l" rtl="0"/>
            <a:r>
              <a:rPr lang="en-US" dirty="0"/>
              <a:t>Modification of </a:t>
            </a:r>
            <a:r>
              <a:rPr lang="en-US" dirty="0" smtClean="0"/>
              <a:t>data</a:t>
            </a:r>
          </a:p>
          <a:p>
            <a:pPr algn="l" rtl="0"/>
            <a:r>
              <a:rPr lang="en-US" dirty="0"/>
              <a:t>Theft of computer </a:t>
            </a:r>
            <a:r>
              <a:rPr lang="en-US" dirty="0" smtClean="0"/>
              <a:t>assets</a:t>
            </a:r>
          </a:p>
          <a:p>
            <a:pPr algn="l" rtl="0"/>
            <a:r>
              <a:rPr lang="en-US" dirty="0" smtClean="0"/>
              <a:t>Hardware failure ( or any physical 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/>
          </a:p>
          <a:p>
            <a:pPr algn="l" rtl="0"/>
            <a:r>
              <a:rPr lang="en-US" dirty="0"/>
              <a:t>http://www.acsa-admin.org/secshelf/book001/16.pdf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1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To Set Up A Secure Local </a:t>
            </a:r>
            <a:r>
              <a:rPr lang="en-US" b="1" dirty="0" smtClean="0"/>
              <a:t>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l" rtl="0"/>
            <a:r>
              <a:rPr lang="en-US" b="1" dirty="0"/>
              <a:t>Step 1: Identify Your Networking Needs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algn="l" rtl="0"/>
            <a:r>
              <a:rPr lang="en-US" dirty="0"/>
              <a:t>This is a very important </a:t>
            </a:r>
            <a:r>
              <a:rPr lang="en-US" dirty="0" err="1" smtClean="0"/>
              <a:t>step.the</a:t>
            </a:r>
            <a:r>
              <a:rPr lang="en-US" dirty="0" smtClean="0"/>
              <a:t> </a:t>
            </a:r>
            <a:r>
              <a:rPr lang="en-US" dirty="0"/>
              <a:t>key considerations are:</a:t>
            </a:r>
          </a:p>
          <a:p>
            <a:pPr lvl="1" algn="l" rtl="0"/>
            <a:r>
              <a:rPr lang="en-US" dirty="0" smtClean="0"/>
              <a:t>How </a:t>
            </a:r>
            <a:r>
              <a:rPr lang="en-US" dirty="0"/>
              <a:t>many wired Ethernet ports, if any, will you need? </a:t>
            </a:r>
          </a:p>
          <a:p>
            <a:pPr lvl="1" algn="l" rtl="0"/>
            <a:r>
              <a:rPr lang="en-US" dirty="0" smtClean="0"/>
              <a:t>Where </a:t>
            </a:r>
            <a:r>
              <a:rPr lang="en-US" dirty="0"/>
              <a:t>will these Ethernet ports need to be located? (In other words, where will the PCs and other equipment that will be plugged into these Ethernet ports be located?) </a:t>
            </a:r>
          </a:p>
          <a:p>
            <a:pPr lvl="1" algn="l" rtl="0"/>
            <a:r>
              <a:rPr lang="en-US" dirty="0" smtClean="0"/>
              <a:t>Where </a:t>
            </a:r>
            <a:r>
              <a:rPr lang="en-US" dirty="0"/>
              <a:t>will the router and high-speed modems be located? </a:t>
            </a:r>
          </a:p>
          <a:p>
            <a:pPr lvl="1" algn="l" rtl="0"/>
            <a:r>
              <a:rPr lang="en-US" dirty="0"/>
              <a:t>Answering these questions will help you understand what types of equipment you need, as well as how much cable you’ll need.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To Set Up A Secure Local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Step </a:t>
            </a:r>
            <a:r>
              <a:rPr lang="en-US" b="1" dirty="0"/>
              <a:t>2: </a:t>
            </a:r>
            <a:r>
              <a:rPr lang="en-US" b="1" dirty="0" smtClean="0"/>
              <a:t>Determine </a:t>
            </a:r>
            <a:r>
              <a:rPr lang="en-US" b="1" dirty="0"/>
              <a:t>Where To Put Your </a:t>
            </a:r>
            <a:r>
              <a:rPr lang="en-US" b="1" dirty="0" smtClean="0"/>
              <a:t>Equipment</a:t>
            </a:r>
          </a:p>
          <a:p>
            <a:pPr algn="l" rtl="0"/>
            <a:r>
              <a:rPr lang="en-US" dirty="0"/>
              <a:t>Before you begin any installation, commit to the location for each piece of equipment in your network. This is critical if you’re going to run </a:t>
            </a:r>
            <a:r>
              <a:rPr lang="en-US" dirty="0" smtClean="0"/>
              <a:t>a cable </a:t>
            </a:r>
            <a:r>
              <a:rPr lang="en-US" dirty="0"/>
              <a:t>beneath drywall or over a ceiling, because you won’t be able to change the cable lengths if something goes wrong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1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To Set Up A Secure Local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200" b="1" dirty="0"/>
              <a:t>Step 3: Gather Your Tools </a:t>
            </a:r>
            <a:r>
              <a:rPr lang="en-US" sz="3200" b="1" dirty="0" smtClean="0"/>
              <a:t>And Supplies</a:t>
            </a:r>
          </a:p>
          <a:p>
            <a:pPr lvl="1" algn="l" rtl="0"/>
            <a:endParaRPr lang="en-US" sz="2400" b="1" dirty="0" smtClean="0"/>
          </a:p>
          <a:p>
            <a:pPr lvl="1" algn="l" rtl="0"/>
            <a:r>
              <a:rPr lang="en-US" sz="2400" dirty="0" smtClean="0"/>
              <a:t>Ethernet Cable..</a:t>
            </a:r>
          </a:p>
          <a:p>
            <a:pPr lvl="1" algn="l" rtl="0"/>
            <a:r>
              <a:rPr lang="en-US" sz="2400" dirty="0" smtClean="0"/>
              <a:t> </a:t>
            </a:r>
            <a:r>
              <a:rPr lang="en-US" sz="2400" dirty="0"/>
              <a:t>Cable Connectors</a:t>
            </a:r>
            <a:r>
              <a:rPr lang="en-US" sz="2400" dirty="0" smtClean="0"/>
              <a:t>..</a:t>
            </a:r>
            <a:endParaRPr lang="en-US" sz="2400" dirty="0"/>
          </a:p>
          <a:p>
            <a:pPr lvl="1" algn="l" rtl="0"/>
            <a:r>
              <a:rPr lang="en-US" sz="2400" dirty="0" smtClean="0"/>
              <a:t>Crimper..</a:t>
            </a:r>
          </a:p>
          <a:p>
            <a:pPr lvl="1" algn="l" rtl="0"/>
            <a:r>
              <a:rPr lang="en-US" sz="2400" dirty="0" smtClean="0"/>
              <a:t>Cable/DSL </a:t>
            </a:r>
            <a:r>
              <a:rPr lang="en-US" sz="2400" dirty="0"/>
              <a:t>Modem. </a:t>
            </a:r>
            <a:endParaRPr lang="en-US" sz="2400" dirty="0" smtClean="0"/>
          </a:p>
          <a:p>
            <a:pPr lvl="1" algn="l" rtl="0"/>
            <a:r>
              <a:rPr lang="en-US" sz="2400" dirty="0"/>
              <a:t>Wired/Wi-Fi </a:t>
            </a:r>
            <a:r>
              <a:rPr lang="en-US" sz="2400" dirty="0" smtClean="0"/>
              <a:t>Router</a:t>
            </a:r>
          </a:p>
          <a:p>
            <a:pPr lvl="1" algn="l" rtl="0"/>
            <a:r>
              <a:rPr lang="en-US" sz="2400" dirty="0"/>
              <a:t>Ethernet </a:t>
            </a:r>
            <a:r>
              <a:rPr lang="en-US" sz="2400" dirty="0" smtClean="0"/>
              <a:t>Hub</a:t>
            </a:r>
          </a:p>
          <a:p>
            <a:pPr lvl="1" algn="l" rtl="0"/>
            <a:endParaRPr lang="en-US" sz="2400" dirty="0" smtClean="0"/>
          </a:p>
          <a:p>
            <a:pPr lvl="1" algn="l" rtl="0"/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To Set Up A Secure Local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/>
              <a:t>Step 4: Run The Cables</a:t>
            </a:r>
            <a:r>
              <a:rPr lang="en-US" dirty="0"/>
              <a:t> </a:t>
            </a:r>
          </a:p>
          <a:p>
            <a:pPr algn="l" rtl="0"/>
            <a:r>
              <a:rPr lang="en-US" dirty="0"/>
              <a:t>In this step, we’ll create the “cable runs” that will establish wired connections between the Ethernet ports on the ground floor and the router and cable modem upstairs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5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To Set Up A Secure Local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/>
              <a:t>Step 4: Run The Cables</a:t>
            </a:r>
            <a:r>
              <a:rPr lang="en-US" dirty="0"/>
              <a:t> </a:t>
            </a:r>
          </a:p>
          <a:p>
            <a:pPr algn="l" rtl="0"/>
            <a:r>
              <a:rPr lang="en-US" dirty="0" smtClean="0"/>
              <a:t>Run cable </a:t>
            </a:r>
            <a:r>
              <a:rPr lang="en-US" dirty="0"/>
              <a:t>from the router and cable/DSL modem location to the area where each Ethernet port will be located. </a:t>
            </a:r>
            <a:endParaRPr lang="en-US" dirty="0" smtClean="0"/>
          </a:p>
          <a:p>
            <a:pPr algn="l" rtl="0"/>
            <a:r>
              <a:rPr lang="en-US" dirty="0" smtClean="0"/>
              <a:t>As </a:t>
            </a:r>
            <a:r>
              <a:rPr lang="en-US" dirty="0"/>
              <a:t>you run the cable to these locations, make sure you temporarily affix </a:t>
            </a:r>
            <a:r>
              <a:rPr lang="en-US" dirty="0" smtClean="0"/>
              <a:t>the cable to </a:t>
            </a:r>
            <a:r>
              <a:rPr lang="en-US" dirty="0"/>
              <a:t>the wall or floor so that you have a realistic idea of how much cable you’ll need. Also: Leave yourself five or 10 extra feet at the end of the cable, just in case.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8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To Set Up A Secure Local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Step 5: Crimp The </a:t>
            </a:r>
            <a:r>
              <a:rPr lang="en-US" b="1" dirty="0" smtClean="0"/>
              <a:t>Cables</a:t>
            </a:r>
          </a:p>
          <a:p>
            <a:pPr algn="l" rtl="0"/>
            <a:r>
              <a:rPr lang="en-US" b="1" dirty="0" smtClean="0"/>
              <a:t>Step </a:t>
            </a:r>
            <a:r>
              <a:rPr lang="en-US" b="1" dirty="0"/>
              <a:t>6: Connect All The Cables </a:t>
            </a:r>
            <a:r>
              <a:rPr lang="en-US" b="1" dirty="0" smtClean="0"/>
              <a:t>Together</a:t>
            </a:r>
          </a:p>
          <a:p>
            <a:pPr algn="l" rtl="0"/>
            <a:r>
              <a:rPr lang="en-US" b="1" dirty="0"/>
              <a:t>Step 7: Test Your Network </a:t>
            </a:r>
            <a:r>
              <a:rPr lang="en-US" b="1" dirty="0" smtClean="0"/>
              <a:t>Connection</a:t>
            </a:r>
          </a:p>
          <a:p>
            <a:pPr algn="l" rtl="0"/>
            <a:r>
              <a:rPr lang="en-US" b="1" dirty="0"/>
              <a:t>Step 8: Set Up Your Router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/>
          </a:p>
          <a:p>
            <a:pPr algn="l" rtl="0"/>
            <a:r>
              <a:rPr lang="en-US" dirty="0"/>
              <a:t>Applications on a LAN can range from word processing to data base management systems.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most universally used application is </a:t>
            </a:r>
            <a:r>
              <a:rPr lang="en-US" dirty="0" smtClean="0"/>
              <a:t>E-mail. </a:t>
            </a:r>
            <a:r>
              <a:rPr lang="en-US" dirty="0"/>
              <a:t>An important security note is that on some systems it is also possible to restrict mail users from attaching files as a part of an antivirus program</a:t>
            </a:r>
            <a:r>
              <a:rPr lang="en-US" dirty="0" smtClean="0"/>
              <a:t>.</a:t>
            </a:r>
            <a:endParaRPr lang="en-US" dirty="0"/>
          </a:p>
          <a:p>
            <a:pPr algn="l"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0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/>
          </a:p>
          <a:p>
            <a:pPr algn="l" rtl="0"/>
            <a:r>
              <a:rPr lang="en-US" dirty="0" smtClean="0"/>
              <a:t>Many application systems have their own set of security features, in addition to the protection provided by the network operating system. </a:t>
            </a:r>
          </a:p>
          <a:p>
            <a:pPr algn="l" rtl="0"/>
            <a:r>
              <a:rPr lang="en-US" dirty="0" smtClean="0"/>
              <a:t>Data base management systems, in particular, have comprehensive security controls built in to limit access to authorized users.</a:t>
            </a:r>
          </a:p>
          <a:p>
            <a:pPr algn="l"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Lect14   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BB41-450C-4629-AE1F-3B49E01F82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3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EDF122C878F5448B8FFEAD953BC777" ma:contentTypeVersion="0" ma:contentTypeDescription="Create a new document." ma:contentTypeScope="" ma:versionID="6ea09659bca41ea10aa76cd94e3595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A0D30F-E3CF-40C1-BC35-5ADF2484C2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5F636D-65A7-4956-9841-829656796AC9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1A7F0B6-E55A-457D-A89C-C621B25D03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1698</TotalTime>
  <Words>544</Words>
  <Application>Microsoft Office PowerPoint</Application>
  <PresentationFormat>On-screen Show (4:3)</PresentationFormat>
  <Paragraphs>97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Net 301</vt:lpstr>
      <vt:lpstr>How To Set Up A Secure Local Network</vt:lpstr>
      <vt:lpstr>How To Set Up A Secure Local Network</vt:lpstr>
      <vt:lpstr>How To Set Up A Secure Local Network</vt:lpstr>
      <vt:lpstr>How To Set Up A Secure Local Network</vt:lpstr>
      <vt:lpstr>How To Set Up A Secure Local Network</vt:lpstr>
      <vt:lpstr>How To Set Up A Secure Local Network</vt:lpstr>
      <vt:lpstr>Applications</vt:lpstr>
      <vt:lpstr>Applications</vt:lpstr>
      <vt:lpstr>Access Control Mechanisms</vt:lpstr>
      <vt:lpstr>THREATS TO LAN SECURITY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CT1303 LAN</dc:title>
  <dc:creator>Rehab</dc:creator>
  <cp:lastModifiedBy>USER</cp:lastModifiedBy>
  <cp:revision>50</cp:revision>
  <dcterms:created xsi:type="dcterms:W3CDTF">2013-09-18T16:48:43Z</dcterms:created>
  <dcterms:modified xsi:type="dcterms:W3CDTF">2017-11-10T21:29:09Z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0x0101004AEDF122C878F5448B8FFEAD953BC777</vt:lpwstr>
  </property>
</Properties>
</file>