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7" r:id="rId2"/>
    <p:sldMasterId id="2147483713" r:id="rId3"/>
    <p:sldMasterId id="2147483726" r:id="rId4"/>
    <p:sldMasterId id="2147483739" r:id="rId5"/>
  </p:sldMasterIdLst>
  <p:notesMasterIdLst>
    <p:notesMasterId r:id="rId50"/>
  </p:notesMasterIdLst>
  <p:sldIdLst>
    <p:sldId id="256" r:id="rId6"/>
    <p:sldId id="318" r:id="rId7"/>
    <p:sldId id="258" r:id="rId8"/>
    <p:sldId id="259" r:id="rId9"/>
    <p:sldId id="260" r:id="rId10"/>
    <p:sldId id="261" r:id="rId11"/>
    <p:sldId id="262" r:id="rId12"/>
    <p:sldId id="264"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10" r:id="rId45"/>
    <p:sldId id="311" r:id="rId46"/>
    <p:sldId id="312" r:id="rId47"/>
    <p:sldId id="313" r:id="rId48"/>
    <p:sldId id="32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FBF60-4319-47A7-9B71-98E85B81A858}" type="datetimeFigureOut">
              <a:rPr lang="en-US" smtClean="0"/>
              <a:t>10/8/2019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49EE8-8B01-4B74-94B0-CE387A5BBA74}" type="slidenum">
              <a:rPr lang="en-US" smtClean="0"/>
              <a:t>‹#›</a:t>
            </a:fld>
            <a:endParaRPr lang="en-US"/>
          </a:p>
        </p:txBody>
      </p:sp>
    </p:spTree>
    <p:extLst>
      <p:ext uri="{BB962C8B-B14F-4D97-AF65-F5344CB8AC3E}">
        <p14:creationId xmlns:p14="http://schemas.microsoft.com/office/powerpoint/2010/main" val="1156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a:t>
            </a:fld>
            <a:endParaRPr lang="en-US" sz="800"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8.2.1.1  The Need for IPv6</a:t>
            </a:r>
            <a:endParaRPr lang="en-US" dirty="0"/>
          </a:p>
        </p:txBody>
      </p:sp>
    </p:spTree>
    <p:extLst>
      <p:ext uri="{BB962C8B-B14F-4D97-AF65-F5344CB8AC3E}">
        <p14:creationId xmlns:p14="http://schemas.microsoft.com/office/powerpoint/2010/main" val="50607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12</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8.2.3.1/8.2.3.3  IPv6</a:t>
            </a:r>
            <a:r>
              <a:rPr lang="en-US" baseline="0" dirty="0" smtClean="0"/>
              <a:t> Unicast Addresses</a:t>
            </a:r>
            <a:endParaRPr lang="en-US" dirty="0"/>
          </a:p>
        </p:txBody>
      </p:sp>
    </p:spTree>
    <p:extLst>
      <p:ext uri="{BB962C8B-B14F-4D97-AF65-F5344CB8AC3E}">
        <p14:creationId xmlns:p14="http://schemas.microsoft.com/office/powerpoint/2010/main" val="133229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13</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 Addresses (cont.)</a:t>
            </a:r>
            <a:endParaRPr lang="en-US" dirty="0"/>
          </a:p>
        </p:txBody>
      </p:sp>
    </p:spTree>
    <p:extLst>
      <p:ext uri="{BB962C8B-B14F-4D97-AF65-F5344CB8AC3E}">
        <p14:creationId xmlns:p14="http://schemas.microsoft.com/office/powerpoint/2010/main" val="28172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a:t>
            </a:r>
            <a:r>
              <a:rPr lang="en-US" baseline="0" dirty="0" smtClean="0"/>
              <a:t>  IPv6 Unicast Addresses (cont.)</a:t>
            </a:r>
            <a:endParaRPr lang="en-US" dirty="0"/>
          </a:p>
        </p:txBody>
      </p:sp>
    </p:spTree>
    <p:extLst>
      <p:ext uri="{BB962C8B-B14F-4D97-AF65-F5344CB8AC3E}">
        <p14:creationId xmlns:p14="http://schemas.microsoft.com/office/powerpoint/2010/main" val="2579158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811773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144910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6655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3809685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 of an IPv6 Global Unicast</a:t>
            </a:r>
            <a:r>
              <a:rPr lang="en-US" baseline="0" dirty="0" smtClean="0"/>
              <a:t> Address</a:t>
            </a:r>
            <a:endParaRPr lang="en-US" dirty="0"/>
          </a:p>
        </p:txBody>
      </p:sp>
    </p:spTree>
    <p:extLst>
      <p:ext uri="{BB962C8B-B14F-4D97-AF65-F5344CB8AC3E}">
        <p14:creationId xmlns:p14="http://schemas.microsoft.com/office/powerpoint/2010/main" val="2999697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1502767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a:t>
            </a:r>
            <a:endParaRPr lang="en-US" dirty="0"/>
          </a:p>
        </p:txBody>
      </p:sp>
    </p:spTree>
    <p:extLst>
      <p:ext uri="{BB962C8B-B14F-4D97-AF65-F5344CB8AC3E}">
        <p14:creationId xmlns:p14="http://schemas.microsoft.com/office/powerpoint/2010/main" val="35719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a:t>
            </a:r>
            <a:endParaRPr lang="en-US" dirty="0"/>
          </a:p>
        </p:txBody>
      </p:sp>
    </p:spTree>
    <p:extLst>
      <p:ext uri="{BB962C8B-B14F-4D97-AF65-F5344CB8AC3E}">
        <p14:creationId xmlns:p14="http://schemas.microsoft.com/office/powerpoint/2010/main" val="1403708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 of a Global Unicast Address</a:t>
            </a:r>
            <a:endParaRPr lang="en-US" dirty="0"/>
          </a:p>
        </p:txBody>
      </p:sp>
    </p:spTree>
    <p:extLst>
      <p:ext uri="{BB962C8B-B14F-4D97-AF65-F5344CB8AC3E}">
        <p14:creationId xmlns:p14="http://schemas.microsoft.com/office/powerpoint/2010/main" val="4220547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a:t>
            </a:r>
            <a:r>
              <a:rPr lang="en-US" baseline="0" dirty="0" smtClean="0"/>
              <a:t> of an IPv6 Global Unicast Address (cont.)</a:t>
            </a:r>
            <a:endParaRPr lang="en-US" dirty="0"/>
          </a:p>
        </p:txBody>
      </p:sp>
    </p:spTree>
    <p:extLst>
      <p:ext uri="{BB962C8B-B14F-4D97-AF65-F5344CB8AC3E}">
        <p14:creationId xmlns:p14="http://schemas.microsoft.com/office/powerpoint/2010/main" val="388113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dirty="0">
                <a:latin typeface="Arial" charset="0"/>
              </a:rPr>
              <a:t>EUI-64 Process or Randomly Generated</a:t>
            </a:r>
            <a:endParaRPr lang="en-US" dirty="0"/>
          </a:p>
        </p:txBody>
      </p:sp>
    </p:spTree>
    <p:extLst>
      <p:ext uri="{BB962C8B-B14F-4D97-AF65-F5344CB8AC3E}">
        <p14:creationId xmlns:p14="http://schemas.microsoft.com/office/powerpoint/2010/main" val="1761205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dirty="0">
                <a:latin typeface="Arial" charset="0"/>
              </a:rPr>
              <a:t>EUI-64 Process or Randomly Generated</a:t>
            </a:r>
            <a:endParaRPr lang="en-US" dirty="0"/>
          </a:p>
        </p:txBody>
      </p:sp>
    </p:spTree>
    <p:extLst>
      <p:ext uri="{BB962C8B-B14F-4D97-AF65-F5344CB8AC3E}">
        <p14:creationId xmlns:p14="http://schemas.microsoft.com/office/powerpoint/2010/main" val="196013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dirty="0">
                <a:latin typeface="Arial" charset="0"/>
              </a:rPr>
              <a:t>EUI-64 Process or Randomly Generated (cont.)</a:t>
            </a:r>
            <a:endParaRPr lang="en-US" dirty="0"/>
          </a:p>
        </p:txBody>
      </p:sp>
    </p:spTree>
    <p:extLst>
      <p:ext uri="{BB962C8B-B14F-4D97-AF65-F5344CB8AC3E}">
        <p14:creationId xmlns:p14="http://schemas.microsoft.com/office/powerpoint/2010/main" val="748433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dirty="0">
                <a:latin typeface="Arial" charset="0"/>
              </a:rPr>
              <a:t>EUI-64 Process or Randomly Generated (cont.)</a:t>
            </a:r>
            <a:endParaRPr lang="en-US" dirty="0"/>
          </a:p>
        </p:txBody>
      </p:sp>
    </p:spTree>
    <p:extLst>
      <p:ext uri="{BB962C8B-B14F-4D97-AF65-F5344CB8AC3E}">
        <p14:creationId xmlns:p14="http://schemas.microsoft.com/office/powerpoint/2010/main" val="857454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Dynamic</a:t>
            </a:r>
            <a:r>
              <a:rPr lang="en-US" baseline="0" dirty="0" smtClean="0"/>
              <a:t> Link-local Addresses</a:t>
            </a:r>
            <a:endParaRPr lang="en-US" dirty="0"/>
          </a:p>
        </p:txBody>
      </p:sp>
    </p:spTree>
    <p:extLst>
      <p:ext uri="{BB962C8B-B14F-4D97-AF65-F5344CB8AC3E}">
        <p14:creationId xmlns:p14="http://schemas.microsoft.com/office/powerpoint/2010/main" val="342597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a:t>
            </a:r>
            <a:r>
              <a:rPr lang="en-US" dirty="0" smtClean="0">
                <a:latin typeface="Arial" charset="0"/>
              </a:rPr>
              <a:t>Dynamic Link-local Addresses (cont.)</a:t>
            </a:r>
            <a:endParaRPr lang="en-US" dirty="0"/>
          </a:p>
        </p:txBody>
      </p:sp>
    </p:spTree>
    <p:extLst>
      <p:ext uri="{BB962C8B-B14F-4D97-AF65-F5344CB8AC3E}">
        <p14:creationId xmlns:p14="http://schemas.microsoft.com/office/powerpoint/2010/main" val="1826128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8.2.4.7  Static</a:t>
            </a:r>
            <a:r>
              <a:rPr lang="en-US" baseline="0" dirty="0" smtClean="0"/>
              <a:t> Link-local Addresses</a:t>
            </a:r>
            <a:endParaRPr lang="en-US" dirty="0"/>
          </a:p>
        </p:txBody>
      </p:sp>
    </p:spTree>
    <p:extLst>
      <p:ext uri="{BB962C8B-B14F-4D97-AF65-F5344CB8AC3E}">
        <p14:creationId xmlns:p14="http://schemas.microsoft.com/office/powerpoint/2010/main" val="4285109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0605" indent="-110605" defTabSz="1001675" eaLnBrk="0" fontAlgn="base" hangingPunct="0">
              <a:lnSpc>
                <a:spcPct val="80000"/>
              </a:lnSpc>
              <a:spcBef>
                <a:spcPct val="50000"/>
              </a:spcBef>
              <a:spcAft>
                <a:spcPct val="0"/>
              </a:spcAft>
              <a:buSzPct val="100000"/>
              <a:defRPr/>
            </a:pPr>
            <a:r>
              <a:rPr lang="en-US" dirty="0" smtClean="0"/>
              <a:t>8.2.4.7  Static</a:t>
            </a:r>
            <a:r>
              <a:rPr lang="en-US" baseline="0" dirty="0" smtClean="0"/>
              <a:t> Link-local Addresses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6273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 and IPv6 Coexistence</a:t>
            </a:r>
            <a:endParaRPr lang="en-US" dirty="0"/>
          </a:p>
        </p:txBody>
      </p:sp>
    </p:spTree>
    <p:extLst>
      <p:ext uri="{BB962C8B-B14F-4D97-AF65-F5344CB8AC3E}">
        <p14:creationId xmlns:p14="http://schemas.microsoft.com/office/powerpoint/2010/main" val="2325758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a:t>
            </a:r>
            <a:endParaRPr lang="en-US" dirty="0"/>
          </a:p>
        </p:txBody>
      </p:sp>
    </p:spTree>
    <p:extLst>
      <p:ext uri="{BB962C8B-B14F-4D97-AF65-F5344CB8AC3E}">
        <p14:creationId xmlns:p14="http://schemas.microsoft.com/office/powerpoint/2010/main" val="918206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 (cont.)</a:t>
            </a:r>
            <a:endParaRPr lang="en-US" dirty="0"/>
          </a:p>
        </p:txBody>
      </p:sp>
    </p:spTree>
    <p:extLst>
      <p:ext uri="{BB962C8B-B14F-4D97-AF65-F5344CB8AC3E}">
        <p14:creationId xmlns:p14="http://schemas.microsoft.com/office/powerpoint/2010/main" val="1445867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34</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a:t>
            </a:r>
            <a:r>
              <a:rPr lang="en-US" baseline="0" dirty="0" smtClean="0"/>
              <a:t> IPv6 Multicast Addresses</a:t>
            </a:r>
            <a:endParaRPr lang="en-US" dirty="0"/>
          </a:p>
        </p:txBody>
      </p:sp>
    </p:spTree>
    <p:extLst>
      <p:ext uri="{BB962C8B-B14F-4D97-AF65-F5344CB8AC3E}">
        <p14:creationId xmlns:p14="http://schemas.microsoft.com/office/powerpoint/2010/main" val="2325690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35</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1115181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36</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949934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37</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a:t>
            </a:r>
            <a:endParaRPr lang="en-US" dirty="0"/>
          </a:p>
        </p:txBody>
      </p:sp>
    </p:spTree>
    <p:extLst>
      <p:ext uri="{BB962C8B-B14F-4D97-AF65-F5344CB8AC3E}">
        <p14:creationId xmlns:p14="http://schemas.microsoft.com/office/powerpoint/2010/main" val="2656795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38</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 (cont.)</a:t>
            </a:r>
            <a:endParaRPr lang="en-US" dirty="0"/>
          </a:p>
        </p:txBody>
      </p:sp>
    </p:spTree>
    <p:extLst>
      <p:ext uri="{BB962C8B-B14F-4D97-AF65-F5344CB8AC3E}">
        <p14:creationId xmlns:p14="http://schemas.microsoft.com/office/powerpoint/2010/main" val="1715356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96013" y="4306550"/>
            <a:ext cx="5988326" cy="4183193"/>
          </a:xfrm>
          <a:noFill/>
          <a:ln/>
        </p:spPr>
        <p:txBody>
          <a:bodyPr/>
          <a:lstStyle/>
          <a:p>
            <a:pPr>
              <a:buFontTx/>
              <a:buNone/>
            </a:pPr>
            <a:r>
              <a:rPr lang="en-US" b="1" dirty="0" smtClean="0"/>
              <a:t>8.3</a:t>
            </a:r>
            <a:r>
              <a:rPr lang="en-US" b="1" baseline="0" dirty="0" smtClean="0"/>
              <a:t> Connectivity Verification</a:t>
            </a:r>
            <a:endParaRPr lang="en-GB" b="1" dirty="0" smtClean="0"/>
          </a:p>
        </p:txBody>
      </p:sp>
    </p:spTree>
    <p:extLst>
      <p:ext uri="{BB962C8B-B14F-4D97-AF65-F5344CB8AC3E}">
        <p14:creationId xmlns:p14="http://schemas.microsoft.com/office/powerpoint/2010/main" val="2203444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40</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8.3.2.1</a:t>
            </a:r>
            <a:r>
              <a:rPr lang="en-US" baseline="0" dirty="0" smtClean="0"/>
              <a:t>  Ping – Testing the Local Stack</a:t>
            </a:r>
            <a:endParaRPr lang="en-US" dirty="0"/>
          </a:p>
        </p:txBody>
      </p:sp>
    </p:spTree>
    <p:extLst>
      <p:ext uri="{BB962C8B-B14F-4D97-AF65-F5344CB8AC3E}">
        <p14:creationId xmlns:p14="http://schemas.microsoft.com/office/powerpoint/2010/main" val="2961183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41</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8.3.2.2  Ping – Testing Connectivity to the Local</a:t>
            </a:r>
            <a:r>
              <a:rPr lang="en-US" baseline="0" dirty="0" smtClean="0"/>
              <a:t> LAN</a:t>
            </a:r>
            <a:endParaRPr lang="en-US" dirty="0"/>
          </a:p>
        </p:txBody>
      </p:sp>
    </p:spTree>
    <p:extLst>
      <p:ext uri="{BB962C8B-B14F-4D97-AF65-F5344CB8AC3E}">
        <p14:creationId xmlns:p14="http://schemas.microsoft.com/office/powerpoint/2010/main" val="70034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6</a:t>
            </a:fld>
            <a:endParaRPr lang="en-US" sz="800"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 (cont.)</a:t>
            </a:r>
            <a:endParaRPr lang="en-US" dirty="0"/>
          </a:p>
        </p:txBody>
      </p:sp>
    </p:spTree>
    <p:extLst>
      <p:ext uri="{BB962C8B-B14F-4D97-AF65-F5344CB8AC3E}">
        <p14:creationId xmlns:p14="http://schemas.microsoft.com/office/powerpoint/2010/main" val="3483056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42</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8.3.2.3  Ping – Testing Connectivity to Remote</a:t>
            </a:r>
            <a:endParaRPr lang="en-US" dirty="0"/>
          </a:p>
        </p:txBody>
      </p:sp>
    </p:spTree>
    <p:extLst>
      <p:ext uri="{BB962C8B-B14F-4D97-AF65-F5344CB8AC3E}">
        <p14:creationId xmlns:p14="http://schemas.microsoft.com/office/powerpoint/2010/main" val="1766437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43</a:t>
            </a:fld>
            <a:endParaRPr lang="en-US" sz="800"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8.3.2.4  </a:t>
            </a:r>
            <a:r>
              <a:rPr lang="en-US" dirty="0" err="1" smtClean="0"/>
              <a:t>Traceroute</a:t>
            </a:r>
            <a:r>
              <a:rPr lang="en-US" dirty="0" smtClean="0"/>
              <a:t> – Testing the Path</a:t>
            </a:r>
            <a:endParaRPr lang="en-US" dirty="0"/>
          </a:p>
        </p:txBody>
      </p:sp>
    </p:spTree>
    <p:extLst>
      <p:ext uri="{BB962C8B-B14F-4D97-AF65-F5344CB8AC3E}">
        <p14:creationId xmlns:p14="http://schemas.microsoft.com/office/powerpoint/2010/main" val="219873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a:t>
            </a:r>
            <a:endParaRPr lang="en-US" dirty="0"/>
          </a:p>
        </p:txBody>
      </p:sp>
    </p:spTree>
    <p:extLst>
      <p:ext uri="{BB962C8B-B14F-4D97-AF65-F5344CB8AC3E}">
        <p14:creationId xmlns:p14="http://schemas.microsoft.com/office/powerpoint/2010/main" val="110757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8</a:t>
            </a:fld>
            <a:endParaRPr lang="en-US" sz="800"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IPv</a:t>
            </a:r>
            <a:r>
              <a:rPr lang="en-US" baseline="0" dirty="0" smtClean="0"/>
              <a:t>6 Address Representation</a:t>
            </a:r>
            <a:endParaRPr lang="en-US" dirty="0"/>
          </a:p>
        </p:txBody>
      </p:sp>
    </p:spTree>
    <p:extLst>
      <p:ext uri="{BB962C8B-B14F-4D97-AF65-F5344CB8AC3E}">
        <p14:creationId xmlns:p14="http://schemas.microsoft.com/office/powerpoint/2010/main" val="114486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9</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a:t>
            </a:r>
            <a:r>
              <a:rPr lang="en-US" baseline="0" dirty="0" smtClean="0"/>
              <a:t> – Omitting All 0 Segments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75237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10</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8.2.3.2  IPv6 Prefix Length</a:t>
            </a:r>
            <a:endParaRPr lang="en-US" dirty="0"/>
          </a:p>
        </p:txBody>
      </p:sp>
    </p:spTree>
    <p:extLst>
      <p:ext uri="{BB962C8B-B14F-4D97-AF65-F5344CB8AC3E}">
        <p14:creationId xmlns:p14="http://schemas.microsoft.com/office/powerpoint/2010/main" val="390073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11</a:t>
            </a:fld>
            <a:endParaRPr lang="en-US" sz="800"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  IPv6</a:t>
            </a:r>
            <a:r>
              <a:rPr lang="en-US" baseline="0" dirty="0" smtClean="0"/>
              <a:t> Address Types</a:t>
            </a:r>
            <a:endParaRPr lang="en-US" dirty="0"/>
          </a:p>
        </p:txBody>
      </p:sp>
    </p:spTree>
    <p:extLst>
      <p:ext uri="{BB962C8B-B14F-4D97-AF65-F5344CB8AC3E}">
        <p14:creationId xmlns:p14="http://schemas.microsoft.com/office/powerpoint/2010/main" val="147839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r>
              <a:rPr lang="en-US" altLang="en-US"/>
              <a:t>2-</a:t>
            </a:r>
            <a:fld id="{7B8F0286-EA3A-4D4A-8F42-63614AEF694F}" type="slidenum">
              <a:rPr lang="en-US" altLang="en-US"/>
              <a:pPr/>
              <a:t>‹#›</a:t>
            </a:fld>
            <a:endParaRPr lang="en-US" altLang="en-US"/>
          </a:p>
        </p:txBody>
      </p:sp>
    </p:spTree>
    <p:extLst>
      <p:ext uri="{BB962C8B-B14F-4D97-AF65-F5344CB8AC3E}">
        <p14:creationId xmlns:p14="http://schemas.microsoft.com/office/powerpoint/2010/main" val="266092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414540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349154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686581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58742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600200"/>
            <a:ext cx="3810000" cy="4648200"/>
          </a:xfrm>
        </p:spPr>
        <p:txBody>
          <a:bodyPr/>
          <a:lstStyle/>
          <a:p>
            <a:pPr lvl="0"/>
            <a:r>
              <a:rPr lang="en-US" noProof="0" smtClean="0"/>
              <a:t>Click icon to add chart</a:t>
            </a:r>
          </a:p>
        </p:txBody>
      </p:sp>
      <p:sp>
        <p:nvSpPr>
          <p:cNvPr id="5"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1286058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7772400" cy="2247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772400" cy="2247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3639069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249208A-E4D3-41B3-801C-D7157990D40F}" type="datetime1">
              <a:rPr lang="en-US"/>
              <a:pPr>
                <a:defRPr/>
              </a:pPr>
              <a:t>10/8/2019</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6" name="Rectangle 8"/>
          <p:cNvSpPr>
            <a:spLocks noGrp="1" noChangeArrowheads="1"/>
          </p:cNvSpPr>
          <p:nvPr>
            <p:ph type="sldNum" sz="quarter" idx="12"/>
          </p:nvPr>
        </p:nvSpPr>
        <p:spPr>
          <a:ln/>
        </p:spPr>
        <p:txBody>
          <a:bodyPr/>
          <a:lstStyle>
            <a:lvl1pPr>
              <a:defRPr/>
            </a:lvl1pPr>
          </a:lstStyle>
          <a:p>
            <a:r>
              <a:rPr lang="en-US" altLang="en-US"/>
              <a:t>2-</a:t>
            </a:r>
            <a:fld id="{B963D441-87FD-4C67-9AA1-0DB76CB5646D}" type="slidenum">
              <a:rPr lang="en-US" altLang="en-US"/>
              <a:pPr/>
              <a:t>‹#›</a:t>
            </a:fld>
            <a:endParaRPr lang="en-US" altLang="en-US"/>
          </a:p>
        </p:txBody>
      </p:sp>
    </p:spTree>
    <p:extLst>
      <p:ext uri="{BB962C8B-B14F-4D97-AF65-F5344CB8AC3E}">
        <p14:creationId xmlns:p14="http://schemas.microsoft.com/office/powerpoint/2010/main" val="176386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919298-EE34-4B65-BBB2-8E724EF36D0B}" type="datetime1">
              <a:rPr lang="en-US"/>
              <a:pPr>
                <a:defRPr/>
              </a:pPr>
              <a:t>10/8/2019</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6" name="Rectangle 8"/>
          <p:cNvSpPr>
            <a:spLocks noGrp="1" noChangeArrowheads="1"/>
          </p:cNvSpPr>
          <p:nvPr>
            <p:ph type="sldNum" sz="quarter" idx="12"/>
          </p:nvPr>
        </p:nvSpPr>
        <p:spPr>
          <a:ln/>
        </p:spPr>
        <p:txBody>
          <a:bodyPr/>
          <a:lstStyle>
            <a:lvl1pPr>
              <a:defRPr/>
            </a:lvl1pPr>
          </a:lstStyle>
          <a:p>
            <a:r>
              <a:rPr lang="en-US" altLang="en-US"/>
              <a:t>2-</a:t>
            </a:r>
            <a:fld id="{99C95267-FEC4-428F-96C4-9D91A6F3DC45}" type="slidenum">
              <a:rPr lang="en-US" altLang="en-US"/>
              <a:pPr/>
              <a:t>‹#›</a:t>
            </a:fld>
            <a:endParaRPr lang="en-US" altLang="en-US"/>
          </a:p>
        </p:txBody>
      </p:sp>
    </p:spTree>
    <p:extLst>
      <p:ext uri="{BB962C8B-B14F-4D97-AF65-F5344CB8AC3E}">
        <p14:creationId xmlns:p14="http://schemas.microsoft.com/office/powerpoint/2010/main" val="278316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2793DC-9F10-4321-B5D4-18737DBFFA6A}" type="datetime1">
              <a:rPr lang="en-US"/>
              <a:pPr>
                <a:defRPr/>
              </a:pPr>
              <a:t>10/8/2019</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6" name="Rectangle 8"/>
          <p:cNvSpPr>
            <a:spLocks noGrp="1" noChangeArrowheads="1"/>
          </p:cNvSpPr>
          <p:nvPr>
            <p:ph type="sldNum" sz="quarter" idx="12"/>
          </p:nvPr>
        </p:nvSpPr>
        <p:spPr>
          <a:ln/>
        </p:spPr>
        <p:txBody>
          <a:bodyPr/>
          <a:lstStyle>
            <a:lvl1pPr>
              <a:defRPr/>
            </a:lvl1pPr>
          </a:lstStyle>
          <a:p>
            <a:r>
              <a:rPr lang="en-US" altLang="en-US"/>
              <a:t>2-</a:t>
            </a:r>
            <a:fld id="{6B4A7847-12FE-40D0-B5C6-CF734FB8EA49}" type="slidenum">
              <a:rPr lang="en-US" altLang="en-US"/>
              <a:pPr/>
              <a:t>‹#›</a:t>
            </a:fld>
            <a:endParaRPr lang="en-US" altLang="en-US"/>
          </a:p>
        </p:txBody>
      </p:sp>
    </p:spTree>
    <p:extLst>
      <p:ext uri="{BB962C8B-B14F-4D97-AF65-F5344CB8AC3E}">
        <p14:creationId xmlns:p14="http://schemas.microsoft.com/office/powerpoint/2010/main" val="257728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6F68AA0-6447-4973-A19E-25592FE8CA1F}" type="datetime1">
              <a:rPr lang="en-US"/>
              <a:pPr>
                <a:defRPr/>
              </a:pPr>
              <a:t>10/8/2019</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A50D237E-558C-404B-8E94-E55D23787D26}" type="slidenum">
              <a:rPr lang="en-US" altLang="en-US"/>
              <a:pPr/>
              <a:t>‹#›</a:t>
            </a:fld>
            <a:endParaRPr lang="en-US" altLang="en-US"/>
          </a:p>
        </p:txBody>
      </p:sp>
    </p:spTree>
    <p:extLst>
      <p:ext uri="{BB962C8B-B14F-4D97-AF65-F5344CB8AC3E}">
        <p14:creationId xmlns:p14="http://schemas.microsoft.com/office/powerpoint/2010/main" val="323692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3678284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7851580-02AC-4E7A-B328-0431DB1125A1}" type="datetime1">
              <a:rPr lang="en-US"/>
              <a:pPr>
                <a:defRPr/>
              </a:pPr>
              <a:t>10/8/2019</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9" name="Rectangle 8"/>
          <p:cNvSpPr>
            <a:spLocks noGrp="1" noChangeArrowheads="1"/>
          </p:cNvSpPr>
          <p:nvPr>
            <p:ph type="sldNum" sz="quarter" idx="12"/>
          </p:nvPr>
        </p:nvSpPr>
        <p:spPr>
          <a:ln/>
        </p:spPr>
        <p:txBody>
          <a:bodyPr/>
          <a:lstStyle>
            <a:lvl1pPr>
              <a:defRPr/>
            </a:lvl1pPr>
          </a:lstStyle>
          <a:p>
            <a:r>
              <a:rPr lang="en-US" altLang="en-US"/>
              <a:t>2-</a:t>
            </a:r>
            <a:fld id="{1870FE5E-422F-4575-B2D3-78C30995065E}" type="slidenum">
              <a:rPr lang="en-US" altLang="en-US"/>
              <a:pPr/>
              <a:t>‹#›</a:t>
            </a:fld>
            <a:endParaRPr lang="en-US" altLang="en-US"/>
          </a:p>
        </p:txBody>
      </p:sp>
    </p:spTree>
    <p:extLst>
      <p:ext uri="{BB962C8B-B14F-4D97-AF65-F5344CB8AC3E}">
        <p14:creationId xmlns:p14="http://schemas.microsoft.com/office/powerpoint/2010/main" val="120244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1D450E9-C1F8-40A9-9637-B2A047A410D9}" type="datetime1">
              <a:rPr lang="en-US"/>
              <a:pPr>
                <a:defRPr/>
              </a:pPr>
              <a:t>10/8/2019</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5" name="Rectangle 8"/>
          <p:cNvSpPr>
            <a:spLocks noGrp="1" noChangeArrowheads="1"/>
          </p:cNvSpPr>
          <p:nvPr>
            <p:ph type="sldNum" sz="quarter" idx="12"/>
          </p:nvPr>
        </p:nvSpPr>
        <p:spPr>
          <a:ln/>
        </p:spPr>
        <p:txBody>
          <a:bodyPr/>
          <a:lstStyle>
            <a:lvl1pPr>
              <a:defRPr/>
            </a:lvl1pPr>
          </a:lstStyle>
          <a:p>
            <a:r>
              <a:rPr lang="en-US" altLang="en-US"/>
              <a:t>2-</a:t>
            </a:r>
            <a:fld id="{35B22024-3569-4FEA-A2C3-4EC97232D388}" type="slidenum">
              <a:rPr lang="en-US" altLang="en-US"/>
              <a:pPr/>
              <a:t>‹#›</a:t>
            </a:fld>
            <a:endParaRPr lang="en-US" altLang="en-US"/>
          </a:p>
        </p:txBody>
      </p:sp>
    </p:spTree>
    <p:extLst>
      <p:ext uri="{BB962C8B-B14F-4D97-AF65-F5344CB8AC3E}">
        <p14:creationId xmlns:p14="http://schemas.microsoft.com/office/powerpoint/2010/main" val="1065104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54DC3C-A176-40A0-B3B5-788DFB29620A}" type="datetime1">
              <a:rPr lang="en-US"/>
              <a:pPr>
                <a:defRPr/>
              </a:pPr>
              <a:t>10/8/2019</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4" name="Rectangle 8"/>
          <p:cNvSpPr>
            <a:spLocks noGrp="1" noChangeArrowheads="1"/>
          </p:cNvSpPr>
          <p:nvPr>
            <p:ph type="sldNum" sz="quarter" idx="12"/>
          </p:nvPr>
        </p:nvSpPr>
        <p:spPr>
          <a:ln/>
        </p:spPr>
        <p:txBody>
          <a:bodyPr/>
          <a:lstStyle>
            <a:lvl1pPr>
              <a:defRPr/>
            </a:lvl1pPr>
          </a:lstStyle>
          <a:p>
            <a:r>
              <a:rPr lang="en-US" altLang="en-US"/>
              <a:t>2-</a:t>
            </a:r>
            <a:fld id="{F6A8688C-757B-44E4-864E-B27D9B2DB293}" type="slidenum">
              <a:rPr lang="en-US" altLang="en-US"/>
              <a:pPr/>
              <a:t>‹#›</a:t>
            </a:fld>
            <a:endParaRPr lang="en-US" altLang="en-US"/>
          </a:p>
        </p:txBody>
      </p:sp>
    </p:spTree>
    <p:extLst>
      <p:ext uri="{BB962C8B-B14F-4D97-AF65-F5344CB8AC3E}">
        <p14:creationId xmlns:p14="http://schemas.microsoft.com/office/powerpoint/2010/main" val="1207397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66EA288-9808-4891-A836-433947B7FE67}" type="datetime1">
              <a:rPr lang="en-US"/>
              <a:pPr>
                <a:defRPr/>
              </a:pPr>
              <a:t>10/8/2019</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A7D04806-9F0C-4A4F-BE5C-C01421DBA9FE}" type="slidenum">
              <a:rPr lang="en-US" altLang="en-US"/>
              <a:pPr/>
              <a:t>‹#›</a:t>
            </a:fld>
            <a:endParaRPr lang="en-US" altLang="en-US"/>
          </a:p>
        </p:txBody>
      </p:sp>
    </p:spTree>
    <p:extLst>
      <p:ext uri="{BB962C8B-B14F-4D97-AF65-F5344CB8AC3E}">
        <p14:creationId xmlns:p14="http://schemas.microsoft.com/office/powerpoint/2010/main" val="193997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F3870E7-E00D-4FE9-8068-83198CEED966}" type="datetime1">
              <a:rPr lang="en-US"/>
              <a:pPr>
                <a:defRPr/>
              </a:pPr>
              <a:t>10/8/2019</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67D3881C-CF3B-4162-8F93-408B3B6E7B7A}" type="slidenum">
              <a:rPr lang="en-US" altLang="en-US"/>
              <a:pPr/>
              <a:t>‹#›</a:t>
            </a:fld>
            <a:endParaRPr lang="en-US" altLang="en-US"/>
          </a:p>
        </p:txBody>
      </p:sp>
    </p:spTree>
    <p:extLst>
      <p:ext uri="{BB962C8B-B14F-4D97-AF65-F5344CB8AC3E}">
        <p14:creationId xmlns:p14="http://schemas.microsoft.com/office/powerpoint/2010/main" val="3016040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456E91A-0558-4A4D-A671-39FD5A7EE880}" type="datetime1">
              <a:rPr lang="en-US"/>
              <a:pPr>
                <a:defRPr/>
              </a:pPr>
              <a:t>10/8/2019</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6" name="Rectangle 8"/>
          <p:cNvSpPr>
            <a:spLocks noGrp="1" noChangeArrowheads="1"/>
          </p:cNvSpPr>
          <p:nvPr>
            <p:ph type="sldNum" sz="quarter" idx="12"/>
          </p:nvPr>
        </p:nvSpPr>
        <p:spPr>
          <a:ln/>
        </p:spPr>
        <p:txBody>
          <a:bodyPr/>
          <a:lstStyle>
            <a:lvl1pPr>
              <a:defRPr/>
            </a:lvl1pPr>
          </a:lstStyle>
          <a:p>
            <a:r>
              <a:rPr lang="en-US" altLang="en-US"/>
              <a:t>2-</a:t>
            </a:r>
            <a:fld id="{2CC2373A-3C23-4065-82D3-9EE9821DE4CD}" type="slidenum">
              <a:rPr lang="en-US" altLang="en-US"/>
              <a:pPr/>
              <a:t>‹#›</a:t>
            </a:fld>
            <a:endParaRPr lang="en-US" altLang="en-US"/>
          </a:p>
        </p:txBody>
      </p:sp>
    </p:spTree>
    <p:extLst>
      <p:ext uri="{BB962C8B-B14F-4D97-AF65-F5344CB8AC3E}">
        <p14:creationId xmlns:p14="http://schemas.microsoft.com/office/powerpoint/2010/main" val="3263700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E0BFA7-752B-433A-9F9C-8F18DD535443}" type="datetime1">
              <a:rPr lang="en-US"/>
              <a:pPr>
                <a:defRPr/>
              </a:pPr>
              <a:t>10/8/2019</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6" name="Rectangle 8"/>
          <p:cNvSpPr>
            <a:spLocks noGrp="1" noChangeArrowheads="1"/>
          </p:cNvSpPr>
          <p:nvPr>
            <p:ph type="sldNum" sz="quarter" idx="12"/>
          </p:nvPr>
        </p:nvSpPr>
        <p:spPr>
          <a:ln/>
        </p:spPr>
        <p:txBody>
          <a:bodyPr/>
          <a:lstStyle>
            <a:lvl1pPr>
              <a:defRPr/>
            </a:lvl1pPr>
          </a:lstStyle>
          <a:p>
            <a:r>
              <a:rPr lang="en-US" altLang="en-US"/>
              <a:t>2-</a:t>
            </a:r>
            <a:fld id="{449F618F-63EC-40CD-93B0-976749F65ADA}" type="slidenum">
              <a:rPr lang="en-US" altLang="en-US"/>
              <a:pPr/>
              <a:t>‹#›</a:t>
            </a:fld>
            <a:endParaRPr lang="en-US" altLang="en-US"/>
          </a:p>
        </p:txBody>
      </p:sp>
    </p:spTree>
    <p:extLst>
      <p:ext uri="{BB962C8B-B14F-4D97-AF65-F5344CB8AC3E}">
        <p14:creationId xmlns:p14="http://schemas.microsoft.com/office/powerpoint/2010/main" val="2974361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D9CEBCF-0585-4693-81D6-E694B24F7E26}" type="datetime1">
              <a:rPr lang="en-US"/>
              <a:pPr>
                <a:defRPr/>
              </a:pPr>
              <a:t>10/8/2019</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2ED0B3E0-365B-4222-966C-628C3CCA5691}" type="slidenum">
              <a:rPr lang="en-US" altLang="en-US"/>
              <a:pPr/>
              <a:t>‹#›</a:t>
            </a:fld>
            <a:endParaRPr lang="en-US" altLang="en-US"/>
          </a:p>
        </p:txBody>
      </p:sp>
    </p:spTree>
    <p:extLst>
      <p:ext uri="{BB962C8B-B14F-4D97-AF65-F5344CB8AC3E}">
        <p14:creationId xmlns:p14="http://schemas.microsoft.com/office/powerpoint/2010/main" val="300776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E72D545-6B87-45CD-A769-BD7642A7317C}" type="datetime1">
              <a:rPr lang="en-US"/>
              <a:pPr>
                <a:defRPr/>
              </a:pPr>
              <a:t>10/8/2019</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F225E189-D600-4215-8065-662067C2D21C}" type="slidenum">
              <a:rPr lang="en-US" altLang="en-US"/>
              <a:pPr/>
              <a:t>‹#›</a:t>
            </a:fld>
            <a:endParaRPr lang="en-US" altLang="en-US"/>
          </a:p>
        </p:txBody>
      </p:sp>
    </p:spTree>
    <p:extLst>
      <p:ext uri="{BB962C8B-B14F-4D97-AF65-F5344CB8AC3E}">
        <p14:creationId xmlns:p14="http://schemas.microsoft.com/office/powerpoint/2010/main" val="813213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600200"/>
            <a:ext cx="3810000" cy="4648200"/>
          </a:xfrm>
        </p:spPr>
        <p:txBody>
          <a:bodyPr/>
          <a:lstStyle/>
          <a:p>
            <a:pPr lvl="0"/>
            <a:r>
              <a:rPr lang="en-US" noProof="0" smtClean="0"/>
              <a:t>Click icon to add chart</a:t>
            </a:r>
          </a:p>
        </p:txBody>
      </p:sp>
      <p:sp>
        <p:nvSpPr>
          <p:cNvPr id="5" name="Rectangle 4"/>
          <p:cNvSpPr>
            <a:spLocks noGrp="1" noChangeArrowheads="1"/>
          </p:cNvSpPr>
          <p:nvPr>
            <p:ph type="dt" sz="half" idx="10"/>
          </p:nvPr>
        </p:nvSpPr>
        <p:spPr>
          <a:ln/>
        </p:spPr>
        <p:txBody>
          <a:bodyPr/>
          <a:lstStyle>
            <a:lvl1pPr>
              <a:defRPr/>
            </a:lvl1pPr>
          </a:lstStyle>
          <a:p>
            <a:pPr>
              <a:defRPr/>
            </a:pPr>
            <a:fld id="{18C154A8-633D-48FF-9E1B-946CB2B586BB}" type="datetime1">
              <a:rPr lang="en-US"/>
              <a:pPr>
                <a:defRPr/>
              </a:pPr>
              <a:t>10/8/2019</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E8DE75B1-F775-437D-B566-83487821C73C}" type="slidenum">
              <a:rPr lang="en-US" altLang="en-US"/>
              <a:pPr/>
              <a:t>‹#›</a:t>
            </a:fld>
            <a:endParaRPr lang="en-US" altLang="en-US"/>
          </a:p>
        </p:txBody>
      </p:sp>
    </p:spTree>
    <p:extLst>
      <p:ext uri="{BB962C8B-B14F-4D97-AF65-F5344CB8AC3E}">
        <p14:creationId xmlns:p14="http://schemas.microsoft.com/office/powerpoint/2010/main" val="202802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2582298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7772400" cy="2247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772400" cy="2247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5125B27-E575-4F7E-BC90-D063BA5DF3A5}" type="datetime1">
              <a:rPr lang="en-US"/>
              <a:pPr>
                <a:defRPr/>
              </a:pPr>
              <a:t>10/8/2019</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BA7CFBA3-863B-49F4-A699-A84A3B6FE481}" type="slidenum">
              <a:rPr lang="en-US" altLang="en-US"/>
              <a:pPr/>
              <a:t>‹#›</a:t>
            </a:fld>
            <a:endParaRPr lang="en-US" altLang="en-US"/>
          </a:p>
        </p:txBody>
      </p:sp>
    </p:spTree>
    <p:extLst>
      <p:ext uri="{BB962C8B-B14F-4D97-AF65-F5344CB8AC3E}">
        <p14:creationId xmlns:p14="http://schemas.microsoft.com/office/powerpoint/2010/main" val="2536681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02A759B5-9D9A-4EC0-8E08-722C4B7B3679}" type="datetime1">
              <a:rPr lang="en-US"/>
              <a:pPr>
                <a:defRPr/>
              </a:pPr>
              <a:t>10/8/2019</a:t>
            </a:fld>
            <a:endParaRPr lang="en-US"/>
          </a:p>
        </p:txBody>
      </p:sp>
      <p:sp>
        <p:nvSpPr>
          <p:cNvPr id="5" name="Rectangle 5"/>
          <p:cNvSpPr>
            <a:spLocks noGrp="1" noChangeArrowheads="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6" name="Rectangle 6"/>
          <p:cNvSpPr>
            <a:spLocks noGrp="1" noChangeArrowheads="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2-</a:t>
            </a:r>
            <a:fld id="{5AD1101C-4B78-405E-AB2C-1ADA6AE00675}" type="slidenum">
              <a:rPr lang="en-US" altLang="en-US"/>
              <a:pPr/>
              <a:t>‹#›</a:t>
            </a:fld>
            <a:endParaRPr lang="en-US" altLang="en-US"/>
          </a:p>
        </p:txBody>
      </p:sp>
    </p:spTree>
    <p:extLst>
      <p:ext uri="{BB962C8B-B14F-4D97-AF65-F5344CB8AC3E}">
        <p14:creationId xmlns:p14="http://schemas.microsoft.com/office/powerpoint/2010/main" val="526068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20DDCCC3-5BD0-4632-BE8C-1D10AB3F549C}" type="datetime1">
              <a:rPr lang="en-US"/>
              <a:pPr>
                <a:defRPr/>
              </a:pPr>
              <a:t>10/8/2019</a:t>
            </a:fld>
            <a:endParaRPr lang="en-US"/>
          </a:p>
        </p:txBody>
      </p:sp>
      <p:sp>
        <p:nvSpPr>
          <p:cNvPr id="5" name="Rectangle 5"/>
          <p:cNvSpPr>
            <a:spLocks noGrp="1" noChangeArrowheads="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6" name="Rectangle 6"/>
          <p:cNvSpPr>
            <a:spLocks noGrp="1" noChangeArrowheads="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2-</a:t>
            </a:r>
            <a:fld id="{48D4C5ED-368F-4B55-928C-A91E4B7ECE3F}" type="slidenum">
              <a:rPr lang="en-US" altLang="en-US"/>
              <a:pPr/>
              <a:t>‹#›</a:t>
            </a:fld>
            <a:endParaRPr lang="en-US" altLang="en-US"/>
          </a:p>
        </p:txBody>
      </p:sp>
    </p:spTree>
    <p:extLst>
      <p:ext uri="{BB962C8B-B14F-4D97-AF65-F5344CB8AC3E}">
        <p14:creationId xmlns:p14="http://schemas.microsoft.com/office/powerpoint/2010/main" val="3570974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54F88FDE-D295-486E-9765-381651C1CFD8}" type="datetime1">
              <a:rPr lang="en-US"/>
              <a:pPr>
                <a:defRPr/>
              </a:pPr>
              <a:t>10/8/2019</a:t>
            </a:fld>
            <a:endParaRPr lang="en-US"/>
          </a:p>
        </p:txBody>
      </p:sp>
      <p:sp>
        <p:nvSpPr>
          <p:cNvPr id="5" name="Rectangle 5"/>
          <p:cNvSpPr>
            <a:spLocks noGrp="1" noChangeArrowheads="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6" name="Rectangle 6"/>
          <p:cNvSpPr>
            <a:spLocks noGrp="1" noChangeArrowheads="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2-</a:t>
            </a:r>
            <a:fld id="{DFED91A7-212A-48D3-927F-1DADE29EFD03}" type="slidenum">
              <a:rPr lang="en-US" altLang="en-US"/>
              <a:pPr/>
              <a:t>‹#›</a:t>
            </a:fld>
            <a:endParaRPr lang="en-US" altLang="en-US"/>
          </a:p>
        </p:txBody>
      </p:sp>
    </p:spTree>
    <p:extLst>
      <p:ext uri="{BB962C8B-B14F-4D97-AF65-F5344CB8AC3E}">
        <p14:creationId xmlns:p14="http://schemas.microsoft.com/office/powerpoint/2010/main" val="1590301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11313"/>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11313"/>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88D490D7-4C7B-4388-9D39-5AB0B622E971}" type="datetime1">
              <a:rPr lang="en-US"/>
              <a:pPr>
                <a:defRPr/>
              </a:pPr>
              <a:t>10/8/2019</a:t>
            </a:fld>
            <a:endParaRPr lang="en-US"/>
          </a:p>
        </p:txBody>
      </p:sp>
      <p:sp>
        <p:nvSpPr>
          <p:cNvPr id="6" name="Footer Placeholder 5"/>
          <p:cNvSpPr>
            <a:spLocks noGrp="1" noChangeArrowheads="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7" name="Slide Number Placeholder 6"/>
          <p:cNvSpPr>
            <a:spLocks noGrp="1" noChangeArrowheads="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2-</a:t>
            </a:r>
            <a:fld id="{74BEF4EA-16E8-41F4-824E-E5DFC92FCC14}" type="slidenum">
              <a:rPr lang="en-US" altLang="en-US"/>
              <a:pPr/>
              <a:t>‹#›</a:t>
            </a:fld>
            <a:endParaRPr lang="en-US" altLang="en-US"/>
          </a:p>
        </p:txBody>
      </p:sp>
    </p:spTree>
    <p:extLst>
      <p:ext uri="{BB962C8B-B14F-4D97-AF65-F5344CB8AC3E}">
        <p14:creationId xmlns:p14="http://schemas.microsoft.com/office/powerpoint/2010/main" val="2154363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C0F9757E-BF12-425A-9DE0-989A2D1C452F}" type="datetime1">
              <a:rPr lang="en-US"/>
              <a:pPr>
                <a:defRPr/>
              </a:pPr>
              <a:t>10/8/2019</a:t>
            </a:fld>
            <a:endParaRPr lang="en-US"/>
          </a:p>
        </p:txBody>
      </p:sp>
      <p:sp>
        <p:nvSpPr>
          <p:cNvPr id="8" name="Rectangle 5"/>
          <p:cNvSpPr>
            <a:spLocks noGrp="1" noChangeArrowheads="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9" name="Rectangle 6"/>
          <p:cNvSpPr>
            <a:spLocks noGrp="1" noChangeArrowheads="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2-</a:t>
            </a:r>
            <a:fld id="{D8AEFF97-6D8C-4D1B-A158-A50EAD15ED72}" type="slidenum">
              <a:rPr lang="en-US" altLang="en-US"/>
              <a:pPr/>
              <a:t>‹#›</a:t>
            </a:fld>
            <a:endParaRPr lang="en-US" altLang="en-US"/>
          </a:p>
        </p:txBody>
      </p:sp>
    </p:spTree>
    <p:extLst>
      <p:ext uri="{BB962C8B-B14F-4D97-AF65-F5344CB8AC3E}">
        <p14:creationId xmlns:p14="http://schemas.microsoft.com/office/powerpoint/2010/main" val="2809768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D197ED3B-7B5F-471E-B797-4AB6CF52915E}" type="datetime1">
              <a:rPr lang="en-US"/>
              <a:pPr>
                <a:defRPr/>
              </a:pPr>
              <a:t>10/8/2019</a:t>
            </a:fld>
            <a:endParaRPr lang="en-US"/>
          </a:p>
        </p:txBody>
      </p:sp>
      <p:sp>
        <p:nvSpPr>
          <p:cNvPr id="4" name="Rectangle 5"/>
          <p:cNvSpPr>
            <a:spLocks noGrp="1" noChangeArrowheads="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5" name="Rectangle 6"/>
          <p:cNvSpPr>
            <a:spLocks noGrp="1" noChangeArrowheads="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2-</a:t>
            </a:r>
            <a:fld id="{D04270CA-03E1-490D-BBA5-11466E8ACFB4}" type="slidenum">
              <a:rPr lang="en-US" altLang="en-US"/>
              <a:pPr/>
              <a:t>‹#›</a:t>
            </a:fld>
            <a:endParaRPr lang="en-US" altLang="en-US"/>
          </a:p>
        </p:txBody>
      </p:sp>
    </p:spTree>
    <p:extLst>
      <p:ext uri="{BB962C8B-B14F-4D97-AF65-F5344CB8AC3E}">
        <p14:creationId xmlns:p14="http://schemas.microsoft.com/office/powerpoint/2010/main" val="1418464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C824436C-E9C6-4B53-B9EE-C76F4BF82551}" type="datetime1">
              <a:rPr lang="en-US"/>
              <a:pPr>
                <a:defRPr/>
              </a:pPr>
              <a:t>10/8/2019</a:t>
            </a:fld>
            <a:endParaRPr lang="en-US"/>
          </a:p>
        </p:txBody>
      </p:sp>
      <p:sp>
        <p:nvSpPr>
          <p:cNvPr id="3" name="Footer Placeholder 2"/>
          <p:cNvSpPr>
            <a:spLocks noGrp="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4" name="Slide Number Placeholder 3"/>
          <p:cNvSpPr>
            <a:spLocks noGrp="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1-</a:t>
            </a:r>
            <a:fld id="{68431670-3523-4645-AF44-BD4D69E1FBDF}" type="slidenum">
              <a:rPr lang="en-US" altLang="en-US"/>
              <a:pPr/>
              <a:t>‹#›</a:t>
            </a:fld>
            <a:endParaRPr lang="en-US" altLang="en-US"/>
          </a:p>
        </p:txBody>
      </p:sp>
    </p:spTree>
    <p:extLst>
      <p:ext uri="{BB962C8B-B14F-4D97-AF65-F5344CB8AC3E}">
        <p14:creationId xmlns:p14="http://schemas.microsoft.com/office/powerpoint/2010/main" val="4116723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E8F7910D-3544-4CD4-B44B-BD77C2E73469}" type="datetime1">
              <a:rPr lang="en-US"/>
              <a:pPr>
                <a:defRPr/>
              </a:pPr>
              <a:t>10/8/2019</a:t>
            </a:fld>
            <a:endParaRPr lang="en-US"/>
          </a:p>
        </p:txBody>
      </p:sp>
      <p:sp>
        <p:nvSpPr>
          <p:cNvPr id="6" name="Footer Placeholder 5"/>
          <p:cNvSpPr>
            <a:spLocks noGrp="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7" name="Slide Number Placeholder 6"/>
          <p:cNvSpPr>
            <a:spLocks noGrp="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1-</a:t>
            </a:r>
            <a:fld id="{830E1F0C-29C2-41C0-A8A7-CDACAA091147}" type="slidenum">
              <a:rPr lang="en-US" altLang="en-US"/>
              <a:pPr/>
              <a:t>‹#›</a:t>
            </a:fld>
            <a:endParaRPr lang="en-US" altLang="en-US"/>
          </a:p>
        </p:txBody>
      </p:sp>
    </p:spTree>
    <p:extLst>
      <p:ext uri="{BB962C8B-B14F-4D97-AF65-F5344CB8AC3E}">
        <p14:creationId xmlns:p14="http://schemas.microsoft.com/office/powerpoint/2010/main" val="3203760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noChangeArrowheads="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FFA3E6E8-C27B-42BF-8BE1-78A27EF0CC9D}" type="datetime1">
              <a:rPr lang="en-US"/>
              <a:pPr>
                <a:defRPr/>
              </a:pPr>
              <a:t>10/8/2019</a:t>
            </a:fld>
            <a:endParaRPr lang="en-US"/>
          </a:p>
        </p:txBody>
      </p:sp>
      <p:sp>
        <p:nvSpPr>
          <p:cNvPr id="6" name="Footer Placeholder 5"/>
          <p:cNvSpPr>
            <a:spLocks noGrp="1" noChangeArrowheads="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7" name="Slide Number Placeholder 6"/>
          <p:cNvSpPr>
            <a:spLocks noGrp="1" noChangeArrowheads="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2-</a:t>
            </a:r>
            <a:fld id="{2FEFDCF1-224B-4186-B656-3BFDDC502F69}" type="slidenum">
              <a:rPr lang="en-US" altLang="en-US"/>
              <a:pPr/>
              <a:t>‹#›</a:t>
            </a:fld>
            <a:endParaRPr lang="en-US" altLang="en-US"/>
          </a:p>
        </p:txBody>
      </p:sp>
    </p:spTree>
    <p:extLst>
      <p:ext uri="{BB962C8B-B14F-4D97-AF65-F5344CB8AC3E}">
        <p14:creationId xmlns:p14="http://schemas.microsoft.com/office/powerpoint/2010/main" val="340519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395899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55387FC0-473A-4A86-BC5A-56A56DEEF47B}" type="datetime1">
              <a:rPr lang="en-US"/>
              <a:pPr>
                <a:defRPr/>
              </a:pPr>
              <a:t>10/8/2019</a:t>
            </a:fld>
            <a:endParaRPr lang="en-US"/>
          </a:p>
        </p:txBody>
      </p:sp>
      <p:sp>
        <p:nvSpPr>
          <p:cNvPr id="5" name="Footer Placeholder 4"/>
          <p:cNvSpPr>
            <a:spLocks noGrp="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6" name="Slide Number Placeholder 5"/>
          <p:cNvSpPr>
            <a:spLocks noGrp="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1-</a:t>
            </a:r>
            <a:fld id="{D412A65C-B76E-4079-8599-510E385EEB32}" type="slidenum">
              <a:rPr lang="en-US" altLang="en-US"/>
              <a:pPr/>
              <a:t>‹#›</a:t>
            </a:fld>
            <a:endParaRPr lang="en-US" altLang="en-US"/>
          </a:p>
        </p:txBody>
      </p:sp>
    </p:spTree>
    <p:extLst>
      <p:ext uri="{BB962C8B-B14F-4D97-AF65-F5344CB8AC3E}">
        <p14:creationId xmlns:p14="http://schemas.microsoft.com/office/powerpoint/2010/main" val="2181302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30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30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5337E122-19EE-46CA-A976-CE4E7A143B0B}" type="datetime1">
              <a:rPr lang="en-US"/>
              <a:pPr>
                <a:defRPr/>
              </a:pPr>
              <a:t>10/8/2019</a:t>
            </a:fld>
            <a:endParaRPr lang="en-US"/>
          </a:p>
        </p:txBody>
      </p:sp>
      <p:sp>
        <p:nvSpPr>
          <p:cNvPr id="5" name="Footer Placeholder 4"/>
          <p:cNvSpPr>
            <a:spLocks noGrp="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6" name="Slide Number Placeholder 5"/>
          <p:cNvSpPr>
            <a:spLocks noGrp="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1-</a:t>
            </a:r>
            <a:fld id="{91A77057-47AE-493E-AAEA-8EDDD83B2098}" type="slidenum">
              <a:rPr lang="en-US" altLang="en-US"/>
              <a:pPr/>
              <a:t>‹#›</a:t>
            </a:fld>
            <a:endParaRPr lang="en-US" altLang="en-US"/>
          </a:p>
        </p:txBody>
      </p:sp>
    </p:spTree>
    <p:extLst>
      <p:ext uri="{BB962C8B-B14F-4D97-AF65-F5344CB8AC3E}">
        <p14:creationId xmlns:p14="http://schemas.microsoft.com/office/powerpoint/2010/main" val="3817909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11313"/>
            <a:ext cx="38100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611313"/>
            <a:ext cx="3810000" cy="2247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011613"/>
            <a:ext cx="3810000" cy="2247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spcBef>
                <a:spcPct val="20000"/>
              </a:spcBef>
              <a:buClr>
                <a:schemeClr val="accent2"/>
              </a:buClr>
              <a:buSzPct val="85000"/>
              <a:buFont typeface="ZapfDingbats" pitchFamily="82" charset="2"/>
              <a:buNone/>
              <a:defRPr/>
            </a:lvl1pPr>
          </a:lstStyle>
          <a:p>
            <a:pPr>
              <a:defRPr/>
            </a:pPr>
            <a:fld id="{D39160EF-9A37-4E33-A558-9C7543C00673}" type="datetime1">
              <a:rPr lang="en-US"/>
              <a:pPr>
                <a:defRPr/>
              </a:pPr>
              <a:t>10/8/2019</a:t>
            </a:fld>
            <a:endParaRPr lang="en-US"/>
          </a:p>
        </p:txBody>
      </p:sp>
      <p:sp>
        <p:nvSpPr>
          <p:cNvPr id="7" name="Footer Placeholder 6"/>
          <p:cNvSpPr>
            <a:spLocks noGrp="1"/>
          </p:cNvSpPr>
          <p:nvPr>
            <p:ph type="ftr" sz="quarter" idx="11"/>
          </p:nvPr>
        </p:nvSpPr>
        <p:spPr/>
        <p:txBody>
          <a:bodyPr/>
          <a:lstStyle>
            <a:lvl1pPr>
              <a:spcBef>
                <a:spcPct val="20000"/>
              </a:spcBef>
              <a:buClr>
                <a:schemeClr val="accent2"/>
              </a:buClr>
              <a:buSzPct val="85000"/>
              <a:buFont typeface="ZapfDingbats" charset="0"/>
              <a:buNone/>
              <a:defRPr/>
            </a:lvl1pPr>
          </a:lstStyle>
          <a:p>
            <a:pPr>
              <a:defRPr/>
            </a:pPr>
            <a:r>
              <a:rPr lang="en-US"/>
              <a:t>Introduction</a:t>
            </a:r>
          </a:p>
        </p:txBody>
      </p:sp>
      <p:sp>
        <p:nvSpPr>
          <p:cNvPr id="8" name="Slide Number Placeholder 7"/>
          <p:cNvSpPr>
            <a:spLocks noGrp="1"/>
          </p:cNvSpPr>
          <p:nvPr>
            <p:ph type="sldNum" sz="quarter" idx="12"/>
          </p:nvPr>
        </p:nvSpPr>
        <p:spPr/>
        <p:txBody>
          <a:bodyPr/>
          <a:lstStyle>
            <a:lvl1pPr>
              <a:spcBef>
                <a:spcPct val="20000"/>
              </a:spcBef>
              <a:buClr>
                <a:schemeClr val="accent2"/>
              </a:buClr>
              <a:buSzPct val="85000"/>
              <a:buFont typeface="ZapfDingbats" pitchFamily="82" charset="2"/>
              <a:buNone/>
              <a:defRPr/>
            </a:lvl1pPr>
          </a:lstStyle>
          <a:p>
            <a:r>
              <a:rPr lang="en-US" altLang="en-US"/>
              <a:t>1</a:t>
            </a:r>
            <a:fld id="{4B08FD66-0214-4B9C-9B03-BAB4919695C5}" type="slidenum">
              <a:rPr lang="en-US" altLang="en-US"/>
              <a:pPr/>
              <a:t>‹#›</a:t>
            </a:fld>
            <a:endParaRPr lang="en-US" altLang="en-US"/>
          </a:p>
        </p:txBody>
      </p:sp>
    </p:spTree>
    <p:extLst>
      <p:ext uri="{BB962C8B-B14F-4D97-AF65-F5344CB8AC3E}">
        <p14:creationId xmlns:p14="http://schemas.microsoft.com/office/powerpoint/2010/main" val="3732861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51920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738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329000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2151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8560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6772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10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8" name="Rectangle 7"/>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3811332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610885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867432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356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8289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3266859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660961D-40F8-F24C-864C-1539F2BE70F7}" type="datetimeFigureOut">
              <a:rPr lang="en-US" smtClean="0"/>
              <a:pPr/>
              <a:t>10/8/2019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026034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660961D-40F8-F24C-864C-1539F2BE70F7}"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B8D8-6920-E84F-A025-1DC4892670A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186229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660961D-40F8-F24C-864C-1539F2BE70F7}"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B8D8-6920-E84F-A025-1DC4892670A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Edit Master text styles</a:t>
            </a:r>
          </a:p>
        </p:txBody>
      </p:sp>
    </p:spTree>
    <p:extLst>
      <p:ext uri="{BB962C8B-B14F-4D97-AF65-F5344CB8AC3E}">
        <p14:creationId xmlns:p14="http://schemas.microsoft.com/office/powerpoint/2010/main" val="1138889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660961D-40F8-F24C-864C-1539F2BE70F7}" type="datetimeFigureOut">
              <a:rPr lang="en-US" smtClean="0"/>
              <a:pPr/>
              <a:t>10/8/2019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5279640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660961D-40F8-F24C-864C-1539F2BE70F7}" type="datetimeFigureOut">
              <a:rPr lang="en-US" smtClean="0"/>
              <a:pPr/>
              <a:t>10/8/2019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D6BB8D8-6920-E84F-A025-1DC4892670A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98143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4" name="Rectangle 7"/>
          <p:cNvSpPr>
            <a:spLocks noGrp="1" noChangeArrowheads="1"/>
          </p:cNvSpPr>
          <p:nvPr>
            <p:ph type="ftr" sz="quarter" idx="11"/>
          </p:nvPr>
        </p:nvSpPr>
        <p:spPr>
          <a:ln/>
        </p:spPr>
        <p:txBody>
          <a:bodyPr/>
          <a:lstStyle>
            <a:lvl1pPr>
              <a:defRPr/>
            </a:lvl1pPr>
          </a:lstStyle>
          <a:p>
            <a:endParaRPr lang="en-US"/>
          </a:p>
        </p:txBody>
      </p:sp>
      <p:sp>
        <p:nvSpPr>
          <p:cNvPr id="5"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41558835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BB8D8-6920-E84F-A025-1DC4892670A3}" type="slidenum">
              <a:rPr lang="en-US" smtClean="0"/>
              <a:pPr/>
              <a:t>‹#›</a:t>
            </a:fld>
            <a:endParaRPr lang="en-US"/>
          </a:p>
        </p:txBody>
      </p:sp>
    </p:spTree>
    <p:extLst>
      <p:ext uri="{BB962C8B-B14F-4D97-AF65-F5344CB8AC3E}">
        <p14:creationId xmlns:p14="http://schemas.microsoft.com/office/powerpoint/2010/main" val="4247057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660961D-40F8-F24C-864C-1539F2BE70F7}" type="datetimeFigureOut">
              <a:rPr lang="en-US" smtClean="0"/>
              <a:pPr/>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BB8D8-6920-E84F-A025-1DC4892670A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1641777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D6BB8D8-6920-E84F-A025-1DC4892670A3}" type="slidenum">
              <a:rPr lang="en-US" smtClean="0"/>
              <a:pPr/>
              <a:t>‹#›</a:t>
            </a:fld>
            <a:endParaRPr lang="en-US"/>
          </a:p>
        </p:txBody>
      </p:sp>
    </p:spTree>
    <p:extLst>
      <p:ext uri="{BB962C8B-B14F-4D97-AF65-F5344CB8AC3E}">
        <p14:creationId xmlns:p14="http://schemas.microsoft.com/office/powerpoint/2010/main" val="810331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BB8D8-6920-E84F-A025-1DC4892670A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235017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BB8D8-6920-E84F-A025-1DC4892670A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99993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660961D-40F8-F24C-864C-1539F2BE70F7}" type="datetimeFigureOut">
              <a:rPr lang="en-US" smtClean="0"/>
              <a:pPr/>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BB8D8-6920-E84F-A025-1DC4892670A3}" type="slidenum">
              <a:rPr lang="en-US" smtClean="0"/>
              <a:pPr/>
              <a:t>‹#›</a:t>
            </a:fld>
            <a:endParaRPr lang="en-US"/>
          </a:p>
        </p:txBody>
      </p:sp>
    </p:spTree>
    <p:extLst>
      <p:ext uri="{BB962C8B-B14F-4D97-AF65-F5344CB8AC3E}">
        <p14:creationId xmlns:p14="http://schemas.microsoft.com/office/powerpoint/2010/main" val="10578821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660961D-40F8-F24C-864C-1539F2BE70F7}" type="datetimeFigureOut">
              <a:rPr lang="en-US" smtClean="0"/>
              <a:pPr/>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BB8D8-6920-E84F-A025-1DC4892670A3}" type="slidenum">
              <a:rPr lang="en-US" smtClean="0"/>
              <a:pPr/>
              <a:t>‹#›</a:t>
            </a:fld>
            <a:endParaRPr lang="en-US"/>
          </a:p>
        </p:txBody>
      </p:sp>
    </p:spTree>
    <p:extLst>
      <p:ext uri="{BB962C8B-B14F-4D97-AF65-F5344CB8AC3E}">
        <p14:creationId xmlns:p14="http://schemas.microsoft.com/office/powerpoint/2010/main" val="637903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1461419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D6BB8D8-6920-E84F-A025-1DC4892670A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15535600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124146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3" name="Rectangle 7"/>
          <p:cNvSpPr>
            <a:spLocks noGrp="1" noChangeArrowheads="1"/>
          </p:cNvSpPr>
          <p:nvPr>
            <p:ph type="ftr" sz="quarter" idx="11"/>
          </p:nvPr>
        </p:nvSpPr>
        <p:spPr>
          <a:ln/>
        </p:spPr>
        <p:txBody>
          <a:bodyPr/>
          <a:lstStyle>
            <a:lvl1pPr>
              <a:defRPr/>
            </a:lvl1pPr>
          </a:lstStyle>
          <a:p>
            <a:endParaRPr lang="en-US"/>
          </a:p>
        </p:txBody>
      </p:sp>
      <p:sp>
        <p:nvSpPr>
          <p:cNvPr id="4"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1922861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3494536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40388516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6660961D-40F8-F24C-864C-1539F2BE70F7}" type="datetimeFigureOut">
              <a:rPr lang="en-US" smtClean="0"/>
              <a:pPr/>
              <a:t>10/8/2019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D6BB8D8-6920-E84F-A025-1DC4892670A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4195469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660961D-40F8-F24C-864C-1539F2BE70F7}"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B8D8-6920-E84F-A025-1DC4892670A3}" type="slidenum">
              <a:rPr lang="en-US" smtClean="0"/>
              <a:pPr/>
              <a:t>‹#›</a:t>
            </a:fld>
            <a:endParaRPr lang="en-US"/>
          </a:p>
        </p:txBody>
      </p:sp>
    </p:spTree>
    <p:extLst>
      <p:ext uri="{BB962C8B-B14F-4D97-AF65-F5344CB8AC3E}">
        <p14:creationId xmlns:p14="http://schemas.microsoft.com/office/powerpoint/2010/main" val="25643794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660961D-40F8-F24C-864C-1539F2BE70F7}"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B8D8-6920-E84F-A025-1DC4892670A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extLst>
      <p:ext uri="{BB962C8B-B14F-4D97-AF65-F5344CB8AC3E}">
        <p14:creationId xmlns:p14="http://schemas.microsoft.com/office/powerpoint/2010/main" val="402965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EB647B03-3590-4230-B6EE-DB5A6B63C911}" type="slidenum">
              <a:rPr lang="en-US" altLang="en-US"/>
              <a:pPr/>
              <a:t>‹#›</a:t>
            </a:fld>
            <a:endParaRPr lang="en-US" altLang="en-US"/>
          </a:p>
        </p:txBody>
      </p:sp>
    </p:spTree>
    <p:extLst>
      <p:ext uri="{BB962C8B-B14F-4D97-AF65-F5344CB8AC3E}">
        <p14:creationId xmlns:p14="http://schemas.microsoft.com/office/powerpoint/2010/main" val="23544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59C1E0DA-1596-46C2-BBF9-7026A8D2DD3D}" type="datetimeFigureOut">
              <a:rPr lang="en-US" smtClean="0"/>
              <a:t>10/8/2019</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289898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33400" y="1611313"/>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latin typeface="Times New Roman" pitchFamily="18" charset="0"/>
              </a:defRPr>
            </a:lvl1pPr>
          </a:lstStyle>
          <a:p>
            <a:fld id="{59C1E0DA-1596-46C2-BBF9-7026A8D2DD3D}" type="datetimeFigureOut">
              <a:rPr lang="en-US" smtClean="0"/>
              <a:t>10/8/2019</a:t>
            </a:fld>
            <a:endParaRPr lang="en-US"/>
          </a:p>
        </p:txBody>
      </p:sp>
      <p:sp>
        <p:nvSpPr>
          <p:cNvPr id="32775" name="Rectangle 7"/>
          <p:cNvSpPr>
            <a:spLocks noGrp="1" noChangeArrowheads="1"/>
          </p:cNvSpPr>
          <p:nvPr>
            <p:ph type="ftr" sz="quarter" idx="3"/>
          </p:nvPr>
        </p:nvSpPr>
        <p:spPr bwMode="auto">
          <a:xfrm>
            <a:off x="5576888" y="6467475"/>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Tahoma" pitchFamily="34" charset="0"/>
                <a:ea typeface="+mn-ea"/>
                <a:cs typeface="+mn-cs"/>
              </a:defRPr>
            </a:lvl1pPr>
          </a:lstStyle>
          <a:p>
            <a:endParaRPr lang="en-US"/>
          </a:p>
        </p:txBody>
      </p:sp>
      <p:sp>
        <p:nvSpPr>
          <p:cNvPr id="32776" name="Rectangle 8"/>
          <p:cNvSpPr>
            <a:spLocks noGrp="1" noChangeArrowheads="1"/>
          </p:cNvSpPr>
          <p:nvPr>
            <p:ph type="sldNum" sz="quarter" idx="4"/>
          </p:nvPr>
        </p:nvSpPr>
        <p:spPr bwMode="auto">
          <a:xfrm>
            <a:off x="8324850" y="646271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atin typeface="Tahoma" panose="020B0604030504040204" pitchFamily="34" charset="0"/>
              </a:defRPr>
            </a:lvl1pPr>
          </a:lstStyle>
          <a:p>
            <a:fld id="{0D7F0C0A-6B83-43E1-A688-8881495BEE48}" type="slidenum">
              <a:rPr lang="en-US" smtClean="0"/>
              <a:t>‹#›</a:t>
            </a:fld>
            <a:endParaRPr lang="en-US"/>
          </a:p>
        </p:txBody>
      </p:sp>
    </p:spTree>
    <p:extLst>
      <p:ext uri="{BB962C8B-B14F-4D97-AF65-F5344CB8AC3E}">
        <p14:creationId xmlns:p14="http://schemas.microsoft.com/office/powerpoint/2010/main" val="1045952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iming>
    <p:tnLst>
      <p:par>
        <p:cTn id="1" dur="indefinite" restart="never" nodeType="tmRoot"/>
      </p:par>
    </p:tnLst>
  </p:timing>
  <p:txStyles>
    <p:titleStyle>
      <a:lvl1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1pPr>
      <a:lvl2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1" fontAlgn="base" hangingPunct="1">
        <a:spcBef>
          <a:spcPct val="0"/>
        </a:spcBef>
        <a:spcAft>
          <a:spcPct val="0"/>
        </a:spcAft>
        <a:defRPr sz="4000" u="sng">
          <a:solidFill>
            <a:schemeClr val="accent2"/>
          </a:solidFill>
          <a:latin typeface="Comic Sans MS" pitchFamily="66" charset="0"/>
        </a:defRPr>
      </a:lvl6pPr>
      <a:lvl7pPr marL="914400" algn="l" rtl="0" eaLnBrk="1" fontAlgn="base" hangingPunct="1">
        <a:spcBef>
          <a:spcPct val="0"/>
        </a:spcBef>
        <a:spcAft>
          <a:spcPct val="0"/>
        </a:spcAft>
        <a:defRPr sz="4000" u="sng">
          <a:solidFill>
            <a:schemeClr val="accent2"/>
          </a:solidFill>
          <a:latin typeface="Comic Sans MS" pitchFamily="66" charset="0"/>
        </a:defRPr>
      </a:lvl7pPr>
      <a:lvl8pPr marL="1371600" algn="l" rtl="0" eaLnBrk="1" fontAlgn="base" hangingPunct="1">
        <a:spcBef>
          <a:spcPct val="0"/>
        </a:spcBef>
        <a:spcAft>
          <a:spcPct val="0"/>
        </a:spcAft>
        <a:defRPr sz="4000" u="sng">
          <a:solidFill>
            <a:schemeClr val="accent2"/>
          </a:solidFill>
          <a:latin typeface="Comic Sans MS" pitchFamily="66" charset="0"/>
        </a:defRPr>
      </a:lvl8pPr>
      <a:lvl9pPr marL="1828800" algn="l" rtl="0" eaLnBrk="1" fontAlgn="base" hangingPunct="1">
        <a:spcBef>
          <a:spcPct val="0"/>
        </a:spcBef>
        <a:spcAft>
          <a:spcPct val="0"/>
        </a:spcAft>
        <a:defRPr sz="4000" u="sng">
          <a:solidFill>
            <a:schemeClr val="accent2"/>
          </a:solidFill>
          <a:latin typeface="Comic Sans MS" pitchFamily="66" charset="0"/>
        </a:defRPr>
      </a:lvl9pPr>
    </p:titleStyle>
    <p:bodyStyle>
      <a:lvl1pPr marL="342900" indent="-342900" algn="l" rtl="0" eaLnBrk="1" fontAlgn="base" hangingPunct="1">
        <a:lnSpc>
          <a:spcPct val="85000"/>
        </a:lnSpc>
        <a:spcBef>
          <a:spcPct val="20000"/>
        </a:spcBef>
        <a:spcAft>
          <a:spcPct val="0"/>
        </a:spcAft>
        <a:buClr>
          <a:srgbClr val="000099"/>
        </a:buClr>
        <a:buSzPct val="65000"/>
        <a:buFont typeface="Wingdings" panose="05000000000000000000" pitchFamily="2" charset="2"/>
        <a:buChar char="v"/>
        <a:defRPr sz="2800">
          <a:solidFill>
            <a:schemeClr val="tx1"/>
          </a:solidFill>
          <a:latin typeface="Gill Sans MT" pitchFamily="34" charset="0"/>
          <a:ea typeface="ＭＳ Ｐゴシック" charset="0"/>
          <a:cs typeface="ＭＳ Ｐゴシック" charset="0"/>
        </a:defRPr>
      </a:lvl1pPr>
      <a:lvl2pPr marL="742950" indent="-285750" algn="l" rtl="0" eaLnBrk="1" fontAlgn="base" hangingPunct="1">
        <a:lnSpc>
          <a:spcPct val="85000"/>
        </a:lnSpc>
        <a:spcBef>
          <a:spcPct val="20000"/>
        </a:spcBef>
        <a:spcAft>
          <a:spcPct val="0"/>
        </a:spcAft>
        <a:buClr>
          <a:srgbClr val="000099"/>
        </a:buClr>
        <a:buFont typeface="Wingdings" panose="05000000000000000000" pitchFamily="2" charset="2"/>
        <a:buChar char="§"/>
        <a:defRPr sz="2400">
          <a:solidFill>
            <a:schemeClr val="tx1"/>
          </a:solidFill>
          <a:latin typeface="Gill Sans MT" pitchFamily="34" charset="0"/>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533400" y="1611313"/>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solidFill>
                  <a:srgbClr val="000000"/>
                </a:solidFill>
                <a:latin typeface="Times New Roman" pitchFamily="18" charset="0"/>
              </a:defRPr>
            </a:lvl1pPr>
          </a:lstStyle>
          <a:p>
            <a:pPr>
              <a:defRPr/>
            </a:pPr>
            <a:fld id="{0F3CFE7D-8B5D-40BD-9C91-B646B3A6FC77}" type="datetime1">
              <a:rPr lang="en-US"/>
              <a:pPr>
                <a:defRPr/>
              </a:pPr>
              <a:t>10/8/2019</a:t>
            </a:fld>
            <a:endParaRPr lang="en-US"/>
          </a:p>
        </p:txBody>
      </p:sp>
      <p:sp>
        <p:nvSpPr>
          <p:cNvPr id="32775" name="Rectangle 7"/>
          <p:cNvSpPr>
            <a:spLocks noGrp="1" noChangeArrowheads="1"/>
          </p:cNvSpPr>
          <p:nvPr>
            <p:ph type="ftr" sz="quarter" idx="3"/>
          </p:nvPr>
        </p:nvSpPr>
        <p:spPr bwMode="auto">
          <a:xfrm>
            <a:off x="5576888" y="6467475"/>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rgbClr val="000000"/>
                </a:solidFill>
                <a:latin typeface="Tahoma" pitchFamily="34" charset="0"/>
                <a:ea typeface="+mn-ea"/>
                <a:cs typeface="+mn-cs"/>
              </a:defRPr>
            </a:lvl1pPr>
          </a:lstStyle>
          <a:p>
            <a:pPr>
              <a:defRPr/>
            </a:pPr>
            <a:r>
              <a:rPr lang="en-US"/>
              <a:t>Application Layer</a:t>
            </a:r>
          </a:p>
        </p:txBody>
      </p:sp>
      <p:sp>
        <p:nvSpPr>
          <p:cNvPr id="32776" name="Rectangle 8"/>
          <p:cNvSpPr>
            <a:spLocks noGrp="1" noChangeArrowheads="1"/>
          </p:cNvSpPr>
          <p:nvPr>
            <p:ph type="sldNum" sz="quarter" idx="4"/>
          </p:nvPr>
        </p:nvSpPr>
        <p:spPr bwMode="auto">
          <a:xfrm>
            <a:off x="8324850" y="646271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solidFill>
                  <a:srgbClr val="000000"/>
                </a:solidFill>
                <a:latin typeface="Tahoma" panose="020B0604030504040204" pitchFamily="34" charset="0"/>
              </a:defRPr>
            </a:lvl1pPr>
          </a:lstStyle>
          <a:p>
            <a:r>
              <a:rPr lang="en-US" altLang="en-US"/>
              <a:t>2-</a:t>
            </a:r>
            <a:fld id="{409AF472-1271-4B71-9244-1A6E06D276E0}" type="slidenum">
              <a:rPr lang="en-US" altLang="en-US"/>
              <a:pPr/>
              <a:t>‹#›</a:t>
            </a:fld>
            <a:endParaRPr lang="en-US" altLang="en-US"/>
          </a:p>
        </p:txBody>
      </p:sp>
    </p:spTree>
    <p:extLst>
      <p:ext uri="{BB962C8B-B14F-4D97-AF65-F5344CB8AC3E}">
        <p14:creationId xmlns:p14="http://schemas.microsoft.com/office/powerpoint/2010/main" val="18054604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1pPr>
      <a:lvl2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1" fontAlgn="base" hangingPunct="1">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1" fontAlgn="base" hangingPunct="1">
        <a:spcBef>
          <a:spcPct val="0"/>
        </a:spcBef>
        <a:spcAft>
          <a:spcPct val="0"/>
        </a:spcAft>
        <a:defRPr sz="4000" u="sng">
          <a:solidFill>
            <a:schemeClr val="accent2"/>
          </a:solidFill>
          <a:latin typeface="Comic Sans MS" pitchFamily="66" charset="0"/>
        </a:defRPr>
      </a:lvl6pPr>
      <a:lvl7pPr marL="914400" algn="l" rtl="0" eaLnBrk="1" fontAlgn="base" hangingPunct="1">
        <a:spcBef>
          <a:spcPct val="0"/>
        </a:spcBef>
        <a:spcAft>
          <a:spcPct val="0"/>
        </a:spcAft>
        <a:defRPr sz="4000" u="sng">
          <a:solidFill>
            <a:schemeClr val="accent2"/>
          </a:solidFill>
          <a:latin typeface="Comic Sans MS" pitchFamily="66" charset="0"/>
        </a:defRPr>
      </a:lvl7pPr>
      <a:lvl8pPr marL="1371600" algn="l" rtl="0" eaLnBrk="1" fontAlgn="base" hangingPunct="1">
        <a:spcBef>
          <a:spcPct val="0"/>
        </a:spcBef>
        <a:spcAft>
          <a:spcPct val="0"/>
        </a:spcAft>
        <a:defRPr sz="4000" u="sng">
          <a:solidFill>
            <a:schemeClr val="accent2"/>
          </a:solidFill>
          <a:latin typeface="Comic Sans MS" pitchFamily="66" charset="0"/>
        </a:defRPr>
      </a:lvl8pPr>
      <a:lvl9pPr marL="1828800" algn="l" rtl="0" eaLnBrk="1" fontAlgn="base" hangingPunct="1">
        <a:spcBef>
          <a:spcPct val="0"/>
        </a:spcBef>
        <a:spcAft>
          <a:spcPct val="0"/>
        </a:spcAft>
        <a:defRPr sz="4000" u="sng">
          <a:solidFill>
            <a:schemeClr val="accent2"/>
          </a:solidFill>
          <a:latin typeface="Comic Sans MS" pitchFamily="66" charset="0"/>
        </a:defRPr>
      </a:lvl9pPr>
    </p:titleStyle>
    <p:bodyStyle>
      <a:lvl1pPr marL="342900" indent="-342900" algn="l" rtl="0" eaLnBrk="1" fontAlgn="base" hangingPunct="1">
        <a:lnSpc>
          <a:spcPct val="85000"/>
        </a:lnSpc>
        <a:spcBef>
          <a:spcPct val="20000"/>
        </a:spcBef>
        <a:spcAft>
          <a:spcPct val="0"/>
        </a:spcAft>
        <a:buClr>
          <a:srgbClr val="000099"/>
        </a:buClr>
        <a:buSzPct val="65000"/>
        <a:buFont typeface="Wingdings" panose="05000000000000000000" pitchFamily="2" charset="2"/>
        <a:buChar char="v"/>
        <a:defRPr sz="2800">
          <a:solidFill>
            <a:schemeClr val="tx1"/>
          </a:solidFill>
          <a:latin typeface="Gill Sans MT" pitchFamily="34" charset="0"/>
          <a:ea typeface="ＭＳ Ｐゴシック" charset="0"/>
          <a:cs typeface="ＭＳ Ｐゴシック" charset="0"/>
        </a:defRPr>
      </a:lvl1pPr>
      <a:lvl2pPr marL="742950" indent="-285750" algn="l" rtl="0" eaLnBrk="1" fontAlgn="base" hangingPunct="1">
        <a:lnSpc>
          <a:spcPct val="85000"/>
        </a:lnSpc>
        <a:spcBef>
          <a:spcPct val="20000"/>
        </a:spcBef>
        <a:spcAft>
          <a:spcPct val="0"/>
        </a:spcAft>
        <a:buClr>
          <a:srgbClr val="000099"/>
        </a:buClr>
        <a:buFont typeface="Wingdings" panose="05000000000000000000" pitchFamily="2" charset="2"/>
        <a:buChar char="§"/>
        <a:defRPr sz="2400">
          <a:solidFill>
            <a:schemeClr val="tx1"/>
          </a:solidFill>
          <a:latin typeface="Gill Sans MT" pitchFamily="34" charset="0"/>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533400" y="1611313"/>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solidFill>
                  <a:srgbClr val="000000"/>
                </a:solidFill>
                <a:latin typeface="Times New Roman" pitchFamily="18" charset="0"/>
              </a:defRPr>
            </a:lvl1pPr>
          </a:lstStyle>
          <a:p>
            <a:pPr>
              <a:defRPr/>
            </a:pPr>
            <a:fld id="{57CF562A-63CB-4410-B769-195F13DF7672}" type="datetime1">
              <a:rPr lang="en-US"/>
              <a:pPr>
                <a:defRPr/>
              </a:pPr>
              <a:t>10/8/2019</a:t>
            </a:fld>
            <a:endParaRPr lang="en-US"/>
          </a:p>
        </p:txBody>
      </p:sp>
      <p:sp>
        <p:nvSpPr>
          <p:cNvPr id="195589" name="Rectangle 5"/>
          <p:cNvSpPr>
            <a:spLocks noGrp="1" noChangeArrowheads="1"/>
          </p:cNvSpPr>
          <p:nvPr>
            <p:ph type="ftr" sz="quarter" idx="3"/>
          </p:nvPr>
        </p:nvSpPr>
        <p:spPr bwMode="auto">
          <a:xfrm>
            <a:off x="5576888" y="6467475"/>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rgbClr val="000000"/>
                </a:solidFill>
                <a:latin typeface="Tahoma" pitchFamily="34" charset="0"/>
                <a:ea typeface="+mn-ea"/>
                <a:cs typeface="Arial"/>
              </a:defRPr>
            </a:lvl1pPr>
          </a:lstStyle>
          <a:p>
            <a:pPr>
              <a:defRPr/>
            </a:pPr>
            <a:r>
              <a:rPr lang="en-US"/>
              <a:t>Introduction</a:t>
            </a:r>
          </a:p>
        </p:txBody>
      </p:sp>
      <p:sp>
        <p:nvSpPr>
          <p:cNvPr id="195590" name="Rectangle 6"/>
          <p:cNvSpPr>
            <a:spLocks noGrp="1" noChangeArrowheads="1"/>
          </p:cNvSpPr>
          <p:nvPr>
            <p:ph type="sldNum" sz="quarter" idx="4"/>
          </p:nvPr>
        </p:nvSpPr>
        <p:spPr bwMode="auto">
          <a:xfrm>
            <a:off x="8324850" y="646271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solidFill>
                  <a:srgbClr val="000000"/>
                </a:solidFill>
                <a:latin typeface="Tahoma" panose="020B0604030504040204" pitchFamily="34" charset="0"/>
              </a:defRPr>
            </a:lvl1pPr>
          </a:lstStyle>
          <a:p>
            <a:r>
              <a:rPr lang="en-US" altLang="en-US"/>
              <a:t>2-</a:t>
            </a:r>
            <a:fld id="{FEFE2D98-B924-4D41-B16B-F28D18B4D9D8}" type="slidenum">
              <a:rPr lang="en-US" altLang="en-US"/>
              <a:pPr/>
              <a:t>‹#›</a:t>
            </a:fld>
            <a:endParaRPr lang="en-US" altLang="en-US"/>
          </a:p>
        </p:txBody>
      </p:sp>
    </p:spTree>
    <p:extLst>
      <p:ext uri="{BB962C8B-B14F-4D97-AF65-F5344CB8AC3E}">
        <p14:creationId xmlns:p14="http://schemas.microsoft.com/office/powerpoint/2010/main" val="1413620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000099"/>
          </a:solidFill>
          <a:latin typeface="+mj-lt"/>
          <a:ea typeface="ＭＳ Ｐゴシック" charset="0"/>
          <a:cs typeface="+mj-cs"/>
        </a:defRPr>
      </a:lvl1pPr>
      <a:lvl2pPr algn="l" rtl="0" eaLnBrk="1" fontAlgn="base" hangingPunct="1">
        <a:spcBef>
          <a:spcPct val="0"/>
        </a:spcBef>
        <a:spcAft>
          <a:spcPct val="0"/>
        </a:spcAft>
        <a:defRPr sz="4400">
          <a:solidFill>
            <a:srgbClr val="000099"/>
          </a:solidFill>
          <a:latin typeface="Gill Sans MT" pitchFamily="34" charset="0"/>
          <a:ea typeface="ＭＳ Ｐゴシック" charset="0"/>
          <a:cs typeface="Arial" charset="0"/>
        </a:defRPr>
      </a:lvl2pPr>
      <a:lvl3pPr algn="l" rtl="0" eaLnBrk="1" fontAlgn="base" hangingPunct="1">
        <a:spcBef>
          <a:spcPct val="0"/>
        </a:spcBef>
        <a:spcAft>
          <a:spcPct val="0"/>
        </a:spcAft>
        <a:defRPr sz="4400">
          <a:solidFill>
            <a:srgbClr val="000099"/>
          </a:solidFill>
          <a:latin typeface="Gill Sans MT" pitchFamily="34" charset="0"/>
          <a:ea typeface="ＭＳ Ｐゴシック" charset="0"/>
          <a:cs typeface="Arial" charset="0"/>
        </a:defRPr>
      </a:lvl3pPr>
      <a:lvl4pPr algn="l" rtl="0" eaLnBrk="1" fontAlgn="base" hangingPunct="1">
        <a:spcBef>
          <a:spcPct val="0"/>
        </a:spcBef>
        <a:spcAft>
          <a:spcPct val="0"/>
        </a:spcAft>
        <a:defRPr sz="4400">
          <a:solidFill>
            <a:srgbClr val="000099"/>
          </a:solidFill>
          <a:latin typeface="Gill Sans MT" pitchFamily="34" charset="0"/>
          <a:ea typeface="ＭＳ Ｐゴシック" charset="0"/>
          <a:cs typeface="Arial" charset="0"/>
        </a:defRPr>
      </a:lvl4pPr>
      <a:lvl5pPr algn="l" rtl="0" eaLnBrk="1" fontAlgn="base" hangingPunct="1">
        <a:spcBef>
          <a:spcPct val="0"/>
        </a:spcBef>
        <a:spcAft>
          <a:spcPct val="0"/>
        </a:spcAft>
        <a:defRPr sz="4400">
          <a:solidFill>
            <a:srgbClr val="000099"/>
          </a:solidFill>
          <a:latin typeface="Gill Sans MT" pitchFamily="34" charset="0"/>
          <a:ea typeface="ＭＳ Ｐゴシック" charset="0"/>
          <a:cs typeface="Arial" charset="0"/>
        </a:defRPr>
      </a:lvl5pPr>
      <a:lvl6pPr marL="457200" algn="l" rtl="0" eaLnBrk="1" fontAlgn="base" hangingPunct="1">
        <a:spcBef>
          <a:spcPct val="0"/>
        </a:spcBef>
        <a:spcAft>
          <a:spcPct val="0"/>
        </a:spcAft>
        <a:defRPr sz="4400">
          <a:solidFill>
            <a:srgbClr val="000099"/>
          </a:solidFill>
          <a:latin typeface="Gill Sans MT" pitchFamily="34" charset="0"/>
          <a:cs typeface="Arial" charset="0"/>
        </a:defRPr>
      </a:lvl6pPr>
      <a:lvl7pPr marL="914400" algn="l" rtl="0" eaLnBrk="1" fontAlgn="base" hangingPunct="1">
        <a:spcBef>
          <a:spcPct val="0"/>
        </a:spcBef>
        <a:spcAft>
          <a:spcPct val="0"/>
        </a:spcAft>
        <a:defRPr sz="4400">
          <a:solidFill>
            <a:srgbClr val="000099"/>
          </a:solidFill>
          <a:latin typeface="Gill Sans MT" pitchFamily="34" charset="0"/>
          <a:cs typeface="Arial" charset="0"/>
        </a:defRPr>
      </a:lvl7pPr>
      <a:lvl8pPr marL="1371600" algn="l" rtl="0" eaLnBrk="1" fontAlgn="base" hangingPunct="1">
        <a:spcBef>
          <a:spcPct val="0"/>
        </a:spcBef>
        <a:spcAft>
          <a:spcPct val="0"/>
        </a:spcAft>
        <a:defRPr sz="4400">
          <a:solidFill>
            <a:srgbClr val="000099"/>
          </a:solidFill>
          <a:latin typeface="Gill Sans MT" pitchFamily="34" charset="0"/>
          <a:cs typeface="Arial" charset="0"/>
        </a:defRPr>
      </a:lvl8pPr>
      <a:lvl9pPr marL="1828800" algn="l" rtl="0" eaLnBrk="1" fontAlgn="base" hangingPunct="1">
        <a:spcBef>
          <a:spcPct val="0"/>
        </a:spcBef>
        <a:spcAft>
          <a:spcPct val="0"/>
        </a:spcAft>
        <a:defRPr sz="4400">
          <a:solidFill>
            <a:srgbClr val="000099"/>
          </a:solidFill>
          <a:latin typeface="Gill Sans MT" pitchFamily="34" charset="0"/>
          <a:cs typeface="Arial" charset="0"/>
        </a:defRPr>
      </a:lvl9pPr>
    </p:titleStyle>
    <p:bodyStyle>
      <a:lvl1pPr marL="342900" indent="-342900" algn="l" rtl="0" eaLnBrk="1" fontAlgn="base" hangingPunct="1">
        <a:lnSpc>
          <a:spcPct val="85000"/>
        </a:lnSpc>
        <a:spcBef>
          <a:spcPct val="20000"/>
        </a:spcBef>
        <a:spcAft>
          <a:spcPct val="0"/>
        </a:spcAft>
        <a:buClr>
          <a:srgbClr val="000099"/>
        </a:buClr>
        <a:buSzPct val="65000"/>
        <a:buFont typeface="Wingdings" panose="05000000000000000000" pitchFamily="2" charset="2"/>
        <a:buChar char="v"/>
        <a:defRPr sz="2800">
          <a:solidFill>
            <a:schemeClr val="tx1"/>
          </a:solidFill>
          <a:latin typeface="+mn-lt"/>
          <a:ea typeface="ＭＳ Ｐゴシック" charset="0"/>
          <a:cs typeface="+mn-cs"/>
        </a:defRPr>
      </a:lvl1pPr>
      <a:lvl2pPr marL="742950" indent="-285750" algn="l" rtl="0" eaLnBrk="1" fontAlgn="base" hangingPunct="1">
        <a:lnSpc>
          <a:spcPct val="85000"/>
        </a:lnSpc>
        <a:spcBef>
          <a:spcPct val="20000"/>
        </a:spcBef>
        <a:spcAft>
          <a:spcPct val="0"/>
        </a:spcAft>
        <a:buClr>
          <a:srgbClr val="000099"/>
        </a:buClr>
        <a:buFont typeface="Wingdings" panose="05000000000000000000" pitchFamily="2" charset="2"/>
        <a:buChar char="§"/>
        <a:defRPr sz="24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000">
          <a:solidFill>
            <a:schemeClr val="tx1"/>
          </a:solidFill>
          <a:latin typeface="Comic Sans MS" pitchFamily="66" charset="0"/>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cs typeface="+mn-cs"/>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cs typeface="+mn-cs"/>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cs typeface="+mn-cs"/>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extLst>
      <p:ext uri="{BB962C8B-B14F-4D97-AF65-F5344CB8AC3E}">
        <p14:creationId xmlns:p14="http://schemas.microsoft.com/office/powerpoint/2010/main" val="5222419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660961D-40F8-F24C-864C-1539F2BE70F7}" type="datetimeFigureOut">
              <a:rPr lang="en-US" smtClean="0"/>
              <a:pPr/>
              <a:t>10/8/2019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D6BB8D8-6920-E84F-A025-1DC4892670A3}" type="slidenum">
              <a:rPr lang="en-US" smtClean="0"/>
              <a:pPr/>
              <a:t>‹#›</a:t>
            </a:fld>
            <a:endParaRPr lang="en-US"/>
          </a:p>
        </p:txBody>
      </p:sp>
    </p:spTree>
    <p:extLst>
      <p:ext uri="{BB962C8B-B14F-4D97-AF65-F5344CB8AC3E}">
        <p14:creationId xmlns:p14="http://schemas.microsoft.com/office/powerpoint/2010/main" val="3294710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Lecture#5 </a:t>
            </a:r>
            <a:r>
              <a:rPr lang="en-US" dirty="0" smtClean="0"/>
              <a:t>:IPV6 </a:t>
            </a:r>
            <a:r>
              <a:rPr lang="en-US" dirty="0" err="1" smtClean="0"/>
              <a:t>Adressing</a:t>
            </a:r>
            <a:endParaRPr lang="en-US" dirty="0"/>
          </a:p>
        </p:txBody>
      </p:sp>
      <p:sp>
        <p:nvSpPr>
          <p:cNvPr id="3" name="Subtitle 2"/>
          <p:cNvSpPr>
            <a:spLocks noGrp="1"/>
          </p:cNvSpPr>
          <p:nvPr>
            <p:ph type="subTitle" idx="1"/>
          </p:nvPr>
        </p:nvSpPr>
        <p:spPr/>
        <p:txBody>
          <a:bodyPr/>
          <a:lstStyle/>
          <a:p>
            <a:r>
              <a:rPr lang="en-US" dirty="0" smtClean="0"/>
              <a:t>CT1304 -</a:t>
            </a:r>
            <a:r>
              <a:rPr lang="en-US" dirty="0" err="1" smtClean="0"/>
              <a:t>Asma</a:t>
            </a:r>
            <a:r>
              <a:rPr lang="en-US" dirty="0" smtClean="0"/>
              <a:t> </a:t>
            </a:r>
            <a:r>
              <a:rPr lang="en-US" dirty="0" err="1" smtClean="0"/>
              <a:t>AlOsaimi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Prefix Length</a:t>
            </a:r>
            <a:endParaRPr lang="en-US" dirty="0">
              <a:latin typeface="Arial" charset="0"/>
            </a:endParaRPr>
          </a:p>
        </p:txBody>
      </p:sp>
      <p:sp>
        <p:nvSpPr>
          <p:cNvPr id="2" name="Content Placeholder 1"/>
          <p:cNvSpPr>
            <a:spLocks noGrp="1"/>
          </p:cNvSpPr>
          <p:nvPr>
            <p:ph idx="1"/>
          </p:nvPr>
        </p:nvSpPr>
        <p:spPr>
          <a:xfrm>
            <a:off x="411229" y="1325880"/>
            <a:ext cx="8382251" cy="4895098"/>
          </a:xfrm>
        </p:spPr>
        <p:txBody>
          <a:bodyPr/>
          <a:lstStyle/>
          <a:p>
            <a:r>
              <a:rPr lang="en-US" sz="2000" dirty="0" smtClean="0"/>
              <a:t>IPv6 </a:t>
            </a:r>
            <a:r>
              <a:rPr lang="en-US" sz="2000" dirty="0"/>
              <a:t>does not use the dotted-decimal subnet mask </a:t>
            </a:r>
            <a:r>
              <a:rPr lang="en-US" sz="2000" dirty="0" smtClean="0"/>
              <a:t>notation</a:t>
            </a:r>
          </a:p>
          <a:p>
            <a:r>
              <a:rPr lang="en-US" sz="2000" dirty="0" smtClean="0"/>
              <a:t>Prefix length indicates the network portion of an IPv6 address using the following format: </a:t>
            </a:r>
          </a:p>
          <a:p>
            <a:pPr marL="800100" lvl="1" indent="-342900">
              <a:buFont typeface="Wingdings" panose="05000000000000000000" pitchFamily="2" charset="2"/>
              <a:buChar char="§"/>
            </a:pPr>
            <a:r>
              <a:rPr lang="en-US" dirty="0" smtClean="0"/>
              <a:t>IPv6 address/prefix length</a:t>
            </a:r>
          </a:p>
          <a:p>
            <a:pPr marL="800100" lvl="1" indent="-342900">
              <a:buFont typeface="Wingdings" panose="05000000000000000000" pitchFamily="2" charset="2"/>
              <a:buChar char="§"/>
            </a:pPr>
            <a:r>
              <a:rPr lang="en-US" dirty="0"/>
              <a:t>P</a:t>
            </a:r>
            <a:r>
              <a:rPr lang="en-US" dirty="0" smtClean="0"/>
              <a:t>refix length can range from 0 to 128</a:t>
            </a:r>
          </a:p>
          <a:p>
            <a:pPr marL="800100" lvl="1" indent="-342900">
              <a:buFont typeface="Wingdings" panose="05000000000000000000" pitchFamily="2" charset="2"/>
              <a:buChar char="§"/>
            </a:pPr>
            <a:r>
              <a:rPr lang="en-US" dirty="0" smtClean="0"/>
              <a:t>Typical prefix length is /64</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962" y="4338638"/>
            <a:ext cx="4410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0961" y="3847699"/>
            <a:ext cx="1482834" cy="48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79833"/>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Address Types</a:t>
            </a:r>
            <a:endParaRPr lang="en-US" dirty="0">
              <a:latin typeface="Arial" charset="0"/>
            </a:endParaRPr>
          </a:p>
        </p:txBody>
      </p:sp>
      <p:sp>
        <p:nvSpPr>
          <p:cNvPr id="4" name="Rectangle 3"/>
          <p:cNvSpPr/>
          <p:nvPr/>
        </p:nvSpPr>
        <p:spPr>
          <a:xfrm>
            <a:off x="425994" y="1781629"/>
            <a:ext cx="8432800" cy="2139047"/>
          </a:xfrm>
          <a:prstGeom prst="rect">
            <a:avLst/>
          </a:prstGeom>
        </p:spPr>
        <p:txBody>
          <a:bodyPr wrap="square">
            <a:spAutoFit/>
          </a:bodyPr>
          <a:lstStyle/>
          <a:p>
            <a:pPr algn="l">
              <a:spcBef>
                <a:spcPts val="600"/>
              </a:spcBef>
            </a:pPr>
            <a:r>
              <a:rPr lang="en-US" sz="2000" dirty="0"/>
              <a:t>There are three types of IPv6 addresses:</a:t>
            </a:r>
          </a:p>
          <a:p>
            <a:pPr marL="457200" indent="-457200" algn="l">
              <a:spcBef>
                <a:spcPts val="600"/>
              </a:spcBef>
              <a:buFont typeface="Wingdings" panose="05000000000000000000" pitchFamily="2" charset="2"/>
              <a:buChar char="§"/>
            </a:pPr>
            <a:r>
              <a:rPr lang="en-US" sz="2000" dirty="0" smtClean="0"/>
              <a:t>Unicast</a:t>
            </a:r>
          </a:p>
          <a:p>
            <a:pPr marL="457200" indent="-457200" algn="l">
              <a:spcBef>
                <a:spcPts val="600"/>
              </a:spcBef>
              <a:buFont typeface="Wingdings" panose="05000000000000000000" pitchFamily="2" charset="2"/>
              <a:buChar char="§"/>
            </a:pPr>
            <a:r>
              <a:rPr lang="en-US" sz="2000" dirty="0" smtClean="0"/>
              <a:t>Multicast </a:t>
            </a:r>
          </a:p>
          <a:p>
            <a:pPr marL="457200" indent="-457200" algn="l">
              <a:spcBef>
                <a:spcPts val="600"/>
              </a:spcBef>
              <a:buFont typeface="Wingdings" panose="05000000000000000000" pitchFamily="2" charset="2"/>
              <a:buChar char="§"/>
            </a:pPr>
            <a:r>
              <a:rPr lang="en-US" sz="2000" dirty="0" err="1" smtClean="0"/>
              <a:t>Anycast</a:t>
            </a:r>
            <a:r>
              <a:rPr lang="en-US" sz="2000" dirty="0" smtClean="0"/>
              <a:t>.</a:t>
            </a:r>
            <a:endParaRPr lang="en-US" sz="2000" dirty="0"/>
          </a:p>
          <a:p>
            <a:pPr>
              <a:spcBef>
                <a:spcPts val="600"/>
              </a:spcBef>
            </a:pPr>
            <a:endParaRPr lang="en-US" sz="2000" dirty="0"/>
          </a:p>
          <a:p>
            <a:pPr algn="l">
              <a:spcBef>
                <a:spcPts val="600"/>
              </a:spcBef>
            </a:pPr>
            <a:r>
              <a:rPr lang="en-US" sz="2000" b="1" dirty="0" smtClean="0"/>
              <a:t>Note</a:t>
            </a:r>
            <a:r>
              <a:rPr lang="en-US" sz="2000" dirty="0" smtClean="0"/>
              <a:t>: IPv6 </a:t>
            </a:r>
            <a:r>
              <a:rPr lang="en-US" sz="2000" dirty="0"/>
              <a:t>does not </a:t>
            </a:r>
            <a:r>
              <a:rPr lang="en-US" sz="2000" dirty="0" smtClean="0"/>
              <a:t>have broadcast addresses.</a:t>
            </a:r>
            <a:endParaRPr lang="en-US" sz="2000" dirty="0">
              <a:effectLst/>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a:t>
            </a:r>
            <a:endParaRPr lang="en-US" dirty="0">
              <a:latin typeface="Arial" charset="0"/>
            </a:endParaRPr>
          </a:p>
        </p:txBody>
      </p:sp>
      <p:sp>
        <p:nvSpPr>
          <p:cNvPr id="2" name="Content Placeholder 1"/>
          <p:cNvSpPr>
            <a:spLocks noGrp="1"/>
          </p:cNvSpPr>
          <p:nvPr>
            <p:ph idx="1"/>
          </p:nvPr>
        </p:nvSpPr>
        <p:spPr>
          <a:xfrm>
            <a:off x="376570" y="1502229"/>
            <a:ext cx="2743200" cy="5369548"/>
          </a:xfrm>
        </p:spPr>
        <p:txBody>
          <a:bodyPr/>
          <a:lstStyle/>
          <a:p>
            <a:pPr marL="0" indent="0">
              <a:buNone/>
            </a:pPr>
            <a:r>
              <a:rPr lang="en-US" b="1" dirty="0" smtClean="0"/>
              <a:t>Unicast</a:t>
            </a:r>
            <a:r>
              <a:rPr lang="en-US" dirty="0"/>
              <a:t> </a:t>
            </a:r>
            <a:r>
              <a:rPr lang="en-US" dirty="0" smtClean="0"/>
              <a:t> </a:t>
            </a:r>
          </a:p>
          <a:p>
            <a:pPr marL="342900" lvl="1" indent="-342900" defTabSz="457200">
              <a:buFont typeface="Wingdings" panose="05000000000000000000" pitchFamily="2" charset="2"/>
              <a:buChar char="§"/>
            </a:pPr>
            <a:r>
              <a:rPr lang="en-US" dirty="0"/>
              <a:t>U</a:t>
            </a:r>
            <a:r>
              <a:rPr lang="en-US" dirty="0" smtClean="0"/>
              <a:t>niquely </a:t>
            </a:r>
            <a:r>
              <a:rPr lang="en-US" dirty="0"/>
              <a:t>identifies an interface on an IPv6-enabled </a:t>
            </a:r>
            <a:r>
              <a:rPr lang="en-US" dirty="0" smtClean="0"/>
              <a:t>device.</a:t>
            </a:r>
          </a:p>
          <a:p>
            <a:pPr marL="342900" lvl="1" indent="-342900" defTabSz="457200">
              <a:buFont typeface="Wingdings" panose="05000000000000000000" pitchFamily="2" charset="2"/>
              <a:buChar char="§"/>
            </a:pPr>
            <a:r>
              <a:rPr lang="en-US" dirty="0" smtClean="0"/>
              <a:t>A </a:t>
            </a:r>
            <a:r>
              <a:rPr lang="en-US" dirty="0"/>
              <a:t>packet sent to a unicast address is received by the interface that is assigned that address. </a:t>
            </a:r>
            <a:r>
              <a:rPr lang="en-US" dirty="0" smtClean="0"/>
              <a:t> </a:t>
            </a:r>
          </a:p>
          <a:p>
            <a:pPr>
              <a:buFont typeface="Wingdings" panose="05000000000000000000" pitchFamily="2" charset="2"/>
              <a:buChar char="§"/>
            </a:pPr>
            <a:endParaRPr lang="en-US" dirty="0"/>
          </a:p>
          <a:p>
            <a:endParaRPr lang="en-US" dirty="0" smtClean="0"/>
          </a:p>
          <a:p>
            <a:endParaRPr lang="en-US" dirty="0"/>
          </a:p>
          <a:p>
            <a:endParaRPr lang="en-US" b="1" dirty="0" smtClean="0"/>
          </a:p>
          <a:p>
            <a:endParaRPr lang="en-US" b="1" dirty="0"/>
          </a:p>
          <a:p>
            <a:endParaRPr lang="en-US" b="1" dirty="0" smtClean="0"/>
          </a:p>
          <a:p>
            <a:endParaRPr lang="en-US" b="1" dirty="0"/>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810" y="1502229"/>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05247"/>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 (cont.)</a:t>
            </a:r>
            <a:endParaRPr lang="en-US" dirty="0">
              <a:latin typeface="Arial"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989" y="1538288"/>
            <a:ext cx="6169255" cy="4847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87679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65942"/>
            <a:ext cx="8412731" cy="4898365"/>
          </a:xfrm>
        </p:spPr>
        <p:txBody>
          <a:bodyPr/>
          <a:lstStyle/>
          <a:p>
            <a:pPr marL="0" indent="0">
              <a:buNone/>
            </a:pPr>
            <a:r>
              <a:rPr lang="en-US" sz="2000" b="1" dirty="0" smtClean="0"/>
              <a:t>Global </a:t>
            </a:r>
            <a:r>
              <a:rPr lang="en-US" sz="2000" b="1" dirty="0"/>
              <a:t>U</a:t>
            </a:r>
            <a:r>
              <a:rPr lang="en-US" sz="2000" b="1" dirty="0" smtClean="0"/>
              <a:t>nicast</a:t>
            </a:r>
            <a:endParaRPr lang="en-US" sz="2000" dirty="0"/>
          </a:p>
          <a:p>
            <a:pPr marL="800100" lvl="1" indent="-342900">
              <a:buFont typeface="Wingdings" panose="05000000000000000000" pitchFamily="2" charset="2"/>
              <a:buChar char="§"/>
            </a:pPr>
            <a:r>
              <a:rPr lang="en-US" dirty="0"/>
              <a:t>S</a:t>
            </a:r>
            <a:r>
              <a:rPr lang="en-US" dirty="0" smtClean="0"/>
              <a:t>imilar </a:t>
            </a:r>
            <a:r>
              <a:rPr lang="en-US" dirty="0"/>
              <a:t>to a public IPv4 </a:t>
            </a:r>
            <a:r>
              <a:rPr lang="en-US" dirty="0" smtClean="0"/>
              <a:t>address</a:t>
            </a:r>
          </a:p>
          <a:p>
            <a:pPr marL="800100" lvl="1" indent="-342900">
              <a:buFont typeface="Wingdings" panose="05000000000000000000" pitchFamily="2" charset="2"/>
              <a:buChar char="§"/>
            </a:pPr>
            <a:r>
              <a:rPr lang="en-US" dirty="0"/>
              <a:t>G</a:t>
            </a:r>
            <a:r>
              <a:rPr lang="en-US" dirty="0" smtClean="0"/>
              <a:t>lobally unique</a:t>
            </a:r>
          </a:p>
          <a:p>
            <a:pPr marL="800100" lvl="1" indent="-342900">
              <a:buFont typeface="Wingdings" panose="05000000000000000000" pitchFamily="2" charset="2"/>
              <a:buChar char="§"/>
            </a:pPr>
            <a:r>
              <a:rPr lang="en-US" dirty="0" smtClean="0"/>
              <a:t>Internet </a:t>
            </a:r>
            <a:r>
              <a:rPr lang="en-US" dirty="0"/>
              <a:t>routable </a:t>
            </a:r>
            <a:r>
              <a:rPr lang="en-US" dirty="0" smtClean="0"/>
              <a:t>addresses</a:t>
            </a:r>
          </a:p>
          <a:p>
            <a:pPr marL="800100" lvl="1" indent="-342900">
              <a:buFont typeface="Wingdings" panose="05000000000000000000" pitchFamily="2" charset="2"/>
              <a:buChar char="§"/>
            </a:pPr>
            <a:r>
              <a:rPr lang="en-US" dirty="0" smtClean="0"/>
              <a:t>Can </a:t>
            </a:r>
            <a:r>
              <a:rPr lang="en-US" dirty="0"/>
              <a:t>be configured statically or assigned </a:t>
            </a:r>
            <a:r>
              <a:rPr lang="en-US" dirty="0" smtClean="0"/>
              <a:t>dynamically </a:t>
            </a:r>
          </a:p>
          <a:p>
            <a:pPr marL="0" indent="0">
              <a:buNone/>
            </a:pPr>
            <a:r>
              <a:rPr lang="en-US" sz="2000" b="1" dirty="0" smtClean="0"/>
              <a:t>Link-local</a:t>
            </a:r>
            <a:endParaRPr lang="en-US" sz="2000" dirty="0"/>
          </a:p>
          <a:p>
            <a:pPr marL="800100" lvl="1" indent="-342900">
              <a:buFont typeface="Wingdings" panose="05000000000000000000" pitchFamily="2" charset="2"/>
              <a:buChar char="§"/>
            </a:pPr>
            <a:r>
              <a:rPr lang="en-US" dirty="0" smtClean="0"/>
              <a:t>Used </a:t>
            </a:r>
            <a:r>
              <a:rPr lang="en-US" dirty="0"/>
              <a:t>to communicate with other devices on the same local </a:t>
            </a:r>
            <a:r>
              <a:rPr lang="en-US" dirty="0" smtClean="0"/>
              <a:t>link</a:t>
            </a:r>
          </a:p>
          <a:p>
            <a:pPr marL="800100" lvl="1" indent="-342900">
              <a:buFont typeface="Wingdings" panose="05000000000000000000" pitchFamily="2" charset="2"/>
              <a:buChar char="§"/>
            </a:pPr>
            <a:r>
              <a:rPr lang="en-US" dirty="0" smtClean="0"/>
              <a:t>Confined </a:t>
            </a:r>
            <a:r>
              <a:rPr lang="en-US" dirty="0"/>
              <a:t>to a single </a:t>
            </a:r>
            <a:r>
              <a:rPr lang="en-US" dirty="0" smtClean="0"/>
              <a:t>link;  not </a:t>
            </a:r>
            <a:r>
              <a:rPr lang="en-US" dirty="0"/>
              <a:t>routable beyond the </a:t>
            </a:r>
            <a:r>
              <a:rPr lang="en-US" dirty="0" smtClean="0"/>
              <a:t>link</a:t>
            </a:r>
          </a:p>
        </p:txBody>
      </p:sp>
    </p:spTree>
    <p:extLst>
      <p:ext uri="{BB962C8B-B14F-4D97-AF65-F5344CB8AC3E}">
        <p14:creationId xmlns:p14="http://schemas.microsoft.com/office/powerpoint/2010/main" val="234659487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4867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32560"/>
            <a:ext cx="8336531" cy="4931747"/>
          </a:xfrm>
        </p:spPr>
        <p:txBody>
          <a:bodyPr/>
          <a:lstStyle/>
          <a:p>
            <a:pPr marL="228600" indent="-228600">
              <a:buNone/>
            </a:pPr>
            <a:r>
              <a:rPr lang="en-US" sz="2000" b="1" dirty="0"/>
              <a:t>Loopback</a:t>
            </a:r>
          </a:p>
          <a:p>
            <a:pPr marL="342900" lvl="1" indent="-342900">
              <a:buFont typeface="Wingdings" panose="05000000000000000000" pitchFamily="2" charset="2"/>
              <a:buChar char="§"/>
            </a:pPr>
            <a:r>
              <a:rPr lang="en-US" dirty="0" smtClean="0"/>
              <a:t>Used </a:t>
            </a:r>
            <a:r>
              <a:rPr lang="en-US" dirty="0"/>
              <a:t>by a host to send a packet to itself and cannot be assigned to a physical </a:t>
            </a:r>
            <a:r>
              <a:rPr lang="en-US" dirty="0" smtClean="0"/>
              <a:t>interface.</a:t>
            </a:r>
          </a:p>
          <a:p>
            <a:pPr marL="342900" lvl="1" indent="-342900">
              <a:buFont typeface="Wingdings" panose="05000000000000000000" pitchFamily="2" charset="2"/>
              <a:buChar char="§"/>
            </a:pPr>
            <a:r>
              <a:rPr lang="en-US" dirty="0"/>
              <a:t>P</a:t>
            </a:r>
            <a:r>
              <a:rPr lang="en-US" dirty="0" smtClean="0"/>
              <a:t>ing </a:t>
            </a:r>
            <a:r>
              <a:rPr lang="en-US" dirty="0"/>
              <a:t>an IPv6 loopback address to test the configuration of TCP/IP on the local </a:t>
            </a:r>
            <a:r>
              <a:rPr lang="en-US" dirty="0" smtClean="0"/>
              <a:t>host.</a:t>
            </a:r>
          </a:p>
          <a:p>
            <a:pPr marL="342900" lvl="1" indent="-342900">
              <a:buFont typeface="Wingdings" panose="05000000000000000000" pitchFamily="2" charset="2"/>
              <a:buChar char="§"/>
            </a:pPr>
            <a:r>
              <a:rPr lang="en-US" dirty="0"/>
              <a:t>A</a:t>
            </a:r>
            <a:r>
              <a:rPr lang="en-US" dirty="0" smtClean="0"/>
              <a:t>ll-0s </a:t>
            </a:r>
            <a:r>
              <a:rPr lang="en-US" dirty="0"/>
              <a:t>except for the last bit, represented as ::1/128 or just ::</a:t>
            </a:r>
            <a:r>
              <a:rPr lang="en-US" dirty="0" smtClean="0"/>
              <a:t>1.</a:t>
            </a:r>
            <a:endParaRPr lang="en-US" dirty="0"/>
          </a:p>
          <a:p>
            <a:pPr marL="228600" indent="-228600">
              <a:buNone/>
            </a:pPr>
            <a:r>
              <a:rPr lang="en-US" sz="2000" b="1" dirty="0"/>
              <a:t>Unspecified </a:t>
            </a:r>
            <a:r>
              <a:rPr lang="en-US" sz="2000" b="1" dirty="0" smtClean="0"/>
              <a:t>Address </a:t>
            </a:r>
            <a:endParaRPr lang="en-US" sz="2000" b="1" dirty="0"/>
          </a:p>
          <a:p>
            <a:pPr marL="342900" lvl="1" indent="-342900">
              <a:buFont typeface="Wingdings" panose="05000000000000000000" pitchFamily="2" charset="2"/>
              <a:buChar char="§"/>
            </a:pPr>
            <a:r>
              <a:rPr lang="en-US" dirty="0" smtClean="0"/>
              <a:t>All-0’s </a:t>
            </a:r>
            <a:r>
              <a:rPr lang="en-US" dirty="0"/>
              <a:t>address represented </a:t>
            </a:r>
            <a:r>
              <a:rPr lang="en-US" dirty="0" smtClean="0"/>
              <a:t>as </a:t>
            </a:r>
            <a:r>
              <a:rPr lang="en-US" dirty="0"/>
              <a:t>::/128 or just </a:t>
            </a:r>
            <a:r>
              <a:rPr lang="en-US" dirty="0" smtClean="0"/>
              <a:t>:: </a:t>
            </a:r>
          </a:p>
          <a:p>
            <a:pPr marL="342900" lvl="1" indent="-342900">
              <a:buFont typeface="Wingdings" panose="05000000000000000000" pitchFamily="2" charset="2"/>
              <a:buChar char="§"/>
            </a:pPr>
            <a:r>
              <a:rPr lang="en-US" dirty="0"/>
              <a:t>C</a:t>
            </a:r>
            <a:r>
              <a:rPr lang="en-US" dirty="0" smtClean="0"/>
              <a:t>annot </a:t>
            </a:r>
            <a:r>
              <a:rPr lang="en-US" dirty="0"/>
              <a:t>be assigned to an interface and is </a:t>
            </a:r>
            <a:r>
              <a:rPr lang="en-US" dirty="0" smtClean="0"/>
              <a:t>only used </a:t>
            </a:r>
            <a:r>
              <a:rPr lang="en-US" dirty="0"/>
              <a:t>as a source </a:t>
            </a:r>
            <a:r>
              <a:rPr lang="en-US" dirty="0" smtClean="0"/>
              <a:t>address.</a:t>
            </a:r>
          </a:p>
          <a:p>
            <a:pPr marL="342900" lvl="1" indent="-342900">
              <a:buFont typeface="Wingdings" panose="05000000000000000000" pitchFamily="2" charset="2"/>
              <a:buChar char="§"/>
            </a:pPr>
            <a:r>
              <a:rPr lang="en-US" dirty="0" smtClean="0"/>
              <a:t>An </a:t>
            </a:r>
            <a:r>
              <a:rPr lang="en-US" dirty="0"/>
              <a:t>unspecified address is used as a source address when the device does not yet have a permanent IPv6 address or when the source of the packet is irrelevant to the </a:t>
            </a:r>
            <a:r>
              <a:rPr lang="en-US" dirty="0" smtClean="0"/>
              <a:t>destination.</a:t>
            </a:r>
            <a:endParaRPr lang="en-US" dirty="0"/>
          </a:p>
        </p:txBody>
      </p:sp>
    </p:spTree>
    <p:extLst>
      <p:ext uri="{BB962C8B-B14F-4D97-AF65-F5344CB8AC3E}">
        <p14:creationId xmlns:p14="http://schemas.microsoft.com/office/powerpoint/2010/main" val="346039524"/>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11229" y="1465942"/>
            <a:ext cx="8321291" cy="4898365"/>
          </a:xfrm>
        </p:spPr>
        <p:txBody>
          <a:bodyPr/>
          <a:lstStyle/>
          <a:p>
            <a:pPr marL="0" indent="0">
              <a:buNone/>
            </a:pPr>
            <a:r>
              <a:rPr lang="en-US" sz="2000" b="1" dirty="0" smtClean="0"/>
              <a:t>Unique </a:t>
            </a:r>
            <a:r>
              <a:rPr lang="en-US" sz="2000" b="1" dirty="0"/>
              <a:t>L</a:t>
            </a:r>
            <a:r>
              <a:rPr lang="en-US" sz="2000" b="1" dirty="0" smtClean="0"/>
              <a:t>ocal</a:t>
            </a:r>
            <a:endParaRPr lang="en-US" sz="2000" dirty="0"/>
          </a:p>
          <a:p>
            <a:pPr marL="800100" lvl="1" indent="-342900">
              <a:buFont typeface="Wingdings" panose="05000000000000000000" pitchFamily="2" charset="2"/>
              <a:buChar char="§"/>
            </a:pPr>
            <a:r>
              <a:rPr lang="en-US" dirty="0" smtClean="0"/>
              <a:t>Similar to private </a:t>
            </a:r>
            <a:r>
              <a:rPr lang="en-US" dirty="0"/>
              <a:t>addresses for </a:t>
            </a:r>
            <a:r>
              <a:rPr lang="en-US" dirty="0" smtClean="0"/>
              <a:t>IPv4.</a:t>
            </a:r>
          </a:p>
          <a:p>
            <a:pPr marL="800100" lvl="1" indent="-342900">
              <a:buFont typeface="Wingdings" panose="05000000000000000000" pitchFamily="2" charset="2"/>
              <a:buChar char="§"/>
            </a:pPr>
            <a:r>
              <a:rPr lang="en-US" dirty="0"/>
              <a:t>U</a:t>
            </a:r>
            <a:r>
              <a:rPr lang="en-US" dirty="0" smtClean="0"/>
              <a:t>sed </a:t>
            </a:r>
            <a:r>
              <a:rPr lang="en-US" dirty="0"/>
              <a:t>for local addressing within a site or between a limited number of </a:t>
            </a:r>
            <a:r>
              <a:rPr lang="en-US" dirty="0" smtClean="0"/>
              <a:t>sites.</a:t>
            </a:r>
          </a:p>
          <a:p>
            <a:pPr marL="800100" lvl="1" indent="-342900">
              <a:buFont typeface="Wingdings" panose="05000000000000000000" pitchFamily="2" charset="2"/>
              <a:buChar char="§"/>
            </a:pPr>
            <a:r>
              <a:rPr lang="en-US" dirty="0"/>
              <a:t>I</a:t>
            </a:r>
            <a:r>
              <a:rPr lang="en-US" dirty="0" smtClean="0"/>
              <a:t>n </a:t>
            </a:r>
            <a:r>
              <a:rPr lang="en-US" dirty="0"/>
              <a:t>the range of FC00::/7 to FDFF::/</a:t>
            </a:r>
            <a:r>
              <a:rPr lang="en-US" dirty="0" smtClean="0"/>
              <a:t>7.</a:t>
            </a:r>
            <a:endParaRPr lang="en-US" dirty="0"/>
          </a:p>
          <a:p>
            <a:pPr marL="0" indent="0">
              <a:buNone/>
            </a:pPr>
            <a:r>
              <a:rPr lang="en-US" sz="2000" b="1" dirty="0" smtClean="0"/>
              <a:t>IPv4 Embedded (not covered in this course)</a:t>
            </a:r>
            <a:endParaRPr lang="en-US" sz="2000" dirty="0" smtClean="0"/>
          </a:p>
          <a:p>
            <a:pPr marL="800100" lvl="1" indent="-342900">
              <a:buFont typeface="Wingdings" panose="05000000000000000000" pitchFamily="2" charset="2"/>
              <a:buChar char="§"/>
            </a:pPr>
            <a:r>
              <a:rPr lang="en-US" dirty="0" smtClean="0"/>
              <a:t>Used </a:t>
            </a:r>
            <a:r>
              <a:rPr lang="en-US" dirty="0"/>
              <a:t>to help transition from IPv4 to </a:t>
            </a:r>
            <a:r>
              <a:rPr lang="en-US" dirty="0" smtClean="0"/>
              <a:t>IPv6.</a:t>
            </a:r>
            <a:endParaRPr lang="en-US" dirty="0">
              <a:effectLst/>
            </a:endParaRPr>
          </a:p>
        </p:txBody>
      </p:sp>
    </p:spTree>
    <p:extLst>
      <p:ext uri="{BB962C8B-B14F-4D97-AF65-F5344CB8AC3E}">
        <p14:creationId xmlns:p14="http://schemas.microsoft.com/office/powerpoint/2010/main" val="300320973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a:t>
            </a:r>
            <a:endParaRPr lang="en-US" dirty="0">
              <a:latin typeface="Arial" charset="0"/>
            </a:endParaRPr>
          </a:p>
        </p:txBody>
      </p:sp>
      <p:sp>
        <p:nvSpPr>
          <p:cNvPr id="2" name="Content Placeholder 1"/>
          <p:cNvSpPr>
            <a:spLocks noGrp="1"/>
          </p:cNvSpPr>
          <p:nvPr>
            <p:ph idx="1"/>
          </p:nvPr>
        </p:nvSpPr>
        <p:spPr>
          <a:xfrm>
            <a:off x="426720" y="1478279"/>
            <a:ext cx="8168640" cy="4856999"/>
          </a:xfrm>
        </p:spPr>
        <p:txBody>
          <a:bodyPr/>
          <a:lstStyle/>
          <a:p>
            <a:r>
              <a:rPr lang="en-US" sz="2000" dirty="0"/>
              <a:t>Every IPv6-enabled network interface is </a:t>
            </a:r>
            <a:r>
              <a:rPr lang="en-US" sz="2000" dirty="0" smtClean="0"/>
              <a:t>REQUIRED </a:t>
            </a:r>
            <a:r>
              <a:rPr lang="en-US" sz="2000" dirty="0"/>
              <a:t>to have a link-local address</a:t>
            </a:r>
          </a:p>
          <a:p>
            <a:r>
              <a:rPr lang="en-US" sz="2000" dirty="0" smtClean="0"/>
              <a:t>Enables a </a:t>
            </a:r>
            <a:r>
              <a:rPr lang="en-US" sz="2000" dirty="0"/>
              <a:t>device to communicate with other IPv6-enabled devices on the same link and only on that link (</a:t>
            </a:r>
            <a:r>
              <a:rPr lang="en-US" sz="2000" dirty="0" smtClean="0"/>
              <a:t>subnet)</a:t>
            </a:r>
          </a:p>
          <a:p>
            <a:r>
              <a:rPr lang="en-US" sz="2000" dirty="0" smtClean="0"/>
              <a:t>FE80</a:t>
            </a:r>
            <a:r>
              <a:rPr lang="en-US" sz="2000" dirty="0"/>
              <a:t>::/10 </a:t>
            </a:r>
            <a:r>
              <a:rPr lang="en-US" sz="2000" dirty="0" smtClean="0"/>
              <a:t>range, first </a:t>
            </a:r>
            <a:r>
              <a:rPr lang="en-US" sz="2000" dirty="0"/>
              <a:t>10 bits are 1111 1110 10xx </a:t>
            </a:r>
            <a:r>
              <a:rPr lang="en-US" sz="2000" dirty="0" err="1" smtClean="0"/>
              <a:t>xxxx</a:t>
            </a:r>
            <a:endParaRPr lang="en-US" sz="2000" dirty="0" smtClean="0"/>
          </a:p>
          <a:p>
            <a:r>
              <a:rPr lang="en-US" sz="2000" dirty="0" smtClean="0"/>
              <a:t>1111 </a:t>
            </a:r>
            <a:r>
              <a:rPr lang="en-US" sz="2000" dirty="0"/>
              <a:t>1110 10</a:t>
            </a:r>
            <a:r>
              <a:rPr lang="en-US" sz="2000" b="1" dirty="0">
                <a:solidFill>
                  <a:srgbClr val="FF0000"/>
                </a:solidFill>
              </a:rPr>
              <a:t>00 0000</a:t>
            </a:r>
            <a:r>
              <a:rPr lang="en-US" sz="2000" dirty="0">
                <a:solidFill>
                  <a:srgbClr val="FF0000"/>
                </a:solidFill>
              </a:rPr>
              <a:t> </a:t>
            </a:r>
            <a:r>
              <a:rPr lang="en-US" sz="2000" dirty="0"/>
              <a:t>(FE80) </a:t>
            </a:r>
            <a:r>
              <a:rPr lang="en-US" sz="2000" dirty="0" smtClean="0"/>
              <a:t>- </a:t>
            </a:r>
            <a:r>
              <a:rPr lang="en-US" sz="2000" dirty="0"/>
              <a:t>1111 1110 10</a:t>
            </a:r>
            <a:r>
              <a:rPr lang="en-US" sz="2000" b="1" dirty="0">
                <a:solidFill>
                  <a:srgbClr val="FF0000"/>
                </a:solidFill>
              </a:rPr>
              <a:t>11 1111</a:t>
            </a:r>
            <a:r>
              <a:rPr lang="en-US" sz="2000" dirty="0">
                <a:solidFill>
                  <a:srgbClr val="FF0000"/>
                </a:solidFill>
              </a:rPr>
              <a:t> </a:t>
            </a:r>
            <a:r>
              <a:rPr lang="en-US" sz="2000" dirty="0"/>
              <a:t>(FEBF</a:t>
            </a:r>
            <a:r>
              <a:rPr lang="en-US" sz="2000" dirty="0" smtClean="0"/>
              <a:t>) </a:t>
            </a:r>
          </a:p>
        </p:txBody>
      </p:sp>
      <p:sp>
        <p:nvSpPr>
          <p:cNvPr id="5" name="TextBox 4"/>
          <p:cNvSpPr txBox="1"/>
          <p:nvPr/>
        </p:nvSpPr>
        <p:spPr>
          <a:xfrm>
            <a:off x="4057650" y="-762000"/>
            <a:ext cx="4057650" cy="424732"/>
          </a:xfrm>
          <a:prstGeom prst="rect">
            <a:avLst/>
          </a:prstGeom>
          <a:noFill/>
        </p:spPr>
        <p:txBody>
          <a:bodyPr wrap="square" rtlCol="0">
            <a:spAutoFit/>
          </a:bodyPr>
          <a:lstStyle/>
          <a:p>
            <a:r>
              <a:rPr lang="en-US" b="1" dirty="0" smtClean="0">
                <a:solidFill>
                  <a:srgbClr val="FF0000"/>
                </a:solidFill>
              </a:rPr>
              <a:t>Add a header</a:t>
            </a:r>
            <a:endParaRPr lang="en-US" b="1" dirty="0">
              <a:solidFill>
                <a:srgbClr val="FF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919" y="4133849"/>
            <a:ext cx="6600095" cy="214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9665033"/>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16652" y="37915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 (cont.)</a:t>
            </a:r>
            <a:endParaRPr lang="en-US" dirty="0">
              <a:latin typeface="Arial" charset="0"/>
            </a:endParaRPr>
          </a:p>
        </p:txBody>
      </p:sp>
      <p:sp>
        <p:nvSpPr>
          <p:cNvPr id="6" name="TextBox 5"/>
          <p:cNvSpPr txBox="1"/>
          <p:nvPr/>
        </p:nvSpPr>
        <p:spPr>
          <a:xfrm>
            <a:off x="426720" y="1545052"/>
            <a:ext cx="2487930" cy="2363724"/>
          </a:xfrm>
          <a:prstGeom prst="rect">
            <a:avLst/>
          </a:prstGeom>
          <a:noFill/>
        </p:spPr>
        <p:txBody>
          <a:bodyPr wrap="square" rtlCol="0">
            <a:spAutoFit/>
          </a:bodyPr>
          <a:lstStyle/>
          <a:p>
            <a:pPr algn="l"/>
            <a:r>
              <a:rPr lang="en-US" sz="2000" dirty="0"/>
              <a:t>Packets with a source or destination link-local address cannot be routed beyond the link from where the packet </a:t>
            </a:r>
            <a:r>
              <a:rPr lang="en-US" sz="2000" dirty="0" smtClean="0"/>
              <a:t>originated.</a:t>
            </a:r>
          </a:p>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7645" y="1504046"/>
            <a:ext cx="5179105" cy="5098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235853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2323" y="409632"/>
            <a:ext cx="8604517" cy="855288"/>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Structure of an IPv6 Global Unicast Address</a:t>
            </a:r>
            <a:endParaRPr lang="en-US" sz="2800" dirty="0">
              <a:latin typeface="Arial" charset="0"/>
            </a:endParaRPr>
          </a:p>
        </p:txBody>
      </p:sp>
      <p:sp>
        <p:nvSpPr>
          <p:cNvPr id="2" name="Content Placeholder 1"/>
          <p:cNvSpPr>
            <a:spLocks noGrp="1"/>
          </p:cNvSpPr>
          <p:nvPr>
            <p:ph idx="1"/>
          </p:nvPr>
        </p:nvSpPr>
        <p:spPr>
          <a:xfrm>
            <a:off x="410323" y="1440452"/>
            <a:ext cx="8398397" cy="5086416"/>
          </a:xfrm>
        </p:spPr>
        <p:txBody>
          <a:bodyPr/>
          <a:lstStyle/>
          <a:p>
            <a:r>
              <a:rPr lang="en-US" sz="2000" dirty="0"/>
              <a:t>IPv6 global unicast addresses are globally unique and routable on the IPv6 </a:t>
            </a:r>
            <a:r>
              <a:rPr lang="en-US" sz="2000" dirty="0" smtClean="0"/>
              <a:t>Internet</a:t>
            </a:r>
          </a:p>
          <a:p>
            <a:r>
              <a:rPr lang="en-US" sz="2000" dirty="0" smtClean="0"/>
              <a:t>Equivalent to </a:t>
            </a:r>
            <a:r>
              <a:rPr lang="en-US" sz="2000" dirty="0"/>
              <a:t>public IPv4 </a:t>
            </a:r>
            <a:r>
              <a:rPr lang="en-US" sz="2000" dirty="0" smtClean="0"/>
              <a:t>addresses </a:t>
            </a:r>
          </a:p>
          <a:p>
            <a:r>
              <a:rPr lang="en-US" sz="2000" dirty="0" smtClean="0"/>
              <a:t>ICANN allocates </a:t>
            </a:r>
            <a:r>
              <a:rPr lang="en-US" sz="2000" dirty="0"/>
              <a:t>IPv6 address blocks to the five </a:t>
            </a:r>
            <a:r>
              <a:rPr lang="en-US" sz="2000" dirty="0" smtClean="0"/>
              <a:t>RIRs</a:t>
            </a:r>
          </a:p>
          <a:p>
            <a:r>
              <a:rPr lang="en-US" dirty="0" smtClean="0"/>
              <a:t>Currently, only global </a:t>
            </a:r>
            <a:r>
              <a:rPr lang="en-US" dirty="0" err="1" smtClean="0"/>
              <a:t>unicast</a:t>
            </a:r>
            <a:r>
              <a:rPr lang="en-US" dirty="0" smtClean="0"/>
              <a:t> addresses with the first three bits of 001 or 2000::/3 are being assigned</a:t>
            </a:r>
          </a:p>
          <a:p>
            <a:endParaRPr lang="en-US" sz="20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509120"/>
            <a:ext cx="5460872" cy="19595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5227507"/>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endParaRPr lang="en-US" dirty="0" smtClean="0">
              <a:latin typeface="Arial" charset="0"/>
            </a:endParaRPr>
          </a:p>
          <a:p>
            <a:r>
              <a:rPr lang="en-US" dirty="0" smtClean="0">
                <a:latin typeface="Arial" charset="0"/>
              </a:rPr>
              <a:t>IPv4 Issues</a:t>
            </a:r>
          </a:p>
          <a:p>
            <a:r>
              <a:rPr lang="en-US" dirty="0" smtClean="0">
                <a:latin typeface="Arial" charset="0"/>
              </a:rPr>
              <a:t>IPv6 Address Representation</a:t>
            </a:r>
          </a:p>
          <a:p>
            <a:r>
              <a:rPr lang="en-US" dirty="0" smtClean="0">
                <a:latin typeface="Arial" charset="0"/>
              </a:rPr>
              <a:t>IPv6 Types</a:t>
            </a:r>
          </a:p>
          <a:p>
            <a:r>
              <a:rPr lang="en-US" dirty="0" smtClean="0">
                <a:latin typeface="Arial" charset="0"/>
              </a:rPr>
              <a:t>Testing and Verification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81000" y="34486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6" name="Content Placeholder 1"/>
          <p:cNvSpPr>
            <a:spLocks noGrp="1"/>
          </p:cNvSpPr>
          <p:nvPr>
            <p:ph idx="1"/>
          </p:nvPr>
        </p:nvSpPr>
        <p:spPr>
          <a:xfrm>
            <a:off x="381001" y="1470748"/>
            <a:ext cx="8260080" cy="875922"/>
          </a:xfrm>
        </p:spPr>
        <p:txBody>
          <a:bodyPr/>
          <a:lstStyle/>
          <a:p>
            <a:pPr marL="0" indent="0">
              <a:buNone/>
            </a:pPr>
            <a:r>
              <a:rPr lang="en-US" sz="2000" dirty="0" smtClean="0"/>
              <a:t>A </a:t>
            </a:r>
            <a:r>
              <a:rPr lang="en-US" sz="2000" dirty="0"/>
              <a:t>global unicast address has three parts</a:t>
            </a:r>
            <a:r>
              <a:rPr lang="en-US" sz="2000" dirty="0" smtClean="0"/>
              <a:t>: Global Routing Prefix, Subnet ID, and Interface ID.</a:t>
            </a:r>
          </a:p>
          <a:p>
            <a:pPr marL="0" indent="0">
              <a:buNone/>
            </a:pPr>
            <a:endParaRPr lang="en-US" sz="2000" dirty="0"/>
          </a:p>
          <a:p>
            <a:endParaRPr lang="en-US" sz="2000" dirty="0"/>
          </a:p>
          <a:p>
            <a:endParaRPr lang="en-US" dirty="0"/>
          </a:p>
        </p:txBody>
      </p:sp>
      <p:sp>
        <p:nvSpPr>
          <p:cNvPr id="8" name="Rectangle 7"/>
          <p:cNvSpPr/>
          <p:nvPr/>
        </p:nvSpPr>
        <p:spPr>
          <a:xfrm>
            <a:off x="381000" y="2346670"/>
            <a:ext cx="8382000" cy="1708160"/>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Global Routing Prefix</a:t>
            </a:r>
            <a:r>
              <a:rPr lang="en-US" sz="2000" kern="0" dirty="0">
                <a:solidFill>
                  <a:srgbClr val="000000"/>
                </a:solidFill>
                <a:latin typeface="Arial"/>
              </a:rPr>
              <a:t> is the prefix or network portion of the address assigned by the provider, such as an ISP, to a customer or site, currently, RIR’s assign a /48 global routing prefix to customers. </a:t>
            </a:r>
          </a:p>
          <a:p>
            <a:pPr marL="236538" lvl="0" indent="-236538" algn="l" defTabSz="814388">
              <a:lnSpc>
                <a:spcPct val="95000"/>
              </a:lnSpc>
              <a:spcBef>
                <a:spcPct val="50000"/>
              </a:spcBef>
              <a:buClr>
                <a:srgbClr val="708CA1"/>
              </a:buClr>
              <a:buFont typeface="Wingdings" charset="0"/>
              <a:buChar char="§"/>
            </a:pPr>
            <a:r>
              <a:rPr lang="en-US" sz="2000" kern="0" dirty="0">
                <a:solidFill>
                  <a:srgbClr val="000000"/>
                </a:solidFill>
                <a:latin typeface="Arial"/>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844" y="4526279"/>
            <a:ext cx="5751196" cy="184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078" y="4222470"/>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65994"/>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2800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2" name="Content Placeholder 1"/>
          <p:cNvSpPr>
            <a:spLocks noGrp="1"/>
          </p:cNvSpPr>
          <p:nvPr>
            <p:ph idx="1"/>
          </p:nvPr>
        </p:nvSpPr>
        <p:spPr>
          <a:xfrm>
            <a:off x="426720" y="1396060"/>
            <a:ext cx="8520066" cy="5086416"/>
          </a:xfrm>
        </p:spPr>
        <p:txBody>
          <a:bodyPr/>
          <a:lstStyle/>
          <a:p>
            <a:r>
              <a:rPr lang="en-US" sz="2000" b="1" dirty="0" smtClean="0"/>
              <a:t>Subnet ID</a:t>
            </a:r>
            <a:r>
              <a:rPr lang="en-US" sz="2000" dirty="0"/>
              <a:t> </a:t>
            </a:r>
            <a:r>
              <a:rPr lang="en-US" sz="2000" dirty="0" smtClean="0"/>
              <a:t>is used </a:t>
            </a:r>
            <a:r>
              <a:rPr lang="en-US" sz="2000" dirty="0"/>
              <a:t>by an organization to identify subnets within its </a:t>
            </a:r>
            <a:r>
              <a:rPr lang="en-US" sz="2000" dirty="0" smtClean="0"/>
              <a:t>site</a:t>
            </a:r>
          </a:p>
          <a:p>
            <a:r>
              <a:rPr lang="en-US" sz="2000" b="1" dirty="0" smtClean="0"/>
              <a:t>Interface </a:t>
            </a:r>
            <a:r>
              <a:rPr lang="en-US" sz="2000" b="1" dirty="0"/>
              <a:t>ID</a:t>
            </a:r>
            <a:endParaRPr lang="en-US" sz="2000" dirty="0"/>
          </a:p>
          <a:p>
            <a:pPr marL="800100" lvl="1" indent="-342900">
              <a:buFont typeface="Wingdings" panose="05000000000000000000" pitchFamily="2" charset="2"/>
              <a:buChar char="§"/>
            </a:pPr>
            <a:r>
              <a:rPr lang="en-US" dirty="0"/>
              <a:t>E</a:t>
            </a:r>
            <a:r>
              <a:rPr lang="en-US" dirty="0" smtClean="0"/>
              <a:t>quivalent </a:t>
            </a:r>
            <a:r>
              <a:rPr lang="en-US" dirty="0"/>
              <a:t>to the host portion of an IPv4 </a:t>
            </a:r>
            <a:r>
              <a:rPr lang="en-US" dirty="0" smtClean="0"/>
              <a:t>address.</a:t>
            </a:r>
          </a:p>
          <a:p>
            <a:pPr marL="800100" lvl="1" indent="-342900">
              <a:buFont typeface="Wingdings" panose="05000000000000000000" pitchFamily="2" charset="2"/>
              <a:buChar char="§"/>
            </a:pPr>
            <a:r>
              <a:rPr lang="en-US" dirty="0" smtClean="0"/>
              <a:t>Used because </a:t>
            </a:r>
            <a:r>
              <a:rPr lang="en-US" dirty="0"/>
              <a:t>a single host may have multiple interfaces, each having one or more IPv6 </a:t>
            </a:r>
            <a:r>
              <a:rPr lang="en-US" dirty="0" smtClean="0"/>
              <a:t>addresses.</a:t>
            </a:r>
            <a:endParaRPr lang="en-US" dirty="0"/>
          </a:p>
          <a:p>
            <a:pPr marL="0" indent="0">
              <a:buNone/>
            </a:pPr>
            <a:endParaRPr lang="en-US" sz="20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4765" y="3352798"/>
            <a:ext cx="4400550"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75" y="4479608"/>
            <a:ext cx="2571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81089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8067"/>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Static Configuration of a Global Unicast Address</a:t>
            </a:r>
            <a:endParaRPr lang="en-US" sz="2800" dirty="0">
              <a:latin typeface="Arial"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8932" y="1554480"/>
            <a:ext cx="5561027" cy="466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461898"/>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51250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Static Configuration of an IPv6 Global Unicast Address (cont.)</a:t>
            </a:r>
            <a:endParaRPr lang="en-US" sz="2400" dirty="0">
              <a:latin typeface="Arial" charset="0"/>
            </a:endParaRPr>
          </a:p>
        </p:txBody>
      </p:sp>
      <p:pic>
        <p:nvPicPr>
          <p:cNvPr id="3074" name="Picture 2" descr="C:\Users\ElaineHorn\Desktop\7-2-4-2-static-config-ipv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453" y="1553546"/>
            <a:ext cx="5962878" cy="491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0373" y="2514600"/>
            <a:ext cx="1402080" cy="923330"/>
          </a:xfrm>
          <a:prstGeom prst="rect">
            <a:avLst/>
          </a:prstGeom>
          <a:noFill/>
        </p:spPr>
        <p:txBody>
          <a:bodyPr wrap="square" rtlCol="0">
            <a:spAutoFit/>
          </a:bodyPr>
          <a:lstStyle/>
          <a:p>
            <a:pPr algn="l"/>
            <a:r>
              <a:rPr lang="en-US" sz="2000" dirty="0" smtClean="0"/>
              <a:t>Windows IPv6 Setup</a:t>
            </a:r>
            <a:endParaRPr lang="en-US" sz="2000" dirty="0"/>
          </a:p>
        </p:txBody>
      </p:sp>
    </p:spTree>
    <p:extLst>
      <p:ext uri="{BB962C8B-B14F-4D97-AF65-F5344CB8AC3E}">
        <p14:creationId xmlns:p14="http://schemas.microsoft.com/office/powerpoint/2010/main" val="513195246"/>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91988" y="394392"/>
            <a:ext cx="8772157" cy="80236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a:t>
            </a:r>
            <a:endParaRPr lang="en-US" sz="2800" dirty="0">
              <a:latin typeface="Arial" charset="0"/>
            </a:endParaRPr>
          </a:p>
        </p:txBody>
      </p:sp>
      <p:sp>
        <p:nvSpPr>
          <p:cNvPr id="4" name="TextBox 3"/>
          <p:cNvSpPr txBox="1"/>
          <p:nvPr/>
        </p:nvSpPr>
        <p:spPr>
          <a:xfrm>
            <a:off x="380997" y="1340768"/>
            <a:ext cx="8305803" cy="5032147"/>
          </a:xfrm>
          <a:prstGeom prst="rect">
            <a:avLst/>
          </a:prstGeom>
          <a:noFill/>
        </p:spPr>
        <p:txBody>
          <a:bodyPr wrap="square" rtlCol="0">
            <a:spAutoFit/>
          </a:bodyPr>
          <a:lstStyle/>
          <a:p>
            <a:pPr algn="l"/>
            <a:r>
              <a:rPr lang="en-US" sz="2000" b="1" dirty="0" smtClean="0">
                <a:latin typeface="+mn-lt"/>
              </a:rPr>
              <a:t>EUI-64 Process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Uses </a:t>
            </a:r>
            <a:r>
              <a:rPr lang="en-US" sz="2000" dirty="0">
                <a:latin typeface="+mn-lt"/>
              </a:rPr>
              <a:t>a client’s 48-bit Ethernet MAC </a:t>
            </a:r>
            <a:r>
              <a:rPr lang="en-US" sz="2000" dirty="0" smtClean="0">
                <a:latin typeface="+mn-lt"/>
              </a:rPr>
              <a:t>address </a:t>
            </a:r>
            <a:r>
              <a:rPr lang="en-US" sz="2000" dirty="0">
                <a:latin typeface="+mn-lt"/>
              </a:rPr>
              <a:t>and inserts another 16 bits in the middle of the 46-bit MAC address to create a 64-bit Interface </a:t>
            </a:r>
            <a:r>
              <a:rPr lang="en-US" sz="2000" dirty="0" smtClean="0">
                <a:latin typeface="+mn-lt"/>
              </a:rPr>
              <a:t>ID.</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Advantage </a:t>
            </a:r>
            <a:r>
              <a:rPr lang="en-US" sz="2000" dirty="0">
                <a:latin typeface="+mn-lt"/>
              </a:rPr>
              <a:t>is </a:t>
            </a:r>
            <a:r>
              <a:rPr lang="en-US" sz="2000" dirty="0" smtClean="0">
                <a:latin typeface="+mn-lt"/>
              </a:rPr>
              <a:t>that the Ethernet </a:t>
            </a:r>
            <a:r>
              <a:rPr lang="en-US" sz="2000" dirty="0">
                <a:latin typeface="+mn-lt"/>
              </a:rPr>
              <a:t>MAC address can be used to determine the i</a:t>
            </a:r>
            <a:r>
              <a:rPr lang="en-US" sz="2000" dirty="0" smtClean="0">
                <a:latin typeface="+mn-lt"/>
              </a:rPr>
              <a:t>nterface; is easily tracked.</a:t>
            </a:r>
            <a:endParaRPr lang="en-US" sz="2000" dirty="0">
              <a:latin typeface="+mn-lt"/>
            </a:endParaRPr>
          </a:p>
          <a:p>
            <a:endParaRPr lang="en-US" sz="2000" dirty="0" smtClean="0">
              <a:latin typeface="+mn-lt"/>
            </a:endParaRPr>
          </a:p>
          <a:p>
            <a:pPr algn="l"/>
            <a:r>
              <a:rPr lang="en-US" sz="2000" b="1" dirty="0" smtClean="0">
                <a:latin typeface="+mn-lt"/>
              </a:rPr>
              <a:t>EUI-64 </a:t>
            </a:r>
            <a:r>
              <a:rPr lang="en-US" sz="2000" b="1" dirty="0">
                <a:latin typeface="+mn-lt"/>
              </a:rPr>
              <a:t>Interface ID </a:t>
            </a:r>
            <a:r>
              <a:rPr lang="en-US" sz="2000" dirty="0">
                <a:latin typeface="+mn-lt"/>
              </a:rPr>
              <a:t>is represented in binary and </a:t>
            </a:r>
            <a:r>
              <a:rPr lang="en-US" sz="2000" dirty="0" smtClean="0">
                <a:latin typeface="+mn-lt"/>
              </a:rPr>
              <a:t>comprises three parts:</a:t>
            </a:r>
          </a:p>
          <a:p>
            <a:pPr marL="236538" indent="-236538" algn="l" defTabSz="814388">
              <a:lnSpc>
                <a:spcPct val="95000"/>
              </a:lnSpc>
              <a:spcBef>
                <a:spcPct val="50000"/>
              </a:spcBef>
              <a:buClr>
                <a:srgbClr val="708CA1"/>
              </a:buClr>
              <a:buFont typeface="Wingdings" charset="0"/>
              <a:buChar char="§"/>
            </a:pPr>
            <a:r>
              <a:rPr lang="en-US" sz="2000" dirty="0">
                <a:latin typeface="+mn-lt"/>
              </a:rPr>
              <a:t>24-bit OUI from the client MAC address, but the 7</a:t>
            </a:r>
            <a:r>
              <a:rPr lang="en-US" sz="2000" baseline="30000" dirty="0">
                <a:latin typeface="+mn-lt"/>
              </a:rPr>
              <a:t>th</a:t>
            </a:r>
            <a:r>
              <a:rPr lang="en-US" sz="2000" dirty="0">
                <a:latin typeface="+mn-lt"/>
              </a:rPr>
              <a:t> bit (the Universally/Locally bit) is reversed (0 becomes a 1</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Inserted as a 16-bit </a:t>
            </a:r>
            <a:r>
              <a:rPr lang="en-US" sz="2000" dirty="0">
                <a:latin typeface="+mn-lt"/>
              </a:rPr>
              <a:t>value </a:t>
            </a:r>
            <a:r>
              <a:rPr lang="en-US" sz="2000" dirty="0" smtClean="0">
                <a:latin typeface="+mn-lt"/>
              </a:rPr>
              <a:t>FFFE.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24-bit device identifier from the client MAC </a:t>
            </a:r>
            <a:r>
              <a:rPr lang="en-US" sz="2000" dirty="0" smtClean="0">
                <a:latin typeface="+mn-lt"/>
              </a:rPr>
              <a:t>address.</a:t>
            </a:r>
            <a:endParaRPr lang="en-US" sz="2000" dirty="0">
              <a:latin typeface="+mn-lt"/>
            </a:endParaRPr>
          </a:p>
          <a:p>
            <a:pPr algn="l"/>
            <a:endParaRPr lang="en-US" sz="2000" dirty="0"/>
          </a:p>
        </p:txBody>
      </p:sp>
    </p:spTree>
    <p:extLst>
      <p:ext uri="{BB962C8B-B14F-4D97-AF65-F5344CB8AC3E}">
        <p14:creationId xmlns:p14="http://schemas.microsoft.com/office/powerpoint/2010/main" val="3734191295"/>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37708" y="3943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850" y="1383250"/>
            <a:ext cx="5949615" cy="5024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7880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42" y="1287766"/>
            <a:ext cx="7489098" cy="523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97107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sp>
        <p:nvSpPr>
          <p:cNvPr id="4" name="Rectangle 3"/>
          <p:cNvSpPr/>
          <p:nvPr/>
        </p:nvSpPr>
        <p:spPr>
          <a:xfrm>
            <a:off x="323528" y="1484784"/>
            <a:ext cx="8399108" cy="2908489"/>
          </a:xfrm>
          <a:prstGeom prst="rect">
            <a:avLst/>
          </a:prstGeom>
        </p:spPr>
        <p:txBody>
          <a:bodyPr wrap="square">
            <a:spAutoFit/>
          </a:bodyPr>
          <a:lstStyle/>
          <a:p>
            <a:pPr algn="l"/>
            <a:r>
              <a:rPr lang="en-US" sz="2000" b="1" dirty="0"/>
              <a:t>Randomly Generated Interface </a:t>
            </a:r>
            <a:r>
              <a:rPr lang="en-US" sz="2000" b="1" dirty="0" smtClean="0"/>
              <a:t>IDs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Depending </a:t>
            </a:r>
            <a:r>
              <a:rPr lang="en-US" sz="2000" dirty="0">
                <a:latin typeface="+mn-lt"/>
              </a:rPr>
              <a:t>upon the operating system, a device </a:t>
            </a:r>
            <a:r>
              <a:rPr lang="en-US" sz="2000" dirty="0" smtClean="0">
                <a:latin typeface="+mn-lt"/>
              </a:rPr>
              <a:t>can use </a:t>
            </a:r>
            <a:r>
              <a:rPr lang="en-US" sz="2000" dirty="0">
                <a:latin typeface="+mn-lt"/>
              </a:rPr>
              <a:t>a randomly generated Interface </a:t>
            </a:r>
            <a:r>
              <a:rPr lang="en-US" sz="2000" dirty="0" smtClean="0">
                <a:latin typeface="+mn-lt"/>
              </a:rPr>
              <a:t>ID </a:t>
            </a:r>
            <a:r>
              <a:rPr lang="en-US" sz="2000" dirty="0">
                <a:latin typeface="+mn-lt"/>
              </a:rPr>
              <a:t>instead of using the MAC address and the EUI-64 </a:t>
            </a:r>
            <a:r>
              <a:rPr lang="en-US" sz="2000" dirty="0" smtClean="0">
                <a:latin typeface="+mn-lt"/>
              </a:rPr>
              <a:t>process.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Beginning with Windows Vista, Windows uses a randomly generated Interface ID instead of one created with </a:t>
            </a:r>
            <a:r>
              <a:rPr lang="en-US" sz="2000" dirty="0" smtClean="0">
                <a:latin typeface="+mn-lt"/>
              </a:rPr>
              <a:t>EUI-64.</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Windows XP </a:t>
            </a:r>
            <a:r>
              <a:rPr lang="en-US" sz="2000" dirty="0" smtClean="0">
                <a:latin typeface="+mn-lt"/>
              </a:rPr>
              <a:t>(and </a:t>
            </a:r>
            <a:r>
              <a:rPr lang="en-US" sz="2000" dirty="0">
                <a:latin typeface="+mn-lt"/>
              </a:rPr>
              <a:t>previous Windows operating </a:t>
            </a:r>
            <a:r>
              <a:rPr lang="en-US" sz="2000" dirty="0" smtClean="0">
                <a:latin typeface="+mn-lt"/>
              </a:rPr>
              <a:t>systems) </a:t>
            </a:r>
            <a:r>
              <a:rPr lang="en-US" sz="2000" dirty="0">
                <a:latin typeface="+mn-lt"/>
              </a:rPr>
              <a:t>used </a:t>
            </a:r>
            <a:r>
              <a:rPr lang="en-US" sz="2000" dirty="0" smtClean="0">
                <a:latin typeface="+mn-lt"/>
              </a:rPr>
              <a:t>EUI-64.</a:t>
            </a:r>
            <a:endParaRPr lang="en-US" sz="2000" dirty="0">
              <a:latin typeface="+mn-lt"/>
            </a:endParaRPr>
          </a:p>
        </p:txBody>
      </p:sp>
    </p:spTree>
    <p:extLst>
      <p:ext uri="{BB962C8B-B14F-4D97-AF65-F5344CB8AC3E}">
        <p14:creationId xmlns:p14="http://schemas.microsoft.com/office/powerpoint/2010/main" val="94334679"/>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46268" y="39439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a:t>
            </a:r>
            <a:endParaRPr lang="en-US" dirty="0">
              <a:latin typeface="Arial" charset="0"/>
            </a:endParaRPr>
          </a:p>
        </p:txBody>
      </p:sp>
      <p:sp>
        <p:nvSpPr>
          <p:cNvPr id="4" name="Rectangle 3"/>
          <p:cNvSpPr/>
          <p:nvPr/>
        </p:nvSpPr>
        <p:spPr>
          <a:xfrm>
            <a:off x="334053" y="1572256"/>
            <a:ext cx="8230828" cy="4450449"/>
          </a:xfrm>
          <a:prstGeom prst="rect">
            <a:avLst/>
          </a:prstGeom>
        </p:spPr>
        <p:txBody>
          <a:bodyPr wrap="square">
            <a:spAutoFit/>
          </a:bodyPr>
          <a:lstStyle/>
          <a:p>
            <a:pPr algn="l"/>
            <a:r>
              <a:rPr lang="en-US" sz="2000" b="1" dirty="0" smtClean="0"/>
              <a:t>Link-Local Address</a:t>
            </a:r>
          </a:p>
          <a:p>
            <a:pPr marL="236538" indent="-236538" algn="l" defTabSz="814388">
              <a:lnSpc>
                <a:spcPct val="95000"/>
              </a:lnSpc>
              <a:spcBef>
                <a:spcPct val="50000"/>
              </a:spcBef>
              <a:buClr>
                <a:srgbClr val="708CA1"/>
              </a:buClr>
              <a:buFont typeface="Wingdings" charset="0"/>
              <a:buChar char="§"/>
            </a:pPr>
            <a:r>
              <a:rPr lang="en-US" sz="2000" dirty="0">
                <a:latin typeface="+mn-lt"/>
              </a:rPr>
              <a:t>After a global unicast address is assigned to an interface, </a:t>
            </a:r>
            <a:r>
              <a:rPr lang="en-US" sz="2000" dirty="0" smtClean="0">
                <a:latin typeface="+mn-lt"/>
              </a:rPr>
              <a:t>an IPv6-enabled </a:t>
            </a:r>
            <a:r>
              <a:rPr lang="en-US" sz="2000" dirty="0">
                <a:latin typeface="+mn-lt"/>
              </a:rPr>
              <a:t>device automatically generates its link-local </a:t>
            </a:r>
            <a:r>
              <a:rPr lang="en-US" sz="2000" dirty="0" smtClean="0">
                <a:latin typeface="+mn-lt"/>
              </a:rPr>
              <a:t>address.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Must have a link-local address </a:t>
            </a:r>
            <a:r>
              <a:rPr lang="en-US" sz="2000" dirty="0" smtClean="0">
                <a:latin typeface="+mn-lt"/>
              </a:rPr>
              <a:t>that enables </a:t>
            </a:r>
            <a:r>
              <a:rPr lang="en-US" sz="2000" dirty="0">
                <a:latin typeface="+mn-lt"/>
              </a:rPr>
              <a:t>a device to communicate with other IPv6-enabled devices on the same </a:t>
            </a:r>
            <a:r>
              <a:rPr lang="en-US" sz="2000" dirty="0" smtClean="0">
                <a:latin typeface="+mn-lt"/>
              </a:rPr>
              <a:t>subnet.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Uses the link-local address of the local router for its default gateway IPv6 </a:t>
            </a:r>
            <a:r>
              <a:rPr lang="en-US" sz="2000" dirty="0" smtClean="0">
                <a:latin typeface="+mn-lt"/>
              </a:rPr>
              <a:t>address.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exchange dynamic routing protocol messages using link-local </a:t>
            </a:r>
            <a:r>
              <a:rPr lang="en-US" sz="2000" dirty="0" smtClean="0">
                <a:latin typeface="+mn-lt"/>
              </a:rPr>
              <a:t>addresses.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routing tables use the link-local address to identify the next-hop router when forwarding IPv6 </a:t>
            </a:r>
            <a:r>
              <a:rPr lang="en-US" sz="2000" dirty="0" smtClean="0">
                <a:latin typeface="+mn-lt"/>
              </a:rPr>
              <a:t>packets.</a:t>
            </a:r>
            <a:endParaRPr lang="en-US" sz="2000" dirty="0">
              <a:latin typeface="+mn-lt"/>
            </a:endParaRPr>
          </a:p>
          <a:p>
            <a:pPr marL="342900" indent="-342900" algn="l">
              <a:buFont typeface="Arial" pitchFamily="34" charset="0"/>
              <a:buChar char="•"/>
            </a:pPr>
            <a:endParaRPr lang="en-US" sz="2000" dirty="0">
              <a:effectLst/>
            </a:endParaRPr>
          </a:p>
        </p:txBody>
      </p:sp>
    </p:spTree>
    <p:extLst>
      <p:ext uri="{BB962C8B-B14F-4D97-AF65-F5344CB8AC3E}">
        <p14:creationId xmlns:p14="http://schemas.microsoft.com/office/powerpoint/2010/main" val="853667135"/>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 (cont.)</a:t>
            </a:r>
            <a:endParaRPr lang="en-US" dirty="0">
              <a:latin typeface="Arial"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816" y="3365382"/>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65034" y="1540690"/>
            <a:ext cx="8345715" cy="1200329"/>
          </a:xfrm>
          <a:prstGeom prst="rect">
            <a:avLst/>
          </a:prstGeom>
        </p:spPr>
        <p:txBody>
          <a:bodyPr wrap="square">
            <a:spAutoFit/>
          </a:bodyPr>
          <a:lstStyle/>
          <a:p>
            <a:pPr algn="l"/>
            <a:r>
              <a:rPr lang="en-US" sz="2000" b="1" dirty="0" smtClean="0"/>
              <a:t>Dynamically Assigned </a:t>
            </a:r>
          </a:p>
          <a:p>
            <a:pPr algn="l"/>
            <a:endParaRPr lang="en-US" sz="2000" dirty="0" smtClean="0"/>
          </a:p>
          <a:p>
            <a:pPr algn="l"/>
            <a:r>
              <a:rPr lang="en-US" sz="2000" dirty="0" smtClean="0"/>
              <a:t>The link-local </a:t>
            </a:r>
            <a:r>
              <a:rPr lang="en-US" sz="2000" dirty="0"/>
              <a:t>address is dynamically created using the FE80::/10 prefix and the Interface </a:t>
            </a:r>
            <a:r>
              <a:rPr lang="en-US" sz="2000" dirty="0" smtClean="0"/>
              <a:t>ID.</a:t>
            </a:r>
            <a:endParaRPr lang="en-US" sz="2000" dirty="0"/>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0633" y="3414913"/>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52647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71843" y="394392"/>
            <a:ext cx="8772157" cy="838200"/>
          </a:xfrm>
        </p:spPr>
        <p:txBody>
          <a:bodyPr>
            <a:normAutofit fontScale="90000"/>
          </a:bodyPr>
          <a:lstStyle/>
          <a:p>
            <a:pPr eaLnBrk="1" hangingPunct="1"/>
            <a:r>
              <a:rPr lang="en-US" sz="1800" dirty="0" smtClean="0">
                <a:latin typeface="Arial" charset="0"/>
              </a:rPr>
              <a:t>IPv4 Issues</a:t>
            </a:r>
            <a:br>
              <a:rPr lang="en-US" sz="1800" dirty="0" smtClean="0">
                <a:latin typeface="Arial" charset="0"/>
              </a:rPr>
            </a:br>
            <a:r>
              <a:rPr lang="en-US" dirty="0" smtClean="0">
                <a:latin typeface="Arial" charset="0"/>
              </a:rPr>
              <a:t>The Need for IPv6</a:t>
            </a:r>
            <a:endParaRPr lang="en-US" dirty="0">
              <a:latin typeface="Arial" charset="0"/>
            </a:endParaRPr>
          </a:p>
        </p:txBody>
      </p:sp>
      <p:sp>
        <p:nvSpPr>
          <p:cNvPr id="5" name="Content Placeholder 1"/>
          <p:cNvSpPr txBox="1">
            <a:spLocks/>
          </p:cNvSpPr>
          <p:nvPr/>
        </p:nvSpPr>
        <p:spPr bwMode="auto">
          <a:xfrm>
            <a:off x="453080" y="1401470"/>
            <a:ext cx="8277748"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IPv6 is designed to be the successor to IPv4.</a:t>
            </a:r>
          </a:p>
          <a:p>
            <a:r>
              <a:rPr lang="en-US" sz="2000" dirty="0" smtClean="0"/>
              <a:t>Depletion of IPv4 address space has been the motivating factor for moving to IPv6.</a:t>
            </a:r>
          </a:p>
          <a:p>
            <a:r>
              <a:rPr lang="en-US" sz="2000" dirty="0" smtClean="0"/>
              <a:t>Projections show that all five RIRs will run out of IPv4 addresses between 2015 and 2020.</a:t>
            </a:r>
          </a:p>
          <a:p>
            <a:r>
              <a:rPr lang="en-US" sz="2000" dirty="0" smtClean="0"/>
              <a:t>With an increasing Internet population, a limited IPv4 address space, issues with NAT and an Internet of things, the time has come to begin the transition to IPv6!</a:t>
            </a:r>
          </a:p>
          <a:p>
            <a:r>
              <a:rPr lang="en-US" sz="2000" dirty="0" smtClean="0"/>
              <a:t>IPv4 has a theoretical maximum of 4.3 billion addresses, plus private addresses in combination with NAT. </a:t>
            </a:r>
          </a:p>
          <a:p>
            <a:r>
              <a:rPr lang="en-US" sz="2000" dirty="0" smtClean="0"/>
              <a:t>IPv6 larger 128-bit address space provides for 340 </a:t>
            </a:r>
            <a:r>
              <a:rPr lang="en-US" sz="2000" dirty="0" err="1" smtClean="0"/>
              <a:t>undecillion</a:t>
            </a:r>
            <a:r>
              <a:rPr lang="en-US" sz="2000" dirty="0" smtClean="0"/>
              <a:t> addresses.</a:t>
            </a:r>
          </a:p>
          <a:p>
            <a:r>
              <a:rPr lang="en-US" sz="2000" dirty="0" smtClean="0"/>
              <a:t>IPv6 fixes the limitations of IPv4 and includes additional enhancements, such as ICMPv6.</a:t>
            </a:r>
            <a:endParaRPr lang="en-US" sz="2000" b="1" dirty="0" smtClean="0"/>
          </a:p>
          <a:p>
            <a:pPr marL="0" indent="0">
              <a:buFont typeface="Wingdings" charset="0"/>
              <a:buNone/>
            </a:pPr>
            <a:endParaRPr lang="en-US" sz="2000" dirty="0"/>
          </a:p>
        </p:txBody>
      </p:sp>
    </p:spTree>
    <p:extLst>
      <p:ext uri="{BB962C8B-B14F-4D97-AF65-F5344CB8AC3E}">
        <p14:creationId xmlns:p14="http://schemas.microsoft.com/office/powerpoint/2010/main" val="2110371000"/>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a:t>
            </a:r>
            <a:endParaRPr lang="en-US" dirty="0">
              <a:latin typeface="Arial"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501"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0989" y="1952170"/>
            <a:ext cx="4172857"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1199887924"/>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5535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 (cont.)</a:t>
            </a:r>
            <a:endParaRPr lang="en-US" dirty="0">
              <a:latin typeface="Arial"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11285" y="1966311"/>
            <a:ext cx="3689015"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216388153"/>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a:t>
            </a:r>
            <a:endParaRPr lang="en-US" dirty="0">
              <a:latin typeface="Arial" charset="0"/>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555"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4171" y="1999684"/>
            <a:ext cx="3120572" cy="4081117"/>
          </a:xfrm>
          <a:prstGeom prst="rect">
            <a:avLst/>
          </a:prstGeom>
          <a:noFill/>
        </p:spPr>
        <p:txBody>
          <a:bodyPr wrap="square" rtlCol="0">
            <a:spAutoFit/>
          </a:bodyPr>
          <a:lstStyle/>
          <a:p>
            <a:pPr algn="l"/>
            <a:r>
              <a:rPr lang="en-US" dirty="0" smtClean="0"/>
              <a:t>Each interface </a:t>
            </a:r>
            <a:r>
              <a:rPr lang="en-US" dirty="0"/>
              <a:t>has two IPv6 </a:t>
            </a:r>
            <a:r>
              <a:rPr lang="en-US" dirty="0" smtClean="0"/>
              <a:t>addresses - </a:t>
            </a:r>
          </a:p>
          <a:p>
            <a:pPr algn="l"/>
            <a:endParaRPr lang="en-US" dirty="0" smtClean="0"/>
          </a:p>
          <a:p>
            <a:pPr marL="457200" indent="-457200" algn="l">
              <a:buFont typeface="+mj-lt"/>
              <a:buAutoNum type="arabicPeriod"/>
            </a:pPr>
            <a:r>
              <a:rPr lang="en-US" dirty="0" smtClean="0"/>
              <a:t>global </a:t>
            </a:r>
            <a:r>
              <a:rPr lang="en-US" dirty="0"/>
              <a:t>unicast address that was </a:t>
            </a:r>
            <a:r>
              <a:rPr lang="en-US" dirty="0" smtClean="0"/>
              <a:t>configured</a:t>
            </a:r>
          </a:p>
          <a:p>
            <a:pPr marL="457200" indent="-457200" algn="l">
              <a:buFont typeface="+mj-lt"/>
              <a:buAutoNum type="arabicPeriod"/>
            </a:pPr>
            <a:r>
              <a:rPr lang="en-US" dirty="0" smtClean="0"/>
              <a:t>one </a:t>
            </a:r>
            <a:r>
              <a:rPr lang="en-US" dirty="0"/>
              <a:t>that begins with </a:t>
            </a:r>
            <a:r>
              <a:rPr lang="en-US" dirty="0" smtClean="0"/>
              <a:t>FE80 </a:t>
            </a:r>
            <a:r>
              <a:rPr lang="en-US" dirty="0"/>
              <a:t>is </a:t>
            </a:r>
            <a:r>
              <a:rPr lang="en-US" dirty="0" smtClean="0"/>
              <a:t>automatically added as a link-local </a:t>
            </a:r>
            <a:r>
              <a:rPr lang="en-US" dirty="0"/>
              <a:t>unicast </a:t>
            </a:r>
            <a:r>
              <a:rPr lang="en-US" dirty="0" smtClean="0"/>
              <a:t>address</a:t>
            </a:r>
            <a:endParaRPr lang="en-US" dirty="0"/>
          </a:p>
        </p:txBody>
      </p:sp>
    </p:spTree>
    <p:extLst>
      <p:ext uri="{BB962C8B-B14F-4D97-AF65-F5344CB8AC3E}">
        <p14:creationId xmlns:p14="http://schemas.microsoft.com/office/powerpoint/2010/main" val="2020666977"/>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 (cont.)</a:t>
            </a:r>
            <a:endParaRPr lang="en-US" dirty="0">
              <a:latin typeface="Arial"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420"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75401"/>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7059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a:t>
            </a:r>
            <a:endParaRPr lang="en-US" dirty="0">
              <a:latin typeface="Arial" charset="0"/>
            </a:endParaRPr>
          </a:p>
        </p:txBody>
      </p:sp>
      <p:sp>
        <p:nvSpPr>
          <p:cNvPr id="2" name="Content Placeholder 1"/>
          <p:cNvSpPr>
            <a:spLocks noGrp="1"/>
          </p:cNvSpPr>
          <p:nvPr>
            <p:ph idx="1"/>
          </p:nvPr>
        </p:nvSpPr>
        <p:spPr>
          <a:xfrm>
            <a:off x="411955" y="1813560"/>
            <a:ext cx="8442485" cy="4907280"/>
          </a:xfrm>
        </p:spPr>
        <p:txBody>
          <a:bodyPr/>
          <a:lstStyle/>
          <a:p>
            <a:r>
              <a:rPr lang="en-US" sz="2000" dirty="0"/>
              <a:t>IPv6 multicast addresses have the prefix </a:t>
            </a:r>
            <a:r>
              <a:rPr lang="en-US" sz="2000" dirty="0" smtClean="0"/>
              <a:t>FF00::/8</a:t>
            </a:r>
          </a:p>
          <a:p>
            <a:r>
              <a:rPr lang="en-US" sz="2000" dirty="0"/>
              <a:t>There are two types of IPv6 multicast addresses:</a:t>
            </a:r>
          </a:p>
          <a:p>
            <a:pPr marL="800100" lvl="1" indent="-342900">
              <a:buFont typeface="Wingdings" panose="05000000000000000000" pitchFamily="2" charset="2"/>
              <a:buChar char="§"/>
            </a:pPr>
            <a:r>
              <a:rPr lang="en-US" dirty="0"/>
              <a:t>Assigned </a:t>
            </a:r>
            <a:r>
              <a:rPr lang="en-US" dirty="0" smtClean="0"/>
              <a:t>multicast</a:t>
            </a:r>
          </a:p>
          <a:p>
            <a:pPr marL="800100" lvl="1" indent="-342900">
              <a:buFont typeface="Wingdings" panose="05000000000000000000" pitchFamily="2" charset="2"/>
              <a:buChar char="§"/>
            </a:pPr>
            <a:r>
              <a:rPr lang="en-US" dirty="0" smtClean="0"/>
              <a:t>Solicited </a:t>
            </a:r>
            <a:r>
              <a:rPr lang="en-US" dirty="0"/>
              <a:t>node </a:t>
            </a:r>
            <a:r>
              <a:rPr lang="en-US" dirty="0" smtClean="0"/>
              <a:t>multicast</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858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sp>
        <p:nvSpPr>
          <p:cNvPr id="2" name="Content Placeholder 1"/>
          <p:cNvSpPr>
            <a:spLocks noGrp="1"/>
          </p:cNvSpPr>
          <p:nvPr>
            <p:ph idx="1"/>
          </p:nvPr>
        </p:nvSpPr>
        <p:spPr>
          <a:xfrm>
            <a:off x="410323" y="1394732"/>
            <a:ext cx="8169797" cy="5086416"/>
          </a:xfrm>
        </p:spPr>
        <p:txBody>
          <a:bodyPr/>
          <a:lstStyle/>
          <a:p>
            <a:pPr marL="0" indent="0">
              <a:buNone/>
            </a:pPr>
            <a:r>
              <a:rPr lang="en-US" sz="2000" dirty="0" smtClean="0"/>
              <a:t>Two </a:t>
            </a:r>
            <a:r>
              <a:rPr lang="en-US" sz="2000" dirty="0"/>
              <a:t>common IPv6 assigned multicast groups include:</a:t>
            </a:r>
          </a:p>
          <a:p>
            <a:pPr marL="800100" lvl="1" indent="-342900">
              <a:buFont typeface="Wingdings" pitchFamily="2" charset="2"/>
              <a:buChar char="§"/>
            </a:pPr>
            <a:r>
              <a:rPr lang="en-US" b="1" dirty="0"/>
              <a:t>FF02::1 All-nodes multicast group</a:t>
            </a:r>
            <a:r>
              <a:rPr lang="en-US" dirty="0"/>
              <a:t> </a:t>
            </a:r>
            <a:r>
              <a:rPr lang="en-US" dirty="0" smtClean="0"/>
              <a:t>–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endParaRPr lang="en-US" sz="2000" dirty="0"/>
          </a:p>
          <a:p>
            <a:endParaRPr lang="en-US" sz="2000" dirty="0"/>
          </a:p>
        </p:txBody>
      </p:sp>
    </p:spTree>
    <p:extLst>
      <p:ext uri="{BB962C8B-B14F-4D97-AF65-F5344CB8AC3E}">
        <p14:creationId xmlns:p14="http://schemas.microsoft.com/office/powerpoint/2010/main" val="3800503034"/>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759" y="1377314"/>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780901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smtClean="0">
                <a:latin typeface="Arial" charset="0"/>
              </a:rPr>
              <a:t>IPv6 Multicast Addresses</a:t>
            </a:r>
            <a:br>
              <a:rPr lang="en-US" sz="1800" dirty="0" smtClean="0">
                <a:latin typeface="Arial" charset="0"/>
              </a:rPr>
            </a:br>
            <a:r>
              <a:rPr lang="en-US" sz="3200" dirty="0" smtClean="0">
                <a:latin typeface="Arial" charset="0"/>
              </a:rPr>
              <a:t>Solicited Node IPv6 Multicast Addresses</a:t>
            </a:r>
            <a:endParaRPr lang="en-US" dirty="0">
              <a:latin typeface="Arial" charset="0"/>
            </a:endParaRPr>
          </a:p>
        </p:txBody>
      </p:sp>
      <p:sp>
        <p:nvSpPr>
          <p:cNvPr id="6" name="Content Placeholder 1"/>
          <p:cNvSpPr txBox="1">
            <a:spLocks/>
          </p:cNvSpPr>
          <p:nvPr/>
        </p:nvSpPr>
        <p:spPr bwMode="auto">
          <a:xfrm>
            <a:off x="213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Similar to the all-nodes multicast address, matches only the last 24 bits of the IPv6 global unicast address of a device</a:t>
            </a:r>
          </a:p>
          <a:p>
            <a:r>
              <a:rPr lang="en-US" sz="2000" dirty="0" smtClean="0"/>
              <a:t>Automatically created when the global unicast or link-local unicast addresses are assigned</a:t>
            </a:r>
          </a:p>
          <a:p>
            <a:r>
              <a:rPr lang="en-US" sz="2000" dirty="0" smtClean="0"/>
              <a:t>Created by combining a special FF02:0:0:0:0:0:FF00::/104 prefix with the right-most 24 bits of its unicast address</a:t>
            </a: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880574"/>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201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sz="2800" dirty="0" smtClean="0">
                <a:latin typeface="Arial" charset="0"/>
              </a:rPr>
              <a:t>Solicited Node IPv6 Multicast Addresses (cont.)</a:t>
            </a:r>
            <a:endParaRPr lang="en-US" sz="2800" dirty="0">
              <a:latin typeface="Arial" charset="0"/>
            </a:endParaRPr>
          </a:p>
        </p:txBody>
      </p:sp>
      <p:sp>
        <p:nvSpPr>
          <p:cNvPr id="6" name="Content Placeholder 1"/>
          <p:cNvSpPr>
            <a:spLocks noGrp="1"/>
          </p:cNvSpPr>
          <p:nvPr>
            <p:ph idx="1"/>
          </p:nvPr>
        </p:nvSpPr>
        <p:spPr>
          <a:xfrm>
            <a:off x="132589" y="1591290"/>
            <a:ext cx="3540251" cy="5266710"/>
          </a:xfrm>
        </p:spPr>
        <p:txBody>
          <a:bodyPr/>
          <a:lstStyle/>
          <a:p>
            <a:pPr marL="0" indent="0">
              <a:buNone/>
            </a:pPr>
            <a:r>
              <a:rPr lang="en-US" sz="2000" dirty="0" smtClean="0"/>
              <a:t>The </a:t>
            </a:r>
            <a:r>
              <a:rPr lang="en-US" sz="2000" dirty="0"/>
              <a:t>solicited node multicast address consists of two parts:</a:t>
            </a:r>
          </a:p>
          <a:p>
            <a:r>
              <a:rPr lang="en-US" sz="2000" b="1" dirty="0" smtClean="0"/>
              <a:t>FF02:0:0:0:0:0:FF00</a:t>
            </a:r>
            <a:r>
              <a:rPr lang="en-US" sz="2000" b="1" dirty="0"/>
              <a:t>::/104 multicast </a:t>
            </a:r>
            <a:r>
              <a:rPr lang="en-US" sz="2000" b="1" dirty="0" smtClean="0"/>
              <a:t>prefix </a:t>
            </a:r>
            <a:r>
              <a:rPr lang="en-US" sz="2000" dirty="0" smtClean="0"/>
              <a:t>– First </a:t>
            </a:r>
            <a:r>
              <a:rPr lang="en-US" sz="2000" dirty="0"/>
              <a:t>104 bits of the all solicited node multicast </a:t>
            </a:r>
            <a:r>
              <a:rPr lang="en-US" sz="2000" dirty="0" smtClean="0"/>
              <a:t>address</a:t>
            </a:r>
            <a:endParaRPr lang="en-US" sz="2000" dirty="0"/>
          </a:p>
          <a:p>
            <a:r>
              <a:rPr lang="en-US" sz="2000" b="1" dirty="0"/>
              <a:t>Least significant 24-bits </a:t>
            </a:r>
            <a:r>
              <a:rPr lang="en-US" sz="2000" dirty="0" smtClean="0"/>
              <a:t>– Copied </a:t>
            </a:r>
            <a:r>
              <a:rPr lang="en-US" sz="2000" dirty="0"/>
              <a:t>from the right-most 24 bits of the global unicast or link-local unicast address of the </a:t>
            </a:r>
            <a:r>
              <a:rPr lang="en-US" sz="2000" dirty="0" smtClean="0"/>
              <a:t>device</a:t>
            </a:r>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658" y="1874520"/>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3950942"/>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4950" y="2248534"/>
            <a:ext cx="4032250" cy="1530985"/>
          </a:xfrm>
        </p:spPr>
        <p:txBody>
          <a:bodyPr/>
          <a:lstStyle/>
          <a:p>
            <a:pPr eaLnBrk="1" hangingPunct="1"/>
            <a:r>
              <a:rPr lang="en-US" sz="2400" dirty="0" smtClean="0"/>
              <a:t>Connectivity Verification</a:t>
            </a:r>
            <a:endParaRPr lang="en-US" sz="2400" dirty="0" smtClean="0">
              <a:solidFill>
                <a:schemeClr val="folHlink"/>
              </a:solidFill>
            </a:endParaRPr>
          </a:p>
        </p:txBody>
      </p:sp>
    </p:spTree>
    <p:extLst>
      <p:ext uri="{BB962C8B-B14F-4D97-AF65-F5344CB8AC3E}">
        <p14:creationId xmlns:p14="http://schemas.microsoft.com/office/powerpoint/2010/main" val="398592848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2803" y="393281"/>
            <a:ext cx="8772157" cy="838200"/>
          </a:xfrm>
        </p:spPr>
        <p:txBody>
          <a:bodyPr>
            <a:normAutofit fontScale="90000"/>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a:t>
            </a:r>
            <a:endParaRPr lang="en-US" dirty="0">
              <a:latin typeface="Arial" charset="0"/>
            </a:endParaRPr>
          </a:p>
        </p:txBody>
      </p:sp>
      <p:sp>
        <p:nvSpPr>
          <p:cNvPr id="9" name="TextBox 8"/>
          <p:cNvSpPr txBox="1"/>
          <p:nvPr/>
        </p:nvSpPr>
        <p:spPr>
          <a:xfrm>
            <a:off x="426720" y="1490561"/>
            <a:ext cx="8048680" cy="646331"/>
          </a:xfrm>
          <a:prstGeom prst="rect">
            <a:avLst/>
          </a:prstGeom>
          <a:noFill/>
        </p:spPr>
        <p:txBody>
          <a:bodyPr wrap="square" rtlCol="0">
            <a:spAutoFit/>
          </a:bodyPr>
          <a:lstStyle/>
          <a:p>
            <a:pPr algn="l"/>
            <a:r>
              <a:rPr lang="en-US" sz="2000" dirty="0" smtClean="0"/>
              <a:t>The </a:t>
            </a:r>
            <a:r>
              <a:rPr lang="en-US" sz="2000" dirty="0"/>
              <a:t>migration techniques can be divided into three </a:t>
            </a:r>
            <a:r>
              <a:rPr lang="en-US" sz="2000" dirty="0" smtClean="0"/>
              <a:t>categories: </a:t>
            </a:r>
          </a:p>
          <a:p>
            <a:pPr algn="l"/>
            <a:r>
              <a:rPr lang="en-US" sz="2000" dirty="0" smtClean="0"/>
              <a:t>Dual-stack, </a:t>
            </a:r>
            <a:r>
              <a:rPr lang="en-US" sz="2000" dirty="0" err="1" smtClean="0"/>
              <a:t>Tunnelling</a:t>
            </a:r>
            <a:r>
              <a:rPr lang="en-US" sz="2000" dirty="0" smtClean="0"/>
              <a:t>, and Translation.</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6440" y="2830418"/>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63880" y="5865674"/>
            <a:ext cx="7926760" cy="646331"/>
          </a:xfrm>
          <a:prstGeom prst="rect">
            <a:avLst/>
          </a:prstGeom>
        </p:spPr>
        <p:txBody>
          <a:bodyPr wrap="square">
            <a:spAutoFit/>
          </a:bodyPr>
          <a:lstStyle/>
          <a:p>
            <a:pPr algn="l"/>
            <a:r>
              <a:rPr lang="en-US" sz="2000" b="1" dirty="0"/>
              <a:t>Dual-stack: </a:t>
            </a:r>
            <a:r>
              <a:rPr lang="en-US" sz="2000" dirty="0"/>
              <a:t>Allows IPv4 and IPv6 to coexist on the same network. Devices run both IPv4 and IPv6 protocol stacks simultaneously.</a:t>
            </a:r>
          </a:p>
        </p:txBody>
      </p:sp>
      <p:sp>
        <p:nvSpPr>
          <p:cNvPr id="3" name="TextBox 2"/>
          <p:cNvSpPr txBox="1"/>
          <p:nvPr/>
        </p:nvSpPr>
        <p:spPr>
          <a:xfrm>
            <a:off x="3108960" y="2407920"/>
            <a:ext cx="1828800" cy="424732"/>
          </a:xfrm>
          <a:prstGeom prst="rect">
            <a:avLst/>
          </a:prstGeom>
          <a:noFill/>
        </p:spPr>
        <p:txBody>
          <a:bodyPr wrap="square" rtlCol="0">
            <a:spAutoFit/>
          </a:bodyPr>
          <a:lstStyle/>
          <a:p>
            <a:r>
              <a:rPr lang="en-US" dirty="0" smtClean="0"/>
              <a:t>Dual-stack</a:t>
            </a:r>
            <a:endParaRPr lang="en-US" dirty="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45621"/>
            <a:ext cx="8772157" cy="955436"/>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smtClean="0">
                <a:latin typeface="Arial" charset="0"/>
              </a:rPr>
              <a:t>Ping – Testing the Local Stack</a:t>
            </a:r>
            <a:endParaRPr lang="en-US" dirty="0">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1" y="1489303"/>
            <a:ext cx="5919788" cy="5088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6073717"/>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8925" y="184660"/>
            <a:ext cx="8877561"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sz="2800" dirty="0" smtClean="0">
                <a:latin typeface="Arial" charset="0"/>
              </a:rPr>
              <a:t>Ping – Testing Connectivity to the Local LAN</a:t>
            </a:r>
            <a:endParaRPr lang="en-US" sz="2800" dirty="0">
              <a:latin typeface="Arial"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944" y="1330643"/>
            <a:ext cx="6185536" cy="52347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316018"/>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94165" y="291340"/>
            <a:ext cx="8877561"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smtClean="0">
                <a:latin typeface="Arial" charset="0"/>
              </a:rPr>
              <a:t>Ping – Testing Connectivity to Remote</a:t>
            </a:r>
            <a:endParaRPr lang="en-US" dirty="0">
              <a:latin typeface="Arial"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87" y="1566863"/>
            <a:ext cx="6738897" cy="50284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5850408"/>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5125" y="321820"/>
            <a:ext cx="8688875"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err="1" smtClean="0">
                <a:latin typeface="Arial" charset="0"/>
              </a:rPr>
              <a:t>Traceroute</a:t>
            </a:r>
            <a:r>
              <a:rPr lang="en-US" dirty="0" smtClean="0">
                <a:latin typeface="Arial" charset="0"/>
              </a:rPr>
              <a:t> – Testing the Path</a:t>
            </a:r>
            <a:endParaRPr lang="en-US" dirty="0">
              <a:latin typeface="Arial" charset="0"/>
            </a:endParaRPr>
          </a:p>
        </p:txBody>
      </p:sp>
      <p:sp>
        <p:nvSpPr>
          <p:cNvPr id="4" name="TextBox 3"/>
          <p:cNvSpPr txBox="1"/>
          <p:nvPr/>
        </p:nvSpPr>
        <p:spPr>
          <a:xfrm>
            <a:off x="564607" y="1611086"/>
            <a:ext cx="7939313" cy="4078039"/>
          </a:xfrm>
          <a:prstGeom prst="rect">
            <a:avLst/>
          </a:prstGeom>
          <a:noFill/>
        </p:spPr>
        <p:txBody>
          <a:bodyPr wrap="square" rtlCol="0">
            <a:spAutoFit/>
          </a:bodyPr>
          <a:lstStyle/>
          <a:p>
            <a:pPr marL="0" lvl="1" algn="l" defTabSz="814388">
              <a:lnSpc>
                <a:spcPct val="95000"/>
              </a:lnSpc>
              <a:spcBef>
                <a:spcPct val="50000"/>
              </a:spcBef>
              <a:buClr>
                <a:srgbClr val="708CA1"/>
              </a:buClr>
            </a:pPr>
            <a:r>
              <a:rPr lang="en-US" sz="2000" b="1" dirty="0" err="1"/>
              <a:t>Traceroute</a:t>
            </a:r>
            <a:r>
              <a:rPr lang="en-US" sz="2000" b="1" dirty="0"/>
              <a:t> </a:t>
            </a:r>
            <a:endParaRPr lang="en-US" sz="2000" dirty="0" smtClean="0">
              <a:latin typeface="+mn-lt"/>
            </a:endParaRPr>
          </a:p>
          <a:p>
            <a:pPr marL="236538" lvl="1" indent="-236538" algn="l" defTabSz="814388">
              <a:lnSpc>
                <a:spcPct val="95000"/>
              </a:lnSpc>
              <a:spcBef>
                <a:spcPct val="50000"/>
              </a:spcBef>
              <a:buClr>
                <a:srgbClr val="708CA1"/>
              </a:buClr>
              <a:buFont typeface="Wingdings" charset="0"/>
              <a:buChar char="§"/>
            </a:pPr>
            <a:r>
              <a:rPr lang="en-US" sz="2000" dirty="0" smtClean="0">
                <a:latin typeface="+mn-lt"/>
              </a:rPr>
              <a:t>Generates </a:t>
            </a:r>
            <a:r>
              <a:rPr lang="en-US" sz="2000" dirty="0">
                <a:latin typeface="+mn-lt"/>
              </a:rPr>
              <a:t>a list of hops that were successfully reached along the </a:t>
            </a:r>
            <a:r>
              <a:rPr lang="en-US" sz="2000" dirty="0" smtClean="0">
                <a:latin typeface="+mn-lt"/>
              </a:rPr>
              <a:t>path.</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Provides important verification and troubleshooting </a:t>
            </a:r>
            <a:r>
              <a:rPr lang="en-US" sz="2000" dirty="0" smtClean="0">
                <a:latin typeface="+mn-lt"/>
              </a:rPr>
              <a:t>information.</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If the data reaches the destination, then the trace lists the interface of every router in the path between the </a:t>
            </a:r>
            <a:r>
              <a:rPr lang="en-US" sz="2000" dirty="0" smtClean="0">
                <a:latin typeface="+mn-lt"/>
              </a:rPr>
              <a:t>hosts.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If the data fails at some hop along the way, the address of the last router that responded to the trace can provide an indication of where the problem or security restrictions are </a:t>
            </a:r>
            <a:r>
              <a:rPr lang="en-US" sz="2000" dirty="0" smtClean="0">
                <a:latin typeface="+mn-lt"/>
              </a:rPr>
              <a:t>found.</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Provides </a:t>
            </a:r>
            <a:r>
              <a:rPr lang="en-US" sz="2000" dirty="0" smtClean="0">
                <a:latin typeface="+mn-lt"/>
              </a:rPr>
              <a:t>round-trip </a:t>
            </a:r>
            <a:r>
              <a:rPr lang="en-US" sz="2000" dirty="0">
                <a:latin typeface="+mn-lt"/>
              </a:rPr>
              <a:t>time for each hop along the path and indicates if a hop fails to </a:t>
            </a:r>
            <a:r>
              <a:rPr lang="en-US" sz="2000" dirty="0" smtClean="0">
                <a:latin typeface="+mn-lt"/>
              </a:rPr>
              <a:t>respond.</a:t>
            </a:r>
            <a:endParaRPr lang="en-US" sz="2000" dirty="0">
              <a:latin typeface="+mn-lt"/>
            </a:endParaRPr>
          </a:p>
        </p:txBody>
      </p:sp>
    </p:spTree>
    <p:extLst>
      <p:ext uri="{BB962C8B-B14F-4D97-AF65-F5344CB8AC3E}">
        <p14:creationId xmlns:p14="http://schemas.microsoft.com/office/powerpoint/2010/main" val="3001186819"/>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Recources</a:t>
            </a:r>
            <a:endParaRPr lang="en-US" dirty="0"/>
          </a:p>
        </p:txBody>
      </p:sp>
      <p:sp>
        <p:nvSpPr>
          <p:cNvPr id="3" name="Content Placeholder 2"/>
          <p:cNvSpPr>
            <a:spLocks noGrp="1"/>
          </p:cNvSpPr>
          <p:nvPr>
            <p:ph idx="1"/>
          </p:nvPr>
        </p:nvSpPr>
        <p:spPr/>
        <p:txBody>
          <a:bodyPr/>
          <a:lstStyle/>
          <a:p>
            <a:r>
              <a:rPr lang="en-US" b="1" dirty="0" smtClean="0"/>
              <a:t>Cisco Networking Academy program , Introduction to Networks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71843" y="424872"/>
            <a:ext cx="8772157" cy="838200"/>
          </a:xfrm>
        </p:spPr>
        <p:txBody>
          <a:bodyPr>
            <a:normAutofit fontScale="90000"/>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8" name="TextBox 7"/>
          <p:cNvSpPr txBox="1"/>
          <p:nvPr/>
        </p:nvSpPr>
        <p:spPr>
          <a:xfrm>
            <a:off x="656772" y="5786846"/>
            <a:ext cx="7744734" cy="646331"/>
          </a:xfrm>
          <a:prstGeom prst="rect">
            <a:avLst/>
          </a:prstGeom>
          <a:noFill/>
        </p:spPr>
        <p:txBody>
          <a:bodyPr wrap="square" rtlCol="0">
            <a:spAutoFit/>
          </a:bodyPr>
          <a:lstStyle/>
          <a:p>
            <a:pPr algn="l"/>
            <a:r>
              <a:rPr lang="en-US" sz="2000" b="1" dirty="0" err="1" smtClean="0"/>
              <a:t>Tunnelling</a:t>
            </a:r>
            <a:r>
              <a:rPr lang="en-US" sz="2000" dirty="0" smtClean="0"/>
              <a:t>:  A method </a:t>
            </a:r>
            <a:r>
              <a:rPr lang="en-US" sz="2000" dirty="0"/>
              <a:t>of transporting an IPv6 packet over an IPv4 </a:t>
            </a:r>
            <a:r>
              <a:rPr lang="en-US" sz="2000" dirty="0" smtClean="0"/>
              <a:t>network. The </a:t>
            </a:r>
            <a:r>
              <a:rPr lang="en-US" sz="2000" dirty="0"/>
              <a:t>IPv6 packet is encapsulated inside </a:t>
            </a:r>
            <a:r>
              <a:rPr lang="en-US" sz="2000" dirty="0" smtClean="0"/>
              <a:t>an </a:t>
            </a:r>
            <a:r>
              <a:rPr lang="en-US" sz="2000" dirty="0"/>
              <a:t>IPv4 </a:t>
            </a:r>
            <a:r>
              <a:rPr lang="en-US" sz="2000" dirty="0" smtClean="0"/>
              <a:t>packet.</a:t>
            </a:r>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606" y="1905000"/>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636520" y="1478280"/>
            <a:ext cx="3230880" cy="424732"/>
          </a:xfrm>
          <a:prstGeom prst="rect">
            <a:avLst/>
          </a:prstGeom>
          <a:noFill/>
        </p:spPr>
        <p:txBody>
          <a:bodyPr wrap="square" rtlCol="0">
            <a:spAutoFit/>
          </a:bodyPr>
          <a:lstStyle/>
          <a:p>
            <a:r>
              <a:rPr lang="en-US" dirty="0" err="1" smtClean="0"/>
              <a:t>Tunnelling</a:t>
            </a:r>
            <a:endParaRPr lang="en-US" dirty="0"/>
          </a:p>
        </p:txBody>
      </p:sp>
    </p:spTree>
    <p:extLst>
      <p:ext uri="{BB962C8B-B14F-4D97-AF65-F5344CB8AC3E}">
        <p14:creationId xmlns:p14="http://schemas.microsoft.com/office/powerpoint/2010/main" val="833850446"/>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5648" y="440112"/>
            <a:ext cx="8772157" cy="838200"/>
          </a:xfrm>
        </p:spPr>
        <p:txBody>
          <a:bodyPr>
            <a:normAutofit fontScale="90000"/>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4" name="TextBox 3"/>
          <p:cNvSpPr txBox="1"/>
          <p:nvPr/>
        </p:nvSpPr>
        <p:spPr>
          <a:xfrm>
            <a:off x="622549" y="4503783"/>
            <a:ext cx="8027964" cy="1200329"/>
          </a:xfrm>
          <a:prstGeom prst="rect">
            <a:avLst/>
          </a:prstGeom>
          <a:noFill/>
        </p:spPr>
        <p:txBody>
          <a:bodyPr wrap="square" rtlCol="0">
            <a:spAutoFit/>
          </a:bodyPr>
          <a:lstStyle/>
          <a:p>
            <a:pPr algn="l"/>
            <a:r>
              <a:rPr lang="en-US" sz="2000" b="1" dirty="0"/>
              <a:t>Translation</a:t>
            </a:r>
            <a:r>
              <a:rPr lang="en-US" sz="2000" dirty="0"/>
              <a:t>: </a:t>
            </a:r>
            <a:r>
              <a:rPr lang="en-US" sz="2000" dirty="0" smtClean="0"/>
              <a:t>The Network </a:t>
            </a:r>
            <a:r>
              <a:rPr lang="en-US" sz="2000" dirty="0"/>
              <a:t>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5" t="16319"/>
          <a:stretch/>
        </p:blipFill>
        <p:spPr bwMode="auto">
          <a:xfrm>
            <a:off x="1051560" y="2164080"/>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63240" y="1691640"/>
            <a:ext cx="2712720" cy="424732"/>
          </a:xfrm>
          <a:prstGeom prst="rect">
            <a:avLst/>
          </a:prstGeom>
          <a:noFill/>
        </p:spPr>
        <p:txBody>
          <a:bodyPr wrap="square" rtlCol="0">
            <a:spAutoFit/>
          </a:bodyPr>
          <a:lstStyle/>
          <a:p>
            <a:r>
              <a:rPr lang="en-US" dirty="0" smtClean="0"/>
              <a:t>Translation</a:t>
            </a:r>
            <a:endParaRPr lang="en-US" dirty="0"/>
          </a:p>
        </p:txBody>
      </p:sp>
    </p:spTree>
    <p:extLst>
      <p:ext uri="{BB962C8B-B14F-4D97-AF65-F5344CB8AC3E}">
        <p14:creationId xmlns:p14="http://schemas.microsoft.com/office/powerpoint/2010/main" val="293586574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a:t>
            </a:r>
            <a:endParaRPr lang="en-US" dirty="0">
              <a:latin typeface="Arial" charset="0"/>
            </a:endParaRPr>
          </a:p>
        </p:txBody>
      </p:sp>
      <p:sp>
        <p:nvSpPr>
          <p:cNvPr id="2" name="Content Placeholder 1"/>
          <p:cNvSpPr>
            <a:spLocks noGrp="1"/>
          </p:cNvSpPr>
          <p:nvPr>
            <p:ph idx="1"/>
          </p:nvPr>
        </p:nvSpPr>
        <p:spPr>
          <a:xfrm>
            <a:off x="380749" y="1771584"/>
            <a:ext cx="3154931" cy="5086416"/>
          </a:xfrm>
        </p:spPr>
        <p:txBody>
          <a:bodyPr/>
          <a:lstStyle/>
          <a:p>
            <a:r>
              <a:rPr lang="en-US" sz="2000" dirty="0" smtClean="0"/>
              <a:t>Hexadecimal </a:t>
            </a:r>
            <a:r>
              <a:rPr lang="en-US" sz="2000" dirty="0"/>
              <a:t>is a base sixteen </a:t>
            </a:r>
            <a:r>
              <a:rPr lang="en-US" sz="2000" dirty="0" smtClean="0"/>
              <a:t>system.</a:t>
            </a:r>
            <a:endParaRPr lang="en-US" sz="2000" dirty="0"/>
          </a:p>
          <a:p>
            <a:r>
              <a:rPr lang="en-US" sz="2000" dirty="0"/>
              <a:t>B</a:t>
            </a:r>
            <a:r>
              <a:rPr lang="en-US" sz="2000" dirty="0" smtClean="0"/>
              <a:t>ase </a:t>
            </a:r>
            <a:r>
              <a:rPr lang="en-US" sz="2000" dirty="0"/>
              <a:t>16 numbering system uses the numbers 0 to 9 and the letters A to </a:t>
            </a:r>
            <a:r>
              <a:rPr lang="en-US" sz="2000" dirty="0" smtClean="0"/>
              <a:t>F.</a:t>
            </a:r>
          </a:p>
          <a:p>
            <a:r>
              <a:rPr lang="en-US" sz="2000" dirty="0" smtClean="0"/>
              <a:t>Four bits (half of a byte) </a:t>
            </a:r>
            <a:r>
              <a:rPr lang="en-US" sz="2000" dirty="0"/>
              <a:t>can be represented with a single hexadecimal </a:t>
            </a:r>
            <a:r>
              <a:rPr lang="en-US" sz="2000" dirty="0" smtClean="0"/>
              <a:t>value.</a:t>
            </a:r>
            <a:endParaRPr lang="en-US" sz="2000" dirty="0"/>
          </a:p>
          <a:p>
            <a:endParaRPr lang="en-US" sz="2000" dirty="0"/>
          </a:p>
        </p:txBody>
      </p:sp>
      <p:grpSp>
        <p:nvGrpSpPr>
          <p:cNvPr id="3" name="Group 5"/>
          <p:cNvGrpSpPr/>
          <p:nvPr/>
        </p:nvGrpSpPr>
        <p:grpSpPr>
          <a:xfrm>
            <a:off x="3922804" y="1341120"/>
            <a:ext cx="4600575" cy="5286375"/>
            <a:chOff x="675958" y="886099"/>
            <a:chExt cx="4600575" cy="5286375"/>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Address Representation</a:t>
            </a:r>
            <a:endParaRPr lang="en-US" dirty="0">
              <a:latin typeface="Arial" charset="0"/>
            </a:endParaRPr>
          </a:p>
        </p:txBody>
      </p:sp>
      <p:sp>
        <p:nvSpPr>
          <p:cNvPr id="2" name="Content Placeholder 1"/>
          <p:cNvSpPr>
            <a:spLocks noGrp="1"/>
          </p:cNvSpPr>
          <p:nvPr>
            <p:ph idx="1"/>
          </p:nvPr>
        </p:nvSpPr>
        <p:spPr>
          <a:xfrm>
            <a:off x="365509" y="1478280"/>
            <a:ext cx="8443211" cy="5094308"/>
          </a:xfrm>
        </p:spPr>
        <p:txBody>
          <a:bodyPr/>
          <a:lstStyle/>
          <a:p>
            <a:r>
              <a:rPr lang="en-US" sz="2000" dirty="0" smtClean="0"/>
              <a:t>128 </a:t>
            </a:r>
            <a:r>
              <a:rPr lang="en-US" sz="2000" dirty="0"/>
              <a:t>bits in length and written as a string of hexadecimal </a:t>
            </a:r>
            <a:r>
              <a:rPr lang="en-US" sz="2000" dirty="0" smtClean="0"/>
              <a:t>values</a:t>
            </a:r>
          </a:p>
          <a:p>
            <a:r>
              <a:rPr lang="en-US" sz="2000" dirty="0" smtClean="0"/>
              <a:t>In IPv6, 4 </a:t>
            </a:r>
            <a:r>
              <a:rPr lang="en-US" sz="2000" dirty="0"/>
              <a:t>bits </a:t>
            </a:r>
            <a:r>
              <a:rPr lang="en-US" sz="2000" dirty="0" smtClean="0"/>
              <a:t>represents a </a:t>
            </a:r>
            <a:r>
              <a:rPr lang="en-US" sz="2000" dirty="0"/>
              <a:t>single hexadecimal </a:t>
            </a:r>
            <a:r>
              <a:rPr lang="en-US" sz="2000" dirty="0" smtClean="0"/>
              <a:t>digit, 32 </a:t>
            </a:r>
            <a:r>
              <a:rPr lang="en-US" sz="2000" dirty="0"/>
              <a:t>hexadecimal </a:t>
            </a:r>
            <a:r>
              <a:rPr lang="en-US" sz="2000" dirty="0" smtClean="0"/>
              <a:t>value = IPv6 address</a:t>
            </a:r>
          </a:p>
          <a:p>
            <a:pPr marL="0" indent="0">
              <a:buNone/>
            </a:pPr>
            <a:endParaRPr lang="en-US" sz="2000" dirty="0" smtClean="0"/>
          </a:p>
          <a:p>
            <a:pPr marL="0" lvl="1" indent="0" algn="ctr"/>
            <a:r>
              <a:rPr lang="en-US" b="1" dirty="0" smtClean="0">
                <a:latin typeface="Courier New" pitchFamily="49" charset="0"/>
                <a:ea typeface="Times New Roman"/>
                <a:cs typeface="Courier New" pitchFamily="49" charset="0"/>
              </a:rPr>
              <a:t>2001:0DB8:0000:1111:0000:0000:0000:0200</a:t>
            </a:r>
          </a:p>
          <a:p>
            <a:pPr marL="0" lvl="1" indent="0" algn="ctr"/>
            <a:r>
              <a:rPr lang="en-US" b="1" dirty="0" smtClean="0">
                <a:latin typeface="Courier New" pitchFamily="49" charset="0"/>
                <a:ea typeface="Times New Roman"/>
                <a:cs typeface="Courier New" pitchFamily="49" charset="0"/>
              </a:rPr>
              <a:t>FE80:0000:0000:0000:0123:4567:89AB:CDEF</a:t>
            </a:r>
          </a:p>
          <a:p>
            <a:pPr marL="457200" lvl="1" indent="0"/>
            <a:endParaRPr lang="en-US" b="1" dirty="0" smtClean="0">
              <a:latin typeface="Courier New" pitchFamily="49" charset="0"/>
              <a:ea typeface="Times New Roman"/>
              <a:cs typeface="Courier New" pitchFamily="49" charset="0"/>
            </a:endParaRPr>
          </a:p>
          <a:p>
            <a:r>
              <a:rPr lang="en-US" sz="2000" dirty="0" err="1" smtClean="0"/>
              <a:t>Hextet</a:t>
            </a:r>
            <a:r>
              <a:rPr lang="en-US" sz="2000" dirty="0" smtClean="0"/>
              <a:t> used </a:t>
            </a:r>
            <a:r>
              <a:rPr lang="en-US" sz="2000" dirty="0"/>
              <a:t>to refer to a segment of 16 bits or four </a:t>
            </a:r>
            <a:r>
              <a:rPr lang="en-US" sz="2000" dirty="0" smtClean="0"/>
              <a:t>hexadecimals</a:t>
            </a:r>
            <a:endParaRPr lang="en-US" sz="2000" dirty="0"/>
          </a:p>
          <a:p>
            <a:r>
              <a:rPr lang="en-US" sz="2000" dirty="0" smtClean="0"/>
              <a:t>Can be </a:t>
            </a:r>
            <a:r>
              <a:rPr lang="en-US" sz="2000" dirty="0"/>
              <a:t>written in either lowercase or </a:t>
            </a:r>
            <a:r>
              <a:rPr lang="en-US" sz="2000" dirty="0" smtClean="0"/>
              <a:t>uppercase </a:t>
            </a:r>
          </a:p>
          <a:p>
            <a:r>
              <a:rPr lang="en-US" b="1" dirty="0" smtClean="0"/>
              <a:t>4 hexadecimal digit s= 16 binary digits</a:t>
            </a:r>
            <a:endParaRPr lang="en-US" sz="2000" b="1" dirty="0"/>
          </a:p>
          <a:p>
            <a:endParaRPr lang="en-US" sz="2000"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55352"/>
            <a:ext cx="8772157" cy="838200"/>
          </a:xfrm>
        </p:spPr>
        <p:txBody>
          <a:bodyPr/>
          <a:lstStyle/>
          <a:p>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Address Representation(cont.)</a:t>
            </a:r>
            <a:endParaRPr lang="en-US" dirty="0">
              <a:latin typeface="Arial" charset="0"/>
            </a:endParaRPr>
          </a:p>
        </p:txBody>
      </p:sp>
      <p:sp>
        <p:nvSpPr>
          <p:cNvPr id="9" name="Content Placeholder 1"/>
          <p:cNvSpPr>
            <a:spLocks noGrp="1"/>
          </p:cNvSpPr>
          <p:nvPr>
            <p:ph idx="1"/>
          </p:nvPr>
        </p:nvSpPr>
        <p:spPr>
          <a:xfrm>
            <a:off x="196657" y="1771584"/>
            <a:ext cx="2039813" cy="5086416"/>
          </a:xfrm>
        </p:spPr>
        <p:txBody>
          <a:bodyPr/>
          <a:lstStyle/>
          <a:p>
            <a:pPr marL="0" indent="0">
              <a:buNone/>
            </a:pPr>
            <a:r>
              <a:rPr lang="en-US" b="1" dirty="0" smtClean="0"/>
              <a:t>Example #1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Example #2</a:t>
            </a:r>
            <a:endParaRPr lang="en-US" b="1" dirty="0"/>
          </a:p>
          <a:p>
            <a:pPr marL="0" indent="0">
              <a:buNone/>
            </a:pP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138" y="164834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6417" y="4961844"/>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426301"/>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topdow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noFill/>
        <a:ln w="12700" cap="flat" cmpd="sng" algn="ctr">
          <a:solidFill>
            <a:schemeClr val="tx1"/>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opdown" id="{47824A6E-B929-4745-AA7E-CDEEC089CD95}" vid="{302D954C-BE39-44E8-A843-A71F76F410D3}"/>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000099"/>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sz="2400" b="0" i="0" u="none" strike="noStrike" cap="none" normalizeH="0" baseline="0" smtClean="0">
            <a:ln>
              <a:noFill/>
            </a:ln>
            <a:solidFill>
              <a:schemeClr val="tx1"/>
            </a:solidFill>
            <a:effectLst/>
            <a:latin typeface="Comic Sans MS" pitchFamily="66" charset="0"/>
          </a:defRPr>
        </a:defPPr>
      </a:lstStyle>
    </a:spDef>
    <a:lnDef>
      <a:spPr bwMode="auto">
        <a:noFill/>
        <a:ln w="12700"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Default Design">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objectDefaults>
  <a:extraClrSchemeLst>
    <a:extraClrScheme>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quares">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quares" id="{4C60CAE6-89B9-480D-9B32-6A50207B2820}" vid="{3581CBDE-7BC2-4DC6-9D77-91BBF25764A5}"/>
    </a:ext>
  </a:extLst>
</a:theme>
</file>

<file path=ppt/theme/theme5.xml><?xml version="1.0" encoding="utf-8"?>
<a:theme xmlns:a="http://schemas.openxmlformats.org/drawingml/2006/main" name="ct1304">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topdown</Template>
  <TotalTime>25</TotalTime>
  <Words>1952</Words>
  <Application>Microsoft Office PowerPoint</Application>
  <PresentationFormat>On-screen Show (4:3)</PresentationFormat>
  <Paragraphs>279</Paragraphs>
  <Slides>44</Slides>
  <Notes>41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44</vt:i4>
      </vt:variant>
    </vt:vector>
  </HeadingPairs>
  <TitlesOfParts>
    <vt:vector size="60" baseType="lpstr">
      <vt:lpstr>ＭＳ Ｐゴシック</vt:lpstr>
      <vt:lpstr>Arial</vt:lpstr>
      <vt:lpstr>Calibri</vt:lpstr>
      <vt:lpstr>Comic Sans MS</vt:lpstr>
      <vt:lpstr>Courier New</vt:lpstr>
      <vt:lpstr>Gill Sans MT</vt:lpstr>
      <vt:lpstr>Rockwell</vt:lpstr>
      <vt:lpstr>Tahoma</vt:lpstr>
      <vt:lpstr>Times New Roman</vt:lpstr>
      <vt:lpstr>Wingdings</vt:lpstr>
      <vt:lpstr>ZapfDingbats</vt:lpstr>
      <vt:lpstr>topdown</vt:lpstr>
      <vt:lpstr>2_Default Design</vt:lpstr>
      <vt:lpstr>12_Default Design</vt:lpstr>
      <vt:lpstr>squares</vt:lpstr>
      <vt:lpstr>ct1304</vt:lpstr>
      <vt:lpstr>Lecture#5 :IPV6 Adressing</vt:lpstr>
      <vt:lpstr>Topics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IPv6 Address Representation</vt:lpstr>
      <vt:lpstr>IPv6 Addressing IPv6 Address Representation(cont.)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EUI-64 Process or Randomly Generated</vt:lpstr>
      <vt:lpstr>IPv6 Unicast Addresses EUI-64 Process or Randomly Generated (cont.)</vt:lpstr>
      <vt:lpstr>       IPv6 Unicast Addresses EUI-64 Process or Randomly Generated (cont.)</vt:lpstr>
      <vt:lpstr>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Connectivity Verification</vt:lpstr>
      <vt:lpstr>Testing and Verification Ping – Testing the Local Stack</vt:lpstr>
      <vt:lpstr>Testing and Verification Ping – Testing Connectivity to the Local LAN</vt:lpstr>
      <vt:lpstr>Testing and Verification Ping – Testing Connectivity to Remote</vt:lpstr>
      <vt:lpstr>Testing and Verification Traceroute – Testing the Path</vt:lpstr>
      <vt:lpstr>Recources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Lecture#4 IPV6 Adressing</dc:title>
  <dc:creator>user</dc:creator>
  <cp:lastModifiedBy>Rehab Al-Fallaj</cp:lastModifiedBy>
  <cp:revision>7</cp:revision>
  <dcterms:created xsi:type="dcterms:W3CDTF">2016-02-02T01:44:42Z</dcterms:created>
  <dcterms:modified xsi:type="dcterms:W3CDTF">2019-10-08T10:45:43Z</dcterms:modified>
</cp:coreProperties>
</file>