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44" r:id="rId2"/>
  </p:sldMasterIdLst>
  <p:sldIdLst>
    <p:sldId id="304" r:id="rId3"/>
    <p:sldId id="288" r:id="rId4"/>
    <p:sldId id="289" r:id="rId5"/>
    <p:sldId id="299" r:id="rId6"/>
    <p:sldId id="296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33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1402-7D02-4FEB-8307-80E51242A902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6240576-0B82-4533-BD5B-E4FBCAE27529}">
      <dgm:prSet phldrT="[Text]"/>
      <dgm:spPr/>
      <dgm:t>
        <a:bodyPr/>
        <a:lstStyle/>
        <a:p>
          <a:pPr rtl="1"/>
          <a:r>
            <a:rPr lang="ar-SA" dirty="0" smtClean="0"/>
            <a:t>تنظرين للورقة   </a:t>
          </a:r>
          <a:endParaRPr lang="ar-SA" dirty="0"/>
        </a:p>
      </dgm:t>
    </dgm:pt>
    <dgm:pt modelId="{FB88C5E0-A84B-4F81-9675-B209BD419771}" type="par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03E61F0E-BEDE-47F2-A044-321FDEF9E89D}" type="sib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D841C8BA-DD51-4B2C-BAB7-2C05194F78BE}">
      <dgm:prSet phldrT="[Text]"/>
      <dgm:spPr/>
      <dgm:t>
        <a:bodyPr/>
        <a:lstStyle/>
        <a:p>
          <a:pPr rtl="1"/>
          <a:r>
            <a:rPr lang="ar-SA" dirty="0" smtClean="0"/>
            <a:t>تنظرين للوحة المفاتيح </a:t>
          </a:r>
          <a:endParaRPr lang="ar-SA" dirty="0"/>
        </a:p>
      </dgm:t>
    </dgm:pt>
    <dgm:pt modelId="{FB561701-EAF2-44DF-9F0D-D684BD7906CC}" type="par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6D140859-A1B7-44C4-BB34-B6B4E097F659}" type="sib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311A4B3E-EB1D-4B6F-A5E0-3D5C39033FD5}">
      <dgm:prSet phldrT="[Text]"/>
      <dgm:spPr/>
      <dgm:t>
        <a:bodyPr/>
        <a:lstStyle/>
        <a:p>
          <a:pPr rtl="1"/>
          <a:r>
            <a:rPr lang="ar-SA" dirty="0" smtClean="0"/>
            <a:t>تبحثين عن الحرف </a:t>
          </a:r>
          <a:endParaRPr lang="ar-SA" dirty="0"/>
        </a:p>
      </dgm:t>
    </dgm:pt>
    <dgm:pt modelId="{7D86986C-77B1-492C-91D3-9723AD57D70A}" type="par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DAF319EA-2D11-4C89-B3D2-4DD55F2818DE}" type="sib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1B16DD68-31FF-491E-AC48-7AAD38BD2190}">
      <dgm:prSet phldrT="[Text]"/>
      <dgm:spPr/>
      <dgm:t>
        <a:bodyPr/>
        <a:lstStyle/>
        <a:p>
          <a:pPr rtl="1"/>
          <a:r>
            <a:rPr lang="ar-SA" dirty="0" smtClean="0"/>
            <a:t>تكتبين الحرف </a:t>
          </a:r>
          <a:endParaRPr lang="ar-SA" dirty="0"/>
        </a:p>
      </dgm:t>
    </dgm:pt>
    <dgm:pt modelId="{9625B0CF-111F-4F22-834F-F1163E2C5DA5}" type="par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82C7A3AF-8783-4CC2-A115-D98C456DFFC2}" type="sib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F6CF9120-C8BF-4D9B-B7F8-A971DEF7AE68}">
      <dgm:prSet phldrT="[Text]"/>
      <dgm:spPr/>
      <dgm:t>
        <a:bodyPr/>
        <a:lstStyle/>
        <a:p>
          <a:pPr rtl="1"/>
          <a:r>
            <a:rPr lang="ar-SA" dirty="0" smtClean="0"/>
            <a:t>تنظرين للشاشة </a:t>
          </a:r>
          <a:endParaRPr lang="ar-SA" dirty="0"/>
        </a:p>
      </dgm:t>
    </dgm:pt>
    <dgm:pt modelId="{8525AE17-80F0-4E8C-8E5F-540871F11357}" type="par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25AAD669-06AA-4812-9BC5-3CE38DA0C418}" type="sib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BEB363C6-10DF-4129-962B-A79D175F32A8}" type="pres">
      <dgm:prSet presAssocID="{03B81402-7D02-4FEB-8307-80E51242A9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A1E4009-118A-4D3E-B58F-DBEF7FCD6025}" type="pres">
      <dgm:prSet presAssocID="{D6240576-0B82-4533-BD5B-E4FBCAE27529}" presName="node" presStyleLbl="node1" presStyleIdx="0" presStyleCnt="5" custRadScaleRad="109213" custRadScaleInc="12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D7BE78-A1AE-4077-9EAE-3D0C98B84D55}" type="pres">
      <dgm:prSet presAssocID="{03E61F0E-BEDE-47F2-A044-321FDEF9E89D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7818D939-D90D-48D9-B61D-D6ADA443C051}" type="pres">
      <dgm:prSet presAssocID="{03E61F0E-BEDE-47F2-A044-321FDEF9E89D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D609DCE4-9E7B-402E-BA96-81D6319D672C}" type="pres">
      <dgm:prSet presAssocID="{D841C8BA-DD51-4B2C-BAB7-2C05194F78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CE388C-00FA-40E6-A321-F904FBEC610D}" type="pres">
      <dgm:prSet presAssocID="{6D140859-A1B7-44C4-BB34-B6B4E097F659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90D1D2FD-0279-4660-8A84-9CFCBFC2B0DC}" type="pres">
      <dgm:prSet presAssocID="{6D140859-A1B7-44C4-BB34-B6B4E097F659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9D68DD33-E57E-469F-806E-90646174E82B}" type="pres">
      <dgm:prSet presAssocID="{311A4B3E-EB1D-4B6F-A5E0-3D5C39033F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716457-E10B-43F4-BEA2-70D75E673FBB}" type="pres">
      <dgm:prSet presAssocID="{DAF319EA-2D11-4C89-B3D2-4DD55F2818DE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40A9AB12-2AE5-42A9-B33E-092D1D15056E}" type="pres">
      <dgm:prSet presAssocID="{DAF319EA-2D11-4C89-B3D2-4DD55F2818DE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A6B87D4D-CCBF-45BF-87E3-FEA64031E9C6}" type="pres">
      <dgm:prSet presAssocID="{1B16DD68-31FF-491E-AC48-7AAD38BD21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212297-2C3C-486D-8364-1B0E0D697703}" type="pres">
      <dgm:prSet presAssocID="{82C7A3AF-8783-4CC2-A115-D98C456DFFC2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A65989AE-B6EF-4389-966E-FCF53F416DF1}" type="pres">
      <dgm:prSet presAssocID="{82C7A3AF-8783-4CC2-A115-D98C456DFFC2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0EE5CEF-4DE1-44E5-B772-2366B1929E3E}" type="pres">
      <dgm:prSet presAssocID="{F6CF9120-C8BF-4D9B-B7F8-A971DEF7A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50D5E6-0975-4193-B338-FA77CB69F104}" type="pres">
      <dgm:prSet presAssocID="{25AAD669-06AA-4812-9BC5-3CE38DA0C418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7D494774-155F-4948-839F-B917F7B75436}" type="pres">
      <dgm:prSet presAssocID="{25AAD669-06AA-4812-9BC5-3CE38DA0C418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BA7579BB-5E49-4CDD-9E5C-B421307C3AD5}" type="presOf" srcId="{F6CF9120-C8BF-4D9B-B7F8-A971DEF7AE68}" destId="{00EE5CEF-4DE1-44E5-B772-2366B1929E3E}" srcOrd="0" destOrd="0" presId="urn:microsoft.com/office/officeart/2005/8/layout/cycle2"/>
    <dgm:cxn modelId="{FFF40BB9-AC1A-4402-96C1-2795959AD977}" type="presOf" srcId="{03E61F0E-BEDE-47F2-A044-321FDEF9E89D}" destId="{7818D939-D90D-48D9-B61D-D6ADA443C051}" srcOrd="1" destOrd="0" presId="urn:microsoft.com/office/officeart/2005/8/layout/cycle2"/>
    <dgm:cxn modelId="{A27D215C-CCDC-4D69-A422-837B716D15DC}" type="presOf" srcId="{DAF319EA-2D11-4C89-B3D2-4DD55F2818DE}" destId="{84716457-E10B-43F4-BEA2-70D75E673FBB}" srcOrd="0" destOrd="0" presId="urn:microsoft.com/office/officeart/2005/8/layout/cycle2"/>
    <dgm:cxn modelId="{EB0E258C-F3BB-49B4-BD0B-72A2D61C458F}" type="presOf" srcId="{D6240576-0B82-4533-BD5B-E4FBCAE27529}" destId="{7A1E4009-118A-4D3E-B58F-DBEF7FCD6025}" srcOrd="0" destOrd="0" presId="urn:microsoft.com/office/officeart/2005/8/layout/cycle2"/>
    <dgm:cxn modelId="{66062103-889D-4E68-BDF5-D2C85BC14B01}" type="presOf" srcId="{1B16DD68-31FF-491E-AC48-7AAD38BD2190}" destId="{A6B87D4D-CCBF-45BF-87E3-FEA64031E9C6}" srcOrd="0" destOrd="0" presId="urn:microsoft.com/office/officeart/2005/8/layout/cycle2"/>
    <dgm:cxn modelId="{4965F29D-CB9F-4B20-A122-E029EBBFD1EB}" srcId="{03B81402-7D02-4FEB-8307-80E51242A902}" destId="{F6CF9120-C8BF-4D9B-B7F8-A971DEF7AE68}" srcOrd="4" destOrd="0" parTransId="{8525AE17-80F0-4E8C-8E5F-540871F11357}" sibTransId="{25AAD669-06AA-4812-9BC5-3CE38DA0C418}"/>
    <dgm:cxn modelId="{3F48FEAE-1061-4070-B9D7-FA816299B13D}" type="presOf" srcId="{03E61F0E-BEDE-47F2-A044-321FDEF9E89D}" destId="{8BD7BE78-A1AE-4077-9EAE-3D0C98B84D55}" srcOrd="0" destOrd="0" presId="urn:microsoft.com/office/officeart/2005/8/layout/cycle2"/>
    <dgm:cxn modelId="{4C6B1918-C2C1-4C29-9C94-27E2D20BA33E}" type="presOf" srcId="{311A4B3E-EB1D-4B6F-A5E0-3D5C39033FD5}" destId="{9D68DD33-E57E-469F-806E-90646174E82B}" srcOrd="0" destOrd="0" presId="urn:microsoft.com/office/officeart/2005/8/layout/cycle2"/>
    <dgm:cxn modelId="{B09F5D46-8E3D-45A3-82C0-6C6685D8E861}" srcId="{03B81402-7D02-4FEB-8307-80E51242A902}" destId="{1B16DD68-31FF-491E-AC48-7AAD38BD2190}" srcOrd="3" destOrd="0" parTransId="{9625B0CF-111F-4F22-834F-F1163E2C5DA5}" sibTransId="{82C7A3AF-8783-4CC2-A115-D98C456DFFC2}"/>
    <dgm:cxn modelId="{2BD832F2-7401-4285-AE09-6E0D30A95FEA}" type="presOf" srcId="{25AAD669-06AA-4812-9BC5-3CE38DA0C418}" destId="{7D494774-155F-4948-839F-B917F7B75436}" srcOrd="1" destOrd="0" presId="urn:microsoft.com/office/officeart/2005/8/layout/cycle2"/>
    <dgm:cxn modelId="{6484D51B-7AFB-4FFB-92BC-033F5A71E323}" type="presOf" srcId="{DAF319EA-2D11-4C89-B3D2-4DD55F2818DE}" destId="{40A9AB12-2AE5-42A9-B33E-092D1D15056E}" srcOrd="1" destOrd="0" presId="urn:microsoft.com/office/officeart/2005/8/layout/cycle2"/>
    <dgm:cxn modelId="{DFD08B83-E484-4265-88E5-68C5F9A2DD05}" srcId="{03B81402-7D02-4FEB-8307-80E51242A902}" destId="{311A4B3E-EB1D-4B6F-A5E0-3D5C39033FD5}" srcOrd="2" destOrd="0" parTransId="{7D86986C-77B1-492C-91D3-9723AD57D70A}" sibTransId="{DAF319EA-2D11-4C89-B3D2-4DD55F2818DE}"/>
    <dgm:cxn modelId="{C232C482-61A8-443D-B6E8-93ADC666A525}" type="presOf" srcId="{25AAD669-06AA-4812-9BC5-3CE38DA0C418}" destId="{9850D5E6-0975-4193-B338-FA77CB69F104}" srcOrd="0" destOrd="0" presId="urn:microsoft.com/office/officeart/2005/8/layout/cycle2"/>
    <dgm:cxn modelId="{BD98D363-2FD2-4112-B3BF-F0B5A1E3B7EB}" srcId="{03B81402-7D02-4FEB-8307-80E51242A902}" destId="{D6240576-0B82-4533-BD5B-E4FBCAE27529}" srcOrd="0" destOrd="0" parTransId="{FB88C5E0-A84B-4F81-9675-B209BD419771}" sibTransId="{03E61F0E-BEDE-47F2-A044-321FDEF9E89D}"/>
    <dgm:cxn modelId="{C9B0ED48-2F73-4776-BB67-BA7AFA2467A8}" type="presOf" srcId="{82C7A3AF-8783-4CC2-A115-D98C456DFFC2}" destId="{B3212297-2C3C-486D-8364-1B0E0D697703}" srcOrd="0" destOrd="0" presId="urn:microsoft.com/office/officeart/2005/8/layout/cycle2"/>
    <dgm:cxn modelId="{D0B24789-A888-40B6-96F9-B7060492B93D}" type="presOf" srcId="{03B81402-7D02-4FEB-8307-80E51242A902}" destId="{BEB363C6-10DF-4129-962B-A79D175F32A8}" srcOrd="0" destOrd="0" presId="urn:microsoft.com/office/officeart/2005/8/layout/cycle2"/>
    <dgm:cxn modelId="{91A956AD-7DBF-4624-9880-BBFDC07D4FB1}" type="presOf" srcId="{6D140859-A1B7-44C4-BB34-B6B4E097F659}" destId="{90D1D2FD-0279-4660-8A84-9CFCBFC2B0DC}" srcOrd="1" destOrd="0" presId="urn:microsoft.com/office/officeart/2005/8/layout/cycle2"/>
    <dgm:cxn modelId="{68C4783F-DC98-43EF-BCEE-E1C2FAD27AD5}" srcId="{03B81402-7D02-4FEB-8307-80E51242A902}" destId="{D841C8BA-DD51-4B2C-BAB7-2C05194F78BE}" srcOrd="1" destOrd="0" parTransId="{FB561701-EAF2-44DF-9F0D-D684BD7906CC}" sibTransId="{6D140859-A1B7-44C4-BB34-B6B4E097F659}"/>
    <dgm:cxn modelId="{C75D2FE6-C922-4064-8F8A-2964EF7800F3}" type="presOf" srcId="{6D140859-A1B7-44C4-BB34-B6B4E097F659}" destId="{14CE388C-00FA-40E6-A321-F904FBEC610D}" srcOrd="0" destOrd="0" presId="urn:microsoft.com/office/officeart/2005/8/layout/cycle2"/>
    <dgm:cxn modelId="{C3B9A2BE-A51F-4F25-8939-CB5EE1E77F2F}" type="presOf" srcId="{82C7A3AF-8783-4CC2-A115-D98C456DFFC2}" destId="{A65989AE-B6EF-4389-966E-FCF53F416DF1}" srcOrd="1" destOrd="0" presId="urn:microsoft.com/office/officeart/2005/8/layout/cycle2"/>
    <dgm:cxn modelId="{56F859D6-7D26-4C47-B2AF-4E5CA500B057}" type="presOf" srcId="{D841C8BA-DD51-4B2C-BAB7-2C05194F78BE}" destId="{D609DCE4-9E7B-402E-BA96-81D6319D672C}" srcOrd="0" destOrd="0" presId="urn:microsoft.com/office/officeart/2005/8/layout/cycle2"/>
    <dgm:cxn modelId="{A71DAF13-9024-4433-A27B-3BB7668816D2}" type="presParOf" srcId="{BEB363C6-10DF-4129-962B-A79D175F32A8}" destId="{7A1E4009-118A-4D3E-B58F-DBEF7FCD6025}" srcOrd="0" destOrd="0" presId="urn:microsoft.com/office/officeart/2005/8/layout/cycle2"/>
    <dgm:cxn modelId="{B644BC57-80FF-4152-8A4A-3EFA3A180BA6}" type="presParOf" srcId="{BEB363C6-10DF-4129-962B-A79D175F32A8}" destId="{8BD7BE78-A1AE-4077-9EAE-3D0C98B84D55}" srcOrd="1" destOrd="0" presId="urn:microsoft.com/office/officeart/2005/8/layout/cycle2"/>
    <dgm:cxn modelId="{B8744BAE-BCE4-4420-A248-CFD9AE615D46}" type="presParOf" srcId="{8BD7BE78-A1AE-4077-9EAE-3D0C98B84D55}" destId="{7818D939-D90D-48D9-B61D-D6ADA443C051}" srcOrd="0" destOrd="0" presId="urn:microsoft.com/office/officeart/2005/8/layout/cycle2"/>
    <dgm:cxn modelId="{D4BC5901-0628-4FE4-97B3-2AE6E1B70184}" type="presParOf" srcId="{BEB363C6-10DF-4129-962B-A79D175F32A8}" destId="{D609DCE4-9E7B-402E-BA96-81D6319D672C}" srcOrd="2" destOrd="0" presId="urn:microsoft.com/office/officeart/2005/8/layout/cycle2"/>
    <dgm:cxn modelId="{9F3EB336-3438-4617-ABD6-D1F6E18EDAA1}" type="presParOf" srcId="{BEB363C6-10DF-4129-962B-A79D175F32A8}" destId="{14CE388C-00FA-40E6-A321-F904FBEC610D}" srcOrd="3" destOrd="0" presId="urn:microsoft.com/office/officeart/2005/8/layout/cycle2"/>
    <dgm:cxn modelId="{3F1BF063-9E30-4738-B705-69C3FFFABFF9}" type="presParOf" srcId="{14CE388C-00FA-40E6-A321-F904FBEC610D}" destId="{90D1D2FD-0279-4660-8A84-9CFCBFC2B0DC}" srcOrd="0" destOrd="0" presId="urn:microsoft.com/office/officeart/2005/8/layout/cycle2"/>
    <dgm:cxn modelId="{171A74A6-B28F-4A1F-8131-810A97C7C99B}" type="presParOf" srcId="{BEB363C6-10DF-4129-962B-A79D175F32A8}" destId="{9D68DD33-E57E-469F-806E-90646174E82B}" srcOrd="4" destOrd="0" presId="urn:microsoft.com/office/officeart/2005/8/layout/cycle2"/>
    <dgm:cxn modelId="{75FEE77A-4E87-42D4-9FA9-1C517E0C155B}" type="presParOf" srcId="{BEB363C6-10DF-4129-962B-A79D175F32A8}" destId="{84716457-E10B-43F4-BEA2-70D75E673FBB}" srcOrd="5" destOrd="0" presId="urn:microsoft.com/office/officeart/2005/8/layout/cycle2"/>
    <dgm:cxn modelId="{0B6536E2-0B18-49DB-B589-89FFFEEA2946}" type="presParOf" srcId="{84716457-E10B-43F4-BEA2-70D75E673FBB}" destId="{40A9AB12-2AE5-42A9-B33E-092D1D15056E}" srcOrd="0" destOrd="0" presId="urn:microsoft.com/office/officeart/2005/8/layout/cycle2"/>
    <dgm:cxn modelId="{8B207C5A-319B-447C-A916-6925DD032D1C}" type="presParOf" srcId="{BEB363C6-10DF-4129-962B-A79D175F32A8}" destId="{A6B87D4D-CCBF-45BF-87E3-FEA64031E9C6}" srcOrd="6" destOrd="0" presId="urn:microsoft.com/office/officeart/2005/8/layout/cycle2"/>
    <dgm:cxn modelId="{74E339A4-2E9B-4CE5-A699-950E3472606E}" type="presParOf" srcId="{BEB363C6-10DF-4129-962B-A79D175F32A8}" destId="{B3212297-2C3C-486D-8364-1B0E0D697703}" srcOrd="7" destOrd="0" presId="urn:microsoft.com/office/officeart/2005/8/layout/cycle2"/>
    <dgm:cxn modelId="{BBE94574-DF2E-48B9-9D8A-5D74B10FCCC6}" type="presParOf" srcId="{B3212297-2C3C-486D-8364-1B0E0D697703}" destId="{A65989AE-B6EF-4389-966E-FCF53F416DF1}" srcOrd="0" destOrd="0" presId="urn:microsoft.com/office/officeart/2005/8/layout/cycle2"/>
    <dgm:cxn modelId="{7C4DB0CD-1059-4E00-B0FC-38648DE5EF2E}" type="presParOf" srcId="{BEB363C6-10DF-4129-962B-A79D175F32A8}" destId="{00EE5CEF-4DE1-44E5-B772-2366B1929E3E}" srcOrd="8" destOrd="0" presId="urn:microsoft.com/office/officeart/2005/8/layout/cycle2"/>
    <dgm:cxn modelId="{A5F44312-8FF2-40F0-96DB-E9A272A8EB71}" type="presParOf" srcId="{BEB363C6-10DF-4129-962B-A79D175F32A8}" destId="{9850D5E6-0975-4193-B338-FA77CB69F104}" srcOrd="9" destOrd="0" presId="urn:microsoft.com/office/officeart/2005/8/layout/cycle2"/>
    <dgm:cxn modelId="{71BA5267-6559-4122-90DB-29C2DE3F35B9}" type="presParOf" srcId="{9850D5E6-0975-4193-B338-FA77CB69F104}" destId="{7D494774-155F-4948-839F-B917F7B754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009-118A-4D3E-B58F-DBEF7FCD6025}">
      <dsp:nvSpPr>
        <dsp:cNvPr id="0" name=""/>
        <dsp:cNvSpPr/>
      </dsp:nvSpPr>
      <dsp:spPr>
        <a:xfrm>
          <a:off x="2448268" y="0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للورقة   </a:t>
          </a:r>
          <a:endParaRPr lang="ar-SA" sz="2000" kern="1200" dirty="0"/>
        </a:p>
      </dsp:txBody>
      <dsp:txXfrm>
        <a:off x="2627862" y="179594"/>
        <a:ext cx="867155" cy="867155"/>
      </dsp:txXfrm>
    </dsp:sp>
    <dsp:sp modelId="{8BD7BE78-A1AE-4077-9EAE-3D0C98B84D55}">
      <dsp:nvSpPr>
        <dsp:cNvPr id="0" name=""/>
        <dsp:cNvSpPr/>
      </dsp:nvSpPr>
      <dsp:spPr>
        <a:xfrm rot="2175426">
          <a:off x="3632362" y="942837"/>
          <a:ext cx="321464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3641699" y="997098"/>
        <a:ext cx="225025" cy="248335"/>
      </dsp:txXfrm>
    </dsp:sp>
    <dsp:sp modelId="{D609DCE4-9E7B-402E-BA96-81D6319D672C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للوحة المفاتيح </a:t>
          </a:r>
          <a:endParaRPr lang="ar-SA" sz="2000" kern="1200" dirty="0"/>
        </a:p>
      </dsp:txBody>
      <dsp:txXfrm>
        <a:off x="4105844" y="1263576"/>
        <a:ext cx="867155" cy="867155"/>
      </dsp:txXfrm>
    </dsp:sp>
    <dsp:sp modelId="{14CE388C-00FA-40E6-A321-F904FBEC610D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4158126" y="2394156"/>
        <a:ext cx="228964" cy="248335"/>
      </dsp:txXfrm>
    </dsp:sp>
    <dsp:sp modelId="{9D68DD33-E57E-469F-806E-90646174E82B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تبحثين عن الحرف </a:t>
          </a:r>
          <a:endParaRPr lang="ar-SA" sz="2000" kern="1200" dirty="0"/>
        </a:p>
      </dsp:txBody>
      <dsp:txXfrm>
        <a:off x="3536171" y="3016849"/>
        <a:ext cx="867155" cy="867155"/>
      </dsp:txXfrm>
    </dsp:sp>
    <dsp:sp modelId="{84716457-E10B-43F4-BEA2-70D75E673FBB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2991839" y="3326259"/>
        <a:ext cx="228964" cy="248335"/>
      </dsp:txXfrm>
    </dsp:sp>
    <dsp:sp modelId="{A6B87D4D-CCBF-45BF-87E3-FEA64031E9C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تكتبين الحرف </a:t>
          </a:r>
          <a:endParaRPr lang="ar-SA" sz="2000" kern="1200" dirty="0"/>
        </a:p>
      </dsp:txBody>
      <dsp:txXfrm>
        <a:off x="1692672" y="3016849"/>
        <a:ext cx="867155" cy="867155"/>
      </dsp:txXfrm>
    </dsp:sp>
    <dsp:sp modelId="{B3212297-2C3C-486D-8364-1B0E0D697703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1744954" y="2505090"/>
        <a:ext cx="228964" cy="248335"/>
      </dsp:txXfrm>
    </dsp:sp>
    <dsp:sp modelId="{00EE5CEF-4DE1-44E5-B772-2366B1929E3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للشاشة </a:t>
          </a:r>
          <a:endParaRPr lang="ar-SA" sz="2000" kern="1200" dirty="0"/>
        </a:p>
      </dsp:txBody>
      <dsp:txXfrm>
        <a:off x="1122999" y="1263576"/>
        <a:ext cx="867155" cy="867155"/>
      </dsp:txXfrm>
    </dsp:sp>
    <dsp:sp modelId="{9850D5E6-0975-4193-B338-FA77CB69F104}">
      <dsp:nvSpPr>
        <dsp:cNvPr id="0" name=""/>
        <dsp:cNvSpPr/>
      </dsp:nvSpPr>
      <dsp:spPr>
        <a:xfrm rot="19454042">
          <a:off x="2134867" y="953726"/>
          <a:ext cx="33298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2144287" y="1065697"/>
        <a:ext cx="233092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7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10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16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43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85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04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88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9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2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93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FBEC-D303-464C-882C-A7566C77845C}" type="datetimeFigureOut">
              <a:rPr lang="ar-SA" smtClean="0"/>
              <a:t>02/02/38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1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pingmaster.com/typing-tutor/free-demo-download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91680" y="2204864"/>
            <a:ext cx="5723468" cy="1828090"/>
          </a:xfrm>
        </p:spPr>
        <p:txBody>
          <a:bodyPr/>
          <a:lstStyle/>
          <a:p>
            <a:r>
              <a:rPr lang="ar-SA" dirty="0" smtClean="0"/>
              <a:t>التعرف على لوحة المفاتيح الإنجليزية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706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5008" y="467674"/>
            <a:ext cx="7498080" cy="1143000"/>
          </a:xfrm>
        </p:spPr>
        <p:txBody>
          <a:bodyPr/>
          <a:lstStyle/>
          <a:p>
            <a:r>
              <a:rPr lang="ar-SA" dirty="0" smtClean="0"/>
              <a:t>فوائد أن تكون كاتب باللمس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644974"/>
            <a:ext cx="6912768" cy="3603812"/>
          </a:xfrm>
        </p:spPr>
        <p:txBody>
          <a:bodyPr>
            <a:normAutofit/>
          </a:bodyPr>
          <a:lstStyle/>
          <a:p>
            <a:r>
              <a:rPr lang="ar-SA" dirty="0" smtClean="0"/>
              <a:t>تخيلي أنك ستكتبين ورقة من          سطر</a:t>
            </a:r>
          </a:p>
          <a:p>
            <a:endParaRPr lang="ar-SA" dirty="0" smtClean="0"/>
          </a:p>
          <a:p>
            <a:pPr marL="425196" indent="-342900"/>
            <a:r>
              <a:rPr lang="ar-SA" dirty="0" smtClean="0"/>
              <a:t>   عدد الكلمات في كل سطر هي  </a:t>
            </a:r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ar-SA" sz="36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 smtClean="0"/>
              <a:t> كلمات </a:t>
            </a:r>
          </a:p>
          <a:p>
            <a:pPr marL="425196" indent="-342900"/>
            <a:endParaRPr lang="ar-SA" dirty="0" smtClean="0"/>
          </a:p>
          <a:p>
            <a:r>
              <a:rPr lang="ar-SA" dirty="0" smtClean="0"/>
              <a:t>أي أن عدد الكلمات التي ستكتبينها هي </a:t>
            </a:r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300</a:t>
            </a:r>
            <a:r>
              <a:rPr lang="ar-SA" dirty="0" smtClean="0"/>
              <a:t>  كلمة </a:t>
            </a:r>
          </a:p>
          <a:p>
            <a:pPr marL="425196" indent="-342900"/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11960" y="1610674"/>
            <a:ext cx="7920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</a:t>
            </a:r>
            <a:endParaRPr lang="ar-SA" sz="3600" b="1" dirty="0">
              <a:ln/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ar-SA" dirty="0"/>
              <a:t>الكتابة بالطريقة التقليدية :</a:t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4640465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4457" y="5661248"/>
            <a:ext cx="53832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3">
                    <a:lumMod val="75000"/>
                  </a:schemeClr>
                </a:solidFill>
              </a:rPr>
              <a:t>ستكررين هذه العملية </a:t>
            </a:r>
            <a:r>
              <a:rPr lang="ar-SA" sz="4000" dirty="0" smtClean="0">
                <a:solidFill>
                  <a:schemeClr val="accent3">
                    <a:lumMod val="75000"/>
                  </a:schemeClr>
                </a:solidFill>
              </a:rPr>
              <a:t>300 </a:t>
            </a:r>
            <a:r>
              <a:rPr lang="ar-SA" sz="4000" dirty="0">
                <a:solidFill>
                  <a:schemeClr val="accent3">
                    <a:lumMod val="75000"/>
                  </a:schemeClr>
                </a:solidFill>
              </a:rPr>
              <a:t>مرة </a:t>
            </a:r>
          </a:p>
        </p:txBody>
      </p:sp>
    </p:spTree>
    <p:extLst>
      <p:ext uri="{BB962C8B-B14F-4D97-AF65-F5344CB8AC3E}">
        <p14:creationId xmlns:p14="http://schemas.microsoft.com/office/powerpoint/2010/main" val="40664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/>
          <a:lstStyle/>
          <a:p>
            <a:r>
              <a:rPr lang="ar-SA" dirty="0" smtClean="0"/>
              <a:t>مفاتيح حروف اللغة الإنجليزية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JO" dirty="0"/>
              <a:t>صف </a:t>
            </a:r>
            <a:r>
              <a:rPr lang="ar-JO" dirty="0" smtClean="0"/>
              <a:t>الارتكاز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HOME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23523"/>
              </p:ext>
            </p:extLst>
          </p:nvPr>
        </p:nvGraphicFramePr>
        <p:xfrm>
          <a:off x="395536" y="1916832"/>
          <a:ext cx="8424939" cy="29862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SA" dirty="0" smtClean="0"/>
              <a:t>ال</a:t>
            </a:r>
            <a:r>
              <a:rPr lang="ar-JO" dirty="0" smtClean="0"/>
              <a:t>صف ال</a:t>
            </a:r>
            <a:r>
              <a:rPr lang="ar-SA" dirty="0" smtClean="0"/>
              <a:t>ثالث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THIRD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4510"/>
              </p:ext>
            </p:extLst>
          </p:nvPr>
        </p:nvGraphicFramePr>
        <p:xfrm>
          <a:off x="467542" y="2780928"/>
          <a:ext cx="8280923" cy="27772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O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I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U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Y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T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R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E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W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Q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4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SA" dirty="0" smtClean="0"/>
              <a:t>ال</a:t>
            </a:r>
            <a:r>
              <a:rPr lang="ar-JO" dirty="0" smtClean="0"/>
              <a:t>صف ال</a:t>
            </a:r>
            <a:r>
              <a:rPr lang="ar-SA" dirty="0" smtClean="0"/>
              <a:t>أول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FIRST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27706"/>
              </p:ext>
            </p:extLst>
          </p:nvPr>
        </p:nvGraphicFramePr>
        <p:xfrm>
          <a:off x="467542" y="2780928"/>
          <a:ext cx="828092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&gt;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&lt;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M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N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B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V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C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X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Z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.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,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التدريبات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ar-SA" dirty="0" smtClean="0"/>
          </a:p>
          <a:p>
            <a:r>
              <a:rPr lang="ar-SA" dirty="0" smtClean="0"/>
              <a:t>برنامج الطباعة صخر .</a:t>
            </a:r>
          </a:p>
          <a:p>
            <a:r>
              <a:rPr lang="ar-SA" dirty="0" smtClean="0"/>
              <a:t> برنامج </a:t>
            </a:r>
            <a:r>
              <a:rPr lang="en-US" dirty="0" smtClean="0"/>
              <a:t>Typing </a:t>
            </a:r>
            <a:r>
              <a:rPr lang="en-US" dirty="0"/>
              <a:t>M</a:t>
            </a:r>
            <a:r>
              <a:rPr lang="en-US" dirty="0" smtClean="0"/>
              <a:t>aster</a:t>
            </a:r>
            <a:r>
              <a:rPr lang="ar-SA" dirty="0" smtClean="0"/>
              <a:t>  نسخة تجريبية عنوان الموقع :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www.typingmaster.com/typing-tutor/free-demo-download.asp</a:t>
            </a:r>
            <a:endParaRPr lang="en-US" dirty="0" smtClean="0"/>
          </a:p>
          <a:p>
            <a:pPr marL="0" indent="0">
              <a:buNone/>
            </a:pPr>
            <a:endParaRPr lang="ar-SA" sz="1100" dirty="0" smtClean="0"/>
          </a:p>
        </p:txBody>
      </p:sp>
    </p:spTree>
    <p:extLst>
      <p:ext uri="{BB962C8B-B14F-4D97-AF65-F5344CB8AC3E}">
        <p14:creationId xmlns:p14="http://schemas.microsoft.com/office/powerpoint/2010/main" val="40235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7386" r="22460" b="9848"/>
          <a:stretch/>
        </p:blipFill>
        <p:spPr bwMode="auto">
          <a:xfrm>
            <a:off x="-29669" y="-22207"/>
            <a:ext cx="9173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175</Words>
  <Application>Microsoft Office PowerPoint</Application>
  <PresentationFormat>عرض على الشاشة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Times New Roman</vt:lpstr>
      <vt:lpstr>دبوس تثبيت</vt:lpstr>
      <vt:lpstr>نسق Office</vt:lpstr>
      <vt:lpstr>التعرف على لوحة المفاتيح الإنجليزية </vt:lpstr>
      <vt:lpstr>فوائد أن تكون كاتب باللمس </vt:lpstr>
      <vt:lpstr>الكتابة بالطريقة التقليدية : </vt:lpstr>
      <vt:lpstr>مفاتيح حروف اللغة الإنجليزية </vt:lpstr>
      <vt:lpstr> صف الارتكاز -  HOME ROW</vt:lpstr>
      <vt:lpstr> الصف الثالث -  THIRD ROW</vt:lpstr>
      <vt:lpstr> الصف الأول -  FIRST ROW</vt:lpstr>
      <vt:lpstr>التدريبات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CACS26F1L1-046</cp:lastModifiedBy>
  <cp:revision>34</cp:revision>
  <dcterms:created xsi:type="dcterms:W3CDTF">2014-02-09T17:56:55Z</dcterms:created>
  <dcterms:modified xsi:type="dcterms:W3CDTF">2016-11-02T09:01:44Z</dcterms:modified>
</cp:coreProperties>
</file>