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4"/>
    <p:sldMasterId id="2147483720" r:id="rId5"/>
  </p:sldMasterIdLst>
  <p:sldIdLst>
    <p:sldId id="256" r:id="rId6"/>
    <p:sldId id="301" r:id="rId7"/>
    <p:sldId id="302" r:id="rId8"/>
    <p:sldId id="319" r:id="rId9"/>
    <p:sldId id="275" r:id="rId10"/>
    <p:sldId id="308" r:id="rId11"/>
    <p:sldId id="315" r:id="rId12"/>
    <p:sldId id="294" r:id="rId13"/>
    <p:sldId id="292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88" autoAdjust="0"/>
    <p:restoredTop sz="94660"/>
  </p:normalViewPr>
  <p:slideViewPr>
    <p:cSldViewPr>
      <p:cViewPr varScale="1">
        <p:scale>
          <a:sx n="99" d="100"/>
          <a:sy n="99" d="100"/>
        </p:scale>
        <p:origin x="1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0970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0565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6323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1864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4733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1129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4972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67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8626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1715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808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5FBEC-D303-464C-882C-A7566C77845C}" type="datetimeFigureOut">
              <a:rPr lang="ar-SA" smtClean="0"/>
              <a:t>03/01/38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308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627784" y="3645024"/>
            <a:ext cx="4572000" cy="141577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spcBef>
                <a:spcPct val="0"/>
              </a:spcBef>
            </a:pPr>
            <a:endParaRPr lang="ar-SA" sz="36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ar-SA" sz="36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ar-SA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الثانية </a:t>
            </a:r>
          </a:p>
          <a:p>
            <a:pPr algn="ctr">
              <a:spcBef>
                <a:spcPct val="0"/>
              </a:spcBef>
            </a:pPr>
            <a:r>
              <a:rPr lang="ar-SA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الصف فوق صف الارتكاز </a:t>
            </a:r>
          </a:p>
          <a:p>
            <a:pPr algn="ctr">
              <a:spcBef>
                <a:spcPct val="0"/>
              </a:spcBef>
            </a:pPr>
            <a:r>
              <a:rPr lang="ar-SA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 الصف الثالث ) </a:t>
            </a:r>
            <a:endParaRPr lang="ar-SA" sz="36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683568" y="5939485"/>
            <a:ext cx="4500984" cy="5564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جمع و أعداد  </a:t>
            </a:r>
          </a:p>
          <a:p>
            <a:r>
              <a:rPr lang="ar-SA" dirty="0" smtClean="0"/>
              <a:t>أ. مشاعل المطلق     أ.أسماء العيسى </a:t>
            </a:r>
            <a:endParaRPr lang="ar-SA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475656" y="764704"/>
            <a:ext cx="676875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معالجة الكلمات والنسخ 1 </a:t>
            </a:r>
            <a:br>
              <a:rPr lang="ar-SA" dirty="0" smtClean="0"/>
            </a:br>
            <a:r>
              <a:rPr lang="ar-SA" dirty="0" smtClean="0"/>
              <a:t>لبرنامج السكرتارية الطبية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SA" dirty="0" smtClean="0"/>
              <a:t>ال</a:t>
            </a:r>
            <a:r>
              <a:rPr lang="ar-JO" dirty="0" smtClean="0"/>
              <a:t>صف </a:t>
            </a:r>
            <a:r>
              <a:rPr lang="ar-SA" dirty="0" smtClean="0"/>
              <a:t>الثالث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ar-SA" sz="4400" b="1" u="sng" dirty="0" smtClean="0"/>
              <a:t>العربية :</a:t>
            </a:r>
          </a:p>
          <a:p>
            <a:pPr marL="0" indent="0">
              <a:buNone/>
            </a:pPr>
            <a:endParaRPr lang="ar-SA" sz="4400" b="1" u="sng" dirty="0" smtClean="0"/>
          </a:p>
          <a:p>
            <a:pPr marL="0" indent="0" algn="ctr">
              <a:buNone/>
            </a:pPr>
            <a:r>
              <a:rPr lang="ar-JO" sz="4400" dirty="0" smtClean="0"/>
              <a:t> (</a:t>
            </a:r>
            <a:r>
              <a:rPr lang="ar-SA" sz="4400" dirty="0" smtClean="0"/>
              <a:t>د ،ج،ح،خ،هـ،ع،غ،ف،ق،ث،ص،ض</a:t>
            </a:r>
            <a:r>
              <a:rPr lang="ar-JO" sz="4400" dirty="0" smtClean="0"/>
              <a:t>)</a:t>
            </a:r>
            <a:r>
              <a:rPr lang="ar-SA" sz="4400" dirty="0" smtClean="0"/>
              <a:t>            </a:t>
            </a:r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77809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حروف  </a:t>
            </a:r>
            <a:r>
              <a:rPr lang="ar-SA" sz="2800" b="1" dirty="0">
                <a:effectLst/>
              </a:rPr>
              <a:t>الصف </a:t>
            </a:r>
            <a:r>
              <a:rPr lang="ar-SA" sz="2800" b="1" dirty="0" smtClean="0">
                <a:effectLst/>
              </a:rPr>
              <a:t>الثالث </a:t>
            </a:r>
            <a:r>
              <a:rPr lang="ar-SA" sz="2800" b="1" dirty="0">
                <a:effectLst/>
              </a:rPr>
              <a:t>وفقاً لكل اصبع </a:t>
            </a:r>
            <a:r>
              <a:rPr lang="ar-SA" sz="2800" b="1" dirty="0" smtClean="0">
                <a:effectLst/>
              </a:rPr>
              <a:t>: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7624" y="1196752"/>
            <a:ext cx="7746064" cy="5400600"/>
          </a:xfrm>
        </p:spPr>
        <p:txBody>
          <a:bodyPr>
            <a:normAutofit fontScale="47500" lnSpcReduction="20000"/>
          </a:bodyPr>
          <a:lstStyle/>
          <a:p>
            <a:pPr marL="457200" indent="-457200"/>
            <a:r>
              <a:rPr lang="ar-SA" sz="4400" b="1" dirty="0" smtClean="0">
                <a:solidFill>
                  <a:srgbClr val="FF0000"/>
                </a:solidFill>
              </a:rPr>
              <a:t>الخنصر </a:t>
            </a:r>
            <a:r>
              <a:rPr lang="ar-SA" sz="4400" b="1" dirty="0">
                <a:solidFill>
                  <a:srgbClr val="FF0000"/>
                </a:solidFill>
              </a:rPr>
              <a:t>الأيمن </a:t>
            </a:r>
          </a:p>
          <a:p>
            <a:pPr marL="731520" lvl="1" indent="-457200"/>
            <a:r>
              <a:rPr lang="ar-SA" sz="4000" b="1" dirty="0"/>
              <a:t>حرف الدال (د) </a:t>
            </a:r>
            <a:r>
              <a:rPr lang="ar-SA" sz="4000" b="1" dirty="0" smtClean="0"/>
              <a:t>،حرف </a:t>
            </a:r>
            <a:r>
              <a:rPr lang="ar-SA" sz="4000" b="1" dirty="0"/>
              <a:t>الجيم (</a:t>
            </a:r>
            <a:r>
              <a:rPr lang="ar-SA" sz="4000" b="1" dirty="0" smtClean="0"/>
              <a:t>ج)</a:t>
            </a:r>
            <a:r>
              <a:rPr lang="ar-SA" sz="4000" b="1" dirty="0"/>
              <a:t> </a:t>
            </a:r>
            <a:r>
              <a:rPr lang="ar-SA" sz="4000" dirty="0" smtClean="0"/>
              <a:t>،</a:t>
            </a:r>
            <a:r>
              <a:rPr lang="ar-SA" sz="4000" b="1" dirty="0" smtClean="0"/>
              <a:t>حرف </a:t>
            </a:r>
            <a:r>
              <a:rPr lang="ar-SA" sz="4000" b="1" dirty="0"/>
              <a:t>الحاء (ح</a:t>
            </a:r>
            <a:r>
              <a:rPr lang="ar-SA" sz="4000" b="1" dirty="0" smtClean="0"/>
              <a:t>)</a:t>
            </a:r>
            <a:endParaRPr lang="ar-SA" sz="4000" dirty="0" smtClean="0"/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البنصر الأيمن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الخاء (خ</a:t>
            </a:r>
            <a:r>
              <a:rPr lang="ar-SA" sz="4000" b="1" dirty="0" smtClean="0"/>
              <a:t>)</a:t>
            </a:r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الوسطى الأيمن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الهاء (</a:t>
            </a:r>
            <a:r>
              <a:rPr lang="ar-SA" sz="4000" b="1" dirty="0" smtClean="0"/>
              <a:t>هـ)</a:t>
            </a:r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السبابة الأيمن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العين ( </a:t>
            </a:r>
            <a:r>
              <a:rPr lang="ar-SA" sz="4000" b="1" dirty="0" smtClean="0"/>
              <a:t>ع)، حرف </a:t>
            </a:r>
            <a:r>
              <a:rPr lang="ar-SA" sz="4000" b="1" dirty="0"/>
              <a:t>الغين (غ)  </a:t>
            </a:r>
            <a:endParaRPr lang="ar-SA" sz="4000" dirty="0" smtClean="0"/>
          </a:p>
          <a:p>
            <a:pPr marL="457200" indent="-457200"/>
            <a:r>
              <a:rPr lang="ar-SA" sz="4400" b="1" dirty="0" smtClean="0">
                <a:solidFill>
                  <a:srgbClr val="FF0000"/>
                </a:solidFill>
              </a:rPr>
              <a:t>السبابة </a:t>
            </a:r>
            <a:r>
              <a:rPr lang="ar-SA" sz="4400" b="1" dirty="0">
                <a:solidFill>
                  <a:srgbClr val="FF0000"/>
                </a:solidFill>
              </a:rPr>
              <a:t>الأيسر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الفاء (ف)،حرف القاف (ق) </a:t>
            </a:r>
            <a:endParaRPr lang="ar-SA" sz="4000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الوسطى الأيسر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الثاء (ث)  </a:t>
            </a:r>
            <a:endParaRPr lang="ar-SA" sz="4000" dirty="0" smtClean="0"/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البنصر الأيسر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الصاد (ص)  </a:t>
            </a:r>
            <a:endParaRPr lang="ar-SA" sz="4000" dirty="0" smtClean="0"/>
          </a:p>
          <a:p>
            <a:pPr marL="457200" lvl="1" indent="-457200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ar-SA" sz="4000" b="1" dirty="0">
                <a:solidFill>
                  <a:srgbClr val="FF0000"/>
                </a:solidFill>
              </a:rPr>
              <a:t>الخنصر الأيسر</a:t>
            </a: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الضاد (ض</a:t>
            </a:r>
            <a:r>
              <a:rPr lang="ar-SA" sz="4000" b="1" dirty="0" smtClean="0"/>
              <a:t>)</a:t>
            </a:r>
            <a:endParaRPr lang="ar-SA" sz="4400" b="1" dirty="0">
              <a:solidFill>
                <a:srgbClr val="FF0000"/>
              </a:solidFill>
            </a:endParaRPr>
          </a:p>
          <a:p>
            <a:pPr marL="457200" indent="-457200"/>
            <a:endParaRPr lang="ar-SA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97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67206"/>
              </p:ext>
            </p:extLst>
          </p:nvPr>
        </p:nvGraphicFramePr>
        <p:xfrm>
          <a:off x="107504" y="2204864"/>
          <a:ext cx="8856987" cy="259228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69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6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3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35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35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21710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ar-SA" sz="4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د</a:t>
                      </a:r>
                      <a:endParaRPr kumimoji="0" lang="ar-SA" sz="4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ar-SA" sz="4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ج</a:t>
                      </a:r>
                      <a:endParaRPr kumimoji="0" lang="ar-SA" sz="4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ar-SA" sz="4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</a:t>
                      </a:r>
                      <a:endParaRPr kumimoji="0" lang="ar-SA" sz="4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/>
                        <a:t>خ</a:t>
                      </a:r>
                      <a:endParaRPr lang="ar-SA" sz="4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/>
                        <a:t>ه</a:t>
                      </a:r>
                      <a:endParaRPr lang="ar-SA" sz="4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/>
                        <a:t>ع</a:t>
                      </a:r>
                      <a:endParaRPr lang="ar-SA" sz="4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/>
                        <a:t>غ</a:t>
                      </a:r>
                      <a:endParaRPr lang="ar-SA" sz="4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/>
                        <a:t>ف</a:t>
                      </a:r>
                      <a:endParaRPr lang="ar-SA" sz="4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/>
                        <a:t>ق</a:t>
                      </a:r>
                      <a:endParaRPr lang="ar-SA" sz="4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/>
                        <a:t>ث</a:t>
                      </a:r>
                      <a:endParaRPr lang="ar-SA" sz="4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/>
                        <a:t>ص</a:t>
                      </a:r>
                      <a:endParaRPr lang="ar-SA" sz="4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/>
                        <a:t>ض</a:t>
                      </a:r>
                      <a:endParaRPr lang="ar-SA" sz="4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590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خنصر</a:t>
                      </a:r>
                      <a:endParaRPr lang="ar-SA" sz="2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بنصر</a:t>
                      </a:r>
                      <a:endParaRPr lang="ar-SA" sz="2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وسطى</a:t>
                      </a:r>
                      <a:endParaRPr lang="ar-SA" sz="2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سبابة</a:t>
                      </a:r>
                      <a:endParaRPr lang="ar-SA" sz="2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سبابة</a:t>
                      </a:r>
                      <a:endParaRPr lang="ar-SA" sz="2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وسطى </a:t>
                      </a:r>
                      <a:endParaRPr lang="ar-SA" sz="2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بنصر</a:t>
                      </a:r>
                      <a:endParaRPr lang="ar-SA" sz="2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خنصر</a:t>
                      </a:r>
                      <a:endParaRPr lang="ar-SA" sz="2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590"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اليد اليمنى</a:t>
                      </a:r>
                      <a:endParaRPr lang="ar-SA" sz="2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اليد اليسرى </a:t>
                      </a:r>
                      <a:endParaRPr lang="ar-SA" sz="2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1475656" y="404664"/>
            <a:ext cx="59110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200" b="1" dirty="0"/>
              <a:t>جدول توضيحي لكتابة حروف </a:t>
            </a:r>
            <a:r>
              <a:rPr lang="ar-SA" sz="3200" b="1" dirty="0" smtClean="0"/>
              <a:t>الصف الثالث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2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عنصر نائب للمحتوى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31" y="332656"/>
            <a:ext cx="7828457" cy="6192688"/>
          </a:xfrm>
        </p:spPr>
      </p:pic>
    </p:spTree>
    <p:extLst>
      <p:ext uri="{BB962C8B-B14F-4D97-AF65-F5344CB8AC3E}">
        <p14:creationId xmlns:p14="http://schemas.microsoft.com/office/powerpoint/2010/main" val="21612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قواعد هامة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800" b="1" dirty="0" smtClean="0">
                <a:solidFill>
                  <a:srgbClr val="C00000"/>
                </a:solidFill>
              </a:rPr>
              <a:t>1- </a:t>
            </a:r>
            <a:r>
              <a:rPr lang="ar-SA" sz="2800" b="1" dirty="0">
                <a:solidFill>
                  <a:srgbClr val="C00000"/>
                </a:solidFill>
              </a:rPr>
              <a:t>لعمل سطر خلال كتابتنا نستخدم زر </a:t>
            </a:r>
            <a:r>
              <a:rPr lang="en-US" sz="2800" b="1" dirty="0" smtClean="0">
                <a:solidFill>
                  <a:srgbClr val="C00000"/>
                </a:solidFill>
              </a:rPr>
              <a:t>Enter</a:t>
            </a:r>
            <a:endParaRPr lang="ar-SA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SA" sz="2800" b="1" dirty="0" smtClean="0"/>
              <a:t>لضغطه </a:t>
            </a:r>
            <a:r>
              <a:rPr lang="ar-SA" sz="2800" b="1" dirty="0"/>
              <a:t>أثناء كتابتنا السريعة ودون النظر على الكيبورد نستخدم </a:t>
            </a:r>
            <a:r>
              <a:rPr lang="ar-SA" sz="2800" b="1" dirty="0" smtClean="0"/>
              <a:t>اصبع الخنصر </a:t>
            </a:r>
            <a:r>
              <a:rPr lang="ar-SA" sz="2800" b="1" dirty="0"/>
              <a:t>اليمنى </a:t>
            </a:r>
            <a:r>
              <a:rPr lang="ar-SA" sz="2800" b="1" dirty="0" smtClean="0"/>
              <a:t>.</a:t>
            </a:r>
          </a:p>
          <a:p>
            <a:pPr marL="0" indent="0">
              <a:buNone/>
            </a:pPr>
            <a:r>
              <a:rPr lang="ar-SA" sz="2800" dirty="0">
                <a:solidFill>
                  <a:srgbClr val="C00000"/>
                </a:solidFill>
              </a:rPr>
              <a:t/>
            </a:r>
            <a:br>
              <a:rPr lang="ar-SA" sz="2800" dirty="0">
                <a:solidFill>
                  <a:srgbClr val="C00000"/>
                </a:solidFill>
              </a:rPr>
            </a:br>
            <a:r>
              <a:rPr lang="ar-SA" sz="2800" b="1" dirty="0">
                <a:solidFill>
                  <a:srgbClr val="C00000"/>
                </a:solidFill>
              </a:rPr>
              <a:t>2- لمسح أي حرف لا نريده نستخدم </a:t>
            </a:r>
            <a:r>
              <a:rPr lang="ar-SA" sz="2800" b="1" dirty="0" smtClean="0">
                <a:solidFill>
                  <a:srgbClr val="C00000"/>
                </a:solidFill>
              </a:rPr>
              <a:t>زر </a:t>
            </a:r>
            <a:r>
              <a:rPr lang="en-US" sz="2800" b="1" dirty="0">
                <a:solidFill>
                  <a:srgbClr val="C00000"/>
                </a:solidFill>
              </a:rPr>
              <a:t>Backspace</a:t>
            </a:r>
            <a:r>
              <a:rPr lang="ar-SA" sz="2800" b="1" dirty="0" smtClean="0">
                <a:solidFill>
                  <a:srgbClr val="C00000"/>
                </a:solidFill>
              </a:rPr>
              <a:t>  :</a:t>
            </a:r>
          </a:p>
          <a:p>
            <a:pPr marL="0" indent="0">
              <a:buNone/>
            </a:pP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ar-SA" sz="2800" b="1" dirty="0"/>
              <a:t>نستخدم </a:t>
            </a:r>
            <a:r>
              <a:rPr lang="ar-SA" sz="2800" b="1" dirty="0" smtClean="0"/>
              <a:t>الخنصر </a:t>
            </a:r>
            <a:r>
              <a:rPr lang="ar-SA" sz="2800" b="1" dirty="0"/>
              <a:t>الأيمن </a:t>
            </a:r>
            <a:r>
              <a:rPr lang="ar-SA" sz="2800" b="1" dirty="0" smtClean="0"/>
              <a:t>, على </a:t>
            </a:r>
            <a:r>
              <a:rPr lang="ar-SA" sz="2800" b="1" dirty="0"/>
              <a:t>الزر المرسوم عليه سهم يتجه نحو اليسار وهو أول زر على اليمين في نفس صف </a:t>
            </a:r>
            <a:r>
              <a:rPr lang="ar-SA" sz="2800" b="1" dirty="0" smtClean="0"/>
              <a:t>الأرقام .</a:t>
            </a:r>
            <a:r>
              <a:rPr lang="ar-SA" sz="2800" dirty="0">
                <a:solidFill>
                  <a:srgbClr val="C00000"/>
                </a:solidFill>
              </a:rPr>
              <a:t/>
            </a:r>
            <a:br>
              <a:rPr lang="ar-SA" sz="2800" dirty="0">
                <a:solidFill>
                  <a:srgbClr val="C00000"/>
                </a:solidFill>
              </a:rPr>
            </a:br>
            <a:endParaRPr lang="ar-SA" sz="2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5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ملاحظة هامة جدا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1196752"/>
            <a:ext cx="8074144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dirty="0"/>
              <a:t>عندما نريد كتابة أي حرف من الحروف السابقة </a:t>
            </a:r>
            <a:r>
              <a:rPr lang="ar-SA" sz="4400" dirty="0" smtClean="0"/>
              <a:t>نحرك الأصبع </a:t>
            </a:r>
            <a:r>
              <a:rPr lang="ar-SA" sz="4400" dirty="0"/>
              <a:t>المخصص للحرف </a:t>
            </a:r>
            <a:r>
              <a:rPr lang="ar-SA" sz="4400" dirty="0" smtClean="0"/>
              <a:t>للأعلى ونضغط </a:t>
            </a:r>
            <a:r>
              <a:rPr lang="ar-SA" sz="4400" dirty="0"/>
              <a:t>عليه مرة واحدة بخفة ثم نعود بالإصبع إلى صف </a:t>
            </a:r>
            <a:r>
              <a:rPr lang="ar-SA" sz="4400" dirty="0" smtClean="0"/>
              <a:t>الارتكاز </a:t>
            </a:r>
            <a:r>
              <a:rPr lang="ar-SA" sz="4400" dirty="0"/>
              <a:t>دون تحريك باقي </a:t>
            </a:r>
            <a:r>
              <a:rPr lang="ar-SA" sz="4400" dirty="0" smtClean="0"/>
              <a:t>الأصابع .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endParaRPr lang="ar-SA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25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2708920"/>
            <a:ext cx="7786112" cy="3528392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800" b="1" dirty="0" smtClean="0"/>
              <a:t>نقوم بتوزيع الأصابع على </a:t>
            </a:r>
            <a:r>
              <a:rPr lang="ar-SA" sz="2800" b="1" dirty="0"/>
              <a:t>صف </a:t>
            </a:r>
            <a:r>
              <a:rPr lang="ar-SA" sz="2800" b="1" dirty="0" err="1"/>
              <a:t>الإرتكاز</a:t>
            </a:r>
            <a:r>
              <a:rPr lang="ar-SA" sz="2800" b="1" dirty="0"/>
              <a:t> كما </a:t>
            </a:r>
            <a:r>
              <a:rPr lang="ar-SA" sz="2800" b="1" dirty="0" smtClean="0"/>
              <a:t>تعلمنا :</a:t>
            </a:r>
          </a:p>
          <a:p>
            <a:pPr marL="457200" indent="-457200"/>
            <a:r>
              <a:rPr lang="ar-SA" sz="2800" b="1" u="sng" dirty="0" smtClean="0">
                <a:solidFill>
                  <a:srgbClr val="FF0000"/>
                </a:solidFill>
              </a:rPr>
              <a:t>ثم </a:t>
            </a:r>
            <a:r>
              <a:rPr lang="ar-SA" sz="2800" b="1" u="sng" dirty="0">
                <a:solidFill>
                  <a:srgbClr val="FF0000"/>
                </a:solidFill>
              </a:rPr>
              <a:t>ببساطة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نضغط زر </a:t>
            </a:r>
            <a:r>
              <a:rPr lang="en-US" sz="2800" b="1" dirty="0"/>
              <a:t> Shift </a:t>
            </a:r>
            <a:r>
              <a:rPr lang="ar-SA" sz="2800" b="1" dirty="0"/>
              <a:t>بالخنصر الأيسر ثم نضغط حرف الغين مرة واحدة </a:t>
            </a:r>
            <a:r>
              <a:rPr lang="ar-SA" sz="2800" b="1" dirty="0" smtClean="0"/>
              <a:t>بالسبابة </a:t>
            </a:r>
            <a:r>
              <a:rPr lang="ar-SA" sz="2800" b="1" dirty="0"/>
              <a:t>الأيمن </a:t>
            </a:r>
            <a:r>
              <a:rPr lang="ar-SA" sz="2800" b="1" dirty="0" smtClean="0"/>
              <a:t> </a:t>
            </a:r>
            <a:r>
              <a:rPr lang="ar-SA" sz="2800" b="1" dirty="0"/>
              <a:t>فيظهر لنا حرف (إ) </a:t>
            </a:r>
            <a:r>
              <a:rPr lang="ar-SA" sz="2800" b="1" dirty="0" smtClean="0"/>
              <a:t>.</a:t>
            </a:r>
            <a:endParaRPr lang="ar-SA" sz="2800" dirty="0" smtClean="0"/>
          </a:p>
          <a:p>
            <a:pPr marL="0" indent="0">
              <a:buNone/>
            </a:pPr>
            <a:endParaRPr lang="ar-SA" sz="2800" dirty="0"/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749808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سنتعلم </a:t>
            </a:r>
            <a:r>
              <a:rPr lang="ar-SA" b="1" dirty="0" smtClean="0">
                <a:effectLst/>
              </a:rPr>
              <a:t>الآن كيفية </a:t>
            </a:r>
            <a:r>
              <a:rPr lang="ar-SA" b="1" dirty="0">
                <a:effectLst/>
              </a:rPr>
              <a:t>كتابة حرف الألف بهمزة من الاسفل كما في كلمة (إنما)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454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275" y="332656"/>
            <a:ext cx="7914619" cy="6336704"/>
          </a:xfrm>
        </p:spPr>
      </p:pic>
    </p:spTree>
    <p:extLst>
      <p:ext uri="{BB962C8B-B14F-4D97-AF65-F5344CB8AC3E}">
        <p14:creationId xmlns:p14="http://schemas.microsoft.com/office/powerpoint/2010/main" val="29222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2D869F-8F54-4D49-AD14-8B46DC748A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7EC7068-EA09-4248-B898-8DFD51724A7B}">
  <ds:schemaRefs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1E93567-0A05-494E-B2DA-B70CCC4EE6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161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Brush Script MT</vt:lpstr>
      <vt:lpstr>Calibri</vt:lpstr>
      <vt:lpstr>Gill Sans MT</vt:lpstr>
      <vt:lpstr>Majalla UI</vt:lpstr>
      <vt:lpstr>Times New Roman</vt:lpstr>
      <vt:lpstr>Verdana</vt:lpstr>
      <vt:lpstr>Wingdings 2</vt:lpstr>
      <vt:lpstr>انقلاب</vt:lpstr>
      <vt:lpstr>نسق Office</vt:lpstr>
      <vt:lpstr>معالجة الكلمات والنسخ 1  لبرنامج السكرتارية الطبية</vt:lpstr>
      <vt:lpstr>ماهي أحرف الصف الثالث </vt:lpstr>
      <vt:lpstr>توزيع حروف  الصف الثالث وفقاً لكل اصبع :</vt:lpstr>
      <vt:lpstr>PowerPoint Presentation</vt:lpstr>
      <vt:lpstr>PowerPoint Presentation</vt:lpstr>
      <vt:lpstr>قواعد هامة</vt:lpstr>
      <vt:lpstr>ملاحظة هامة جدا</vt:lpstr>
      <vt:lpstr>سنتعلم الآن كيفية كتابة حرف الألف بهمزة من الاسفل كما في كلمة (إنما)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Mashael Almutlaq</cp:lastModifiedBy>
  <cp:revision>60</cp:revision>
  <dcterms:created xsi:type="dcterms:W3CDTF">2014-02-09T17:56:55Z</dcterms:created>
  <dcterms:modified xsi:type="dcterms:W3CDTF">2016-10-04T07:42:10Z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