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54"/>
  </p:notesMasterIdLst>
  <p:sldIdLst>
    <p:sldId id="256" r:id="rId5"/>
    <p:sldId id="259" r:id="rId6"/>
    <p:sldId id="304" r:id="rId7"/>
    <p:sldId id="369" r:id="rId8"/>
    <p:sldId id="370" r:id="rId9"/>
    <p:sldId id="371" r:id="rId10"/>
    <p:sldId id="372" r:id="rId11"/>
    <p:sldId id="373" r:id="rId12"/>
    <p:sldId id="374" r:id="rId13"/>
    <p:sldId id="261" r:id="rId14"/>
    <p:sldId id="306" r:id="rId15"/>
    <p:sldId id="308" r:id="rId16"/>
    <p:sldId id="362" r:id="rId17"/>
    <p:sldId id="267" r:id="rId18"/>
    <p:sldId id="269" r:id="rId19"/>
    <p:sldId id="268" r:id="rId20"/>
    <p:sldId id="309" r:id="rId21"/>
    <p:sldId id="363" r:id="rId22"/>
    <p:sldId id="364" r:id="rId23"/>
    <p:sldId id="271" r:id="rId24"/>
    <p:sldId id="367" r:id="rId25"/>
    <p:sldId id="365" r:id="rId26"/>
    <p:sldId id="360" r:id="rId27"/>
    <p:sldId id="366" r:id="rId28"/>
    <p:sldId id="375" r:id="rId29"/>
    <p:sldId id="275" r:id="rId30"/>
    <p:sldId id="310" r:id="rId31"/>
    <p:sldId id="342" r:id="rId32"/>
    <p:sldId id="279" r:id="rId33"/>
    <p:sldId id="344" r:id="rId34"/>
    <p:sldId id="273" r:id="rId35"/>
    <p:sldId id="280" r:id="rId36"/>
    <p:sldId id="281" r:id="rId37"/>
    <p:sldId id="376" r:id="rId38"/>
    <p:sldId id="377" r:id="rId39"/>
    <p:sldId id="378" r:id="rId40"/>
    <p:sldId id="379" r:id="rId41"/>
    <p:sldId id="380" r:id="rId42"/>
    <p:sldId id="352" r:id="rId43"/>
    <p:sldId id="282" r:id="rId44"/>
    <p:sldId id="283" r:id="rId45"/>
    <p:sldId id="381" r:id="rId46"/>
    <p:sldId id="382" r:id="rId47"/>
    <p:sldId id="383" r:id="rId48"/>
    <p:sldId id="368" r:id="rId49"/>
    <p:sldId id="285" r:id="rId50"/>
    <p:sldId id="384" r:id="rId51"/>
    <p:sldId id="385" r:id="rId52"/>
    <p:sldId id="38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24" autoAdjust="0"/>
  </p:normalViewPr>
  <p:slideViewPr>
    <p:cSldViewPr>
      <p:cViewPr>
        <p:scale>
          <a:sx n="70" d="100"/>
          <a:sy n="70" d="100"/>
        </p:scale>
        <p:origin x="-106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DE547-6A07-4032-83AE-B234DF789609}"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n-GB"/>
        </a:p>
      </dgm:t>
    </dgm:pt>
    <dgm:pt modelId="{FA7B35D2-DEDF-48ED-B937-28B4DA701AFB}">
      <dgm:prSet phldrT="[Text]"/>
      <dgm:spPr/>
      <dgm:t>
        <a:bodyPr/>
        <a:lstStyle/>
        <a:p>
          <a:r>
            <a:rPr lang="en-GB" dirty="0" smtClean="0"/>
            <a:t>Application</a:t>
          </a:r>
          <a:endParaRPr lang="en-GB" dirty="0"/>
        </a:p>
      </dgm:t>
    </dgm:pt>
    <dgm:pt modelId="{F1DF8CC5-936D-43A6-A068-528243F114AB}" type="parTrans" cxnId="{0FB4FF0E-1448-4AF1-AFD6-4179753C5814}">
      <dgm:prSet/>
      <dgm:spPr/>
      <dgm:t>
        <a:bodyPr/>
        <a:lstStyle/>
        <a:p>
          <a:endParaRPr lang="en-GB"/>
        </a:p>
      </dgm:t>
    </dgm:pt>
    <dgm:pt modelId="{26DA445F-D5C8-499B-8565-F98217402BC5}" type="sibTrans" cxnId="{0FB4FF0E-1448-4AF1-AFD6-4179753C5814}">
      <dgm:prSet/>
      <dgm:spPr/>
      <dgm:t>
        <a:bodyPr/>
        <a:lstStyle/>
        <a:p>
          <a:endParaRPr lang="en-GB"/>
        </a:p>
      </dgm:t>
    </dgm:pt>
    <dgm:pt modelId="{F359ED00-3CE6-4657-9DF1-C008FD52F4CF}">
      <dgm:prSet phldrT="[Text]"/>
      <dgm:spPr/>
      <dgm:t>
        <a:bodyPr/>
        <a:lstStyle/>
        <a:p>
          <a:r>
            <a:rPr lang="en-GB" smtClean="0"/>
            <a:t>Troubleshooting, file sharing, internet</a:t>
          </a:r>
          <a:endParaRPr lang="en-GB" dirty="0"/>
        </a:p>
      </dgm:t>
    </dgm:pt>
    <dgm:pt modelId="{ED0BE296-52DA-4D8B-A94E-462AB2FAFF00}" type="parTrans" cxnId="{B8807E2A-0F0A-45DC-9123-AF9341743630}">
      <dgm:prSet/>
      <dgm:spPr/>
      <dgm:t>
        <a:bodyPr/>
        <a:lstStyle/>
        <a:p>
          <a:endParaRPr lang="en-GB"/>
        </a:p>
      </dgm:t>
    </dgm:pt>
    <dgm:pt modelId="{94CE7936-4260-448D-B975-F85EA6ABCF8B}" type="sibTrans" cxnId="{B8807E2A-0F0A-45DC-9123-AF9341743630}">
      <dgm:prSet/>
      <dgm:spPr/>
      <dgm:t>
        <a:bodyPr/>
        <a:lstStyle/>
        <a:p>
          <a:endParaRPr lang="en-GB"/>
        </a:p>
      </dgm:t>
    </dgm:pt>
    <dgm:pt modelId="{07127645-B2A5-488C-BD27-467AE3A77C40}">
      <dgm:prSet phldrT="[Text]"/>
      <dgm:spPr/>
      <dgm:t>
        <a:bodyPr/>
        <a:lstStyle/>
        <a:p>
          <a:r>
            <a:rPr lang="en-GB" dirty="0" smtClean="0"/>
            <a:t>Transport</a:t>
          </a:r>
          <a:endParaRPr lang="en-GB" dirty="0"/>
        </a:p>
      </dgm:t>
    </dgm:pt>
    <dgm:pt modelId="{054B9EAA-ED3C-4457-9302-F0FE931C132C}" type="parTrans" cxnId="{255A447A-2EA1-4C96-8D13-1DAD0EF133E3}">
      <dgm:prSet/>
      <dgm:spPr/>
      <dgm:t>
        <a:bodyPr/>
        <a:lstStyle/>
        <a:p>
          <a:endParaRPr lang="en-GB"/>
        </a:p>
      </dgm:t>
    </dgm:pt>
    <dgm:pt modelId="{61D52AD3-0422-4049-A7D2-6722F0EE0B34}" type="sibTrans" cxnId="{255A447A-2EA1-4C96-8D13-1DAD0EF133E3}">
      <dgm:prSet/>
      <dgm:spPr/>
      <dgm:t>
        <a:bodyPr/>
        <a:lstStyle/>
        <a:p>
          <a:endParaRPr lang="en-GB"/>
        </a:p>
      </dgm:t>
    </dgm:pt>
    <dgm:pt modelId="{AD89F1BF-9623-4734-B720-1A393631E8E9}">
      <dgm:prSet phldrT="[Text]"/>
      <dgm:spPr/>
      <dgm:t>
        <a:bodyPr/>
        <a:lstStyle/>
        <a:p>
          <a:r>
            <a:rPr lang="en-GB" dirty="0" smtClean="0"/>
            <a:t>Flow control, error control</a:t>
          </a:r>
          <a:endParaRPr lang="en-GB" dirty="0"/>
        </a:p>
      </dgm:t>
    </dgm:pt>
    <dgm:pt modelId="{BD6B762B-AA1B-47FB-8226-6A34BC602458}" type="parTrans" cxnId="{6635358B-0E93-4A89-8AD7-CCFCB03CB5FF}">
      <dgm:prSet/>
      <dgm:spPr/>
      <dgm:t>
        <a:bodyPr/>
        <a:lstStyle/>
        <a:p>
          <a:endParaRPr lang="en-GB"/>
        </a:p>
      </dgm:t>
    </dgm:pt>
    <dgm:pt modelId="{5458A631-4EFB-43CC-8620-854713DF3A57}" type="sibTrans" cxnId="{6635358B-0E93-4A89-8AD7-CCFCB03CB5FF}">
      <dgm:prSet/>
      <dgm:spPr/>
      <dgm:t>
        <a:bodyPr/>
        <a:lstStyle/>
        <a:p>
          <a:endParaRPr lang="en-GB"/>
        </a:p>
      </dgm:t>
    </dgm:pt>
    <dgm:pt modelId="{65AD8A9A-7B73-462F-A81F-C627082ED03F}">
      <dgm:prSet phldrT="[Text]"/>
      <dgm:spPr/>
      <dgm:t>
        <a:bodyPr/>
        <a:lstStyle/>
        <a:p>
          <a:r>
            <a:rPr lang="en-GB" dirty="0" smtClean="0"/>
            <a:t>Internet</a:t>
          </a:r>
          <a:endParaRPr lang="en-GB" dirty="0"/>
        </a:p>
      </dgm:t>
    </dgm:pt>
    <dgm:pt modelId="{8592ED70-7C42-411A-BD0A-9C11D566F8F1}" type="parTrans" cxnId="{425506F0-C201-4238-8FDD-2929EA9D0BB6}">
      <dgm:prSet/>
      <dgm:spPr/>
      <dgm:t>
        <a:bodyPr/>
        <a:lstStyle/>
        <a:p>
          <a:endParaRPr lang="en-GB"/>
        </a:p>
      </dgm:t>
    </dgm:pt>
    <dgm:pt modelId="{059BB137-05DB-4F54-ADF4-A7FE164EADAE}" type="sibTrans" cxnId="{425506F0-C201-4238-8FDD-2929EA9D0BB6}">
      <dgm:prSet/>
      <dgm:spPr/>
      <dgm:t>
        <a:bodyPr/>
        <a:lstStyle/>
        <a:p>
          <a:endParaRPr lang="en-GB"/>
        </a:p>
      </dgm:t>
    </dgm:pt>
    <dgm:pt modelId="{055946E3-4F31-499E-8856-DBBE3DCCD68D}">
      <dgm:prSet phldrT="[Text]"/>
      <dgm:spPr/>
      <dgm:t>
        <a:bodyPr/>
        <a:lstStyle/>
        <a:p>
          <a:r>
            <a:rPr lang="en-GB" dirty="0" smtClean="0"/>
            <a:t>Network Access</a:t>
          </a:r>
          <a:endParaRPr lang="en-GB" dirty="0"/>
        </a:p>
      </dgm:t>
    </dgm:pt>
    <dgm:pt modelId="{D533B6DC-C176-4C4A-84FC-BDB1FA28048C}" type="parTrans" cxnId="{47A67A68-4C70-4239-B183-13FD5EACC851}">
      <dgm:prSet/>
      <dgm:spPr/>
      <dgm:t>
        <a:bodyPr/>
        <a:lstStyle/>
        <a:p>
          <a:endParaRPr lang="en-GB"/>
        </a:p>
      </dgm:t>
    </dgm:pt>
    <dgm:pt modelId="{3B75760A-75DB-4943-AB3D-C3FEC5123BD6}" type="sibTrans" cxnId="{47A67A68-4C70-4239-B183-13FD5EACC851}">
      <dgm:prSet/>
      <dgm:spPr/>
      <dgm:t>
        <a:bodyPr/>
        <a:lstStyle/>
        <a:p>
          <a:endParaRPr lang="en-GB"/>
        </a:p>
      </dgm:t>
    </dgm:pt>
    <dgm:pt modelId="{2441EDEF-2A1D-46A2-AA69-2C17DEC6DA2C}">
      <dgm:prSet phldrT="[Text]"/>
      <dgm:spPr/>
      <dgm:t>
        <a:bodyPr/>
        <a:lstStyle/>
        <a:p>
          <a:r>
            <a:rPr lang="en-GB" dirty="0" smtClean="0"/>
            <a:t>IP addressing and routing of network traffic</a:t>
          </a:r>
          <a:endParaRPr lang="en-GB" dirty="0"/>
        </a:p>
      </dgm:t>
    </dgm:pt>
    <dgm:pt modelId="{AD141DC8-028E-4C36-916F-13EF0AA5EC89}" type="parTrans" cxnId="{C4CDFE93-5A09-41DE-857A-A032F604CA5A}">
      <dgm:prSet/>
      <dgm:spPr/>
      <dgm:t>
        <a:bodyPr/>
        <a:lstStyle/>
        <a:p>
          <a:endParaRPr lang="en-GB"/>
        </a:p>
      </dgm:t>
    </dgm:pt>
    <dgm:pt modelId="{59C20289-6455-4C81-8883-0E5B57A80447}" type="sibTrans" cxnId="{C4CDFE93-5A09-41DE-857A-A032F604CA5A}">
      <dgm:prSet/>
      <dgm:spPr/>
      <dgm:t>
        <a:bodyPr/>
        <a:lstStyle/>
        <a:p>
          <a:endParaRPr lang="en-GB"/>
        </a:p>
      </dgm:t>
    </dgm:pt>
    <dgm:pt modelId="{C91D5361-9DB7-4CEB-B450-BBA10C017C65}">
      <dgm:prSet phldrT="[Text]"/>
      <dgm:spPr/>
      <dgm:t>
        <a:bodyPr/>
        <a:lstStyle/>
        <a:p>
          <a:r>
            <a:rPr lang="en-GB" dirty="0" smtClean="0"/>
            <a:t>Interface with the physical network</a:t>
          </a:r>
          <a:endParaRPr lang="en-GB" dirty="0"/>
        </a:p>
      </dgm:t>
    </dgm:pt>
    <dgm:pt modelId="{53C33FFD-C133-41FC-8191-C76807CEAFB4}" type="parTrans" cxnId="{23BDDA5E-8EFD-462D-AA13-517E5929C5CA}">
      <dgm:prSet/>
      <dgm:spPr/>
      <dgm:t>
        <a:bodyPr/>
        <a:lstStyle/>
        <a:p>
          <a:endParaRPr lang="en-GB"/>
        </a:p>
      </dgm:t>
    </dgm:pt>
    <dgm:pt modelId="{5B2DF78A-6424-4D46-9078-FF8B923DCC5A}" type="sibTrans" cxnId="{23BDDA5E-8EFD-462D-AA13-517E5929C5CA}">
      <dgm:prSet/>
      <dgm:spPr/>
      <dgm:t>
        <a:bodyPr/>
        <a:lstStyle/>
        <a:p>
          <a:endParaRPr lang="en-GB"/>
        </a:p>
      </dgm:t>
    </dgm:pt>
    <dgm:pt modelId="{83C25297-A7D5-48E5-BF75-E1E5C07C5F1C}" type="pres">
      <dgm:prSet presAssocID="{740DE547-6A07-4032-83AE-B234DF789609}" presName="Name0" presStyleCnt="0">
        <dgm:presLayoutVars>
          <dgm:dir/>
          <dgm:animLvl val="lvl"/>
          <dgm:resizeHandles val="exact"/>
        </dgm:presLayoutVars>
      </dgm:prSet>
      <dgm:spPr/>
      <dgm:t>
        <a:bodyPr/>
        <a:lstStyle/>
        <a:p>
          <a:endParaRPr lang="en-US"/>
        </a:p>
      </dgm:t>
    </dgm:pt>
    <dgm:pt modelId="{604E13D9-B247-445B-A5EA-FB0EB8E0D229}" type="pres">
      <dgm:prSet presAssocID="{FA7B35D2-DEDF-48ED-B937-28B4DA701AFB}" presName="linNode" presStyleCnt="0"/>
      <dgm:spPr/>
    </dgm:pt>
    <dgm:pt modelId="{BC134452-F577-4BCD-94AC-84C6E0355371}" type="pres">
      <dgm:prSet presAssocID="{FA7B35D2-DEDF-48ED-B937-28B4DA701AFB}" presName="parentText" presStyleLbl="node1" presStyleIdx="0" presStyleCnt="4">
        <dgm:presLayoutVars>
          <dgm:chMax val="1"/>
          <dgm:bulletEnabled val="1"/>
        </dgm:presLayoutVars>
      </dgm:prSet>
      <dgm:spPr/>
      <dgm:t>
        <a:bodyPr/>
        <a:lstStyle/>
        <a:p>
          <a:endParaRPr lang="en-US"/>
        </a:p>
      </dgm:t>
    </dgm:pt>
    <dgm:pt modelId="{0F6A1CC5-BB0A-4593-BD73-E1315931B582}" type="pres">
      <dgm:prSet presAssocID="{FA7B35D2-DEDF-48ED-B937-28B4DA701AFB}" presName="descendantText" presStyleLbl="alignAccFollowNode1" presStyleIdx="0" presStyleCnt="4">
        <dgm:presLayoutVars>
          <dgm:bulletEnabled val="1"/>
        </dgm:presLayoutVars>
      </dgm:prSet>
      <dgm:spPr/>
      <dgm:t>
        <a:bodyPr/>
        <a:lstStyle/>
        <a:p>
          <a:endParaRPr lang="en-US"/>
        </a:p>
      </dgm:t>
    </dgm:pt>
    <dgm:pt modelId="{549BE31A-45A9-464B-AA7D-F32D698D66B9}" type="pres">
      <dgm:prSet presAssocID="{26DA445F-D5C8-499B-8565-F98217402BC5}" presName="sp" presStyleCnt="0"/>
      <dgm:spPr/>
    </dgm:pt>
    <dgm:pt modelId="{94B1DC56-63CA-4767-9FBC-6D255B3583F5}" type="pres">
      <dgm:prSet presAssocID="{07127645-B2A5-488C-BD27-467AE3A77C40}" presName="linNode" presStyleCnt="0"/>
      <dgm:spPr/>
    </dgm:pt>
    <dgm:pt modelId="{5ECEF165-C0B1-4448-A4A6-D56658418CBC}" type="pres">
      <dgm:prSet presAssocID="{07127645-B2A5-488C-BD27-467AE3A77C40}" presName="parentText" presStyleLbl="node1" presStyleIdx="1" presStyleCnt="4">
        <dgm:presLayoutVars>
          <dgm:chMax val="1"/>
          <dgm:bulletEnabled val="1"/>
        </dgm:presLayoutVars>
      </dgm:prSet>
      <dgm:spPr/>
      <dgm:t>
        <a:bodyPr/>
        <a:lstStyle/>
        <a:p>
          <a:endParaRPr lang="en-US"/>
        </a:p>
      </dgm:t>
    </dgm:pt>
    <dgm:pt modelId="{806F1BD4-9164-41F3-8844-0939671CB410}" type="pres">
      <dgm:prSet presAssocID="{07127645-B2A5-488C-BD27-467AE3A77C40}" presName="descendantText" presStyleLbl="alignAccFollowNode1" presStyleIdx="1" presStyleCnt="4">
        <dgm:presLayoutVars>
          <dgm:bulletEnabled val="1"/>
        </dgm:presLayoutVars>
      </dgm:prSet>
      <dgm:spPr/>
      <dgm:t>
        <a:bodyPr/>
        <a:lstStyle/>
        <a:p>
          <a:endParaRPr lang="en-US"/>
        </a:p>
      </dgm:t>
    </dgm:pt>
    <dgm:pt modelId="{A99CFF2F-ED77-45B2-BE1B-A696EA005A0F}" type="pres">
      <dgm:prSet presAssocID="{61D52AD3-0422-4049-A7D2-6722F0EE0B34}" presName="sp" presStyleCnt="0"/>
      <dgm:spPr/>
    </dgm:pt>
    <dgm:pt modelId="{DC4428E0-FE42-43C5-BDF5-393963B30AA7}" type="pres">
      <dgm:prSet presAssocID="{65AD8A9A-7B73-462F-A81F-C627082ED03F}" presName="linNode" presStyleCnt="0"/>
      <dgm:spPr/>
    </dgm:pt>
    <dgm:pt modelId="{51F123EE-E457-4D4E-B298-CEFE9B292FB2}" type="pres">
      <dgm:prSet presAssocID="{65AD8A9A-7B73-462F-A81F-C627082ED03F}" presName="parentText" presStyleLbl="node1" presStyleIdx="2" presStyleCnt="4">
        <dgm:presLayoutVars>
          <dgm:chMax val="1"/>
          <dgm:bulletEnabled val="1"/>
        </dgm:presLayoutVars>
      </dgm:prSet>
      <dgm:spPr/>
      <dgm:t>
        <a:bodyPr/>
        <a:lstStyle/>
        <a:p>
          <a:endParaRPr lang="en-US"/>
        </a:p>
      </dgm:t>
    </dgm:pt>
    <dgm:pt modelId="{AB6D50D2-0C5C-4547-89E4-28A0325A0516}" type="pres">
      <dgm:prSet presAssocID="{65AD8A9A-7B73-462F-A81F-C627082ED03F}" presName="descendantText" presStyleLbl="alignAccFollowNode1" presStyleIdx="2" presStyleCnt="4">
        <dgm:presLayoutVars>
          <dgm:bulletEnabled val="1"/>
        </dgm:presLayoutVars>
      </dgm:prSet>
      <dgm:spPr/>
      <dgm:t>
        <a:bodyPr/>
        <a:lstStyle/>
        <a:p>
          <a:endParaRPr lang="en-US"/>
        </a:p>
      </dgm:t>
    </dgm:pt>
    <dgm:pt modelId="{38A39419-8AF2-4A66-94EF-A7671F2A30BC}" type="pres">
      <dgm:prSet presAssocID="{059BB137-05DB-4F54-ADF4-A7FE164EADAE}" presName="sp" presStyleCnt="0"/>
      <dgm:spPr/>
    </dgm:pt>
    <dgm:pt modelId="{B829D2C2-D651-40CC-8BFE-33A26C6F3467}" type="pres">
      <dgm:prSet presAssocID="{055946E3-4F31-499E-8856-DBBE3DCCD68D}" presName="linNode" presStyleCnt="0"/>
      <dgm:spPr/>
    </dgm:pt>
    <dgm:pt modelId="{E276628C-92F9-4DBA-9A33-296739623035}" type="pres">
      <dgm:prSet presAssocID="{055946E3-4F31-499E-8856-DBBE3DCCD68D}" presName="parentText" presStyleLbl="node1" presStyleIdx="3" presStyleCnt="4">
        <dgm:presLayoutVars>
          <dgm:chMax val="1"/>
          <dgm:bulletEnabled val="1"/>
        </dgm:presLayoutVars>
      </dgm:prSet>
      <dgm:spPr/>
      <dgm:t>
        <a:bodyPr/>
        <a:lstStyle/>
        <a:p>
          <a:endParaRPr lang="en-US"/>
        </a:p>
      </dgm:t>
    </dgm:pt>
    <dgm:pt modelId="{0E4591DC-A859-4AAD-BEB3-23C2AD812542}" type="pres">
      <dgm:prSet presAssocID="{055946E3-4F31-499E-8856-DBBE3DCCD68D}" presName="descendantText" presStyleLbl="alignAccFollowNode1" presStyleIdx="3" presStyleCnt="4">
        <dgm:presLayoutVars>
          <dgm:bulletEnabled val="1"/>
        </dgm:presLayoutVars>
      </dgm:prSet>
      <dgm:spPr/>
      <dgm:t>
        <a:bodyPr/>
        <a:lstStyle/>
        <a:p>
          <a:endParaRPr lang="en-US"/>
        </a:p>
      </dgm:t>
    </dgm:pt>
  </dgm:ptLst>
  <dgm:cxnLst>
    <dgm:cxn modelId="{66E9FFC1-239E-40B9-8F93-A221231C69F6}" type="presOf" srcId="{2441EDEF-2A1D-46A2-AA69-2C17DEC6DA2C}" destId="{AB6D50D2-0C5C-4547-89E4-28A0325A0516}" srcOrd="0" destOrd="0" presId="urn:microsoft.com/office/officeart/2005/8/layout/vList5"/>
    <dgm:cxn modelId="{C4CDFE93-5A09-41DE-857A-A032F604CA5A}" srcId="{65AD8A9A-7B73-462F-A81F-C627082ED03F}" destId="{2441EDEF-2A1D-46A2-AA69-2C17DEC6DA2C}" srcOrd="0" destOrd="0" parTransId="{AD141DC8-028E-4C36-916F-13EF0AA5EC89}" sibTransId="{59C20289-6455-4C81-8883-0E5B57A80447}"/>
    <dgm:cxn modelId="{8D336128-B34D-4852-B83F-4A2585D8335E}" type="presOf" srcId="{FA7B35D2-DEDF-48ED-B937-28B4DA701AFB}" destId="{BC134452-F577-4BCD-94AC-84C6E0355371}" srcOrd="0" destOrd="0" presId="urn:microsoft.com/office/officeart/2005/8/layout/vList5"/>
    <dgm:cxn modelId="{23BDDA5E-8EFD-462D-AA13-517E5929C5CA}" srcId="{055946E3-4F31-499E-8856-DBBE3DCCD68D}" destId="{C91D5361-9DB7-4CEB-B450-BBA10C017C65}" srcOrd="0" destOrd="0" parTransId="{53C33FFD-C133-41FC-8191-C76807CEAFB4}" sibTransId="{5B2DF78A-6424-4D46-9078-FF8B923DCC5A}"/>
    <dgm:cxn modelId="{288350C1-E822-4672-90D0-DD9B6D95C77B}" type="presOf" srcId="{07127645-B2A5-488C-BD27-467AE3A77C40}" destId="{5ECEF165-C0B1-4448-A4A6-D56658418CBC}" srcOrd="0" destOrd="0" presId="urn:microsoft.com/office/officeart/2005/8/layout/vList5"/>
    <dgm:cxn modelId="{6635358B-0E93-4A89-8AD7-CCFCB03CB5FF}" srcId="{07127645-B2A5-488C-BD27-467AE3A77C40}" destId="{AD89F1BF-9623-4734-B720-1A393631E8E9}" srcOrd="0" destOrd="0" parTransId="{BD6B762B-AA1B-47FB-8226-6A34BC602458}" sibTransId="{5458A631-4EFB-43CC-8620-854713DF3A57}"/>
    <dgm:cxn modelId="{425506F0-C201-4238-8FDD-2929EA9D0BB6}" srcId="{740DE547-6A07-4032-83AE-B234DF789609}" destId="{65AD8A9A-7B73-462F-A81F-C627082ED03F}" srcOrd="2" destOrd="0" parTransId="{8592ED70-7C42-411A-BD0A-9C11D566F8F1}" sibTransId="{059BB137-05DB-4F54-ADF4-A7FE164EADAE}"/>
    <dgm:cxn modelId="{0FB4FF0E-1448-4AF1-AFD6-4179753C5814}" srcId="{740DE547-6A07-4032-83AE-B234DF789609}" destId="{FA7B35D2-DEDF-48ED-B937-28B4DA701AFB}" srcOrd="0" destOrd="0" parTransId="{F1DF8CC5-936D-43A6-A068-528243F114AB}" sibTransId="{26DA445F-D5C8-499B-8565-F98217402BC5}"/>
    <dgm:cxn modelId="{AC3CF986-D8A1-4659-81CF-9028246B517D}" type="presOf" srcId="{055946E3-4F31-499E-8856-DBBE3DCCD68D}" destId="{E276628C-92F9-4DBA-9A33-296739623035}" srcOrd="0" destOrd="0" presId="urn:microsoft.com/office/officeart/2005/8/layout/vList5"/>
    <dgm:cxn modelId="{255A447A-2EA1-4C96-8D13-1DAD0EF133E3}" srcId="{740DE547-6A07-4032-83AE-B234DF789609}" destId="{07127645-B2A5-488C-BD27-467AE3A77C40}" srcOrd="1" destOrd="0" parTransId="{054B9EAA-ED3C-4457-9302-F0FE931C132C}" sibTransId="{61D52AD3-0422-4049-A7D2-6722F0EE0B34}"/>
    <dgm:cxn modelId="{57F62D1A-CC5B-4E59-846F-B30E29B1B431}" type="presOf" srcId="{F359ED00-3CE6-4657-9DF1-C008FD52F4CF}" destId="{0F6A1CC5-BB0A-4593-BD73-E1315931B582}" srcOrd="0" destOrd="0" presId="urn:microsoft.com/office/officeart/2005/8/layout/vList5"/>
    <dgm:cxn modelId="{F61B2AB9-4719-44F9-84F7-7C8939EEB907}" type="presOf" srcId="{C91D5361-9DB7-4CEB-B450-BBA10C017C65}" destId="{0E4591DC-A859-4AAD-BEB3-23C2AD812542}" srcOrd="0" destOrd="0" presId="urn:microsoft.com/office/officeart/2005/8/layout/vList5"/>
    <dgm:cxn modelId="{CDD328B1-630C-446D-AAD0-72E4D146B40A}" type="presOf" srcId="{AD89F1BF-9623-4734-B720-1A393631E8E9}" destId="{806F1BD4-9164-41F3-8844-0939671CB410}" srcOrd="0" destOrd="0" presId="urn:microsoft.com/office/officeart/2005/8/layout/vList5"/>
    <dgm:cxn modelId="{B8807E2A-0F0A-45DC-9123-AF9341743630}" srcId="{FA7B35D2-DEDF-48ED-B937-28B4DA701AFB}" destId="{F359ED00-3CE6-4657-9DF1-C008FD52F4CF}" srcOrd="0" destOrd="0" parTransId="{ED0BE296-52DA-4D8B-A94E-462AB2FAFF00}" sibTransId="{94CE7936-4260-448D-B975-F85EA6ABCF8B}"/>
    <dgm:cxn modelId="{C1ED1AFB-8464-44A9-B490-5A5F0902376A}" type="presOf" srcId="{65AD8A9A-7B73-462F-A81F-C627082ED03F}" destId="{51F123EE-E457-4D4E-B298-CEFE9B292FB2}" srcOrd="0" destOrd="0" presId="urn:microsoft.com/office/officeart/2005/8/layout/vList5"/>
    <dgm:cxn modelId="{47A67A68-4C70-4239-B183-13FD5EACC851}" srcId="{740DE547-6A07-4032-83AE-B234DF789609}" destId="{055946E3-4F31-499E-8856-DBBE3DCCD68D}" srcOrd="3" destOrd="0" parTransId="{D533B6DC-C176-4C4A-84FC-BDB1FA28048C}" sibTransId="{3B75760A-75DB-4943-AB3D-C3FEC5123BD6}"/>
    <dgm:cxn modelId="{CC2CEBC2-A7B3-4D51-B836-7CC98DB8E9F3}" type="presOf" srcId="{740DE547-6A07-4032-83AE-B234DF789609}" destId="{83C25297-A7D5-48E5-BF75-E1E5C07C5F1C}" srcOrd="0" destOrd="0" presId="urn:microsoft.com/office/officeart/2005/8/layout/vList5"/>
    <dgm:cxn modelId="{36B77E66-90E4-4F3A-8FC5-2C216FBADC6C}" type="presParOf" srcId="{83C25297-A7D5-48E5-BF75-E1E5C07C5F1C}" destId="{604E13D9-B247-445B-A5EA-FB0EB8E0D229}" srcOrd="0" destOrd="0" presId="urn:microsoft.com/office/officeart/2005/8/layout/vList5"/>
    <dgm:cxn modelId="{BB238FA6-0695-4A6F-A9F5-14289CCCE95A}" type="presParOf" srcId="{604E13D9-B247-445B-A5EA-FB0EB8E0D229}" destId="{BC134452-F577-4BCD-94AC-84C6E0355371}" srcOrd="0" destOrd="0" presId="urn:microsoft.com/office/officeart/2005/8/layout/vList5"/>
    <dgm:cxn modelId="{8164F765-0F05-4469-98B7-037AC27E657B}" type="presParOf" srcId="{604E13D9-B247-445B-A5EA-FB0EB8E0D229}" destId="{0F6A1CC5-BB0A-4593-BD73-E1315931B582}" srcOrd="1" destOrd="0" presId="urn:microsoft.com/office/officeart/2005/8/layout/vList5"/>
    <dgm:cxn modelId="{5E513841-4CBF-4607-BD31-C629DCDFF630}" type="presParOf" srcId="{83C25297-A7D5-48E5-BF75-E1E5C07C5F1C}" destId="{549BE31A-45A9-464B-AA7D-F32D698D66B9}" srcOrd="1" destOrd="0" presId="urn:microsoft.com/office/officeart/2005/8/layout/vList5"/>
    <dgm:cxn modelId="{13C8B9CD-C198-47B7-8CCC-1061ACD1D70D}" type="presParOf" srcId="{83C25297-A7D5-48E5-BF75-E1E5C07C5F1C}" destId="{94B1DC56-63CA-4767-9FBC-6D255B3583F5}" srcOrd="2" destOrd="0" presId="urn:microsoft.com/office/officeart/2005/8/layout/vList5"/>
    <dgm:cxn modelId="{5381CF3D-553F-4175-A958-8AA56D03F938}" type="presParOf" srcId="{94B1DC56-63CA-4767-9FBC-6D255B3583F5}" destId="{5ECEF165-C0B1-4448-A4A6-D56658418CBC}" srcOrd="0" destOrd="0" presId="urn:microsoft.com/office/officeart/2005/8/layout/vList5"/>
    <dgm:cxn modelId="{C8316CD6-72BA-42A1-9102-849183FCEEFF}" type="presParOf" srcId="{94B1DC56-63CA-4767-9FBC-6D255B3583F5}" destId="{806F1BD4-9164-41F3-8844-0939671CB410}" srcOrd="1" destOrd="0" presId="urn:microsoft.com/office/officeart/2005/8/layout/vList5"/>
    <dgm:cxn modelId="{FD740EB1-F641-47B9-9F09-73AFF41A2CB5}" type="presParOf" srcId="{83C25297-A7D5-48E5-BF75-E1E5C07C5F1C}" destId="{A99CFF2F-ED77-45B2-BE1B-A696EA005A0F}" srcOrd="3" destOrd="0" presId="urn:microsoft.com/office/officeart/2005/8/layout/vList5"/>
    <dgm:cxn modelId="{49908C5B-2A0A-4227-AE1F-FBE9CB33DFE8}" type="presParOf" srcId="{83C25297-A7D5-48E5-BF75-E1E5C07C5F1C}" destId="{DC4428E0-FE42-43C5-BDF5-393963B30AA7}" srcOrd="4" destOrd="0" presId="urn:microsoft.com/office/officeart/2005/8/layout/vList5"/>
    <dgm:cxn modelId="{0D4783F8-650A-4F18-8DAC-8A83CE78D9EA}" type="presParOf" srcId="{DC4428E0-FE42-43C5-BDF5-393963B30AA7}" destId="{51F123EE-E457-4D4E-B298-CEFE9B292FB2}" srcOrd="0" destOrd="0" presId="urn:microsoft.com/office/officeart/2005/8/layout/vList5"/>
    <dgm:cxn modelId="{768F282D-4DB4-429A-BE1E-E476024C5222}" type="presParOf" srcId="{DC4428E0-FE42-43C5-BDF5-393963B30AA7}" destId="{AB6D50D2-0C5C-4547-89E4-28A0325A0516}" srcOrd="1" destOrd="0" presId="urn:microsoft.com/office/officeart/2005/8/layout/vList5"/>
    <dgm:cxn modelId="{1967A384-23EB-4A4F-9329-20BB17B84979}" type="presParOf" srcId="{83C25297-A7D5-48E5-BF75-E1E5C07C5F1C}" destId="{38A39419-8AF2-4A66-94EF-A7671F2A30BC}" srcOrd="5" destOrd="0" presId="urn:microsoft.com/office/officeart/2005/8/layout/vList5"/>
    <dgm:cxn modelId="{67A55BE1-6AC0-4D90-BB0C-D702039D2B84}" type="presParOf" srcId="{83C25297-A7D5-48E5-BF75-E1E5C07C5F1C}" destId="{B829D2C2-D651-40CC-8BFE-33A26C6F3467}" srcOrd="6" destOrd="0" presId="urn:microsoft.com/office/officeart/2005/8/layout/vList5"/>
    <dgm:cxn modelId="{657171E5-F3E8-4113-A5EA-F883BFDABB1F}" type="presParOf" srcId="{B829D2C2-D651-40CC-8BFE-33A26C6F3467}" destId="{E276628C-92F9-4DBA-9A33-296739623035}" srcOrd="0" destOrd="0" presId="urn:microsoft.com/office/officeart/2005/8/layout/vList5"/>
    <dgm:cxn modelId="{05E85A53-E947-4571-B388-011ABA1138DD}" type="presParOf" srcId="{B829D2C2-D651-40CC-8BFE-33A26C6F3467}" destId="{0E4591DC-A859-4AAD-BEB3-23C2AD81254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60864-87EB-4E8C-ADC6-BE0979528141}" type="doc">
      <dgm:prSet loTypeId="urn:microsoft.com/office/officeart/2005/8/layout/vList5" loCatId="list" qsTypeId="urn:microsoft.com/office/officeart/2005/8/quickstyle/3d2" qsCatId="3D" csTypeId="urn:microsoft.com/office/officeart/2005/8/colors/colorful1#3" csCatId="colorful" phldr="1"/>
      <dgm:spPr/>
      <dgm:t>
        <a:bodyPr/>
        <a:lstStyle/>
        <a:p>
          <a:endParaRPr lang="en-GB"/>
        </a:p>
      </dgm:t>
    </dgm:pt>
    <dgm:pt modelId="{D476F003-7C5C-4C10-91BF-1A7DF259DE9F}">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Application</a:t>
          </a:r>
          <a:endParaRPr lang="en-GB" b="1" dirty="0">
            <a:effectLst>
              <a:outerShdw blurRad="38100" dist="38100" dir="2700000" algn="tl">
                <a:srgbClr val="000000">
                  <a:alpha val="43137"/>
                </a:srgbClr>
              </a:outerShdw>
            </a:effectLst>
          </a:endParaRPr>
        </a:p>
      </dgm:t>
    </dgm:pt>
    <dgm:pt modelId="{7391D22A-581C-4BEE-B06B-E1F90AD1581F}" type="parTrans" cxnId="{7B98EE3D-4A17-492A-9E0D-A3BD968B7A08}">
      <dgm:prSet/>
      <dgm:spPr/>
      <dgm:t>
        <a:bodyPr/>
        <a:lstStyle/>
        <a:p>
          <a:endParaRPr lang="en-GB"/>
        </a:p>
      </dgm:t>
    </dgm:pt>
    <dgm:pt modelId="{6E57657B-7C6A-46C8-8AA4-A1A25F6BF835}" type="sibTrans" cxnId="{7B98EE3D-4A17-492A-9E0D-A3BD968B7A08}">
      <dgm:prSet/>
      <dgm:spPr/>
      <dgm:t>
        <a:bodyPr/>
        <a:lstStyle/>
        <a:p>
          <a:endParaRPr lang="en-GB"/>
        </a:p>
      </dgm:t>
    </dgm:pt>
    <dgm:pt modelId="{36BF833A-5B33-4A27-AD01-FA84E3AF5D1D}">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Presentation</a:t>
          </a:r>
          <a:endParaRPr lang="en-GB" b="1" dirty="0">
            <a:effectLst>
              <a:outerShdw blurRad="38100" dist="38100" dir="2700000" algn="tl">
                <a:srgbClr val="000000">
                  <a:alpha val="43137"/>
                </a:srgbClr>
              </a:outerShdw>
            </a:effectLst>
          </a:endParaRPr>
        </a:p>
      </dgm:t>
    </dgm:pt>
    <dgm:pt modelId="{14FE72C2-399E-4015-9C5E-DF65336BCA32}" type="parTrans" cxnId="{96769B87-32EC-45D2-9DDA-D56EB6EFF88A}">
      <dgm:prSet/>
      <dgm:spPr/>
      <dgm:t>
        <a:bodyPr/>
        <a:lstStyle/>
        <a:p>
          <a:endParaRPr lang="en-GB"/>
        </a:p>
      </dgm:t>
    </dgm:pt>
    <dgm:pt modelId="{DD0DAFE2-2AEF-4DEE-9C09-31BA85C27056}" type="sibTrans" cxnId="{96769B87-32EC-45D2-9DDA-D56EB6EFF88A}">
      <dgm:prSet/>
      <dgm:spPr/>
      <dgm:t>
        <a:bodyPr/>
        <a:lstStyle/>
        <a:p>
          <a:endParaRPr lang="en-GB"/>
        </a:p>
      </dgm:t>
    </dgm:pt>
    <dgm:pt modelId="{60407B3A-9B2F-45BC-8023-9FAA57A971B7}">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Session</a:t>
          </a:r>
          <a:endParaRPr lang="en-GB" b="1" dirty="0">
            <a:effectLst>
              <a:outerShdw blurRad="38100" dist="38100" dir="2700000" algn="tl">
                <a:srgbClr val="000000">
                  <a:alpha val="43137"/>
                </a:srgbClr>
              </a:outerShdw>
            </a:effectLst>
          </a:endParaRPr>
        </a:p>
      </dgm:t>
    </dgm:pt>
    <dgm:pt modelId="{F23D8CCB-2635-4795-9EC8-F8D6AB5DEB67}" type="parTrans" cxnId="{94EBC335-F554-4B04-BF9D-F1FD069B3460}">
      <dgm:prSet/>
      <dgm:spPr/>
      <dgm:t>
        <a:bodyPr/>
        <a:lstStyle/>
        <a:p>
          <a:endParaRPr lang="en-GB"/>
        </a:p>
      </dgm:t>
    </dgm:pt>
    <dgm:pt modelId="{0F339E62-D87B-4FDC-9427-847F635F1716}" type="sibTrans" cxnId="{94EBC335-F554-4B04-BF9D-F1FD069B3460}">
      <dgm:prSet/>
      <dgm:spPr/>
      <dgm:t>
        <a:bodyPr/>
        <a:lstStyle/>
        <a:p>
          <a:endParaRPr lang="en-GB"/>
        </a:p>
      </dgm:t>
    </dgm:pt>
    <dgm:pt modelId="{F4E16381-8FBA-44F2-8106-5980C04AEB9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Transport</a:t>
          </a:r>
          <a:endParaRPr lang="en-GB" b="1" dirty="0">
            <a:effectLst>
              <a:outerShdw blurRad="38100" dist="38100" dir="2700000" algn="tl">
                <a:srgbClr val="000000">
                  <a:alpha val="43137"/>
                </a:srgbClr>
              </a:outerShdw>
            </a:effectLst>
          </a:endParaRPr>
        </a:p>
      </dgm:t>
    </dgm:pt>
    <dgm:pt modelId="{3AD6D4DC-06B9-4DE7-93FF-B170AC431A56}" type="parTrans" cxnId="{6CE2B829-3C50-494B-B60A-A0D6E52C7168}">
      <dgm:prSet/>
      <dgm:spPr/>
      <dgm:t>
        <a:bodyPr/>
        <a:lstStyle/>
        <a:p>
          <a:endParaRPr lang="en-GB"/>
        </a:p>
      </dgm:t>
    </dgm:pt>
    <dgm:pt modelId="{0B72976C-8007-4AE9-8B0F-EED626E93828}" type="sibTrans" cxnId="{6CE2B829-3C50-494B-B60A-A0D6E52C7168}">
      <dgm:prSet/>
      <dgm:spPr/>
      <dgm:t>
        <a:bodyPr/>
        <a:lstStyle/>
        <a:p>
          <a:endParaRPr lang="en-GB"/>
        </a:p>
      </dgm:t>
    </dgm:pt>
    <dgm:pt modelId="{E0C05D97-4D54-488C-A92D-A1A28D808021}">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Network</a:t>
          </a:r>
          <a:endParaRPr lang="en-GB" b="1" dirty="0">
            <a:effectLst>
              <a:outerShdw blurRad="38100" dist="38100" dir="2700000" algn="tl">
                <a:srgbClr val="000000">
                  <a:alpha val="43137"/>
                </a:srgbClr>
              </a:outerShdw>
            </a:effectLst>
          </a:endParaRPr>
        </a:p>
      </dgm:t>
    </dgm:pt>
    <dgm:pt modelId="{D49BEAC8-B102-499C-B891-6876093FC52A}" type="parTrans" cxnId="{3832121A-55A5-4013-A73D-583AFA704564}">
      <dgm:prSet/>
      <dgm:spPr/>
      <dgm:t>
        <a:bodyPr/>
        <a:lstStyle/>
        <a:p>
          <a:endParaRPr lang="en-GB"/>
        </a:p>
      </dgm:t>
    </dgm:pt>
    <dgm:pt modelId="{52694433-C751-41B0-B112-19A9B3EC93BA}" type="sibTrans" cxnId="{3832121A-55A5-4013-A73D-583AFA704564}">
      <dgm:prSet/>
      <dgm:spPr/>
      <dgm:t>
        <a:bodyPr/>
        <a:lstStyle/>
        <a:p>
          <a:endParaRPr lang="en-GB"/>
        </a:p>
      </dgm:t>
    </dgm:pt>
    <dgm:pt modelId="{B61C83BA-6E1B-46CD-9FE1-987562F1D44C}">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Data Link</a:t>
          </a:r>
          <a:endParaRPr lang="en-GB" b="1" dirty="0">
            <a:effectLst>
              <a:outerShdw blurRad="38100" dist="38100" dir="2700000" algn="tl">
                <a:srgbClr val="000000">
                  <a:alpha val="43137"/>
                </a:srgbClr>
              </a:outerShdw>
            </a:effectLst>
          </a:endParaRPr>
        </a:p>
      </dgm:t>
    </dgm:pt>
    <dgm:pt modelId="{EE2CACF3-D7E4-4D2F-8AF3-B9A91170BBDC}" type="parTrans" cxnId="{E5B669D8-5833-4170-9698-D79AFF533874}">
      <dgm:prSet/>
      <dgm:spPr/>
      <dgm:t>
        <a:bodyPr/>
        <a:lstStyle/>
        <a:p>
          <a:endParaRPr lang="en-GB"/>
        </a:p>
      </dgm:t>
    </dgm:pt>
    <dgm:pt modelId="{8D12C215-3360-4FDD-BB4D-A15208854090}" type="sibTrans" cxnId="{E5B669D8-5833-4170-9698-D79AFF533874}">
      <dgm:prSet/>
      <dgm:spPr/>
      <dgm:t>
        <a:bodyPr/>
        <a:lstStyle/>
        <a:p>
          <a:endParaRPr lang="en-GB"/>
        </a:p>
      </dgm:t>
    </dgm:pt>
    <dgm:pt modelId="{0A96FAA4-1AA3-4308-B403-EAFD481670C6}">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b="1" dirty="0" smtClean="0">
              <a:effectLst>
                <a:outerShdw blurRad="38100" dist="38100" dir="2700000" algn="tl">
                  <a:srgbClr val="000000">
                    <a:alpha val="43137"/>
                  </a:srgbClr>
                </a:outerShdw>
              </a:effectLst>
            </a:rPr>
            <a:t>Physical</a:t>
          </a:r>
          <a:endParaRPr lang="en-GB" b="1" dirty="0">
            <a:effectLst>
              <a:outerShdw blurRad="38100" dist="38100" dir="2700000" algn="tl">
                <a:srgbClr val="000000">
                  <a:alpha val="43137"/>
                </a:srgbClr>
              </a:outerShdw>
            </a:effectLst>
          </a:endParaRPr>
        </a:p>
      </dgm:t>
    </dgm:pt>
    <dgm:pt modelId="{03D223CD-90B2-4CF3-8A30-52F19FD5BD58}" type="parTrans" cxnId="{343F10F5-2663-4C8A-8FFE-F90876E6F004}">
      <dgm:prSet/>
      <dgm:spPr/>
      <dgm:t>
        <a:bodyPr/>
        <a:lstStyle/>
        <a:p>
          <a:endParaRPr lang="en-GB"/>
        </a:p>
      </dgm:t>
    </dgm:pt>
    <dgm:pt modelId="{F401D674-3C0C-4691-93F3-D057F5FBA780}" type="sibTrans" cxnId="{343F10F5-2663-4C8A-8FFE-F90876E6F004}">
      <dgm:prSet/>
      <dgm:spPr/>
      <dgm:t>
        <a:bodyPr/>
        <a:lstStyle/>
        <a:p>
          <a:endParaRPr lang="en-GB"/>
        </a:p>
      </dgm:t>
    </dgm:pt>
    <dgm:pt modelId="{7195C661-3172-4972-BB66-1F8CE0F65AE2}" type="pres">
      <dgm:prSet presAssocID="{41C60864-87EB-4E8C-ADC6-BE0979528141}" presName="Name0" presStyleCnt="0">
        <dgm:presLayoutVars>
          <dgm:dir/>
          <dgm:animLvl val="lvl"/>
          <dgm:resizeHandles val="exact"/>
        </dgm:presLayoutVars>
      </dgm:prSet>
      <dgm:spPr/>
      <dgm:t>
        <a:bodyPr/>
        <a:lstStyle/>
        <a:p>
          <a:endParaRPr lang="en-US"/>
        </a:p>
      </dgm:t>
    </dgm:pt>
    <dgm:pt modelId="{E93C5870-A517-47AB-9E00-553F522A3E02}" type="pres">
      <dgm:prSet presAssocID="{D476F003-7C5C-4C10-91BF-1A7DF259DE9F}" presName="linNode" presStyleCnt="0"/>
      <dgm:spPr/>
    </dgm:pt>
    <dgm:pt modelId="{F95DFF87-E124-48C2-B13F-557BD0FA9D04}" type="pres">
      <dgm:prSet presAssocID="{D476F003-7C5C-4C10-91BF-1A7DF259DE9F}" presName="parentText" presStyleLbl="node1" presStyleIdx="0" presStyleCnt="7">
        <dgm:presLayoutVars>
          <dgm:chMax val="1"/>
          <dgm:bulletEnabled val="1"/>
        </dgm:presLayoutVars>
      </dgm:prSet>
      <dgm:spPr/>
      <dgm:t>
        <a:bodyPr/>
        <a:lstStyle/>
        <a:p>
          <a:endParaRPr lang="en-US"/>
        </a:p>
      </dgm:t>
    </dgm:pt>
    <dgm:pt modelId="{8EAAB4D3-1816-4EC7-9B0F-139007D06E8D}" type="pres">
      <dgm:prSet presAssocID="{6E57657B-7C6A-46C8-8AA4-A1A25F6BF835}" presName="sp" presStyleCnt="0"/>
      <dgm:spPr/>
    </dgm:pt>
    <dgm:pt modelId="{4481BC46-93E8-4E09-824B-E1A70F6A5695}" type="pres">
      <dgm:prSet presAssocID="{36BF833A-5B33-4A27-AD01-FA84E3AF5D1D}" presName="linNode" presStyleCnt="0"/>
      <dgm:spPr/>
    </dgm:pt>
    <dgm:pt modelId="{33B6E0EA-6F30-4DF5-98E2-04AF909AFC31}" type="pres">
      <dgm:prSet presAssocID="{36BF833A-5B33-4A27-AD01-FA84E3AF5D1D}" presName="parentText" presStyleLbl="node1" presStyleIdx="1" presStyleCnt="7">
        <dgm:presLayoutVars>
          <dgm:chMax val="1"/>
          <dgm:bulletEnabled val="1"/>
        </dgm:presLayoutVars>
      </dgm:prSet>
      <dgm:spPr/>
      <dgm:t>
        <a:bodyPr/>
        <a:lstStyle/>
        <a:p>
          <a:endParaRPr lang="en-US"/>
        </a:p>
      </dgm:t>
    </dgm:pt>
    <dgm:pt modelId="{23A5EF98-5001-467B-919F-A6004D4BBC25}" type="pres">
      <dgm:prSet presAssocID="{DD0DAFE2-2AEF-4DEE-9C09-31BA85C27056}" presName="sp" presStyleCnt="0"/>
      <dgm:spPr/>
    </dgm:pt>
    <dgm:pt modelId="{72BB596F-C4F4-4A39-8ABF-08BC6C509D22}" type="pres">
      <dgm:prSet presAssocID="{60407B3A-9B2F-45BC-8023-9FAA57A971B7}" presName="linNode" presStyleCnt="0"/>
      <dgm:spPr/>
    </dgm:pt>
    <dgm:pt modelId="{C09F3034-C6F8-4CF3-9D95-32E1D606C4FA}" type="pres">
      <dgm:prSet presAssocID="{60407B3A-9B2F-45BC-8023-9FAA57A971B7}" presName="parentText" presStyleLbl="node1" presStyleIdx="2" presStyleCnt="7">
        <dgm:presLayoutVars>
          <dgm:chMax val="1"/>
          <dgm:bulletEnabled val="1"/>
        </dgm:presLayoutVars>
      </dgm:prSet>
      <dgm:spPr/>
      <dgm:t>
        <a:bodyPr/>
        <a:lstStyle/>
        <a:p>
          <a:endParaRPr lang="en-US"/>
        </a:p>
      </dgm:t>
    </dgm:pt>
    <dgm:pt modelId="{8FC2E84F-B824-4DC4-B3ED-BEBA86E23A09}" type="pres">
      <dgm:prSet presAssocID="{0F339E62-D87B-4FDC-9427-847F635F1716}" presName="sp" presStyleCnt="0"/>
      <dgm:spPr/>
    </dgm:pt>
    <dgm:pt modelId="{D68FEBD6-705B-4D95-8F2C-562321EEA31E}" type="pres">
      <dgm:prSet presAssocID="{F4E16381-8FBA-44F2-8106-5980C04AEB94}" presName="linNode" presStyleCnt="0"/>
      <dgm:spPr/>
    </dgm:pt>
    <dgm:pt modelId="{AB86DDBA-D326-48EA-B8ED-E87653DFF53C}" type="pres">
      <dgm:prSet presAssocID="{F4E16381-8FBA-44F2-8106-5980C04AEB94}" presName="parentText" presStyleLbl="node1" presStyleIdx="3" presStyleCnt="7" custScaleY="118750">
        <dgm:presLayoutVars>
          <dgm:chMax val="1"/>
          <dgm:bulletEnabled val="1"/>
        </dgm:presLayoutVars>
      </dgm:prSet>
      <dgm:spPr/>
      <dgm:t>
        <a:bodyPr/>
        <a:lstStyle/>
        <a:p>
          <a:endParaRPr lang="en-US"/>
        </a:p>
      </dgm:t>
    </dgm:pt>
    <dgm:pt modelId="{52BD0C17-A477-4F1E-9D02-0EA18CA88671}" type="pres">
      <dgm:prSet presAssocID="{0B72976C-8007-4AE9-8B0F-EED626E93828}" presName="sp" presStyleCnt="0"/>
      <dgm:spPr/>
    </dgm:pt>
    <dgm:pt modelId="{B8F2C5A9-23DD-4B79-B04F-9D14633F089B}" type="pres">
      <dgm:prSet presAssocID="{E0C05D97-4D54-488C-A92D-A1A28D808021}" presName="linNode" presStyleCnt="0"/>
      <dgm:spPr/>
    </dgm:pt>
    <dgm:pt modelId="{91566D08-0971-4A7B-B8C3-E259120D331C}" type="pres">
      <dgm:prSet presAssocID="{E0C05D97-4D54-488C-A92D-A1A28D808021}" presName="parentText" presStyleLbl="node1" presStyleIdx="4" presStyleCnt="7" custScaleY="105600">
        <dgm:presLayoutVars>
          <dgm:chMax val="1"/>
          <dgm:bulletEnabled val="1"/>
        </dgm:presLayoutVars>
      </dgm:prSet>
      <dgm:spPr/>
      <dgm:t>
        <a:bodyPr/>
        <a:lstStyle/>
        <a:p>
          <a:endParaRPr lang="en-US"/>
        </a:p>
      </dgm:t>
    </dgm:pt>
    <dgm:pt modelId="{85B8B983-9547-4CC7-BC48-01C9E0111500}" type="pres">
      <dgm:prSet presAssocID="{52694433-C751-41B0-B112-19A9B3EC93BA}" presName="sp" presStyleCnt="0"/>
      <dgm:spPr/>
    </dgm:pt>
    <dgm:pt modelId="{5459AC77-6D7D-438E-9CC9-B68BBF799F45}" type="pres">
      <dgm:prSet presAssocID="{B61C83BA-6E1B-46CD-9FE1-987562F1D44C}" presName="linNode" presStyleCnt="0"/>
      <dgm:spPr/>
    </dgm:pt>
    <dgm:pt modelId="{629208F9-03B0-4569-B88D-09E55ED0F88D}" type="pres">
      <dgm:prSet presAssocID="{B61C83BA-6E1B-46CD-9FE1-987562F1D44C}" presName="parentText" presStyleLbl="node1" presStyleIdx="5" presStyleCnt="7" custScaleY="142826">
        <dgm:presLayoutVars>
          <dgm:chMax val="1"/>
          <dgm:bulletEnabled val="1"/>
        </dgm:presLayoutVars>
      </dgm:prSet>
      <dgm:spPr/>
      <dgm:t>
        <a:bodyPr/>
        <a:lstStyle/>
        <a:p>
          <a:endParaRPr lang="en-US"/>
        </a:p>
      </dgm:t>
    </dgm:pt>
    <dgm:pt modelId="{D3AF78EF-CCE9-4DF2-9561-0294859EAEA0}" type="pres">
      <dgm:prSet presAssocID="{8D12C215-3360-4FDD-BB4D-A15208854090}" presName="sp" presStyleCnt="0"/>
      <dgm:spPr/>
    </dgm:pt>
    <dgm:pt modelId="{29FF1C25-138D-4874-A31A-0E084AFE4E27}" type="pres">
      <dgm:prSet presAssocID="{0A96FAA4-1AA3-4308-B403-EAFD481670C6}" presName="linNode" presStyleCnt="0"/>
      <dgm:spPr/>
    </dgm:pt>
    <dgm:pt modelId="{8556D9F0-9474-4329-9F8F-92A3D77C84E0}" type="pres">
      <dgm:prSet presAssocID="{0A96FAA4-1AA3-4308-B403-EAFD481670C6}" presName="parentText" presStyleLbl="node1" presStyleIdx="6" presStyleCnt="7" custScaleY="142826">
        <dgm:presLayoutVars>
          <dgm:chMax val="1"/>
          <dgm:bulletEnabled val="1"/>
        </dgm:presLayoutVars>
      </dgm:prSet>
      <dgm:spPr/>
      <dgm:t>
        <a:bodyPr/>
        <a:lstStyle/>
        <a:p>
          <a:endParaRPr lang="en-US"/>
        </a:p>
      </dgm:t>
    </dgm:pt>
  </dgm:ptLst>
  <dgm:cxnLst>
    <dgm:cxn modelId="{6256DDFE-9CB1-4F2F-8A25-EEACEEAB6548}" type="presOf" srcId="{F4E16381-8FBA-44F2-8106-5980C04AEB94}" destId="{AB86DDBA-D326-48EA-B8ED-E87653DFF53C}" srcOrd="0" destOrd="0" presId="urn:microsoft.com/office/officeart/2005/8/layout/vList5"/>
    <dgm:cxn modelId="{E5B669D8-5833-4170-9698-D79AFF533874}" srcId="{41C60864-87EB-4E8C-ADC6-BE0979528141}" destId="{B61C83BA-6E1B-46CD-9FE1-987562F1D44C}" srcOrd="5" destOrd="0" parTransId="{EE2CACF3-D7E4-4D2F-8AF3-B9A91170BBDC}" sibTransId="{8D12C215-3360-4FDD-BB4D-A15208854090}"/>
    <dgm:cxn modelId="{6CE2B829-3C50-494B-B60A-A0D6E52C7168}" srcId="{41C60864-87EB-4E8C-ADC6-BE0979528141}" destId="{F4E16381-8FBA-44F2-8106-5980C04AEB94}" srcOrd="3" destOrd="0" parTransId="{3AD6D4DC-06B9-4DE7-93FF-B170AC431A56}" sibTransId="{0B72976C-8007-4AE9-8B0F-EED626E93828}"/>
    <dgm:cxn modelId="{7B98EE3D-4A17-492A-9E0D-A3BD968B7A08}" srcId="{41C60864-87EB-4E8C-ADC6-BE0979528141}" destId="{D476F003-7C5C-4C10-91BF-1A7DF259DE9F}" srcOrd="0" destOrd="0" parTransId="{7391D22A-581C-4BEE-B06B-E1F90AD1581F}" sibTransId="{6E57657B-7C6A-46C8-8AA4-A1A25F6BF835}"/>
    <dgm:cxn modelId="{30CEB7BB-8B01-49CA-93C4-E86969A07C39}" type="presOf" srcId="{D476F003-7C5C-4C10-91BF-1A7DF259DE9F}" destId="{F95DFF87-E124-48C2-B13F-557BD0FA9D04}" srcOrd="0" destOrd="0" presId="urn:microsoft.com/office/officeart/2005/8/layout/vList5"/>
    <dgm:cxn modelId="{85B7BC0B-9A64-45DA-BD74-C536CD9F3846}" type="presOf" srcId="{0A96FAA4-1AA3-4308-B403-EAFD481670C6}" destId="{8556D9F0-9474-4329-9F8F-92A3D77C84E0}" srcOrd="0" destOrd="0" presId="urn:microsoft.com/office/officeart/2005/8/layout/vList5"/>
    <dgm:cxn modelId="{3018AA1D-1D9B-4340-9662-443373FBCADE}" type="presOf" srcId="{60407B3A-9B2F-45BC-8023-9FAA57A971B7}" destId="{C09F3034-C6F8-4CF3-9D95-32E1D606C4FA}" srcOrd="0" destOrd="0" presId="urn:microsoft.com/office/officeart/2005/8/layout/vList5"/>
    <dgm:cxn modelId="{96769B87-32EC-45D2-9DDA-D56EB6EFF88A}" srcId="{41C60864-87EB-4E8C-ADC6-BE0979528141}" destId="{36BF833A-5B33-4A27-AD01-FA84E3AF5D1D}" srcOrd="1" destOrd="0" parTransId="{14FE72C2-399E-4015-9C5E-DF65336BCA32}" sibTransId="{DD0DAFE2-2AEF-4DEE-9C09-31BA85C27056}"/>
    <dgm:cxn modelId="{D7744C87-2DC1-4CF9-9759-26AFD8D2C5FE}" type="presOf" srcId="{41C60864-87EB-4E8C-ADC6-BE0979528141}" destId="{7195C661-3172-4972-BB66-1F8CE0F65AE2}" srcOrd="0" destOrd="0" presId="urn:microsoft.com/office/officeart/2005/8/layout/vList5"/>
    <dgm:cxn modelId="{A4524808-5B85-42C0-B458-BDA1C57A412D}" type="presOf" srcId="{E0C05D97-4D54-488C-A92D-A1A28D808021}" destId="{91566D08-0971-4A7B-B8C3-E259120D331C}" srcOrd="0" destOrd="0" presId="urn:microsoft.com/office/officeart/2005/8/layout/vList5"/>
    <dgm:cxn modelId="{94EBC335-F554-4B04-BF9D-F1FD069B3460}" srcId="{41C60864-87EB-4E8C-ADC6-BE0979528141}" destId="{60407B3A-9B2F-45BC-8023-9FAA57A971B7}" srcOrd="2" destOrd="0" parTransId="{F23D8CCB-2635-4795-9EC8-F8D6AB5DEB67}" sibTransId="{0F339E62-D87B-4FDC-9427-847F635F1716}"/>
    <dgm:cxn modelId="{343F10F5-2663-4C8A-8FFE-F90876E6F004}" srcId="{41C60864-87EB-4E8C-ADC6-BE0979528141}" destId="{0A96FAA4-1AA3-4308-B403-EAFD481670C6}" srcOrd="6" destOrd="0" parTransId="{03D223CD-90B2-4CF3-8A30-52F19FD5BD58}" sibTransId="{F401D674-3C0C-4691-93F3-D057F5FBA780}"/>
    <dgm:cxn modelId="{3832121A-55A5-4013-A73D-583AFA704564}" srcId="{41C60864-87EB-4E8C-ADC6-BE0979528141}" destId="{E0C05D97-4D54-488C-A92D-A1A28D808021}" srcOrd="4" destOrd="0" parTransId="{D49BEAC8-B102-499C-B891-6876093FC52A}" sibTransId="{52694433-C751-41B0-B112-19A9B3EC93BA}"/>
    <dgm:cxn modelId="{AAB3C82F-904D-4BF4-A72E-9FBCB74E9248}" type="presOf" srcId="{B61C83BA-6E1B-46CD-9FE1-987562F1D44C}" destId="{629208F9-03B0-4569-B88D-09E55ED0F88D}" srcOrd="0" destOrd="0" presId="urn:microsoft.com/office/officeart/2005/8/layout/vList5"/>
    <dgm:cxn modelId="{13BFA58C-64A4-4213-B238-0F2EE86B4B56}" type="presOf" srcId="{36BF833A-5B33-4A27-AD01-FA84E3AF5D1D}" destId="{33B6E0EA-6F30-4DF5-98E2-04AF909AFC31}" srcOrd="0" destOrd="0" presId="urn:microsoft.com/office/officeart/2005/8/layout/vList5"/>
    <dgm:cxn modelId="{259445DF-CC2D-46C5-9C8B-57C4C2ABA140}" type="presParOf" srcId="{7195C661-3172-4972-BB66-1F8CE0F65AE2}" destId="{E93C5870-A517-47AB-9E00-553F522A3E02}" srcOrd="0" destOrd="0" presId="urn:microsoft.com/office/officeart/2005/8/layout/vList5"/>
    <dgm:cxn modelId="{ACA90AE8-8235-442D-9F69-131F6D202A91}" type="presParOf" srcId="{E93C5870-A517-47AB-9E00-553F522A3E02}" destId="{F95DFF87-E124-48C2-B13F-557BD0FA9D04}" srcOrd="0" destOrd="0" presId="urn:microsoft.com/office/officeart/2005/8/layout/vList5"/>
    <dgm:cxn modelId="{8E9C579B-E0FD-4250-BA15-D4C1BF55FF45}" type="presParOf" srcId="{7195C661-3172-4972-BB66-1F8CE0F65AE2}" destId="{8EAAB4D3-1816-4EC7-9B0F-139007D06E8D}" srcOrd="1" destOrd="0" presId="urn:microsoft.com/office/officeart/2005/8/layout/vList5"/>
    <dgm:cxn modelId="{1D093B46-B324-4E69-8A0B-3F467BD680EC}" type="presParOf" srcId="{7195C661-3172-4972-BB66-1F8CE0F65AE2}" destId="{4481BC46-93E8-4E09-824B-E1A70F6A5695}" srcOrd="2" destOrd="0" presId="urn:microsoft.com/office/officeart/2005/8/layout/vList5"/>
    <dgm:cxn modelId="{11833ABE-3D99-4972-B929-D371FD441713}" type="presParOf" srcId="{4481BC46-93E8-4E09-824B-E1A70F6A5695}" destId="{33B6E0EA-6F30-4DF5-98E2-04AF909AFC31}" srcOrd="0" destOrd="0" presId="urn:microsoft.com/office/officeart/2005/8/layout/vList5"/>
    <dgm:cxn modelId="{45F016A8-3ADC-45DB-AA46-C216B02FF850}" type="presParOf" srcId="{7195C661-3172-4972-BB66-1F8CE0F65AE2}" destId="{23A5EF98-5001-467B-919F-A6004D4BBC25}" srcOrd="3" destOrd="0" presId="urn:microsoft.com/office/officeart/2005/8/layout/vList5"/>
    <dgm:cxn modelId="{235BE890-F343-4CBE-81FB-C194DA7C4507}" type="presParOf" srcId="{7195C661-3172-4972-BB66-1F8CE0F65AE2}" destId="{72BB596F-C4F4-4A39-8ABF-08BC6C509D22}" srcOrd="4" destOrd="0" presId="urn:microsoft.com/office/officeart/2005/8/layout/vList5"/>
    <dgm:cxn modelId="{8068D326-C88E-431E-9719-5CA996B7EB6E}" type="presParOf" srcId="{72BB596F-C4F4-4A39-8ABF-08BC6C509D22}" destId="{C09F3034-C6F8-4CF3-9D95-32E1D606C4FA}" srcOrd="0" destOrd="0" presId="urn:microsoft.com/office/officeart/2005/8/layout/vList5"/>
    <dgm:cxn modelId="{386131C4-8868-4389-8A07-D1419F09CF3B}" type="presParOf" srcId="{7195C661-3172-4972-BB66-1F8CE0F65AE2}" destId="{8FC2E84F-B824-4DC4-B3ED-BEBA86E23A09}" srcOrd="5" destOrd="0" presId="urn:microsoft.com/office/officeart/2005/8/layout/vList5"/>
    <dgm:cxn modelId="{3AD7B21B-49F5-4A96-9E54-FD9F47F3965E}" type="presParOf" srcId="{7195C661-3172-4972-BB66-1F8CE0F65AE2}" destId="{D68FEBD6-705B-4D95-8F2C-562321EEA31E}" srcOrd="6" destOrd="0" presId="urn:microsoft.com/office/officeart/2005/8/layout/vList5"/>
    <dgm:cxn modelId="{5DA831AB-FD4F-49FB-AB17-7D16C1AC93CF}" type="presParOf" srcId="{D68FEBD6-705B-4D95-8F2C-562321EEA31E}" destId="{AB86DDBA-D326-48EA-B8ED-E87653DFF53C}" srcOrd="0" destOrd="0" presId="urn:microsoft.com/office/officeart/2005/8/layout/vList5"/>
    <dgm:cxn modelId="{2E6FC5BE-1E0C-40BF-B7AF-C93331B99596}" type="presParOf" srcId="{7195C661-3172-4972-BB66-1F8CE0F65AE2}" destId="{52BD0C17-A477-4F1E-9D02-0EA18CA88671}" srcOrd="7" destOrd="0" presId="urn:microsoft.com/office/officeart/2005/8/layout/vList5"/>
    <dgm:cxn modelId="{2CB0436C-0124-4AB5-8D93-3FFF2CAE8C53}" type="presParOf" srcId="{7195C661-3172-4972-BB66-1F8CE0F65AE2}" destId="{B8F2C5A9-23DD-4B79-B04F-9D14633F089B}" srcOrd="8" destOrd="0" presId="urn:microsoft.com/office/officeart/2005/8/layout/vList5"/>
    <dgm:cxn modelId="{379E3A4E-1934-4716-B41E-FFA295E7C007}" type="presParOf" srcId="{B8F2C5A9-23DD-4B79-B04F-9D14633F089B}" destId="{91566D08-0971-4A7B-B8C3-E259120D331C}" srcOrd="0" destOrd="0" presId="urn:microsoft.com/office/officeart/2005/8/layout/vList5"/>
    <dgm:cxn modelId="{3908C98B-DA07-494B-8862-9210329750D2}" type="presParOf" srcId="{7195C661-3172-4972-BB66-1F8CE0F65AE2}" destId="{85B8B983-9547-4CC7-BC48-01C9E0111500}" srcOrd="9" destOrd="0" presId="urn:microsoft.com/office/officeart/2005/8/layout/vList5"/>
    <dgm:cxn modelId="{33C99AEF-FADF-45EE-B533-C9C8EAA6C08A}" type="presParOf" srcId="{7195C661-3172-4972-BB66-1F8CE0F65AE2}" destId="{5459AC77-6D7D-438E-9CC9-B68BBF799F45}" srcOrd="10" destOrd="0" presId="urn:microsoft.com/office/officeart/2005/8/layout/vList5"/>
    <dgm:cxn modelId="{DB759428-2753-4B13-8E0F-8AF0CC18AE74}" type="presParOf" srcId="{5459AC77-6D7D-438E-9CC9-B68BBF799F45}" destId="{629208F9-03B0-4569-B88D-09E55ED0F88D}" srcOrd="0" destOrd="0" presId="urn:microsoft.com/office/officeart/2005/8/layout/vList5"/>
    <dgm:cxn modelId="{197AB030-52F8-4A0A-B751-CC081EF2EACB}" type="presParOf" srcId="{7195C661-3172-4972-BB66-1F8CE0F65AE2}" destId="{D3AF78EF-CCE9-4DF2-9561-0294859EAEA0}" srcOrd="11" destOrd="0" presId="urn:microsoft.com/office/officeart/2005/8/layout/vList5"/>
    <dgm:cxn modelId="{7A9CB292-8F85-4208-962B-9D571FAE4BCE}" type="presParOf" srcId="{7195C661-3172-4972-BB66-1F8CE0F65AE2}" destId="{29FF1C25-138D-4874-A31A-0E084AFE4E27}" srcOrd="12" destOrd="0" presId="urn:microsoft.com/office/officeart/2005/8/layout/vList5"/>
    <dgm:cxn modelId="{A98709F3-D5FC-44AF-9528-F02DF6C527EF}" type="presParOf" srcId="{29FF1C25-138D-4874-A31A-0E084AFE4E27}" destId="{8556D9F0-9474-4329-9F8F-92A3D77C84E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DE547-6A07-4032-83AE-B234DF789609}" type="doc">
      <dgm:prSet loTypeId="urn:microsoft.com/office/officeart/2005/8/layout/vList5" loCatId="list" qsTypeId="urn:microsoft.com/office/officeart/2005/8/quickstyle/simple1" qsCatId="simple" csTypeId="urn:microsoft.com/office/officeart/2005/8/colors/colorful1#4" csCatId="colorful" phldr="1"/>
      <dgm:spPr/>
      <dgm:t>
        <a:bodyPr/>
        <a:lstStyle/>
        <a:p>
          <a:endParaRPr lang="en-GB"/>
        </a:p>
      </dgm:t>
    </dgm:pt>
    <dgm:pt modelId="{FA7B35D2-DEDF-48ED-B937-28B4DA701AFB}">
      <dgm:prSet phldrT="[Text]"/>
      <dgm:spPr/>
      <dgm:t>
        <a:bodyPr/>
        <a:lstStyle/>
        <a:p>
          <a:r>
            <a:rPr lang="en-GB" b="1" dirty="0" smtClean="0"/>
            <a:t>Application</a:t>
          </a:r>
          <a:endParaRPr lang="en-GB" b="1" dirty="0"/>
        </a:p>
      </dgm:t>
    </dgm:pt>
    <dgm:pt modelId="{F1DF8CC5-936D-43A6-A068-528243F114AB}" type="parTrans" cxnId="{0FB4FF0E-1448-4AF1-AFD6-4179753C5814}">
      <dgm:prSet/>
      <dgm:spPr/>
      <dgm:t>
        <a:bodyPr/>
        <a:lstStyle/>
        <a:p>
          <a:endParaRPr lang="en-GB"/>
        </a:p>
      </dgm:t>
    </dgm:pt>
    <dgm:pt modelId="{26DA445F-D5C8-499B-8565-F98217402BC5}" type="sibTrans" cxnId="{0FB4FF0E-1448-4AF1-AFD6-4179753C5814}">
      <dgm:prSet/>
      <dgm:spPr/>
      <dgm:t>
        <a:bodyPr/>
        <a:lstStyle/>
        <a:p>
          <a:endParaRPr lang="en-GB"/>
        </a:p>
      </dgm:t>
    </dgm:pt>
    <dgm:pt modelId="{07127645-B2A5-488C-BD27-467AE3A77C40}">
      <dgm:prSet phldrT="[Text]"/>
      <dgm:spPr/>
      <dgm:t>
        <a:bodyPr/>
        <a:lstStyle/>
        <a:p>
          <a:r>
            <a:rPr lang="en-GB" b="1" dirty="0" smtClean="0"/>
            <a:t>Transport</a:t>
          </a:r>
          <a:endParaRPr lang="en-GB" b="1" dirty="0"/>
        </a:p>
      </dgm:t>
    </dgm:pt>
    <dgm:pt modelId="{054B9EAA-ED3C-4457-9302-F0FE931C132C}" type="parTrans" cxnId="{255A447A-2EA1-4C96-8D13-1DAD0EF133E3}">
      <dgm:prSet/>
      <dgm:spPr/>
      <dgm:t>
        <a:bodyPr/>
        <a:lstStyle/>
        <a:p>
          <a:endParaRPr lang="en-GB"/>
        </a:p>
      </dgm:t>
    </dgm:pt>
    <dgm:pt modelId="{61D52AD3-0422-4049-A7D2-6722F0EE0B34}" type="sibTrans" cxnId="{255A447A-2EA1-4C96-8D13-1DAD0EF133E3}">
      <dgm:prSet/>
      <dgm:spPr/>
      <dgm:t>
        <a:bodyPr/>
        <a:lstStyle/>
        <a:p>
          <a:endParaRPr lang="en-GB"/>
        </a:p>
      </dgm:t>
    </dgm:pt>
    <dgm:pt modelId="{65AD8A9A-7B73-462F-A81F-C627082ED03F}">
      <dgm:prSet phldrT="[Text]"/>
      <dgm:spPr/>
      <dgm:t>
        <a:bodyPr/>
        <a:lstStyle/>
        <a:p>
          <a:r>
            <a:rPr lang="en-GB" b="1" dirty="0" smtClean="0"/>
            <a:t>Internet</a:t>
          </a:r>
          <a:endParaRPr lang="en-GB" b="1" dirty="0"/>
        </a:p>
      </dgm:t>
    </dgm:pt>
    <dgm:pt modelId="{8592ED70-7C42-411A-BD0A-9C11D566F8F1}" type="parTrans" cxnId="{425506F0-C201-4238-8FDD-2929EA9D0BB6}">
      <dgm:prSet/>
      <dgm:spPr/>
      <dgm:t>
        <a:bodyPr/>
        <a:lstStyle/>
        <a:p>
          <a:endParaRPr lang="en-GB"/>
        </a:p>
      </dgm:t>
    </dgm:pt>
    <dgm:pt modelId="{059BB137-05DB-4F54-ADF4-A7FE164EADAE}" type="sibTrans" cxnId="{425506F0-C201-4238-8FDD-2929EA9D0BB6}">
      <dgm:prSet/>
      <dgm:spPr/>
      <dgm:t>
        <a:bodyPr/>
        <a:lstStyle/>
        <a:p>
          <a:endParaRPr lang="en-GB"/>
        </a:p>
      </dgm:t>
    </dgm:pt>
    <dgm:pt modelId="{055946E3-4F31-499E-8856-DBBE3DCCD68D}">
      <dgm:prSet phldrT="[Text]"/>
      <dgm:spPr/>
      <dgm:t>
        <a:bodyPr/>
        <a:lstStyle/>
        <a:p>
          <a:r>
            <a:rPr lang="en-GB" b="1" dirty="0" smtClean="0"/>
            <a:t>Network Access</a:t>
          </a:r>
          <a:endParaRPr lang="en-GB" b="1" dirty="0"/>
        </a:p>
      </dgm:t>
    </dgm:pt>
    <dgm:pt modelId="{D533B6DC-C176-4C4A-84FC-BDB1FA28048C}" type="parTrans" cxnId="{47A67A68-4C70-4239-B183-13FD5EACC851}">
      <dgm:prSet/>
      <dgm:spPr/>
      <dgm:t>
        <a:bodyPr/>
        <a:lstStyle/>
        <a:p>
          <a:endParaRPr lang="en-GB"/>
        </a:p>
      </dgm:t>
    </dgm:pt>
    <dgm:pt modelId="{3B75760A-75DB-4943-AB3D-C3FEC5123BD6}" type="sibTrans" cxnId="{47A67A68-4C70-4239-B183-13FD5EACC851}">
      <dgm:prSet/>
      <dgm:spPr/>
      <dgm:t>
        <a:bodyPr/>
        <a:lstStyle/>
        <a:p>
          <a:endParaRPr lang="en-GB"/>
        </a:p>
      </dgm:t>
    </dgm:pt>
    <dgm:pt modelId="{83C25297-A7D5-48E5-BF75-E1E5C07C5F1C}" type="pres">
      <dgm:prSet presAssocID="{740DE547-6A07-4032-83AE-B234DF789609}" presName="Name0" presStyleCnt="0">
        <dgm:presLayoutVars>
          <dgm:dir/>
          <dgm:animLvl val="lvl"/>
          <dgm:resizeHandles val="exact"/>
        </dgm:presLayoutVars>
      </dgm:prSet>
      <dgm:spPr/>
      <dgm:t>
        <a:bodyPr/>
        <a:lstStyle/>
        <a:p>
          <a:endParaRPr lang="en-US"/>
        </a:p>
      </dgm:t>
    </dgm:pt>
    <dgm:pt modelId="{604E13D9-B247-445B-A5EA-FB0EB8E0D229}" type="pres">
      <dgm:prSet presAssocID="{FA7B35D2-DEDF-48ED-B937-28B4DA701AFB}" presName="linNode" presStyleCnt="0"/>
      <dgm:spPr/>
    </dgm:pt>
    <dgm:pt modelId="{BC134452-F577-4BCD-94AC-84C6E0355371}" type="pres">
      <dgm:prSet presAssocID="{FA7B35D2-DEDF-48ED-B937-28B4DA701AFB}" presName="parentText" presStyleLbl="node1" presStyleIdx="0" presStyleCnt="4" custScaleX="177379" custScaleY="335128">
        <dgm:presLayoutVars>
          <dgm:chMax val="1"/>
          <dgm:bulletEnabled val="1"/>
        </dgm:presLayoutVars>
      </dgm:prSet>
      <dgm:spPr/>
      <dgm:t>
        <a:bodyPr/>
        <a:lstStyle/>
        <a:p>
          <a:endParaRPr lang="en-US"/>
        </a:p>
      </dgm:t>
    </dgm:pt>
    <dgm:pt modelId="{549BE31A-45A9-464B-AA7D-F32D698D66B9}" type="pres">
      <dgm:prSet presAssocID="{26DA445F-D5C8-499B-8565-F98217402BC5}" presName="sp" presStyleCnt="0"/>
      <dgm:spPr/>
    </dgm:pt>
    <dgm:pt modelId="{94B1DC56-63CA-4767-9FBC-6D255B3583F5}" type="pres">
      <dgm:prSet presAssocID="{07127645-B2A5-488C-BD27-467AE3A77C40}" presName="linNode" presStyleCnt="0"/>
      <dgm:spPr/>
    </dgm:pt>
    <dgm:pt modelId="{5ECEF165-C0B1-4448-A4A6-D56658418CBC}" type="pres">
      <dgm:prSet presAssocID="{07127645-B2A5-488C-BD27-467AE3A77C40}" presName="parentText" presStyleLbl="node1" presStyleIdx="1" presStyleCnt="4" custScaleX="177379" custScaleY="118938">
        <dgm:presLayoutVars>
          <dgm:chMax val="1"/>
          <dgm:bulletEnabled val="1"/>
        </dgm:presLayoutVars>
      </dgm:prSet>
      <dgm:spPr/>
      <dgm:t>
        <a:bodyPr/>
        <a:lstStyle/>
        <a:p>
          <a:endParaRPr lang="en-US"/>
        </a:p>
      </dgm:t>
    </dgm:pt>
    <dgm:pt modelId="{A99CFF2F-ED77-45B2-BE1B-A696EA005A0F}" type="pres">
      <dgm:prSet presAssocID="{61D52AD3-0422-4049-A7D2-6722F0EE0B34}" presName="sp" presStyleCnt="0"/>
      <dgm:spPr/>
    </dgm:pt>
    <dgm:pt modelId="{DC4428E0-FE42-43C5-BDF5-393963B30AA7}" type="pres">
      <dgm:prSet presAssocID="{65AD8A9A-7B73-462F-A81F-C627082ED03F}" presName="linNode" presStyleCnt="0"/>
      <dgm:spPr/>
    </dgm:pt>
    <dgm:pt modelId="{51F123EE-E457-4D4E-B298-CEFE9B292FB2}" type="pres">
      <dgm:prSet presAssocID="{65AD8A9A-7B73-462F-A81F-C627082ED03F}" presName="parentText" presStyleLbl="node1" presStyleIdx="2" presStyleCnt="4" custScaleX="177379" custScaleY="133990">
        <dgm:presLayoutVars>
          <dgm:chMax val="1"/>
          <dgm:bulletEnabled val="1"/>
        </dgm:presLayoutVars>
      </dgm:prSet>
      <dgm:spPr/>
      <dgm:t>
        <a:bodyPr/>
        <a:lstStyle/>
        <a:p>
          <a:endParaRPr lang="en-US"/>
        </a:p>
      </dgm:t>
    </dgm:pt>
    <dgm:pt modelId="{38A39419-8AF2-4A66-94EF-A7671F2A30BC}" type="pres">
      <dgm:prSet presAssocID="{059BB137-05DB-4F54-ADF4-A7FE164EADAE}" presName="sp" presStyleCnt="0"/>
      <dgm:spPr/>
    </dgm:pt>
    <dgm:pt modelId="{B829D2C2-D651-40CC-8BFE-33A26C6F3467}" type="pres">
      <dgm:prSet presAssocID="{055946E3-4F31-499E-8856-DBBE3DCCD68D}" presName="linNode" presStyleCnt="0"/>
      <dgm:spPr/>
    </dgm:pt>
    <dgm:pt modelId="{E276628C-92F9-4DBA-9A33-296739623035}" type="pres">
      <dgm:prSet presAssocID="{055946E3-4F31-499E-8856-DBBE3DCCD68D}" presName="parentText" presStyleLbl="node1" presStyleIdx="3" presStyleCnt="4" custScaleX="177379" custScaleY="266445">
        <dgm:presLayoutVars>
          <dgm:chMax val="1"/>
          <dgm:bulletEnabled val="1"/>
        </dgm:presLayoutVars>
      </dgm:prSet>
      <dgm:spPr/>
      <dgm:t>
        <a:bodyPr/>
        <a:lstStyle/>
        <a:p>
          <a:endParaRPr lang="en-US"/>
        </a:p>
      </dgm:t>
    </dgm:pt>
  </dgm:ptLst>
  <dgm:cxnLst>
    <dgm:cxn modelId="{F2A18B43-1021-42B7-A95A-ABDF3A38FD8B}" type="presOf" srcId="{740DE547-6A07-4032-83AE-B234DF789609}" destId="{83C25297-A7D5-48E5-BF75-E1E5C07C5F1C}" srcOrd="0" destOrd="0" presId="urn:microsoft.com/office/officeart/2005/8/layout/vList5"/>
    <dgm:cxn modelId="{A62ADE19-CD72-4FC0-8EA9-4139D9D5A899}" type="presOf" srcId="{07127645-B2A5-488C-BD27-467AE3A77C40}" destId="{5ECEF165-C0B1-4448-A4A6-D56658418CBC}" srcOrd="0" destOrd="0" presId="urn:microsoft.com/office/officeart/2005/8/layout/vList5"/>
    <dgm:cxn modelId="{5852E78C-6963-49D5-ACE3-6F861E38CF2B}" type="presOf" srcId="{FA7B35D2-DEDF-48ED-B937-28B4DA701AFB}" destId="{BC134452-F577-4BCD-94AC-84C6E0355371}" srcOrd="0" destOrd="0" presId="urn:microsoft.com/office/officeart/2005/8/layout/vList5"/>
    <dgm:cxn modelId="{DA3238FB-F43F-4A68-9D3B-D74B9C8D91E2}" type="presOf" srcId="{65AD8A9A-7B73-462F-A81F-C627082ED03F}" destId="{51F123EE-E457-4D4E-B298-CEFE9B292FB2}" srcOrd="0" destOrd="0" presId="urn:microsoft.com/office/officeart/2005/8/layout/vList5"/>
    <dgm:cxn modelId="{47A67A68-4C70-4239-B183-13FD5EACC851}" srcId="{740DE547-6A07-4032-83AE-B234DF789609}" destId="{055946E3-4F31-499E-8856-DBBE3DCCD68D}" srcOrd="3" destOrd="0" parTransId="{D533B6DC-C176-4C4A-84FC-BDB1FA28048C}" sibTransId="{3B75760A-75DB-4943-AB3D-C3FEC5123BD6}"/>
    <dgm:cxn modelId="{255A447A-2EA1-4C96-8D13-1DAD0EF133E3}" srcId="{740DE547-6A07-4032-83AE-B234DF789609}" destId="{07127645-B2A5-488C-BD27-467AE3A77C40}" srcOrd="1" destOrd="0" parTransId="{054B9EAA-ED3C-4457-9302-F0FE931C132C}" sibTransId="{61D52AD3-0422-4049-A7D2-6722F0EE0B34}"/>
    <dgm:cxn modelId="{D684E55E-27EB-45A9-B91E-2E990801E102}" type="presOf" srcId="{055946E3-4F31-499E-8856-DBBE3DCCD68D}" destId="{E276628C-92F9-4DBA-9A33-296739623035}" srcOrd="0" destOrd="0" presId="urn:microsoft.com/office/officeart/2005/8/layout/vList5"/>
    <dgm:cxn modelId="{0FB4FF0E-1448-4AF1-AFD6-4179753C5814}" srcId="{740DE547-6A07-4032-83AE-B234DF789609}" destId="{FA7B35D2-DEDF-48ED-B937-28B4DA701AFB}" srcOrd="0" destOrd="0" parTransId="{F1DF8CC5-936D-43A6-A068-528243F114AB}" sibTransId="{26DA445F-D5C8-499B-8565-F98217402BC5}"/>
    <dgm:cxn modelId="{425506F0-C201-4238-8FDD-2929EA9D0BB6}" srcId="{740DE547-6A07-4032-83AE-B234DF789609}" destId="{65AD8A9A-7B73-462F-A81F-C627082ED03F}" srcOrd="2" destOrd="0" parTransId="{8592ED70-7C42-411A-BD0A-9C11D566F8F1}" sibTransId="{059BB137-05DB-4F54-ADF4-A7FE164EADAE}"/>
    <dgm:cxn modelId="{E0561B0D-138C-4BCE-B770-B92F1DB31AEF}" type="presParOf" srcId="{83C25297-A7D5-48E5-BF75-E1E5C07C5F1C}" destId="{604E13D9-B247-445B-A5EA-FB0EB8E0D229}" srcOrd="0" destOrd="0" presId="urn:microsoft.com/office/officeart/2005/8/layout/vList5"/>
    <dgm:cxn modelId="{2F52DB93-7BEA-4FB6-9F08-334B135C2B85}" type="presParOf" srcId="{604E13D9-B247-445B-A5EA-FB0EB8E0D229}" destId="{BC134452-F577-4BCD-94AC-84C6E0355371}" srcOrd="0" destOrd="0" presId="urn:microsoft.com/office/officeart/2005/8/layout/vList5"/>
    <dgm:cxn modelId="{217C9FBE-E96B-494F-8F8D-32344AC88948}" type="presParOf" srcId="{83C25297-A7D5-48E5-BF75-E1E5C07C5F1C}" destId="{549BE31A-45A9-464B-AA7D-F32D698D66B9}" srcOrd="1" destOrd="0" presId="urn:microsoft.com/office/officeart/2005/8/layout/vList5"/>
    <dgm:cxn modelId="{72F42C97-2C12-419E-A501-0198D85832A0}" type="presParOf" srcId="{83C25297-A7D5-48E5-BF75-E1E5C07C5F1C}" destId="{94B1DC56-63CA-4767-9FBC-6D255B3583F5}" srcOrd="2" destOrd="0" presId="urn:microsoft.com/office/officeart/2005/8/layout/vList5"/>
    <dgm:cxn modelId="{6713C87F-6A67-4E12-9639-19FFD76814AF}" type="presParOf" srcId="{94B1DC56-63CA-4767-9FBC-6D255B3583F5}" destId="{5ECEF165-C0B1-4448-A4A6-D56658418CBC}" srcOrd="0" destOrd="0" presId="urn:microsoft.com/office/officeart/2005/8/layout/vList5"/>
    <dgm:cxn modelId="{2364581D-36C2-4611-B77C-635B626B8683}" type="presParOf" srcId="{83C25297-A7D5-48E5-BF75-E1E5C07C5F1C}" destId="{A99CFF2F-ED77-45B2-BE1B-A696EA005A0F}" srcOrd="3" destOrd="0" presId="urn:microsoft.com/office/officeart/2005/8/layout/vList5"/>
    <dgm:cxn modelId="{6CA21408-2CB0-4805-91A4-9DC57E6C8B06}" type="presParOf" srcId="{83C25297-A7D5-48E5-BF75-E1E5C07C5F1C}" destId="{DC4428E0-FE42-43C5-BDF5-393963B30AA7}" srcOrd="4" destOrd="0" presId="urn:microsoft.com/office/officeart/2005/8/layout/vList5"/>
    <dgm:cxn modelId="{AE72A08A-1008-4116-A095-2158AE225C21}" type="presParOf" srcId="{DC4428E0-FE42-43C5-BDF5-393963B30AA7}" destId="{51F123EE-E457-4D4E-B298-CEFE9B292FB2}" srcOrd="0" destOrd="0" presId="urn:microsoft.com/office/officeart/2005/8/layout/vList5"/>
    <dgm:cxn modelId="{A8456BFD-23A6-4AC5-82AC-8F5D72A9D122}" type="presParOf" srcId="{83C25297-A7D5-48E5-BF75-E1E5C07C5F1C}" destId="{38A39419-8AF2-4A66-94EF-A7671F2A30BC}" srcOrd="5" destOrd="0" presId="urn:microsoft.com/office/officeart/2005/8/layout/vList5"/>
    <dgm:cxn modelId="{444B7BF4-4825-4C3C-BC2A-E2F3DA6E37EC}" type="presParOf" srcId="{83C25297-A7D5-48E5-BF75-E1E5C07C5F1C}" destId="{B829D2C2-D651-40CC-8BFE-33A26C6F3467}" srcOrd="6" destOrd="0" presId="urn:microsoft.com/office/officeart/2005/8/layout/vList5"/>
    <dgm:cxn modelId="{10E20D02-A809-4A55-B917-7B97B5C3B526}" type="presParOf" srcId="{B829D2C2-D651-40CC-8BFE-33A26C6F3467}" destId="{E276628C-92F9-4DBA-9A33-296739623035}" srcOrd="0" destOrd="0" presId="urn:microsoft.com/office/officeart/2005/8/layout/vList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8F8D3-9367-4A48-A012-5B4033E63136}" type="datetimeFigureOut">
              <a:rPr lang="en-GB" smtClean="0"/>
              <a:pPr/>
              <a:t>23/01/2016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B39A9-B904-4C80-8479-19A286D4656F}" type="slidenum">
              <a:rPr lang="en-GB" smtClean="0"/>
              <a:pPr/>
              <a:t>‹#›</a:t>
            </a:fld>
            <a:endParaRPr lang="en-GB"/>
          </a:p>
        </p:txBody>
      </p:sp>
    </p:spTree>
    <p:extLst>
      <p:ext uri="{BB962C8B-B14F-4D97-AF65-F5344CB8AC3E}">
        <p14:creationId xmlns:p14="http://schemas.microsoft.com/office/powerpoint/2010/main" xmlns="" val="401604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22E09-0FF3-49A7-86D5-8074293F9B56}" type="slidenum">
              <a:rPr lang="en-US"/>
              <a:pPr/>
              <a:t>2</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BE1396-D13E-4F66-8DE6-0D894B906B6F}" type="slidenum">
              <a:rPr lang="en-US"/>
              <a:pPr/>
              <a:t>12</a:t>
            </a:fld>
            <a:endParaRPr lang="en-US"/>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B6C392-2FC1-43AB-A1CE-E0BFCB171161}" type="slidenum">
              <a:rPr lang="en-US"/>
              <a:pPr/>
              <a:t>14</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B6836-5D60-4730-82BA-3AEE1C003B51}" type="slidenum">
              <a:rPr lang="en-US"/>
              <a:pPr/>
              <a:t>15</a:t>
            </a:fld>
            <a:endParaRPr 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3BD10-53B3-4A66-ABB4-B7EA4214E697}" type="slidenum">
              <a:rPr lang="en-US"/>
              <a:pPr/>
              <a:t>16</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12B3A-5AA9-4921-97BC-5438DAB88A61}" type="slidenum">
              <a:rPr lang="en-US"/>
              <a:pPr/>
              <a:t>20</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BA74DE3-6AA7-44AE-9675-8D8987345C80}" type="slidenum">
              <a:rPr lang="en-US" smtClean="0"/>
              <a:pPr/>
              <a:t>25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E42DC-5D1A-4D5B-BF5E-E9D0175F3EAF}" type="slidenum">
              <a:rPr lang="en-US"/>
              <a:pPr/>
              <a:t>26</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6A2A7-A5D1-478A-BED6-4BE96AD8D278}" type="slidenum">
              <a:rPr lang="en-US"/>
              <a:pPr/>
              <a:t>29</a:t>
            </a:fld>
            <a:endParaRPr lang="en-US"/>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EEDEF6-C041-4E7A-8BF3-4731716FCC97}" type="slidenum">
              <a:rPr lang="en-US"/>
              <a:pPr/>
              <a:t>31</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E6462-2CAA-4372-95BA-79CDB69AA5FF}" type="slidenum">
              <a:rPr lang="en-US"/>
              <a:pPr/>
              <a:t>32</a:t>
            </a:fld>
            <a:endParaRPr lang="en-US"/>
          </a:p>
        </p:txBody>
      </p:sp>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1FA0749-814B-419F-8C67-7D92FB4ECDAF}" type="slidenum">
              <a:rPr lang="en-US" smtClean="0"/>
              <a:pPr/>
              <a:t>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83035-C4ED-409C-BABF-8635BB954D96}" type="slidenum">
              <a:rPr lang="en-US"/>
              <a:pPr/>
              <a:t>33</a:t>
            </a:fld>
            <a:endParaRPr lang="en-US"/>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BF9E7-C058-4BDB-9AC6-4B9E233CD09F}" type="slidenum">
              <a:rPr lang="en-US"/>
              <a:pPr/>
              <a:t>34</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05623-C45C-46ED-A3B5-82325C05E6B1}" type="slidenum">
              <a:rPr lang="en-US"/>
              <a:pPr/>
              <a:t>35</a:t>
            </a:fld>
            <a:endParaRPr lang="en-US"/>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F5E873-83D5-4AA9-ABA0-8CD6EDD7172B}" type="slidenum">
              <a:rPr lang="en-US"/>
              <a:pPr/>
              <a:t>36</a:t>
            </a:fld>
            <a:endParaRPr lang="en-US"/>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9F612-A8C0-4C4A-AF47-FFDA640E6550}" type="slidenum">
              <a:rPr lang="en-US"/>
              <a:pPr/>
              <a:t>37</a:t>
            </a:fld>
            <a:endParaRPr lang="en-US"/>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2BA4F-37AF-4120-A5CB-B4E859DA65CD}" type="slidenum">
              <a:rPr lang="en-US"/>
              <a:pPr/>
              <a:t>38</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867A9-5C35-43D0-971F-E04BC2009BBF}" type="slidenum">
              <a:rPr lang="en-US"/>
              <a:pPr/>
              <a:t>40</a:t>
            </a:fld>
            <a:endParaRPr lang="en-US"/>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376FB-4C1A-4A67-B2B8-3C0E3A015B69}" type="slidenum">
              <a:rPr lang="en-US"/>
              <a:pPr/>
              <a:t>41</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4086F-DF21-42CF-9837-8C4959A38646}" type="slidenum">
              <a:rPr lang="en-US"/>
              <a:pPr/>
              <a:t>46</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90000"/>
              </a:lnSpc>
            </a:pPr>
            <a:r>
              <a:rPr lang="en-US" sz="1600" dirty="0" smtClean="0"/>
              <a:t>A connectionless transport layer treats each segment as an independent packet and delivers it to the transport layer at the destination machine.</a:t>
            </a:r>
          </a:p>
          <a:p>
            <a:pPr lvl="2">
              <a:lnSpc>
                <a:spcPct val="90000"/>
              </a:lnSpc>
            </a:pPr>
            <a:r>
              <a:rPr lang="en-US" sz="1600" dirty="0" smtClean="0"/>
              <a:t>A connection-oriented transport layer makes a connection with the transport layer at the destination machine first before delivering the packets. After all the data are transferred, the connection is terminated.</a:t>
            </a:r>
          </a:p>
          <a:p>
            <a:endParaRPr lang="en-GB" dirty="0"/>
          </a:p>
        </p:txBody>
      </p:sp>
      <p:sp>
        <p:nvSpPr>
          <p:cNvPr id="4" name="Slide Number Placeholder 3"/>
          <p:cNvSpPr>
            <a:spLocks noGrp="1"/>
          </p:cNvSpPr>
          <p:nvPr>
            <p:ph type="sldNum" sz="quarter" idx="10"/>
          </p:nvPr>
        </p:nvSpPr>
        <p:spPr/>
        <p:txBody>
          <a:bodyPr/>
          <a:lstStyle/>
          <a:p>
            <a:fld id="{EABB39A9-B904-4C80-8479-19A286D4656F}" type="slidenum">
              <a:rPr lang="en-GB" smtClean="0"/>
              <a:pPr/>
              <a:t>47</a:t>
            </a:fld>
            <a:endParaRPr lang="en-GB"/>
          </a:p>
        </p:txBody>
      </p:sp>
    </p:spTree>
    <p:extLst>
      <p:ext uri="{BB962C8B-B14F-4D97-AF65-F5344CB8AC3E}">
        <p14:creationId xmlns:p14="http://schemas.microsoft.com/office/powerpoint/2010/main" xmlns="" val="159711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9BA8DC67-E38B-4A09-8A91-E398310B9F1B}" type="slidenum">
              <a:rPr lang="en-US" smtClean="0"/>
              <a:pPr/>
              <a:t>5</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B082E-0ACB-4303-A5EF-67B8F9BEFB20}" type="slidenum">
              <a:rPr lang="en-US"/>
              <a:pPr/>
              <a:t>48</a:t>
            </a:fld>
            <a:endParaRPr 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CFCB5-E085-433B-9AEA-952A43164963}" type="slidenum">
              <a:rPr lang="en-US"/>
              <a:pPr/>
              <a:t>49</a:t>
            </a:fld>
            <a:endParaRPr lang="en-US"/>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62FE342-41E7-4A2B-9DBC-10E9F7DE619B}" type="slidenum">
              <a:rPr lang="en-US" smtClean="0"/>
              <a:pPr/>
              <a:t>6</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B2C25BE-6FF3-4DB2-AD96-4EBC0A2D8AE3}" type="slidenum">
              <a:rPr lang="en-US" smtClean="0"/>
              <a:pPr/>
              <a:t>7</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F87F0C-89F4-42B8-89B1-560A7420AAFB}" type="slidenum">
              <a:rPr lang="en-US" smtClean="0"/>
              <a:pPr/>
              <a:t>8</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8873A08-8A60-4B3E-9E2C-9D0DF948C144}" type="slidenum">
              <a:rPr lang="en-US" smtClean="0"/>
              <a:pPr/>
              <a:t>9</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E96B9-BB61-4621-8259-410D05393E8B}" type="slidenum">
              <a:rPr lang="en-US"/>
              <a:pPr/>
              <a:t>10</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4C02A-14D6-4679-B616-A7D5F8E2A61B}" type="slidenum">
              <a:rPr lang="en-US"/>
              <a:pPr/>
              <a:t>11</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F157247-27E4-4418-B0F8-4ADC1D62559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8" name="Slide Number Placeholder 7"/>
          <p:cNvSpPr>
            <a:spLocks noGrp="1"/>
          </p:cNvSpPr>
          <p:nvPr>
            <p:ph type="sldNum" sz="quarter" idx="11"/>
          </p:nvPr>
        </p:nvSpPr>
        <p:spPr/>
        <p:txBody>
          <a:bodyPr/>
          <a:lstStyle/>
          <a:p>
            <a:fld id="{2F157247-27E4-4418-B0F8-4ADC1D62559E}"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157247-27E4-4418-B0F8-4ADC1D62559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157247-27E4-4418-B0F8-4ADC1D62559E}" type="slidenum">
              <a:rPr lang="en-GB" smtClean="0"/>
              <a:pPr/>
              <a:t>‹#›</a:t>
            </a:fld>
            <a:endParaRPr lang="en-GB"/>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66B8D2A-D20C-42FF-8EF0-F7E7C5459F76}" type="datetimeFigureOut">
              <a:rPr lang="en-GB" smtClean="0"/>
              <a:pPr/>
              <a:t>23/01/2016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F157247-27E4-4418-B0F8-4ADC1D62559E}"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66B8D2A-D20C-42FF-8EF0-F7E7C5459F76}" type="datetimeFigureOut">
              <a:rPr lang="en-GB" smtClean="0"/>
              <a:pPr/>
              <a:t>23/01/2016</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2F157247-27E4-4418-B0F8-4ADC1D62559E}" type="slidenum">
              <a:rPr lang="en-GB" smtClean="0"/>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png"/><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18.png"/><Relationship Id="rId7" Type="http://schemas.openxmlformats.org/officeDocument/2006/relationships/image" Target="../media/image36.emf"/><Relationship Id="rId12"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3.bin"/><Relationship Id="rId18" Type="http://schemas.openxmlformats.org/officeDocument/2006/relationships/image" Target="../media/image30.png"/><Relationship Id="rId3" Type="http://schemas.openxmlformats.org/officeDocument/2006/relationships/image" Target="../media/image45.wmf"/><Relationship Id="rId7" Type="http://schemas.openxmlformats.org/officeDocument/2006/relationships/oleObject" Target="../embeddings/oleObject7.bin"/><Relationship Id="rId12" Type="http://schemas.openxmlformats.org/officeDocument/2006/relationships/oleObject" Target="../embeddings/oleObject12.bin"/><Relationship Id="rId17" Type="http://schemas.openxmlformats.org/officeDocument/2006/relationships/oleObject" Target="../embeddings/oleObject17.bin"/><Relationship Id="rId2" Type="http://schemas.openxmlformats.org/officeDocument/2006/relationships/slideLayout" Target="../slideLayouts/slideLayout4.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oleObject" Target="../embeddings/oleObject11.bin"/><Relationship Id="rId5" Type="http://schemas.openxmlformats.org/officeDocument/2006/relationships/oleObject" Target="../embeddings/oleObject5.bin"/><Relationship Id="rId15" Type="http://schemas.openxmlformats.org/officeDocument/2006/relationships/oleObject" Target="../embeddings/oleObject15.bin"/><Relationship Id="rId10" Type="http://schemas.openxmlformats.org/officeDocument/2006/relationships/oleObject" Target="../embeddings/oleObject10.bin"/><Relationship Id="rId4" Type="http://schemas.openxmlformats.org/officeDocument/2006/relationships/image" Target="../media/image29.png"/><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a:solidFill>
                  <a:schemeClr val="folHlink"/>
                </a:solidFill>
                <a:latin typeface="Times" pitchFamily="18" charset="0"/>
              </a:rPr>
              <a:t>The OSI Model and the TCP/IP Protocol Suite</a:t>
            </a:r>
            <a:endParaRPr lang="en-US" sz="6000" dirty="0">
              <a:solidFill>
                <a:schemeClr val="folHlink"/>
              </a:solidFill>
              <a:latin typeface="Times" pitchFamily="18" charset="0"/>
            </a:endParaRPr>
          </a:p>
        </p:txBody>
      </p:sp>
      <p:sp>
        <p:nvSpPr>
          <p:cNvPr id="3" name="Subtitle 2"/>
          <p:cNvSpPr>
            <a:spLocks noGrp="1"/>
          </p:cNvSpPr>
          <p:nvPr>
            <p:ph type="subTitle" idx="1"/>
          </p:nvPr>
        </p:nvSpPr>
        <p:spPr/>
        <p:txBody>
          <a:bodyPr>
            <a:normAutofit fontScale="47500" lnSpcReduction="20000"/>
          </a:bodyPr>
          <a:lstStyle/>
          <a:p>
            <a:pPr rtl="0"/>
            <a:r>
              <a:rPr lang="en-GB" dirty="0" smtClean="0"/>
              <a:t>Outline:</a:t>
            </a:r>
          </a:p>
          <a:p>
            <a:pPr marL="914400" lvl="1" indent="-457200" algn="l" rtl="0">
              <a:buFont typeface="+mj-lt"/>
              <a:buAutoNum type="arabicPeriod"/>
            </a:pPr>
            <a:r>
              <a:rPr lang="en-GB" dirty="0" smtClean="0"/>
              <a:t>Protocol </a:t>
            </a:r>
            <a:r>
              <a:rPr lang="en-GB" dirty="0"/>
              <a:t>Layers</a:t>
            </a:r>
          </a:p>
          <a:p>
            <a:pPr marL="914400" lvl="1" indent="-457200" algn="l" rtl="0">
              <a:buFont typeface="+mj-lt"/>
              <a:buAutoNum type="arabicPeriod"/>
            </a:pPr>
            <a:r>
              <a:rPr lang="en-GB" dirty="0"/>
              <a:t>OSI Model</a:t>
            </a:r>
          </a:p>
          <a:p>
            <a:pPr marL="914400" lvl="1" indent="-457200" algn="l" rtl="0">
              <a:buFont typeface="+mj-lt"/>
              <a:buAutoNum type="arabicPeriod"/>
            </a:pPr>
            <a:r>
              <a:rPr lang="en-GB" dirty="0"/>
              <a:t>TCP/IP Model</a:t>
            </a:r>
          </a:p>
          <a:p>
            <a:pPr marL="914400" lvl="1" indent="-457200" algn="l" rtl="0">
              <a:buFont typeface="+mj-lt"/>
              <a:buAutoNum type="arabicPeriod"/>
            </a:pPr>
            <a:r>
              <a:rPr lang="en-GB" dirty="0"/>
              <a:t>Addressing</a:t>
            </a:r>
          </a:p>
          <a:p>
            <a:pPr rtl="0"/>
            <a:endParaRPr lang="en-GB" dirty="0"/>
          </a:p>
        </p:txBody>
      </p:sp>
    </p:spTree>
    <p:extLst>
      <p:ext uri="{BB962C8B-B14F-4D97-AF65-F5344CB8AC3E}">
        <p14:creationId xmlns:p14="http://schemas.microsoft.com/office/powerpoint/2010/main" xmlns="" val="766051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00018"/>
          </a:xfrm>
        </p:spPr>
        <p:txBody>
          <a:bodyPr>
            <a:normAutofit fontScale="90000"/>
          </a:bodyPr>
          <a:lstStyle/>
          <a:p>
            <a:r>
              <a:rPr lang="en-GB" sz="4400" dirty="0" smtClean="0"/>
              <a:t> PROTOCOL LAYERS</a:t>
            </a:r>
            <a:endParaRPr lang="en-GB"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457200" indent="-457200" algn="just" rtl="0">
              <a:spcAft>
                <a:spcPts val="600"/>
              </a:spcAft>
            </a:pPr>
            <a:r>
              <a:rPr lang="en-US" sz="3000" dirty="0" smtClean="0"/>
              <a:t>We discussed that a protocol is required when two entities need to communicate. </a:t>
            </a:r>
          </a:p>
          <a:p>
            <a:pPr marL="457200" indent="-457200" algn="just" rtl="0">
              <a:spcAft>
                <a:spcPts val="600"/>
              </a:spcAft>
            </a:pPr>
            <a:r>
              <a:rPr lang="en-US" sz="3000" dirty="0" smtClean="0"/>
              <a:t>When communication is not simple, we may divide the complex task of communication into several layers.</a:t>
            </a:r>
          </a:p>
          <a:p>
            <a:pPr algn="just" rtl="0">
              <a:spcAft>
                <a:spcPts val="600"/>
              </a:spcAft>
            </a:pPr>
            <a:r>
              <a:rPr lang="en-US" sz="3000" dirty="0" smtClean="0"/>
              <a:t>Let us use a scenario in communication in which the  role of protocol layering may be better understood. </a:t>
            </a:r>
          </a:p>
          <a:p>
            <a:pPr algn="just" rtl="0">
              <a:spcAft>
                <a:spcPts val="600"/>
              </a:spcAft>
            </a:pPr>
            <a:r>
              <a:rPr lang="en-US" sz="3000" dirty="0" smtClean="0"/>
              <a:t>We use two examples. In the first example, communication is so simple that it can occur in only one layer.  </a:t>
            </a:r>
          </a:p>
          <a:p>
            <a:pPr algn="l" rtl="0">
              <a:buNone/>
            </a:pPr>
            <a:endParaRPr lang="en-GB" dirty="0"/>
          </a:p>
        </p:txBody>
      </p:sp>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37A1D7E2-730A-4513-B38D-3293CDBE758C}" type="slidenum">
              <a:rPr lang="en-US"/>
              <a:pPr/>
              <a:t>10</a:t>
            </a:fld>
            <a:endParaRPr lang="en-US"/>
          </a:p>
        </p:txBody>
      </p:sp>
      <p:sp>
        <p:nvSpPr>
          <p:cNvPr id="61030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172654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400" dirty="0" smtClean="0">
                <a:solidFill>
                  <a:srgbClr val="0070C0"/>
                </a:solidFill>
                <a:effectLst>
                  <a:outerShdw blurRad="38100" dist="38100" dir="2700000" algn="tl">
                    <a:srgbClr val="000000"/>
                  </a:outerShdw>
                </a:effectLst>
                <a:latin typeface="Times New Roman" pitchFamily="18" charset="0"/>
              </a:rPr>
              <a:t>Example</a:t>
            </a:r>
            <a:r>
              <a:rPr lang="en-US" sz="4400" dirty="0" smtClean="0">
                <a:solidFill>
                  <a:srgbClr val="0070C0"/>
                </a:solidFill>
                <a:latin typeface="Times New Roman" pitchFamily="18" charset="0"/>
              </a:rPr>
              <a:t> 1</a:t>
            </a:r>
            <a:endParaRPr lang="en-GB" dirty="0">
              <a:solidFill>
                <a:srgbClr val="0070C0"/>
              </a:solidFill>
            </a:endParaRPr>
          </a:p>
        </p:txBody>
      </p:sp>
      <p:sp>
        <p:nvSpPr>
          <p:cNvPr id="11" name="Content Placeholder 10"/>
          <p:cNvSpPr>
            <a:spLocks noGrp="1"/>
          </p:cNvSpPr>
          <p:nvPr>
            <p:ph sz="half" idx="1"/>
          </p:nvPr>
        </p:nvSpPr>
        <p:spPr>
          <a:xfrm>
            <a:off x="457200" y="1645920"/>
            <a:ext cx="8363272" cy="2935208"/>
          </a:xfrm>
        </p:spPr>
        <p:txBody>
          <a:bodyPr>
            <a:noAutofit/>
          </a:bodyPr>
          <a:lstStyle/>
          <a:p>
            <a:pPr algn="just" rtl="0"/>
            <a:r>
              <a:rPr lang="en-US" sz="1800" dirty="0" smtClean="0">
                <a:latin typeface="Arial Unicode MS" pitchFamily="34" charset="-128"/>
              </a:rPr>
              <a:t>Assume Maria and Ann are neighbors with a lot of common ideas. However, Maria speaks only Spanish, and Ann speaks only English.</a:t>
            </a:r>
          </a:p>
          <a:p>
            <a:pPr algn="just" rtl="0"/>
            <a:endParaRPr lang="en-US" sz="1800" dirty="0" smtClean="0">
              <a:latin typeface="Arial Unicode MS" pitchFamily="34" charset="-128"/>
            </a:endParaRPr>
          </a:p>
          <a:p>
            <a:pPr algn="just" rtl="0"/>
            <a:r>
              <a:rPr lang="en-US" sz="1800" dirty="0" smtClean="0">
                <a:latin typeface="Arial Unicode MS" pitchFamily="34" charset="-128"/>
              </a:rPr>
              <a:t>Since both have learned the sign language in their childhood, they enjoy meeting in a cafe a couple of days per week and exchange their ideas using signs.</a:t>
            </a:r>
          </a:p>
          <a:p>
            <a:pPr algn="just" rtl="0"/>
            <a:endParaRPr lang="en-US" sz="1800" dirty="0" smtClean="0">
              <a:latin typeface="Arial Unicode MS" pitchFamily="34" charset="-128"/>
            </a:endParaRPr>
          </a:p>
          <a:p>
            <a:pPr algn="just" rtl="0"/>
            <a:r>
              <a:rPr lang="en-US" sz="1800" dirty="0" smtClean="0">
                <a:latin typeface="Arial Unicode MS" pitchFamily="34" charset="-128"/>
              </a:rPr>
              <a:t>Occasionally, they also use a bilingual dictionary. Communication is face to face and Happens in one layer as shown in Figure.</a:t>
            </a:r>
          </a:p>
          <a:p>
            <a:pPr algn="l" rtl="0"/>
            <a:endParaRPr lang="en-GB" sz="1800" dirty="0"/>
          </a:p>
        </p:txBody>
      </p:sp>
      <p:pic>
        <p:nvPicPr>
          <p:cNvPr id="307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1691680" y="4725144"/>
            <a:ext cx="6221018" cy="6150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D55A6A3F-12C3-40D9-AFB5-1D86412BE4C4}" type="slidenum">
              <a:rPr lang="en-US"/>
              <a:pPr/>
              <a:t>11</a:t>
            </a:fld>
            <a:endParaRPr lang="en-US"/>
          </a:p>
        </p:txBody>
      </p:sp>
    </p:spTree>
    <p:extLst>
      <p:ext uri="{BB962C8B-B14F-4D97-AF65-F5344CB8AC3E}">
        <p14:creationId xmlns:p14="http://schemas.microsoft.com/office/powerpoint/2010/main" xmlns="" val="1523821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solidFill>
                  <a:srgbClr val="0070C0"/>
                </a:solidFill>
                <a:effectLst>
                  <a:outerShdw blurRad="38100" dist="38100" dir="2700000" algn="tl">
                    <a:srgbClr val="000000"/>
                  </a:outerShdw>
                </a:effectLst>
                <a:latin typeface="Times New Roman" pitchFamily="18" charset="0"/>
              </a:rPr>
              <a:t>Example 2</a:t>
            </a:r>
            <a:endParaRPr lang="en-GB" dirty="0">
              <a:solidFill>
                <a:srgbClr val="0070C0"/>
              </a:solidFill>
            </a:endParaRPr>
          </a:p>
        </p:txBody>
      </p:sp>
      <p:sp>
        <p:nvSpPr>
          <p:cNvPr id="8" name="Content Placeholder 7"/>
          <p:cNvSpPr>
            <a:spLocks noGrp="1"/>
          </p:cNvSpPr>
          <p:nvPr>
            <p:ph sz="half" idx="1"/>
          </p:nvPr>
        </p:nvSpPr>
        <p:spPr>
          <a:xfrm>
            <a:off x="395536" y="1524000"/>
            <a:ext cx="4608512" cy="4663440"/>
          </a:xfrm>
        </p:spPr>
        <p:txBody>
          <a:bodyPr>
            <a:noAutofit/>
          </a:bodyPr>
          <a:lstStyle/>
          <a:p>
            <a:pPr algn="l" rtl="0"/>
            <a:r>
              <a:rPr lang="en-US" sz="1600" b="1" dirty="0">
                <a:latin typeface="Arial Unicode MS" pitchFamily="34" charset="-128"/>
              </a:rPr>
              <a:t>Now assume that Ann has to move to another town because of her job. Before she moves, the two meet for the last time in the same cafe. </a:t>
            </a:r>
          </a:p>
          <a:p>
            <a:pPr algn="l" rtl="0"/>
            <a:r>
              <a:rPr lang="en-US" sz="1600" b="1" dirty="0">
                <a:latin typeface="Arial Unicode MS" pitchFamily="34" charset="-128"/>
              </a:rPr>
              <a:t>Although both are sad, Maria surprises Ann when she opens a packet that contains two small machines. </a:t>
            </a:r>
          </a:p>
          <a:p>
            <a:pPr marL="633730" lvl="1" indent="-285750" algn="l" rtl="0">
              <a:buFont typeface="Arial" pitchFamily="34" charset="0"/>
              <a:buChar char="•"/>
            </a:pPr>
            <a:r>
              <a:rPr lang="en-US" sz="1400" b="1" dirty="0">
                <a:latin typeface="Arial Unicode MS" pitchFamily="34" charset="-128"/>
              </a:rPr>
              <a:t>The first machine can scan and transform a letter in English to a secret code or vice versa. </a:t>
            </a:r>
          </a:p>
          <a:p>
            <a:pPr marL="633730" lvl="1" indent="-285750" algn="l" rtl="0">
              <a:buFont typeface="Arial" pitchFamily="34" charset="0"/>
              <a:buChar char="•"/>
            </a:pPr>
            <a:r>
              <a:rPr lang="en-US" sz="1400" b="1" dirty="0">
                <a:latin typeface="Arial Unicode MS" pitchFamily="34" charset="-128"/>
              </a:rPr>
              <a:t>The other machine can scan and translate a letter in Spanish to the same secret code or vice versa. </a:t>
            </a:r>
          </a:p>
          <a:p>
            <a:pPr algn="l" rtl="0"/>
            <a:r>
              <a:rPr lang="en-US" sz="1600" b="1" dirty="0">
                <a:latin typeface="Arial Unicode MS" pitchFamily="34" charset="-128"/>
              </a:rPr>
              <a:t>Ann takes the first machine; Maria keeps the second one. </a:t>
            </a:r>
          </a:p>
          <a:p>
            <a:pPr algn="l" rtl="0"/>
            <a:r>
              <a:rPr lang="en-US" sz="1600" b="1" dirty="0">
                <a:latin typeface="Arial Unicode MS" pitchFamily="34" charset="-128"/>
              </a:rPr>
              <a:t>The two friends can still communicate using the secret code, as shown in Figure.</a:t>
            </a:r>
          </a:p>
          <a:p>
            <a:pPr algn="l" rtl="0"/>
            <a:endParaRPr lang="en-GB" sz="1600" b="1" dirty="0"/>
          </a:p>
          <a:p>
            <a:pPr algn="l" rtl="0"/>
            <a:endParaRPr lang="en-GB" sz="1600" b="1" dirty="0"/>
          </a:p>
        </p:txBody>
      </p:sp>
      <p:pic>
        <p:nvPicPr>
          <p:cNvPr id="409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5089525" y="2509785"/>
            <a:ext cx="3292475" cy="2655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7E8C8817-E3BF-434F-A656-82001B1D9F25}" type="slidenum">
              <a:rPr lang="en-US"/>
              <a:pPr/>
              <a:t>12</a:t>
            </a:fld>
            <a:endParaRPr lang="en-US"/>
          </a:p>
        </p:txBody>
      </p:sp>
    </p:spTree>
    <p:extLst>
      <p:ext uri="{BB962C8B-B14F-4D97-AF65-F5344CB8AC3E}">
        <p14:creationId xmlns:p14="http://schemas.microsoft.com/office/powerpoint/2010/main" xmlns="" val="112762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718"/>
            <a:ext cx="5791200" cy="900018"/>
          </a:xfrm>
        </p:spPr>
        <p:txBody>
          <a:bodyPr/>
          <a:lstStyle/>
          <a:p>
            <a:r>
              <a:rPr lang="en-GB" dirty="0" smtClean="0"/>
              <a:t> PROTOCOL LAYERS</a:t>
            </a:r>
            <a:endParaRPr lang="en-US" dirty="0"/>
          </a:p>
        </p:txBody>
      </p:sp>
      <p:sp>
        <p:nvSpPr>
          <p:cNvPr id="6" name="Content Placeholder 5"/>
          <p:cNvSpPr>
            <a:spLocks noGrp="1"/>
          </p:cNvSpPr>
          <p:nvPr>
            <p:ph idx="1"/>
          </p:nvPr>
        </p:nvSpPr>
        <p:spPr>
          <a:xfrm>
            <a:off x="683568" y="1484784"/>
            <a:ext cx="7890080" cy="4800600"/>
          </a:xfrm>
        </p:spPr>
        <p:txBody>
          <a:bodyPr>
            <a:normAutofit/>
          </a:bodyPr>
          <a:lstStyle/>
          <a:p>
            <a:pPr marL="457200" indent="-457200" algn="just" rtl="0">
              <a:spcAft>
                <a:spcPts val="600"/>
              </a:spcAft>
            </a:pPr>
            <a:r>
              <a:rPr lang="en-US" dirty="0" smtClean="0"/>
              <a:t>Network activity involves sending data from one computer to another. This complex process can be broken into discrete, sequential tasks. The sending computer must</a:t>
            </a:r>
            <a:r>
              <a:rPr lang="en-GB" dirty="0" smtClean="0"/>
              <a:t>:</a:t>
            </a:r>
          </a:p>
          <a:p>
            <a:pPr lvl="1" algn="l" rtl="0">
              <a:spcBef>
                <a:spcPts val="600"/>
              </a:spcBef>
              <a:spcAft>
                <a:spcPts val="600"/>
              </a:spcAft>
            </a:pPr>
            <a:r>
              <a:rPr lang="en-GB" dirty="0" smtClean="0"/>
              <a:t>Recognize the data. </a:t>
            </a:r>
          </a:p>
          <a:p>
            <a:pPr lvl="1" algn="l" rtl="0">
              <a:spcBef>
                <a:spcPts val="600"/>
              </a:spcBef>
              <a:spcAft>
                <a:spcPts val="600"/>
              </a:spcAft>
            </a:pPr>
            <a:r>
              <a:rPr lang="en-GB" dirty="0" smtClean="0"/>
              <a:t>Divide the data into manageable chunks. </a:t>
            </a:r>
          </a:p>
          <a:p>
            <a:pPr lvl="1" algn="l" rtl="0">
              <a:spcBef>
                <a:spcPts val="600"/>
              </a:spcBef>
              <a:spcAft>
                <a:spcPts val="600"/>
              </a:spcAft>
            </a:pPr>
            <a:r>
              <a:rPr lang="en-GB" dirty="0" smtClean="0"/>
              <a:t>Add information to each chunk of data to determine the location of the data and to identify the receiver. </a:t>
            </a:r>
          </a:p>
          <a:p>
            <a:pPr lvl="1" algn="l" rtl="0">
              <a:spcBef>
                <a:spcPts val="600"/>
              </a:spcBef>
              <a:spcAft>
                <a:spcPts val="600"/>
              </a:spcAft>
            </a:pPr>
            <a:r>
              <a:rPr lang="en-GB" dirty="0" smtClean="0"/>
              <a:t>Add timing and error-checking information. </a:t>
            </a:r>
          </a:p>
          <a:p>
            <a:pPr lvl="1" algn="l" rtl="0">
              <a:spcBef>
                <a:spcPts val="600"/>
              </a:spcBef>
              <a:spcAft>
                <a:spcPts val="600"/>
              </a:spcAft>
            </a:pPr>
            <a:r>
              <a:rPr lang="en-GB" dirty="0" smtClean="0"/>
              <a:t>Put the data on the network and send it on its way. </a:t>
            </a:r>
            <a:endParaRPr lang="en-US" dirty="0" smtClean="0">
              <a:latin typeface="Arial Unicode MS" pitchFamily="34" charset="-128"/>
            </a:endParaRPr>
          </a:p>
          <a:p>
            <a:pPr marL="457200" indent="-457200" algn="just" rtl="0">
              <a:spcAft>
                <a:spcPts val="600"/>
              </a:spcAft>
            </a:pPr>
            <a:r>
              <a:rPr lang="en-US" dirty="0" smtClean="0">
                <a:latin typeface="Arial Unicode MS" pitchFamily="34" charset="-128"/>
              </a:rPr>
              <a:t>In this case, we may need several protocols, one for each layer.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756002"/>
          </a:xfrm>
        </p:spPr>
        <p:txBody>
          <a:bodyPr>
            <a:normAutofit fontScale="90000"/>
          </a:bodyPr>
          <a:lstStyle/>
          <a:p>
            <a:r>
              <a:rPr lang="en-US" sz="4400" dirty="0" smtClean="0">
                <a:solidFill>
                  <a:schemeClr val="accent5">
                    <a:lumMod val="75000"/>
                  </a:schemeClr>
                </a:solidFill>
                <a:latin typeface="Times" pitchFamily="18" charset="0"/>
              </a:rPr>
              <a:t>THE OSI MODEL</a:t>
            </a:r>
            <a:endParaRPr lang="en-GB" dirty="0">
              <a:solidFill>
                <a:schemeClr val="accent5">
                  <a:lumMod val="75000"/>
                </a:schemeClr>
              </a:solidFill>
            </a:endParaRPr>
          </a:p>
        </p:txBody>
      </p:sp>
      <p:sp>
        <p:nvSpPr>
          <p:cNvPr id="3" name="Content Placeholder 2"/>
          <p:cNvSpPr>
            <a:spLocks noGrp="1"/>
          </p:cNvSpPr>
          <p:nvPr>
            <p:ph idx="1"/>
          </p:nvPr>
        </p:nvSpPr>
        <p:spPr>
          <a:xfrm>
            <a:off x="323528" y="1447800"/>
            <a:ext cx="8034096" cy="4800600"/>
          </a:xfrm>
        </p:spPr>
        <p:txBody>
          <a:bodyPr>
            <a:noAutofit/>
          </a:bodyPr>
          <a:lstStyle/>
          <a:p>
            <a:pPr marL="457200" indent="-457200" algn="just" rtl="0">
              <a:spcAft>
                <a:spcPts val="600"/>
              </a:spcAft>
              <a:buFont typeface="Arial" pitchFamily="34" charset="0"/>
              <a:buChar char="•"/>
            </a:pPr>
            <a:r>
              <a:rPr lang="en-US" dirty="0" smtClean="0">
                <a:latin typeface="+mj-lt"/>
              </a:rPr>
              <a:t>In 1978, the International Organization for Standardization (ISO) released a set of specifications that described network architecture for connecting dissimilar devices. </a:t>
            </a:r>
          </a:p>
          <a:p>
            <a:pPr marL="457200" indent="-457200" algn="just" rtl="0">
              <a:spcAft>
                <a:spcPts val="600"/>
              </a:spcAft>
              <a:buFont typeface="Arial" pitchFamily="34" charset="0"/>
              <a:buChar char="•"/>
            </a:pPr>
            <a:r>
              <a:rPr lang="en-US" dirty="0" smtClean="0">
                <a:latin typeface="+mj-lt"/>
              </a:rPr>
              <a:t>Established </a:t>
            </a:r>
            <a:r>
              <a:rPr lang="en-US" dirty="0">
                <a:latin typeface="+mj-lt"/>
              </a:rPr>
              <a:t>in 1947, the </a:t>
            </a:r>
            <a:r>
              <a:rPr lang="en-US" i="1" dirty="0">
                <a:solidFill>
                  <a:schemeClr val="hlink"/>
                </a:solidFill>
                <a:latin typeface="+mj-lt"/>
              </a:rPr>
              <a:t>International Standards Organization (ISO)</a:t>
            </a:r>
            <a:r>
              <a:rPr lang="en-US" dirty="0">
                <a:latin typeface="+mj-lt"/>
              </a:rPr>
              <a:t> is a multinational body dedicated to worldwide agreement on </a:t>
            </a:r>
            <a:r>
              <a:rPr lang="en-US" b="1" dirty="0">
                <a:latin typeface="+mj-lt"/>
              </a:rPr>
              <a:t>international standards</a:t>
            </a:r>
            <a:r>
              <a:rPr lang="en-US" dirty="0">
                <a:latin typeface="+mj-lt"/>
              </a:rPr>
              <a:t>. </a:t>
            </a:r>
          </a:p>
          <a:p>
            <a:pPr marL="457200" indent="-457200" algn="just" rtl="0">
              <a:spcAft>
                <a:spcPts val="600"/>
              </a:spcAft>
              <a:buFont typeface="Arial" pitchFamily="34" charset="0"/>
              <a:buChar char="•"/>
            </a:pPr>
            <a:r>
              <a:rPr lang="en-US" dirty="0">
                <a:latin typeface="+mj-lt"/>
              </a:rPr>
              <a:t>Almost three-fourths of countries in the world are represented in the ISO. </a:t>
            </a:r>
          </a:p>
          <a:p>
            <a:pPr marL="457200" indent="-457200" algn="just" rtl="0">
              <a:spcAft>
                <a:spcPts val="600"/>
              </a:spcAft>
              <a:buFont typeface="Arial" pitchFamily="34" charset="0"/>
              <a:buChar char="•"/>
            </a:pPr>
            <a:r>
              <a:rPr lang="en-US" dirty="0">
                <a:latin typeface="+mj-lt"/>
              </a:rPr>
              <a:t>An ISO standard that covers all aspects of network communications is the </a:t>
            </a:r>
            <a:r>
              <a:rPr lang="en-US" i="1" dirty="0">
                <a:solidFill>
                  <a:schemeClr val="hlink"/>
                </a:solidFill>
                <a:latin typeface="+mj-lt"/>
              </a:rPr>
              <a:t>Open Systems Interconnection (OSI)</a:t>
            </a:r>
            <a:r>
              <a:rPr lang="en-US" dirty="0">
                <a:latin typeface="+mj-lt"/>
              </a:rPr>
              <a:t> model. </a:t>
            </a:r>
          </a:p>
        </p:txBody>
      </p:sp>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87E3FF2B-E8B6-425A-90CB-DB3A566F6B96}" type="slidenum">
              <a:rPr lang="en-US"/>
              <a:pPr/>
              <a:t>14</a:t>
            </a:fld>
            <a:endParaRPr lang="en-US"/>
          </a:p>
        </p:txBody>
      </p:sp>
      <p:sp>
        <p:nvSpPr>
          <p:cNvPr id="61645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4086598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9C165EF0-7BD8-4B40-A8B5-A7204B5E8A97}" type="slidenum">
              <a:rPr lang="en-US"/>
              <a:pPr/>
              <a:t>15</a:t>
            </a:fld>
            <a:endParaRPr lang="en-US"/>
          </a:p>
        </p:txBody>
      </p:sp>
      <p:sp>
        <p:nvSpPr>
          <p:cNvPr id="702466"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67"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68"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69"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0"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1"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2"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2473"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2474"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2475"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ISO is the organization; </a:t>
            </a:r>
          </a:p>
          <a:p>
            <a:pPr algn="ctr"/>
            <a:r>
              <a:rPr lang="en-US" sz="3200" i="1">
                <a:solidFill>
                  <a:schemeClr val="bg1"/>
                </a:solidFill>
                <a:latin typeface="Arial" charset="0"/>
              </a:rPr>
              <a:t>OSI is the model.</a:t>
            </a:r>
          </a:p>
        </p:txBody>
      </p:sp>
      <p:grpSp>
        <p:nvGrpSpPr>
          <p:cNvPr id="702476" name="Group 12"/>
          <p:cNvGrpSpPr>
            <a:grpSpLocks/>
          </p:cNvGrpSpPr>
          <p:nvPr/>
        </p:nvGrpSpPr>
        <p:grpSpPr bwMode="auto">
          <a:xfrm>
            <a:off x="609600" y="2133600"/>
            <a:ext cx="1143000" cy="566738"/>
            <a:chOff x="1200" y="1248"/>
            <a:chExt cx="720" cy="357"/>
          </a:xfrm>
        </p:grpSpPr>
        <p:pic>
          <p:nvPicPr>
            <p:cNvPr id="702477"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2478"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spTree>
    <p:extLst>
      <p:ext uri="{BB962C8B-B14F-4D97-AF65-F5344CB8AC3E}">
        <p14:creationId xmlns:p14="http://schemas.microsoft.com/office/powerpoint/2010/main" xmlns="" val="2226390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24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2476"/>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2473"/>
                                        </p:tgtEl>
                                        <p:attrNameLst>
                                          <p:attrName>style.visibility</p:attrName>
                                        </p:attrNameLst>
                                      </p:cBhvr>
                                      <p:to>
                                        <p:strVal val="visible"/>
                                      </p:to>
                                    </p:set>
                                    <p:animEffect transition="in" filter="checkerboard(across)">
                                      <p:cBhvr>
                                        <p:cTn id="14" dur="500"/>
                                        <p:tgtEl>
                                          <p:spTgt spid="702473"/>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2474"/>
                                        </p:tgtEl>
                                        <p:attrNameLst>
                                          <p:attrName>style.visibility</p:attrName>
                                        </p:attrNameLst>
                                      </p:cBhvr>
                                      <p:to>
                                        <p:strVal val="visible"/>
                                      </p:to>
                                    </p:set>
                                    <p:animEffect transition="in" filter="checkerboard(across)">
                                      <p:cBhvr>
                                        <p:cTn id="18" dur="500"/>
                                        <p:tgtEl>
                                          <p:spTgt spid="702474"/>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2475"/>
                                        </p:tgtEl>
                                        <p:attrNameLst>
                                          <p:attrName>style.visibility</p:attrName>
                                        </p:attrNameLst>
                                      </p:cBhvr>
                                      <p:to>
                                        <p:strVal val="visible"/>
                                      </p:to>
                                    </p:set>
                                    <p:animEffect transition="in" filter="checkerboard(across)">
                                      <p:cBhvr>
                                        <p:cTn id="22" dur="500"/>
                                        <p:tgtEl>
                                          <p:spTgt spid="70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73" grpId="0" animBg="1"/>
      <p:bldP spid="702474" grpId="0" animBg="1"/>
      <p:bldP spid="70247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Topics Discussed in the Section</a:t>
            </a:r>
          </a:p>
        </p:txBody>
      </p:sp>
      <p:sp>
        <p:nvSpPr>
          <p:cNvPr id="3" name="Content Placeholder 2"/>
          <p:cNvSpPr>
            <a:spLocks noGrp="1"/>
          </p:cNvSpPr>
          <p:nvPr>
            <p:ph idx="1"/>
          </p:nvPr>
        </p:nvSpPr>
        <p:spPr/>
        <p:txBody>
          <a:bodyPr>
            <a:normAutofit/>
          </a:bodyPr>
          <a:lstStyle/>
          <a:p>
            <a:pPr algn="l" rtl="0"/>
            <a:r>
              <a:rPr lang="en-GB" sz="2800" dirty="0" smtClean="0"/>
              <a:t>Layers in the OSI Model</a:t>
            </a:r>
          </a:p>
          <a:p>
            <a:pPr algn="l" rtl="0"/>
            <a:r>
              <a:rPr lang="en-GB" sz="2800" dirty="0" smtClean="0"/>
              <a:t>Layered </a:t>
            </a:r>
            <a:r>
              <a:rPr lang="en-GB" sz="2800" dirty="0"/>
              <a:t>Architecture</a:t>
            </a:r>
          </a:p>
          <a:p>
            <a:pPr algn="l" rtl="0"/>
            <a:r>
              <a:rPr lang="en-GB" sz="2800" dirty="0"/>
              <a:t>Layer-to-layer Communication</a:t>
            </a:r>
          </a:p>
          <a:p>
            <a:pPr algn="l" rtl="0"/>
            <a:r>
              <a:rPr lang="en-GB" sz="2800" dirty="0"/>
              <a:t>Encapsulation</a:t>
            </a:r>
          </a:p>
          <a:p>
            <a:pPr algn="l" rtl="0"/>
            <a:endParaRPr lang="en-GB" sz="2800" dirty="0"/>
          </a:p>
          <a:p>
            <a:pPr algn="l" rtl="0"/>
            <a:endParaRPr lang="en-GB" sz="2800" dirty="0"/>
          </a:p>
        </p:txBody>
      </p:sp>
      <p:sp>
        <p:nvSpPr>
          <p:cNvPr id="5" name="Footer Placeholder 1"/>
          <p:cNvSpPr>
            <a:spLocks noGrp="1"/>
          </p:cNvSpPr>
          <p:nvPr>
            <p:ph type="ftr" sz="quarter" idx="11"/>
          </p:nvPr>
        </p:nvSpPr>
        <p:spPr/>
        <p:txBody>
          <a:bodyPr/>
          <a:lstStyle/>
          <a:p>
            <a:r>
              <a:rPr lang="en-US"/>
              <a:t>TCP/IP Protocol Suite</a:t>
            </a:r>
          </a:p>
        </p:txBody>
      </p:sp>
      <p:sp>
        <p:nvSpPr>
          <p:cNvPr id="6" name="Slide Number Placeholder 2"/>
          <p:cNvSpPr>
            <a:spLocks noGrp="1"/>
          </p:cNvSpPr>
          <p:nvPr>
            <p:ph type="sldNum" sz="quarter" idx="12"/>
          </p:nvPr>
        </p:nvSpPr>
        <p:spPr/>
        <p:txBody>
          <a:bodyPr/>
          <a:lstStyle/>
          <a:p>
            <a:fld id="{CDD8643D-E1E8-42D3-9086-531C59AEE63C}" type="slidenum">
              <a:rPr lang="en-US"/>
              <a:pPr/>
              <a:t>16</a:t>
            </a:fld>
            <a:endParaRPr lang="en-US"/>
          </a:p>
        </p:txBody>
      </p:sp>
      <p:sp>
        <p:nvSpPr>
          <p:cNvPr id="622595" name="Text Box 3"/>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2020227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7498080" cy="1143000"/>
          </a:xfrm>
        </p:spPr>
        <p:txBody>
          <a:bodyPr/>
          <a:lstStyle/>
          <a:p>
            <a:r>
              <a:rPr lang="en-GB" dirty="0" smtClean="0"/>
              <a:t>OSI Model Layers</a:t>
            </a:r>
            <a:endParaRPr lang="en-GB" dirty="0"/>
          </a:p>
        </p:txBody>
      </p:sp>
      <p:sp>
        <p:nvSpPr>
          <p:cNvPr id="6" name="Content Placeholder 5"/>
          <p:cNvSpPr>
            <a:spLocks noGrp="1"/>
          </p:cNvSpPr>
          <p:nvPr>
            <p:ph idx="1"/>
          </p:nvPr>
        </p:nvSpPr>
        <p:spPr>
          <a:xfrm>
            <a:off x="683568" y="1508720"/>
            <a:ext cx="4608512" cy="4800600"/>
          </a:xfrm>
        </p:spPr>
        <p:txBody>
          <a:bodyPr>
            <a:normAutofit/>
          </a:bodyPr>
          <a:lstStyle/>
          <a:p>
            <a:pPr algn="l" rtl="0">
              <a:spcAft>
                <a:spcPts val="600"/>
              </a:spcAft>
            </a:pPr>
            <a:r>
              <a:rPr lang="en-US" dirty="0" smtClean="0"/>
              <a:t>The OSI reference model architecture divides network communication into seven layers. </a:t>
            </a:r>
          </a:p>
          <a:p>
            <a:pPr algn="l" rtl="0">
              <a:spcAft>
                <a:spcPts val="600"/>
              </a:spcAft>
            </a:pPr>
            <a:r>
              <a:rPr lang="en-US" dirty="0" smtClean="0"/>
              <a:t>Each layer covers different network activities, equipment, or protocols.</a:t>
            </a:r>
          </a:p>
          <a:p>
            <a:pPr algn="l" rtl="0">
              <a:spcAft>
                <a:spcPts val="600"/>
              </a:spcAft>
            </a:pPr>
            <a:r>
              <a:rPr lang="en-US" i="1" dirty="0" smtClean="0"/>
              <a:t>Layering</a:t>
            </a:r>
            <a:r>
              <a:rPr lang="en-US" dirty="0" smtClean="0"/>
              <a:t> specifies different functions and services as data moves from one computer through the network cabling to another computer.</a:t>
            </a:r>
            <a:endParaRPr lang="en-US" dirty="0"/>
          </a:p>
        </p:txBody>
      </p:sp>
      <p:pic>
        <p:nvPicPr>
          <p:cNvPr id="63490" name="Picture 2" descr="http://pluto.ksi.edu/~cyh/cis370/ebook/images/F05xx01.JPG"/>
          <p:cNvPicPr>
            <a:picLocks noChangeAspect="1" noChangeArrowheads="1"/>
          </p:cNvPicPr>
          <p:nvPr/>
        </p:nvPicPr>
        <p:blipFill>
          <a:blip r:embed="rId2" cstate="print"/>
          <a:srcRect/>
          <a:stretch>
            <a:fillRect/>
          </a:stretch>
        </p:blipFill>
        <p:spPr bwMode="auto">
          <a:xfrm>
            <a:off x="5940152" y="2132856"/>
            <a:ext cx="3024336" cy="3096344"/>
          </a:xfrm>
          <a:prstGeom prst="rect">
            <a:avLst/>
          </a:prstGeom>
          <a:noFill/>
        </p:spPr>
      </p:pic>
    </p:spTree>
    <p:extLst>
      <p:ext uri="{BB962C8B-B14F-4D97-AF65-F5344CB8AC3E}">
        <p14:creationId xmlns:p14="http://schemas.microsoft.com/office/powerpoint/2010/main" xmlns="" val="244267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00018"/>
          </a:xfrm>
        </p:spPr>
        <p:txBody>
          <a:bodyPr/>
          <a:lstStyle/>
          <a:p>
            <a:r>
              <a:rPr lang="en-GB" dirty="0" smtClean="0"/>
              <a:t>OSI Model Layers</a:t>
            </a:r>
            <a:endParaRPr lang="en-US" dirty="0"/>
          </a:p>
        </p:txBody>
      </p:sp>
      <p:sp>
        <p:nvSpPr>
          <p:cNvPr id="3" name="Content Placeholder 2"/>
          <p:cNvSpPr>
            <a:spLocks noGrp="1"/>
          </p:cNvSpPr>
          <p:nvPr>
            <p:ph idx="1"/>
          </p:nvPr>
        </p:nvSpPr>
        <p:spPr>
          <a:xfrm>
            <a:off x="683568" y="1663824"/>
            <a:ext cx="7560840" cy="5149552"/>
          </a:xfrm>
        </p:spPr>
        <p:txBody>
          <a:bodyPr>
            <a:normAutofit/>
          </a:bodyPr>
          <a:lstStyle/>
          <a:p>
            <a:pPr algn="l" rtl="0">
              <a:spcAft>
                <a:spcPts val="600"/>
              </a:spcAft>
            </a:pPr>
            <a:r>
              <a:rPr lang="en-US" dirty="0" smtClean="0"/>
              <a:t>Each layer provides some service or action that prepares the data for delivery over the network to another computer. </a:t>
            </a:r>
          </a:p>
          <a:p>
            <a:pPr algn="l" rtl="0">
              <a:spcAft>
                <a:spcPts val="600"/>
              </a:spcAft>
            </a:pPr>
            <a:r>
              <a:rPr lang="en-US" dirty="0" smtClean="0"/>
              <a:t>The lowest layers—1 and 2—define the network's physical media and related tasks, such as putting data bits onto the network interface cards (NICs) and cable. </a:t>
            </a:r>
          </a:p>
          <a:p>
            <a:pPr algn="l" rtl="0">
              <a:spcAft>
                <a:spcPts val="600"/>
              </a:spcAft>
            </a:pPr>
            <a:r>
              <a:rPr lang="en-US" dirty="0" smtClean="0"/>
              <a:t>The highest layers define how applications access communication services. </a:t>
            </a:r>
          </a:p>
          <a:p>
            <a:pPr algn="l" rtl="0">
              <a:spcAft>
                <a:spcPts val="600"/>
              </a:spcAft>
            </a:pPr>
            <a:r>
              <a:rPr lang="en-US" dirty="0" smtClean="0"/>
              <a:t>The higher the layer, the more complex its task.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900018"/>
          </a:xfrm>
        </p:spPr>
        <p:txBody>
          <a:bodyPr/>
          <a:lstStyle/>
          <a:p>
            <a:r>
              <a:rPr lang="en-GB" dirty="0" smtClean="0"/>
              <a:t>OSI Model Layers</a:t>
            </a:r>
            <a:endParaRPr lang="en-US" dirty="0"/>
          </a:p>
        </p:txBody>
      </p:sp>
      <p:sp>
        <p:nvSpPr>
          <p:cNvPr id="3" name="Content Placeholder 2"/>
          <p:cNvSpPr>
            <a:spLocks noGrp="1"/>
          </p:cNvSpPr>
          <p:nvPr>
            <p:ph idx="1"/>
          </p:nvPr>
        </p:nvSpPr>
        <p:spPr>
          <a:xfrm>
            <a:off x="467544" y="1484784"/>
            <a:ext cx="6408712" cy="4800600"/>
          </a:xfrm>
        </p:spPr>
        <p:txBody>
          <a:bodyPr>
            <a:normAutofit fontScale="92500" lnSpcReduction="10000"/>
          </a:bodyPr>
          <a:lstStyle/>
          <a:p>
            <a:pPr algn="l" rtl="0">
              <a:spcAft>
                <a:spcPts val="600"/>
              </a:spcAft>
            </a:pPr>
            <a:r>
              <a:rPr lang="en-US" dirty="0" smtClean="0"/>
              <a:t>Also, the OSI reference model defines how each layer communicates and works with the layers immediately above and below it.</a:t>
            </a:r>
          </a:p>
          <a:p>
            <a:pPr algn="l" rtl="0">
              <a:spcAft>
                <a:spcPts val="600"/>
              </a:spcAft>
            </a:pPr>
            <a:r>
              <a:rPr lang="en-US" dirty="0" smtClean="0"/>
              <a:t>The layers are separated from each other by boundaries called </a:t>
            </a:r>
            <a:r>
              <a:rPr lang="en-US" i="1" dirty="0" smtClean="0"/>
              <a:t>interfaces</a:t>
            </a:r>
            <a:r>
              <a:rPr lang="en-US" dirty="0" smtClean="0"/>
              <a:t>. </a:t>
            </a:r>
          </a:p>
          <a:p>
            <a:pPr algn="l" rtl="0">
              <a:spcAft>
                <a:spcPts val="600"/>
              </a:spcAft>
            </a:pPr>
            <a:r>
              <a:rPr lang="en-US" dirty="0" smtClean="0"/>
              <a:t>The interface defines the services offered by the lower networking layer to the upper one and further defines how those services will be accessed.</a:t>
            </a:r>
          </a:p>
          <a:p>
            <a:pPr algn="l" rtl="0">
              <a:spcAft>
                <a:spcPts val="600"/>
              </a:spcAft>
            </a:pPr>
            <a:r>
              <a:rPr lang="en-US" dirty="0" smtClean="0"/>
              <a:t>All requests are passed from one layer, through the interface, to the next layer.</a:t>
            </a:r>
          </a:p>
          <a:p>
            <a:pPr algn="l" rtl="0">
              <a:spcAft>
                <a:spcPts val="600"/>
              </a:spcAft>
            </a:pPr>
            <a:r>
              <a:rPr lang="en-US" dirty="0" smtClean="0"/>
              <a:t>Each layer builds upon the standards and activities of the layer below it. </a:t>
            </a:r>
          </a:p>
          <a:p>
            <a:pPr algn="l" rtl="0">
              <a:spcAft>
                <a:spcPts val="600"/>
              </a:spcAft>
            </a:pPr>
            <a:r>
              <a:rPr lang="en-US" dirty="0" smtClean="0"/>
              <a:t>Each layer provides services to the next-higher layer and shields the upper layer from the details of how the services below it are actually implemented.</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7812360" y="2420888"/>
            <a:ext cx="1008112"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bwMode="auto">
          <a:xfrm>
            <a:off x="457200" y="152718"/>
            <a:ext cx="5791200" cy="83788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lIns="91440" tIns="45720" rIns="91440" bIns="45720" rtlCol="0" anchor="b">
            <a:normAutofit/>
          </a:bodyPr>
          <a:lstStyle/>
          <a:p>
            <a:r>
              <a:rPr lang="en-US" sz="4000" dirty="0"/>
              <a:t>OBJECTIVES</a:t>
            </a:r>
          </a:p>
        </p:txBody>
      </p:sp>
      <p:sp>
        <p:nvSpPr>
          <p:cNvPr id="2" name="Content Placeholder 1"/>
          <p:cNvSpPr>
            <a:spLocks noGrp="1"/>
          </p:cNvSpPr>
          <p:nvPr>
            <p:ph idx="1"/>
          </p:nvPr>
        </p:nvSpPr>
        <p:spPr/>
        <p:txBody>
          <a:bodyPr>
            <a:normAutofit/>
          </a:bodyPr>
          <a:lstStyle/>
          <a:p>
            <a:pPr marL="342900" indent="-342900" algn="l" rtl="0">
              <a:spcAft>
                <a:spcPct val="20000"/>
              </a:spcAft>
              <a:buClr>
                <a:schemeClr val="folHlink"/>
              </a:buClr>
              <a:buFont typeface="Arial" pitchFamily="34" charset="0"/>
              <a:buChar char="•"/>
            </a:pPr>
            <a:r>
              <a:rPr lang="en-US" dirty="0" smtClean="0">
                <a:latin typeface="Times New Roman" pitchFamily="18" charset="0"/>
              </a:rPr>
              <a:t>To discuss the OSI model and its layer architecture and to show the interface between the layers.</a:t>
            </a:r>
          </a:p>
          <a:p>
            <a:pPr marL="342900" indent="-342900" algn="l" rtl="0">
              <a:spcAft>
                <a:spcPct val="20000"/>
              </a:spcAft>
              <a:buClr>
                <a:schemeClr val="folHlink"/>
              </a:buClr>
              <a:buFont typeface="Arial" pitchFamily="34" charset="0"/>
              <a:buChar char="•"/>
            </a:pPr>
            <a:r>
              <a:rPr lang="en-US" dirty="0" smtClean="0">
                <a:latin typeface="Times New Roman" pitchFamily="18" charset="0"/>
              </a:rPr>
              <a:t>To briefly discuss the functions of each layer in the OSI model.</a:t>
            </a:r>
          </a:p>
          <a:p>
            <a:pPr marL="342900" indent="-342900" algn="l" rtl="0">
              <a:spcAft>
                <a:spcPct val="20000"/>
              </a:spcAft>
              <a:buClr>
                <a:schemeClr val="folHlink"/>
              </a:buClr>
              <a:buFont typeface="Arial" pitchFamily="34" charset="0"/>
              <a:buChar char="•"/>
            </a:pPr>
            <a:r>
              <a:rPr lang="en-US" dirty="0" smtClean="0">
                <a:latin typeface="Times New Roman" pitchFamily="18" charset="0"/>
              </a:rPr>
              <a:t>To introduce the TCP/IP protocol suite and compare its layers with the ones in the OSI model.</a:t>
            </a:r>
          </a:p>
          <a:p>
            <a:pPr marL="342900" indent="-342900" algn="l" rtl="0">
              <a:spcAft>
                <a:spcPct val="20000"/>
              </a:spcAft>
              <a:buClr>
                <a:schemeClr val="folHlink"/>
              </a:buClr>
              <a:buFont typeface="Arial" pitchFamily="34" charset="0"/>
              <a:buChar char="•"/>
            </a:pPr>
            <a:r>
              <a:rPr lang="en-US" dirty="0" smtClean="0">
                <a:latin typeface="Times New Roman" pitchFamily="18" charset="0"/>
              </a:rPr>
              <a:t>To show the functionality of each layer in the TCP/IP protocol with some examples.</a:t>
            </a:r>
          </a:p>
          <a:p>
            <a:pPr marL="342900" indent="-342900" algn="l" rtl="0">
              <a:spcAft>
                <a:spcPct val="20000"/>
              </a:spcAft>
              <a:buClr>
                <a:schemeClr val="folHlink"/>
              </a:buClr>
              <a:buFont typeface="Arial" pitchFamily="34" charset="0"/>
              <a:buChar char="•"/>
            </a:pPr>
            <a:r>
              <a:rPr lang="en-US" dirty="0" smtClean="0">
                <a:latin typeface="Times New Roman" pitchFamily="18" charset="0"/>
              </a:rPr>
              <a:t>To discuss the addressing mechanism used in some layers of the TCP/IP protocol suite for the delivery of a message from the source to the destination.</a:t>
            </a:r>
          </a:p>
          <a:p>
            <a:pPr marL="342900" indent="-342900" algn="l" rtl="0">
              <a:buFont typeface="Arial" pitchFamily="34" charset="0"/>
              <a:buChar char="•"/>
            </a:pPr>
            <a:endParaRPr lang="en-GB" dirty="0"/>
          </a:p>
        </p:txBody>
      </p:sp>
      <p:sp>
        <p:nvSpPr>
          <p:cNvPr id="4" name="Footer Placeholder 3"/>
          <p:cNvSpPr>
            <a:spLocks noGrp="1"/>
          </p:cNvSpPr>
          <p:nvPr>
            <p:ph type="ftr" sz="quarter" idx="11"/>
          </p:nvPr>
        </p:nvSpPr>
        <p:spPr/>
        <p:txBody>
          <a:bodyPr/>
          <a:lstStyle/>
          <a:p>
            <a:r>
              <a:rPr lang="en-US"/>
              <a:t>TCP/IP Protocol Suite</a:t>
            </a:r>
          </a:p>
        </p:txBody>
      </p:sp>
      <p:sp>
        <p:nvSpPr>
          <p:cNvPr id="5" name="Slide Number Placeholder 4"/>
          <p:cNvSpPr>
            <a:spLocks noGrp="1"/>
          </p:cNvSpPr>
          <p:nvPr>
            <p:ph type="sldNum" sz="quarter" idx="12"/>
          </p:nvPr>
        </p:nvSpPr>
        <p:spPr/>
        <p:txBody>
          <a:bodyPr/>
          <a:lstStyle/>
          <a:p>
            <a:fld id="{D59264E5-CFB1-4432-91DD-09C3F08C7F6E}" type="slidenum">
              <a:rPr lang="en-US"/>
              <a:pPr/>
              <a:t>2</a:t>
            </a:fld>
            <a:endParaRPr lang="en-US"/>
          </a:p>
        </p:txBody>
      </p:sp>
      <p:sp>
        <p:nvSpPr>
          <p:cNvPr id="606211" name="Rectangle 3"/>
          <p:cNvSpPr>
            <a:spLocks noChangeArrowheads="1"/>
          </p:cNvSpPr>
          <p:nvPr/>
        </p:nvSpPr>
        <p:spPr bwMode="auto">
          <a:xfrm>
            <a:off x="76200" y="990600"/>
            <a:ext cx="89916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eaLnBrk="1" hangingPunct="1">
              <a:spcBef>
                <a:spcPct val="20000"/>
              </a:spcBef>
              <a:spcAft>
                <a:spcPct val="20000"/>
              </a:spcAft>
              <a:buClr>
                <a:schemeClr val="folHlink"/>
              </a:buClr>
              <a:buFont typeface="Wingdings" pitchFamily="2" charset="2"/>
              <a:buChar char="q"/>
            </a:pPr>
            <a:endParaRPr lang="en-US" sz="2400" dirty="0">
              <a:latin typeface="Times New Roman" pitchFamily="18" charset="0"/>
            </a:endParaRPr>
          </a:p>
        </p:txBody>
      </p:sp>
    </p:spTree>
    <p:extLst>
      <p:ext uri="{BB962C8B-B14F-4D97-AF65-F5344CB8AC3E}">
        <p14:creationId xmlns:p14="http://schemas.microsoft.com/office/powerpoint/2010/main" xmlns="" val="1136833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nodePh="1">
                                  <p:stCondLst>
                                    <p:cond delay="0"/>
                                  </p:stCondLst>
                                  <p:endCondLst>
                                    <p:cond evt="begin" delay="0">
                                      <p:tn val="5"/>
                                    </p:cond>
                                  </p:endCondLst>
                                  <p:childTnLst>
                                    <p:set>
                                      <p:cBhvr>
                                        <p:cTn id="6" dur="1" fill="hold">
                                          <p:stCondLst>
                                            <p:cond delay="0"/>
                                          </p:stCondLst>
                                        </p:cTn>
                                        <p:tgtEl>
                                          <p:spTgt spid="606211">
                                            <p:txEl>
                                              <p:pRg st="0" end="0"/>
                                            </p:txEl>
                                          </p:spTgt>
                                        </p:tgtEl>
                                        <p:attrNameLst>
                                          <p:attrName>style.visibility</p:attrName>
                                        </p:attrNameLst>
                                      </p:cBhvr>
                                      <p:to>
                                        <p:strVal val="visible"/>
                                      </p:to>
                                    </p:set>
                                    <p:anim calcmode="lin" valueType="num">
                                      <p:cBhvr>
                                        <p:cTn id="7" dur="500" fill="hold"/>
                                        <p:tgtEl>
                                          <p:spTgt spid="606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62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06211">
                                            <p:txEl>
                                              <p:pRg st="0" end="0"/>
                                            </p:txEl>
                                          </p:spTgt>
                                        </p:tgtEl>
                                      </p:cBhvr>
                                    </p:animEffect>
                                  </p:childTnLst>
                                  <p:subTnLst>
                                    <p:animClr clrSpc="rgb" dir="cw">
                                      <p:cBhvr override="childStyle">
                                        <p:cTn dur="1" fill="hold" display="0" masterRel="nextClick" afterEffect="1"/>
                                        <p:tgtEl>
                                          <p:spTgt spid="606211">
                                            <p:txEl>
                                              <p:pRg st="0" end="0"/>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11"/>
          </p:nvPr>
        </p:nvSpPr>
        <p:spPr/>
        <p:txBody>
          <a:bodyPr/>
          <a:lstStyle/>
          <a:p>
            <a:r>
              <a:rPr lang="en-US"/>
              <a:t>TCP/IP Protocol Suite</a:t>
            </a:r>
          </a:p>
        </p:txBody>
      </p:sp>
      <p:sp>
        <p:nvSpPr>
          <p:cNvPr id="13" name="Slide Number Placeholder 2"/>
          <p:cNvSpPr>
            <a:spLocks noGrp="1"/>
          </p:cNvSpPr>
          <p:nvPr>
            <p:ph type="sldNum" sz="quarter" idx="12"/>
          </p:nvPr>
        </p:nvSpPr>
        <p:spPr/>
        <p:txBody>
          <a:bodyPr/>
          <a:lstStyle/>
          <a:p>
            <a:fld id="{3197C35A-4D9D-4F7B-BC89-FBB4B7D67E91}" type="slidenum">
              <a:rPr lang="en-US"/>
              <a:pPr/>
              <a:t>20</a:t>
            </a:fld>
            <a:endParaRPr lang="en-US"/>
          </a:p>
        </p:txBody>
      </p:sp>
      <p:sp>
        <p:nvSpPr>
          <p:cNvPr id="475138"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smtClean="0">
                <a:latin typeface="Times New Roman" pitchFamily="18" charset="0"/>
              </a:rPr>
              <a:t>OSI </a:t>
            </a:r>
            <a:r>
              <a:rPr lang="en-US" altLang="en-US" i="1" dirty="0">
                <a:latin typeface="Times New Roman" pitchFamily="18" charset="0"/>
              </a:rPr>
              <a:t>layers</a:t>
            </a:r>
          </a:p>
        </p:txBody>
      </p:sp>
      <p:sp>
        <p:nvSpPr>
          <p:cNvPr id="475139"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0"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1"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2"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3"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4"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75145"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47514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563" y="1530350"/>
            <a:ext cx="7056437"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5151"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888" y="2489200"/>
            <a:ext cx="8520112" cy="383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6803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5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475151"/>
                                        </p:tgtEl>
                                        <p:attrNameLst>
                                          <p:attrName>style.visibility</p:attrName>
                                        </p:attrNameLst>
                                      </p:cBhvr>
                                      <p:to>
                                        <p:strVal val="visible"/>
                                      </p:to>
                                    </p:set>
                                    <p:animEffect transition="in" filter="wipe(up)">
                                      <p:cBhvr>
                                        <p:cTn id="11" dur="5000"/>
                                        <p:tgtEl>
                                          <p:spTgt spid="475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OSI Model Layers</a:t>
            </a:r>
            <a:endParaRPr lang="en-US" dirty="0"/>
          </a:p>
        </p:txBody>
      </p:sp>
      <p:sp>
        <p:nvSpPr>
          <p:cNvPr id="3" name="Content Placeholder 2"/>
          <p:cNvSpPr>
            <a:spLocks noGrp="1"/>
          </p:cNvSpPr>
          <p:nvPr>
            <p:ph idx="1"/>
          </p:nvPr>
        </p:nvSpPr>
        <p:spPr/>
        <p:txBody>
          <a:bodyPr>
            <a:normAutofit/>
          </a:bodyPr>
          <a:lstStyle/>
          <a:p>
            <a:pPr algn="l" rtl="0"/>
            <a:r>
              <a:rPr lang="en-US" sz="2400" dirty="0" smtClean="0"/>
              <a:t>With the exception of the lowest layer in the OSI networking model, no layer can pass information directly to its counterpart on another computer. Instead, information on the sending computer must be passed down through each successive layer until it reaches the physical layer.</a:t>
            </a:r>
          </a:p>
          <a:p>
            <a:pPr algn="l" rtl="0"/>
            <a:r>
              <a:rPr lang="en-US" sz="2400" dirty="0" smtClean="0"/>
              <a:t> The information then moves across the networking cable to the receiving computer and up that computer's networking layers until it arrives at the corresponding layer. </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OSI Model Layers</a:t>
            </a:r>
            <a:endParaRPr lang="en-US" dirty="0"/>
          </a:p>
        </p:txBody>
      </p:sp>
      <p:sp>
        <p:nvSpPr>
          <p:cNvPr id="3" name="Content Placeholder 2"/>
          <p:cNvSpPr>
            <a:spLocks noGrp="1"/>
          </p:cNvSpPr>
          <p:nvPr>
            <p:ph idx="1"/>
          </p:nvPr>
        </p:nvSpPr>
        <p:spPr>
          <a:xfrm>
            <a:off x="457200" y="1752601"/>
            <a:ext cx="7620000" cy="1676400"/>
          </a:xfrm>
        </p:spPr>
        <p:txBody>
          <a:bodyPr/>
          <a:lstStyle/>
          <a:p>
            <a:pPr algn="l" rtl="0"/>
            <a:r>
              <a:rPr lang="en-US" dirty="0" smtClean="0"/>
              <a:t>But, we can visualize that each layer has a direct communication with its associated layer on the other computer. This provides a logical, or virtual, communication between peer layers</a:t>
            </a:r>
            <a:endParaRPr lang="en-US" dirty="0"/>
          </a:p>
        </p:txBody>
      </p:sp>
      <p:pic>
        <p:nvPicPr>
          <p:cNvPr id="96258" name="Picture 2" descr="Click to view at full size."/>
          <p:cNvPicPr>
            <a:picLocks noChangeAspect="1" noChangeArrowheads="1"/>
          </p:cNvPicPr>
          <p:nvPr/>
        </p:nvPicPr>
        <p:blipFill>
          <a:blip r:embed="rId2" cstate="print"/>
          <a:srcRect/>
          <a:stretch>
            <a:fillRect/>
          </a:stretch>
        </p:blipFill>
        <p:spPr bwMode="auto">
          <a:xfrm>
            <a:off x="2915816" y="3789040"/>
            <a:ext cx="4536504" cy="259228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TCP/IP Protocol Suite</a:t>
            </a:r>
          </a:p>
        </p:txBody>
      </p:sp>
      <p:sp>
        <p:nvSpPr>
          <p:cNvPr id="3" name="Slide Number Placeholder 2"/>
          <p:cNvSpPr>
            <a:spLocks noGrp="1"/>
          </p:cNvSpPr>
          <p:nvPr>
            <p:ph type="sldNum" sz="quarter" idx="12"/>
          </p:nvPr>
        </p:nvSpPr>
        <p:spPr/>
        <p:txBody>
          <a:bodyPr/>
          <a:lstStyle/>
          <a:p>
            <a:fld id="{E9A09A18-60F8-4867-9A7E-25C7C184C6AD}" type="slidenum">
              <a:rPr lang="en-US"/>
              <a:pPr/>
              <a:t>23</a:t>
            </a:fld>
            <a:endParaRPr lang="en-US"/>
          </a:p>
        </p:txBody>
      </p:sp>
      <p:sp>
        <p:nvSpPr>
          <p:cNvPr id="4" name="Text Box 2"/>
          <p:cNvSpPr txBox="1">
            <a:spLocks noChangeArrowheads="1"/>
          </p:cNvSpPr>
          <p:nvPr/>
        </p:nvSpPr>
        <p:spPr bwMode="auto">
          <a:xfrm>
            <a:off x="990600" y="90488"/>
            <a:ext cx="5715000" cy="36933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smtClean="0">
                <a:latin typeface="Times New Roman" pitchFamily="18" charset="0"/>
              </a:rPr>
              <a:t>An </a:t>
            </a:r>
            <a:r>
              <a:rPr lang="en-US" altLang="en-US" i="1" dirty="0">
                <a:latin typeface="Times New Roman" pitchFamily="18" charset="0"/>
              </a:rPr>
              <a:t>exchange using the OSI </a:t>
            </a:r>
            <a:r>
              <a:rPr lang="en-US" altLang="en-US" i="1" dirty="0" smtClean="0">
                <a:latin typeface="Times New Roman" pitchFamily="18" charset="0"/>
              </a:rPr>
              <a:t>model ( Encapsulation)</a:t>
            </a:r>
            <a:endParaRPr lang="en-US" altLang="en-US" i="1" dirty="0">
              <a:latin typeface="Times New Roman" pitchFamily="18" charset="0"/>
            </a:endParaRPr>
          </a:p>
        </p:txBody>
      </p:sp>
      <p:sp>
        <p:nvSpPr>
          <p:cNvPr id="5"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6"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8"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9"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10"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11"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1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550" y="1524000"/>
            <a:ext cx="5657850" cy="550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09800"/>
            <a:ext cx="3684588"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7013" y="2209800"/>
            <a:ext cx="3684587" cy="256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5413" y="4908550"/>
            <a:ext cx="5538787" cy="65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11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Times New Roman" pitchFamily="18" charset="0"/>
              </a:rPr>
              <a:t>Encapsulation</a:t>
            </a:r>
            <a:endParaRPr lang="en-US" dirty="0"/>
          </a:p>
        </p:txBody>
      </p:sp>
      <p:sp>
        <p:nvSpPr>
          <p:cNvPr id="3" name="Content Placeholder 2"/>
          <p:cNvSpPr>
            <a:spLocks noGrp="1"/>
          </p:cNvSpPr>
          <p:nvPr>
            <p:ph idx="1"/>
          </p:nvPr>
        </p:nvSpPr>
        <p:spPr/>
        <p:txBody>
          <a:bodyPr>
            <a:normAutofit lnSpcReduction="10000"/>
          </a:bodyPr>
          <a:lstStyle/>
          <a:p>
            <a:pPr algn="l" rtl="0">
              <a:spcAft>
                <a:spcPts val="600"/>
              </a:spcAft>
            </a:pPr>
            <a:r>
              <a:rPr lang="en-US" dirty="0" smtClean="0"/>
              <a:t>Before data is passed from one layer to another, it is broken down into packets, or units of information, which are transmitted as a whole from one device to another on a network.</a:t>
            </a:r>
          </a:p>
          <a:p>
            <a:pPr algn="l" rtl="0">
              <a:spcAft>
                <a:spcPts val="600"/>
              </a:spcAft>
            </a:pPr>
            <a:r>
              <a:rPr lang="en-US" dirty="0" smtClean="0"/>
              <a:t>At the sender, each layer adds additional formatting or addressing to the packet, which is needed for the packet to be successfully transmitted across the network.</a:t>
            </a:r>
          </a:p>
          <a:p>
            <a:pPr algn="l" rtl="0">
              <a:spcAft>
                <a:spcPts val="600"/>
              </a:spcAft>
            </a:pPr>
            <a:r>
              <a:rPr lang="en-US" dirty="0" smtClean="0"/>
              <a:t>At the receiving end, the packet passes through the layers in reverse order. Each layer reads the information on the packet, strips it away, and passes the packet up to the next layer. </a:t>
            </a:r>
          </a:p>
          <a:p>
            <a:pPr algn="l" rtl="0">
              <a:spcAft>
                <a:spcPts val="600"/>
              </a:spcAft>
            </a:pPr>
            <a:r>
              <a:rPr lang="en-US" dirty="0" smtClean="0"/>
              <a:t>When the packet is finally passed up to the application layer, the packet is in its original form, which is readable by the receiver.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4" name="Rectangle 168"/>
          <p:cNvSpPr>
            <a:spLocks noGrp="1" noChangeArrowheads="1"/>
          </p:cNvSpPr>
          <p:nvPr>
            <p:ph type="title"/>
          </p:nvPr>
        </p:nvSpPr>
        <p:spPr>
          <a:xfrm>
            <a:off x="4995863" y="0"/>
            <a:ext cx="3805237" cy="1143000"/>
          </a:xfrm>
        </p:spPr>
        <p:txBody>
          <a:bodyPr>
            <a:normAutofit fontScale="90000"/>
          </a:bodyPr>
          <a:lstStyle/>
          <a:p>
            <a:r>
              <a:rPr lang="en-US" smtClean="0"/>
              <a:t>Encapsulation</a:t>
            </a:r>
          </a:p>
        </p:txBody>
      </p:sp>
      <p:sp>
        <p:nvSpPr>
          <p:cNvPr id="149" name="Footer Placeholder 3"/>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27653" name="Slide Number Placeholder 4"/>
          <p:cNvSpPr>
            <a:spLocks noGrp="1"/>
          </p:cNvSpPr>
          <p:nvPr>
            <p:ph type="sldNum" sz="quarter" idx="12"/>
          </p:nvPr>
        </p:nvSpPr>
        <p:spPr>
          <a:noFill/>
        </p:spPr>
        <p:txBody>
          <a:bodyPr/>
          <a:lstStyle/>
          <a:p>
            <a:r>
              <a:rPr lang="en-US" smtClean="0"/>
              <a:t>1-</a:t>
            </a:r>
            <a:fld id="{75F0033E-7537-44C5-996E-4DA3CF9356F9}" type="slidenum">
              <a:rPr lang="en-US" smtClean="0"/>
              <a:pPr/>
              <a:t>25</a:t>
            </a:fld>
            <a:endParaRPr lang="en-US" smtClean="0"/>
          </a:p>
        </p:txBody>
      </p:sp>
      <p:sp>
        <p:nvSpPr>
          <p:cNvPr id="27654" name="Freeform 2"/>
          <p:cNvSpPr>
            <a:spLocks/>
          </p:cNvSpPr>
          <p:nvPr/>
        </p:nvSpPr>
        <p:spPr bwMode="auto">
          <a:xfrm>
            <a:off x="3817938" y="1447800"/>
            <a:ext cx="4048125" cy="3833813"/>
          </a:xfrm>
          <a:custGeom>
            <a:avLst/>
            <a:gdLst>
              <a:gd name="T0" fmla="*/ 939800 w 2550"/>
              <a:gd name="T1" fmla="*/ 0 h 2415"/>
              <a:gd name="T2" fmla="*/ 4038600 w 2550"/>
              <a:gd name="T3" fmla="*/ 0 h 2415"/>
              <a:gd name="T4" fmla="*/ 4048125 w 2550"/>
              <a:gd name="T5" fmla="*/ 3833813 h 2415"/>
              <a:gd name="T6" fmla="*/ 0 w 2550"/>
              <a:gd name="T7" fmla="*/ 3833813 h 2415"/>
              <a:gd name="T8" fmla="*/ 0 60000 65536"/>
              <a:gd name="T9" fmla="*/ 0 60000 65536"/>
              <a:gd name="T10" fmla="*/ 0 60000 65536"/>
              <a:gd name="T11" fmla="*/ 0 60000 65536"/>
              <a:gd name="T12" fmla="*/ 0 w 2550"/>
              <a:gd name="T13" fmla="*/ 0 h 2415"/>
              <a:gd name="T14" fmla="*/ 2550 w 2550"/>
              <a:gd name="T15" fmla="*/ 2415 h 2415"/>
            </a:gdLst>
            <a:ahLst/>
            <a:cxnLst>
              <a:cxn ang="T8">
                <a:pos x="T0" y="T1"/>
              </a:cxn>
              <a:cxn ang="T9">
                <a:pos x="T2" y="T3"/>
              </a:cxn>
              <a:cxn ang="T10">
                <a:pos x="T4" y="T5"/>
              </a:cxn>
              <a:cxn ang="T11">
                <a:pos x="T6" y="T7"/>
              </a:cxn>
            </a:cxnLst>
            <a:rect l="T12" t="T13" r="T14" b="T15"/>
            <a:pathLst>
              <a:path w="2550" h="2415">
                <a:moveTo>
                  <a:pt x="592" y="0"/>
                </a:moveTo>
                <a:lnTo>
                  <a:pt x="2544" y="0"/>
                </a:lnTo>
                <a:lnTo>
                  <a:pt x="2550" y="2415"/>
                </a:lnTo>
                <a:lnTo>
                  <a:pt x="0" y="2415"/>
                </a:lnTo>
              </a:path>
            </a:pathLst>
          </a:custGeom>
          <a:noFill/>
          <a:ln w="9525">
            <a:solidFill>
              <a:schemeClr val="bg2"/>
            </a:solidFill>
            <a:round/>
            <a:headEnd/>
            <a:tailEnd/>
          </a:ln>
        </p:spPr>
        <p:txBody>
          <a:bodyPr/>
          <a:lstStyle/>
          <a:p>
            <a:endParaRPr lang="en-US"/>
          </a:p>
        </p:txBody>
      </p:sp>
      <p:sp>
        <p:nvSpPr>
          <p:cNvPr id="27655" name="Freeform 3"/>
          <p:cNvSpPr>
            <a:spLocks/>
          </p:cNvSpPr>
          <p:nvPr/>
        </p:nvSpPr>
        <p:spPr bwMode="auto">
          <a:xfrm>
            <a:off x="7129463" y="2246313"/>
            <a:ext cx="638175" cy="852487"/>
          </a:xfrm>
          <a:custGeom>
            <a:avLst/>
            <a:gdLst>
              <a:gd name="T0" fmla="*/ 638175 w 402"/>
              <a:gd name="T1" fmla="*/ 576262 h 537"/>
              <a:gd name="T2" fmla="*/ 44450 w 402"/>
              <a:gd name="T3" fmla="*/ 0 h 537"/>
              <a:gd name="T4" fmla="*/ 0 w 402"/>
              <a:gd name="T5" fmla="*/ 746124 h 537"/>
              <a:gd name="T6" fmla="*/ 384175 w 402"/>
              <a:gd name="T7" fmla="*/ 852487 h 537"/>
              <a:gd name="T8" fmla="*/ 638175 w 402"/>
              <a:gd name="T9" fmla="*/ 576262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sp>
        <p:nvSpPr>
          <p:cNvPr id="27656" name="Text Box 8"/>
          <p:cNvSpPr txBox="1">
            <a:spLocks noChangeArrowheads="1"/>
          </p:cNvSpPr>
          <p:nvPr/>
        </p:nvSpPr>
        <p:spPr bwMode="auto">
          <a:xfrm>
            <a:off x="2716213" y="223838"/>
            <a:ext cx="1120775" cy="457200"/>
          </a:xfrm>
          <a:prstGeom prst="rect">
            <a:avLst/>
          </a:prstGeom>
          <a:noFill/>
          <a:ln w="9525">
            <a:noFill/>
            <a:miter lim="800000"/>
            <a:headEnd/>
            <a:tailEnd/>
          </a:ln>
        </p:spPr>
        <p:txBody>
          <a:bodyPr wrap="none">
            <a:spAutoFit/>
          </a:bodyPr>
          <a:lstStyle/>
          <a:p>
            <a:r>
              <a:rPr lang="en-US">
                <a:solidFill>
                  <a:schemeClr val="accent2"/>
                </a:solidFill>
                <a:latin typeface="Comic Sans MS" pitchFamily="66" charset="0"/>
              </a:rPr>
              <a:t>source</a:t>
            </a:r>
          </a:p>
        </p:txBody>
      </p:sp>
      <p:graphicFrame>
        <p:nvGraphicFramePr>
          <p:cNvPr id="27650" name="Object 9"/>
          <p:cNvGraphicFramePr>
            <a:graphicFrameLocks noChangeAspect="1"/>
          </p:cNvGraphicFramePr>
          <p:nvPr/>
        </p:nvGraphicFramePr>
        <p:xfrm>
          <a:off x="4098925" y="1201738"/>
          <a:ext cx="646113" cy="533400"/>
        </p:xfrm>
        <a:graphic>
          <a:graphicData uri="http://schemas.openxmlformats.org/presentationml/2006/ole">
            <p:oleObj spid="_x0000_s2062" name="Clip" r:id="rId4" imgW="1307263" imgH="1084139" progId="">
              <p:embed/>
            </p:oleObj>
          </a:graphicData>
        </a:graphic>
      </p:graphicFrame>
      <p:sp>
        <p:nvSpPr>
          <p:cNvPr id="27657" name="Freeform 10"/>
          <p:cNvSpPr>
            <a:spLocks/>
          </p:cNvSpPr>
          <p:nvPr/>
        </p:nvSpPr>
        <p:spPr bwMode="auto">
          <a:xfrm>
            <a:off x="3868738" y="654050"/>
            <a:ext cx="360362" cy="1577975"/>
          </a:xfrm>
          <a:custGeom>
            <a:avLst/>
            <a:gdLst>
              <a:gd name="T0" fmla="*/ 342816 w 267"/>
              <a:gd name="T1" fmla="*/ 620014 h 1186"/>
              <a:gd name="T2" fmla="*/ 0 w 267"/>
              <a:gd name="T3" fmla="*/ 0 h 1186"/>
              <a:gd name="T4" fmla="*/ 0 w 267"/>
              <a:gd name="T5" fmla="*/ 1577975 h 1186"/>
              <a:gd name="T6" fmla="*/ 360362 w 267"/>
              <a:gd name="T7" fmla="*/ 867487 h 1186"/>
              <a:gd name="T8" fmla="*/ 342816 w 267"/>
              <a:gd name="T9" fmla="*/ 620014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grpSp>
        <p:nvGrpSpPr>
          <p:cNvPr id="2" name="Group 11"/>
          <p:cNvGrpSpPr>
            <a:grpSpLocks/>
          </p:cNvGrpSpPr>
          <p:nvPr/>
        </p:nvGrpSpPr>
        <p:grpSpPr bwMode="auto">
          <a:xfrm>
            <a:off x="7488238" y="2827338"/>
            <a:ext cx="976312" cy="277812"/>
            <a:chOff x="198" y="3765"/>
            <a:chExt cx="693" cy="287"/>
          </a:xfrm>
        </p:grpSpPr>
        <p:sp>
          <p:nvSpPr>
            <p:cNvPr id="27788" name="Freeform 12"/>
            <p:cNvSpPr>
              <a:spLocks/>
            </p:cNvSpPr>
            <p:nvPr/>
          </p:nvSpPr>
          <p:spPr bwMode="auto">
            <a:xfrm>
              <a:off x="198" y="3888"/>
              <a:ext cx="672" cy="164"/>
            </a:xfrm>
            <a:custGeom>
              <a:avLst/>
              <a:gdLst>
                <a:gd name="T0" fmla="*/ 179 w 672"/>
                <a:gd name="T1" fmla="*/ 0 h 164"/>
                <a:gd name="T2" fmla="*/ 672 w 672"/>
                <a:gd name="T3" fmla="*/ 0 h 164"/>
                <a:gd name="T4" fmla="*/ 508 w 672"/>
                <a:gd name="T5" fmla="*/ 164 h 164"/>
                <a:gd name="T6" fmla="*/ 0 w 672"/>
                <a:gd name="T7" fmla="*/ 164 h 164"/>
                <a:gd name="T8" fmla="*/ 179 w 672"/>
                <a:gd name="T9" fmla="*/ 0 h 164"/>
                <a:gd name="T10" fmla="*/ 0 60000 65536"/>
                <a:gd name="T11" fmla="*/ 0 60000 65536"/>
                <a:gd name="T12" fmla="*/ 0 60000 65536"/>
                <a:gd name="T13" fmla="*/ 0 60000 65536"/>
                <a:gd name="T14" fmla="*/ 0 60000 65536"/>
                <a:gd name="T15" fmla="*/ 0 w 672"/>
                <a:gd name="T16" fmla="*/ 0 h 164"/>
                <a:gd name="T17" fmla="*/ 672 w 672"/>
                <a:gd name="T18" fmla="*/ 164 h 164"/>
              </a:gdLst>
              <a:ahLst/>
              <a:cxnLst>
                <a:cxn ang="T10">
                  <a:pos x="T0" y="T1"/>
                </a:cxn>
                <a:cxn ang="T11">
                  <a:pos x="T2" y="T3"/>
                </a:cxn>
                <a:cxn ang="T12">
                  <a:pos x="T4" y="T5"/>
                </a:cxn>
                <a:cxn ang="T13">
                  <a:pos x="T6" y="T7"/>
                </a:cxn>
                <a:cxn ang="T14">
                  <a:pos x="T8" y="T9"/>
                </a:cxn>
              </a:cxnLst>
              <a:rect l="T15" t="T16" r="T17" b="T18"/>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p:spPr>
          <p:txBody>
            <a:bodyPr/>
            <a:lstStyle/>
            <a:p>
              <a:endParaRPr lang="en-US"/>
            </a:p>
          </p:txBody>
        </p:sp>
        <p:sp>
          <p:nvSpPr>
            <p:cNvPr id="27789" name="Freeform 13"/>
            <p:cNvSpPr>
              <a:spLocks/>
            </p:cNvSpPr>
            <p:nvPr/>
          </p:nvSpPr>
          <p:spPr bwMode="auto">
            <a:xfrm>
              <a:off x="213" y="3765"/>
              <a:ext cx="658" cy="281"/>
            </a:xfrm>
            <a:custGeom>
              <a:avLst/>
              <a:gdLst>
                <a:gd name="T0" fmla="*/ 0 w 658"/>
                <a:gd name="T1" fmla="*/ 281 h 281"/>
                <a:gd name="T2" fmla="*/ 13 w 658"/>
                <a:gd name="T3" fmla="*/ 150 h 281"/>
                <a:gd name="T4" fmla="*/ 658 w 658"/>
                <a:gd name="T5" fmla="*/ 0 h 281"/>
                <a:gd name="T6" fmla="*/ 658 w 658"/>
                <a:gd name="T7" fmla="*/ 130 h 281"/>
                <a:gd name="T8" fmla="*/ 0 w 658"/>
                <a:gd name="T9" fmla="*/ 281 h 281"/>
                <a:gd name="T10" fmla="*/ 0 60000 65536"/>
                <a:gd name="T11" fmla="*/ 0 60000 65536"/>
                <a:gd name="T12" fmla="*/ 0 60000 65536"/>
                <a:gd name="T13" fmla="*/ 0 60000 65536"/>
                <a:gd name="T14" fmla="*/ 0 60000 65536"/>
                <a:gd name="T15" fmla="*/ 0 w 658"/>
                <a:gd name="T16" fmla="*/ 0 h 281"/>
                <a:gd name="T17" fmla="*/ 658 w 658"/>
                <a:gd name="T18" fmla="*/ 281 h 281"/>
              </a:gdLst>
              <a:ahLst/>
              <a:cxnLst>
                <a:cxn ang="T10">
                  <a:pos x="T0" y="T1"/>
                </a:cxn>
                <a:cxn ang="T11">
                  <a:pos x="T2" y="T3"/>
                </a:cxn>
                <a:cxn ang="T12">
                  <a:pos x="T4" y="T5"/>
                </a:cxn>
                <a:cxn ang="T13">
                  <a:pos x="T6" y="T7"/>
                </a:cxn>
                <a:cxn ang="T14">
                  <a:pos x="T8" y="T9"/>
                </a:cxn>
              </a:cxnLst>
              <a:rect l="T15" t="T16" r="T17" b="T18"/>
              <a:pathLst>
                <a:path w="658" h="281">
                  <a:moveTo>
                    <a:pt x="0" y="281"/>
                  </a:moveTo>
                  <a:lnTo>
                    <a:pt x="13" y="150"/>
                  </a:lnTo>
                  <a:lnTo>
                    <a:pt x="658" y="0"/>
                  </a:lnTo>
                  <a:lnTo>
                    <a:pt x="658" y="130"/>
                  </a:lnTo>
                  <a:lnTo>
                    <a:pt x="0" y="281"/>
                  </a:lnTo>
                  <a:close/>
                </a:path>
              </a:pathLst>
            </a:custGeom>
            <a:solidFill>
              <a:schemeClr val="hlink"/>
            </a:solidFill>
            <a:ln w="9525">
              <a:noFill/>
              <a:round/>
              <a:headEnd/>
              <a:tailEnd/>
            </a:ln>
          </p:spPr>
          <p:txBody>
            <a:bodyPr/>
            <a:lstStyle/>
            <a:p>
              <a:endParaRPr lang="en-US"/>
            </a:p>
          </p:txBody>
        </p:sp>
        <p:sp>
          <p:nvSpPr>
            <p:cNvPr id="27790" name="Freeform 14"/>
            <p:cNvSpPr>
              <a:spLocks/>
            </p:cNvSpPr>
            <p:nvPr/>
          </p:nvSpPr>
          <p:spPr bwMode="auto">
            <a:xfrm>
              <a:off x="219" y="3765"/>
              <a:ext cx="672" cy="164"/>
            </a:xfrm>
            <a:custGeom>
              <a:avLst/>
              <a:gdLst>
                <a:gd name="T0" fmla="*/ 179 w 672"/>
                <a:gd name="T1" fmla="*/ 0 h 164"/>
                <a:gd name="T2" fmla="*/ 672 w 672"/>
                <a:gd name="T3" fmla="*/ 0 h 164"/>
                <a:gd name="T4" fmla="*/ 508 w 672"/>
                <a:gd name="T5" fmla="*/ 164 h 164"/>
                <a:gd name="T6" fmla="*/ 0 w 672"/>
                <a:gd name="T7" fmla="*/ 164 h 164"/>
                <a:gd name="T8" fmla="*/ 179 w 672"/>
                <a:gd name="T9" fmla="*/ 0 h 164"/>
                <a:gd name="T10" fmla="*/ 0 60000 65536"/>
                <a:gd name="T11" fmla="*/ 0 60000 65536"/>
                <a:gd name="T12" fmla="*/ 0 60000 65536"/>
                <a:gd name="T13" fmla="*/ 0 60000 65536"/>
                <a:gd name="T14" fmla="*/ 0 60000 65536"/>
                <a:gd name="T15" fmla="*/ 0 w 672"/>
                <a:gd name="T16" fmla="*/ 0 h 164"/>
                <a:gd name="T17" fmla="*/ 672 w 672"/>
                <a:gd name="T18" fmla="*/ 164 h 164"/>
              </a:gdLst>
              <a:ahLst/>
              <a:cxnLst>
                <a:cxn ang="T10">
                  <a:pos x="T0" y="T1"/>
                </a:cxn>
                <a:cxn ang="T11">
                  <a:pos x="T2" y="T3"/>
                </a:cxn>
                <a:cxn ang="T12">
                  <a:pos x="T4" y="T5"/>
                </a:cxn>
                <a:cxn ang="T13">
                  <a:pos x="T6" y="T7"/>
                </a:cxn>
                <a:cxn ang="T14">
                  <a:pos x="T8" y="T9"/>
                </a:cxn>
              </a:cxnLst>
              <a:rect l="T15" t="T16" r="T17" b="T18"/>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p:spPr>
          <p:txBody>
            <a:bodyPr/>
            <a:lstStyle/>
            <a:p>
              <a:endParaRPr lang="en-US"/>
            </a:p>
          </p:txBody>
        </p:sp>
        <p:grpSp>
          <p:nvGrpSpPr>
            <p:cNvPr id="3" name="Group 15"/>
            <p:cNvGrpSpPr>
              <a:grpSpLocks/>
            </p:cNvGrpSpPr>
            <p:nvPr/>
          </p:nvGrpSpPr>
          <p:grpSpPr bwMode="auto">
            <a:xfrm>
              <a:off x="423" y="3789"/>
              <a:ext cx="238" cy="103"/>
              <a:chOff x="2848" y="848"/>
              <a:chExt cx="140" cy="98"/>
            </a:xfrm>
          </p:grpSpPr>
          <p:sp>
            <p:nvSpPr>
              <p:cNvPr id="27796" name="Line 1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97" name="Line 1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98" name="Line 1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4" name="Group 19"/>
            <p:cNvGrpSpPr>
              <a:grpSpLocks/>
            </p:cNvGrpSpPr>
            <p:nvPr/>
          </p:nvGrpSpPr>
          <p:grpSpPr bwMode="auto">
            <a:xfrm flipV="1">
              <a:off x="437" y="3787"/>
              <a:ext cx="238" cy="103"/>
              <a:chOff x="2848" y="848"/>
              <a:chExt cx="140" cy="98"/>
            </a:xfrm>
          </p:grpSpPr>
          <p:sp>
            <p:nvSpPr>
              <p:cNvPr id="27793" name="Line 2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94" name="Line 2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95" name="Line 2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7659" name="Rectangle 23"/>
          <p:cNvSpPr>
            <a:spLocks noChangeArrowheads="1"/>
          </p:cNvSpPr>
          <p:nvPr/>
        </p:nvSpPr>
        <p:spPr bwMode="auto">
          <a:xfrm>
            <a:off x="2644775" y="660400"/>
            <a:ext cx="1296988" cy="1546225"/>
          </a:xfrm>
          <a:prstGeom prst="rect">
            <a:avLst/>
          </a:prstGeom>
          <a:solidFill>
            <a:schemeClr val="accent2"/>
          </a:solidFill>
          <a:ln w="9525">
            <a:noFill/>
            <a:miter lim="800000"/>
            <a:headEnd/>
            <a:tailEnd/>
          </a:ln>
        </p:spPr>
        <p:txBody>
          <a:bodyPr wrap="none" anchor="ctr"/>
          <a:lstStyle/>
          <a:p>
            <a:endParaRPr lang="en-US"/>
          </a:p>
        </p:txBody>
      </p:sp>
      <p:sp>
        <p:nvSpPr>
          <p:cNvPr id="27660" name="Rectangle 24"/>
          <p:cNvSpPr>
            <a:spLocks noChangeArrowheads="1"/>
          </p:cNvSpPr>
          <p:nvPr/>
        </p:nvSpPr>
        <p:spPr bwMode="auto">
          <a:xfrm>
            <a:off x="2597150" y="731838"/>
            <a:ext cx="1273175" cy="15367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661" name="Line 25"/>
          <p:cNvSpPr>
            <a:spLocks noChangeShapeType="1"/>
          </p:cNvSpPr>
          <p:nvPr/>
        </p:nvSpPr>
        <p:spPr bwMode="auto">
          <a:xfrm>
            <a:off x="2597150" y="1049338"/>
            <a:ext cx="1263650" cy="3175"/>
          </a:xfrm>
          <a:prstGeom prst="line">
            <a:avLst/>
          </a:prstGeom>
          <a:noFill/>
          <a:ln w="28575">
            <a:solidFill>
              <a:schemeClr val="tx1"/>
            </a:solidFill>
            <a:round/>
            <a:headEnd/>
            <a:tailEnd/>
          </a:ln>
        </p:spPr>
        <p:txBody>
          <a:bodyPr wrap="none" anchor="ctr"/>
          <a:lstStyle/>
          <a:p>
            <a:endParaRPr lang="en-US"/>
          </a:p>
        </p:txBody>
      </p:sp>
      <p:sp>
        <p:nvSpPr>
          <p:cNvPr id="27662" name="Text Box 26"/>
          <p:cNvSpPr txBox="1">
            <a:spLocks noChangeArrowheads="1"/>
          </p:cNvSpPr>
          <p:nvPr/>
        </p:nvSpPr>
        <p:spPr bwMode="auto">
          <a:xfrm>
            <a:off x="2554288" y="698500"/>
            <a:ext cx="1317625" cy="1600200"/>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application</a:t>
            </a:r>
          </a:p>
          <a:p>
            <a:pPr algn="ctr">
              <a:lnSpc>
                <a:spcPct val="110000"/>
              </a:lnSpc>
            </a:pPr>
            <a:r>
              <a:rPr lang="en-US" sz="1800">
                <a:latin typeface="Comic Sans MS" pitchFamily="66" charset="0"/>
              </a:rPr>
              <a:t>transport</a:t>
            </a:r>
          </a:p>
          <a:p>
            <a:pPr algn="ctr">
              <a:lnSpc>
                <a:spcPct val="110000"/>
              </a:lnSpc>
            </a:pPr>
            <a:r>
              <a:rPr lang="en-US" sz="1800">
                <a:latin typeface="Comic Sans MS" pitchFamily="66" charset="0"/>
              </a:rPr>
              <a:t>network</a:t>
            </a:r>
          </a:p>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sp>
        <p:nvSpPr>
          <p:cNvPr id="27663" name="Line 27"/>
          <p:cNvSpPr>
            <a:spLocks noChangeShapeType="1"/>
          </p:cNvSpPr>
          <p:nvPr/>
        </p:nvSpPr>
        <p:spPr bwMode="auto">
          <a:xfrm>
            <a:off x="2605088" y="1370013"/>
            <a:ext cx="1263650" cy="3175"/>
          </a:xfrm>
          <a:prstGeom prst="line">
            <a:avLst/>
          </a:prstGeom>
          <a:noFill/>
          <a:ln w="28575">
            <a:solidFill>
              <a:schemeClr val="tx1"/>
            </a:solidFill>
            <a:round/>
            <a:headEnd/>
            <a:tailEnd/>
          </a:ln>
        </p:spPr>
        <p:txBody>
          <a:bodyPr wrap="none" anchor="ctr"/>
          <a:lstStyle/>
          <a:p>
            <a:endParaRPr lang="en-US"/>
          </a:p>
        </p:txBody>
      </p:sp>
      <p:sp>
        <p:nvSpPr>
          <p:cNvPr id="27664" name="Line 28"/>
          <p:cNvSpPr>
            <a:spLocks noChangeShapeType="1"/>
          </p:cNvSpPr>
          <p:nvPr/>
        </p:nvSpPr>
        <p:spPr bwMode="auto">
          <a:xfrm>
            <a:off x="2609850" y="1651000"/>
            <a:ext cx="1263650" cy="3175"/>
          </a:xfrm>
          <a:prstGeom prst="line">
            <a:avLst/>
          </a:prstGeom>
          <a:noFill/>
          <a:ln w="28575">
            <a:solidFill>
              <a:schemeClr val="tx1"/>
            </a:solidFill>
            <a:round/>
            <a:headEnd/>
            <a:tailEnd/>
          </a:ln>
        </p:spPr>
        <p:txBody>
          <a:bodyPr wrap="none" anchor="ctr"/>
          <a:lstStyle/>
          <a:p>
            <a:endParaRPr lang="en-US"/>
          </a:p>
        </p:txBody>
      </p:sp>
      <p:sp>
        <p:nvSpPr>
          <p:cNvPr id="27665" name="Line 29"/>
          <p:cNvSpPr>
            <a:spLocks noChangeShapeType="1"/>
          </p:cNvSpPr>
          <p:nvPr/>
        </p:nvSpPr>
        <p:spPr bwMode="auto">
          <a:xfrm>
            <a:off x="2609850" y="1927225"/>
            <a:ext cx="1263650" cy="3175"/>
          </a:xfrm>
          <a:prstGeom prst="line">
            <a:avLst/>
          </a:prstGeom>
          <a:noFill/>
          <a:ln w="28575">
            <a:solidFill>
              <a:schemeClr val="tx1"/>
            </a:solidFill>
            <a:round/>
            <a:headEnd/>
            <a:tailEnd/>
          </a:ln>
        </p:spPr>
        <p:txBody>
          <a:bodyPr wrap="none" anchor="ctr"/>
          <a:lstStyle/>
          <a:p>
            <a:endParaRPr lang="en-US"/>
          </a:p>
        </p:txBody>
      </p:sp>
      <p:grpSp>
        <p:nvGrpSpPr>
          <p:cNvPr id="5" name="Group 39"/>
          <p:cNvGrpSpPr>
            <a:grpSpLocks/>
          </p:cNvGrpSpPr>
          <p:nvPr/>
        </p:nvGrpSpPr>
        <p:grpSpPr bwMode="auto">
          <a:xfrm>
            <a:off x="1219200" y="1368425"/>
            <a:ext cx="1208088" cy="303213"/>
            <a:chOff x="501" y="1990"/>
            <a:chExt cx="761" cy="191"/>
          </a:xfrm>
        </p:grpSpPr>
        <p:sp>
          <p:nvSpPr>
            <p:cNvPr id="27782" name="Rectangle 40"/>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83" name="Rectangle 41"/>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84" name="Rectangle 42"/>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85" name="Rectangle 43"/>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86" name="Line 44"/>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87" name="Line 45"/>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sp>
        <p:nvSpPr>
          <p:cNvPr id="112645" name="Text Box 5"/>
          <p:cNvSpPr txBox="1">
            <a:spLocks noChangeArrowheads="1"/>
          </p:cNvSpPr>
          <p:nvPr/>
        </p:nvSpPr>
        <p:spPr bwMode="auto">
          <a:xfrm>
            <a:off x="395288" y="996950"/>
            <a:ext cx="971550"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segment</a:t>
            </a:r>
            <a:endParaRPr lang="en-US" sz="1600">
              <a:solidFill>
                <a:schemeClr val="accent2"/>
              </a:solidFill>
              <a:latin typeface="Comic Sans MS" pitchFamily="66" charset="0"/>
            </a:endParaRPr>
          </a:p>
        </p:txBody>
      </p:sp>
      <p:grpSp>
        <p:nvGrpSpPr>
          <p:cNvPr id="6" name="Group 178"/>
          <p:cNvGrpSpPr>
            <a:grpSpLocks/>
          </p:cNvGrpSpPr>
          <p:nvPr/>
        </p:nvGrpSpPr>
        <p:grpSpPr bwMode="auto">
          <a:xfrm>
            <a:off x="1533525" y="1033463"/>
            <a:ext cx="301625" cy="292100"/>
            <a:chOff x="1962" y="2058"/>
            <a:chExt cx="190" cy="184"/>
          </a:xfrm>
        </p:grpSpPr>
        <p:sp>
          <p:nvSpPr>
            <p:cNvPr id="27780" name="Rectangle 47"/>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81" name="Rectangle 48"/>
            <p:cNvSpPr>
              <a:spLocks noChangeArrowheads="1"/>
            </p:cNvSpPr>
            <p:nvPr/>
          </p:nvSpPr>
          <p:spPr bwMode="auto">
            <a:xfrm>
              <a:off x="1965" y="2058"/>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grpSp>
      <p:sp>
        <p:nvSpPr>
          <p:cNvPr id="112644" name="Text Box 4"/>
          <p:cNvSpPr txBox="1">
            <a:spLocks noChangeArrowheads="1"/>
          </p:cNvSpPr>
          <p:nvPr/>
        </p:nvSpPr>
        <p:spPr bwMode="auto">
          <a:xfrm>
            <a:off x="195263" y="1336675"/>
            <a:ext cx="1076325"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datagram</a:t>
            </a:r>
            <a:endParaRPr lang="en-US" sz="1600">
              <a:solidFill>
                <a:schemeClr val="accent2"/>
              </a:solidFill>
              <a:latin typeface="Comic Sans MS" pitchFamily="66" charset="0"/>
            </a:endParaRPr>
          </a:p>
        </p:txBody>
      </p:sp>
      <p:sp>
        <p:nvSpPr>
          <p:cNvPr id="27670" name="Text Box 54"/>
          <p:cNvSpPr txBox="1">
            <a:spLocks noChangeArrowheads="1"/>
          </p:cNvSpPr>
          <p:nvPr/>
        </p:nvSpPr>
        <p:spPr bwMode="auto">
          <a:xfrm>
            <a:off x="1547813" y="4157663"/>
            <a:ext cx="1508125" cy="396875"/>
          </a:xfrm>
          <a:prstGeom prst="rect">
            <a:avLst/>
          </a:prstGeom>
          <a:noFill/>
          <a:ln w="9525">
            <a:noFill/>
            <a:miter lim="800000"/>
            <a:headEnd/>
            <a:tailEnd/>
          </a:ln>
        </p:spPr>
        <p:txBody>
          <a:bodyPr wrap="none">
            <a:spAutoFit/>
          </a:bodyPr>
          <a:lstStyle/>
          <a:p>
            <a:r>
              <a:rPr lang="en-US" sz="2000">
                <a:solidFill>
                  <a:schemeClr val="accent2"/>
                </a:solidFill>
                <a:latin typeface="Comic Sans MS" pitchFamily="66" charset="0"/>
              </a:rPr>
              <a:t>destination</a:t>
            </a:r>
          </a:p>
        </p:txBody>
      </p:sp>
      <p:graphicFrame>
        <p:nvGraphicFramePr>
          <p:cNvPr id="27651" name="Object 55"/>
          <p:cNvGraphicFramePr>
            <a:graphicFrameLocks noChangeAspect="1"/>
          </p:cNvGraphicFramePr>
          <p:nvPr/>
        </p:nvGraphicFramePr>
        <p:xfrm>
          <a:off x="3209925" y="5087938"/>
          <a:ext cx="646113" cy="533400"/>
        </p:xfrm>
        <a:graphic>
          <a:graphicData uri="http://schemas.openxmlformats.org/presentationml/2006/ole">
            <p:oleObj spid="_x0000_s2063" name="Clip" r:id="rId5" imgW="1307263" imgH="1084139" progId="">
              <p:embed/>
            </p:oleObj>
          </a:graphicData>
        </a:graphic>
      </p:graphicFrame>
      <p:sp>
        <p:nvSpPr>
          <p:cNvPr id="27671" name="Freeform 56"/>
          <p:cNvSpPr>
            <a:spLocks/>
          </p:cNvSpPr>
          <p:nvPr/>
        </p:nvSpPr>
        <p:spPr bwMode="auto">
          <a:xfrm>
            <a:off x="2979738" y="4540250"/>
            <a:ext cx="360362" cy="1577975"/>
          </a:xfrm>
          <a:custGeom>
            <a:avLst/>
            <a:gdLst>
              <a:gd name="T0" fmla="*/ 342816 w 267"/>
              <a:gd name="T1" fmla="*/ 620014 h 1186"/>
              <a:gd name="T2" fmla="*/ 0 w 267"/>
              <a:gd name="T3" fmla="*/ 0 h 1186"/>
              <a:gd name="T4" fmla="*/ 0 w 267"/>
              <a:gd name="T5" fmla="*/ 1577975 h 1186"/>
              <a:gd name="T6" fmla="*/ 360362 w 267"/>
              <a:gd name="T7" fmla="*/ 867487 h 1186"/>
              <a:gd name="T8" fmla="*/ 342816 w 267"/>
              <a:gd name="T9" fmla="*/ 620014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sp>
        <p:nvSpPr>
          <p:cNvPr id="27672" name="Rectangle 57"/>
          <p:cNvSpPr>
            <a:spLocks noChangeArrowheads="1"/>
          </p:cNvSpPr>
          <p:nvPr/>
        </p:nvSpPr>
        <p:spPr bwMode="auto">
          <a:xfrm>
            <a:off x="1755775" y="4546600"/>
            <a:ext cx="1296988" cy="1546225"/>
          </a:xfrm>
          <a:prstGeom prst="rect">
            <a:avLst/>
          </a:prstGeom>
          <a:solidFill>
            <a:schemeClr val="accent2"/>
          </a:solidFill>
          <a:ln w="9525">
            <a:noFill/>
            <a:miter lim="800000"/>
            <a:headEnd/>
            <a:tailEnd/>
          </a:ln>
        </p:spPr>
        <p:txBody>
          <a:bodyPr wrap="none" anchor="ctr"/>
          <a:lstStyle/>
          <a:p>
            <a:endParaRPr lang="en-US"/>
          </a:p>
        </p:txBody>
      </p:sp>
      <p:sp>
        <p:nvSpPr>
          <p:cNvPr id="27673" name="Rectangle 58"/>
          <p:cNvSpPr>
            <a:spLocks noChangeArrowheads="1"/>
          </p:cNvSpPr>
          <p:nvPr/>
        </p:nvSpPr>
        <p:spPr bwMode="auto">
          <a:xfrm>
            <a:off x="1708150" y="4618038"/>
            <a:ext cx="1273175" cy="153670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674" name="Line 59"/>
          <p:cNvSpPr>
            <a:spLocks noChangeShapeType="1"/>
          </p:cNvSpPr>
          <p:nvPr/>
        </p:nvSpPr>
        <p:spPr bwMode="auto">
          <a:xfrm>
            <a:off x="1708150" y="4935538"/>
            <a:ext cx="1263650" cy="3175"/>
          </a:xfrm>
          <a:prstGeom prst="line">
            <a:avLst/>
          </a:prstGeom>
          <a:noFill/>
          <a:ln w="28575">
            <a:solidFill>
              <a:schemeClr val="tx1"/>
            </a:solidFill>
            <a:round/>
            <a:headEnd/>
            <a:tailEnd/>
          </a:ln>
        </p:spPr>
        <p:txBody>
          <a:bodyPr wrap="none" anchor="ctr"/>
          <a:lstStyle/>
          <a:p>
            <a:endParaRPr lang="en-US"/>
          </a:p>
        </p:txBody>
      </p:sp>
      <p:sp>
        <p:nvSpPr>
          <p:cNvPr id="27675" name="Text Box 60"/>
          <p:cNvSpPr txBox="1">
            <a:spLocks noChangeArrowheads="1"/>
          </p:cNvSpPr>
          <p:nvPr/>
        </p:nvSpPr>
        <p:spPr bwMode="auto">
          <a:xfrm>
            <a:off x="1665288" y="4584700"/>
            <a:ext cx="1317625" cy="1600200"/>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application</a:t>
            </a:r>
          </a:p>
          <a:p>
            <a:pPr algn="ctr">
              <a:lnSpc>
                <a:spcPct val="110000"/>
              </a:lnSpc>
            </a:pPr>
            <a:r>
              <a:rPr lang="en-US" sz="1800">
                <a:latin typeface="Comic Sans MS" pitchFamily="66" charset="0"/>
              </a:rPr>
              <a:t>transport</a:t>
            </a:r>
          </a:p>
          <a:p>
            <a:pPr algn="ctr">
              <a:lnSpc>
                <a:spcPct val="110000"/>
              </a:lnSpc>
            </a:pPr>
            <a:r>
              <a:rPr lang="en-US" sz="1800">
                <a:latin typeface="Comic Sans MS" pitchFamily="66" charset="0"/>
              </a:rPr>
              <a:t>network</a:t>
            </a:r>
          </a:p>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sp>
        <p:nvSpPr>
          <p:cNvPr id="27676" name="Line 61"/>
          <p:cNvSpPr>
            <a:spLocks noChangeShapeType="1"/>
          </p:cNvSpPr>
          <p:nvPr/>
        </p:nvSpPr>
        <p:spPr bwMode="auto">
          <a:xfrm>
            <a:off x="1716088" y="5256213"/>
            <a:ext cx="1263650" cy="3175"/>
          </a:xfrm>
          <a:prstGeom prst="line">
            <a:avLst/>
          </a:prstGeom>
          <a:noFill/>
          <a:ln w="28575">
            <a:solidFill>
              <a:schemeClr val="tx1"/>
            </a:solidFill>
            <a:round/>
            <a:headEnd/>
            <a:tailEnd/>
          </a:ln>
        </p:spPr>
        <p:txBody>
          <a:bodyPr wrap="none" anchor="ctr"/>
          <a:lstStyle/>
          <a:p>
            <a:endParaRPr lang="en-US"/>
          </a:p>
        </p:txBody>
      </p:sp>
      <p:sp>
        <p:nvSpPr>
          <p:cNvPr id="27677" name="Line 62"/>
          <p:cNvSpPr>
            <a:spLocks noChangeShapeType="1"/>
          </p:cNvSpPr>
          <p:nvPr/>
        </p:nvSpPr>
        <p:spPr bwMode="auto">
          <a:xfrm>
            <a:off x="1720850" y="5537200"/>
            <a:ext cx="1263650" cy="3175"/>
          </a:xfrm>
          <a:prstGeom prst="line">
            <a:avLst/>
          </a:prstGeom>
          <a:noFill/>
          <a:ln w="28575">
            <a:solidFill>
              <a:schemeClr val="tx1"/>
            </a:solidFill>
            <a:round/>
            <a:headEnd/>
            <a:tailEnd/>
          </a:ln>
        </p:spPr>
        <p:txBody>
          <a:bodyPr wrap="none" anchor="ctr"/>
          <a:lstStyle/>
          <a:p>
            <a:endParaRPr lang="en-US"/>
          </a:p>
        </p:txBody>
      </p:sp>
      <p:sp>
        <p:nvSpPr>
          <p:cNvPr id="27678" name="Line 63"/>
          <p:cNvSpPr>
            <a:spLocks noChangeShapeType="1"/>
          </p:cNvSpPr>
          <p:nvPr/>
        </p:nvSpPr>
        <p:spPr bwMode="auto">
          <a:xfrm>
            <a:off x="1720850" y="5813425"/>
            <a:ext cx="1263650" cy="3175"/>
          </a:xfrm>
          <a:prstGeom prst="line">
            <a:avLst/>
          </a:prstGeom>
          <a:noFill/>
          <a:ln w="28575">
            <a:solidFill>
              <a:schemeClr val="tx1"/>
            </a:solidFill>
            <a:round/>
            <a:headEnd/>
            <a:tailEnd/>
          </a:ln>
        </p:spPr>
        <p:txBody>
          <a:bodyPr wrap="none" anchor="ctr"/>
          <a:lstStyle/>
          <a:p>
            <a:endParaRPr lang="en-US"/>
          </a:p>
        </p:txBody>
      </p:sp>
      <p:grpSp>
        <p:nvGrpSpPr>
          <p:cNvPr id="7" name="Group 64"/>
          <p:cNvGrpSpPr>
            <a:grpSpLocks/>
          </p:cNvGrpSpPr>
          <p:nvPr/>
        </p:nvGrpSpPr>
        <p:grpSpPr bwMode="auto">
          <a:xfrm>
            <a:off x="152400" y="5527675"/>
            <a:ext cx="1479550" cy="303213"/>
            <a:chOff x="332" y="2224"/>
            <a:chExt cx="932" cy="191"/>
          </a:xfrm>
        </p:grpSpPr>
        <p:sp>
          <p:nvSpPr>
            <p:cNvPr id="27772" name="Rectangle 65"/>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73" name="Rectangle 66"/>
            <p:cNvSpPr>
              <a:spLocks noChangeArrowheads="1"/>
            </p:cNvSpPr>
            <p:nvPr/>
          </p:nvSpPr>
          <p:spPr bwMode="auto">
            <a:xfrm>
              <a:off x="706"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74" name="Rectangle 67"/>
            <p:cNvSpPr>
              <a:spLocks noChangeArrowheads="1"/>
            </p:cNvSpPr>
            <p:nvPr/>
          </p:nvSpPr>
          <p:spPr bwMode="auto">
            <a:xfrm>
              <a:off x="520"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75" name="Rectangle 68"/>
            <p:cNvSpPr>
              <a:spLocks noChangeArrowheads="1"/>
            </p:cNvSpPr>
            <p:nvPr/>
          </p:nvSpPr>
          <p:spPr bwMode="auto">
            <a:xfrm>
              <a:off x="332"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l</a:t>
              </a:r>
            </a:p>
          </p:txBody>
        </p:sp>
        <p:sp>
          <p:nvSpPr>
            <p:cNvPr id="27776" name="Rectangle 69"/>
            <p:cNvSpPr>
              <a:spLocks noChangeArrowheads="1"/>
            </p:cNvSpPr>
            <p:nvPr/>
          </p:nvSpPr>
          <p:spPr bwMode="auto">
            <a:xfrm>
              <a:off x="836" y="222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77" name="Line 70"/>
            <p:cNvSpPr>
              <a:spLocks noChangeShapeType="1"/>
            </p:cNvSpPr>
            <p:nvPr/>
          </p:nvSpPr>
          <p:spPr bwMode="auto">
            <a:xfrm>
              <a:off x="510" y="2241"/>
              <a:ext cx="0" cy="162"/>
            </a:xfrm>
            <a:prstGeom prst="line">
              <a:avLst/>
            </a:prstGeom>
            <a:noFill/>
            <a:ln w="9525">
              <a:solidFill>
                <a:schemeClr val="tx1"/>
              </a:solidFill>
              <a:round/>
              <a:headEnd/>
              <a:tailEnd/>
            </a:ln>
          </p:spPr>
          <p:txBody>
            <a:bodyPr/>
            <a:lstStyle/>
            <a:p>
              <a:endParaRPr lang="en-US"/>
            </a:p>
          </p:txBody>
        </p:sp>
        <p:sp>
          <p:nvSpPr>
            <p:cNvPr id="27778" name="Line 71"/>
            <p:cNvSpPr>
              <a:spLocks noChangeShapeType="1"/>
            </p:cNvSpPr>
            <p:nvPr/>
          </p:nvSpPr>
          <p:spPr bwMode="auto">
            <a:xfrm>
              <a:off x="690" y="2247"/>
              <a:ext cx="0" cy="154"/>
            </a:xfrm>
            <a:prstGeom prst="line">
              <a:avLst/>
            </a:prstGeom>
            <a:noFill/>
            <a:ln w="9525">
              <a:solidFill>
                <a:schemeClr val="tx1"/>
              </a:solidFill>
              <a:round/>
              <a:headEnd/>
              <a:tailEnd/>
            </a:ln>
          </p:spPr>
          <p:txBody>
            <a:bodyPr/>
            <a:lstStyle/>
            <a:p>
              <a:endParaRPr lang="en-US"/>
            </a:p>
          </p:txBody>
        </p:sp>
        <p:sp>
          <p:nvSpPr>
            <p:cNvPr id="27779" name="Line 72"/>
            <p:cNvSpPr>
              <a:spLocks noChangeShapeType="1"/>
            </p:cNvSpPr>
            <p:nvPr/>
          </p:nvSpPr>
          <p:spPr bwMode="auto">
            <a:xfrm>
              <a:off x="882" y="2244"/>
              <a:ext cx="0" cy="156"/>
            </a:xfrm>
            <a:prstGeom prst="line">
              <a:avLst/>
            </a:prstGeom>
            <a:noFill/>
            <a:ln w="9525">
              <a:solidFill>
                <a:schemeClr val="tx1"/>
              </a:solidFill>
              <a:round/>
              <a:headEnd/>
              <a:tailEnd/>
            </a:ln>
          </p:spPr>
          <p:txBody>
            <a:bodyPr/>
            <a:lstStyle/>
            <a:p>
              <a:endParaRPr lang="en-US"/>
            </a:p>
          </p:txBody>
        </p:sp>
      </p:grpSp>
      <p:grpSp>
        <p:nvGrpSpPr>
          <p:cNvPr id="8" name="Group 73"/>
          <p:cNvGrpSpPr>
            <a:grpSpLocks/>
          </p:cNvGrpSpPr>
          <p:nvPr/>
        </p:nvGrpSpPr>
        <p:grpSpPr bwMode="auto">
          <a:xfrm>
            <a:off x="420688" y="5229225"/>
            <a:ext cx="1208087" cy="303213"/>
            <a:chOff x="501" y="1990"/>
            <a:chExt cx="761" cy="191"/>
          </a:xfrm>
        </p:grpSpPr>
        <p:sp>
          <p:nvSpPr>
            <p:cNvPr id="27766" name="Rectangle 74"/>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67" name="Rectangle 75"/>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68" name="Rectangle 76"/>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69" name="Rectangle 77"/>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70" name="Line 78"/>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71" name="Line 79"/>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grpSp>
        <p:nvGrpSpPr>
          <p:cNvPr id="9" name="Group 80"/>
          <p:cNvGrpSpPr>
            <a:grpSpLocks/>
          </p:cNvGrpSpPr>
          <p:nvPr/>
        </p:nvGrpSpPr>
        <p:grpSpPr bwMode="auto">
          <a:xfrm>
            <a:off x="723900" y="4921250"/>
            <a:ext cx="890588" cy="303213"/>
            <a:chOff x="645" y="1734"/>
            <a:chExt cx="561" cy="191"/>
          </a:xfrm>
        </p:grpSpPr>
        <p:sp>
          <p:nvSpPr>
            <p:cNvPr id="27762" name="Rectangle 81"/>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63" name="Rectangle 82"/>
            <p:cNvSpPr>
              <a:spLocks noChangeArrowheads="1"/>
            </p:cNvSpPr>
            <p:nvPr/>
          </p:nvSpPr>
          <p:spPr bwMode="auto">
            <a:xfrm>
              <a:off x="648" y="173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64" name="Rectangle 83"/>
            <p:cNvSpPr>
              <a:spLocks noChangeArrowheads="1"/>
            </p:cNvSpPr>
            <p:nvPr/>
          </p:nvSpPr>
          <p:spPr bwMode="auto">
            <a:xfrm>
              <a:off x="778" y="173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65" name="Line 84"/>
            <p:cNvSpPr>
              <a:spLocks noChangeShapeType="1"/>
            </p:cNvSpPr>
            <p:nvPr/>
          </p:nvSpPr>
          <p:spPr bwMode="auto">
            <a:xfrm>
              <a:off x="824" y="1754"/>
              <a:ext cx="0" cy="156"/>
            </a:xfrm>
            <a:prstGeom prst="line">
              <a:avLst/>
            </a:prstGeom>
            <a:noFill/>
            <a:ln w="9525">
              <a:solidFill>
                <a:schemeClr val="tx1"/>
              </a:solidFill>
              <a:round/>
              <a:headEnd/>
              <a:tailEnd/>
            </a:ln>
          </p:spPr>
          <p:txBody>
            <a:bodyPr/>
            <a:lstStyle/>
            <a:p>
              <a:endParaRPr lang="en-US"/>
            </a:p>
          </p:txBody>
        </p:sp>
      </p:grpSp>
      <p:grpSp>
        <p:nvGrpSpPr>
          <p:cNvPr id="10" name="Group 85"/>
          <p:cNvGrpSpPr>
            <a:grpSpLocks/>
          </p:cNvGrpSpPr>
          <p:nvPr/>
        </p:nvGrpSpPr>
        <p:grpSpPr bwMode="auto">
          <a:xfrm>
            <a:off x="930275" y="4610100"/>
            <a:ext cx="679450" cy="301625"/>
            <a:chOff x="780" y="1553"/>
            <a:chExt cx="428" cy="190"/>
          </a:xfrm>
        </p:grpSpPr>
        <p:sp>
          <p:nvSpPr>
            <p:cNvPr id="27760" name="Rectangle 86"/>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61" name="Rectangle 87"/>
            <p:cNvSpPr>
              <a:spLocks noChangeArrowheads="1"/>
            </p:cNvSpPr>
            <p:nvPr/>
          </p:nvSpPr>
          <p:spPr bwMode="auto">
            <a:xfrm>
              <a:off x="780" y="1553"/>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grpSp>
      <p:grpSp>
        <p:nvGrpSpPr>
          <p:cNvPr id="11" name="Group 88"/>
          <p:cNvGrpSpPr>
            <a:grpSpLocks/>
          </p:cNvGrpSpPr>
          <p:nvPr/>
        </p:nvGrpSpPr>
        <p:grpSpPr bwMode="auto">
          <a:xfrm>
            <a:off x="5654675" y="4164013"/>
            <a:ext cx="1387475" cy="1035050"/>
            <a:chOff x="3601" y="168"/>
            <a:chExt cx="874" cy="652"/>
          </a:xfrm>
        </p:grpSpPr>
        <p:sp>
          <p:nvSpPr>
            <p:cNvPr id="27755" name="Rectangle 89"/>
            <p:cNvSpPr>
              <a:spLocks noChangeArrowheads="1"/>
            </p:cNvSpPr>
            <p:nvPr/>
          </p:nvSpPr>
          <p:spPr bwMode="auto">
            <a:xfrm>
              <a:off x="3658" y="168"/>
              <a:ext cx="817" cy="596"/>
            </a:xfrm>
            <a:prstGeom prst="rect">
              <a:avLst/>
            </a:prstGeom>
            <a:solidFill>
              <a:schemeClr val="accent2"/>
            </a:solidFill>
            <a:ln w="9525">
              <a:noFill/>
              <a:miter lim="800000"/>
              <a:headEnd/>
              <a:tailEnd/>
            </a:ln>
          </p:spPr>
          <p:txBody>
            <a:bodyPr wrap="none" anchor="ctr"/>
            <a:lstStyle/>
            <a:p>
              <a:endParaRPr lang="en-US"/>
            </a:p>
          </p:txBody>
        </p:sp>
        <p:sp>
          <p:nvSpPr>
            <p:cNvPr id="27756" name="Rectangle 90"/>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757" name="Line 91"/>
            <p:cNvSpPr>
              <a:spLocks noChangeShapeType="1"/>
            </p:cNvSpPr>
            <p:nvPr/>
          </p:nvSpPr>
          <p:spPr bwMode="auto">
            <a:xfrm>
              <a:off x="3628" y="413"/>
              <a:ext cx="796" cy="2"/>
            </a:xfrm>
            <a:prstGeom prst="line">
              <a:avLst/>
            </a:prstGeom>
            <a:noFill/>
            <a:ln w="28575">
              <a:solidFill>
                <a:schemeClr val="tx1"/>
              </a:solidFill>
              <a:round/>
              <a:headEnd/>
              <a:tailEnd/>
            </a:ln>
          </p:spPr>
          <p:txBody>
            <a:bodyPr wrap="none" anchor="ctr"/>
            <a:lstStyle/>
            <a:p>
              <a:endParaRPr lang="en-US"/>
            </a:p>
          </p:txBody>
        </p:sp>
        <p:sp>
          <p:nvSpPr>
            <p:cNvPr id="27758" name="Text Box 92"/>
            <p:cNvSpPr txBox="1">
              <a:spLocks noChangeArrowheads="1"/>
            </p:cNvSpPr>
            <p:nvPr/>
          </p:nvSpPr>
          <p:spPr bwMode="auto">
            <a:xfrm>
              <a:off x="3601" y="192"/>
              <a:ext cx="830" cy="628"/>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network</a:t>
              </a:r>
            </a:p>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sp>
          <p:nvSpPr>
            <p:cNvPr id="27759" name="Line 93"/>
            <p:cNvSpPr>
              <a:spLocks noChangeShapeType="1"/>
            </p:cNvSpPr>
            <p:nvPr/>
          </p:nvSpPr>
          <p:spPr bwMode="auto">
            <a:xfrm>
              <a:off x="3633" y="615"/>
              <a:ext cx="796" cy="2"/>
            </a:xfrm>
            <a:prstGeom prst="line">
              <a:avLst/>
            </a:prstGeom>
            <a:noFill/>
            <a:ln w="28575">
              <a:solidFill>
                <a:schemeClr val="tx1"/>
              </a:solidFill>
              <a:round/>
              <a:headEnd/>
              <a:tailEnd/>
            </a:ln>
          </p:spPr>
          <p:txBody>
            <a:bodyPr wrap="none" anchor="ctr"/>
            <a:lstStyle/>
            <a:p>
              <a:endParaRPr lang="en-US"/>
            </a:p>
          </p:txBody>
        </p:sp>
      </p:grpSp>
      <p:grpSp>
        <p:nvGrpSpPr>
          <p:cNvPr id="12" name="Group 94"/>
          <p:cNvGrpSpPr>
            <a:grpSpLocks/>
          </p:cNvGrpSpPr>
          <p:nvPr/>
        </p:nvGrpSpPr>
        <p:grpSpPr bwMode="auto">
          <a:xfrm>
            <a:off x="5821363" y="2271713"/>
            <a:ext cx="1387475" cy="733425"/>
            <a:chOff x="4696" y="597"/>
            <a:chExt cx="874" cy="462"/>
          </a:xfrm>
        </p:grpSpPr>
        <p:sp>
          <p:nvSpPr>
            <p:cNvPr id="27751" name="Rectangle 95"/>
            <p:cNvSpPr>
              <a:spLocks noChangeArrowheads="1"/>
            </p:cNvSpPr>
            <p:nvPr/>
          </p:nvSpPr>
          <p:spPr bwMode="auto">
            <a:xfrm>
              <a:off x="4753" y="597"/>
              <a:ext cx="817" cy="416"/>
            </a:xfrm>
            <a:prstGeom prst="rect">
              <a:avLst/>
            </a:prstGeom>
            <a:solidFill>
              <a:schemeClr val="accent2"/>
            </a:solidFill>
            <a:ln w="9525">
              <a:noFill/>
              <a:miter lim="800000"/>
              <a:headEnd/>
              <a:tailEnd/>
            </a:ln>
          </p:spPr>
          <p:txBody>
            <a:bodyPr wrap="none" anchor="ctr"/>
            <a:lstStyle/>
            <a:p>
              <a:endParaRPr lang="en-US"/>
            </a:p>
          </p:txBody>
        </p:sp>
        <p:sp>
          <p:nvSpPr>
            <p:cNvPr id="27752" name="Rectangle 96"/>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27753" name="Line 97"/>
            <p:cNvSpPr>
              <a:spLocks noChangeShapeType="1"/>
            </p:cNvSpPr>
            <p:nvPr/>
          </p:nvSpPr>
          <p:spPr bwMode="auto">
            <a:xfrm>
              <a:off x="4723" y="842"/>
              <a:ext cx="796" cy="2"/>
            </a:xfrm>
            <a:prstGeom prst="line">
              <a:avLst/>
            </a:prstGeom>
            <a:noFill/>
            <a:ln w="28575">
              <a:solidFill>
                <a:schemeClr val="tx1"/>
              </a:solidFill>
              <a:round/>
              <a:headEnd/>
              <a:tailEnd/>
            </a:ln>
          </p:spPr>
          <p:txBody>
            <a:bodyPr wrap="none" anchor="ctr"/>
            <a:lstStyle/>
            <a:p>
              <a:endParaRPr lang="en-US"/>
            </a:p>
          </p:txBody>
        </p:sp>
        <p:sp>
          <p:nvSpPr>
            <p:cNvPr id="27754" name="Text Box 98"/>
            <p:cNvSpPr txBox="1">
              <a:spLocks noChangeArrowheads="1"/>
            </p:cNvSpPr>
            <p:nvPr/>
          </p:nvSpPr>
          <p:spPr bwMode="auto">
            <a:xfrm>
              <a:off x="4696" y="621"/>
              <a:ext cx="830" cy="438"/>
            </a:xfrm>
            <a:prstGeom prst="rect">
              <a:avLst/>
            </a:prstGeom>
            <a:noFill/>
            <a:ln w="9525">
              <a:noFill/>
              <a:miter lim="800000"/>
              <a:headEnd/>
              <a:tailEnd/>
            </a:ln>
          </p:spPr>
          <p:txBody>
            <a:bodyPr>
              <a:spAutoFit/>
            </a:bodyPr>
            <a:lstStyle/>
            <a:p>
              <a:pPr algn="ctr">
                <a:lnSpc>
                  <a:spcPct val="110000"/>
                </a:lnSpc>
              </a:pPr>
              <a:r>
                <a:rPr lang="en-US" sz="1800">
                  <a:latin typeface="Comic Sans MS" pitchFamily="66" charset="0"/>
                </a:rPr>
                <a:t>link</a:t>
              </a:r>
            </a:p>
            <a:p>
              <a:pPr algn="ctr">
                <a:lnSpc>
                  <a:spcPct val="110000"/>
                </a:lnSpc>
              </a:pPr>
              <a:r>
                <a:rPr lang="en-US" sz="1800">
                  <a:latin typeface="Comic Sans MS" pitchFamily="66" charset="0"/>
                </a:rPr>
                <a:t>physical</a:t>
              </a:r>
            </a:p>
          </p:txBody>
        </p:sp>
      </p:grpSp>
      <p:sp>
        <p:nvSpPr>
          <p:cNvPr id="27685" name="Freeform 99"/>
          <p:cNvSpPr>
            <a:spLocks/>
          </p:cNvSpPr>
          <p:nvPr/>
        </p:nvSpPr>
        <p:spPr bwMode="auto">
          <a:xfrm>
            <a:off x="6978650" y="4156075"/>
            <a:ext cx="655638" cy="1135063"/>
          </a:xfrm>
          <a:custGeom>
            <a:avLst/>
            <a:gdLst>
              <a:gd name="T0" fmla="*/ 655638 w 413"/>
              <a:gd name="T1" fmla="*/ 904875 h 715"/>
              <a:gd name="T2" fmla="*/ 14288 w 413"/>
              <a:gd name="T3" fmla="*/ 0 h 715"/>
              <a:gd name="T4" fmla="*/ 0 w 413"/>
              <a:gd name="T5" fmla="*/ 958850 h 715"/>
              <a:gd name="T6" fmla="*/ 630238 w 413"/>
              <a:gd name="T7" fmla="*/ 1135063 h 715"/>
              <a:gd name="T8" fmla="*/ 655638 w 413"/>
              <a:gd name="T9" fmla="*/ 904875 h 715"/>
              <a:gd name="T10" fmla="*/ 0 60000 65536"/>
              <a:gd name="T11" fmla="*/ 0 60000 65536"/>
              <a:gd name="T12" fmla="*/ 0 60000 65536"/>
              <a:gd name="T13" fmla="*/ 0 60000 65536"/>
              <a:gd name="T14" fmla="*/ 0 60000 65536"/>
              <a:gd name="T15" fmla="*/ 0 w 413"/>
              <a:gd name="T16" fmla="*/ 0 h 715"/>
              <a:gd name="T17" fmla="*/ 413 w 413"/>
              <a:gd name="T18" fmla="*/ 715 h 715"/>
            </a:gdLst>
            <a:ahLst/>
            <a:cxnLst>
              <a:cxn ang="T10">
                <a:pos x="T0" y="T1"/>
              </a:cxn>
              <a:cxn ang="T11">
                <a:pos x="T2" y="T3"/>
              </a:cxn>
              <a:cxn ang="T12">
                <a:pos x="T4" y="T5"/>
              </a:cxn>
              <a:cxn ang="T13">
                <a:pos x="T6" y="T7"/>
              </a:cxn>
              <a:cxn ang="T14">
                <a:pos x="T8" y="T9"/>
              </a:cxn>
            </a:cxnLst>
            <a:rect l="T15" t="T16" r="T17" b="T18"/>
            <a:pathLst>
              <a:path w="413" h="715">
                <a:moveTo>
                  <a:pt x="413" y="570"/>
                </a:moveTo>
                <a:lnTo>
                  <a:pt x="9" y="0"/>
                </a:lnTo>
                <a:lnTo>
                  <a:pt x="0" y="604"/>
                </a:lnTo>
                <a:lnTo>
                  <a:pt x="397" y="715"/>
                </a:lnTo>
                <a:lnTo>
                  <a:pt x="413" y="570"/>
                </a:lnTo>
                <a:close/>
              </a:path>
            </a:pathLst>
          </a:custGeom>
          <a:gradFill rotWithShape="1">
            <a:gsLst>
              <a:gs pos="0">
                <a:schemeClr val="accent2"/>
              </a:gs>
              <a:gs pos="100000">
                <a:schemeClr val="bg1"/>
              </a:gs>
            </a:gsLst>
            <a:lin ang="0" scaled="1"/>
          </a:gradFill>
          <a:ln w="9525">
            <a:noFill/>
            <a:round/>
            <a:headEnd/>
            <a:tailEnd/>
          </a:ln>
        </p:spPr>
        <p:txBody>
          <a:bodyPr/>
          <a:lstStyle/>
          <a:p>
            <a:endParaRPr lang="en-US"/>
          </a:p>
        </p:txBody>
      </p:sp>
      <p:grpSp>
        <p:nvGrpSpPr>
          <p:cNvPr id="13" name="Group 100"/>
          <p:cNvGrpSpPr>
            <a:grpSpLocks/>
          </p:cNvGrpSpPr>
          <p:nvPr/>
        </p:nvGrpSpPr>
        <p:grpSpPr bwMode="auto">
          <a:xfrm>
            <a:off x="7581900" y="4983163"/>
            <a:ext cx="766763" cy="433387"/>
            <a:chOff x="3600" y="219"/>
            <a:chExt cx="360" cy="175"/>
          </a:xfrm>
        </p:grpSpPr>
        <p:sp>
          <p:nvSpPr>
            <p:cNvPr id="27738" name="Oval 10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7739" name="Line 10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en-US"/>
            </a:p>
          </p:txBody>
        </p:sp>
        <p:sp>
          <p:nvSpPr>
            <p:cNvPr id="27740" name="Line 10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en-US"/>
            </a:p>
          </p:txBody>
        </p:sp>
        <p:sp>
          <p:nvSpPr>
            <p:cNvPr id="27741" name="Rectangle 10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a:endParaRPr lang="en-US"/>
            </a:p>
          </p:txBody>
        </p:sp>
        <p:sp>
          <p:nvSpPr>
            <p:cNvPr id="27742" name="Oval 10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en-US"/>
            </a:p>
          </p:txBody>
        </p:sp>
        <p:grpSp>
          <p:nvGrpSpPr>
            <p:cNvPr id="14" name="Group 106"/>
            <p:cNvGrpSpPr>
              <a:grpSpLocks/>
            </p:cNvGrpSpPr>
            <p:nvPr/>
          </p:nvGrpSpPr>
          <p:grpSpPr bwMode="auto">
            <a:xfrm>
              <a:off x="3686" y="244"/>
              <a:ext cx="177" cy="66"/>
              <a:chOff x="2848" y="848"/>
              <a:chExt cx="140" cy="98"/>
            </a:xfrm>
          </p:grpSpPr>
          <p:sp>
            <p:nvSpPr>
              <p:cNvPr id="27748" name="Line 1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49" name="Line 1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50" name="Line 1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5" name="Group 110"/>
            <p:cNvGrpSpPr>
              <a:grpSpLocks/>
            </p:cNvGrpSpPr>
            <p:nvPr/>
          </p:nvGrpSpPr>
          <p:grpSpPr bwMode="auto">
            <a:xfrm flipV="1">
              <a:off x="3686" y="243"/>
              <a:ext cx="177" cy="66"/>
              <a:chOff x="2848" y="848"/>
              <a:chExt cx="140" cy="98"/>
            </a:xfrm>
          </p:grpSpPr>
          <p:sp>
            <p:nvSpPr>
              <p:cNvPr id="27745" name="Line 11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27746" name="Line 11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27747" name="Line 11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27687" name="Freeform 114"/>
          <p:cNvSpPr>
            <a:spLocks/>
          </p:cNvSpPr>
          <p:nvPr/>
        </p:nvSpPr>
        <p:spPr bwMode="auto">
          <a:xfrm>
            <a:off x="1828800" y="533400"/>
            <a:ext cx="5264150" cy="5494338"/>
          </a:xfrm>
          <a:custGeom>
            <a:avLst/>
            <a:gdLst>
              <a:gd name="T0" fmla="*/ 1384300 w 3316"/>
              <a:gd name="T1" fmla="*/ 0 h 3461"/>
              <a:gd name="T2" fmla="*/ 1393825 w 3316"/>
              <a:gd name="T3" fmla="*/ 2351088 h 3461"/>
              <a:gd name="T4" fmla="*/ 4146550 w 3316"/>
              <a:gd name="T5" fmla="*/ 2351088 h 3461"/>
              <a:gd name="T6" fmla="*/ 4146550 w 3316"/>
              <a:gd name="T7" fmla="*/ 1871663 h 3461"/>
              <a:gd name="T8" fmla="*/ 5229225 w 3316"/>
              <a:gd name="T9" fmla="*/ 1871663 h 3461"/>
              <a:gd name="T10" fmla="*/ 5264150 w 3316"/>
              <a:gd name="T11" fmla="*/ 4970463 h 3461"/>
              <a:gd name="T12" fmla="*/ 4997450 w 3316"/>
              <a:gd name="T13" fmla="*/ 4740276 h 3461"/>
              <a:gd name="T14" fmla="*/ 4989513 w 3316"/>
              <a:gd name="T15" fmla="*/ 3789363 h 3461"/>
              <a:gd name="T16" fmla="*/ 3976688 w 3316"/>
              <a:gd name="T17" fmla="*/ 3789363 h 3461"/>
              <a:gd name="T18" fmla="*/ 3976688 w 3316"/>
              <a:gd name="T19" fmla="*/ 4873626 h 3461"/>
              <a:gd name="T20" fmla="*/ 1677988 w 3316"/>
              <a:gd name="T21" fmla="*/ 5494338 h 3461"/>
              <a:gd name="T22" fmla="*/ 0 w 3316"/>
              <a:gd name="T23" fmla="*/ 5494338 h 3461"/>
              <a:gd name="T24" fmla="*/ 0 w 3316"/>
              <a:gd name="T25" fmla="*/ 39766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16"/>
              <a:gd name="T40" fmla="*/ 0 h 3461"/>
              <a:gd name="T41" fmla="*/ 3316 w 3316"/>
              <a:gd name="T42" fmla="*/ 3461 h 34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a:solidFill>
              <a:srgbClr val="FF0000"/>
            </a:solidFill>
            <a:round/>
            <a:headEnd/>
            <a:tailEnd type="triangle" w="med" len="med"/>
          </a:ln>
        </p:spPr>
        <p:txBody>
          <a:bodyPr wrap="none" anchor="ctr"/>
          <a:lstStyle/>
          <a:p>
            <a:endParaRPr lang="en-US"/>
          </a:p>
        </p:txBody>
      </p:sp>
      <p:grpSp>
        <p:nvGrpSpPr>
          <p:cNvPr id="16" name="Group 115"/>
          <p:cNvGrpSpPr>
            <a:grpSpLocks/>
          </p:cNvGrpSpPr>
          <p:nvPr/>
        </p:nvGrpSpPr>
        <p:grpSpPr bwMode="auto">
          <a:xfrm>
            <a:off x="4238625" y="4546600"/>
            <a:ext cx="1479550" cy="303213"/>
            <a:chOff x="332" y="2224"/>
            <a:chExt cx="932" cy="191"/>
          </a:xfrm>
        </p:grpSpPr>
        <p:sp>
          <p:nvSpPr>
            <p:cNvPr id="27730" name="Rectangle 116"/>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31" name="Rectangle 117"/>
            <p:cNvSpPr>
              <a:spLocks noChangeArrowheads="1"/>
            </p:cNvSpPr>
            <p:nvPr/>
          </p:nvSpPr>
          <p:spPr bwMode="auto">
            <a:xfrm>
              <a:off x="706"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32" name="Rectangle 118"/>
            <p:cNvSpPr>
              <a:spLocks noChangeArrowheads="1"/>
            </p:cNvSpPr>
            <p:nvPr/>
          </p:nvSpPr>
          <p:spPr bwMode="auto">
            <a:xfrm>
              <a:off x="520"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33" name="Rectangle 119"/>
            <p:cNvSpPr>
              <a:spLocks noChangeArrowheads="1"/>
            </p:cNvSpPr>
            <p:nvPr/>
          </p:nvSpPr>
          <p:spPr bwMode="auto">
            <a:xfrm>
              <a:off x="332"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l</a:t>
              </a:r>
            </a:p>
          </p:txBody>
        </p:sp>
        <p:sp>
          <p:nvSpPr>
            <p:cNvPr id="27734" name="Rectangle 120"/>
            <p:cNvSpPr>
              <a:spLocks noChangeArrowheads="1"/>
            </p:cNvSpPr>
            <p:nvPr/>
          </p:nvSpPr>
          <p:spPr bwMode="auto">
            <a:xfrm>
              <a:off x="836" y="222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35" name="Line 121"/>
            <p:cNvSpPr>
              <a:spLocks noChangeShapeType="1"/>
            </p:cNvSpPr>
            <p:nvPr/>
          </p:nvSpPr>
          <p:spPr bwMode="auto">
            <a:xfrm>
              <a:off x="510" y="2241"/>
              <a:ext cx="0" cy="162"/>
            </a:xfrm>
            <a:prstGeom prst="line">
              <a:avLst/>
            </a:prstGeom>
            <a:noFill/>
            <a:ln w="9525">
              <a:solidFill>
                <a:schemeClr val="tx1"/>
              </a:solidFill>
              <a:round/>
              <a:headEnd/>
              <a:tailEnd/>
            </a:ln>
          </p:spPr>
          <p:txBody>
            <a:bodyPr/>
            <a:lstStyle/>
            <a:p>
              <a:endParaRPr lang="en-US"/>
            </a:p>
          </p:txBody>
        </p:sp>
        <p:sp>
          <p:nvSpPr>
            <p:cNvPr id="27736" name="Line 122"/>
            <p:cNvSpPr>
              <a:spLocks noChangeShapeType="1"/>
            </p:cNvSpPr>
            <p:nvPr/>
          </p:nvSpPr>
          <p:spPr bwMode="auto">
            <a:xfrm>
              <a:off x="690" y="2247"/>
              <a:ext cx="0" cy="154"/>
            </a:xfrm>
            <a:prstGeom prst="line">
              <a:avLst/>
            </a:prstGeom>
            <a:noFill/>
            <a:ln w="9525">
              <a:solidFill>
                <a:schemeClr val="tx1"/>
              </a:solidFill>
              <a:round/>
              <a:headEnd/>
              <a:tailEnd/>
            </a:ln>
          </p:spPr>
          <p:txBody>
            <a:bodyPr/>
            <a:lstStyle/>
            <a:p>
              <a:endParaRPr lang="en-US"/>
            </a:p>
          </p:txBody>
        </p:sp>
        <p:sp>
          <p:nvSpPr>
            <p:cNvPr id="27737" name="Line 123"/>
            <p:cNvSpPr>
              <a:spLocks noChangeShapeType="1"/>
            </p:cNvSpPr>
            <p:nvPr/>
          </p:nvSpPr>
          <p:spPr bwMode="auto">
            <a:xfrm>
              <a:off x="882" y="2244"/>
              <a:ext cx="0" cy="156"/>
            </a:xfrm>
            <a:prstGeom prst="line">
              <a:avLst/>
            </a:prstGeom>
            <a:noFill/>
            <a:ln w="9525">
              <a:solidFill>
                <a:schemeClr val="tx1"/>
              </a:solidFill>
              <a:round/>
              <a:headEnd/>
              <a:tailEnd/>
            </a:ln>
          </p:spPr>
          <p:txBody>
            <a:bodyPr/>
            <a:lstStyle/>
            <a:p>
              <a:endParaRPr lang="en-US"/>
            </a:p>
          </p:txBody>
        </p:sp>
      </p:grpSp>
      <p:grpSp>
        <p:nvGrpSpPr>
          <p:cNvPr id="17" name="Group 124"/>
          <p:cNvGrpSpPr>
            <a:grpSpLocks/>
          </p:cNvGrpSpPr>
          <p:nvPr/>
        </p:nvGrpSpPr>
        <p:grpSpPr bwMode="auto">
          <a:xfrm>
            <a:off x="4497388" y="4240213"/>
            <a:ext cx="1208087" cy="303212"/>
            <a:chOff x="501" y="1990"/>
            <a:chExt cx="761" cy="191"/>
          </a:xfrm>
        </p:grpSpPr>
        <p:sp>
          <p:nvSpPr>
            <p:cNvPr id="27724" name="Rectangle 125"/>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25" name="Rectangle 126"/>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26" name="Rectangle 127"/>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27" name="Rectangle 128"/>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28" name="Line 129"/>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29" name="Line 130"/>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grpSp>
        <p:nvGrpSpPr>
          <p:cNvPr id="18" name="Group 140"/>
          <p:cNvGrpSpPr>
            <a:grpSpLocks/>
          </p:cNvGrpSpPr>
          <p:nvPr/>
        </p:nvGrpSpPr>
        <p:grpSpPr bwMode="auto">
          <a:xfrm>
            <a:off x="7269163" y="4606925"/>
            <a:ext cx="1208087" cy="303213"/>
            <a:chOff x="501" y="1990"/>
            <a:chExt cx="761" cy="191"/>
          </a:xfrm>
        </p:grpSpPr>
        <p:sp>
          <p:nvSpPr>
            <p:cNvPr id="27718" name="Rectangle 141"/>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19" name="Rectangle 142"/>
            <p:cNvSpPr>
              <a:spLocks noChangeArrowheads="1"/>
            </p:cNvSpPr>
            <p:nvPr/>
          </p:nvSpPr>
          <p:spPr bwMode="auto">
            <a:xfrm>
              <a:off x="704"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20" name="Rectangle 143"/>
            <p:cNvSpPr>
              <a:spLocks noChangeArrowheads="1"/>
            </p:cNvSpPr>
            <p:nvPr/>
          </p:nvSpPr>
          <p:spPr bwMode="auto">
            <a:xfrm>
              <a:off x="518" y="1990"/>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21" name="Rectangle 144"/>
            <p:cNvSpPr>
              <a:spLocks noChangeArrowheads="1"/>
            </p:cNvSpPr>
            <p:nvPr/>
          </p:nvSpPr>
          <p:spPr bwMode="auto">
            <a:xfrm>
              <a:off x="834" y="1991"/>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22" name="Line 145"/>
            <p:cNvSpPr>
              <a:spLocks noChangeShapeType="1"/>
            </p:cNvSpPr>
            <p:nvPr/>
          </p:nvSpPr>
          <p:spPr bwMode="auto">
            <a:xfrm>
              <a:off x="688" y="2013"/>
              <a:ext cx="0" cy="154"/>
            </a:xfrm>
            <a:prstGeom prst="line">
              <a:avLst/>
            </a:prstGeom>
            <a:noFill/>
            <a:ln w="9525">
              <a:solidFill>
                <a:schemeClr val="tx1"/>
              </a:solidFill>
              <a:round/>
              <a:headEnd/>
              <a:tailEnd/>
            </a:ln>
          </p:spPr>
          <p:txBody>
            <a:bodyPr/>
            <a:lstStyle/>
            <a:p>
              <a:endParaRPr lang="en-US"/>
            </a:p>
          </p:txBody>
        </p:sp>
        <p:sp>
          <p:nvSpPr>
            <p:cNvPr id="27723" name="Line 146"/>
            <p:cNvSpPr>
              <a:spLocks noChangeShapeType="1"/>
            </p:cNvSpPr>
            <p:nvPr/>
          </p:nvSpPr>
          <p:spPr bwMode="auto">
            <a:xfrm>
              <a:off x="880" y="2010"/>
              <a:ext cx="0" cy="156"/>
            </a:xfrm>
            <a:prstGeom prst="line">
              <a:avLst/>
            </a:prstGeom>
            <a:noFill/>
            <a:ln w="9525">
              <a:solidFill>
                <a:schemeClr val="tx1"/>
              </a:solidFill>
              <a:round/>
              <a:headEnd/>
              <a:tailEnd/>
            </a:ln>
          </p:spPr>
          <p:txBody>
            <a:bodyPr/>
            <a:lstStyle/>
            <a:p>
              <a:endParaRPr lang="en-US"/>
            </a:p>
          </p:txBody>
        </p:sp>
      </p:grpSp>
      <p:grpSp>
        <p:nvGrpSpPr>
          <p:cNvPr id="19" name="Group 156"/>
          <p:cNvGrpSpPr>
            <a:grpSpLocks/>
          </p:cNvGrpSpPr>
          <p:nvPr/>
        </p:nvGrpSpPr>
        <p:grpSpPr bwMode="auto">
          <a:xfrm>
            <a:off x="938213" y="1665288"/>
            <a:ext cx="1479550" cy="303212"/>
            <a:chOff x="332" y="2224"/>
            <a:chExt cx="932" cy="191"/>
          </a:xfrm>
        </p:grpSpPr>
        <p:sp>
          <p:nvSpPr>
            <p:cNvPr id="27710" name="Rectangle 157"/>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11" name="Rectangle 158"/>
            <p:cNvSpPr>
              <a:spLocks noChangeArrowheads="1"/>
            </p:cNvSpPr>
            <p:nvPr/>
          </p:nvSpPr>
          <p:spPr bwMode="auto">
            <a:xfrm>
              <a:off x="706"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sp>
          <p:nvSpPr>
            <p:cNvPr id="27712" name="Rectangle 159"/>
            <p:cNvSpPr>
              <a:spLocks noChangeArrowheads="1"/>
            </p:cNvSpPr>
            <p:nvPr/>
          </p:nvSpPr>
          <p:spPr bwMode="auto">
            <a:xfrm>
              <a:off x="520"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sp>
          <p:nvSpPr>
            <p:cNvPr id="27713" name="Rectangle 160"/>
            <p:cNvSpPr>
              <a:spLocks noChangeArrowheads="1"/>
            </p:cNvSpPr>
            <p:nvPr/>
          </p:nvSpPr>
          <p:spPr bwMode="auto">
            <a:xfrm>
              <a:off x="332" y="2224"/>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l</a:t>
              </a:r>
            </a:p>
          </p:txBody>
        </p:sp>
        <p:sp>
          <p:nvSpPr>
            <p:cNvPr id="27714" name="Rectangle 161"/>
            <p:cNvSpPr>
              <a:spLocks noChangeArrowheads="1"/>
            </p:cNvSpPr>
            <p:nvPr/>
          </p:nvSpPr>
          <p:spPr bwMode="auto">
            <a:xfrm>
              <a:off x="836" y="2225"/>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sp>
          <p:nvSpPr>
            <p:cNvPr id="27715" name="Line 162"/>
            <p:cNvSpPr>
              <a:spLocks noChangeShapeType="1"/>
            </p:cNvSpPr>
            <p:nvPr/>
          </p:nvSpPr>
          <p:spPr bwMode="auto">
            <a:xfrm>
              <a:off x="510" y="2241"/>
              <a:ext cx="0" cy="162"/>
            </a:xfrm>
            <a:prstGeom prst="line">
              <a:avLst/>
            </a:prstGeom>
            <a:noFill/>
            <a:ln w="9525">
              <a:solidFill>
                <a:schemeClr val="tx1"/>
              </a:solidFill>
              <a:round/>
              <a:headEnd/>
              <a:tailEnd/>
            </a:ln>
          </p:spPr>
          <p:txBody>
            <a:bodyPr/>
            <a:lstStyle/>
            <a:p>
              <a:endParaRPr lang="en-US"/>
            </a:p>
          </p:txBody>
        </p:sp>
        <p:sp>
          <p:nvSpPr>
            <p:cNvPr id="27716" name="Line 163"/>
            <p:cNvSpPr>
              <a:spLocks noChangeShapeType="1"/>
            </p:cNvSpPr>
            <p:nvPr/>
          </p:nvSpPr>
          <p:spPr bwMode="auto">
            <a:xfrm>
              <a:off x="690" y="2247"/>
              <a:ext cx="0" cy="154"/>
            </a:xfrm>
            <a:prstGeom prst="line">
              <a:avLst/>
            </a:prstGeom>
            <a:noFill/>
            <a:ln w="9525">
              <a:solidFill>
                <a:schemeClr val="tx1"/>
              </a:solidFill>
              <a:round/>
              <a:headEnd/>
              <a:tailEnd/>
            </a:ln>
          </p:spPr>
          <p:txBody>
            <a:bodyPr/>
            <a:lstStyle/>
            <a:p>
              <a:endParaRPr lang="en-US"/>
            </a:p>
          </p:txBody>
        </p:sp>
        <p:sp>
          <p:nvSpPr>
            <p:cNvPr id="27717" name="Line 164"/>
            <p:cNvSpPr>
              <a:spLocks noChangeShapeType="1"/>
            </p:cNvSpPr>
            <p:nvPr/>
          </p:nvSpPr>
          <p:spPr bwMode="auto">
            <a:xfrm>
              <a:off x="882" y="2244"/>
              <a:ext cx="0" cy="156"/>
            </a:xfrm>
            <a:prstGeom prst="line">
              <a:avLst/>
            </a:prstGeom>
            <a:noFill/>
            <a:ln w="9525">
              <a:solidFill>
                <a:schemeClr val="tx1"/>
              </a:solidFill>
              <a:round/>
              <a:headEnd/>
              <a:tailEnd/>
            </a:ln>
          </p:spPr>
          <p:txBody>
            <a:bodyPr/>
            <a:lstStyle/>
            <a:p>
              <a:endParaRPr lang="en-US"/>
            </a:p>
          </p:txBody>
        </p:sp>
      </p:grpSp>
      <p:sp>
        <p:nvSpPr>
          <p:cNvPr id="27692" name="Text Box 166"/>
          <p:cNvSpPr txBox="1">
            <a:spLocks noChangeArrowheads="1"/>
          </p:cNvSpPr>
          <p:nvPr/>
        </p:nvSpPr>
        <p:spPr bwMode="auto">
          <a:xfrm>
            <a:off x="7921625" y="5411788"/>
            <a:ext cx="879475" cy="366712"/>
          </a:xfrm>
          <a:prstGeom prst="rect">
            <a:avLst/>
          </a:prstGeom>
          <a:noFill/>
          <a:ln w="9525">
            <a:noFill/>
            <a:miter lim="800000"/>
            <a:headEnd/>
            <a:tailEnd/>
          </a:ln>
        </p:spPr>
        <p:txBody>
          <a:bodyPr wrap="none">
            <a:spAutoFit/>
          </a:bodyPr>
          <a:lstStyle/>
          <a:p>
            <a:pPr eaLnBrk="1" hangingPunct="1"/>
            <a:r>
              <a:rPr lang="en-US" sz="1800" b="1">
                <a:latin typeface="Comic Sans MS" pitchFamily="66" charset="0"/>
              </a:rPr>
              <a:t>router</a:t>
            </a:r>
          </a:p>
        </p:txBody>
      </p:sp>
      <p:sp>
        <p:nvSpPr>
          <p:cNvPr id="27693" name="Text Box 167"/>
          <p:cNvSpPr txBox="1">
            <a:spLocks noChangeArrowheads="1"/>
          </p:cNvSpPr>
          <p:nvPr/>
        </p:nvSpPr>
        <p:spPr bwMode="auto">
          <a:xfrm>
            <a:off x="7935913" y="3098800"/>
            <a:ext cx="873125" cy="366713"/>
          </a:xfrm>
          <a:prstGeom prst="rect">
            <a:avLst/>
          </a:prstGeom>
          <a:noFill/>
          <a:ln w="9525">
            <a:noFill/>
            <a:miter lim="800000"/>
            <a:headEnd/>
            <a:tailEnd/>
          </a:ln>
        </p:spPr>
        <p:txBody>
          <a:bodyPr wrap="none">
            <a:spAutoFit/>
          </a:bodyPr>
          <a:lstStyle/>
          <a:p>
            <a:pPr eaLnBrk="1" hangingPunct="1"/>
            <a:r>
              <a:rPr lang="en-US" sz="1800" b="1">
                <a:latin typeface="Comic Sans MS" pitchFamily="66" charset="0"/>
              </a:rPr>
              <a:t>switch</a:t>
            </a:r>
          </a:p>
        </p:txBody>
      </p:sp>
      <p:sp>
        <p:nvSpPr>
          <p:cNvPr id="112814" name="Text Box 174"/>
          <p:cNvSpPr txBox="1">
            <a:spLocks noChangeArrowheads="1"/>
          </p:cNvSpPr>
          <p:nvPr/>
        </p:nvSpPr>
        <p:spPr bwMode="auto">
          <a:xfrm>
            <a:off x="703263" y="692150"/>
            <a:ext cx="973137"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message</a:t>
            </a:r>
            <a:endParaRPr lang="en-US" sz="1600">
              <a:solidFill>
                <a:schemeClr val="accent2"/>
              </a:solidFill>
              <a:latin typeface="Comic Sans MS" pitchFamily="66" charset="0"/>
            </a:endParaRPr>
          </a:p>
        </p:txBody>
      </p:sp>
      <p:grpSp>
        <p:nvGrpSpPr>
          <p:cNvPr id="20" name="Group 175"/>
          <p:cNvGrpSpPr>
            <a:grpSpLocks/>
          </p:cNvGrpSpPr>
          <p:nvPr/>
        </p:nvGrpSpPr>
        <p:grpSpPr bwMode="auto">
          <a:xfrm>
            <a:off x="1763713" y="719138"/>
            <a:ext cx="679450" cy="301625"/>
            <a:chOff x="780" y="1553"/>
            <a:chExt cx="428" cy="190"/>
          </a:xfrm>
        </p:grpSpPr>
        <p:sp>
          <p:nvSpPr>
            <p:cNvPr id="27708" name="Rectangle 176"/>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9" name="Rectangle 177"/>
            <p:cNvSpPr>
              <a:spLocks noChangeArrowheads="1"/>
            </p:cNvSpPr>
            <p:nvPr/>
          </p:nvSpPr>
          <p:spPr bwMode="auto">
            <a:xfrm>
              <a:off x="780" y="1553"/>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grpSp>
      <p:grpSp>
        <p:nvGrpSpPr>
          <p:cNvPr id="21" name="Group 185"/>
          <p:cNvGrpSpPr>
            <a:grpSpLocks/>
          </p:cNvGrpSpPr>
          <p:nvPr/>
        </p:nvGrpSpPr>
        <p:grpSpPr bwMode="auto">
          <a:xfrm>
            <a:off x="1528763" y="1039813"/>
            <a:ext cx="903287" cy="301625"/>
            <a:chOff x="1851" y="2046"/>
            <a:chExt cx="569" cy="190"/>
          </a:xfrm>
        </p:grpSpPr>
        <p:grpSp>
          <p:nvGrpSpPr>
            <p:cNvPr id="22" name="Group 179"/>
            <p:cNvGrpSpPr>
              <a:grpSpLocks/>
            </p:cNvGrpSpPr>
            <p:nvPr/>
          </p:nvGrpSpPr>
          <p:grpSpPr bwMode="auto">
            <a:xfrm>
              <a:off x="1851" y="2047"/>
              <a:ext cx="190" cy="184"/>
              <a:chOff x="1962" y="2058"/>
              <a:chExt cx="190" cy="184"/>
            </a:xfrm>
          </p:grpSpPr>
          <p:sp>
            <p:nvSpPr>
              <p:cNvPr id="27706" name="Rectangle 180"/>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7" name="Rectangle 181"/>
              <p:cNvSpPr>
                <a:spLocks noChangeArrowheads="1"/>
              </p:cNvSpPr>
              <p:nvPr/>
            </p:nvSpPr>
            <p:spPr bwMode="auto">
              <a:xfrm>
                <a:off x="1965" y="2058"/>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t</a:t>
                </a:r>
              </a:p>
            </p:txBody>
          </p:sp>
        </p:grpSp>
        <p:grpSp>
          <p:nvGrpSpPr>
            <p:cNvPr id="23" name="Group 182"/>
            <p:cNvGrpSpPr>
              <a:grpSpLocks/>
            </p:cNvGrpSpPr>
            <p:nvPr/>
          </p:nvGrpSpPr>
          <p:grpSpPr bwMode="auto">
            <a:xfrm>
              <a:off x="1992" y="2046"/>
              <a:ext cx="428" cy="190"/>
              <a:chOff x="780" y="1553"/>
              <a:chExt cx="428" cy="190"/>
            </a:xfrm>
          </p:grpSpPr>
          <p:sp>
            <p:nvSpPr>
              <p:cNvPr id="27704" name="Rectangle 183"/>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5" name="Rectangle 184"/>
              <p:cNvSpPr>
                <a:spLocks noChangeArrowheads="1"/>
              </p:cNvSpPr>
              <p:nvPr/>
            </p:nvSpPr>
            <p:spPr bwMode="auto">
              <a:xfrm>
                <a:off x="780" y="1553"/>
                <a:ext cx="428" cy="190"/>
              </a:xfrm>
              <a:prstGeom prst="rect">
                <a:avLst/>
              </a:prstGeom>
              <a:noFill/>
              <a:ln w="19050">
                <a:noFill/>
                <a:miter lim="800000"/>
                <a:headEnd/>
                <a:tailEnd/>
              </a:ln>
            </p:spPr>
            <p:txBody>
              <a:bodyPr wrap="none" anchor="ctr"/>
              <a:lstStyle/>
              <a:p>
                <a:pPr algn="ctr"/>
                <a:r>
                  <a:rPr lang="en-US" sz="1400">
                    <a:latin typeface="Comic Sans MS" pitchFamily="66" charset="0"/>
                  </a:rPr>
                  <a:t>M</a:t>
                </a:r>
                <a:endParaRPr lang="en-US" sz="1400"/>
              </a:p>
            </p:txBody>
          </p:sp>
        </p:grpSp>
      </p:grpSp>
      <p:grpSp>
        <p:nvGrpSpPr>
          <p:cNvPr id="24" name="Group 187"/>
          <p:cNvGrpSpPr>
            <a:grpSpLocks/>
          </p:cNvGrpSpPr>
          <p:nvPr/>
        </p:nvGrpSpPr>
        <p:grpSpPr bwMode="auto">
          <a:xfrm>
            <a:off x="1235075" y="1363663"/>
            <a:ext cx="301625" cy="292100"/>
            <a:chOff x="1962" y="2058"/>
            <a:chExt cx="190" cy="184"/>
          </a:xfrm>
        </p:grpSpPr>
        <p:sp>
          <p:nvSpPr>
            <p:cNvPr id="27700" name="Rectangle 188"/>
            <p:cNvSpPr>
              <a:spLocks noChangeArrowheads="1"/>
            </p:cNvSpPr>
            <p:nvPr/>
          </p:nvSpPr>
          <p:spPr bwMode="auto">
            <a:xfrm>
              <a:off x="1962" y="2075"/>
              <a:ext cx="177" cy="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701" name="Rectangle 189"/>
            <p:cNvSpPr>
              <a:spLocks noChangeArrowheads="1"/>
            </p:cNvSpPr>
            <p:nvPr/>
          </p:nvSpPr>
          <p:spPr bwMode="auto">
            <a:xfrm>
              <a:off x="1965" y="2058"/>
              <a:ext cx="187" cy="184"/>
            </a:xfrm>
            <a:prstGeom prst="rect">
              <a:avLst/>
            </a:prstGeom>
            <a:noFill/>
            <a:ln w="19050">
              <a:noFill/>
              <a:miter lim="800000"/>
              <a:headEnd/>
              <a:tailEnd/>
            </a:ln>
          </p:spPr>
          <p:txBody>
            <a:bodyPr wrap="none" anchor="ctr"/>
            <a:lstStyle/>
            <a:p>
              <a:pPr algn="ctr"/>
              <a:r>
                <a:rPr lang="en-US" sz="1400">
                  <a:latin typeface="Comic Sans MS" pitchFamily="66" charset="0"/>
                </a:rPr>
                <a:t>H</a:t>
              </a:r>
              <a:r>
                <a:rPr lang="en-US" sz="1800" baseline="-25000">
                  <a:latin typeface="Comic Sans MS" pitchFamily="66" charset="0"/>
                </a:rPr>
                <a:t>n</a:t>
              </a:r>
            </a:p>
          </p:txBody>
        </p:sp>
      </p:grpSp>
      <p:sp>
        <p:nvSpPr>
          <p:cNvPr id="112647" name="Text Box 7"/>
          <p:cNvSpPr txBox="1">
            <a:spLocks noChangeArrowheads="1"/>
          </p:cNvSpPr>
          <p:nvPr/>
        </p:nvSpPr>
        <p:spPr bwMode="auto">
          <a:xfrm>
            <a:off x="157163" y="1643063"/>
            <a:ext cx="758825" cy="336550"/>
          </a:xfrm>
          <a:prstGeom prst="rect">
            <a:avLst/>
          </a:prstGeom>
          <a:noFill/>
          <a:ln w="9525">
            <a:noFill/>
            <a:miter lim="800000"/>
            <a:headEnd/>
            <a:tailEnd/>
          </a:ln>
        </p:spPr>
        <p:txBody>
          <a:bodyPr wrap="none">
            <a:spAutoFit/>
          </a:bodyPr>
          <a:lstStyle/>
          <a:p>
            <a:r>
              <a:rPr lang="en-US" sz="1600">
                <a:solidFill>
                  <a:srgbClr val="FF0000"/>
                </a:solidFill>
                <a:latin typeface="Comic Sans MS" pitchFamily="66" charset="0"/>
              </a:rPr>
              <a:t>frame</a:t>
            </a:r>
            <a:endParaRPr lang="en-US" sz="160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0.0037 L -4.72222E-6 0.04584 " pathEditMode="relative" rAng="0" ptsTypes="AA">
                                      <p:cBhvr>
                                        <p:cTn id="6" dur="2000" fill="hold"/>
                                        <p:tgtEl>
                                          <p:spTgt spid="20"/>
                                        </p:tgtEl>
                                        <p:attrNameLst>
                                          <p:attrName>ppt_x</p:attrName>
                                          <p:attrName>ppt_y</p:attrName>
                                        </p:attrNameLst>
                                      </p:cBhvr>
                                      <p:rCtr x="0" y="25"/>
                                    </p:animMotion>
                                  </p:childTnLst>
                                </p:cTn>
                              </p:par>
                              <p:par>
                                <p:cTn id="7" presetID="10" presetClass="exit" presetSubtype="0" fill="hold" grpId="0" nodeType="withEffect">
                                  <p:stCondLst>
                                    <p:cond delay="0"/>
                                  </p:stCondLst>
                                  <p:childTnLst>
                                    <p:animEffect transition="out" filter="fade">
                                      <p:cBhvr>
                                        <p:cTn id="8" dur="2000"/>
                                        <p:tgtEl>
                                          <p:spTgt spid="112814"/>
                                        </p:tgtEl>
                                      </p:cBhvr>
                                    </p:animEffect>
                                    <p:set>
                                      <p:cBhvr>
                                        <p:cTn id="9" dur="1" fill="hold">
                                          <p:stCondLst>
                                            <p:cond delay="1999"/>
                                          </p:stCondLst>
                                        </p:cTn>
                                        <p:tgtEl>
                                          <p:spTgt spid="11281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26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264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nodeType="afterEffect">
                                  <p:stCondLst>
                                    <p:cond delay="0"/>
                                  </p:stCondLst>
                                  <p:childTnLst>
                                    <p:animMotion origin="layout" path="M -3.05556E-6 -0.00926 L -3.05556E-6 0.04792 " pathEditMode="relative" rAng="0" ptsTypes="AA">
                                      <p:cBhvr>
                                        <p:cTn id="28" dur="2000" fill="hold"/>
                                        <p:tgtEl>
                                          <p:spTgt spid="21"/>
                                        </p:tgtEl>
                                        <p:attrNameLst>
                                          <p:attrName>ppt_x</p:attrName>
                                          <p:attrName>ppt_y</p:attrName>
                                        </p:attrNameLst>
                                      </p:cBhvr>
                                      <p:rCtr x="0" y="2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6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264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42" presetClass="path" presetSubtype="0" accel="50000" decel="50000" fill="hold" nodeType="withEffect">
                                  <p:stCondLst>
                                    <p:cond delay="0"/>
                                  </p:stCondLst>
                                  <p:childTnLst>
                                    <p:animMotion origin="layout" path="M -3.05556E-6 2.22222E-6 L -3.05556E-6 0.04213 " pathEditMode="relative" rAng="0" ptsTypes="AA">
                                      <p:cBhvr>
                                        <p:cTn id="46" dur="2000" fill="hold"/>
                                        <p:tgtEl>
                                          <p:spTgt spid="5"/>
                                        </p:tgtEl>
                                        <p:attrNameLst>
                                          <p:attrName>ppt_x</p:attrName>
                                          <p:attrName>ppt_y</p:attrName>
                                        </p:attrNameLst>
                                      </p:cBhvr>
                                      <p:rCtr x="0" y="21"/>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12647"/>
                                        </p:tgtEl>
                                        <p:attrNameLst>
                                          <p:attrName>style.visibility</p:attrName>
                                        </p:attrNameLst>
                                      </p:cBhvr>
                                      <p:to>
                                        <p:strVal val="hidden"/>
                                      </p:to>
                                    </p:set>
                                  </p:childTnLst>
                                </p:cTn>
                              </p:par>
                            </p:childTnLst>
                          </p:cTn>
                        </p:par>
                        <p:par>
                          <p:cTn id="59" fill="hold">
                            <p:stCondLst>
                              <p:cond delay="0"/>
                            </p:stCondLst>
                            <p:childTnLst>
                              <p:par>
                                <p:cTn id="60" presetID="0" presetClass="path" presetSubtype="0" accel="50000" decel="50000" fill="hold" nodeType="afterEffect">
                                  <p:stCondLst>
                                    <p:cond delay="0"/>
                                  </p:stCondLst>
                                  <p:childTnLst>
                                    <p:animMotion origin="layout" path="M 3.05556E-6 -4.81481E-6 L 3.05556E-6 0.13889 L 0.40295 0.13889 L 0.40295 0.09885 L 0.57152 0.10093 L 0.57152 0.57709 L 0.66371 0.50857 L 0.66371 0.42848 " pathEditMode="relative" rAng="0" ptsTypes="AAAAAAAA">
                                      <p:cBhvr>
                                        <p:cTn id="61" dur="3000" fill="hold"/>
                                        <p:tgtEl>
                                          <p:spTgt spid="19"/>
                                        </p:tgtEl>
                                        <p:attrNameLst>
                                          <p:attrName>ppt_x</p:attrName>
                                          <p:attrName>ppt_y</p:attrName>
                                        </p:attrNameLst>
                                      </p:cBhvr>
                                      <p:rCtr x="332" y="288"/>
                                    </p:animMotion>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9"/>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64" presetClass="path" presetSubtype="0" accel="50000" decel="50000" fill="hold" nodeType="clickEffect">
                                  <p:stCondLst>
                                    <p:cond delay="0"/>
                                  </p:stCondLst>
                                  <p:childTnLst>
                                    <p:animMotion origin="layout" path="M 0.00156 -0.00046 L 0.00156 -0.04815 " pathEditMode="relative" rAng="0" ptsTypes="AA">
                                      <p:cBhvr>
                                        <p:cTn id="71" dur="2000" fill="hold"/>
                                        <p:tgtEl>
                                          <p:spTgt spid="18"/>
                                        </p:tgtEl>
                                        <p:attrNameLst>
                                          <p:attrName>ppt_x</p:attrName>
                                          <p:attrName>ppt_y</p:attrName>
                                        </p:attrNameLst>
                                      </p:cBhvr>
                                      <p:rCtr x="0"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5" grpId="1"/>
      <p:bldP spid="112644" grpId="0"/>
      <p:bldP spid="112644" grpId="1"/>
      <p:bldP spid="112814" grpId="0"/>
      <p:bldP spid="112647" grpId="0"/>
      <p:bldP spid="112647" grpI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3">
                    <a:lumMod val="75000"/>
                  </a:schemeClr>
                </a:solidFill>
                <a:latin typeface="Times" pitchFamily="18" charset="0"/>
              </a:rPr>
              <a:t>TCP/IP Model</a:t>
            </a:r>
            <a:endParaRPr lang="en-GB" dirty="0">
              <a:solidFill>
                <a:schemeClr val="accent3">
                  <a:lumMod val="75000"/>
                </a:schemeClr>
              </a:solidFill>
            </a:endParaRPr>
          </a:p>
        </p:txBody>
      </p:sp>
      <p:sp>
        <p:nvSpPr>
          <p:cNvPr id="3" name="Content Placeholder 2"/>
          <p:cNvSpPr>
            <a:spLocks noGrp="1"/>
          </p:cNvSpPr>
          <p:nvPr>
            <p:ph sz="half" idx="1"/>
          </p:nvPr>
        </p:nvSpPr>
        <p:spPr>
          <a:xfrm>
            <a:off x="539552" y="1524000"/>
            <a:ext cx="3977592" cy="4663440"/>
          </a:xfrm>
        </p:spPr>
        <p:txBody>
          <a:bodyPr>
            <a:normAutofit fontScale="77500" lnSpcReduction="20000"/>
          </a:bodyPr>
          <a:lstStyle/>
          <a:p>
            <a:pPr marL="457200" indent="-457200" algn="l" rtl="0">
              <a:buFont typeface="Arial" pitchFamily="34" charset="0"/>
              <a:buChar char="•"/>
            </a:pPr>
            <a:r>
              <a:rPr lang="en-US" dirty="0">
                <a:latin typeface="Arial Unicode MS" pitchFamily="34" charset="-128"/>
              </a:rPr>
              <a:t>The TCP/IP protocol suite was developed prior to the OSI model. </a:t>
            </a:r>
          </a:p>
          <a:p>
            <a:pPr marL="457200" indent="-457200" algn="l" rtl="0">
              <a:buFont typeface="Arial" pitchFamily="34" charset="0"/>
              <a:buChar char="•"/>
            </a:pPr>
            <a:endParaRPr lang="en-US" dirty="0">
              <a:latin typeface="Arial Unicode MS" pitchFamily="34" charset="-128"/>
            </a:endParaRPr>
          </a:p>
          <a:p>
            <a:pPr marL="457200" indent="-457200" algn="l" rtl="0">
              <a:buFont typeface="Arial" pitchFamily="34" charset="0"/>
              <a:buChar char="•"/>
            </a:pPr>
            <a:r>
              <a:rPr lang="en-US" dirty="0">
                <a:latin typeface="Arial Unicode MS" pitchFamily="34" charset="-128"/>
              </a:rPr>
              <a:t>Therefore, the layers in the TCP/IP protocol suite do not match exactly with those in the OSI model</a:t>
            </a:r>
            <a:r>
              <a:rPr lang="en-US" dirty="0" smtClean="0">
                <a:latin typeface="Arial Unicode MS" pitchFamily="34" charset="-128"/>
              </a:rPr>
              <a:t>.</a:t>
            </a:r>
          </a:p>
          <a:p>
            <a:pPr marL="457200" indent="-457200" algn="l" rtl="0">
              <a:buFont typeface="Arial" pitchFamily="34" charset="0"/>
              <a:buChar char="•"/>
            </a:pPr>
            <a:r>
              <a:rPr lang="en-US" dirty="0" smtClean="0">
                <a:latin typeface="Arial Unicode MS" pitchFamily="34" charset="-128"/>
              </a:rPr>
              <a:t>The original TCP/IP protocol suite was defined as four layers. Today, however, TCP/IP is thought of as a five-layer model. </a:t>
            </a:r>
            <a:endParaRPr lang="en-US" dirty="0">
              <a:latin typeface="Arial Unicode MS" pitchFamily="34" charset="-128"/>
            </a:endParaRPr>
          </a:p>
          <a:p>
            <a:pPr marL="457200" indent="-457200" algn="l" rtl="0">
              <a:buFont typeface="Arial" pitchFamily="34" charset="0"/>
              <a:buChar char="•"/>
            </a:pPr>
            <a:endParaRPr lang="en-GB" dirty="0"/>
          </a:p>
        </p:txBody>
      </p:sp>
      <p:graphicFrame>
        <p:nvGraphicFramePr>
          <p:cNvPr id="11" name="Content Placeholder 3"/>
          <p:cNvGraphicFramePr>
            <a:graphicFrameLocks noGrp="1"/>
          </p:cNvGraphicFramePr>
          <p:nvPr>
            <p:ph sz="half" idx="2"/>
            <p:extLst>
              <p:ext uri="{D42A27DB-BD31-4B8C-83A1-F6EECF244321}">
                <p14:modId xmlns:p14="http://schemas.microsoft.com/office/powerpoint/2010/main" xmlns="" val="3036994382"/>
              </p:ext>
            </p:extLst>
          </p:nvPr>
        </p:nvGraphicFramePr>
        <p:xfrm>
          <a:off x="5089525" y="1574800"/>
          <a:ext cx="32924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1"/>
          <p:cNvSpPr>
            <a:spLocks noGrp="1"/>
          </p:cNvSpPr>
          <p:nvPr>
            <p:ph type="ftr" sz="quarter" idx="11"/>
          </p:nvPr>
        </p:nvSpPr>
        <p:spPr/>
        <p:txBody>
          <a:bodyPr/>
          <a:lstStyle/>
          <a:p>
            <a:r>
              <a:rPr lang="en-US"/>
              <a:t>TCP/IP Protocol Suite</a:t>
            </a:r>
          </a:p>
        </p:txBody>
      </p:sp>
      <p:sp>
        <p:nvSpPr>
          <p:cNvPr id="7" name="Slide Number Placeholder 2"/>
          <p:cNvSpPr>
            <a:spLocks noGrp="1"/>
          </p:cNvSpPr>
          <p:nvPr>
            <p:ph type="sldNum" sz="quarter" idx="12"/>
          </p:nvPr>
        </p:nvSpPr>
        <p:spPr/>
        <p:txBody>
          <a:bodyPr/>
          <a:lstStyle/>
          <a:p>
            <a:fld id="{591EA561-F366-4EC0-A67A-647F4F354277}" type="slidenum">
              <a:rPr lang="en-US"/>
              <a:pPr/>
              <a:t>26</a:t>
            </a:fld>
            <a:endParaRPr lang="en-US"/>
          </a:p>
        </p:txBody>
      </p:sp>
      <p:sp>
        <p:nvSpPr>
          <p:cNvPr id="61850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atin typeface="Times New Roman" pitchFamily="18" charset="0"/>
            </a:endParaRPr>
          </a:p>
        </p:txBody>
      </p:sp>
    </p:spTree>
    <p:extLst>
      <p:ext uri="{BB962C8B-B14F-4D97-AF65-F5344CB8AC3E}">
        <p14:creationId xmlns:p14="http://schemas.microsoft.com/office/powerpoint/2010/main" xmlns="" val="2295224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718"/>
            <a:ext cx="8291264" cy="1371600"/>
          </a:xfrm>
        </p:spPr>
        <p:txBody>
          <a:bodyPr>
            <a:noAutofit/>
          </a:bodyPr>
          <a:lstStyle/>
          <a:p>
            <a:r>
              <a:rPr lang="en-GB" sz="3600" dirty="0"/>
              <a:t>Comparison between OSI and TCP/IP</a:t>
            </a:r>
          </a:p>
        </p:txBody>
      </p:sp>
      <p:sp>
        <p:nvSpPr>
          <p:cNvPr id="7" name="Text Placeholder 6"/>
          <p:cNvSpPr>
            <a:spLocks noGrp="1"/>
          </p:cNvSpPr>
          <p:nvPr>
            <p:ph type="body" idx="1"/>
          </p:nvPr>
        </p:nvSpPr>
        <p:spPr/>
        <p:txBody>
          <a:bodyPr/>
          <a:lstStyle/>
          <a:p>
            <a:pPr algn="ctr"/>
            <a:r>
              <a:rPr lang="en-GB" dirty="0" smtClean="0"/>
              <a:t>IOS Model</a:t>
            </a:r>
            <a:endParaRPr lang="en-GB" dirty="0"/>
          </a:p>
        </p:txBody>
      </p:sp>
      <p:graphicFrame>
        <p:nvGraphicFramePr>
          <p:cNvPr id="16" name="SmartArt Placeholder 3"/>
          <p:cNvGraphicFramePr>
            <a:graphicFrameLocks noGrp="1"/>
          </p:cNvGraphicFramePr>
          <p:nvPr>
            <p:ph sz="half" idx="2"/>
            <p:extLst>
              <p:ext uri="{D42A27DB-BD31-4B8C-83A1-F6EECF244321}">
                <p14:modId xmlns:p14="http://schemas.microsoft.com/office/powerpoint/2010/main" xmlns="" val="891750945"/>
              </p:ext>
            </p:extLst>
          </p:nvPr>
        </p:nvGraphicFramePr>
        <p:xfrm>
          <a:off x="1627188" y="2259013"/>
          <a:ext cx="3292475" cy="3840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p:cNvSpPr>
            <a:spLocks noGrp="1"/>
          </p:cNvSpPr>
          <p:nvPr>
            <p:ph type="body" sz="quarter" idx="3"/>
          </p:nvPr>
        </p:nvSpPr>
        <p:spPr/>
        <p:txBody>
          <a:bodyPr/>
          <a:lstStyle/>
          <a:p>
            <a:pPr algn="ctr"/>
            <a:r>
              <a:rPr lang="en-GB" dirty="0" smtClean="0"/>
              <a:t>TCP/IP Model</a:t>
            </a:r>
            <a:endParaRPr lang="en-GB" dirty="0"/>
          </a:p>
        </p:txBody>
      </p:sp>
      <p:graphicFrame>
        <p:nvGraphicFramePr>
          <p:cNvPr id="15" name="Content Placeholder 3"/>
          <p:cNvGraphicFramePr>
            <a:graphicFrameLocks noGrp="1"/>
          </p:cNvGraphicFramePr>
          <p:nvPr>
            <p:ph sz="quarter" idx="4"/>
            <p:extLst>
              <p:ext uri="{D42A27DB-BD31-4B8C-83A1-F6EECF244321}">
                <p14:modId xmlns:p14="http://schemas.microsoft.com/office/powerpoint/2010/main" xmlns="" val="2273821290"/>
              </p:ext>
            </p:extLst>
          </p:nvPr>
        </p:nvGraphicFramePr>
        <p:xfrm>
          <a:off x="5092700" y="2259013"/>
          <a:ext cx="3292475" cy="38401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ight Arrow 12"/>
          <p:cNvSpPr/>
          <p:nvPr/>
        </p:nvSpPr>
        <p:spPr>
          <a:xfrm>
            <a:off x="4139952" y="2852936"/>
            <a:ext cx="1152128" cy="64807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8" name="Right Arrow 17"/>
          <p:cNvSpPr/>
          <p:nvPr/>
        </p:nvSpPr>
        <p:spPr>
          <a:xfrm>
            <a:off x="4139952" y="3728635"/>
            <a:ext cx="1152128" cy="64807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19" name="Right Arrow 18"/>
          <p:cNvSpPr/>
          <p:nvPr/>
        </p:nvSpPr>
        <p:spPr>
          <a:xfrm>
            <a:off x="4199223" y="4293096"/>
            <a:ext cx="1152128" cy="648072"/>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20" name="Right Arrow 19"/>
          <p:cNvSpPr/>
          <p:nvPr/>
        </p:nvSpPr>
        <p:spPr>
          <a:xfrm>
            <a:off x="4139952" y="5229200"/>
            <a:ext cx="1152128" cy="64807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922656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LAYERS IN THE OSI </a:t>
            </a:r>
            <a:r>
              <a:rPr lang="en-GB" dirty="0" smtClean="0"/>
              <a:t>MODEL</a:t>
            </a:r>
            <a:endParaRPr lang="en-GB" dirty="0"/>
          </a:p>
        </p:txBody>
      </p:sp>
      <p:sp>
        <p:nvSpPr>
          <p:cNvPr id="5" name="Text Placeholder 4"/>
          <p:cNvSpPr>
            <a:spLocks noGrp="1"/>
          </p:cNvSpPr>
          <p:nvPr>
            <p:ph type="body" idx="1"/>
          </p:nvPr>
        </p:nvSpPr>
        <p:spPr>
          <a:xfrm>
            <a:off x="457200" y="345976"/>
            <a:ext cx="7772400" cy="1066800"/>
          </a:xfrm>
        </p:spPr>
        <p:txBody>
          <a:bodyPr>
            <a:normAutofit/>
          </a:bodyPr>
          <a:lstStyle/>
          <a:p>
            <a:pPr algn="l" rtl="0"/>
            <a:r>
              <a:rPr lang="en-GB" dirty="0" smtClean="0"/>
              <a:t>In this section we briefly describe the functions of each layer in the OSI model.</a:t>
            </a:r>
          </a:p>
          <a:p>
            <a:pPr algn="l" rtl="0"/>
            <a:endParaRPr lang="en-GB" dirty="0"/>
          </a:p>
        </p:txBody>
      </p:sp>
    </p:spTree>
    <p:extLst>
      <p:ext uri="{BB962C8B-B14F-4D97-AF65-F5344CB8AC3E}">
        <p14:creationId xmlns:p14="http://schemas.microsoft.com/office/powerpoint/2010/main" xmlns="" val="3601236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1"/>
          </p:nvPr>
        </p:nvSpPr>
        <p:spPr/>
        <p:txBody>
          <a:bodyPr/>
          <a:lstStyle/>
          <a:p>
            <a:r>
              <a:rPr lang="en-US"/>
              <a:t>TCP/IP Protocol Suite</a:t>
            </a:r>
          </a:p>
        </p:txBody>
      </p:sp>
      <p:sp>
        <p:nvSpPr>
          <p:cNvPr id="12" name="Slide Number Placeholder 2"/>
          <p:cNvSpPr>
            <a:spLocks noGrp="1"/>
          </p:cNvSpPr>
          <p:nvPr>
            <p:ph type="sldNum" sz="quarter" idx="12"/>
          </p:nvPr>
        </p:nvSpPr>
        <p:spPr/>
        <p:txBody>
          <a:bodyPr/>
          <a:lstStyle/>
          <a:p>
            <a:fld id="{103F39CF-5273-4E13-9D2D-690FC652B61F}" type="slidenum">
              <a:rPr lang="en-US"/>
              <a:pPr/>
              <a:t>29</a:t>
            </a:fld>
            <a:endParaRPr lang="en-US"/>
          </a:p>
        </p:txBody>
      </p:sp>
      <p:sp>
        <p:nvSpPr>
          <p:cNvPr id="583682"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smtClean="0">
                <a:solidFill>
                  <a:schemeClr val="accent2"/>
                </a:solidFill>
                <a:latin typeface="Times New Roman" pitchFamily="18" charset="0"/>
              </a:rPr>
              <a:t>   </a:t>
            </a:r>
            <a:r>
              <a:rPr lang="en-US" altLang="en-US" i="1" dirty="0">
                <a:latin typeface="Times New Roman" pitchFamily="18" charset="0"/>
              </a:rPr>
              <a:t>A private internet</a:t>
            </a:r>
          </a:p>
        </p:txBody>
      </p:sp>
      <p:sp>
        <p:nvSpPr>
          <p:cNvPr id="583683"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4"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5"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6"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7"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8"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3689"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583692"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0811" y="2382838"/>
            <a:ext cx="7513637" cy="2646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2819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z="4000" dirty="0"/>
              <a:t>Computer Network Components</a:t>
            </a:r>
          </a:p>
        </p:txBody>
      </p:sp>
      <p:sp>
        <p:nvSpPr>
          <p:cNvPr id="34819" name="Rectangle 3"/>
          <p:cNvSpPr>
            <a:spLocks noGrp="1" noChangeArrowheads="1"/>
          </p:cNvSpPr>
          <p:nvPr>
            <p:ph idx="1"/>
          </p:nvPr>
        </p:nvSpPr>
        <p:spPr/>
        <p:txBody>
          <a:bodyPr>
            <a:noAutofit/>
          </a:bodyPr>
          <a:lstStyle/>
          <a:p>
            <a:pPr lvl="2" algn="l" rtl="0"/>
            <a:r>
              <a:rPr lang="en-US" sz="2400" dirty="0" smtClean="0"/>
              <a:t>Computer </a:t>
            </a:r>
            <a:r>
              <a:rPr lang="en-US" sz="2400" dirty="0"/>
              <a:t>with NIC (PCs, laptops, handhelds)</a:t>
            </a:r>
          </a:p>
          <a:p>
            <a:pPr lvl="2" algn="l" rtl="0"/>
            <a:r>
              <a:rPr lang="en-US" sz="2400" dirty="0"/>
              <a:t>routers &amp; switches (IP router, Ethernet switch)</a:t>
            </a:r>
          </a:p>
          <a:p>
            <a:pPr lvl="2" algn="l" rtl="0"/>
            <a:r>
              <a:rPr lang="en-US" sz="2400" dirty="0"/>
              <a:t>Links” Transmission media” (wired, wireless)</a:t>
            </a:r>
          </a:p>
          <a:p>
            <a:pPr lvl="2" algn="l" rtl="0"/>
            <a:r>
              <a:rPr lang="en-US" sz="2400" b="1" dirty="0"/>
              <a:t>protocols (IP,TCP,CSMA/CD,CSMA/CA)</a:t>
            </a:r>
          </a:p>
          <a:p>
            <a:pPr lvl="2" algn="l" rtl="0"/>
            <a:r>
              <a:rPr lang="en-US" sz="2400" dirty="0"/>
              <a:t>applications (network services)</a:t>
            </a:r>
            <a:br>
              <a:rPr lang="en-US" sz="2400" dirty="0"/>
            </a:br>
            <a:r>
              <a:rPr lang="en-US" sz="2400" dirty="0"/>
              <a:t>i.e. Network Operating System (NOS)</a:t>
            </a:r>
          </a:p>
          <a:p>
            <a:pPr lvl="2" algn="l" rtl="0"/>
            <a:r>
              <a:rPr lang="en-US" sz="2400" dirty="0"/>
              <a:t>humans and service agents</a:t>
            </a:r>
          </a:p>
        </p:txBody>
      </p:sp>
      <p:sp>
        <p:nvSpPr>
          <p:cNvPr id="4" name="Date Placeholder 3"/>
          <p:cNvSpPr>
            <a:spLocks noGrp="1"/>
          </p:cNvSpPr>
          <p:nvPr>
            <p:ph type="dt" sz="half" idx="10"/>
          </p:nvPr>
        </p:nvSpPr>
        <p:spPr/>
        <p:txBody>
          <a:bodyPr/>
          <a:lstStyle/>
          <a:p>
            <a:fld id="{CC119205-E32D-422D-96C0-0190F5E77F01}" type="datetime1">
              <a:rPr lang="en-US"/>
              <a:pPr/>
              <a:t>1/23/2016</a:t>
            </a:fld>
            <a:endParaRPr lang="en-US"/>
          </a:p>
        </p:txBody>
      </p:sp>
      <p:sp>
        <p:nvSpPr>
          <p:cNvPr id="5" name="Footer Placeholder 4"/>
          <p:cNvSpPr>
            <a:spLocks noGrp="1"/>
          </p:cNvSpPr>
          <p:nvPr>
            <p:ph type="ftr" sz="quarter" idx="11"/>
          </p:nvPr>
        </p:nvSpPr>
        <p:spPr/>
        <p:txBody>
          <a:bodyPr/>
          <a:lstStyle/>
          <a:p>
            <a:r>
              <a:rPr lang="en-US"/>
              <a:t>Fatimah AlAkeel - Network 1</a:t>
            </a:r>
          </a:p>
        </p:txBody>
      </p:sp>
      <p:sp>
        <p:nvSpPr>
          <p:cNvPr id="6" name="Slide Number Placeholder 5"/>
          <p:cNvSpPr>
            <a:spLocks noGrp="1"/>
          </p:cNvSpPr>
          <p:nvPr>
            <p:ph type="sldNum" sz="quarter" idx="12"/>
          </p:nvPr>
        </p:nvSpPr>
        <p:spPr/>
        <p:txBody>
          <a:bodyPr/>
          <a:lstStyle/>
          <a:p>
            <a:fld id="{4E579E98-5FC4-4F53-8A70-EB6D461F3520}" type="slidenum">
              <a:rPr lang="ar-SA"/>
              <a:pPr/>
              <a:t>3</a:t>
            </a:fld>
            <a:endParaRPr lang="en-US"/>
          </a:p>
        </p:txBody>
      </p:sp>
    </p:spTree>
    <p:extLst>
      <p:ext uri="{BB962C8B-B14F-4D97-AF65-F5344CB8AC3E}">
        <p14:creationId xmlns:p14="http://schemas.microsoft.com/office/powerpoint/2010/main" xmlns="" val="224883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fade">
                                      <p:cBhvr>
                                        <p:cTn id="12" dur="1000"/>
                                        <p:tgtEl>
                                          <p:spTgt spid="34819">
                                            <p:txEl>
                                              <p:pRg st="1" end="1"/>
                                            </p:txEl>
                                          </p:spTgt>
                                        </p:tgtEl>
                                      </p:cBhvr>
                                    </p:animEffect>
                                    <p:anim calcmode="lin" valueType="num">
                                      <p:cBhvr>
                                        <p:cTn id="13"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fade">
                                      <p:cBhvr>
                                        <p:cTn id="17" dur="1000"/>
                                        <p:tgtEl>
                                          <p:spTgt spid="34819">
                                            <p:txEl>
                                              <p:pRg st="2" end="2"/>
                                            </p:txEl>
                                          </p:spTgt>
                                        </p:tgtEl>
                                      </p:cBhvr>
                                    </p:animEffect>
                                    <p:anim calcmode="lin" valueType="num">
                                      <p:cBhvr>
                                        <p:cTn id="18"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fade">
                                      <p:cBhvr>
                                        <p:cTn id="22" dur="1000"/>
                                        <p:tgtEl>
                                          <p:spTgt spid="34819">
                                            <p:txEl>
                                              <p:pRg st="3" end="3"/>
                                            </p:txEl>
                                          </p:spTgt>
                                        </p:tgtEl>
                                      </p:cBhvr>
                                    </p:animEffect>
                                    <p:anim calcmode="lin" valueType="num">
                                      <p:cBhvr>
                                        <p:cTn id="23"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fade">
                                      <p:cBhvr>
                                        <p:cTn id="27" dur="1000"/>
                                        <p:tgtEl>
                                          <p:spTgt spid="34819">
                                            <p:txEl>
                                              <p:pRg st="4" end="4"/>
                                            </p:txEl>
                                          </p:spTgt>
                                        </p:tgtEl>
                                      </p:cBhvr>
                                    </p:animEffect>
                                    <p:anim calcmode="lin" valueType="num">
                                      <p:cBhvr>
                                        <p:cTn id="28"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fade">
                                      <p:cBhvr>
                                        <p:cTn id="32" dur="1000"/>
                                        <p:tgtEl>
                                          <p:spTgt spid="34819">
                                            <p:txEl>
                                              <p:pRg st="5" end="5"/>
                                            </p:txEl>
                                          </p:spTgt>
                                        </p:tgtEl>
                                      </p:cBhvr>
                                    </p:animEffect>
                                    <p:anim calcmode="lin" valueType="num">
                                      <p:cBhvr>
                                        <p:cTn id="33"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718"/>
            <a:ext cx="5791200" cy="611986"/>
          </a:xfrm>
        </p:spPr>
        <p:txBody>
          <a:bodyPr/>
          <a:lstStyle/>
          <a:p>
            <a:r>
              <a:rPr lang="en-US" sz="3200" dirty="0"/>
              <a:t>Physical layer</a:t>
            </a:r>
          </a:p>
        </p:txBody>
      </p:sp>
      <p:sp>
        <p:nvSpPr>
          <p:cNvPr id="20483" name="Rectangle 3"/>
          <p:cNvSpPr>
            <a:spLocks noGrp="1" noChangeArrowheads="1"/>
          </p:cNvSpPr>
          <p:nvPr>
            <p:ph idx="1"/>
          </p:nvPr>
        </p:nvSpPr>
        <p:spPr>
          <a:xfrm>
            <a:off x="457200" y="1340768"/>
            <a:ext cx="7620000" cy="4373563"/>
          </a:xfrm>
        </p:spPr>
        <p:txBody>
          <a:bodyPr>
            <a:normAutofit fontScale="92500" lnSpcReduction="10000"/>
          </a:bodyPr>
          <a:lstStyle/>
          <a:p>
            <a:pPr algn="l" rtl="0"/>
            <a:r>
              <a:rPr lang="en-US" sz="2400" dirty="0" smtClean="0"/>
              <a:t>The physical layer coordinates the functions required to transmit a bit stream over a physical medium.</a:t>
            </a:r>
          </a:p>
          <a:p>
            <a:pPr algn="l" rtl="0"/>
            <a:r>
              <a:rPr lang="en-US" sz="2400" dirty="0" smtClean="0"/>
              <a:t>It defines the procedures  and functions that physical devices and interfaces  have to perform for transmission occur</a:t>
            </a:r>
            <a:r>
              <a:rPr lang="en-US" sz="2800" dirty="0" smtClean="0"/>
              <a:t>.</a:t>
            </a:r>
          </a:p>
          <a:p>
            <a:pPr algn="l" rtl="0"/>
            <a:r>
              <a:rPr lang="en-US" sz="2400" dirty="0" smtClean="0"/>
              <a:t>The </a:t>
            </a:r>
            <a:r>
              <a:rPr lang="en-US" sz="2400" dirty="0"/>
              <a:t>physical layer is concerned with the following:</a:t>
            </a:r>
          </a:p>
          <a:p>
            <a:pPr marL="1009650" lvl="1" indent="-609600" algn="l" rtl="0"/>
            <a:r>
              <a:rPr lang="en-US" sz="2000" dirty="0"/>
              <a:t>Physical characteristics of interfaces and </a:t>
            </a:r>
            <a:r>
              <a:rPr lang="en-US" sz="2000" dirty="0" smtClean="0"/>
              <a:t>media:</a:t>
            </a:r>
          </a:p>
          <a:p>
            <a:pPr marL="1009650" lvl="1" indent="-609600" algn="l" rtl="0"/>
            <a:r>
              <a:rPr lang="en-US" sz="2000" dirty="0" smtClean="0"/>
              <a:t>Representation </a:t>
            </a:r>
            <a:r>
              <a:rPr lang="en-US" sz="2000" dirty="0"/>
              <a:t>of the </a:t>
            </a:r>
            <a:r>
              <a:rPr lang="en-US" sz="2000" dirty="0" smtClean="0"/>
              <a:t>bits</a:t>
            </a:r>
          </a:p>
          <a:p>
            <a:pPr marL="1009650" lvl="1" indent="-609600" algn="l" rtl="0"/>
            <a:r>
              <a:rPr lang="en-GB" sz="2000" dirty="0" smtClean="0"/>
              <a:t>Data rate, the number of bits sent each second. </a:t>
            </a:r>
          </a:p>
          <a:p>
            <a:pPr marL="1009650" lvl="1" indent="-609600" algn="l" rtl="0"/>
            <a:r>
              <a:rPr lang="en-GB" sz="2000" dirty="0" smtClean="0"/>
              <a:t>Line configuration, Point to point or multipoint configuration. </a:t>
            </a:r>
          </a:p>
          <a:p>
            <a:pPr marL="1009650" lvl="1" indent="-609600" algn="l" rtl="0"/>
            <a:r>
              <a:rPr lang="en-GB" sz="2000" dirty="0" smtClean="0"/>
              <a:t>Physical topology</a:t>
            </a:r>
          </a:p>
          <a:p>
            <a:pPr marL="1009650" lvl="1" indent="-609600" algn="l" rtl="0"/>
            <a:r>
              <a:rPr lang="en-GB" sz="2000" dirty="0" smtClean="0"/>
              <a:t>Transmission Mode : Simplex, half duplex or full duplex</a:t>
            </a:r>
          </a:p>
          <a:p>
            <a:pPr marL="609600" indent="-609600" algn="l" rtl="0"/>
            <a:endParaRPr lang="en-US" sz="2400" dirty="0" smtClean="0"/>
          </a:p>
        </p:txBody>
      </p:sp>
      <p:sp>
        <p:nvSpPr>
          <p:cNvPr id="2" name="Date Placeholder 1"/>
          <p:cNvSpPr>
            <a:spLocks noGrp="1"/>
          </p:cNvSpPr>
          <p:nvPr>
            <p:ph type="dt" sz="half" idx="10"/>
          </p:nvPr>
        </p:nvSpPr>
        <p:spPr/>
        <p:txBody>
          <a:bodyPr/>
          <a:lstStyle/>
          <a:p>
            <a:fld id="{3DA6DDB4-C3DE-4D54-A5C5-C84B80C6EAEC}" type="datetime1">
              <a:rPr lang="en-US" smtClean="0"/>
              <a:pPr/>
              <a:t>1/23/2016</a:t>
            </a:fld>
            <a:endParaRPr lang="en-GB"/>
          </a:p>
        </p:txBody>
      </p:sp>
      <p:sp>
        <p:nvSpPr>
          <p:cNvPr id="3" name="Footer Placeholder 2"/>
          <p:cNvSpPr>
            <a:spLocks noGrp="1"/>
          </p:cNvSpPr>
          <p:nvPr>
            <p:ph type="ftr" sz="quarter" idx="11"/>
          </p:nvPr>
        </p:nvSpPr>
        <p:spPr/>
        <p:txBody>
          <a:bodyPr/>
          <a:lstStyle/>
          <a:p>
            <a:r>
              <a:rPr lang="en-GB" smtClean="0"/>
              <a:t>Nouf Aljaffan (C) 2012 - CSC 1202 Course at KSU</a:t>
            </a:r>
            <a:endParaRPr lang="en-GB"/>
          </a:p>
        </p:txBody>
      </p:sp>
    </p:spTree>
    <p:extLst>
      <p:ext uri="{BB962C8B-B14F-4D97-AF65-F5344CB8AC3E}">
        <p14:creationId xmlns:p14="http://schemas.microsoft.com/office/powerpoint/2010/main" xmlns="" val="396333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0E134FC5-90B6-4638-BB8E-E73FF3252A5D}" type="slidenum">
              <a:rPr lang="en-US"/>
              <a:pPr/>
              <a:t>31</a:t>
            </a:fld>
            <a:endParaRPr lang="en-US"/>
          </a:p>
        </p:txBody>
      </p:sp>
      <p:sp>
        <p:nvSpPr>
          <p:cNvPr id="70451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1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2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4521"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4522" name="Line 10"/>
          <p:cNvSpPr>
            <a:spLocks noChangeShapeType="1"/>
          </p:cNvSpPr>
          <p:nvPr/>
        </p:nvSpPr>
        <p:spPr bwMode="auto">
          <a:xfrm>
            <a:off x="609600" y="47244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4523" name="Rectangle 11"/>
          <p:cNvSpPr>
            <a:spLocks noChangeArrowheads="1"/>
          </p:cNvSpPr>
          <p:nvPr/>
        </p:nvSpPr>
        <p:spPr bwMode="auto">
          <a:xfrm>
            <a:off x="647700" y="3063875"/>
            <a:ext cx="8077200" cy="1554163"/>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physical layer is responsible for moving individual bits from one</a:t>
            </a:r>
          </a:p>
          <a:p>
            <a:pPr algn="ctr"/>
            <a:r>
              <a:rPr lang="en-US" sz="3200" i="1">
                <a:solidFill>
                  <a:schemeClr val="bg1"/>
                </a:solidFill>
                <a:latin typeface="Arial" charset="0"/>
              </a:rPr>
              <a:t>(node) to the next.</a:t>
            </a:r>
          </a:p>
        </p:txBody>
      </p:sp>
      <p:grpSp>
        <p:nvGrpSpPr>
          <p:cNvPr id="704524" name="Group 12"/>
          <p:cNvGrpSpPr>
            <a:grpSpLocks/>
          </p:cNvGrpSpPr>
          <p:nvPr/>
        </p:nvGrpSpPr>
        <p:grpSpPr bwMode="auto">
          <a:xfrm>
            <a:off x="609600" y="2133600"/>
            <a:ext cx="1143000" cy="566738"/>
            <a:chOff x="1200" y="1248"/>
            <a:chExt cx="720" cy="357"/>
          </a:xfrm>
        </p:grpSpPr>
        <p:pic>
          <p:nvPicPr>
            <p:cNvPr id="704525"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452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spTree>
    <p:extLst>
      <p:ext uri="{BB962C8B-B14F-4D97-AF65-F5344CB8AC3E}">
        <p14:creationId xmlns:p14="http://schemas.microsoft.com/office/powerpoint/2010/main" xmlns="" val="275719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45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4524"/>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4521"/>
                                        </p:tgtEl>
                                        <p:attrNameLst>
                                          <p:attrName>style.visibility</p:attrName>
                                        </p:attrNameLst>
                                      </p:cBhvr>
                                      <p:to>
                                        <p:strVal val="visible"/>
                                      </p:to>
                                    </p:set>
                                    <p:animEffect transition="in" filter="checkerboard(across)">
                                      <p:cBhvr>
                                        <p:cTn id="14" dur="500"/>
                                        <p:tgtEl>
                                          <p:spTgt spid="704521"/>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4522"/>
                                        </p:tgtEl>
                                        <p:attrNameLst>
                                          <p:attrName>style.visibility</p:attrName>
                                        </p:attrNameLst>
                                      </p:cBhvr>
                                      <p:to>
                                        <p:strVal val="visible"/>
                                      </p:to>
                                    </p:set>
                                    <p:animEffect transition="in" filter="checkerboard(across)">
                                      <p:cBhvr>
                                        <p:cTn id="18" dur="500"/>
                                        <p:tgtEl>
                                          <p:spTgt spid="704522"/>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4523"/>
                                        </p:tgtEl>
                                        <p:attrNameLst>
                                          <p:attrName>style.visibility</p:attrName>
                                        </p:attrNameLst>
                                      </p:cBhvr>
                                      <p:to>
                                        <p:strVal val="visible"/>
                                      </p:to>
                                    </p:set>
                                    <p:animEffect transition="in" filter="checkerboard(across)">
                                      <p:cBhvr>
                                        <p:cTn id="22" dur="500"/>
                                        <p:tgtEl>
                                          <p:spTgt spid="70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1" grpId="0" animBg="1"/>
      <p:bldP spid="704522" grpId="0" animBg="1"/>
      <p:bldP spid="7045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
          <p:cNvSpPr>
            <a:spLocks noGrp="1"/>
          </p:cNvSpPr>
          <p:nvPr>
            <p:ph type="ftr" sz="quarter" idx="11"/>
          </p:nvPr>
        </p:nvSpPr>
        <p:spPr/>
        <p:txBody>
          <a:bodyPr/>
          <a:lstStyle/>
          <a:p>
            <a:r>
              <a:rPr lang="en-US"/>
              <a:t>TCP/IP Protocol Suite</a:t>
            </a:r>
          </a:p>
        </p:txBody>
      </p:sp>
      <p:sp>
        <p:nvSpPr>
          <p:cNvPr id="21" name="Slide Number Placeholder 2"/>
          <p:cNvSpPr>
            <a:spLocks noGrp="1"/>
          </p:cNvSpPr>
          <p:nvPr>
            <p:ph type="sldNum" sz="quarter" idx="12"/>
          </p:nvPr>
        </p:nvSpPr>
        <p:spPr/>
        <p:txBody>
          <a:bodyPr/>
          <a:lstStyle/>
          <a:p>
            <a:fld id="{095846C0-703D-4234-A844-BAB72C53AB05}" type="slidenum">
              <a:rPr lang="en-US"/>
              <a:pPr/>
              <a:t>32</a:t>
            </a:fld>
            <a:endParaRPr lang="en-US"/>
          </a:p>
        </p:txBody>
      </p:sp>
      <p:sp>
        <p:nvSpPr>
          <p:cNvPr id="49254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smtClean="0">
                <a:solidFill>
                  <a:schemeClr val="accent2"/>
                </a:solidFill>
                <a:latin typeface="Times New Roman" pitchFamily="18" charset="0"/>
              </a:rPr>
              <a:t> </a:t>
            </a:r>
            <a:r>
              <a:rPr lang="en-US" altLang="en-US" i="1" dirty="0">
                <a:latin typeface="Times New Roman" pitchFamily="18" charset="0"/>
              </a:rPr>
              <a:t>Communication at the physical layer</a:t>
            </a:r>
          </a:p>
        </p:txBody>
      </p:sp>
      <p:sp>
        <p:nvSpPr>
          <p:cNvPr id="49254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4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4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49255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492557"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6475" y="3138488"/>
            <a:ext cx="6883400" cy="2424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255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492559" name="Picture 1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6713" y="1289050"/>
            <a:ext cx="8091487" cy="1027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0" name="Picture 1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4186238"/>
            <a:ext cx="1746250" cy="309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1" name="Picture 1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01950" y="4343400"/>
            <a:ext cx="831850" cy="106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2" name="Picture 1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00525" y="5468938"/>
            <a:ext cx="1362075" cy="32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3" name="Picture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38800" y="5486400"/>
            <a:ext cx="2028825"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5"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76600" y="2190750"/>
            <a:ext cx="65881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7" name="Picture 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24338" y="2176463"/>
            <a:ext cx="1262062"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68" name="Picture 2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800725" y="2182813"/>
            <a:ext cx="1819275" cy="407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2570" name="Picture 26"/>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295400" y="2187575"/>
            <a:ext cx="1682750" cy="40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1101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2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25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92570"/>
                                        </p:tgtEl>
                                        <p:attrNameLst>
                                          <p:attrName>style.visibility</p:attrName>
                                        </p:attrNameLst>
                                      </p:cBhvr>
                                      <p:to>
                                        <p:strVal val="visible"/>
                                      </p:to>
                                    </p:set>
                                    <p:animEffect transition="in" filter="wipe(left)">
                                      <p:cBhvr>
                                        <p:cTn id="15" dur="2000"/>
                                        <p:tgtEl>
                                          <p:spTgt spid="492570"/>
                                        </p:tgtEl>
                                      </p:cBhvr>
                                    </p:animEffect>
                                  </p:childTnLst>
                                </p:cTn>
                              </p:par>
                              <p:par>
                                <p:cTn id="16" presetID="22" presetClass="entr" presetSubtype="8" fill="hold" nodeType="withEffect">
                                  <p:stCondLst>
                                    <p:cond delay="0"/>
                                  </p:stCondLst>
                                  <p:childTnLst>
                                    <p:set>
                                      <p:cBhvr>
                                        <p:cTn id="17" dur="1" fill="hold">
                                          <p:stCondLst>
                                            <p:cond delay="0"/>
                                          </p:stCondLst>
                                        </p:cTn>
                                        <p:tgtEl>
                                          <p:spTgt spid="492560"/>
                                        </p:tgtEl>
                                        <p:attrNameLst>
                                          <p:attrName>style.visibility</p:attrName>
                                        </p:attrNameLst>
                                      </p:cBhvr>
                                      <p:to>
                                        <p:strVal val="visible"/>
                                      </p:to>
                                    </p:set>
                                    <p:animEffect transition="in" filter="wipe(left)">
                                      <p:cBhvr>
                                        <p:cTn id="18" dur="2000"/>
                                        <p:tgtEl>
                                          <p:spTgt spid="4925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492565"/>
                                        </p:tgtEl>
                                        <p:attrNameLst>
                                          <p:attrName>style.visibility</p:attrName>
                                        </p:attrNameLst>
                                      </p:cBhvr>
                                      <p:to>
                                        <p:strVal val="visible"/>
                                      </p:to>
                                    </p:set>
                                    <p:animEffect transition="in" filter="wipe(left)">
                                      <p:cBhvr>
                                        <p:cTn id="23" dur="2000"/>
                                        <p:tgtEl>
                                          <p:spTgt spid="492565"/>
                                        </p:tgtEl>
                                      </p:cBhvr>
                                    </p:animEffect>
                                  </p:childTnLst>
                                </p:cTn>
                              </p:par>
                              <p:par>
                                <p:cTn id="24" presetID="22" presetClass="entr" presetSubtype="8" fill="hold" nodeType="withEffect">
                                  <p:stCondLst>
                                    <p:cond delay="0"/>
                                  </p:stCondLst>
                                  <p:childTnLst>
                                    <p:set>
                                      <p:cBhvr>
                                        <p:cTn id="25" dur="1" fill="hold">
                                          <p:stCondLst>
                                            <p:cond delay="0"/>
                                          </p:stCondLst>
                                        </p:cTn>
                                        <p:tgtEl>
                                          <p:spTgt spid="492561"/>
                                        </p:tgtEl>
                                        <p:attrNameLst>
                                          <p:attrName>style.visibility</p:attrName>
                                        </p:attrNameLst>
                                      </p:cBhvr>
                                      <p:to>
                                        <p:strVal val="visible"/>
                                      </p:to>
                                    </p:set>
                                    <p:animEffect transition="in" filter="wipe(left)">
                                      <p:cBhvr>
                                        <p:cTn id="26" dur="2000"/>
                                        <p:tgtEl>
                                          <p:spTgt spid="4925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92567"/>
                                        </p:tgtEl>
                                        <p:attrNameLst>
                                          <p:attrName>style.visibility</p:attrName>
                                        </p:attrNameLst>
                                      </p:cBhvr>
                                      <p:to>
                                        <p:strVal val="visible"/>
                                      </p:to>
                                    </p:set>
                                    <p:animEffect transition="in" filter="wipe(left)">
                                      <p:cBhvr>
                                        <p:cTn id="31" dur="2000"/>
                                        <p:tgtEl>
                                          <p:spTgt spid="492567"/>
                                        </p:tgtEl>
                                      </p:cBhvr>
                                    </p:animEffect>
                                  </p:childTnLst>
                                </p:cTn>
                              </p:par>
                              <p:par>
                                <p:cTn id="32" presetID="22" presetClass="entr" presetSubtype="8" fill="hold" nodeType="withEffect">
                                  <p:stCondLst>
                                    <p:cond delay="0"/>
                                  </p:stCondLst>
                                  <p:childTnLst>
                                    <p:set>
                                      <p:cBhvr>
                                        <p:cTn id="33" dur="1" fill="hold">
                                          <p:stCondLst>
                                            <p:cond delay="0"/>
                                          </p:stCondLst>
                                        </p:cTn>
                                        <p:tgtEl>
                                          <p:spTgt spid="492562"/>
                                        </p:tgtEl>
                                        <p:attrNameLst>
                                          <p:attrName>style.visibility</p:attrName>
                                        </p:attrNameLst>
                                      </p:cBhvr>
                                      <p:to>
                                        <p:strVal val="visible"/>
                                      </p:to>
                                    </p:set>
                                    <p:animEffect transition="in" filter="wipe(left)">
                                      <p:cBhvr>
                                        <p:cTn id="34" dur="2000"/>
                                        <p:tgtEl>
                                          <p:spTgt spid="49256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492568"/>
                                        </p:tgtEl>
                                        <p:attrNameLst>
                                          <p:attrName>style.visibility</p:attrName>
                                        </p:attrNameLst>
                                      </p:cBhvr>
                                      <p:to>
                                        <p:strVal val="visible"/>
                                      </p:to>
                                    </p:set>
                                    <p:animEffect transition="in" filter="wipe(left)">
                                      <p:cBhvr>
                                        <p:cTn id="39" dur="2000"/>
                                        <p:tgtEl>
                                          <p:spTgt spid="492568"/>
                                        </p:tgtEl>
                                      </p:cBhvr>
                                    </p:animEffect>
                                  </p:childTnLst>
                                </p:cTn>
                              </p:par>
                              <p:par>
                                <p:cTn id="40" presetID="22" presetClass="entr" presetSubtype="8" fill="hold" nodeType="withEffect">
                                  <p:stCondLst>
                                    <p:cond delay="0"/>
                                  </p:stCondLst>
                                  <p:childTnLst>
                                    <p:set>
                                      <p:cBhvr>
                                        <p:cTn id="41" dur="1" fill="hold">
                                          <p:stCondLst>
                                            <p:cond delay="0"/>
                                          </p:stCondLst>
                                        </p:cTn>
                                        <p:tgtEl>
                                          <p:spTgt spid="492563"/>
                                        </p:tgtEl>
                                        <p:attrNameLst>
                                          <p:attrName>style.visibility</p:attrName>
                                        </p:attrNameLst>
                                      </p:cBhvr>
                                      <p:to>
                                        <p:strVal val="visible"/>
                                      </p:to>
                                    </p:set>
                                    <p:animEffect transition="in" filter="wipe(left)">
                                      <p:cBhvr>
                                        <p:cTn id="42" dur="2000"/>
                                        <p:tgtEl>
                                          <p:spTgt spid="492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3CB2F99E-8DDC-40DE-8E50-85E98D312973}" type="slidenum">
              <a:rPr lang="en-US"/>
              <a:pPr/>
              <a:t>33</a:t>
            </a:fld>
            <a:endParaRPr lang="en-US"/>
          </a:p>
        </p:txBody>
      </p:sp>
      <p:sp>
        <p:nvSpPr>
          <p:cNvPr id="706562"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3"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4"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5"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6"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7"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8"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6569"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6570"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6571"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dirty="0">
                <a:solidFill>
                  <a:schemeClr val="bg1"/>
                </a:solidFill>
                <a:latin typeface="Arial" charset="0"/>
              </a:rPr>
              <a:t>The unit of communication at the physical layer is a bit.</a:t>
            </a:r>
          </a:p>
        </p:txBody>
      </p:sp>
      <p:grpSp>
        <p:nvGrpSpPr>
          <p:cNvPr id="706572" name="Group 12"/>
          <p:cNvGrpSpPr>
            <a:grpSpLocks/>
          </p:cNvGrpSpPr>
          <p:nvPr/>
        </p:nvGrpSpPr>
        <p:grpSpPr bwMode="auto">
          <a:xfrm>
            <a:off x="609600" y="2133600"/>
            <a:ext cx="1143000" cy="566738"/>
            <a:chOff x="1200" y="1248"/>
            <a:chExt cx="720" cy="357"/>
          </a:xfrm>
        </p:grpSpPr>
        <p:pic>
          <p:nvPicPr>
            <p:cNvPr id="70657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6574"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588" y="4293096"/>
            <a:ext cx="8126412" cy="1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6005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6572"/>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6569"/>
                                        </p:tgtEl>
                                        <p:attrNameLst>
                                          <p:attrName>style.visibility</p:attrName>
                                        </p:attrNameLst>
                                      </p:cBhvr>
                                      <p:to>
                                        <p:strVal val="visible"/>
                                      </p:to>
                                    </p:set>
                                    <p:animEffect transition="in" filter="checkerboard(across)">
                                      <p:cBhvr>
                                        <p:cTn id="14" dur="500"/>
                                        <p:tgtEl>
                                          <p:spTgt spid="706569"/>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6570"/>
                                        </p:tgtEl>
                                        <p:attrNameLst>
                                          <p:attrName>style.visibility</p:attrName>
                                        </p:attrNameLst>
                                      </p:cBhvr>
                                      <p:to>
                                        <p:strVal val="visible"/>
                                      </p:to>
                                    </p:set>
                                    <p:animEffect transition="in" filter="checkerboard(across)">
                                      <p:cBhvr>
                                        <p:cTn id="18" dur="500"/>
                                        <p:tgtEl>
                                          <p:spTgt spid="706570"/>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6571"/>
                                        </p:tgtEl>
                                        <p:attrNameLst>
                                          <p:attrName>style.visibility</p:attrName>
                                        </p:attrNameLst>
                                      </p:cBhvr>
                                      <p:to>
                                        <p:strVal val="visible"/>
                                      </p:to>
                                    </p:set>
                                    <p:animEffect transition="in" filter="checkerboard(across)">
                                      <p:cBhvr>
                                        <p:cTn id="22" dur="500"/>
                                        <p:tgtEl>
                                          <p:spTgt spid="70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9" grpId="0" animBg="1"/>
      <p:bldP spid="706570" grpId="0" animBg="1"/>
      <p:bldP spid="70657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304800" y="228600"/>
            <a:ext cx="8382000" cy="1143000"/>
          </a:xfrm>
        </p:spPr>
        <p:txBody>
          <a:bodyPr/>
          <a:lstStyle/>
          <a:p>
            <a:r>
              <a:rPr lang="en-US"/>
              <a:t>Link Layer: Introduction</a:t>
            </a:r>
          </a:p>
        </p:txBody>
      </p:sp>
      <p:sp>
        <p:nvSpPr>
          <p:cNvPr id="302083" name="Rectangle 3"/>
          <p:cNvSpPr>
            <a:spLocks noGrp="1" noChangeArrowheads="1"/>
          </p:cNvSpPr>
          <p:nvPr>
            <p:ph sz="half" idx="1"/>
          </p:nvPr>
        </p:nvSpPr>
        <p:spPr>
          <a:xfrm>
            <a:off x="827584" y="1268760"/>
            <a:ext cx="4267200" cy="3802063"/>
          </a:xfrm>
        </p:spPr>
        <p:txBody>
          <a:bodyPr/>
          <a:lstStyle/>
          <a:p>
            <a:pPr algn="l" rtl="0">
              <a:buFont typeface="ZapfDingbats" pitchFamily="82" charset="2"/>
              <a:buNone/>
            </a:pPr>
            <a:r>
              <a:rPr lang="en-US" sz="2400" u="sng" dirty="0">
                <a:solidFill>
                  <a:srgbClr val="FF0000"/>
                </a:solidFill>
              </a:rPr>
              <a:t>Some terminology:</a:t>
            </a:r>
            <a:endParaRPr lang="en-US" sz="2400" dirty="0"/>
          </a:p>
          <a:p>
            <a:pPr algn="l" rtl="0"/>
            <a:r>
              <a:rPr lang="en-US" sz="2000" dirty="0"/>
              <a:t>hosts and routers are </a:t>
            </a:r>
            <a:r>
              <a:rPr lang="en-US" sz="2000" b="1" dirty="0">
                <a:solidFill>
                  <a:srgbClr val="FF0000"/>
                </a:solidFill>
              </a:rPr>
              <a:t>nodes</a:t>
            </a:r>
          </a:p>
          <a:p>
            <a:pPr algn="l" rtl="0"/>
            <a:r>
              <a:rPr lang="en-US" sz="2000" dirty="0"/>
              <a:t>communication channels that connect adjacent nodes along communication path are </a:t>
            </a:r>
            <a:r>
              <a:rPr lang="en-US" sz="2000" b="1" dirty="0">
                <a:solidFill>
                  <a:srgbClr val="FF0000"/>
                </a:solidFill>
              </a:rPr>
              <a:t>links</a:t>
            </a:r>
          </a:p>
          <a:p>
            <a:pPr lvl="1" algn="l" rtl="0"/>
            <a:r>
              <a:rPr lang="en-US" sz="1800" dirty="0"/>
              <a:t>wired links</a:t>
            </a:r>
          </a:p>
          <a:p>
            <a:pPr lvl="1" algn="l" rtl="0"/>
            <a:r>
              <a:rPr lang="en-US" sz="1800" dirty="0"/>
              <a:t>wireless links</a:t>
            </a:r>
          </a:p>
          <a:p>
            <a:pPr lvl="1" algn="l" rtl="0"/>
            <a:r>
              <a:rPr lang="en-US" sz="1800" dirty="0"/>
              <a:t>LANs</a:t>
            </a:r>
            <a:endParaRPr lang="en-US" sz="1800" b="1" dirty="0">
              <a:solidFill>
                <a:srgbClr val="FF0000"/>
              </a:solidFill>
            </a:endParaRPr>
          </a:p>
          <a:p>
            <a:pPr algn="l" rtl="0"/>
            <a:r>
              <a:rPr lang="en-US" sz="2000" dirty="0"/>
              <a:t>layer-2 packet is a </a:t>
            </a:r>
            <a:r>
              <a:rPr lang="en-US" sz="2000" b="1" dirty="0">
                <a:solidFill>
                  <a:srgbClr val="FF0000"/>
                </a:solidFill>
              </a:rPr>
              <a:t>frame</a:t>
            </a:r>
            <a:r>
              <a:rPr lang="en-US" sz="2000" b="1" dirty="0"/>
              <a:t>,</a:t>
            </a:r>
            <a:r>
              <a:rPr lang="en-US" sz="2000" b="1" dirty="0">
                <a:solidFill>
                  <a:srgbClr val="FF0000"/>
                </a:solidFill>
              </a:rPr>
              <a:t> </a:t>
            </a:r>
            <a:r>
              <a:rPr lang="en-US" sz="2000" dirty="0"/>
              <a:t>encapsulates datagram</a:t>
            </a:r>
          </a:p>
          <a:p>
            <a:pPr algn="l" rtl="0">
              <a:buFont typeface="ZapfDingbats" pitchFamily="82" charset="2"/>
              <a:buNone/>
            </a:pPr>
            <a:endParaRPr lang="en-US" sz="2400" dirty="0"/>
          </a:p>
          <a:p>
            <a:pPr algn="l" rtl="0"/>
            <a:endParaRPr lang="en-US" sz="2400" dirty="0"/>
          </a:p>
        </p:txBody>
      </p:sp>
      <p:sp>
        <p:nvSpPr>
          <p:cNvPr id="661" name="Footer Placeholder 5"/>
          <p:cNvSpPr>
            <a:spLocks noGrp="1"/>
          </p:cNvSpPr>
          <p:nvPr>
            <p:ph type="ftr" sz="quarter" idx="11"/>
          </p:nvPr>
        </p:nvSpPr>
        <p:spPr/>
        <p:txBody>
          <a:bodyPr/>
          <a:lstStyle/>
          <a:p>
            <a:r>
              <a:rPr lang="en-US"/>
              <a:t>5: DataLink Layer</a:t>
            </a:r>
          </a:p>
        </p:txBody>
      </p:sp>
      <p:sp>
        <p:nvSpPr>
          <p:cNvPr id="662" name="Slide Number Placeholder 6"/>
          <p:cNvSpPr>
            <a:spLocks noGrp="1"/>
          </p:cNvSpPr>
          <p:nvPr>
            <p:ph type="sldNum" sz="quarter" idx="12"/>
          </p:nvPr>
        </p:nvSpPr>
        <p:spPr/>
        <p:txBody>
          <a:bodyPr/>
          <a:lstStyle/>
          <a:p>
            <a:r>
              <a:rPr lang="en-US"/>
              <a:t>5-</a:t>
            </a:r>
            <a:fld id="{8533F974-03D6-42A1-A9C6-E146D55C29C9}" type="slidenum">
              <a:rPr lang="en-US"/>
              <a:pPr/>
              <a:t>34</a:t>
            </a:fld>
            <a:endParaRPr lang="en-US"/>
          </a:p>
        </p:txBody>
      </p:sp>
      <p:sp>
        <p:nvSpPr>
          <p:cNvPr id="302547" name="Text Box 467"/>
          <p:cNvSpPr txBox="1">
            <a:spLocks noChangeArrowheads="1"/>
          </p:cNvSpPr>
          <p:nvPr/>
        </p:nvSpPr>
        <p:spPr bwMode="auto">
          <a:xfrm>
            <a:off x="467544" y="5301208"/>
            <a:ext cx="5616575" cy="1206500"/>
          </a:xfrm>
          <a:prstGeom prst="rect">
            <a:avLst/>
          </a:prstGeom>
          <a:noFill/>
          <a:ln w="19050">
            <a:solidFill>
              <a:srgbClr val="FF0000"/>
            </a:solidFill>
            <a:miter lim="800000"/>
            <a:headEnd/>
            <a:tailEnd/>
          </a:ln>
          <a:effectLst/>
        </p:spPr>
        <p:txBody>
          <a:bodyPr wrap="none">
            <a:spAutoFit/>
          </a:bodyPr>
          <a:lstStyle/>
          <a:p>
            <a:r>
              <a:rPr lang="en-US" sz="2400" b="1" i="0" dirty="0">
                <a:solidFill>
                  <a:srgbClr val="FF0000"/>
                </a:solidFill>
              </a:rPr>
              <a:t>data-link layer</a:t>
            </a:r>
            <a:r>
              <a:rPr lang="en-US" sz="2400" i="0" dirty="0"/>
              <a:t> has responsibility of </a:t>
            </a:r>
          </a:p>
          <a:p>
            <a:r>
              <a:rPr lang="en-US" sz="2400" i="0" dirty="0"/>
              <a:t>transferring datagram from one node </a:t>
            </a:r>
          </a:p>
          <a:p>
            <a:r>
              <a:rPr lang="en-US" sz="2400" i="0" dirty="0"/>
              <a:t>to adjacent node over a link</a:t>
            </a:r>
            <a:endParaRPr lang="en-US" i="0" dirty="0"/>
          </a:p>
        </p:txBody>
      </p:sp>
      <p:sp>
        <p:nvSpPr>
          <p:cNvPr id="312329" name="Freeform 9"/>
          <p:cNvSpPr>
            <a:spLocks/>
          </p:cNvSpPr>
          <p:nvPr/>
        </p:nvSpPr>
        <p:spPr bwMode="auto">
          <a:xfrm>
            <a:off x="6710363" y="3457575"/>
            <a:ext cx="1314450" cy="674688"/>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12330" name="Freeform 10"/>
          <p:cNvSpPr>
            <a:spLocks/>
          </p:cNvSpPr>
          <p:nvPr/>
        </p:nvSpPr>
        <p:spPr bwMode="auto">
          <a:xfrm>
            <a:off x="6729413" y="1931988"/>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12331" name="Freeform 11"/>
          <p:cNvSpPr>
            <a:spLocks/>
          </p:cNvSpPr>
          <p:nvPr/>
        </p:nvSpPr>
        <p:spPr bwMode="auto">
          <a:xfrm>
            <a:off x="4989513" y="1639888"/>
            <a:ext cx="1644650" cy="1071562"/>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12"/>
          <p:cNvGrpSpPr>
            <a:grpSpLocks/>
          </p:cNvGrpSpPr>
          <p:nvPr/>
        </p:nvGrpSpPr>
        <p:grpSpPr bwMode="auto">
          <a:xfrm>
            <a:off x="5076825" y="2974975"/>
            <a:ext cx="1458913" cy="933450"/>
            <a:chOff x="2889" y="1631"/>
            <a:chExt cx="980" cy="743"/>
          </a:xfrm>
        </p:grpSpPr>
        <p:sp>
          <p:nvSpPr>
            <p:cNvPr id="312333" name="Rectangle 13"/>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12334" name="AutoShape 14"/>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pPr algn="ctr"/>
              <a:endParaRPr lang="en-US" sz="2400" i="0">
                <a:solidFill>
                  <a:srgbClr val="00CCFF"/>
                </a:solidFill>
                <a:latin typeface="Times New Roman" pitchFamily="18" charset="0"/>
              </a:endParaRPr>
            </a:p>
          </p:txBody>
        </p:sp>
      </p:grpSp>
      <p:sp>
        <p:nvSpPr>
          <p:cNvPr id="312335"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ffectLst/>
        </p:spPr>
        <p:txBody>
          <a:bodyPr wrap="none"/>
          <a:lstStyle/>
          <a:p>
            <a:endParaRPr lang="en-US"/>
          </a:p>
        </p:txBody>
      </p:sp>
      <p:sp>
        <p:nvSpPr>
          <p:cNvPr id="312336" name="Line 16"/>
          <p:cNvSpPr>
            <a:spLocks noChangeShapeType="1"/>
          </p:cNvSpPr>
          <p:nvPr/>
        </p:nvSpPr>
        <p:spPr bwMode="auto">
          <a:xfrm>
            <a:off x="5946775" y="2020888"/>
            <a:ext cx="90488" cy="309562"/>
          </a:xfrm>
          <a:prstGeom prst="line">
            <a:avLst/>
          </a:prstGeom>
          <a:noFill/>
          <a:ln w="9525">
            <a:solidFill>
              <a:srgbClr val="FF3300"/>
            </a:solidFill>
            <a:round/>
            <a:headEnd/>
            <a:tailEnd/>
          </a:ln>
          <a:effectLst/>
        </p:spPr>
        <p:txBody>
          <a:bodyPr wrap="none"/>
          <a:lstStyle/>
          <a:p>
            <a:endParaRPr lang="en-US"/>
          </a:p>
        </p:txBody>
      </p:sp>
      <p:sp>
        <p:nvSpPr>
          <p:cNvPr id="312337" name="Line 17"/>
          <p:cNvSpPr>
            <a:spLocks noChangeShapeType="1"/>
          </p:cNvSpPr>
          <p:nvPr/>
        </p:nvSpPr>
        <p:spPr bwMode="auto">
          <a:xfrm>
            <a:off x="5854700" y="2330450"/>
            <a:ext cx="92075" cy="33338"/>
          </a:xfrm>
          <a:prstGeom prst="line">
            <a:avLst/>
          </a:prstGeom>
          <a:noFill/>
          <a:ln w="9525">
            <a:solidFill>
              <a:srgbClr val="FF3300"/>
            </a:solidFill>
            <a:round/>
            <a:headEnd/>
            <a:tailEnd/>
          </a:ln>
          <a:effectLst/>
        </p:spPr>
        <p:txBody>
          <a:bodyPr wrap="none"/>
          <a:lstStyle/>
          <a:p>
            <a:endParaRPr lang="en-US"/>
          </a:p>
        </p:txBody>
      </p:sp>
      <p:sp>
        <p:nvSpPr>
          <p:cNvPr id="312338" name="Line 18"/>
          <p:cNvSpPr>
            <a:spLocks noChangeShapeType="1"/>
          </p:cNvSpPr>
          <p:nvPr/>
        </p:nvSpPr>
        <p:spPr bwMode="auto">
          <a:xfrm flipH="1">
            <a:off x="5946775" y="2330450"/>
            <a:ext cx="90488" cy="33338"/>
          </a:xfrm>
          <a:prstGeom prst="line">
            <a:avLst/>
          </a:prstGeom>
          <a:noFill/>
          <a:ln w="9525">
            <a:solidFill>
              <a:srgbClr val="FF3300"/>
            </a:solidFill>
            <a:round/>
            <a:headEnd/>
            <a:tailEnd/>
          </a:ln>
          <a:effectLst/>
        </p:spPr>
        <p:txBody>
          <a:bodyPr wrap="none"/>
          <a:lstStyle/>
          <a:p>
            <a:endParaRPr lang="en-US"/>
          </a:p>
        </p:txBody>
      </p:sp>
      <p:sp>
        <p:nvSpPr>
          <p:cNvPr id="312339" name="Line 19"/>
          <p:cNvSpPr>
            <a:spLocks noChangeShapeType="1"/>
          </p:cNvSpPr>
          <p:nvPr/>
        </p:nvSpPr>
        <p:spPr bwMode="auto">
          <a:xfrm>
            <a:off x="5946775" y="2027238"/>
            <a:ext cx="0" cy="336550"/>
          </a:xfrm>
          <a:prstGeom prst="line">
            <a:avLst/>
          </a:prstGeom>
          <a:noFill/>
          <a:ln w="9525">
            <a:solidFill>
              <a:srgbClr val="FF3300"/>
            </a:solidFill>
            <a:round/>
            <a:headEnd/>
            <a:tailEnd/>
          </a:ln>
          <a:effectLst/>
        </p:spPr>
        <p:txBody>
          <a:bodyPr wrap="none"/>
          <a:lstStyle/>
          <a:p>
            <a:endParaRPr lang="en-US"/>
          </a:p>
        </p:txBody>
      </p:sp>
      <p:sp>
        <p:nvSpPr>
          <p:cNvPr id="312340" name="Line 20"/>
          <p:cNvSpPr>
            <a:spLocks noChangeShapeType="1"/>
          </p:cNvSpPr>
          <p:nvPr/>
        </p:nvSpPr>
        <p:spPr bwMode="auto">
          <a:xfrm flipV="1">
            <a:off x="5854700" y="2298700"/>
            <a:ext cx="92075" cy="33338"/>
          </a:xfrm>
          <a:prstGeom prst="line">
            <a:avLst/>
          </a:prstGeom>
          <a:noFill/>
          <a:ln w="9525">
            <a:solidFill>
              <a:srgbClr val="FF3300"/>
            </a:solidFill>
            <a:round/>
            <a:headEnd/>
            <a:tailEnd/>
          </a:ln>
          <a:effectLst/>
        </p:spPr>
        <p:txBody>
          <a:bodyPr wrap="none"/>
          <a:lstStyle/>
          <a:p>
            <a:endParaRPr lang="en-US"/>
          </a:p>
        </p:txBody>
      </p:sp>
      <p:sp>
        <p:nvSpPr>
          <p:cNvPr id="312341"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ffectLst/>
        </p:spPr>
        <p:txBody>
          <a:bodyPr wrap="none"/>
          <a:lstStyle/>
          <a:p>
            <a:endParaRPr lang="en-US"/>
          </a:p>
        </p:txBody>
      </p:sp>
      <p:sp>
        <p:nvSpPr>
          <p:cNvPr id="312342" name="Line 22"/>
          <p:cNvSpPr>
            <a:spLocks noChangeShapeType="1"/>
          </p:cNvSpPr>
          <p:nvPr/>
        </p:nvSpPr>
        <p:spPr bwMode="auto">
          <a:xfrm>
            <a:off x="5894388" y="2195513"/>
            <a:ext cx="52387" cy="26987"/>
          </a:xfrm>
          <a:prstGeom prst="line">
            <a:avLst/>
          </a:prstGeom>
          <a:noFill/>
          <a:ln w="9525">
            <a:solidFill>
              <a:srgbClr val="FF3300"/>
            </a:solidFill>
            <a:round/>
            <a:headEnd/>
            <a:tailEnd/>
          </a:ln>
          <a:effectLst/>
        </p:spPr>
        <p:txBody>
          <a:bodyPr wrap="none"/>
          <a:lstStyle/>
          <a:p>
            <a:endParaRPr lang="en-US"/>
          </a:p>
        </p:txBody>
      </p:sp>
      <p:sp>
        <p:nvSpPr>
          <p:cNvPr id="312343" name="Line 23"/>
          <p:cNvSpPr>
            <a:spLocks noChangeShapeType="1"/>
          </p:cNvSpPr>
          <p:nvPr/>
        </p:nvSpPr>
        <p:spPr bwMode="auto">
          <a:xfrm flipV="1">
            <a:off x="5946775" y="2195513"/>
            <a:ext cx="55563" cy="26987"/>
          </a:xfrm>
          <a:prstGeom prst="line">
            <a:avLst/>
          </a:prstGeom>
          <a:noFill/>
          <a:ln w="9525">
            <a:solidFill>
              <a:srgbClr val="FF3300"/>
            </a:solidFill>
            <a:round/>
            <a:headEnd/>
            <a:tailEnd/>
          </a:ln>
          <a:effectLst/>
        </p:spPr>
        <p:txBody>
          <a:bodyPr wrap="none"/>
          <a:lstStyle/>
          <a:p>
            <a:endParaRPr lang="en-US"/>
          </a:p>
        </p:txBody>
      </p:sp>
      <p:sp>
        <p:nvSpPr>
          <p:cNvPr id="312344" name="Line 24"/>
          <p:cNvSpPr>
            <a:spLocks noChangeShapeType="1"/>
          </p:cNvSpPr>
          <p:nvPr/>
        </p:nvSpPr>
        <p:spPr bwMode="auto">
          <a:xfrm>
            <a:off x="5876925" y="2241550"/>
            <a:ext cx="66675" cy="34925"/>
          </a:xfrm>
          <a:prstGeom prst="line">
            <a:avLst/>
          </a:prstGeom>
          <a:noFill/>
          <a:ln w="9525">
            <a:solidFill>
              <a:srgbClr val="FF3300"/>
            </a:solidFill>
            <a:round/>
            <a:headEnd/>
            <a:tailEnd/>
          </a:ln>
          <a:effectLst/>
        </p:spPr>
        <p:txBody>
          <a:bodyPr wrap="none"/>
          <a:lstStyle/>
          <a:p>
            <a:endParaRPr lang="en-US"/>
          </a:p>
        </p:txBody>
      </p:sp>
      <p:sp>
        <p:nvSpPr>
          <p:cNvPr id="312345" name="Line 25"/>
          <p:cNvSpPr>
            <a:spLocks noChangeShapeType="1"/>
          </p:cNvSpPr>
          <p:nvPr/>
        </p:nvSpPr>
        <p:spPr bwMode="auto">
          <a:xfrm flipV="1">
            <a:off x="5946775" y="2247900"/>
            <a:ext cx="68263" cy="31750"/>
          </a:xfrm>
          <a:prstGeom prst="line">
            <a:avLst/>
          </a:prstGeom>
          <a:noFill/>
          <a:ln w="9525">
            <a:solidFill>
              <a:srgbClr val="FF3300"/>
            </a:solidFill>
            <a:round/>
            <a:headEnd/>
            <a:tailEnd/>
          </a:ln>
          <a:effectLst/>
        </p:spPr>
        <p:txBody>
          <a:bodyPr wrap="none"/>
          <a:lstStyle/>
          <a:p>
            <a:endParaRPr lang="en-US"/>
          </a:p>
        </p:txBody>
      </p:sp>
      <p:sp>
        <p:nvSpPr>
          <p:cNvPr id="312346" name="Line 26"/>
          <p:cNvSpPr>
            <a:spLocks noChangeShapeType="1"/>
          </p:cNvSpPr>
          <p:nvPr/>
        </p:nvSpPr>
        <p:spPr bwMode="auto">
          <a:xfrm flipV="1">
            <a:off x="5946775" y="2149475"/>
            <a:ext cx="34925" cy="12700"/>
          </a:xfrm>
          <a:prstGeom prst="line">
            <a:avLst/>
          </a:prstGeom>
          <a:noFill/>
          <a:ln w="9525">
            <a:solidFill>
              <a:srgbClr val="FF3300"/>
            </a:solidFill>
            <a:round/>
            <a:headEnd/>
            <a:tailEnd/>
          </a:ln>
          <a:effectLst/>
        </p:spPr>
        <p:txBody>
          <a:bodyPr wrap="none"/>
          <a:lstStyle/>
          <a:p>
            <a:endParaRPr lang="en-US"/>
          </a:p>
        </p:txBody>
      </p:sp>
      <p:sp>
        <p:nvSpPr>
          <p:cNvPr id="312347" name="Line 27"/>
          <p:cNvSpPr>
            <a:spLocks noChangeShapeType="1"/>
          </p:cNvSpPr>
          <p:nvPr/>
        </p:nvSpPr>
        <p:spPr bwMode="auto">
          <a:xfrm flipV="1">
            <a:off x="5946775" y="2085975"/>
            <a:ext cx="22225" cy="7938"/>
          </a:xfrm>
          <a:prstGeom prst="line">
            <a:avLst/>
          </a:prstGeom>
          <a:noFill/>
          <a:ln w="9525">
            <a:solidFill>
              <a:srgbClr val="FF3300"/>
            </a:solidFill>
            <a:round/>
            <a:headEnd/>
            <a:tailEnd/>
          </a:ln>
          <a:effectLst/>
        </p:spPr>
        <p:txBody>
          <a:bodyPr wrap="none"/>
          <a:lstStyle/>
          <a:p>
            <a:endParaRPr lang="en-US"/>
          </a:p>
        </p:txBody>
      </p:sp>
      <p:sp>
        <p:nvSpPr>
          <p:cNvPr id="312348" name="Line 28"/>
          <p:cNvSpPr>
            <a:spLocks noChangeShapeType="1"/>
          </p:cNvSpPr>
          <p:nvPr/>
        </p:nvSpPr>
        <p:spPr bwMode="auto">
          <a:xfrm>
            <a:off x="5907088" y="2144713"/>
            <a:ext cx="42862" cy="17462"/>
          </a:xfrm>
          <a:prstGeom prst="line">
            <a:avLst/>
          </a:prstGeom>
          <a:noFill/>
          <a:ln w="9525">
            <a:solidFill>
              <a:srgbClr val="FF3300"/>
            </a:solidFill>
            <a:round/>
            <a:headEnd/>
            <a:tailEnd/>
          </a:ln>
          <a:effectLst/>
        </p:spPr>
        <p:txBody>
          <a:bodyPr wrap="none"/>
          <a:lstStyle/>
          <a:p>
            <a:endParaRPr lang="en-US"/>
          </a:p>
        </p:txBody>
      </p:sp>
      <p:sp>
        <p:nvSpPr>
          <p:cNvPr id="312349" name="Line 29"/>
          <p:cNvSpPr>
            <a:spLocks noChangeShapeType="1"/>
          </p:cNvSpPr>
          <p:nvPr/>
        </p:nvSpPr>
        <p:spPr bwMode="auto">
          <a:xfrm>
            <a:off x="5926138" y="2082800"/>
            <a:ext cx="23812" cy="15875"/>
          </a:xfrm>
          <a:prstGeom prst="line">
            <a:avLst/>
          </a:prstGeom>
          <a:noFill/>
          <a:ln w="9525">
            <a:solidFill>
              <a:srgbClr val="FF3300"/>
            </a:solidFill>
            <a:round/>
            <a:headEnd/>
            <a:tailEnd/>
          </a:ln>
          <a:effectLst/>
        </p:spPr>
        <p:txBody>
          <a:bodyPr wrap="none"/>
          <a:lstStyle/>
          <a:p>
            <a:endParaRPr lang="en-US"/>
          </a:p>
        </p:txBody>
      </p:sp>
      <p:grpSp>
        <p:nvGrpSpPr>
          <p:cNvPr id="3" name="Group 30"/>
          <p:cNvGrpSpPr>
            <a:grpSpLocks/>
          </p:cNvGrpSpPr>
          <p:nvPr/>
        </p:nvGrpSpPr>
        <p:grpSpPr bwMode="auto">
          <a:xfrm>
            <a:off x="5962650" y="1992313"/>
            <a:ext cx="152400" cy="58737"/>
            <a:chOff x="4227" y="1360"/>
            <a:chExt cx="863" cy="270"/>
          </a:xfrm>
        </p:grpSpPr>
        <p:sp>
          <p:nvSpPr>
            <p:cNvPr id="312351" name="Line 31"/>
            <p:cNvSpPr>
              <a:spLocks noChangeShapeType="1"/>
            </p:cNvSpPr>
            <p:nvPr/>
          </p:nvSpPr>
          <p:spPr bwMode="auto">
            <a:xfrm>
              <a:off x="4227" y="1604"/>
              <a:ext cx="0" cy="0"/>
            </a:xfrm>
            <a:prstGeom prst="line">
              <a:avLst/>
            </a:prstGeom>
            <a:noFill/>
            <a:ln w="9525">
              <a:solidFill>
                <a:srgbClr val="FF3300"/>
              </a:solidFill>
              <a:round/>
              <a:headEnd/>
              <a:tailEnd/>
            </a:ln>
            <a:effectLst/>
          </p:spPr>
          <p:txBody>
            <a:bodyPr wrap="none"/>
            <a:lstStyle/>
            <a:p>
              <a:endParaRPr lang="en-US"/>
            </a:p>
          </p:txBody>
        </p:sp>
        <p:sp>
          <p:nvSpPr>
            <p:cNvPr id="312352"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p:spPr>
          <p:txBody>
            <a:bodyPr wrap="none"/>
            <a:lstStyle/>
            <a:p>
              <a:endParaRPr lang="en-US"/>
            </a:p>
          </p:txBody>
        </p:sp>
        <p:sp>
          <p:nvSpPr>
            <p:cNvPr id="312353" name="Line 33"/>
            <p:cNvSpPr>
              <a:spLocks noChangeShapeType="1"/>
            </p:cNvSpPr>
            <p:nvPr/>
          </p:nvSpPr>
          <p:spPr bwMode="auto">
            <a:xfrm rot="6361956">
              <a:off x="4602" y="1393"/>
              <a:ext cx="189" cy="203"/>
            </a:xfrm>
            <a:prstGeom prst="line">
              <a:avLst/>
            </a:prstGeom>
            <a:noFill/>
            <a:ln w="31750">
              <a:solidFill>
                <a:srgbClr val="FF3300"/>
              </a:solidFill>
              <a:round/>
              <a:headEnd/>
              <a:tailEnd/>
            </a:ln>
            <a:effectLst/>
          </p:spPr>
          <p:txBody>
            <a:bodyPr wrap="none"/>
            <a:lstStyle/>
            <a:p>
              <a:endParaRPr lang="en-US"/>
            </a:p>
          </p:txBody>
        </p:sp>
        <p:sp>
          <p:nvSpPr>
            <p:cNvPr id="312354"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p:spPr>
          <p:txBody>
            <a:bodyPr wrap="none"/>
            <a:lstStyle/>
            <a:p>
              <a:endParaRPr lang="en-US"/>
            </a:p>
          </p:txBody>
        </p:sp>
      </p:grpSp>
      <p:grpSp>
        <p:nvGrpSpPr>
          <p:cNvPr id="4" name="Group 35"/>
          <p:cNvGrpSpPr>
            <a:grpSpLocks/>
          </p:cNvGrpSpPr>
          <p:nvPr/>
        </p:nvGrpSpPr>
        <p:grpSpPr bwMode="auto">
          <a:xfrm rot="5700496">
            <a:off x="5870575" y="1889125"/>
            <a:ext cx="168275" cy="53975"/>
            <a:chOff x="4227" y="1360"/>
            <a:chExt cx="863" cy="270"/>
          </a:xfrm>
        </p:grpSpPr>
        <p:sp>
          <p:nvSpPr>
            <p:cNvPr id="312356" name="Line 36"/>
            <p:cNvSpPr>
              <a:spLocks noChangeShapeType="1"/>
            </p:cNvSpPr>
            <p:nvPr/>
          </p:nvSpPr>
          <p:spPr bwMode="auto">
            <a:xfrm>
              <a:off x="4227" y="1604"/>
              <a:ext cx="0" cy="0"/>
            </a:xfrm>
            <a:prstGeom prst="line">
              <a:avLst/>
            </a:prstGeom>
            <a:noFill/>
            <a:ln w="9525">
              <a:solidFill>
                <a:srgbClr val="FF3300"/>
              </a:solidFill>
              <a:round/>
              <a:headEnd/>
              <a:tailEnd/>
            </a:ln>
            <a:effectLst/>
          </p:spPr>
          <p:txBody>
            <a:bodyPr wrap="none"/>
            <a:lstStyle/>
            <a:p>
              <a:endParaRPr lang="en-US"/>
            </a:p>
          </p:txBody>
        </p:sp>
        <p:sp>
          <p:nvSpPr>
            <p:cNvPr id="312357"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p:spPr>
          <p:txBody>
            <a:bodyPr wrap="none"/>
            <a:lstStyle/>
            <a:p>
              <a:endParaRPr lang="en-US"/>
            </a:p>
          </p:txBody>
        </p:sp>
        <p:sp>
          <p:nvSpPr>
            <p:cNvPr id="312358" name="Line 38"/>
            <p:cNvSpPr>
              <a:spLocks noChangeShapeType="1"/>
            </p:cNvSpPr>
            <p:nvPr/>
          </p:nvSpPr>
          <p:spPr bwMode="auto">
            <a:xfrm rot="6361956">
              <a:off x="4602" y="1393"/>
              <a:ext cx="189" cy="203"/>
            </a:xfrm>
            <a:prstGeom prst="line">
              <a:avLst/>
            </a:prstGeom>
            <a:noFill/>
            <a:ln w="31750">
              <a:solidFill>
                <a:srgbClr val="FF3300"/>
              </a:solidFill>
              <a:round/>
              <a:headEnd/>
              <a:tailEnd/>
            </a:ln>
            <a:effectLst/>
          </p:spPr>
          <p:txBody>
            <a:bodyPr wrap="none"/>
            <a:lstStyle/>
            <a:p>
              <a:endParaRPr lang="en-US"/>
            </a:p>
          </p:txBody>
        </p:sp>
        <p:sp>
          <p:nvSpPr>
            <p:cNvPr id="312359"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p:spPr>
          <p:txBody>
            <a:bodyPr wrap="none"/>
            <a:lstStyle/>
            <a:p>
              <a:endParaRPr lang="en-US"/>
            </a:p>
          </p:txBody>
        </p:sp>
      </p:grpSp>
      <p:grpSp>
        <p:nvGrpSpPr>
          <p:cNvPr id="5" name="Group 40"/>
          <p:cNvGrpSpPr>
            <a:grpSpLocks/>
          </p:cNvGrpSpPr>
          <p:nvPr/>
        </p:nvGrpSpPr>
        <p:grpSpPr bwMode="auto">
          <a:xfrm rot="10800000">
            <a:off x="5778500" y="1985963"/>
            <a:ext cx="152400" cy="58737"/>
            <a:chOff x="4227" y="1360"/>
            <a:chExt cx="863" cy="270"/>
          </a:xfrm>
        </p:grpSpPr>
        <p:sp>
          <p:nvSpPr>
            <p:cNvPr id="312361" name="Line 41"/>
            <p:cNvSpPr>
              <a:spLocks noChangeShapeType="1"/>
            </p:cNvSpPr>
            <p:nvPr/>
          </p:nvSpPr>
          <p:spPr bwMode="auto">
            <a:xfrm>
              <a:off x="4227" y="1604"/>
              <a:ext cx="0" cy="0"/>
            </a:xfrm>
            <a:prstGeom prst="line">
              <a:avLst/>
            </a:prstGeom>
            <a:noFill/>
            <a:ln w="9525">
              <a:solidFill>
                <a:srgbClr val="FF3300"/>
              </a:solidFill>
              <a:round/>
              <a:headEnd/>
              <a:tailEnd/>
            </a:ln>
            <a:effectLst/>
          </p:spPr>
          <p:txBody>
            <a:bodyPr wrap="none"/>
            <a:lstStyle/>
            <a:p>
              <a:endParaRPr lang="en-US"/>
            </a:p>
          </p:txBody>
        </p:sp>
        <p:sp>
          <p:nvSpPr>
            <p:cNvPr id="312362"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ffectLst/>
          </p:spPr>
          <p:txBody>
            <a:bodyPr wrap="none"/>
            <a:lstStyle/>
            <a:p>
              <a:endParaRPr lang="en-US"/>
            </a:p>
          </p:txBody>
        </p:sp>
        <p:sp>
          <p:nvSpPr>
            <p:cNvPr id="312363" name="Line 43"/>
            <p:cNvSpPr>
              <a:spLocks noChangeShapeType="1"/>
            </p:cNvSpPr>
            <p:nvPr/>
          </p:nvSpPr>
          <p:spPr bwMode="auto">
            <a:xfrm rot="6361956">
              <a:off x="4602" y="1393"/>
              <a:ext cx="189" cy="203"/>
            </a:xfrm>
            <a:prstGeom prst="line">
              <a:avLst/>
            </a:prstGeom>
            <a:noFill/>
            <a:ln w="31750">
              <a:solidFill>
                <a:srgbClr val="FF3300"/>
              </a:solidFill>
              <a:round/>
              <a:headEnd/>
              <a:tailEnd/>
            </a:ln>
            <a:effectLst/>
          </p:spPr>
          <p:txBody>
            <a:bodyPr wrap="none"/>
            <a:lstStyle/>
            <a:p>
              <a:endParaRPr lang="en-US"/>
            </a:p>
          </p:txBody>
        </p:sp>
        <p:sp>
          <p:nvSpPr>
            <p:cNvPr id="312364"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ffectLst/>
          </p:spPr>
          <p:txBody>
            <a:bodyPr wrap="none"/>
            <a:lstStyle/>
            <a:p>
              <a:endParaRPr lang="en-US"/>
            </a:p>
          </p:txBody>
        </p:sp>
      </p:grpSp>
      <p:sp>
        <p:nvSpPr>
          <p:cNvPr id="31236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366" name="Line 46"/>
          <p:cNvSpPr>
            <a:spLocks noChangeShapeType="1"/>
          </p:cNvSpPr>
          <p:nvPr/>
        </p:nvSpPr>
        <p:spPr bwMode="auto">
          <a:xfrm>
            <a:off x="6835775" y="3644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67" name="Line 47"/>
          <p:cNvSpPr>
            <a:spLocks noChangeShapeType="1"/>
          </p:cNvSpPr>
          <p:nvPr/>
        </p:nvSpPr>
        <p:spPr bwMode="auto">
          <a:xfrm>
            <a:off x="7194550" y="3644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68" name="Rectangle 48"/>
          <p:cNvSpPr>
            <a:spLocks noChangeArrowheads="1"/>
          </p:cNvSpPr>
          <p:nvPr/>
        </p:nvSpPr>
        <p:spPr bwMode="auto">
          <a:xfrm>
            <a:off x="6835775" y="36449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36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6" name="Group 50"/>
          <p:cNvGrpSpPr>
            <a:grpSpLocks/>
          </p:cNvGrpSpPr>
          <p:nvPr/>
        </p:nvGrpSpPr>
        <p:grpSpPr bwMode="auto">
          <a:xfrm>
            <a:off x="6918325" y="3600450"/>
            <a:ext cx="179388" cy="65088"/>
            <a:chOff x="2848" y="848"/>
            <a:chExt cx="140" cy="98"/>
          </a:xfrm>
        </p:grpSpPr>
        <p:sp>
          <p:nvSpPr>
            <p:cNvPr id="312371" name="Line 5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72" name="Line 5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73" name="Line 5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 name="Group 54"/>
          <p:cNvGrpSpPr>
            <a:grpSpLocks/>
          </p:cNvGrpSpPr>
          <p:nvPr/>
        </p:nvGrpSpPr>
        <p:grpSpPr bwMode="auto">
          <a:xfrm flipV="1">
            <a:off x="6918325" y="3600450"/>
            <a:ext cx="179388" cy="65088"/>
            <a:chOff x="2848" y="848"/>
            <a:chExt cx="140" cy="98"/>
          </a:xfrm>
        </p:grpSpPr>
        <p:sp>
          <p:nvSpPr>
            <p:cNvPr id="312375" name="Line 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76" name="Line 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77" name="Line 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378"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379" name="Line 59"/>
          <p:cNvSpPr>
            <a:spLocks noChangeShapeType="1"/>
          </p:cNvSpPr>
          <p:nvPr/>
        </p:nvSpPr>
        <p:spPr bwMode="auto">
          <a:xfrm>
            <a:off x="7191375" y="39243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80" name="Line 60"/>
          <p:cNvSpPr>
            <a:spLocks noChangeShapeType="1"/>
          </p:cNvSpPr>
          <p:nvPr/>
        </p:nvSpPr>
        <p:spPr bwMode="auto">
          <a:xfrm>
            <a:off x="7550150" y="39243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81" name="Rectangle 61"/>
          <p:cNvSpPr>
            <a:spLocks noChangeArrowheads="1"/>
          </p:cNvSpPr>
          <p:nvPr/>
        </p:nvSpPr>
        <p:spPr bwMode="auto">
          <a:xfrm>
            <a:off x="7191375" y="39243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382"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8" name="Group 63"/>
          <p:cNvGrpSpPr>
            <a:grpSpLocks/>
          </p:cNvGrpSpPr>
          <p:nvPr/>
        </p:nvGrpSpPr>
        <p:grpSpPr bwMode="auto">
          <a:xfrm>
            <a:off x="7273925" y="3879850"/>
            <a:ext cx="179388" cy="65088"/>
            <a:chOff x="2848" y="848"/>
            <a:chExt cx="140" cy="98"/>
          </a:xfrm>
        </p:grpSpPr>
        <p:sp>
          <p:nvSpPr>
            <p:cNvPr id="312384" name="Line 6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85" name="Line 6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86" name="Line 6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9" name="Group 67"/>
          <p:cNvGrpSpPr>
            <a:grpSpLocks/>
          </p:cNvGrpSpPr>
          <p:nvPr/>
        </p:nvGrpSpPr>
        <p:grpSpPr bwMode="auto">
          <a:xfrm flipV="1">
            <a:off x="7273925" y="3879850"/>
            <a:ext cx="179388" cy="65088"/>
            <a:chOff x="2848" y="848"/>
            <a:chExt cx="140" cy="98"/>
          </a:xfrm>
        </p:grpSpPr>
        <p:sp>
          <p:nvSpPr>
            <p:cNvPr id="312388" name="Line 6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89" name="Line 6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90" name="Line 7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391"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392" name="Line 72"/>
          <p:cNvSpPr>
            <a:spLocks noChangeShapeType="1"/>
          </p:cNvSpPr>
          <p:nvPr/>
        </p:nvSpPr>
        <p:spPr bwMode="auto">
          <a:xfrm>
            <a:off x="7470775" y="36576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93" name="Line 73"/>
          <p:cNvSpPr>
            <a:spLocks noChangeShapeType="1"/>
          </p:cNvSpPr>
          <p:nvPr/>
        </p:nvSpPr>
        <p:spPr bwMode="auto">
          <a:xfrm>
            <a:off x="7829550" y="36576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394" name="Rectangle 74"/>
          <p:cNvSpPr>
            <a:spLocks noChangeArrowheads="1"/>
          </p:cNvSpPr>
          <p:nvPr/>
        </p:nvSpPr>
        <p:spPr bwMode="auto">
          <a:xfrm>
            <a:off x="7470775" y="36576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395"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0" name="Group 76"/>
          <p:cNvGrpSpPr>
            <a:grpSpLocks/>
          </p:cNvGrpSpPr>
          <p:nvPr/>
        </p:nvGrpSpPr>
        <p:grpSpPr bwMode="auto">
          <a:xfrm>
            <a:off x="7553325" y="3613150"/>
            <a:ext cx="179388" cy="65088"/>
            <a:chOff x="2848" y="848"/>
            <a:chExt cx="140" cy="98"/>
          </a:xfrm>
        </p:grpSpPr>
        <p:sp>
          <p:nvSpPr>
            <p:cNvPr id="312397" name="Line 7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398" name="Line 7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399" name="Line 7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1" name="Group 80"/>
          <p:cNvGrpSpPr>
            <a:grpSpLocks/>
          </p:cNvGrpSpPr>
          <p:nvPr/>
        </p:nvGrpSpPr>
        <p:grpSpPr bwMode="auto">
          <a:xfrm flipV="1">
            <a:off x="7553325" y="3613150"/>
            <a:ext cx="179388" cy="65088"/>
            <a:chOff x="2848" y="848"/>
            <a:chExt cx="140" cy="98"/>
          </a:xfrm>
        </p:grpSpPr>
        <p:sp>
          <p:nvSpPr>
            <p:cNvPr id="312401" name="Line 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02" name="Line 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03" name="Line 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04"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05" name="Line 85"/>
          <p:cNvSpPr>
            <a:spLocks noChangeShapeType="1"/>
          </p:cNvSpPr>
          <p:nvPr/>
        </p:nvSpPr>
        <p:spPr bwMode="auto">
          <a:xfrm>
            <a:off x="6935788" y="2495550"/>
            <a:ext cx="0" cy="55563"/>
          </a:xfrm>
          <a:prstGeom prst="line">
            <a:avLst/>
          </a:prstGeom>
          <a:noFill/>
          <a:ln w="12700">
            <a:solidFill>
              <a:schemeClr val="folHlink"/>
            </a:solidFill>
            <a:round/>
            <a:headEnd/>
            <a:tailEnd/>
          </a:ln>
          <a:effectLst/>
        </p:spPr>
        <p:txBody>
          <a:bodyPr wrap="none" anchor="ctr"/>
          <a:lstStyle/>
          <a:p>
            <a:endParaRPr lang="en-US"/>
          </a:p>
        </p:txBody>
      </p:sp>
      <p:sp>
        <p:nvSpPr>
          <p:cNvPr id="312406" name="Line 86"/>
          <p:cNvSpPr>
            <a:spLocks noChangeShapeType="1"/>
          </p:cNvSpPr>
          <p:nvPr/>
        </p:nvSpPr>
        <p:spPr bwMode="auto">
          <a:xfrm>
            <a:off x="7283450" y="2495550"/>
            <a:ext cx="0" cy="55563"/>
          </a:xfrm>
          <a:prstGeom prst="line">
            <a:avLst/>
          </a:prstGeom>
          <a:noFill/>
          <a:ln w="12700">
            <a:solidFill>
              <a:schemeClr val="folHlink"/>
            </a:solidFill>
            <a:round/>
            <a:headEnd/>
            <a:tailEnd/>
          </a:ln>
          <a:effectLst/>
        </p:spPr>
        <p:txBody>
          <a:bodyPr wrap="none" anchor="ctr"/>
          <a:lstStyle/>
          <a:p>
            <a:endParaRPr lang="en-US"/>
          </a:p>
        </p:txBody>
      </p:sp>
      <p:sp>
        <p:nvSpPr>
          <p:cNvPr id="312407" name="Rectangle 87"/>
          <p:cNvSpPr>
            <a:spLocks noChangeArrowheads="1"/>
          </p:cNvSpPr>
          <p:nvPr/>
        </p:nvSpPr>
        <p:spPr bwMode="auto">
          <a:xfrm>
            <a:off x="6935788" y="2495550"/>
            <a:ext cx="344487" cy="53975"/>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08"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2" name="Group 89"/>
          <p:cNvGrpSpPr>
            <a:grpSpLocks/>
          </p:cNvGrpSpPr>
          <p:nvPr/>
        </p:nvGrpSpPr>
        <p:grpSpPr bwMode="auto">
          <a:xfrm>
            <a:off x="7016750" y="2454275"/>
            <a:ext cx="171450" cy="61913"/>
            <a:chOff x="2848" y="848"/>
            <a:chExt cx="140" cy="98"/>
          </a:xfrm>
        </p:grpSpPr>
        <p:sp>
          <p:nvSpPr>
            <p:cNvPr id="312410" name="Line 9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11" name="Line 9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12" name="Line 9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3" name="Group 93"/>
          <p:cNvGrpSpPr>
            <a:grpSpLocks/>
          </p:cNvGrpSpPr>
          <p:nvPr/>
        </p:nvGrpSpPr>
        <p:grpSpPr bwMode="auto">
          <a:xfrm flipV="1">
            <a:off x="7016750" y="2454275"/>
            <a:ext cx="171450" cy="60325"/>
            <a:chOff x="2848" y="848"/>
            <a:chExt cx="140" cy="98"/>
          </a:xfrm>
        </p:grpSpPr>
        <p:sp>
          <p:nvSpPr>
            <p:cNvPr id="312414" name="Line 9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15" name="Line 9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16" name="Line 9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17"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18" name="Line 98"/>
          <p:cNvSpPr>
            <a:spLocks noChangeShapeType="1"/>
          </p:cNvSpPr>
          <p:nvPr/>
        </p:nvSpPr>
        <p:spPr bwMode="auto">
          <a:xfrm>
            <a:off x="6934200"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19" name="Line 99"/>
          <p:cNvSpPr>
            <a:spLocks noChangeShapeType="1"/>
          </p:cNvSpPr>
          <p:nvPr/>
        </p:nvSpPr>
        <p:spPr bwMode="auto">
          <a:xfrm>
            <a:off x="7292975"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20" name="Rectangle 100"/>
          <p:cNvSpPr>
            <a:spLocks noChangeArrowheads="1"/>
          </p:cNvSpPr>
          <p:nvPr/>
        </p:nvSpPr>
        <p:spPr bwMode="auto">
          <a:xfrm>
            <a:off x="6934200" y="27559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21"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4" name="Group 102"/>
          <p:cNvGrpSpPr>
            <a:grpSpLocks/>
          </p:cNvGrpSpPr>
          <p:nvPr/>
        </p:nvGrpSpPr>
        <p:grpSpPr bwMode="auto">
          <a:xfrm>
            <a:off x="7016750" y="2711450"/>
            <a:ext cx="179388" cy="65088"/>
            <a:chOff x="2848" y="848"/>
            <a:chExt cx="140" cy="98"/>
          </a:xfrm>
        </p:grpSpPr>
        <p:sp>
          <p:nvSpPr>
            <p:cNvPr id="312423" name="Line 10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24" name="Line 10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25" name="Line 10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5" name="Group 106"/>
          <p:cNvGrpSpPr>
            <a:grpSpLocks/>
          </p:cNvGrpSpPr>
          <p:nvPr/>
        </p:nvGrpSpPr>
        <p:grpSpPr bwMode="auto">
          <a:xfrm flipV="1">
            <a:off x="7016750" y="2711450"/>
            <a:ext cx="179388" cy="65088"/>
            <a:chOff x="2848" y="848"/>
            <a:chExt cx="140" cy="98"/>
          </a:xfrm>
        </p:grpSpPr>
        <p:sp>
          <p:nvSpPr>
            <p:cNvPr id="312427" name="Line 10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28" name="Line 10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29" name="Line 10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3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31" name="Line 111"/>
          <p:cNvSpPr>
            <a:spLocks noChangeShapeType="1"/>
          </p:cNvSpPr>
          <p:nvPr/>
        </p:nvSpPr>
        <p:spPr bwMode="auto">
          <a:xfrm>
            <a:off x="7410450" y="2398713"/>
            <a:ext cx="0" cy="52387"/>
          </a:xfrm>
          <a:prstGeom prst="line">
            <a:avLst/>
          </a:prstGeom>
          <a:noFill/>
          <a:ln w="12700">
            <a:solidFill>
              <a:schemeClr val="folHlink"/>
            </a:solidFill>
            <a:round/>
            <a:headEnd/>
            <a:tailEnd/>
          </a:ln>
          <a:effectLst/>
        </p:spPr>
        <p:txBody>
          <a:bodyPr wrap="none" anchor="ctr"/>
          <a:lstStyle/>
          <a:p>
            <a:endParaRPr lang="en-US"/>
          </a:p>
        </p:txBody>
      </p:sp>
      <p:sp>
        <p:nvSpPr>
          <p:cNvPr id="312432" name="Line 112"/>
          <p:cNvSpPr>
            <a:spLocks noChangeShapeType="1"/>
          </p:cNvSpPr>
          <p:nvPr/>
        </p:nvSpPr>
        <p:spPr bwMode="auto">
          <a:xfrm>
            <a:off x="7740650" y="2398713"/>
            <a:ext cx="0" cy="52387"/>
          </a:xfrm>
          <a:prstGeom prst="line">
            <a:avLst/>
          </a:prstGeom>
          <a:noFill/>
          <a:ln w="12700">
            <a:solidFill>
              <a:schemeClr val="folHlink"/>
            </a:solidFill>
            <a:round/>
            <a:headEnd/>
            <a:tailEnd/>
          </a:ln>
          <a:effectLst/>
        </p:spPr>
        <p:txBody>
          <a:bodyPr wrap="none" anchor="ctr"/>
          <a:lstStyle/>
          <a:p>
            <a:endParaRPr lang="en-US"/>
          </a:p>
        </p:txBody>
      </p:sp>
      <p:sp>
        <p:nvSpPr>
          <p:cNvPr id="312433" name="Rectangle 113"/>
          <p:cNvSpPr>
            <a:spLocks noChangeArrowheads="1"/>
          </p:cNvSpPr>
          <p:nvPr/>
        </p:nvSpPr>
        <p:spPr bwMode="auto">
          <a:xfrm>
            <a:off x="7410450" y="2398713"/>
            <a:ext cx="327025" cy="52387"/>
          </a:xfrm>
          <a:prstGeom prst="rect">
            <a:avLst/>
          </a:prstGeom>
          <a:solidFill>
            <a:srgbClr val="DDDDDD"/>
          </a:solidFill>
          <a:ln w="12700">
            <a:noFill/>
            <a:miter lim="800000"/>
            <a:headEnd/>
            <a:tailEnd/>
          </a:ln>
          <a:effectLst/>
        </p:spPr>
        <p:txBody>
          <a:bodyPr wrap="none" anchor="ctr"/>
          <a:lstStyle/>
          <a:p>
            <a:pPr algn="ctr"/>
            <a:endParaRPr lang="en-US" sz="2400" i="0">
              <a:solidFill>
                <a:schemeClr val="bg2"/>
              </a:solidFill>
              <a:latin typeface="Times New Roman" pitchFamily="18" charset="0"/>
            </a:endParaRPr>
          </a:p>
        </p:txBody>
      </p:sp>
      <p:sp>
        <p:nvSpPr>
          <p:cNvPr id="31243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6" name="Group 115"/>
          <p:cNvGrpSpPr>
            <a:grpSpLocks/>
          </p:cNvGrpSpPr>
          <p:nvPr/>
        </p:nvGrpSpPr>
        <p:grpSpPr bwMode="auto">
          <a:xfrm>
            <a:off x="7486650" y="2359025"/>
            <a:ext cx="163513" cy="57150"/>
            <a:chOff x="2848" y="848"/>
            <a:chExt cx="140" cy="98"/>
          </a:xfrm>
        </p:grpSpPr>
        <p:sp>
          <p:nvSpPr>
            <p:cNvPr id="312436" name="Line 11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37" name="Line 11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38" name="Line 11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7" name="Group 119"/>
          <p:cNvGrpSpPr>
            <a:grpSpLocks/>
          </p:cNvGrpSpPr>
          <p:nvPr/>
        </p:nvGrpSpPr>
        <p:grpSpPr bwMode="auto">
          <a:xfrm flipV="1">
            <a:off x="7486650" y="2357438"/>
            <a:ext cx="163513" cy="58737"/>
            <a:chOff x="2848" y="848"/>
            <a:chExt cx="140" cy="98"/>
          </a:xfrm>
        </p:grpSpPr>
        <p:sp>
          <p:nvSpPr>
            <p:cNvPr id="312440" name="Line 12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41" name="Line 12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42" name="Line 12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43"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44" name="Line 124"/>
          <p:cNvSpPr>
            <a:spLocks noChangeShapeType="1"/>
          </p:cNvSpPr>
          <p:nvPr/>
        </p:nvSpPr>
        <p:spPr bwMode="auto">
          <a:xfrm>
            <a:off x="7496175"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45" name="Line 125"/>
          <p:cNvSpPr>
            <a:spLocks noChangeShapeType="1"/>
          </p:cNvSpPr>
          <p:nvPr/>
        </p:nvSpPr>
        <p:spPr bwMode="auto">
          <a:xfrm>
            <a:off x="7854950" y="2755900"/>
            <a:ext cx="0" cy="58738"/>
          </a:xfrm>
          <a:prstGeom prst="line">
            <a:avLst/>
          </a:prstGeom>
          <a:noFill/>
          <a:ln w="12700">
            <a:solidFill>
              <a:schemeClr val="folHlink"/>
            </a:solidFill>
            <a:round/>
            <a:headEnd/>
            <a:tailEnd/>
          </a:ln>
          <a:effectLst/>
        </p:spPr>
        <p:txBody>
          <a:bodyPr wrap="none" anchor="ctr"/>
          <a:lstStyle/>
          <a:p>
            <a:endParaRPr lang="en-US"/>
          </a:p>
        </p:txBody>
      </p:sp>
      <p:sp>
        <p:nvSpPr>
          <p:cNvPr id="312446" name="Rectangle 126"/>
          <p:cNvSpPr>
            <a:spLocks noChangeArrowheads="1"/>
          </p:cNvSpPr>
          <p:nvPr/>
        </p:nvSpPr>
        <p:spPr bwMode="auto">
          <a:xfrm>
            <a:off x="7496175" y="2755900"/>
            <a:ext cx="355600" cy="58738"/>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47"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8" name="Group 128"/>
          <p:cNvGrpSpPr>
            <a:grpSpLocks/>
          </p:cNvGrpSpPr>
          <p:nvPr/>
        </p:nvGrpSpPr>
        <p:grpSpPr bwMode="auto">
          <a:xfrm>
            <a:off x="7578725" y="2711450"/>
            <a:ext cx="179388" cy="65088"/>
            <a:chOff x="2848" y="848"/>
            <a:chExt cx="140" cy="98"/>
          </a:xfrm>
        </p:grpSpPr>
        <p:sp>
          <p:nvSpPr>
            <p:cNvPr id="312449" name="Line 12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50" name="Line 13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51" name="Line 13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9" name="Group 132"/>
          <p:cNvGrpSpPr>
            <a:grpSpLocks/>
          </p:cNvGrpSpPr>
          <p:nvPr/>
        </p:nvGrpSpPr>
        <p:grpSpPr bwMode="auto">
          <a:xfrm flipV="1">
            <a:off x="7578725" y="2711450"/>
            <a:ext cx="179388" cy="65088"/>
            <a:chOff x="2848" y="848"/>
            <a:chExt cx="140" cy="98"/>
          </a:xfrm>
        </p:grpSpPr>
        <p:sp>
          <p:nvSpPr>
            <p:cNvPr id="312453" name="Line 13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54" name="Line 13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55" name="Line 13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56"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57" name="Line 137"/>
          <p:cNvSpPr>
            <a:spLocks noChangeShapeType="1"/>
          </p:cNvSpPr>
          <p:nvPr/>
        </p:nvSpPr>
        <p:spPr bwMode="auto">
          <a:xfrm>
            <a:off x="6086475" y="249078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58" name="Line 138"/>
          <p:cNvSpPr>
            <a:spLocks noChangeShapeType="1"/>
          </p:cNvSpPr>
          <p:nvPr/>
        </p:nvSpPr>
        <p:spPr bwMode="auto">
          <a:xfrm>
            <a:off x="6432550" y="249078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59" name="Rectangle 139"/>
          <p:cNvSpPr>
            <a:spLocks noChangeArrowheads="1"/>
          </p:cNvSpPr>
          <p:nvPr/>
        </p:nvSpPr>
        <p:spPr bwMode="auto">
          <a:xfrm>
            <a:off x="6086475" y="2490788"/>
            <a:ext cx="342900" cy="53975"/>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60"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0" name="Group 141"/>
          <p:cNvGrpSpPr>
            <a:grpSpLocks/>
          </p:cNvGrpSpPr>
          <p:nvPr/>
        </p:nvGrpSpPr>
        <p:grpSpPr bwMode="auto">
          <a:xfrm>
            <a:off x="6167438" y="2449513"/>
            <a:ext cx="171450" cy="60325"/>
            <a:chOff x="2848" y="848"/>
            <a:chExt cx="140" cy="98"/>
          </a:xfrm>
        </p:grpSpPr>
        <p:sp>
          <p:nvSpPr>
            <p:cNvPr id="312462" name="Line 14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63" name="Line 14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64" name="Line 14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1" name="Group 145"/>
          <p:cNvGrpSpPr>
            <a:grpSpLocks/>
          </p:cNvGrpSpPr>
          <p:nvPr/>
        </p:nvGrpSpPr>
        <p:grpSpPr bwMode="auto">
          <a:xfrm flipV="1">
            <a:off x="6167438" y="2449513"/>
            <a:ext cx="171450" cy="58737"/>
            <a:chOff x="2848" y="848"/>
            <a:chExt cx="140" cy="98"/>
          </a:xfrm>
        </p:grpSpPr>
        <p:sp>
          <p:nvSpPr>
            <p:cNvPr id="312466" name="Line 1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67" name="Line 1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68" name="Line 1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69"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70" name="Line 150"/>
          <p:cNvSpPr>
            <a:spLocks noChangeShapeType="1"/>
          </p:cNvSpPr>
          <p:nvPr/>
        </p:nvSpPr>
        <p:spPr bwMode="auto">
          <a:xfrm>
            <a:off x="5780088" y="364013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71" name="Line 151"/>
          <p:cNvSpPr>
            <a:spLocks noChangeShapeType="1"/>
          </p:cNvSpPr>
          <p:nvPr/>
        </p:nvSpPr>
        <p:spPr bwMode="auto">
          <a:xfrm>
            <a:off x="6126163" y="3640138"/>
            <a:ext cx="0" cy="53975"/>
          </a:xfrm>
          <a:prstGeom prst="line">
            <a:avLst/>
          </a:prstGeom>
          <a:noFill/>
          <a:ln w="12700">
            <a:solidFill>
              <a:schemeClr val="folHlink"/>
            </a:solidFill>
            <a:round/>
            <a:headEnd/>
            <a:tailEnd/>
          </a:ln>
          <a:effectLst/>
        </p:spPr>
        <p:txBody>
          <a:bodyPr wrap="none" anchor="ctr"/>
          <a:lstStyle/>
          <a:p>
            <a:endParaRPr lang="en-US"/>
          </a:p>
        </p:txBody>
      </p:sp>
      <p:sp>
        <p:nvSpPr>
          <p:cNvPr id="312472" name="Rectangle 152"/>
          <p:cNvSpPr>
            <a:spLocks noChangeArrowheads="1"/>
          </p:cNvSpPr>
          <p:nvPr/>
        </p:nvSpPr>
        <p:spPr bwMode="auto">
          <a:xfrm>
            <a:off x="5780088" y="3640138"/>
            <a:ext cx="342900" cy="53975"/>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73"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2" name="Group 154"/>
          <p:cNvGrpSpPr>
            <a:grpSpLocks/>
          </p:cNvGrpSpPr>
          <p:nvPr/>
        </p:nvGrpSpPr>
        <p:grpSpPr bwMode="auto">
          <a:xfrm>
            <a:off x="5861050" y="3598863"/>
            <a:ext cx="171450" cy="60325"/>
            <a:chOff x="2848" y="848"/>
            <a:chExt cx="140" cy="98"/>
          </a:xfrm>
        </p:grpSpPr>
        <p:sp>
          <p:nvSpPr>
            <p:cNvPr id="312475" name="Line 1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76" name="Line 1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77" name="Line 1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3" name="Group 158"/>
          <p:cNvGrpSpPr>
            <a:grpSpLocks/>
          </p:cNvGrpSpPr>
          <p:nvPr/>
        </p:nvGrpSpPr>
        <p:grpSpPr bwMode="auto">
          <a:xfrm flipV="1">
            <a:off x="5861050" y="3598863"/>
            <a:ext cx="171450" cy="58737"/>
            <a:chOff x="2848" y="848"/>
            <a:chExt cx="140" cy="98"/>
          </a:xfrm>
        </p:grpSpPr>
        <p:sp>
          <p:nvSpPr>
            <p:cNvPr id="312479" name="Line 15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480" name="Line 16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481" name="Line 16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12483" name="Line 163"/>
          <p:cNvSpPr>
            <a:spLocks noChangeShapeType="1"/>
          </p:cNvSpPr>
          <p:nvPr/>
        </p:nvSpPr>
        <p:spPr bwMode="auto">
          <a:xfrm>
            <a:off x="7102475" y="3743325"/>
            <a:ext cx="163513" cy="120650"/>
          </a:xfrm>
          <a:prstGeom prst="line">
            <a:avLst/>
          </a:prstGeom>
          <a:noFill/>
          <a:ln w="38100">
            <a:solidFill>
              <a:srgbClr val="FF0000"/>
            </a:solidFill>
            <a:round/>
            <a:headEnd/>
            <a:tailEnd/>
          </a:ln>
          <a:effectLst/>
        </p:spPr>
        <p:txBody>
          <a:bodyPr/>
          <a:lstStyle/>
          <a:p>
            <a:endParaRPr lang="en-US"/>
          </a:p>
        </p:txBody>
      </p:sp>
      <p:sp>
        <p:nvSpPr>
          <p:cNvPr id="312484" name="Line 164"/>
          <p:cNvSpPr>
            <a:spLocks noChangeShapeType="1"/>
          </p:cNvSpPr>
          <p:nvPr/>
        </p:nvSpPr>
        <p:spPr bwMode="auto">
          <a:xfrm>
            <a:off x="7199313" y="3663950"/>
            <a:ext cx="279400" cy="0"/>
          </a:xfrm>
          <a:prstGeom prst="line">
            <a:avLst/>
          </a:prstGeom>
          <a:noFill/>
          <a:ln w="38100">
            <a:solidFill>
              <a:srgbClr val="FF0000"/>
            </a:solidFill>
            <a:round/>
            <a:headEnd/>
            <a:tailEnd/>
          </a:ln>
          <a:effectLst/>
        </p:spPr>
        <p:txBody>
          <a:bodyPr/>
          <a:lstStyle/>
          <a:p>
            <a:endParaRPr lang="en-US"/>
          </a:p>
        </p:txBody>
      </p:sp>
      <p:sp>
        <p:nvSpPr>
          <p:cNvPr id="312485"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ffectLst/>
        </p:spPr>
        <p:txBody>
          <a:bodyPr/>
          <a:lstStyle/>
          <a:p>
            <a:endParaRPr lang="en-US"/>
          </a:p>
        </p:txBody>
      </p:sp>
      <p:sp>
        <p:nvSpPr>
          <p:cNvPr id="312486" name="Line 166"/>
          <p:cNvSpPr>
            <a:spLocks noChangeShapeType="1"/>
          </p:cNvSpPr>
          <p:nvPr/>
        </p:nvSpPr>
        <p:spPr bwMode="auto">
          <a:xfrm>
            <a:off x="6134100" y="3670300"/>
            <a:ext cx="679450" cy="0"/>
          </a:xfrm>
          <a:prstGeom prst="line">
            <a:avLst/>
          </a:prstGeom>
          <a:noFill/>
          <a:ln w="38100">
            <a:solidFill>
              <a:srgbClr val="FF0000"/>
            </a:solidFill>
            <a:round/>
            <a:headEnd/>
            <a:tailEnd/>
          </a:ln>
          <a:effectLst/>
        </p:spPr>
        <p:txBody>
          <a:bodyPr/>
          <a:lstStyle/>
          <a:p>
            <a:endParaRPr lang="en-US"/>
          </a:p>
        </p:txBody>
      </p:sp>
      <p:sp>
        <p:nvSpPr>
          <p:cNvPr id="312487" name="Line 167"/>
          <p:cNvSpPr>
            <a:spLocks noChangeShapeType="1"/>
          </p:cNvSpPr>
          <p:nvPr/>
        </p:nvSpPr>
        <p:spPr bwMode="auto">
          <a:xfrm>
            <a:off x="6429375" y="2517775"/>
            <a:ext cx="509588" cy="3175"/>
          </a:xfrm>
          <a:prstGeom prst="line">
            <a:avLst/>
          </a:prstGeom>
          <a:noFill/>
          <a:ln w="38100">
            <a:solidFill>
              <a:srgbClr val="FF0000"/>
            </a:solidFill>
            <a:round/>
            <a:headEnd/>
            <a:tailEnd/>
          </a:ln>
          <a:effectLst/>
        </p:spPr>
        <p:txBody>
          <a:bodyPr/>
          <a:lstStyle/>
          <a:p>
            <a:endParaRPr lang="en-US"/>
          </a:p>
        </p:txBody>
      </p:sp>
      <p:sp>
        <p:nvSpPr>
          <p:cNvPr id="312488" name="Line 168"/>
          <p:cNvSpPr>
            <a:spLocks noChangeShapeType="1"/>
          </p:cNvSpPr>
          <p:nvPr/>
        </p:nvSpPr>
        <p:spPr bwMode="auto">
          <a:xfrm>
            <a:off x="5995988" y="2346325"/>
            <a:ext cx="152400" cy="82550"/>
          </a:xfrm>
          <a:prstGeom prst="line">
            <a:avLst/>
          </a:prstGeom>
          <a:noFill/>
          <a:ln w="38100">
            <a:solidFill>
              <a:srgbClr val="FF3300"/>
            </a:solidFill>
            <a:round/>
            <a:headEnd/>
            <a:tailEnd/>
          </a:ln>
          <a:effectLst/>
        </p:spPr>
        <p:txBody>
          <a:bodyPr/>
          <a:lstStyle/>
          <a:p>
            <a:endParaRPr lang="en-US"/>
          </a:p>
        </p:txBody>
      </p:sp>
      <p:sp>
        <p:nvSpPr>
          <p:cNvPr id="312489" name="Freeform 169"/>
          <p:cNvSpPr>
            <a:spLocks/>
          </p:cNvSpPr>
          <p:nvPr/>
        </p:nvSpPr>
        <p:spPr bwMode="auto">
          <a:xfrm>
            <a:off x="5316538" y="4352925"/>
            <a:ext cx="2979737" cy="1455738"/>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12490"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ffectLst/>
        </p:spPr>
        <p:txBody>
          <a:bodyPr wrap="none" anchor="ctr"/>
          <a:lstStyle/>
          <a:p>
            <a:endParaRPr lang="en-US"/>
          </a:p>
        </p:txBody>
      </p:sp>
      <p:sp>
        <p:nvSpPr>
          <p:cNvPr id="312491"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ffectLst/>
        </p:spPr>
        <p:txBody>
          <a:bodyPr wrap="none" anchor="ctr"/>
          <a:lstStyle/>
          <a:p>
            <a:endParaRPr lang="en-US"/>
          </a:p>
        </p:txBody>
      </p:sp>
      <p:sp>
        <p:nvSpPr>
          <p:cNvPr id="312492"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ffectLst/>
        </p:spPr>
        <p:txBody>
          <a:bodyPr wrap="none" anchor="ctr"/>
          <a:lstStyle/>
          <a:p>
            <a:endParaRPr lang="en-US"/>
          </a:p>
        </p:txBody>
      </p:sp>
      <p:grpSp>
        <p:nvGrpSpPr>
          <p:cNvPr id="24" name="Group 173"/>
          <p:cNvGrpSpPr>
            <a:grpSpLocks/>
          </p:cNvGrpSpPr>
          <p:nvPr/>
        </p:nvGrpSpPr>
        <p:grpSpPr bwMode="auto">
          <a:xfrm>
            <a:off x="7462838" y="4756150"/>
            <a:ext cx="501650" cy="234950"/>
            <a:chOff x="4701" y="2996"/>
            <a:chExt cx="316" cy="148"/>
          </a:xfrm>
        </p:grpSpPr>
        <p:sp>
          <p:nvSpPr>
            <p:cNvPr id="312494"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495" name="Line 175"/>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496" name="Line 176"/>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497" name="Rectangle 177"/>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498"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5" name="Group 179"/>
            <p:cNvGrpSpPr>
              <a:grpSpLocks/>
            </p:cNvGrpSpPr>
            <p:nvPr/>
          </p:nvGrpSpPr>
          <p:grpSpPr bwMode="auto">
            <a:xfrm>
              <a:off x="4776" y="3017"/>
              <a:ext cx="156" cy="56"/>
              <a:chOff x="2848" y="848"/>
              <a:chExt cx="140" cy="98"/>
            </a:xfrm>
          </p:grpSpPr>
          <p:sp>
            <p:nvSpPr>
              <p:cNvPr id="312500" name="Line 18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01" name="Line 18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02" name="Line 18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6" name="Group 183"/>
            <p:cNvGrpSpPr>
              <a:grpSpLocks/>
            </p:cNvGrpSpPr>
            <p:nvPr/>
          </p:nvGrpSpPr>
          <p:grpSpPr bwMode="auto">
            <a:xfrm flipV="1">
              <a:off x="4776" y="3016"/>
              <a:ext cx="156" cy="56"/>
              <a:chOff x="2848" y="848"/>
              <a:chExt cx="140" cy="98"/>
            </a:xfrm>
          </p:grpSpPr>
          <p:sp>
            <p:nvSpPr>
              <p:cNvPr id="312504" name="Line 18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05" name="Line 18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06" name="Line 18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7" name="Group 187"/>
          <p:cNvGrpSpPr>
            <a:grpSpLocks/>
          </p:cNvGrpSpPr>
          <p:nvPr/>
        </p:nvGrpSpPr>
        <p:grpSpPr bwMode="auto">
          <a:xfrm>
            <a:off x="6646863" y="4479925"/>
            <a:ext cx="501650" cy="234950"/>
            <a:chOff x="3600" y="219"/>
            <a:chExt cx="360" cy="175"/>
          </a:xfrm>
        </p:grpSpPr>
        <p:sp>
          <p:nvSpPr>
            <p:cNvPr id="312508"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12509" name="Line 18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12510" name="Line 19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12511" name="Rectangle 19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12"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8" name="Group 193"/>
            <p:cNvGrpSpPr>
              <a:grpSpLocks/>
            </p:cNvGrpSpPr>
            <p:nvPr/>
          </p:nvGrpSpPr>
          <p:grpSpPr bwMode="auto">
            <a:xfrm>
              <a:off x="3686" y="244"/>
              <a:ext cx="177" cy="66"/>
              <a:chOff x="2848" y="848"/>
              <a:chExt cx="140" cy="98"/>
            </a:xfrm>
          </p:grpSpPr>
          <p:sp>
            <p:nvSpPr>
              <p:cNvPr id="312514"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15"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16"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29" name="Group 197"/>
            <p:cNvGrpSpPr>
              <a:grpSpLocks/>
            </p:cNvGrpSpPr>
            <p:nvPr/>
          </p:nvGrpSpPr>
          <p:grpSpPr bwMode="auto">
            <a:xfrm flipV="1">
              <a:off x="3686" y="243"/>
              <a:ext cx="177" cy="66"/>
              <a:chOff x="2848" y="848"/>
              <a:chExt cx="140" cy="98"/>
            </a:xfrm>
          </p:grpSpPr>
          <p:sp>
            <p:nvSpPr>
              <p:cNvPr id="312518" name="Line 19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19" name="Line 19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20" name="Line 20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0" name="Group 201"/>
          <p:cNvGrpSpPr>
            <a:grpSpLocks/>
          </p:cNvGrpSpPr>
          <p:nvPr/>
        </p:nvGrpSpPr>
        <p:grpSpPr bwMode="auto">
          <a:xfrm>
            <a:off x="5981700" y="4784725"/>
            <a:ext cx="501650" cy="234950"/>
            <a:chOff x="3600" y="219"/>
            <a:chExt cx="360" cy="175"/>
          </a:xfrm>
        </p:grpSpPr>
        <p:sp>
          <p:nvSpPr>
            <p:cNvPr id="31252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12523" name="Line 20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12524" name="Line 20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12525" name="Rectangle 205"/>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2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1" name="Group 207"/>
            <p:cNvGrpSpPr>
              <a:grpSpLocks/>
            </p:cNvGrpSpPr>
            <p:nvPr/>
          </p:nvGrpSpPr>
          <p:grpSpPr bwMode="auto">
            <a:xfrm>
              <a:off x="3686" y="244"/>
              <a:ext cx="177" cy="66"/>
              <a:chOff x="2848" y="848"/>
              <a:chExt cx="140" cy="98"/>
            </a:xfrm>
          </p:grpSpPr>
          <p:sp>
            <p:nvSpPr>
              <p:cNvPr id="312528" name="Line 2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29" name="Line 2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30" name="Line 2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12826" name="Group 211"/>
            <p:cNvGrpSpPr>
              <a:grpSpLocks/>
            </p:cNvGrpSpPr>
            <p:nvPr/>
          </p:nvGrpSpPr>
          <p:grpSpPr bwMode="auto">
            <a:xfrm flipV="1">
              <a:off x="3686" y="243"/>
              <a:ext cx="177" cy="66"/>
              <a:chOff x="2848" y="848"/>
              <a:chExt cx="140" cy="98"/>
            </a:xfrm>
          </p:grpSpPr>
          <p:sp>
            <p:nvSpPr>
              <p:cNvPr id="312532" name="Line 21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12533" name="Line 21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12534" name="Line 21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12535" name="Line 215"/>
          <p:cNvSpPr>
            <a:spLocks noChangeShapeType="1"/>
          </p:cNvSpPr>
          <p:nvPr/>
        </p:nvSpPr>
        <p:spPr bwMode="auto">
          <a:xfrm>
            <a:off x="7096125" y="4691063"/>
            <a:ext cx="358775" cy="120650"/>
          </a:xfrm>
          <a:prstGeom prst="line">
            <a:avLst/>
          </a:prstGeom>
          <a:noFill/>
          <a:ln w="38100">
            <a:solidFill>
              <a:srgbClr val="FF0000"/>
            </a:solidFill>
            <a:round/>
            <a:headEnd/>
            <a:tailEnd/>
          </a:ln>
          <a:effectLst/>
        </p:spPr>
        <p:txBody>
          <a:bodyPr/>
          <a:lstStyle/>
          <a:p>
            <a:endParaRPr lang="en-US"/>
          </a:p>
        </p:txBody>
      </p:sp>
      <p:sp>
        <p:nvSpPr>
          <p:cNvPr id="312536"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ffectLst/>
        </p:spPr>
        <p:txBody>
          <a:bodyPr/>
          <a:lstStyle/>
          <a:p>
            <a:endParaRPr lang="en-US"/>
          </a:p>
        </p:txBody>
      </p:sp>
      <p:sp>
        <p:nvSpPr>
          <p:cNvPr id="312537" name="Line 217"/>
          <p:cNvSpPr>
            <a:spLocks noChangeShapeType="1"/>
          </p:cNvSpPr>
          <p:nvPr/>
        </p:nvSpPr>
        <p:spPr bwMode="auto">
          <a:xfrm flipV="1">
            <a:off x="6486525" y="4906963"/>
            <a:ext cx="971550" cy="0"/>
          </a:xfrm>
          <a:prstGeom prst="line">
            <a:avLst/>
          </a:prstGeom>
          <a:noFill/>
          <a:ln w="38100">
            <a:solidFill>
              <a:srgbClr val="FF0000"/>
            </a:solidFill>
            <a:round/>
            <a:headEnd/>
            <a:tailEnd/>
          </a:ln>
          <a:effectLst/>
        </p:spPr>
        <p:txBody>
          <a:bodyPr/>
          <a:lstStyle/>
          <a:p>
            <a:endParaRPr lang="en-US"/>
          </a:p>
        </p:txBody>
      </p:sp>
      <p:sp>
        <p:nvSpPr>
          <p:cNvPr id="312538"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ffectLst/>
        </p:spPr>
        <p:txBody>
          <a:bodyPr/>
          <a:lstStyle/>
          <a:p>
            <a:endParaRPr lang="en-US"/>
          </a:p>
        </p:txBody>
      </p:sp>
      <p:sp>
        <p:nvSpPr>
          <p:cNvPr id="312539" name="Line 219"/>
          <p:cNvSpPr>
            <a:spLocks noChangeShapeType="1"/>
          </p:cNvSpPr>
          <p:nvPr/>
        </p:nvSpPr>
        <p:spPr bwMode="auto">
          <a:xfrm>
            <a:off x="5807075" y="4703763"/>
            <a:ext cx="196850" cy="0"/>
          </a:xfrm>
          <a:prstGeom prst="line">
            <a:avLst/>
          </a:prstGeom>
          <a:noFill/>
          <a:ln w="38100">
            <a:solidFill>
              <a:srgbClr val="FF3300"/>
            </a:solidFill>
            <a:round/>
            <a:headEnd/>
            <a:tailEnd/>
          </a:ln>
          <a:effectLst/>
        </p:spPr>
        <p:txBody>
          <a:bodyPr/>
          <a:lstStyle/>
          <a:p>
            <a:endParaRPr lang="en-US"/>
          </a:p>
        </p:txBody>
      </p:sp>
      <p:sp>
        <p:nvSpPr>
          <p:cNvPr id="312540" name="Line 220"/>
          <p:cNvSpPr>
            <a:spLocks noChangeShapeType="1"/>
          </p:cNvSpPr>
          <p:nvPr/>
        </p:nvSpPr>
        <p:spPr bwMode="auto">
          <a:xfrm>
            <a:off x="5667375" y="5040313"/>
            <a:ext cx="153988" cy="0"/>
          </a:xfrm>
          <a:prstGeom prst="line">
            <a:avLst/>
          </a:prstGeom>
          <a:noFill/>
          <a:ln w="38100">
            <a:solidFill>
              <a:srgbClr val="FF3300"/>
            </a:solidFill>
            <a:round/>
            <a:headEnd/>
            <a:tailEnd/>
          </a:ln>
          <a:effectLst/>
        </p:spPr>
        <p:txBody>
          <a:bodyPr/>
          <a:lstStyle/>
          <a:p>
            <a:endParaRPr lang="en-US"/>
          </a:p>
        </p:txBody>
      </p:sp>
      <p:sp>
        <p:nvSpPr>
          <p:cNvPr id="312541" name="Line 221"/>
          <p:cNvSpPr>
            <a:spLocks noChangeShapeType="1"/>
          </p:cNvSpPr>
          <p:nvPr/>
        </p:nvSpPr>
        <p:spPr bwMode="auto">
          <a:xfrm>
            <a:off x="5918200" y="5119688"/>
            <a:ext cx="492125" cy="0"/>
          </a:xfrm>
          <a:prstGeom prst="line">
            <a:avLst/>
          </a:prstGeom>
          <a:noFill/>
          <a:ln w="38100">
            <a:solidFill>
              <a:srgbClr val="FF3300"/>
            </a:solidFill>
            <a:round/>
            <a:headEnd/>
            <a:tailEnd/>
          </a:ln>
          <a:effectLst/>
        </p:spPr>
        <p:txBody>
          <a:bodyPr/>
          <a:lstStyle/>
          <a:p>
            <a:endParaRPr lang="en-US"/>
          </a:p>
        </p:txBody>
      </p:sp>
      <p:sp>
        <p:nvSpPr>
          <p:cNvPr id="312542"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ffectLst/>
        </p:spPr>
        <p:txBody>
          <a:bodyPr/>
          <a:lstStyle/>
          <a:p>
            <a:endParaRPr lang="en-US"/>
          </a:p>
        </p:txBody>
      </p:sp>
      <p:sp>
        <p:nvSpPr>
          <p:cNvPr id="312543" name="Line 223"/>
          <p:cNvSpPr>
            <a:spLocks noChangeShapeType="1"/>
          </p:cNvSpPr>
          <p:nvPr/>
        </p:nvSpPr>
        <p:spPr bwMode="auto">
          <a:xfrm>
            <a:off x="5972175" y="5116513"/>
            <a:ext cx="1588" cy="82550"/>
          </a:xfrm>
          <a:prstGeom prst="line">
            <a:avLst/>
          </a:prstGeom>
          <a:noFill/>
          <a:ln w="19050">
            <a:solidFill>
              <a:srgbClr val="FF3300"/>
            </a:solidFill>
            <a:round/>
            <a:headEnd/>
            <a:tailEnd/>
          </a:ln>
          <a:effectLst/>
        </p:spPr>
        <p:txBody>
          <a:bodyPr/>
          <a:lstStyle/>
          <a:p>
            <a:endParaRPr lang="en-US"/>
          </a:p>
        </p:txBody>
      </p:sp>
      <p:sp>
        <p:nvSpPr>
          <p:cNvPr id="312544"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ffectLst/>
        </p:spPr>
        <p:txBody>
          <a:bodyPr/>
          <a:lstStyle/>
          <a:p>
            <a:endParaRPr lang="en-US"/>
          </a:p>
        </p:txBody>
      </p:sp>
      <p:sp>
        <p:nvSpPr>
          <p:cNvPr id="312545" name="Line 225"/>
          <p:cNvSpPr>
            <a:spLocks noChangeShapeType="1"/>
          </p:cNvSpPr>
          <p:nvPr/>
        </p:nvSpPr>
        <p:spPr bwMode="auto">
          <a:xfrm>
            <a:off x="6450013" y="4983163"/>
            <a:ext cx="503237" cy="269875"/>
          </a:xfrm>
          <a:prstGeom prst="line">
            <a:avLst/>
          </a:prstGeom>
          <a:noFill/>
          <a:ln w="38100">
            <a:solidFill>
              <a:srgbClr val="FF3300"/>
            </a:solidFill>
            <a:round/>
            <a:headEnd/>
            <a:tailEnd/>
          </a:ln>
          <a:effectLst/>
        </p:spPr>
        <p:txBody>
          <a:bodyPr/>
          <a:lstStyle/>
          <a:p>
            <a:endParaRPr lang="en-US"/>
          </a:p>
        </p:txBody>
      </p:sp>
      <p:sp>
        <p:nvSpPr>
          <p:cNvPr id="312546" name="Line 226"/>
          <p:cNvSpPr>
            <a:spLocks noChangeShapeType="1"/>
          </p:cNvSpPr>
          <p:nvPr/>
        </p:nvSpPr>
        <p:spPr bwMode="auto">
          <a:xfrm>
            <a:off x="5899150" y="4918075"/>
            <a:ext cx="80963" cy="0"/>
          </a:xfrm>
          <a:prstGeom prst="line">
            <a:avLst/>
          </a:prstGeom>
          <a:noFill/>
          <a:ln w="38100">
            <a:solidFill>
              <a:srgbClr val="FF3300"/>
            </a:solidFill>
            <a:round/>
            <a:headEnd/>
            <a:tailEnd/>
          </a:ln>
          <a:effectLst/>
        </p:spPr>
        <p:txBody>
          <a:bodyPr/>
          <a:lstStyle/>
          <a:p>
            <a:endParaRPr lang="en-US"/>
          </a:p>
        </p:txBody>
      </p:sp>
      <p:sp>
        <p:nvSpPr>
          <p:cNvPr id="312547"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ffectLst/>
        </p:spPr>
        <p:txBody>
          <a:bodyPr/>
          <a:lstStyle/>
          <a:p>
            <a:endParaRPr lang="en-US"/>
          </a:p>
        </p:txBody>
      </p:sp>
      <p:sp>
        <p:nvSpPr>
          <p:cNvPr id="312548"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ffectLst/>
        </p:spPr>
        <p:txBody>
          <a:bodyPr/>
          <a:lstStyle/>
          <a:p>
            <a:endParaRPr lang="en-US"/>
          </a:p>
        </p:txBody>
      </p:sp>
      <p:sp>
        <p:nvSpPr>
          <p:cNvPr id="312549" name="Line 229"/>
          <p:cNvSpPr>
            <a:spLocks noChangeShapeType="1"/>
          </p:cNvSpPr>
          <p:nvPr/>
        </p:nvSpPr>
        <p:spPr bwMode="auto">
          <a:xfrm>
            <a:off x="7112000" y="2595563"/>
            <a:ext cx="0" cy="82550"/>
          </a:xfrm>
          <a:prstGeom prst="line">
            <a:avLst/>
          </a:prstGeom>
          <a:noFill/>
          <a:ln w="38100">
            <a:solidFill>
              <a:srgbClr val="FF0000"/>
            </a:solidFill>
            <a:round/>
            <a:headEnd/>
            <a:tailEnd/>
          </a:ln>
          <a:effectLst/>
        </p:spPr>
        <p:txBody>
          <a:bodyPr/>
          <a:lstStyle/>
          <a:p>
            <a:endParaRPr lang="en-US"/>
          </a:p>
        </p:txBody>
      </p:sp>
      <p:sp>
        <p:nvSpPr>
          <p:cNvPr id="312550"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ffectLst/>
        </p:spPr>
        <p:txBody>
          <a:bodyPr/>
          <a:lstStyle/>
          <a:p>
            <a:endParaRPr lang="en-US"/>
          </a:p>
        </p:txBody>
      </p:sp>
      <p:sp>
        <p:nvSpPr>
          <p:cNvPr id="312551" name="Line 231"/>
          <p:cNvSpPr>
            <a:spLocks noChangeShapeType="1"/>
          </p:cNvSpPr>
          <p:nvPr/>
        </p:nvSpPr>
        <p:spPr bwMode="auto">
          <a:xfrm>
            <a:off x="7648575" y="2490788"/>
            <a:ext cx="0" cy="196850"/>
          </a:xfrm>
          <a:prstGeom prst="line">
            <a:avLst/>
          </a:prstGeom>
          <a:noFill/>
          <a:ln w="9525">
            <a:solidFill>
              <a:schemeClr val="bg2"/>
            </a:solidFill>
            <a:round/>
            <a:headEnd/>
            <a:tailEnd/>
          </a:ln>
          <a:effectLst/>
        </p:spPr>
        <p:txBody>
          <a:bodyPr/>
          <a:lstStyle/>
          <a:p>
            <a:endParaRPr lang="en-US"/>
          </a:p>
        </p:txBody>
      </p:sp>
      <p:sp>
        <p:nvSpPr>
          <p:cNvPr id="312552" name="Line 232"/>
          <p:cNvSpPr>
            <a:spLocks noChangeShapeType="1"/>
          </p:cNvSpPr>
          <p:nvPr/>
        </p:nvSpPr>
        <p:spPr bwMode="auto">
          <a:xfrm>
            <a:off x="7302500" y="2797175"/>
            <a:ext cx="188913" cy="0"/>
          </a:xfrm>
          <a:prstGeom prst="line">
            <a:avLst/>
          </a:prstGeom>
          <a:noFill/>
          <a:ln w="38100">
            <a:solidFill>
              <a:srgbClr val="FF0000"/>
            </a:solidFill>
            <a:round/>
            <a:headEnd/>
            <a:tailEnd/>
          </a:ln>
          <a:effectLst/>
        </p:spPr>
        <p:txBody>
          <a:bodyPr/>
          <a:lstStyle/>
          <a:p>
            <a:endParaRPr lang="en-US"/>
          </a:p>
        </p:txBody>
      </p:sp>
      <p:sp>
        <p:nvSpPr>
          <p:cNvPr id="312553"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ffectLst/>
        </p:spPr>
        <p:txBody>
          <a:bodyPr/>
          <a:lstStyle/>
          <a:p>
            <a:endParaRPr lang="en-US"/>
          </a:p>
        </p:txBody>
      </p:sp>
      <p:sp>
        <p:nvSpPr>
          <p:cNvPr id="312554" name="Line 234"/>
          <p:cNvSpPr>
            <a:spLocks noChangeShapeType="1"/>
          </p:cNvSpPr>
          <p:nvPr/>
        </p:nvSpPr>
        <p:spPr bwMode="auto">
          <a:xfrm>
            <a:off x="7856538" y="2787650"/>
            <a:ext cx="177800" cy="0"/>
          </a:xfrm>
          <a:prstGeom prst="line">
            <a:avLst/>
          </a:prstGeom>
          <a:noFill/>
          <a:ln w="38100">
            <a:solidFill>
              <a:srgbClr val="FF0000"/>
            </a:solidFill>
            <a:round/>
            <a:headEnd/>
            <a:tailEnd/>
          </a:ln>
          <a:effectLst/>
        </p:spPr>
        <p:txBody>
          <a:bodyPr/>
          <a:lstStyle/>
          <a:p>
            <a:endParaRPr lang="en-US"/>
          </a:p>
        </p:txBody>
      </p:sp>
      <p:sp>
        <p:nvSpPr>
          <p:cNvPr id="312555"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ffectLst/>
        </p:spPr>
        <p:txBody>
          <a:bodyPr/>
          <a:lstStyle/>
          <a:p>
            <a:endParaRPr lang="en-US"/>
          </a:p>
        </p:txBody>
      </p:sp>
      <p:sp>
        <p:nvSpPr>
          <p:cNvPr id="312556"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ffectLst/>
        </p:spPr>
        <p:txBody>
          <a:bodyPr/>
          <a:lstStyle/>
          <a:p>
            <a:endParaRPr lang="en-US"/>
          </a:p>
        </p:txBody>
      </p:sp>
      <p:grpSp>
        <p:nvGrpSpPr>
          <p:cNvPr id="302528" name="Group 237"/>
          <p:cNvGrpSpPr>
            <a:grpSpLocks/>
          </p:cNvGrpSpPr>
          <p:nvPr/>
        </p:nvGrpSpPr>
        <p:grpSpPr bwMode="auto">
          <a:xfrm>
            <a:off x="6645275" y="4481513"/>
            <a:ext cx="501650" cy="234950"/>
            <a:chOff x="4701" y="2996"/>
            <a:chExt cx="316" cy="148"/>
          </a:xfrm>
        </p:grpSpPr>
        <p:sp>
          <p:nvSpPr>
            <p:cNvPr id="312558"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559" name="Line 239"/>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60" name="Line 240"/>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61" name="Rectangle 241"/>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62"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02529" name="Group 243"/>
            <p:cNvGrpSpPr>
              <a:grpSpLocks/>
            </p:cNvGrpSpPr>
            <p:nvPr/>
          </p:nvGrpSpPr>
          <p:grpSpPr bwMode="auto">
            <a:xfrm>
              <a:off x="4776" y="3017"/>
              <a:ext cx="156" cy="56"/>
              <a:chOff x="2848" y="848"/>
              <a:chExt cx="140" cy="98"/>
            </a:xfrm>
          </p:grpSpPr>
          <p:sp>
            <p:nvSpPr>
              <p:cNvPr id="312564" name="Line 2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65" name="Line 2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66" name="Line 2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02530" name="Group 247"/>
            <p:cNvGrpSpPr>
              <a:grpSpLocks/>
            </p:cNvGrpSpPr>
            <p:nvPr/>
          </p:nvGrpSpPr>
          <p:grpSpPr bwMode="auto">
            <a:xfrm flipV="1">
              <a:off x="4776" y="3016"/>
              <a:ext cx="156" cy="56"/>
              <a:chOff x="2848" y="848"/>
              <a:chExt cx="140" cy="98"/>
            </a:xfrm>
          </p:grpSpPr>
          <p:sp>
            <p:nvSpPr>
              <p:cNvPr id="312568" name="Line 24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69" name="Line 24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70" name="Line 25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02531" name="Group 251"/>
          <p:cNvGrpSpPr>
            <a:grpSpLocks/>
          </p:cNvGrpSpPr>
          <p:nvPr/>
        </p:nvGrpSpPr>
        <p:grpSpPr bwMode="auto">
          <a:xfrm>
            <a:off x="5980113" y="4783138"/>
            <a:ext cx="501650" cy="234950"/>
            <a:chOff x="4701" y="2996"/>
            <a:chExt cx="316" cy="148"/>
          </a:xfrm>
        </p:grpSpPr>
        <p:sp>
          <p:nvSpPr>
            <p:cNvPr id="312572"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12573" name="Line 253"/>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74" name="Line 254"/>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12575" name="Rectangle 255"/>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i="0">
                <a:latin typeface="Times New Roman" pitchFamily="18" charset="0"/>
              </a:endParaRPr>
            </a:p>
          </p:txBody>
        </p:sp>
        <p:sp>
          <p:nvSpPr>
            <p:cNvPr id="312576"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02532" name="Group 257"/>
            <p:cNvGrpSpPr>
              <a:grpSpLocks/>
            </p:cNvGrpSpPr>
            <p:nvPr/>
          </p:nvGrpSpPr>
          <p:grpSpPr bwMode="auto">
            <a:xfrm>
              <a:off x="4776" y="3017"/>
              <a:ext cx="156" cy="56"/>
              <a:chOff x="2848" y="848"/>
              <a:chExt cx="140" cy="98"/>
            </a:xfrm>
          </p:grpSpPr>
          <p:sp>
            <p:nvSpPr>
              <p:cNvPr id="312578" name="Line 25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79" name="Line 25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80" name="Line 26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02533" name="Group 261"/>
            <p:cNvGrpSpPr>
              <a:grpSpLocks/>
            </p:cNvGrpSpPr>
            <p:nvPr/>
          </p:nvGrpSpPr>
          <p:grpSpPr bwMode="auto">
            <a:xfrm flipV="1">
              <a:off x="4776" y="3016"/>
              <a:ext cx="156" cy="56"/>
              <a:chOff x="2848" y="848"/>
              <a:chExt cx="140" cy="98"/>
            </a:xfrm>
          </p:grpSpPr>
          <p:sp>
            <p:nvSpPr>
              <p:cNvPr id="312582" name="Line 26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12583" name="Line 26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12584" name="Line 26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pic>
        <p:nvPicPr>
          <p:cNvPr id="312585" name="Picture 265" descr="imgyjavg[1]"/>
          <p:cNvPicPr>
            <a:picLocks noChangeAspect="1" noChangeArrowheads="1"/>
          </p:cNvPicPr>
          <p:nvPr/>
        </p:nvPicPr>
        <p:blipFill>
          <a:blip r:embed="rId3" cstate="print"/>
          <a:srcRect/>
          <a:stretch>
            <a:fillRect/>
          </a:stretch>
        </p:blipFill>
        <p:spPr bwMode="auto">
          <a:xfrm>
            <a:off x="5341938" y="1878013"/>
            <a:ext cx="368300" cy="266700"/>
          </a:xfrm>
          <a:prstGeom prst="rect">
            <a:avLst/>
          </a:prstGeom>
          <a:noFill/>
        </p:spPr>
      </p:pic>
      <p:grpSp>
        <p:nvGrpSpPr>
          <p:cNvPr id="302534" name="Group 266"/>
          <p:cNvGrpSpPr>
            <a:grpSpLocks/>
          </p:cNvGrpSpPr>
          <p:nvPr/>
        </p:nvGrpSpPr>
        <p:grpSpPr bwMode="auto">
          <a:xfrm>
            <a:off x="7464425" y="5226050"/>
            <a:ext cx="198438" cy="365125"/>
            <a:chOff x="4702" y="3292"/>
            <a:chExt cx="125" cy="230"/>
          </a:xfrm>
        </p:grpSpPr>
        <p:sp>
          <p:nvSpPr>
            <p:cNvPr id="312587" name="AutoShape 267"/>
            <p:cNvSpPr>
              <a:spLocks noChangeArrowheads="1"/>
            </p:cNvSpPr>
            <p:nvPr/>
          </p:nvSpPr>
          <p:spPr bwMode="auto">
            <a:xfrm>
              <a:off x="4702" y="3469"/>
              <a:ext cx="125" cy="53"/>
            </a:xfrm>
            <a:prstGeom prst="parallelogram">
              <a:avLst>
                <a:gd name="adj" fmla="val 90856"/>
              </a:avLst>
            </a:prstGeom>
            <a:solidFill>
              <a:schemeClr val="folHlink"/>
            </a:solidFill>
            <a:ln w="9525">
              <a:noFill/>
              <a:miter lim="800000"/>
              <a:headEnd/>
              <a:tailEnd/>
            </a:ln>
            <a:effectLst/>
          </p:spPr>
          <p:txBody>
            <a:bodyPr wrap="none" anchor="ctr"/>
            <a:lstStyle/>
            <a:p>
              <a:endParaRPr lang="en-US"/>
            </a:p>
          </p:txBody>
        </p:sp>
        <p:sp>
          <p:nvSpPr>
            <p:cNvPr id="312588" name="Rectangle 268"/>
            <p:cNvSpPr>
              <a:spLocks noChangeArrowheads="1"/>
            </p:cNvSpPr>
            <p:nvPr/>
          </p:nvSpPr>
          <p:spPr bwMode="auto">
            <a:xfrm>
              <a:off x="4765" y="3293"/>
              <a:ext cx="58" cy="177"/>
            </a:xfrm>
            <a:prstGeom prst="rect">
              <a:avLst/>
            </a:prstGeom>
            <a:solidFill>
              <a:schemeClr val="folHlink"/>
            </a:solidFill>
            <a:ln w="9525">
              <a:noFill/>
              <a:miter lim="800000"/>
              <a:headEnd/>
              <a:tailEnd/>
            </a:ln>
            <a:effectLst/>
          </p:spPr>
          <p:txBody>
            <a:bodyPr wrap="none" anchor="ctr"/>
            <a:lstStyle/>
            <a:p>
              <a:endParaRPr lang="en-US"/>
            </a:p>
          </p:txBody>
        </p:sp>
        <p:sp>
          <p:nvSpPr>
            <p:cNvPr id="312589"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590"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p:spPr>
          <p:txBody>
            <a:bodyPr wrap="none" anchor="ctr"/>
            <a:lstStyle/>
            <a:p>
              <a:endParaRPr lang="en-US"/>
            </a:p>
          </p:txBody>
        </p:sp>
        <p:sp>
          <p:nvSpPr>
            <p:cNvPr id="312591" name="Line 271"/>
            <p:cNvSpPr>
              <a:spLocks noChangeShapeType="1"/>
            </p:cNvSpPr>
            <p:nvPr/>
          </p:nvSpPr>
          <p:spPr bwMode="auto">
            <a:xfrm>
              <a:off x="4827" y="3296"/>
              <a:ext cx="0" cy="173"/>
            </a:xfrm>
            <a:prstGeom prst="line">
              <a:avLst/>
            </a:prstGeom>
            <a:noFill/>
            <a:ln w="9525">
              <a:solidFill>
                <a:schemeClr val="bg2"/>
              </a:solidFill>
              <a:round/>
              <a:headEnd/>
              <a:tailEnd/>
            </a:ln>
            <a:effectLst/>
          </p:spPr>
          <p:txBody>
            <a:bodyPr wrap="none" anchor="ctr"/>
            <a:lstStyle/>
            <a:p>
              <a:endParaRPr lang="en-US"/>
            </a:p>
          </p:txBody>
        </p:sp>
        <p:sp>
          <p:nvSpPr>
            <p:cNvPr id="312592" name="Line 272"/>
            <p:cNvSpPr>
              <a:spLocks noChangeShapeType="1"/>
            </p:cNvSpPr>
            <p:nvPr/>
          </p:nvSpPr>
          <p:spPr bwMode="auto">
            <a:xfrm flipH="1">
              <a:off x="4782" y="3469"/>
              <a:ext cx="45" cy="52"/>
            </a:xfrm>
            <a:prstGeom prst="line">
              <a:avLst/>
            </a:prstGeom>
            <a:noFill/>
            <a:ln w="9525">
              <a:solidFill>
                <a:schemeClr val="bg2"/>
              </a:solidFill>
              <a:round/>
              <a:headEnd/>
              <a:tailEnd/>
            </a:ln>
            <a:effectLst/>
          </p:spPr>
          <p:txBody>
            <a:bodyPr wrap="none" anchor="ctr"/>
            <a:lstStyle/>
            <a:p>
              <a:endParaRPr lang="en-US"/>
            </a:p>
          </p:txBody>
        </p:sp>
        <p:sp>
          <p:nvSpPr>
            <p:cNvPr id="312593"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594"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p:spPr>
          <p:txBody>
            <a:bodyPr wrap="none" anchor="ctr"/>
            <a:lstStyle/>
            <a:p>
              <a:endParaRPr lang="en-US"/>
            </a:p>
          </p:txBody>
        </p:sp>
      </p:grpSp>
      <p:grpSp>
        <p:nvGrpSpPr>
          <p:cNvPr id="302535" name="Group 275"/>
          <p:cNvGrpSpPr>
            <a:grpSpLocks/>
          </p:cNvGrpSpPr>
          <p:nvPr/>
        </p:nvGrpSpPr>
        <p:grpSpPr bwMode="auto">
          <a:xfrm>
            <a:off x="7926388" y="4949825"/>
            <a:ext cx="198437" cy="365125"/>
            <a:chOff x="4702" y="3292"/>
            <a:chExt cx="125" cy="230"/>
          </a:xfrm>
        </p:grpSpPr>
        <p:sp>
          <p:nvSpPr>
            <p:cNvPr id="312596" name="AutoShape 276"/>
            <p:cNvSpPr>
              <a:spLocks noChangeArrowheads="1"/>
            </p:cNvSpPr>
            <p:nvPr/>
          </p:nvSpPr>
          <p:spPr bwMode="auto">
            <a:xfrm>
              <a:off x="4702" y="3469"/>
              <a:ext cx="125" cy="53"/>
            </a:xfrm>
            <a:prstGeom prst="parallelogram">
              <a:avLst>
                <a:gd name="adj" fmla="val 90856"/>
              </a:avLst>
            </a:prstGeom>
            <a:solidFill>
              <a:schemeClr val="folHlink"/>
            </a:solidFill>
            <a:ln w="9525">
              <a:noFill/>
              <a:miter lim="800000"/>
              <a:headEnd/>
              <a:tailEnd/>
            </a:ln>
            <a:effectLst/>
          </p:spPr>
          <p:txBody>
            <a:bodyPr wrap="none" anchor="ctr"/>
            <a:lstStyle/>
            <a:p>
              <a:endParaRPr lang="en-US"/>
            </a:p>
          </p:txBody>
        </p:sp>
        <p:sp>
          <p:nvSpPr>
            <p:cNvPr id="312597" name="Rectangle 277"/>
            <p:cNvSpPr>
              <a:spLocks noChangeArrowheads="1"/>
            </p:cNvSpPr>
            <p:nvPr/>
          </p:nvSpPr>
          <p:spPr bwMode="auto">
            <a:xfrm>
              <a:off x="4765" y="3293"/>
              <a:ext cx="58" cy="177"/>
            </a:xfrm>
            <a:prstGeom prst="rect">
              <a:avLst/>
            </a:prstGeom>
            <a:solidFill>
              <a:schemeClr val="folHlink"/>
            </a:solidFill>
            <a:ln w="9525">
              <a:noFill/>
              <a:miter lim="800000"/>
              <a:headEnd/>
              <a:tailEnd/>
            </a:ln>
            <a:effectLst/>
          </p:spPr>
          <p:txBody>
            <a:bodyPr wrap="none" anchor="ctr"/>
            <a:lstStyle/>
            <a:p>
              <a:endParaRPr lang="en-US"/>
            </a:p>
          </p:txBody>
        </p:sp>
        <p:sp>
          <p:nvSpPr>
            <p:cNvPr id="312598"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599"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a:effectLst/>
          </p:spPr>
          <p:txBody>
            <a:bodyPr wrap="none" anchor="ctr"/>
            <a:lstStyle/>
            <a:p>
              <a:endParaRPr lang="en-US"/>
            </a:p>
          </p:txBody>
        </p:sp>
        <p:sp>
          <p:nvSpPr>
            <p:cNvPr id="312600" name="Line 280"/>
            <p:cNvSpPr>
              <a:spLocks noChangeShapeType="1"/>
            </p:cNvSpPr>
            <p:nvPr/>
          </p:nvSpPr>
          <p:spPr bwMode="auto">
            <a:xfrm>
              <a:off x="4827" y="3296"/>
              <a:ext cx="0" cy="173"/>
            </a:xfrm>
            <a:prstGeom prst="line">
              <a:avLst/>
            </a:prstGeom>
            <a:noFill/>
            <a:ln w="9525">
              <a:solidFill>
                <a:schemeClr val="bg2"/>
              </a:solidFill>
              <a:round/>
              <a:headEnd/>
              <a:tailEnd/>
            </a:ln>
            <a:effectLst/>
          </p:spPr>
          <p:txBody>
            <a:bodyPr wrap="none" anchor="ctr"/>
            <a:lstStyle/>
            <a:p>
              <a:endParaRPr lang="en-US"/>
            </a:p>
          </p:txBody>
        </p:sp>
        <p:sp>
          <p:nvSpPr>
            <p:cNvPr id="312601" name="Line 281"/>
            <p:cNvSpPr>
              <a:spLocks noChangeShapeType="1"/>
            </p:cNvSpPr>
            <p:nvPr/>
          </p:nvSpPr>
          <p:spPr bwMode="auto">
            <a:xfrm flipH="1">
              <a:off x="4782" y="3469"/>
              <a:ext cx="45" cy="52"/>
            </a:xfrm>
            <a:prstGeom prst="line">
              <a:avLst/>
            </a:prstGeom>
            <a:noFill/>
            <a:ln w="9525">
              <a:solidFill>
                <a:schemeClr val="bg2"/>
              </a:solidFill>
              <a:round/>
              <a:headEnd/>
              <a:tailEnd/>
            </a:ln>
            <a:effectLst/>
          </p:spPr>
          <p:txBody>
            <a:bodyPr wrap="none" anchor="ctr"/>
            <a:lstStyle/>
            <a:p>
              <a:endParaRPr lang="en-US"/>
            </a:p>
          </p:txBody>
        </p:sp>
        <p:sp>
          <p:nvSpPr>
            <p:cNvPr id="312602"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a:effectLst/>
          </p:spPr>
          <p:txBody>
            <a:bodyPr wrap="none" anchor="ctr"/>
            <a:lstStyle/>
            <a:p>
              <a:endParaRPr lang="en-US"/>
            </a:p>
          </p:txBody>
        </p:sp>
        <p:sp>
          <p:nvSpPr>
            <p:cNvPr id="312603"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a:effectLst/>
          </p:spPr>
          <p:txBody>
            <a:bodyPr wrap="none" anchor="ctr"/>
            <a:lstStyle/>
            <a:p>
              <a:endParaRPr lang="en-US"/>
            </a:p>
          </p:txBody>
        </p:sp>
      </p:grpSp>
      <p:sp>
        <p:nvSpPr>
          <p:cNvPr id="312604" name="AutoShape 284"/>
          <p:cNvSpPr>
            <a:spLocks noChangeAspect="1" noChangeArrowheads="1" noTextEdit="1"/>
          </p:cNvSpPr>
          <p:nvPr/>
        </p:nvSpPr>
        <p:spPr bwMode="auto">
          <a:xfrm>
            <a:off x="7143750" y="5394325"/>
            <a:ext cx="233363" cy="252413"/>
          </a:xfrm>
          <a:prstGeom prst="rect">
            <a:avLst/>
          </a:prstGeom>
          <a:noFill/>
          <a:ln w="9525">
            <a:noFill/>
            <a:miter lim="800000"/>
            <a:headEnd/>
            <a:tailEnd/>
          </a:ln>
        </p:spPr>
        <p:txBody>
          <a:bodyPr/>
          <a:lstStyle/>
          <a:p>
            <a:endParaRPr lang="en-US"/>
          </a:p>
        </p:txBody>
      </p:sp>
      <p:sp>
        <p:nvSpPr>
          <p:cNvPr id="312605" name="Freeform 285"/>
          <p:cNvSpPr>
            <a:spLocks/>
          </p:cNvSpPr>
          <p:nvPr/>
        </p:nvSpPr>
        <p:spPr bwMode="auto">
          <a:xfrm>
            <a:off x="7145338" y="5394325"/>
            <a:ext cx="231775" cy="252413"/>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06" name="Freeform 286"/>
          <p:cNvSpPr>
            <a:spLocks/>
          </p:cNvSpPr>
          <p:nvPr/>
        </p:nvSpPr>
        <p:spPr bwMode="auto">
          <a:xfrm>
            <a:off x="7173913" y="5554663"/>
            <a:ext cx="134937" cy="42862"/>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607" name="Freeform 287"/>
          <p:cNvSpPr>
            <a:spLocks/>
          </p:cNvSpPr>
          <p:nvPr/>
        </p:nvSpPr>
        <p:spPr bwMode="auto">
          <a:xfrm>
            <a:off x="7151688" y="5573713"/>
            <a:ext cx="157162" cy="66675"/>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608" name="AutoShape 288"/>
          <p:cNvSpPr>
            <a:spLocks noChangeAspect="1" noChangeArrowheads="1" noTextEdit="1"/>
          </p:cNvSpPr>
          <p:nvPr/>
        </p:nvSpPr>
        <p:spPr bwMode="auto">
          <a:xfrm>
            <a:off x="7104063" y="5305425"/>
            <a:ext cx="254000" cy="300038"/>
          </a:xfrm>
          <a:prstGeom prst="rect">
            <a:avLst/>
          </a:prstGeom>
          <a:noFill/>
          <a:ln w="9525">
            <a:noFill/>
            <a:miter lim="800000"/>
            <a:headEnd/>
            <a:tailEnd/>
          </a:ln>
        </p:spPr>
        <p:txBody>
          <a:bodyPr/>
          <a:lstStyle/>
          <a:p>
            <a:endParaRPr lang="en-US"/>
          </a:p>
        </p:txBody>
      </p:sp>
      <p:sp>
        <p:nvSpPr>
          <p:cNvPr id="312609" name="Freeform 289"/>
          <p:cNvSpPr>
            <a:spLocks/>
          </p:cNvSpPr>
          <p:nvPr/>
        </p:nvSpPr>
        <p:spPr bwMode="auto">
          <a:xfrm>
            <a:off x="7156450" y="5324475"/>
            <a:ext cx="36513" cy="49213"/>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10" name="Freeform 290"/>
          <p:cNvSpPr>
            <a:spLocks/>
          </p:cNvSpPr>
          <p:nvPr/>
        </p:nvSpPr>
        <p:spPr bwMode="auto">
          <a:xfrm>
            <a:off x="7218363" y="5322888"/>
            <a:ext cx="22225" cy="38100"/>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611" name="Freeform 291"/>
          <p:cNvSpPr>
            <a:spLocks/>
          </p:cNvSpPr>
          <p:nvPr/>
        </p:nvSpPr>
        <p:spPr bwMode="auto">
          <a:xfrm>
            <a:off x="7134225" y="5314950"/>
            <a:ext cx="58738" cy="7937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612" name="Freeform 292"/>
          <p:cNvSpPr>
            <a:spLocks/>
          </p:cNvSpPr>
          <p:nvPr/>
        </p:nvSpPr>
        <p:spPr bwMode="auto">
          <a:xfrm>
            <a:off x="7215188" y="5311775"/>
            <a:ext cx="50800" cy="53975"/>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613" name="Freeform 293"/>
          <p:cNvSpPr>
            <a:spLocks/>
          </p:cNvSpPr>
          <p:nvPr/>
        </p:nvSpPr>
        <p:spPr bwMode="auto">
          <a:xfrm>
            <a:off x="7113588" y="5337175"/>
            <a:ext cx="20637" cy="49213"/>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614" name="Freeform 294"/>
          <p:cNvSpPr>
            <a:spLocks/>
          </p:cNvSpPr>
          <p:nvPr/>
        </p:nvSpPr>
        <p:spPr bwMode="auto">
          <a:xfrm>
            <a:off x="7256463" y="5308600"/>
            <a:ext cx="44450" cy="65088"/>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615" name="Freeform 295"/>
          <p:cNvSpPr>
            <a:spLocks/>
          </p:cNvSpPr>
          <p:nvPr/>
        </p:nvSpPr>
        <p:spPr bwMode="auto">
          <a:xfrm>
            <a:off x="7208838" y="5384800"/>
            <a:ext cx="14287" cy="39688"/>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616" name="Freeform 296"/>
          <p:cNvSpPr>
            <a:spLocks/>
          </p:cNvSpPr>
          <p:nvPr/>
        </p:nvSpPr>
        <p:spPr bwMode="auto">
          <a:xfrm>
            <a:off x="7202488" y="5364163"/>
            <a:ext cx="7937" cy="19050"/>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617" name="Freeform 297"/>
          <p:cNvSpPr>
            <a:spLocks/>
          </p:cNvSpPr>
          <p:nvPr/>
        </p:nvSpPr>
        <p:spPr bwMode="auto">
          <a:xfrm>
            <a:off x="7196138" y="5349875"/>
            <a:ext cx="6350" cy="11113"/>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618" name="Freeform 298"/>
          <p:cNvSpPr>
            <a:spLocks/>
          </p:cNvSpPr>
          <p:nvPr/>
        </p:nvSpPr>
        <p:spPr bwMode="auto">
          <a:xfrm>
            <a:off x="7189788" y="5340350"/>
            <a:ext cx="9525" cy="6350"/>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619" name="Freeform 299"/>
          <p:cNvSpPr>
            <a:spLocks/>
          </p:cNvSpPr>
          <p:nvPr/>
        </p:nvSpPr>
        <p:spPr bwMode="auto">
          <a:xfrm>
            <a:off x="7146925" y="5327650"/>
            <a:ext cx="36513" cy="49213"/>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620" name="Freeform 300"/>
          <p:cNvSpPr>
            <a:spLocks/>
          </p:cNvSpPr>
          <p:nvPr/>
        </p:nvSpPr>
        <p:spPr bwMode="auto">
          <a:xfrm>
            <a:off x="7207250" y="5326063"/>
            <a:ext cx="23813" cy="39687"/>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21" name="Freeform 301"/>
          <p:cNvSpPr>
            <a:spLocks/>
          </p:cNvSpPr>
          <p:nvPr/>
        </p:nvSpPr>
        <p:spPr bwMode="auto">
          <a:xfrm>
            <a:off x="7124700" y="5318125"/>
            <a:ext cx="57150" cy="793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22" name="Freeform 302"/>
          <p:cNvSpPr>
            <a:spLocks/>
          </p:cNvSpPr>
          <p:nvPr/>
        </p:nvSpPr>
        <p:spPr bwMode="auto">
          <a:xfrm>
            <a:off x="7205663" y="5314950"/>
            <a:ext cx="50800" cy="53975"/>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23" name="Freeform 303"/>
          <p:cNvSpPr>
            <a:spLocks/>
          </p:cNvSpPr>
          <p:nvPr/>
        </p:nvSpPr>
        <p:spPr bwMode="auto">
          <a:xfrm>
            <a:off x="7105650" y="5343525"/>
            <a:ext cx="20638" cy="50800"/>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24" name="Freeform 304"/>
          <p:cNvSpPr>
            <a:spLocks/>
          </p:cNvSpPr>
          <p:nvPr/>
        </p:nvSpPr>
        <p:spPr bwMode="auto">
          <a:xfrm>
            <a:off x="7246938" y="5311775"/>
            <a:ext cx="44450" cy="65088"/>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25" name="Freeform 305"/>
          <p:cNvSpPr>
            <a:spLocks/>
          </p:cNvSpPr>
          <p:nvPr/>
        </p:nvSpPr>
        <p:spPr bwMode="auto">
          <a:xfrm>
            <a:off x="7204075" y="5411788"/>
            <a:ext cx="169863" cy="112712"/>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626" name="Freeform 306"/>
          <p:cNvSpPr>
            <a:spLocks/>
          </p:cNvSpPr>
          <p:nvPr/>
        </p:nvSpPr>
        <p:spPr bwMode="auto">
          <a:xfrm>
            <a:off x="7218363" y="5414963"/>
            <a:ext cx="130175" cy="44450"/>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627" name="Freeform 307"/>
          <p:cNvSpPr>
            <a:spLocks/>
          </p:cNvSpPr>
          <p:nvPr/>
        </p:nvSpPr>
        <p:spPr bwMode="auto">
          <a:xfrm>
            <a:off x="7186613" y="5546725"/>
            <a:ext cx="171450" cy="41275"/>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628" name="Freeform 308"/>
          <p:cNvSpPr>
            <a:spLocks/>
          </p:cNvSpPr>
          <p:nvPr/>
        </p:nvSpPr>
        <p:spPr bwMode="auto">
          <a:xfrm>
            <a:off x="7170738" y="5559425"/>
            <a:ext cx="173037" cy="41275"/>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629" name="Freeform 309"/>
          <p:cNvSpPr>
            <a:spLocks/>
          </p:cNvSpPr>
          <p:nvPr/>
        </p:nvSpPr>
        <p:spPr bwMode="auto">
          <a:xfrm>
            <a:off x="7197725" y="5597525"/>
            <a:ext cx="25400" cy="9525"/>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630" name="Freeform 310"/>
          <p:cNvSpPr>
            <a:spLocks/>
          </p:cNvSpPr>
          <p:nvPr/>
        </p:nvSpPr>
        <p:spPr bwMode="auto">
          <a:xfrm>
            <a:off x="7202488" y="5529263"/>
            <a:ext cx="23812" cy="14287"/>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631" name="Freeform 311"/>
          <p:cNvSpPr>
            <a:spLocks/>
          </p:cNvSpPr>
          <p:nvPr/>
        </p:nvSpPr>
        <p:spPr bwMode="auto">
          <a:xfrm>
            <a:off x="7334250" y="5554663"/>
            <a:ext cx="23813" cy="14287"/>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632" name="Freeform 312"/>
          <p:cNvSpPr>
            <a:spLocks/>
          </p:cNvSpPr>
          <p:nvPr/>
        </p:nvSpPr>
        <p:spPr bwMode="auto">
          <a:xfrm>
            <a:off x="7227888" y="5532438"/>
            <a:ext cx="100012" cy="25400"/>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633" name="Freeform 313"/>
          <p:cNvSpPr>
            <a:spLocks/>
          </p:cNvSpPr>
          <p:nvPr/>
        </p:nvSpPr>
        <p:spPr bwMode="auto">
          <a:xfrm>
            <a:off x="7227888" y="5543550"/>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634" name="Freeform 314"/>
          <p:cNvSpPr>
            <a:spLocks/>
          </p:cNvSpPr>
          <p:nvPr/>
        </p:nvSpPr>
        <p:spPr bwMode="auto">
          <a:xfrm>
            <a:off x="7227888" y="5527675"/>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635" name="AutoShape 315"/>
          <p:cNvSpPr>
            <a:spLocks noChangeAspect="1" noChangeArrowheads="1" noTextEdit="1"/>
          </p:cNvSpPr>
          <p:nvPr/>
        </p:nvSpPr>
        <p:spPr bwMode="auto">
          <a:xfrm>
            <a:off x="6686550" y="5411788"/>
            <a:ext cx="233363" cy="252412"/>
          </a:xfrm>
          <a:prstGeom prst="rect">
            <a:avLst/>
          </a:prstGeom>
          <a:noFill/>
          <a:ln w="9525">
            <a:noFill/>
            <a:miter lim="800000"/>
            <a:headEnd/>
            <a:tailEnd/>
          </a:ln>
        </p:spPr>
        <p:txBody>
          <a:bodyPr/>
          <a:lstStyle/>
          <a:p>
            <a:endParaRPr lang="en-US"/>
          </a:p>
        </p:txBody>
      </p:sp>
      <p:sp>
        <p:nvSpPr>
          <p:cNvPr id="312636" name="Freeform 316"/>
          <p:cNvSpPr>
            <a:spLocks/>
          </p:cNvSpPr>
          <p:nvPr/>
        </p:nvSpPr>
        <p:spPr bwMode="auto">
          <a:xfrm>
            <a:off x="6688138" y="5411788"/>
            <a:ext cx="231775" cy="252412"/>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637" name="Freeform 317"/>
          <p:cNvSpPr>
            <a:spLocks/>
          </p:cNvSpPr>
          <p:nvPr/>
        </p:nvSpPr>
        <p:spPr bwMode="auto">
          <a:xfrm>
            <a:off x="6716713" y="5572125"/>
            <a:ext cx="134937" cy="42863"/>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638" name="Freeform 318"/>
          <p:cNvSpPr>
            <a:spLocks/>
          </p:cNvSpPr>
          <p:nvPr/>
        </p:nvSpPr>
        <p:spPr bwMode="auto">
          <a:xfrm>
            <a:off x="6694488" y="5591175"/>
            <a:ext cx="157162" cy="66675"/>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639" name="AutoShape 319"/>
          <p:cNvSpPr>
            <a:spLocks noChangeAspect="1" noChangeArrowheads="1" noTextEdit="1"/>
          </p:cNvSpPr>
          <p:nvPr/>
        </p:nvSpPr>
        <p:spPr bwMode="auto">
          <a:xfrm>
            <a:off x="6646863" y="5322888"/>
            <a:ext cx="254000" cy="300037"/>
          </a:xfrm>
          <a:prstGeom prst="rect">
            <a:avLst/>
          </a:prstGeom>
          <a:noFill/>
          <a:ln w="9525">
            <a:noFill/>
            <a:miter lim="800000"/>
            <a:headEnd/>
            <a:tailEnd/>
          </a:ln>
        </p:spPr>
        <p:txBody>
          <a:bodyPr/>
          <a:lstStyle/>
          <a:p>
            <a:endParaRPr lang="en-US"/>
          </a:p>
        </p:txBody>
      </p:sp>
      <p:sp>
        <p:nvSpPr>
          <p:cNvPr id="312640" name="Freeform 320"/>
          <p:cNvSpPr>
            <a:spLocks/>
          </p:cNvSpPr>
          <p:nvPr/>
        </p:nvSpPr>
        <p:spPr bwMode="auto">
          <a:xfrm>
            <a:off x="6699250" y="5341938"/>
            <a:ext cx="36513" cy="49212"/>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641" name="Freeform 321"/>
          <p:cNvSpPr>
            <a:spLocks/>
          </p:cNvSpPr>
          <p:nvPr/>
        </p:nvSpPr>
        <p:spPr bwMode="auto">
          <a:xfrm>
            <a:off x="6761163" y="5340350"/>
            <a:ext cx="22225" cy="38100"/>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642" name="Freeform 322"/>
          <p:cNvSpPr>
            <a:spLocks/>
          </p:cNvSpPr>
          <p:nvPr/>
        </p:nvSpPr>
        <p:spPr bwMode="auto">
          <a:xfrm>
            <a:off x="6677025" y="5332413"/>
            <a:ext cx="58738" cy="7937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643" name="Freeform 323"/>
          <p:cNvSpPr>
            <a:spLocks/>
          </p:cNvSpPr>
          <p:nvPr/>
        </p:nvSpPr>
        <p:spPr bwMode="auto">
          <a:xfrm>
            <a:off x="6757988" y="5329238"/>
            <a:ext cx="50800" cy="53975"/>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644" name="Freeform 324"/>
          <p:cNvSpPr>
            <a:spLocks/>
          </p:cNvSpPr>
          <p:nvPr/>
        </p:nvSpPr>
        <p:spPr bwMode="auto">
          <a:xfrm>
            <a:off x="6656388" y="5354638"/>
            <a:ext cx="20637" cy="49212"/>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645" name="Freeform 325"/>
          <p:cNvSpPr>
            <a:spLocks/>
          </p:cNvSpPr>
          <p:nvPr/>
        </p:nvSpPr>
        <p:spPr bwMode="auto">
          <a:xfrm>
            <a:off x="6799263" y="5326063"/>
            <a:ext cx="44450" cy="65087"/>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646" name="Freeform 326"/>
          <p:cNvSpPr>
            <a:spLocks/>
          </p:cNvSpPr>
          <p:nvPr/>
        </p:nvSpPr>
        <p:spPr bwMode="auto">
          <a:xfrm>
            <a:off x="6751638" y="5402263"/>
            <a:ext cx="14287" cy="39687"/>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647" name="Freeform 327"/>
          <p:cNvSpPr>
            <a:spLocks/>
          </p:cNvSpPr>
          <p:nvPr/>
        </p:nvSpPr>
        <p:spPr bwMode="auto">
          <a:xfrm>
            <a:off x="6745288" y="5381625"/>
            <a:ext cx="7937" cy="19050"/>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648" name="Freeform 328"/>
          <p:cNvSpPr>
            <a:spLocks/>
          </p:cNvSpPr>
          <p:nvPr/>
        </p:nvSpPr>
        <p:spPr bwMode="auto">
          <a:xfrm>
            <a:off x="6738938" y="5367338"/>
            <a:ext cx="6350" cy="11112"/>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649" name="Freeform 329"/>
          <p:cNvSpPr>
            <a:spLocks/>
          </p:cNvSpPr>
          <p:nvPr/>
        </p:nvSpPr>
        <p:spPr bwMode="auto">
          <a:xfrm>
            <a:off x="6732588" y="5357813"/>
            <a:ext cx="9525" cy="6350"/>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650" name="Freeform 330"/>
          <p:cNvSpPr>
            <a:spLocks/>
          </p:cNvSpPr>
          <p:nvPr/>
        </p:nvSpPr>
        <p:spPr bwMode="auto">
          <a:xfrm>
            <a:off x="6689725" y="5345113"/>
            <a:ext cx="36513" cy="49212"/>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651" name="Freeform 331"/>
          <p:cNvSpPr>
            <a:spLocks/>
          </p:cNvSpPr>
          <p:nvPr/>
        </p:nvSpPr>
        <p:spPr bwMode="auto">
          <a:xfrm>
            <a:off x="6750050" y="5343525"/>
            <a:ext cx="23813" cy="39688"/>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652" name="Freeform 332"/>
          <p:cNvSpPr>
            <a:spLocks/>
          </p:cNvSpPr>
          <p:nvPr/>
        </p:nvSpPr>
        <p:spPr bwMode="auto">
          <a:xfrm>
            <a:off x="6667500" y="5335588"/>
            <a:ext cx="57150" cy="793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653" name="Freeform 333"/>
          <p:cNvSpPr>
            <a:spLocks/>
          </p:cNvSpPr>
          <p:nvPr/>
        </p:nvSpPr>
        <p:spPr bwMode="auto">
          <a:xfrm>
            <a:off x="6748463" y="5332413"/>
            <a:ext cx="50800" cy="53975"/>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654" name="Freeform 334"/>
          <p:cNvSpPr>
            <a:spLocks/>
          </p:cNvSpPr>
          <p:nvPr/>
        </p:nvSpPr>
        <p:spPr bwMode="auto">
          <a:xfrm>
            <a:off x="6648450" y="5360988"/>
            <a:ext cx="20638" cy="50800"/>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655" name="Freeform 335"/>
          <p:cNvSpPr>
            <a:spLocks/>
          </p:cNvSpPr>
          <p:nvPr/>
        </p:nvSpPr>
        <p:spPr bwMode="auto">
          <a:xfrm>
            <a:off x="6789738" y="5329238"/>
            <a:ext cx="44450" cy="65087"/>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656" name="Freeform 336"/>
          <p:cNvSpPr>
            <a:spLocks/>
          </p:cNvSpPr>
          <p:nvPr/>
        </p:nvSpPr>
        <p:spPr bwMode="auto">
          <a:xfrm>
            <a:off x="6746875" y="5429250"/>
            <a:ext cx="169863" cy="112713"/>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657" name="Freeform 337"/>
          <p:cNvSpPr>
            <a:spLocks/>
          </p:cNvSpPr>
          <p:nvPr/>
        </p:nvSpPr>
        <p:spPr bwMode="auto">
          <a:xfrm>
            <a:off x="6761163" y="5432425"/>
            <a:ext cx="130175" cy="44450"/>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658" name="Freeform 338"/>
          <p:cNvSpPr>
            <a:spLocks/>
          </p:cNvSpPr>
          <p:nvPr/>
        </p:nvSpPr>
        <p:spPr bwMode="auto">
          <a:xfrm>
            <a:off x="6729413" y="5564188"/>
            <a:ext cx="171450" cy="41275"/>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659" name="Freeform 339"/>
          <p:cNvSpPr>
            <a:spLocks/>
          </p:cNvSpPr>
          <p:nvPr/>
        </p:nvSpPr>
        <p:spPr bwMode="auto">
          <a:xfrm>
            <a:off x="6713538" y="5576888"/>
            <a:ext cx="173037" cy="41275"/>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660" name="Freeform 340"/>
          <p:cNvSpPr>
            <a:spLocks/>
          </p:cNvSpPr>
          <p:nvPr/>
        </p:nvSpPr>
        <p:spPr bwMode="auto">
          <a:xfrm>
            <a:off x="6740525" y="5614988"/>
            <a:ext cx="25400" cy="9525"/>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661" name="Freeform 341"/>
          <p:cNvSpPr>
            <a:spLocks/>
          </p:cNvSpPr>
          <p:nvPr/>
        </p:nvSpPr>
        <p:spPr bwMode="auto">
          <a:xfrm>
            <a:off x="6745288" y="5546725"/>
            <a:ext cx="23812" cy="14288"/>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662" name="Freeform 342"/>
          <p:cNvSpPr>
            <a:spLocks/>
          </p:cNvSpPr>
          <p:nvPr/>
        </p:nvSpPr>
        <p:spPr bwMode="auto">
          <a:xfrm>
            <a:off x="6877050" y="5572125"/>
            <a:ext cx="23813" cy="14288"/>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663" name="Freeform 343"/>
          <p:cNvSpPr>
            <a:spLocks/>
          </p:cNvSpPr>
          <p:nvPr/>
        </p:nvSpPr>
        <p:spPr bwMode="auto">
          <a:xfrm>
            <a:off x="6770688" y="5549900"/>
            <a:ext cx="100012" cy="25400"/>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664" name="Freeform 344"/>
          <p:cNvSpPr>
            <a:spLocks/>
          </p:cNvSpPr>
          <p:nvPr/>
        </p:nvSpPr>
        <p:spPr bwMode="auto">
          <a:xfrm>
            <a:off x="6770688" y="5561013"/>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665" name="Freeform 345"/>
          <p:cNvSpPr>
            <a:spLocks/>
          </p:cNvSpPr>
          <p:nvPr/>
        </p:nvSpPr>
        <p:spPr bwMode="auto">
          <a:xfrm>
            <a:off x="6770688" y="5545138"/>
            <a:ext cx="95250" cy="22225"/>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grpSp>
        <p:nvGrpSpPr>
          <p:cNvPr id="302536" name="Group 346"/>
          <p:cNvGrpSpPr>
            <a:grpSpLocks/>
          </p:cNvGrpSpPr>
          <p:nvPr/>
        </p:nvGrpSpPr>
        <p:grpSpPr bwMode="auto">
          <a:xfrm>
            <a:off x="6189663" y="5181600"/>
            <a:ext cx="338137" cy="282575"/>
            <a:chOff x="3899" y="3264"/>
            <a:chExt cx="213" cy="178"/>
          </a:xfrm>
        </p:grpSpPr>
        <p:sp>
          <p:nvSpPr>
            <p:cNvPr id="312667" name="Freeform 34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668" name="Freeform 34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669" name="Freeform 34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670" name="Freeform 35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671" name="Freeform 35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672" name="Freeform 35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673" name="Freeform 35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674" name="Freeform 35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675" name="Freeform 35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676" name="Freeform 35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677" name="Freeform 35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678" name="Freeform 35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679" name="Freeform 35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680" name="Freeform 36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681" name="Freeform 36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682" name="Freeform 36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683" name="Freeform 36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684" name="Freeform 36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685" name="Freeform 36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686" name="Freeform 36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687" name="Freeform 36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688" name="Freeform 36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689" name="Freeform 36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690" name="Freeform 37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691" name="Freeform 37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692" name="Freeform 37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693" name="Freeform 37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694" name="Freeform 37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695" name="Freeform 37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696" name="Rectangle 37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697" name="Freeform 37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698" name="Freeform 37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699" name="Freeform 37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00" name="Freeform 38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701" name="Freeform 38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702" name="Freeform 38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703" name="Freeform 38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704" name="Freeform 38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705" name="Freeform 38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37" name="Group 386"/>
          <p:cNvGrpSpPr>
            <a:grpSpLocks/>
          </p:cNvGrpSpPr>
          <p:nvPr/>
        </p:nvGrpSpPr>
        <p:grpSpPr bwMode="auto">
          <a:xfrm>
            <a:off x="5843588" y="5184775"/>
            <a:ext cx="338137" cy="282575"/>
            <a:chOff x="3899" y="3264"/>
            <a:chExt cx="213" cy="178"/>
          </a:xfrm>
        </p:grpSpPr>
        <p:sp>
          <p:nvSpPr>
            <p:cNvPr id="312707" name="Freeform 38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708" name="Freeform 38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709" name="Freeform 38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710" name="Freeform 39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711" name="Freeform 39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712" name="Freeform 39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713" name="Freeform 39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714" name="Freeform 39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715" name="Freeform 39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716" name="Freeform 39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717" name="Freeform 39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718" name="Freeform 39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719" name="Freeform 39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720" name="Freeform 40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721" name="Freeform 40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722" name="Freeform 40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723" name="Freeform 40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724" name="Freeform 40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725" name="Freeform 40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726" name="Freeform 40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727" name="Freeform 40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728" name="Freeform 40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729" name="Freeform 40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730" name="Freeform 41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731" name="Freeform 41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732" name="Freeform 41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733" name="Freeform 41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734" name="Freeform 41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735" name="Freeform 41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736" name="Rectangle 41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737" name="Freeform 41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738" name="Freeform 41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39" name="Freeform 41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40" name="Freeform 42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741" name="Freeform 42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742" name="Freeform 42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743" name="Freeform 42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744" name="Freeform 42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745" name="Freeform 42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38" name="Group 426"/>
          <p:cNvGrpSpPr>
            <a:grpSpLocks/>
          </p:cNvGrpSpPr>
          <p:nvPr/>
        </p:nvGrpSpPr>
        <p:grpSpPr bwMode="auto">
          <a:xfrm>
            <a:off x="5424488" y="4926013"/>
            <a:ext cx="338137" cy="282575"/>
            <a:chOff x="3899" y="3264"/>
            <a:chExt cx="213" cy="178"/>
          </a:xfrm>
        </p:grpSpPr>
        <p:sp>
          <p:nvSpPr>
            <p:cNvPr id="312747" name="Freeform 42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748" name="Freeform 42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749" name="Freeform 42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750" name="Freeform 43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751" name="Freeform 43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752" name="Freeform 43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753" name="Freeform 43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754" name="Freeform 43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755" name="Freeform 43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756" name="Freeform 43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757" name="Freeform 43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758" name="Freeform 43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759" name="Freeform 43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760" name="Freeform 44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761" name="Freeform 44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762" name="Freeform 44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763" name="Freeform 44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764" name="Freeform 44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765" name="Freeform 44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766" name="Freeform 44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767" name="Freeform 44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768" name="Freeform 44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769" name="Freeform 44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770" name="Freeform 45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771" name="Freeform 45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772" name="Freeform 45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773" name="Freeform 45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774" name="Freeform 45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775" name="Freeform 45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776" name="Rectangle 45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777" name="Freeform 45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778" name="Freeform 45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79" name="Freeform 45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780" name="Freeform 46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781" name="Freeform 46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782" name="Freeform 46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783" name="Freeform 46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784" name="Freeform 46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785" name="Freeform 46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39" name="Group 466"/>
          <p:cNvGrpSpPr>
            <a:grpSpLocks/>
          </p:cNvGrpSpPr>
          <p:nvPr/>
        </p:nvGrpSpPr>
        <p:grpSpPr bwMode="auto">
          <a:xfrm>
            <a:off x="5588000" y="4610100"/>
            <a:ext cx="338138" cy="282575"/>
            <a:chOff x="3899" y="3264"/>
            <a:chExt cx="213" cy="178"/>
          </a:xfrm>
        </p:grpSpPr>
        <p:sp>
          <p:nvSpPr>
            <p:cNvPr id="312787" name="Freeform 46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788" name="Freeform 46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789" name="Freeform 46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790" name="Freeform 47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791" name="Freeform 47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792" name="Freeform 47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793" name="Freeform 47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794" name="Freeform 47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795" name="Freeform 47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796" name="Freeform 47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797" name="Freeform 47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798" name="Freeform 47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799" name="Freeform 47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800" name="Freeform 48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801" name="Freeform 48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802" name="Freeform 48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803" name="Freeform 48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804" name="Freeform 48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805" name="Freeform 48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806" name="Freeform 48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807" name="Freeform 48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808" name="Freeform 48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809" name="Freeform 48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810" name="Freeform 49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811" name="Freeform 49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812" name="Freeform 49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813" name="Freeform 49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814" name="Freeform 49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815" name="Freeform 49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816" name="Rectangle 49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817" name="Freeform 49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818" name="Freeform 49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19" name="Freeform 49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20" name="Freeform 50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821" name="Freeform 50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822" name="Freeform 50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823" name="Freeform 50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824" name="Freeform 50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825" name="Freeform 50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grpSp>
        <p:nvGrpSpPr>
          <p:cNvPr id="302540" name="Group 506"/>
          <p:cNvGrpSpPr>
            <a:grpSpLocks/>
          </p:cNvGrpSpPr>
          <p:nvPr/>
        </p:nvGrpSpPr>
        <p:grpSpPr bwMode="auto">
          <a:xfrm>
            <a:off x="5792788" y="3178175"/>
            <a:ext cx="338137" cy="282575"/>
            <a:chOff x="3899" y="3264"/>
            <a:chExt cx="213" cy="178"/>
          </a:xfrm>
        </p:grpSpPr>
        <p:sp>
          <p:nvSpPr>
            <p:cNvPr id="312827" name="Freeform 507"/>
            <p:cNvSpPr>
              <a:spLocks/>
            </p:cNvSpPr>
            <p:nvPr/>
          </p:nvSpPr>
          <p:spPr bwMode="auto">
            <a:xfrm>
              <a:off x="3899" y="3264"/>
              <a:ext cx="213" cy="178"/>
            </a:xfrm>
            <a:custGeom>
              <a:avLst/>
              <a:gdLst/>
              <a:ahLst/>
              <a:cxnLst>
                <a:cxn ang="0">
                  <a:pos x="539" y="115"/>
                </a:cxn>
                <a:cxn ang="0">
                  <a:pos x="544" y="114"/>
                </a:cxn>
                <a:cxn ang="0">
                  <a:pos x="555" y="110"/>
                </a:cxn>
                <a:cxn ang="0">
                  <a:pos x="574" y="103"/>
                </a:cxn>
                <a:cxn ang="0">
                  <a:pos x="602" y="95"/>
                </a:cxn>
                <a:cxn ang="0">
                  <a:pos x="636" y="85"/>
                </a:cxn>
                <a:cxn ang="0">
                  <a:pos x="679" y="75"/>
                </a:cxn>
                <a:cxn ang="0">
                  <a:pos x="730" y="64"/>
                </a:cxn>
                <a:cxn ang="0">
                  <a:pos x="789" y="52"/>
                </a:cxn>
                <a:cxn ang="0">
                  <a:pos x="855" y="41"/>
                </a:cxn>
                <a:cxn ang="0">
                  <a:pos x="929" y="31"/>
                </a:cxn>
                <a:cxn ang="0">
                  <a:pos x="1013" y="21"/>
                </a:cxn>
                <a:cxn ang="0">
                  <a:pos x="1103" y="13"/>
                </a:cxn>
                <a:cxn ang="0">
                  <a:pos x="1202" y="6"/>
                </a:cxn>
                <a:cxn ang="0">
                  <a:pos x="1309" y="1"/>
                </a:cxn>
                <a:cxn ang="0">
                  <a:pos x="1425" y="0"/>
                </a:cxn>
                <a:cxn ang="0">
                  <a:pos x="1548" y="1"/>
                </a:cxn>
                <a:cxn ang="0">
                  <a:pos x="1601" y="221"/>
                </a:cxn>
                <a:cxn ang="0">
                  <a:pos x="1620" y="230"/>
                </a:cxn>
                <a:cxn ang="0">
                  <a:pos x="1663" y="260"/>
                </a:cxn>
                <a:cxn ang="0">
                  <a:pos x="1709" y="312"/>
                </a:cxn>
                <a:cxn ang="0">
                  <a:pos x="1736" y="388"/>
                </a:cxn>
                <a:cxn ang="0">
                  <a:pos x="1849" y="898"/>
                </a:cxn>
                <a:cxn ang="0">
                  <a:pos x="1895" y="1110"/>
                </a:cxn>
                <a:cxn ang="0">
                  <a:pos x="1902" y="1125"/>
                </a:cxn>
                <a:cxn ang="0">
                  <a:pos x="1912" y="1166"/>
                </a:cxn>
                <a:cxn ang="0">
                  <a:pos x="1911" y="1229"/>
                </a:cxn>
                <a:cxn ang="0">
                  <a:pos x="1884" y="1307"/>
                </a:cxn>
                <a:cxn ang="0">
                  <a:pos x="0" y="1258"/>
                </a:cxn>
                <a:cxn ang="0">
                  <a:pos x="188" y="1159"/>
                </a:cxn>
                <a:cxn ang="0">
                  <a:pos x="189" y="220"/>
                </a:cxn>
                <a:cxn ang="0">
                  <a:pos x="198" y="214"/>
                </a:cxn>
                <a:cxn ang="0">
                  <a:pos x="218" y="203"/>
                </a:cxn>
                <a:cxn ang="0">
                  <a:pos x="245" y="191"/>
                </a:cxn>
                <a:cxn ang="0">
                  <a:pos x="281" y="179"/>
                </a:cxn>
                <a:cxn ang="0">
                  <a:pos x="326" y="173"/>
                </a:cxn>
                <a:cxn ang="0">
                  <a:pos x="378" y="172"/>
                </a:cxn>
                <a:cxn ang="0">
                  <a:pos x="439" y="181"/>
                </a:cxn>
                <a:cxn ang="0">
                  <a:pos x="518" y="213"/>
                </a:cxn>
              </a:cxnLst>
              <a:rect l="0" t="0" r="r" b="b"/>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w="9525">
              <a:noFill/>
              <a:round/>
              <a:headEnd/>
              <a:tailEnd/>
            </a:ln>
          </p:spPr>
          <p:txBody>
            <a:bodyPr/>
            <a:lstStyle/>
            <a:p>
              <a:endParaRPr lang="en-US"/>
            </a:p>
          </p:txBody>
        </p:sp>
        <p:sp>
          <p:nvSpPr>
            <p:cNvPr id="312828" name="Freeform 508"/>
            <p:cNvSpPr>
              <a:spLocks/>
            </p:cNvSpPr>
            <p:nvPr/>
          </p:nvSpPr>
          <p:spPr bwMode="auto">
            <a:xfrm>
              <a:off x="3977" y="3278"/>
              <a:ext cx="68" cy="78"/>
            </a:xfrm>
            <a:custGeom>
              <a:avLst/>
              <a:gdLst/>
              <a:ahLst/>
              <a:cxnLst>
                <a:cxn ang="0">
                  <a:pos x="609" y="26"/>
                </a:cxn>
                <a:cxn ang="0">
                  <a:pos x="606" y="25"/>
                </a:cxn>
                <a:cxn ang="0">
                  <a:pos x="596" y="23"/>
                </a:cxn>
                <a:cxn ang="0">
                  <a:pos x="581" y="18"/>
                </a:cxn>
                <a:cxn ang="0">
                  <a:pos x="559" y="14"/>
                </a:cxn>
                <a:cxn ang="0">
                  <a:pos x="534" y="10"/>
                </a:cxn>
                <a:cxn ang="0">
                  <a:pos x="503" y="6"/>
                </a:cxn>
                <a:cxn ang="0">
                  <a:pos x="469" y="3"/>
                </a:cxn>
                <a:cxn ang="0">
                  <a:pos x="430" y="1"/>
                </a:cxn>
                <a:cxn ang="0">
                  <a:pos x="388" y="0"/>
                </a:cxn>
                <a:cxn ang="0">
                  <a:pos x="344" y="2"/>
                </a:cxn>
                <a:cxn ang="0">
                  <a:pos x="297" y="6"/>
                </a:cxn>
                <a:cxn ang="0">
                  <a:pos x="247" y="14"/>
                </a:cxn>
                <a:cxn ang="0">
                  <a:pos x="197" y="25"/>
                </a:cxn>
                <a:cxn ang="0">
                  <a:pos x="145" y="40"/>
                </a:cxn>
                <a:cxn ang="0">
                  <a:pos x="92" y="58"/>
                </a:cxn>
                <a:cxn ang="0">
                  <a:pos x="39" y="83"/>
                </a:cxn>
                <a:cxn ang="0">
                  <a:pos x="35" y="96"/>
                </a:cxn>
                <a:cxn ang="0">
                  <a:pos x="26" y="134"/>
                </a:cxn>
                <a:cxn ang="0">
                  <a:pos x="15" y="192"/>
                </a:cxn>
                <a:cxn ang="0">
                  <a:pos x="5" y="268"/>
                </a:cxn>
                <a:cxn ang="0">
                  <a:pos x="0" y="358"/>
                </a:cxn>
                <a:cxn ang="0">
                  <a:pos x="4" y="459"/>
                </a:cxn>
                <a:cxn ang="0">
                  <a:pos x="19" y="568"/>
                </a:cxn>
                <a:cxn ang="0">
                  <a:pos x="50" y="679"/>
                </a:cxn>
                <a:cxn ang="0">
                  <a:pos x="54" y="679"/>
                </a:cxn>
                <a:cxn ang="0">
                  <a:pos x="62" y="678"/>
                </a:cxn>
                <a:cxn ang="0">
                  <a:pos x="75" y="676"/>
                </a:cxn>
                <a:cxn ang="0">
                  <a:pos x="93" y="675"/>
                </a:cxn>
                <a:cxn ang="0">
                  <a:pos x="117" y="673"/>
                </a:cxn>
                <a:cxn ang="0">
                  <a:pos x="144" y="671"/>
                </a:cxn>
                <a:cxn ang="0">
                  <a:pos x="177" y="670"/>
                </a:cxn>
                <a:cxn ang="0">
                  <a:pos x="212" y="669"/>
                </a:cxn>
                <a:cxn ang="0">
                  <a:pos x="252" y="668"/>
                </a:cxn>
                <a:cxn ang="0">
                  <a:pos x="295" y="669"/>
                </a:cxn>
                <a:cxn ang="0">
                  <a:pos x="342" y="670"/>
                </a:cxn>
                <a:cxn ang="0">
                  <a:pos x="391" y="672"/>
                </a:cxn>
                <a:cxn ang="0">
                  <a:pos x="443" y="676"/>
                </a:cxn>
                <a:cxn ang="0">
                  <a:pos x="498" y="681"/>
                </a:cxn>
                <a:cxn ang="0">
                  <a:pos x="555" y="688"/>
                </a:cxn>
                <a:cxn ang="0">
                  <a:pos x="614" y="697"/>
                </a:cxn>
                <a:cxn ang="0">
                  <a:pos x="611" y="676"/>
                </a:cxn>
                <a:cxn ang="0">
                  <a:pos x="605" y="621"/>
                </a:cxn>
                <a:cxn ang="0">
                  <a:pos x="596" y="538"/>
                </a:cxn>
                <a:cxn ang="0">
                  <a:pos x="589" y="438"/>
                </a:cxn>
                <a:cxn ang="0">
                  <a:pos x="584" y="327"/>
                </a:cxn>
                <a:cxn ang="0">
                  <a:pos x="584" y="217"/>
                </a:cxn>
                <a:cxn ang="0">
                  <a:pos x="592" y="114"/>
                </a:cxn>
                <a:cxn ang="0">
                  <a:pos x="609" y="26"/>
                </a:cxn>
              </a:cxnLst>
              <a:rect l="0" t="0" r="r" b="b"/>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w="9525">
              <a:noFill/>
              <a:round/>
              <a:headEnd/>
              <a:tailEnd/>
            </a:ln>
          </p:spPr>
          <p:txBody>
            <a:bodyPr/>
            <a:lstStyle/>
            <a:p>
              <a:endParaRPr lang="en-US"/>
            </a:p>
          </p:txBody>
        </p:sp>
        <p:sp>
          <p:nvSpPr>
            <p:cNvPr id="312829" name="Freeform 509"/>
            <p:cNvSpPr>
              <a:spLocks/>
            </p:cNvSpPr>
            <p:nvPr/>
          </p:nvSpPr>
          <p:spPr bwMode="auto">
            <a:xfrm>
              <a:off x="3984" y="3299"/>
              <a:ext cx="113" cy="77"/>
            </a:xfrm>
            <a:custGeom>
              <a:avLst/>
              <a:gdLst/>
              <a:ahLst/>
              <a:cxnLst>
                <a:cxn ang="0">
                  <a:pos x="6" y="523"/>
                </a:cxn>
                <a:cxn ang="0">
                  <a:pos x="0" y="608"/>
                </a:cxn>
                <a:cxn ang="0">
                  <a:pos x="660" y="693"/>
                </a:cxn>
                <a:cxn ang="0">
                  <a:pos x="665" y="691"/>
                </a:cxn>
                <a:cxn ang="0">
                  <a:pos x="679" y="683"/>
                </a:cxn>
                <a:cxn ang="0">
                  <a:pos x="700" y="672"/>
                </a:cxn>
                <a:cxn ang="0">
                  <a:pos x="726" y="657"/>
                </a:cxn>
                <a:cxn ang="0">
                  <a:pos x="758" y="636"/>
                </a:cxn>
                <a:cxn ang="0">
                  <a:pos x="793" y="611"/>
                </a:cxn>
                <a:cxn ang="0">
                  <a:pos x="829" y="581"/>
                </a:cxn>
                <a:cxn ang="0">
                  <a:pos x="866" y="546"/>
                </a:cxn>
                <a:cxn ang="0">
                  <a:pos x="902" y="508"/>
                </a:cxn>
                <a:cxn ang="0">
                  <a:pos x="935" y="465"/>
                </a:cxn>
                <a:cxn ang="0">
                  <a:pos x="964" y="416"/>
                </a:cxn>
                <a:cxn ang="0">
                  <a:pos x="987" y="362"/>
                </a:cxn>
                <a:cxn ang="0">
                  <a:pos x="1004" y="305"/>
                </a:cxn>
                <a:cxn ang="0">
                  <a:pos x="1014" y="242"/>
                </a:cxn>
                <a:cxn ang="0">
                  <a:pos x="1012" y="175"/>
                </a:cxn>
                <a:cxn ang="0">
                  <a:pos x="1000" y="103"/>
                </a:cxn>
                <a:cxn ang="0">
                  <a:pos x="998" y="98"/>
                </a:cxn>
                <a:cxn ang="0">
                  <a:pos x="992" y="87"/>
                </a:cxn>
                <a:cxn ang="0">
                  <a:pos x="981" y="72"/>
                </a:cxn>
                <a:cxn ang="0">
                  <a:pos x="967" y="53"/>
                </a:cxn>
                <a:cxn ang="0">
                  <a:pos x="948" y="35"/>
                </a:cxn>
                <a:cxn ang="0">
                  <a:pos x="926" y="19"/>
                </a:cxn>
                <a:cxn ang="0">
                  <a:pos x="900" y="6"/>
                </a:cxn>
                <a:cxn ang="0">
                  <a:pos x="870" y="0"/>
                </a:cxn>
                <a:cxn ang="0">
                  <a:pos x="874" y="12"/>
                </a:cxn>
                <a:cxn ang="0">
                  <a:pos x="884" y="41"/>
                </a:cxn>
                <a:cxn ang="0">
                  <a:pos x="896" y="89"/>
                </a:cxn>
                <a:cxn ang="0">
                  <a:pos x="907" y="151"/>
                </a:cxn>
                <a:cxn ang="0">
                  <a:pos x="910" y="225"/>
                </a:cxn>
                <a:cxn ang="0">
                  <a:pos x="902" y="307"/>
                </a:cxn>
                <a:cxn ang="0">
                  <a:pos x="878" y="396"/>
                </a:cxn>
                <a:cxn ang="0">
                  <a:pos x="836" y="489"/>
                </a:cxn>
                <a:cxn ang="0">
                  <a:pos x="835" y="490"/>
                </a:cxn>
                <a:cxn ang="0">
                  <a:pos x="831" y="493"/>
                </a:cxn>
                <a:cxn ang="0">
                  <a:pos x="825" y="498"/>
                </a:cxn>
                <a:cxn ang="0">
                  <a:pos x="816" y="506"/>
                </a:cxn>
                <a:cxn ang="0">
                  <a:pos x="805" y="513"/>
                </a:cxn>
                <a:cxn ang="0">
                  <a:pos x="792" y="521"/>
                </a:cxn>
                <a:cxn ang="0">
                  <a:pos x="775" y="529"/>
                </a:cxn>
                <a:cxn ang="0">
                  <a:pos x="757" y="537"/>
                </a:cxn>
                <a:cxn ang="0">
                  <a:pos x="737" y="544"/>
                </a:cxn>
                <a:cxn ang="0">
                  <a:pos x="713" y="552"/>
                </a:cxn>
                <a:cxn ang="0">
                  <a:pos x="688" y="557"/>
                </a:cxn>
                <a:cxn ang="0">
                  <a:pos x="659" y="561"/>
                </a:cxn>
                <a:cxn ang="0">
                  <a:pos x="630" y="562"/>
                </a:cxn>
                <a:cxn ang="0">
                  <a:pos x="597" y="561"/>
                </a:cxn>
                <a:cxn ang="0">
                  <a:pos x="562" y="558"/>
                </a:cxn>
                <a:cxn ang="0">
                  <a:pos x="525" y="551"/>
                </a:cxn>
                <a:cxn ang="0">
                  <a:pos x="525" y="642"/>
                </a:cxn>
                <a:cxn ang="0">
                  <a:pos x="23" y="590"/>
                </a:cxn>
                <a:cxn ang="0">
                  <a:pos x="6" y="523"/>
                </a:cxn>
              </a:cxnLst>
              <a:rect l="0" t="0" r="r" b="b"/>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w="9525">
              <a:noFill/>
              <a:round/>
              <a:headEnd/>
              <a:tailEnd/>
            </a:ln>
          </p:spPr>
          <p:txBody>
            <a:bodyPr/>
            <a:lstStyle/>
            <a:p>
              <a:endParaRPr lang="en-US"/>
            </a:p>
          </p:txBody>
        </p:sp>
        <p:sp>
          <p:nvSpPr>
            <p:cNvPr id="312830" name="Freeform 510"/>
            <p:cNvSpPr>
              <a:spLocks/>
            </p:cNvSpPr>
            <p:nvPr/>
          </p:nvSpPr>
          <p:spPr bwMode="auto">
            <a:xfrm>
              <a:off x="3970" y="3375"/>
              <a:ext cx="83" cy="27"/>
            </a:xfrm>
            <a:custGeom>
              <a:avLst/>
              <a:gdLst/>
              <a:ahLst/>
              <a:cxnLst>
                <a:cxn ang="0">
                  <a:pos x="745" y="86"/>
                </a:cxn>
                <a:cxn ang="0">
                  <a:pos x="11" y="0"/>
                </a:cxn>
                <a:cxn ang="0">
                  <a:pos x="0" y="86"/>
                </a:cxn>
                <a:cxn ang="0">
                  <a:pos x="722" y="240"/>
                </a:cxn>
                <a:cxn ang="0">
                  <a:pos x="745" y="86"/>
                </a:cxn>
              </a:cxnLst>
              <a:rect l="0" t="0" r="r" b="b"/>
              <a:pathLst>
                <a:path w="745" h="240">
                  <a:moveTo>
                    <a:pt x="745" y="86"/>
                  </a:moveTo>
                  <a:lnTo>
                    <a:pt x="11" y="0"/>
                  </a:lnTo>
                  <a:lnTo>
                    <a:pt x="0" y="86"/>
                  </a:lnTo>
                  <a:lnTo>
                    <a:pt x="722" y="240"/>
                  </a:lnTo>
                  <a:lnTo>
                    <a:pt x="745" y="86"/>
                  </a:lnTo>
                  <a:close/>
                </a:path>
              </a:pathLst>
            </a:custGeom>
            <a:solidFill>
              <a:srgbClr val="DDDDDD"/>
            </a:solidFill>
            <a:ln w="9525">
              <a:noFill/>
              <a:round/>
              <a:headEnd/>
              <a:tailEnd/>
            </a:ln>
          </p:spPr>
          <p:txBody>
            <a:bodyPr/>
            <a:lstStyle/>
            <a:p>
              <a:endParaRPr lang="en-US"/>
            </a:p>
          </p:txBody>
        </p:sp>
        <p:sp>
          <p:nvSpPr>
            <p:cNvPr id="312831" name="Freeform 511"/>
            <p:cNvSpPr>
              <a:spLocks/>
            </p:cNvSpPr>
            <p:nvPr/>
          </p:nvSpPr>
          <p:spPr bwMode="auto">
            <a:xfrm>
              <a:off x="4011" y="3384"/>
              <a:ext cx="36" cy="12"/>
            </a:xfrm>
            <a:custGeom>
              <a:avLst/>
              <a:gdLst/>
              <a:ahLst/>
              <a:cxnLst>
                <a:cxn ang="0">
                  <a:pos x="319" y="47"/>
                </a:cxn>
                <a:cxn ang="0">
                  <a:pos x="4" y="0"/>
                </a:cxn>
                <a:cxn ang="0">
                  <a:pos x="0" y="45"/>
                </a:cxn>
                <a:cxn ang="0">
                  <a:pos x="309" y="109"/>
                </a:cxn>
                <a:cxn ang="0">
                  <a:pos x="319" y="47"/>
                </a:cxn>
              </a:cxnLst>
              <a:rect l="0" t="0" r="r" b="b"/>
              <a:pathLst>
                <a:path w="319" h="109">
                  <a:moveTo>
                    <a:pt x="319" y="47"/>
                  </a:moveTo>
                  <a:lnTo>
                    <a:pt x="4" y="0"/>
                  </a:lnTo>
                  <a:lnTo>
                    <a:pt x="0" y="45"/>
                  </a:lnTo>
                  <a:lnTo>
                    <a:pt x="309" y="109"/>
                  </a:lnTo>
                  <a:lnTo>
                    <a:pt x="319" y="47"/>
                  </a:lnTo>
                  <a:close/>
                </a:path>
              </a:pathLst>
            </a:custGeom>
            <a:solidFill>
              <a:srgbClr val="DDDDDD"/>
            </a:solidFill>
            <a:ln w="9525">
              <a:noFill/>
              <a:round/>
              <a:headEnd/>
              <a:tailEnd/>
            </a:ln>
          </p:spPr>
          <p:txBody>
            <a:bodyPr/>
            <a:lstStyle/>
            <a:p>
              <a:endParaRPr lang="en-US"/>
            </a:p>
          </p:txBody>
        </p:sp>
        <p:sp>
          <p:nvSpPr>
            <p:cNvPr id="312832" name="Freeform 512"/>
            <p:cNvSpPr>
              <a:spLocks/>
            </p:cNvSpPr>
            <p:nvPr/>
          </p:nvSpPr>
          <p:spPr bwMode="auto">
            <a:xfrm>
              <a:off x="3975" y="3378"/>
              <a:ext cx="24" cy="9"/>
            </a:xfrm>
            <a:custGeom>
              <a:avLst/>
              <a:gdLst/>
              <a:ahLst/>
              <a:cxnLst>
                <a:cxn ang="0">
                  <a:pos x="213" y="37"/>
                </a:cxn>
                <a:cxn ang="0">
                  <a:pos x="0" y="0"/>
                </a:cxn>
                <a:cxn ang="0">
                  <a:pos x="2" y="39"/>
                </a:cxn>
                <a:cxn ang="0">
                  <a:pos x="206" y="81"/>
                </a:cxn>
                <a:cxn ang="0">
                  <a:pos x="213" y="37"/>
                </a:cxn>
              </a:cxnLst>
              <a:rect l="0" t="0" r="r" b="b"/>
              <a:pathLst>
                <a:path w="213" h="81">
                  <a:moveTo>
                    <a:pt x="213" y="37"/>
                  </a:moveTo>
                  <a:lnTo>
                    <a:pt x="0" y="0"/>
                  </a:lnTo>
                  <a:lnTo>
                    <a:pt x="2" y="39"/>
                  </a:lnTo>
                  <a:lnTo>
                    <a:pt x="206" y="81"/>
                  </a:lnTo>
                  <a:lnTo>
                    <a:pt x="213" y="37"/>
                  </a:lnTo>
                  <a:close/>
                </a:path>
              </a:pathLst>
            </a:custGeom>
            <a:solidFill>
              <a:srgbClr val="DDDDDD"/>
            </a:solidFill>
            <a:ln w="9525">
              <a:noFill/>
              <a:round/>
              <a:headEnd/>
              <a:tailEnd/>
            </a:ln>
          </p:spPr>
          <p:txBody>
            <a:bodyPr/>
            <a:lstStyle/>
            <a:p>
              <a:endParaRPr lang="en-US"/>
            </a:p>
          </p:txBody>
        </p:sp>
        <p:sp>
          <p:nvSpPr>
            <p:cNvPr id="312833" name="Freeform 513"/>
            <p:cNvSpPr>
              <a:spLocks/>
            </p:cNvSpPr>
            <p:nvPr/>
          </p:nvSpPr>
          <p:spPr bwMode="auto">
            <a:xfrm>
              <a:off x="3916" y="3386"/>
              <a:ext cx="139" cy="47"/>
            </a:xfrm>
            <a:custGeom>
              <a:avLst/>
              <a:gdLst/>
              <a:ahLst/>
              <a:cxnLst>
                <a:cxn ang="0">
                  <a:pos x="0" y="124"/>
                </a:cxn>
                <a:cxn ang="0">
                  <a:pos x="3" y="124"/>
                </a:cxn>
                <a:cxn ang="0">
                  <a:pos x="10" y="122"/>
                </a:cxn>
                <a:cxn ang="0">
                  <a:pos x="23" y="120"/>
                </a:cxn>
                <a:cxn ang="0">
                  <a:pos x="40" y="117"/>
                </a:cxn>
                <a:cxn ang="0">
                  <a:pos x="59" y="114"/>
                </a:cxn>
                <a:cxn ang="0">
                  <a:pos x="81" y="109"/>
                </a:cxn>
                <a:cxn ang="0">
                  <a:pos x="107" y="103"/>
                </a:cxn>
                <a:cxn ang="0">
                  <a:pos x="133" y="96"/>
                </a:cxn>
                <a:cxn ang="0">
                  <a:pos x="161" y="89"/>
                </a:cxn>
                <a:cxn ang="0">
                  <a:pos x="188" y="79"/>
                </a:cxn>
                <a:cxn ang="0">
                  <a:pos x="216" y="69"/>
                </a:cxn>
                <a:cxn ang="0">
                  <a:pos x="243" y="58"/>
                </a:cxn>
                <a:cxn ang="0">
                  <a:pos x="270" y="45"/>
                </a:cxn>
                <a:cxn ang="0">
                  <a:pos x="293" y="31"/>
                </a:cxn>
                <a:cxn ang="0">
                  <a:pos x="316" y="16"/>
                </a:cxn>
                <a:cxn ang="0">
                  <a:pos x="334" y="0"/>
                </a:cxn>
                <a:cxn ang="0">
                  <a:pos x="1254" y="210"/>
                </a:cxn>
                <a:cxn ang="0">
                  <a:pos x="1252" y="212"/>
                </a:cxn>
                <a:cxn ang="0">
                  <a:pos x="1247" y="218"/>
                </a:cxn>
                <a:cxn ang="0">
                  <a:pos x="1239" y="226"/>
                </a:cxn>
                <a:cxn ang="0">
                  <a:pos x="1227" y="236"/>
                </a:cxn>
                <a:cxn ang="0">
                  <a:pos x="1213" y="248"/>
                </a:cxn>
                <a:cxn ang="0">
                  <a:pos x="1197" y="263"/>
                </a:cxn>
                <a:cxn ang="0">
                  <a:pos x="1180" y="279"/>
                </a:cxn>
                <a:cxn ang="0">
                  <a:pos x="1159" y="295"/>
                </a:cxn>
                <a:cxn ang="0">
                  <a:pos x="1138" y="313"/>
                </a:cxn>
                <a:cxn ang="0">
                  <a:pos x="1116" y="330"/>
                </a:cxn>
                <a:cxn ang="0">
                  <a:pos x="1092" y="347"/>
                </a:cxn>
                <a:cxn ang="0">
                  <a:pos x="1068" y="364"/>
                </a:cxn>
                <a:cxn ang="0">
                  <a:pos x="1043" y="379"/>
                </a:cxn>
                <a:cxn ang="0">
                  <a:pos x="1019" y="392"/>
                </a:cxn>
                <a:cxn ang="0">
                  <a:pos x="994" y="405"/>
                </a:cxn>
                <a:cxn ang="0">
                  <a:pos x="971" y="415"/>
                </a:cxn>
                <a:cxn ang="0">
                  <a:pos x="0" y="124"/>
                </a:cxn>
              </a:cxnLst>
              <a:rect l="0" t="0" r="r" b="b"/>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w="9525">
              <a:noFill/>
              <a:round/>
              <a:headEnd/>
              <a:tailEnd/>
            </a:ln>
          </p:spPr>
          <p:txBody>
            <a:bodyPr/>
            <a:lstStyle/>
            <a:p>
              <a:endParaRPr lang="en-US"/>
            </a:p>
          </p:txBody>
        </p:sp>
        <p:sp>
          <p:nvSpPr>
            <p:cNvPr id="312834" name="Freeform 514"/>
            <p:cNvSpPr>
              <a:spLocks/>
            </p:cNvSpPr>
            <p:nvPr/>
          </p:nvSpPr>
          <p:spPr bwMode="auto">
            <a:xfrm>
              <a:off x="4055" y="3381"/>
              <a:ext cx="49" cy="22"/>
            </a:xfrm>
            <a:custGeom>
              <a:avLst/>
              <a:gdLst/>
              <a:ahLst/>
              <a:cxnLst>
                <a:cxn ang="0">
                  <a:pos x="45" y="198"/>
                </a:cxn>
                <a:cxn ang="0">
                  <a:pos x="447" y="79"/>
                </a:cxn>
                <a:cxn ang="0">
                  <a:pos x="203" y="0"/>
                </a:cxn>
                <a:cxn ang="0">
                  <a:pos x="5" y="22"/>
                </a:cxn>
                <a:cxn ang="0">
                  <a:pos x="0" y="187"/>
                </a:cxn>
                <a:cxn ang="0">
                  <a:pos x="45" y="198"/>
                </a:cxn>
              </a:cxnLst>
              <a:rect l="0" t="0" r="r" b="b"/>
              <a:pathLst>
                <a:path w="447" h="198">
                  <a:moveTo>
                    <a:pt x="45" y="198"/>
                  </a:moveTo>
                  <a:lnTo>
                    <a:pt x="447" y="79"/>
                  </a:lnTo>
                  <a:lnTo>
                    <a:pt x="203" y="0"/>
                  </a:lnTo>
                  <a:lnTo>
                    <a:pt x="5" y="22"/>
                  </a:lnTo>
                  <a:lnTo>
                    <a:pt x="0" y="187"/>
                  </a:lnTo>
                  <a:lnTo>
                    <a:pt x="45" y="198"/>
                  </a:lnTo>
                  <a:close/>
                </a:path>
              </a:pathLst>
            </a:custGeom>
            <a:solidFill>
              <a:srgbClr val="DDDDDD"/>
            </a:solidFill>
            <a:ln w="9525">
              <a:noFill/>
              <a:round/>
              <a:headEnd/>
              <a:tailEnd/>
            </a:ln>
          </p:spPr>
          <p:txBody>
            <a:bodyPr/>
            <a:lstStyle/>
            <a:p>
              <a:endParaRPr lang="en-US"/>
            </a:p>
          </p:txBody>
        </p:sp>
        <p:sp>
          <p:nvSpPr>
            <p:cNvPr id="312835" name="Freeform 515"/>
            <p:cNvSpPr>
              <a:spLocks/>
            </p:cNvSpPr>
            <p:nvPr/>
          </p:nvSpPr>
          <p:spPr bwMode="auto">
            <a:xfrm>
              <a:off x="3926" y="3287"/>
              <a:ext cx="27" cy="105"/>
            </a:xfrm>
            <a:custGeom>
              <a:avLst/>
              <a:gdLst/>
              <a:ahLst/>
              <a:cxnLst>
                <a:cxn ang="0">
                  <a:pos x="238" y="22"/>
                </a:cxn>
                <a:cxn ang="0">
                  <a:pos x="237" y="21"/>
                </a:cxn>
                <a:cxn ang="0">
                  <a:pos x="233" y="19"/>
                </a:cxn>
                <a:cxn ang="0">
                  <a:pos x="226" y="17"/>
                </a:cxn>
                <a:cxn ang="0">
                  <a:pos x="217" y="14"/>
                </a:cxn>
                <a:cxn ang="0">
                  <a:pos x="206" y="10"/>
                </a:cxn>
                <a:cxn ang="0">
                  <a:pos x="194" y="7"/>
                </a:cxn>
                <a:cxn ang="0">
                  <a:pos x="180" y="4"/>
                </a:cxn>
                <a:cxn ang="0">
                  <a:pos x="164" y="1"/>
                </a:cxn>
                <a:cxn ang="0">
                  <a:pos x="146" y="0"/>
                </a:cxn>
                <a:cxn ang="0">
                  <a:pos x="127" y="0"/>
                </a:cxn>
                <a:cxn ang="0">
                  <a:pos x="108" y="2"/>
                </a:cxn>
                <a:cxn ang="0">
                  <a:pos x="87" y="5"/>
                </a:cxn>
                <a:cxn ang="0">
                  <a:pos x="66" y="11"/>
                </a:cxn>
                <a:cxn ang="0">
                  <a:pos x="44" y="19"/>
                </a:cxn>
                <a:cxn ang="0">
                  <a:pos x="22" y="30"/>
                </a:cxn>
                <a:cxn ang="0">
                  <a:pos x="0" y="45"/>
                </a:cxn>
                <a:cxn ang="0">
                  <a:pos x="0" y="947"/>
                </a:cxn>
                <a:cxn ang="0">
                  <a:pos x="1" y="947"/>
                </a:cxn>
                <a:cxn ang="0">
                  <a:pos x="6" y="947"/>
                </a:cxn>
                <a:cxn ang="0">
                  <a:pos x="13" y="946"/>
                </a:cxn>
                <a:cxn ang="0">
                  <a:pos x="22" y="945"/>
                </a:cxn>
                <a:cxn ang="0">
                  <a:pos x="33" y="943"/>
                </a:cxn>
                <a:cxn ang="0">
                  <a:pos x="47" y="941"/>
                </a:cxn>
                <a:cxn ang="0">
                  <a:pos x="62" y="938"/>
                </a:cxn>
                <a:cxn ang="0">
                  <a:pos x="78" y="934"/>
                </a:cxn>
                <a:cxn ang="0">
                  <a:pos x="96" y="928"/>
                </a:cxn>
                <a:cxn ang="0">
                  <a:pos x="115" y="922"/>
                </a:cxn>
                <a:cxn ang="0">
                  <a:pos x="135" y="915"/>
                </a:cxn>
                <a:cxn ang="0">
                  <a:pos x="155" y="906"/>
                </a:cxn>
                <a:cxn ang="0">
                  <a:pos x="176" y="896"/>
                </a:cxn>
                <a:cxn ang="0">
                  <a:pos x="197" y="884"/>
                </a:cxn>
                <a:cxn ang="0">
                  <a:pos x="217" y="871"/>
                </a:cxn>
                <a:cxn ang="0">
                  <a:pos x="238" y="856"/>
                </a:cxn>
                <a:cxn ang="0">
                  <a:pos x="238" y="22"/>
                </a:cxn>
              </a:cxnLst>
              <a:rect l="0" t="0" r="r" b="b"/>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w="9525">
              <a:noFill/>
              <a:round/>
              <a:headEnd/>
              <a:tailEnd/>
            </a:ln>
          </p:spPr>
          <p:txBody>
            <a:bodyPr/>
            <a:lstStyle/>
            <a:p>
              <a:endParaRPr lang="en-US"/>
            </a:p>
          </p:txBody>
        </p:sp>
        <p:sp>
          <p:nvSpPr>
            <p:cNvPr id="312836" name="Freeform 516"/>
            <p:cNvSpPr>
              <a:spLocks/>
            </p:cNvSpPr>
            <p:nvPr/>
          </p:nvSpPr>
          <p:spPr bwMode="auto">
            <a:xfrm>
              <a:off x="3927" y="3288"/>
              <a:ext cx="23" cy="89"/>
            </a:xfrm>
            <a:custGeom>
              <a:avLst/>
              <a:gdLst/>
              <a:ahLst/>
              <a:cxnLst>
                <a:cxn ang="0">
                  <a:pos x="203" y="18"/>
                </a:cxn>
                <a:cxn ang="0">
                  <a:pos x="202" y="17"/>
                </a:cxn>
                <a:cxn ang="0">
                  <a:pos x="199" y="16"/>
                </a:cxn>
                <a:cxn ang="0">
                  <a:pos x="193" y="14"/>
                </a:cxn>
                <a:cxn ang="0">
                  <a:pos x="186" y="11"/>
                </a:cxn>
                <a:cxn ang="0">
                  <a:pos x="177" y="8"/>
                </a:cxn>
                <a:cxn ang="0">
                  <a:pos x="166" y="5"/>
                </a:cxn>
                <a:cxn ang="0">
                  <a:pos x="153" y="3"/>
                </a:cxn>
                <a:cxn ang="0">
                  <a:pos x="140" y="1"/>
                </a:cxn>
                <a:cxn ang="0">
                  <a:pos x="125" y="0"/>
                </a:cxn>
                <a:cxn ang="0">
                  <a:pos x="109" y="0"/>
                </a:cxn>
                <a:cxn ang="0">
                  <a:pos x="92" y="1"/>
                </a:cxn>
                <a:cxn ang="0">
                  <a:pos x="74" y="4"/>
                </a:cxn>
                <a:cxn ang="0">
                  <a:pos x="57" y="9"/>
                </a:cxn>
                <a:cxn ang="0">
                  <a:pos x="37" y="16"/>
                </a:cxn>
                <a:cxn ang="0">
                  <a:pos x="19" y="26"/>
                </a:cxn>
                <a:cxn ang="0">
                  <a:pos x="0" y="38"/>
                </a:cxn>
                <a:cxn ang="0">
                  <a:pos x="0" y="799"/>
                </a:cxn>
                <a:cxn ang="0">
                  <a:pos x="1" y="799"/>
                </a:cxn>
                <a:cxn ang="0">
                  <a:pos x="5" y="799"/>
                </a:cxn>
                <a:cxn ang="0">
                  <a:pos x="11" y="798"/>
                </a:cxn>
                <a:cxn ang="0">
                  <a:pos x="19" y="797"/>
                </a:cxn>
                <a:cxn ang="0">
                  <a:pos x="28" y="796"/>
                </a:cxn>
                <a:cxn ang="0">
                  <a:pos x="41" y="794"/>
                </a:cxn>
                <a:cxn ang="0">
                  <a:pos x="53" y="791"/>
                </a:cxn>
                <a:cxn ang="0">
                  <a:pos x="67" y="786"/>
                </a:cxn>
                <a:cxn ang="0">
                  <a:pos x="82" y="782"/>
                </a:cxn>
                <a:cxn ang="0">
                  <a:pos x="99" y="777"/>
                </a:cxn>
                <a:cxn ang="0">
                  <a:pos x="116" y="771"/>
                </a:cxn>
                <a:cxn ang="0">
                  <a:pos x="133" y="763"/>
                </a:cxn>
                <a:cxn ang="0">
                  <a:pos x="150" y="755"/>
                </a:cxn>
                <a:cxn ang="0">
                  <a:pos x="169" y="745"/>
                </a:cxn>
                <a:cxn ang="0">
                  <a:pos x="186" y="733"/>
                </a:cxn>
                <a:cxn ang="0">
                  <a:pos x="203" y="720"/>
                </a:cxn>
                <a:cxn ang="0">
                  <a:pos x="203" y="18"/>
                </a:cxn>
              </a:cxnLst>
              <a:rect l="0" t="0" r="r" b="b"/>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w="9525">
              <a:noFill/>
              <a:round/>
              <a:headEnd/>
              <a:tailEnd/>
            </a:ln>
          </p:spPr>
          <p:txBody>
            <a:bodyPr/>
            <a:lstStyle/>
            <a:p>
              <a:endParaRPr lang="en-US"/>
            </a:p>
          </p:txBody>
        </p:sp>
        <p:sp>
          <p:nvSpPr>
            <p:cNvPr id="312837" name="Freeform 517"/>
            <p:cNvSpPr>
              <a:spLocks/>
            </p:cNvSpPr>
            <p:nvPr/>
          </p:nvSpPr>
          <p:spPr bwMode="auto">
            <a:xfrm>
              <a:off x="3928" y="3289"/>
              <a:ext cx="19" cy="72"/>
            </a:xfrm>
            <a:custGeom>
              <a:avLst/>
              <a:gdLst/>
              <a:ahLst/>
              <a:cxnLst>
                <a:cxn ang="0">
                  <a:pos x="171" y="15"/>
                </a:cxn>
                <a:cxn ang="0">
                  <a:pos x="170" y="15"/>
                </a:cxn>
                <a:cxn ang="0">
                  <a:pos x="167" y="13"/>
                </a:cxn>
                <a:cxn ang="0">
                  <a:pos x="163" y="11"/>
                </a:cxn>
                <a:cxn ang="0">
                  <a:pos x="157" y="9"/>
                </a:cxn>
                <a:cxn ang="0">
                  <a:pos x="149" y="7"/>
                </a:cxn>
                <a:cxn ang="0">
                  <a:pos x="139" y="4"/>
                </a:cxn>
                <a:cxn ang="0">
                  <a:pos x="129" y="2"/>
                </a:cxn>
                <a:cxn ang="0">
                  <a:pos x="118" y="0"/>
                </a:cxn>
                <a:cxn ang="0">
                  <a:pos x="105" y="0"/>
                </a:cxn>
                <a:cxn ang="0">
                  <a:pos x="92" y="0"/>
                </a:cxn>
                <a:cxn ang="0">
                  <a:pos x="77" y="1"/>
                </a:cxn>
                <a:cxn ang="0">
                  <a:pos x="63" y="3"/>
                </a:cxn>
                <a:cxn ang="0">
                  <a:pos x="48" y="7"/>
                </a:cxn>
                <a:cxn ang="0">
                  <a:pos x="31" y="13"/>
                </a:cxn>
                <a:cxn ang="0">
                  <a:pos x="16" y="22"/>
                </a:cxn>
                <a:cxn ang="0">
                  <a:pos x="0" y="32"/>
                </a:cxn>
                <a:cxn ang="0">
                  <a:pos x="0" y="650"/>
                </a:cxn>
                <a:cxn ang="0">
                  <a:pos x="1" y="650"/>
                </a:cxn>
                <a:cxn ang="0">
                  <a:pos x="4" y="650"/>
                </a:cxn>
                <a:cxn ang="0">
                  <a:pos x="9" y="649"/>
                </a:cxn>
                <a:cxn ang="0">
                  <a:pos x="16" y="648"/>
                </a:cxn>
                <a:cxn ang="0">
                  <a:pos x="24" y="647"/>
                </a:cxn>
                <a:cxn ang="0">
                  <a:pos x="34" y="645"/>
                </a:cxn>
                <a:cxn ang="0">
                  <a:pos x="45" y="642"/>
                </a:cxn>
                <a:cxn ang="0">
                  <a:pos x="57" y="640"/>
                </a:cxn>
                <a:cxn ang="0">
                  <a:pos x="69" y="636"/>
                </a:cxn>
                <a:cxn ang="0">
                  <a:pos x="82" y="632"/>
                </a:cxn>
                <a:cxn ang="0">
                  <a:pos x="97" y="627"/>
                </a:cxn>
                <a:cxn ang="0">
                  <a:pos x="112" y="621"/>
                </a:cxn>
                <a:cxn ang="0">
                  <a:pos x="126" y="614"/>
                </a:cxn>
                <a:cxn ang="0">
                  <a:pos x="141" y="606"/>
                </a:cxn>
                <a:cxn ang="0">
                  <a:pos x="157" y="595"/>
                </a:cxn>
                <a:cxn ang="0">
                  <a:pos x="171" y="585"/>
                </a:cxn>
                <a:cxn ang="0">
                  <a:pos x="171" y="15"/>
                </a:cxn>
              </a:cxnLst>
              <a:rect l="0" t="0" r="r" b="b"/>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w="9525">
              <a:noFill/>
              <a:round/>
              <a:headEnd/>
              <a:tailEnd/>
            </a:ln>
          </p:spPr>
          <p:txBody>
            <a:bodyPr/>
            <a:lstStyle/>
            <a:p>
              <a:endParaRPr lang="en-US"/>
            </a:p>
          </p:txBody>
        </p:sp>
        <p:sp>
          <p:nvSpPr>
            <p:cNvPr id="312838" name="Freeform 518"/>
            <p:cNvSpPr>
              <a:spLocks/>
            </p:cNvSpPr>
            <p:nvPr/>
          </p:nvSpPr>
          <p:spPr bwMode="auto">
            <a:xfrm>
              <a:off x="3929" y="3289"/>
              <a:ext cx="15" cy="56"/>
            </a:xfrm>
            <a:custGeom>
              <a:avLst/>
              <a:gdLst/>
              <a:ahLst/>
              <a:cxnLst>
                <a:cxn ang="0">
                  <a:pos x="138" y="14"/>
                </a:cxn>
                <a:cxn ang="0">
                  <a:pos x="135" y="13"/>
                </a:cxn>
                <a:cxn ang="0">
                  <a:pos x="126" y="8"/>
                </a:cxn>
                <a:cxn ang="0">
                  <a:pos x="113" y="4"/>
                </a:cxn>
                <a:cxn ang="0">
                  <a:pos x="96" y="1"/>
                </a:cxn>
                <a:cxn ang="0">
                  <a:pos x="74" y="0"/>
                </a:cxn>
                <a:cxn ang="0">
                  <a:pos x="51" y="3"/>
                </a:cxn>
                <a:cxn ang="0">
                  <a:pos x="25" y="12"/>
                </a:cxn>
                <a:cxn ang="0">
                  <a:pos x="0" y="26"/>
                </a:cxn>
                <a:cxn ang="0">
                  <a:pos x="0" y="502"/>
                </a:cxn>
                <a:cxn ang="0">
                  <a:pos x="3" y="502"/>
                </a:cxn>
                <a:cxn ang="0">
                  <a:pos x="13" y="501"/>
                </a:cxn>
                <a:cxn ang="0">
                  <a:pos x="28" y="499"/>
                </a:cxn>
                <a:cxn ang="0">
                  <a:pos x="46" y="494"/>
                </a:cxn>
                <a:cxn ang="0">
                  <a:pos x="67" y="488"/>
                </a:cxn>
                <a:cxn ang="0">
                  <a:pos x="91" y="479"/>
                </a:cxn>
                <a:cxn ang="0">
                  <a:pos x="114" y="467"/>
                </a:cxn>
                <a:cxn ang="0">
                  <a:pos x="138" y="450"/>
                </a:cxn>
                <a:cxn ang="0">
                  <a:pos x="138" y="14"/>
                </a:cxn>
              </a:cxnLst>
              <a:rect l="0" t="0" r="r" b="b"/>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w="9525">
              <a:noFill/>
              <a:round/>
              <a:headEnd/>
              <a:tailEnd/>
            </a:ln>
          </p:spPr>
          <p:txBody>
            <a:bodyPr/>
            <a:lstStyle/>
            <a:p>
              <a:endParaRPr lang="en-US"/>
            </a:p>
          </p:txBody>
        </p:sp>
        <p:sp>
          <p:nvSpPr>
            <p:cNvPr id="312839" name="Freeform 519"/>
            <p:cNvSpPr>
              <a:spLocks/>
            </p:cNvSpPr>
            <p:nvPr/>
          </p:nvSpPr>
          <p:spPr bwMode="auto">
            <a:xfrm>
              <a:off x="3929" y="3290"/>
              <a:ext cx="12" cy="40"/>
            </a:xfrm>
            <a:custGeom>
              <a:avLst/>
              <a:gdLst/>
              <a:ahLst/>
              <a:cxnLst>
                <a:cxn ang="0">
                  <a:pos x="104" y="10"/>
                </a:cxn>
                <a:cxn ang="0">
                  <a:pos x="102" y="9"/>
                </a:cxn>
                <a:cxn ang="0">
                  <a:pos x="95" y="6"/>
                </a:cxn>
                <a:cxn ang="0">
                  <a:pos x="85" y="3"/>
                </a:cxn>
                <a:cxn ang="0">
                  <a:pos x="71" y="0"/>
                </a:cxn>
                <a:cxn ang="0">
                  <a:pos x="56" y="0"/>
                </a:cxn>
                <a:cxn ang="0">
                  <a:pos x="38" y="3"/>
                </a:cxn>
                <a:cxn ang="0">
                  <a:pos x="19" y="9"/>
                </a:cxn>
                <a:cxn ang="0">
                  <a:pos x="0" y="20"/>
                </a:cxn>
                <a:cxn ang="0">
                  <a:pos x="0" y="353"/>
                </a:cxn>
                <a:cxn ang="0">
                  <a:pos x="2" y="353"/>
                </a:cxn>
                <a:cxn ang="0">
                  <a:pos x="9" y="352"/>
                </a:cxn>
                <a:cxn ang="0">
                  <a:pos x="21" y="350"/>
                </a:cxn>
                <a:cxn ang="0">
                  <a:pos x="35" y="347"/>
                </a:cxn>
                <a:cxn ang="0">
                  <a:pos x="51" y="343"/>
                </a:cxn>
                <a:cxn ang="0">
                  <a:pos x="68" y="336"/>
                </a:cxn>
                <a:cxn ang="0">
                  <a:pos x="86" y="326"/>
                </a:cxn>
                <a:cxn ang="0">
                  <a:pos x="104" y="313"/>
                </a:cxn>
                <a:cxn ang="0">
                  <a:pos x="104" y="10"/>
                </a:cxn>
              </a:cxnLst>
              <a:rect l="0" t="0" r="r" b="b"/>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w="9525">
              <a:noFill/>
              <a:round/>
              <a:headEnd/>
              <a:tailEnd/>
            </a:ln>
          </p:spPr>
          <p:txBody>
            <a:bodyPr/>
            <a:lstStyle/>
            <a:p>
              <a:endParaRPr lang="en-US"/>
            </a:p>
          </p:txBody>
        </p:sp>
        <p:sp>
          <p:nvSpPr>
            <p:cNvPr id="312840" name="Freeform 520"/>
            <p:cNvSpPr>
              <a:spLocks/>
            </p:cNvSpPr>
            <p:nvPr/>
          </p:nvSpPr>
          <p:spPr bwMode="auto">
            <a:xfrm>
              <a:off x="3930" y="3291"/>
              <a:ext cx="8" cy="23"/>
            </a:xfrm>
            <a:custGeom>
              <a:avLst/>
              <a:gdLst/>
              <a:ahLst/>
              <a:cxnLst>
                <a:cxn ang="0">
                  <a:pos x="72" y="6"/>
                </a:cxn>
                <a:cxn ang="0">
                  <a:pos x="69" y="5"/>
                </a:cxn>
                <a:cxn ang="0">
                  <a:pos x="65" y="4"/>
                </a:cxn>
                <a:cxn ang="0">
                  <a:pos x="58" y="2"/>
                </a:cxn>
                <a:cxn ang="0">
                  <a:pos x="49" y="0"/>
                </a:cxn>
                <a:cxn ang="0">
                  <a:pos x="39" y="0"/>
                </a:cxn>
                <a:cxn ang="0">
                  <a:pos x="27" y="1"/>
                </a:cxn>
                <a:cxn ang="0">
                  <a:pos x="13" y="6"/>
                </a:cxn>
                <a:cxn ang="0">
                  <a:pos x="0" y="13"/>
                </a:cxn>
                <a:cxn ang="0">
                  <a:pos x="0" y="204"/>
                </a:cxn>
                <a:cxn ang="0">
                  <a:pos x="2" y="204"/>
                </a:cxn>
                <a:cxn ang="0">
                  <a:pos x="6" y="203"/>
                </a:cxn>
                <a:cxn ang="0">
                  <a:pos x="15" y="202"/>
                </a:cxn>
                <a:cxn ang="0">
                  <a:pos x="24" y="200"/>
                </a:cxn>
                <a:cxn ang="0">
                  <a:pos x="35" y="197"/>
                </a:cxn>
                <a:cxn ang="0">
                  <a:pos x="47" y="192"/>
                </a:cxn>
                <a:cxn ang="0">
                  <a:pos x="59" y="185"/>
                </a:cxn>
                <a:cxn ang="0">
                  <a:pos x="72" y="177"/>
                </a:cxn>
                <a:cxn ang="0">
                  <a:pos x="72" y="6"/>
                </a:cxn>
              </a:cxnLst>
              <a:rect l="0" t="0" r="r" b="b"/>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w="9525">
              <a:noFill/>
              <a:round/>
              <a:headEnd/>
              <a:tailEnd/>
            </a:ln>
          </p:spPr>
          <p:txBody>
            <a:bodyPr/>
            <a:lstStyle/>
            <a:p>
              <a:endParaRPr lang="en-US"/>
            </a:p>
          </p:txBody>
        </p:sp>
        <p:sp>
          <p:nvSpPr>
            <p:cNvPr id="312841" name="Freeform 521"/>
            <p:cNvSpPr>
              <a:spLocks/>
            </p:cNvSpPr>
            <p:nvPr/>
          </p:nvSpPr>
          <p:spPr bwMode="auto">
            <a:xfrm>
              <a:off x="4025" y="3357"/>
              <a:ext cx="12" cy="11"/>
            </a:xfrm>
            <a:custGeom>
              <a:avLst/>
              <a:gdLst/>
              <a:ahLst/>
              <a:cxnLst>
                <a:cxn ang="0">
                  <a:pos x="52" y="104"/>
                </a:cxn>
                <a:cxn ang="0">
                  <a:pos x="62" y="103"/>
                </a:cxn>
                <a:cxn ang="0">
                  <a:pos x="73" y="100"/>
                </a:cxn>
                <a:cxn ang="0">
                  <a:pos x="81" y="95"/>
                </a:cxn>
                <a:cxn ang="0">
                  <a:pos x="89" y="89"/>
                </a:cxn>
                <a:cxn ang="0">
                  <a:pos x="95" y="81"/>
                </a:cxn>
                <a:cxn ang="0">
                  <a:pos x="100" y="72"/>
                </a:cxn>
                <a:cxn ang="0">
                  <a:pos x="103" y="62"/>
                </a:cxn>
                <a:cxn ang="0">
                  <a:pos x="104" y="52"/>
                </a:cxn>
                <a:cxn ang="0">
                  <a:pos x="103" y="41"/>
                </a:cxn>
                <a:cxn ang="0">
                  <a:pos x="100" y="31"/>
                </a:cxn>
                <a:cxn ang="0">
                  <a:pos x="95" y="22"/>
                </a:cxn>
                <a:cxn ang="0">
                  <a:pos x="89" y="15"/>
                </a:cxn>
                <a:cxn ang="0">
                  <a:pos x="81" y="8"/>
                </a:cxn>
                <a:cxn ang="0">
                  <a:pos x="73" y="4"/>
                </a:cxn>
                <a:cxn ang="0">
                  <a:pos x="62" y="1"/>
                </a:cxn>
                <a:cxn ang="0">
                  <a:pos x="52" y="0"/>
                </a:cxn>
                <a:cxn ang="0">
                  <a:pos x="42" y="1"/>
                </a:cxn>
                <a:cxn ang="0">
                  <a:pos x="32" y="4"/>
                </a:cxn>
                <a:cxn ang="0">
                  <a:pos x="24" y="8"/>
                </a:cxn>
                <a:cxn ang="0">
                  <a:pos x="16" y="15"/>
                </a:cxn>
                <a:cxn ang="0">
                  <a:pos x="9" y="22"/>
                </a:cxn>
                <a:cxn ang="0">
                  <a:pos x="4" y="31"/>
                </a:cxn>
                <a:cxn ang="0">
                  <a:pos x="1" y="41"/>
                </a:cxn>
                <a:cxn ang="0">
                  <a:pos x="0" y="52"/>
                </a:cxn>
                <a:cxn ang="0">
                  <a:pos x="1" y="62"/>
                </a:cxn>
                <a:cxn ang="0">
                  <a:pos x="4" y="72"/>
                </a:cxn>
                <a:cxn ang="0">
                  <a:pos x="9" y="81"/>
                </a:cxn>
                <a:cxn ang="0">
                  <a:pos x="16" y="89"/>
                </a:cxn>
                <a:cxn ang="0">
                  <a:pos x="24" y="95"/>
                </a:cxn>
                <a:cxn ang="0">
                  <a:pos x="32" y="100"/>
                </a:cxn>
                <a:cxn ang="0">
                  <a:pos x="42" y="103"/>
                </a:cxn>
                <a:cxn ang="0">
                  <a:pos x="52" y="104"/>
                </a:cxn>
              </a:cxnLst>
              <a:rect l="0" t="0" r="r" b="b"/>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w="9525">
              <a:noFill/>
              <a:round/>
              <a:headEnd/>
              <a:tailEnd/>
            </a:ln>
          </p:spPr>
          <p:txBody>
            <a:bodyPr/>
            <a:lstStyle/>
            <a:p>
              <a:endParaRPr lang="en-US"/>
            </a:p>
          </p:txBody>
        </p:sp>
        <p:sp>
          <p:nvSpPr>
            <p:cNvPr id="312842" name="Freeform 522"/>
            <p:cNvSpPr>
              <a:spLocks/>
            </p:cNvSpPr>
            <p:nvPr/>
          </p:nvSpPr>
          <p:spPr bwMode="auto">
            <a:xfrm>
              <a:off x="3990" y="3357"/>
              <a:ext cx="6" cy="6"/>
            </a:xfrm>
            <a:custGeom>
              <a:avLst/>
              <a:gdLst/>
              <a:ahLst/>
              <a:cxnLst>
                <a:cxn ang="0">
                  <a:pos x="25" y="52"/>
                </a:cxn>
                <a:cxn ang="0">
                  <a:pos x="35" y="50"/>
                </a:cxn>
                <a:cxn ang="0">
                  <a:pos x="44" y="44"/>
                </a:cxn>
                <a:cxn ang="0">
                  <a:pos x="50" y="36"/>
                </a:cxn>
                <a:cxn ang="0">
                  <a:pos x="52" y="25"/>
                </a:cxn>
                <a:cxn ang="0">
                  <a:pos x="50" y="15"/>
                </a:cxn>
                <a:cxn ang="0">
                  <a:pos x="44" y="7"/>
                </a:cxn>
                <a:cxn ang="0">
                  <a:pos x="35" y="2"/>
                </a:cxn>
                <a:cxn ang="0">
                  <a:pos x="25" y="0"/>
                </a:cxn>
                <a:cxn ang="0">
                  <a:pos x="15" y="2"/>
                </a:cxn>
                <a:cxn ang="0">
                  <a:pos x="7" y="7"/>
                </a:cxn>
                <a:cxn ang="0">
                  <a:pos x="2" y="15"/>
                </a:cxn>
                <a:cxn ang="0">
                  <a:pos x="0" y="25"/>
                </a:cxn>
                <a:cxn ang="0">
                  <a:pos x="2" y="36"/>
                </a:cxn>
                <a:cxn ang="0">
                  <a:pos x="7" y="44"/>
                </a:cxn>
                <a:cxn ang="0">
                  <a:pos x="15" y="50"/>
                </a:cxn>
                <a:cxn ang="0">
                  <a:pos x="25" y="52"/>
                </a:cxn>
              </a:cxnLst>
              <a:rect l="0" t="0" r="r" b="b"/>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w="9525">
              <a:noFill/>
              <a:round/>
              <a:headEnd/>
              <a:tailEnd/>
            </a:ln>
          </p:spPr>
          <p:txBody>
            <a:bodyPr/>
            <a:lstStyle/>
            <a:p>
              <a:endParaRPr lang="en-US"/>
            </a:p>
          </p:txBody>
        </p:sp>
        <p:sp>
          <p:nvSpPr>
            <p:cNvPr id="312843" name="Freeform 523"/>
            <p:cNvSpPr>
              <a:spLocks/>
            </p:cNvSpPr>
            <p:nvPr/>
          </p:nvSpPr>
          <p:spPr bwMode="auto">
            <a:xfrm>
              <a:off x="4000" y="3357"/>
              <a:ext cx="5" cy="6"/>
            </a:xfrm>
            <a:custGeom>
              <a:avLst/>
              <a:gdLst/>
              <a:ahLst/>
              <a:cxnLst>
                <a:cxn ang="0">
                  <a:pos x="27" y="52"/>
                </a:cxn>
                <a:cxn ang="0">
                  <a:pos x="37" y="50"/>
                </a:cxn>
                <a:cxn ang="0">
                  <a:pos x="45" y="45"/>
                </a:cxn>
                <a:cxn ang="0">
                  <a:pos x="50" y="37"/>
                </a:cxn>
                <a:cxn ang="0">
                  <a:pos x="52" y="26"/>
                </a:cxn>
                <a:cxn ang="0">
                  <a:pos x="50" y="16"/>
                </a:cxn>
                <a:cxn ang="0">
                  <a:pos x="45" y="8"/>
                </a:cxn>
                <a:cxn ang="0">
                  <a:pos x="37" y="2"/>
                </a:cxn>
                <a:cxn ang="0">
                  <a:pos x="27" y="0"/>
                </a:cxn>
                <a:cxn ang="0">
                  <a:pos x="17" y="2"/>
                </a:cxn>
                <a:cxn ang="0">
                  <a:pos x="8" y="8"/>
                </a:cxn>
                <a:cxn ang="0">
                  <a:pos x="2" y="16"/>
                </a:cxn>
                <a:cxn ang="0">
                  <a:pos x="0" y="26"/>
                </a:cxn>
                <a:cxn ang="0">
                  <a:pos x="2" y="37"/>
                </a:cxn>
                <a:cxn ang="0">
                  <a:pos x="8" y="45"/>
                </a:cxn>
                <a:cxn ang="0">
                  <a:pos x="17" y="50"/>
                </a:cxn>
                <a:cxn ang="0">
                  <a:pos x="27" y="52"/>
                </a:cxn>
              </a:cxnLst>
              <a:rect l="0" t="0" r="r" b="b"/>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w="9525">
              <a:noFill/>
              <a:round/>
              <a:headEnd/>
              <a:tailEnd/>
            </a:ln>
          </p:spPr>
          <p:txBody>
            <a:bodyPr/>
            <a:lstStyle/>
            <a:p>
              <a:endParaRPr lang="en-US"/>
            </a:p>
          </p:txBody>
        </p:sp>
        <p:sp>
          <p:nvSpPr>
            <p:cNvPr id="312844" name="Freeform 524"/>
            <p:cNvSpPr>
              <a:spLocks/>
            </p:cNvSpPr>
            <p:nvPr/>
          </p:nvSpPr>
          <p:spPr bwMode="auto">
            <a:xfrm>
              <a:off x="3961" y="3278"/>
              <a:ext cx="16" cy="79"/>
            </a:xfrm>
            <a:custGeom>
              <a:avLst/>
              <a:gdLst/>
              <a:ahLst/>
              <a:cxnLst>
                <a:cxn ang="0">
                  <a:pos x="46" y="14"/>
                </a:cxn>
                <a:cxn ang="0">
                  <a:pos x="42" y="29"/>
                </a:cxn>
                <a:cxn ang="0">
                  <a:pos x="32" y="68"/>
                </a:cxn>
                <a:cxn ang="0">
                  <a:pos x="18" y="132"/>
                </a:cxn>
                <a:cxn ang="0">
                  <a:pos x="7" y="217"/>
                </a:cxn>
                <a:cxn ang="0">
                  <a:pos x="0" y="319"/>
                </a:cxn>
                <a:cxn ang="0">
                  <a:pos x="1" y="438"/>
                </a:cxn>
                <a:cxn ang="0">
                  <a:pos x="13" y="570"/>
                </a:cxn>
                <a:cxn ang="0">
                  <a:pos x="41" y="712"/>
                </a:cxn>
                <a:cxn ang="0">
                  <a:pos x="143" y="707"/>
                </a:cxn>
                <a:cxn ang="0">
                  <a:pos x="139" y="685"/>
                </a:cxn>
                <a:cxn ang="0">
                  <a:pos x="128" y="628"/>
                </a:cxn>
                <a:cxn ang="0">
                  <a:pos x="116" y="543"/>
                </a:cxn>
                <a:cxn ang="0">
                  <a:pos x="105" y="439"/>
                </a:cxn>
                <a:cxn ang="0">
                  <a:pos x="99" y="324"/>
                </a:cxn>
                <a:cxn ang="0">
                  <a:pos x="102" y="209"/>
                </a:cxn>
                <a:cxn ang="0">
                  <a:pos x="117" y="100"/>
                </a:cxn>
                <a:cxn ang="0">
                  <a:pos x="148" y="8"/>
                </a:cxn>
                <a:cxn ang="0">
                  <a:pos x="148" y="7"/>
                </a:cxn>
                <a:cxn ang="0">
                  <a:pos x="148" y="5"/>
                </a:cxn>
                <a:cxn ang="0">
                  <a:pos x="146" y="3"/>
                </a:cxn>
                <a:cxn ang="0">
                  <a:pos x="140" y="0"/>
                </a:cxn>
                <a:cxn ang="0">
                  <a:pos x="127" y="0"/>
                </a:cxn>
                <a:cxn ang="0">
                  <a:pos x="109" y="1"/>
                </a:cxn>
                <a:cxn ang="0">
                  <a:pos x="83" y="6"/>
                </a:cxn>
                <a:cxn ang="0">
                  <a:pos x="46" y="14"/>
                </a:cxn>
              </a:cxnLst>
              <a:rect l="0" t="0" r="r" b="b"/>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w="9525">
              <a:noFill/>
              <a:round/>
              <a:headEnd/>
              <a:tailEnd/>
            </a:ln>
          </p:spPr>
          <p:txBody>
            <a:bodyPr/>
            <a:lstStyle/>
            <a:p>
              <a:endParaRPr lang="en-US"/>
            </a:p>
          </p:txBody>
        </p:sp>
        <p:sp>
          <p:nvSpPr>
            <p:cNvPr id="312845" name="Freeform 525"/>
            <p:cNvSpPr>
              <a:spLocks/>
            </p:cNvSpPr>
            <p:nvPr/>
          </p:nvSpPr>
          <p:spPr bwMode="auto">
            <a:xfrm>
              <a:off x="4045" y="3268"/>
              <a:ext cx="23" cy="88"/>
            </a:xfrm>
            <a:custGeom>
              <a:avLst/>
              <a:gdLst/>
              <a:ahLst/>
              <a:cxnLst>
                <a:cxn ang="0">
                  <a:pos x="201" y="5"/>
                </a:cxn>
                <a:cxn ang="0">
                  <a:pos x="196" y="10"/>
                </a:cxn>
                <a:cxn ang="0">
                  <a:pos x="183" y="31"/>
                </a:cxn>
                <a:cxn ang="0">
                  <a:pos x="165" y="73"/>
                </a:cxn>
                <a:cxn ang="0">
                  <a:pos x="148" y="140"/>
                </a:cxn>
                <a:cxn ang="0">
                  <a:pos x="134" y="240"/>
                </a:cxn>
                <a:cxn ang="0">
                  <a:pos x="127" y="379"/>
                </a:cxn>
                <a:cxn ang="0">
                  <a:pos x="131" y="561"/>
                </a:cxn>
                <a:cxn ang="0">
                  <a:pos x="150" y="795"/>
                </a:cxn>
                <a:cxn ang="0">
                  <a:pos x="37" y="795"/>
                </a:cxn>
                <a:cxn ang="0">
                  <a:pos x="33" y="771"/>
                </a:cxn>
                <a:cxn ang="0">
                  <a:pos x="24" y="707"/>
                </a:cxn>
                <a:cxn ang="0">
                  <a:pos x="13" y="611"/>
                </a:cxn>
                <a:cxn ang="0">
                  <a:pos x="3" y="493"/>
                </a:cxn>
                <a:cxn ang="0">
                  <a:pos x="0" y="363"/>
                </a:cxn>
                <a:cxn ang="0">
                  <a:pos x="7" y="231"/>
                </a:cxn>
                <a:cxn ang="0">
                  <a:pos x="28" y="107"/>
                </a:cxn>
                <a:cxn ang="0">
                  <a:pos x="66" y="0"/>
                </a:cxn>
                <a:cxn ang="0">
                  <a:pos x="201" y="5"/>
                </a:cxn>
              </a:cxnLst>
              <a:rect l="0" t="0" r="r" b="b"/>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w="9525">
              <a:noFill/>
              <a:round/>
              <a:headEnd/>
              <a:tailEnd/>
            </a:ln>
          </p:spPr>
          <p:txBody>
            <a:bodyPr/>
            <a:lstStyle/>
            <a:p>
              <a:endParaRPr lang="en-US"/>
            </a:p>
          </p:txBody>
        </p:sp>
        <p:sp>
          <p:nvSpPr>
            <p:cNvPr id="312846" name="Freeform 526"/>
            <p:cNvSpPr>
              <a:spLocks/>
            </p:cNvSpPr>
            <p:nvPr/>
          </p:nvSpPr>
          <p:spPr bwMode="auto">
            <a:xfrm>
              <a:off x="3961" y="3282"/>
              <a:ext cx="15" cy="69"/>
            </a:xfrm>
            <a:custGeom>
              <a:avLst/>
              <a:gdLst/>
              <a:ahLst/>
              <a:cxnLst>
                <a:cxn ang="0">
                  <a:pos x="41" y="12"/>
                </a:cxn>
                <a:cxn ang="0">
                  <a:pos x="37" y="24"/>
                </a:cxn>
                <a:cxn ang="0">
                  <a:pos x="29" y="59"/>
                </a:cxn>
                <a:cxn ang="0">
                  <a:pos x="18" y="115"/>
                </a:cxn>
                <a:cxn ang="0">
                  <a:pos x="6" y="189"/>
                </a:cxn>
                <a:cxn ang="0">
                  <a:pos x="0" y="279"/>
                </a:cxn>
                <a:cxn ang="0">
                  <a:pos x="1" y="382"/>
                </a:cxn>
                <a:cxn ang="0">
                  <a:pos x="11" y="497"/>
                </a:cxn>
                <a:cxn ang="0">
                  <a:pos x="36" y="622"/>
                </a:cxn>
                <a:cxn ang="0">
                  <a:pos x="124" y="617"/>
                </a:cxn>
                <a:cxn ang="0">
                  <a:pos x="120" y="598"/>
                </a:cxn>
                <a:cxn ang="0">
                  <a:pos x="112" y="548"/>
                </a:cxn>
                <a:cxn ang="0">
                  <a:pos x="101" y="473"/>
                </a:cxn>
                <a:cxn ang="0">
                  <a:pos x="92" y="382"/>
                </a:cxn>
                <a:cxn ang="0">
                  <a:pos x="87" y="282"/>
                </a:cxn>
                <a:cxn ang="0">
                  <a:pos x="89" y="182"/>
                </a:cxn>
                <a:cxn ang="0">
                  <a:pos x="102" y="87"/>
                </a:cxn>
                <a:cxn ang="0">
                  <a:pos x="129" y="7"/>
                </a:cxn>
                <a:cxn ang="0">
                  <a:pos x="129" y="6"/>
                </a:cxn>
                <a:cxn ang="0">
                  <a:pos x="129" y="4"/>
                </a:cxn>
                <a:cxn ang="0">
                  <a:pos x="127" y="2"/>
                </a:cxn>
                <a:cxn ang="0">
                  <a:pos x="122" y="0"/>
                </a:cxn>
                <a:cxn ang="0">
                  <a:pos x="112" y="0"/>
                </a:cxn>
                <a:cxn ang="0">
                  <a:pos x="96" y="1"/>
                </a:cxn>
                <a:cxn ang="0">
                  <a:pos x="72" y="5"/>
                </a:cxn>
                <a:cxn ang="0">
                  <a:pos x="41" y="12"/>
                </a:cxn>
              </a:cxnLst>
              <a:rect l="0" t="0" r="r" b="b"/>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w="9525">
              <a:noFill/>
              <a:round/>
              <a:headEnd/>
              <a:tailEnd/>
            </a:ln>
          </p:spPr>
          <p:txBody>
            <a:bodyPr/>
            <a:lstStyle/>
            <a:p>
              <a:endParaRPr lang="en-US"/>
            </a:p>
          </p:txBody>
        </p:sp>
        <p:sp>
          <p:nvSpPr>
            <p:cNvPr id="312847" name="Freeform 527"/>
            <p:cNvSpPr>
              <a:spLocks/>
            </p:cNvSpPr>
            <p:nvPr/>
          </p:nvSpPr>
          <p:spPr bwMode="auto">
            <a:xfrm>
              <a:off x="3962" y="3287"/>
              <a:ext cx="12" cy="59"/>
            </a:xfrm>
            <a:custGeom>
              <a:avLst/>
              <a:gdLst/>
              <a:ahLst/>
              <a:cxnLst>
                <a:cxn ang="0">
                  <a:pos x="35" y="10"/>
                </a:cxn>
                <a:cxn ang="0">
                  <a:pos x="32" y="20"/>
                </a:cxn>
                <a:cxn ang="0">
                  <a:pos x="24" y="50"/>
                </a:cxn>
                <a:cxn ang="0">
                  <a:pos x="15" y="98"/>
                </a:cxn>
                <a:cxn ang="0">
                  <a:pos x="5" y="160"/>
                </a:cxn>
                <a:cxn ang="0">
                  <a:pos x="0" y="237"/>
                </a:cxn>
                <a:cxn ang="0">
                  <a:pos x="1" y="326"/>
                </a:cxn>
                <a:cxn ang="0">
                  <a:pos x="10" y="424"/>
                </a:cxn>
                <a:cxn ang="0">
                  <a:pos x="31" y="531"/>
                </a:cxn>
                <a:cxn ang="0">
                  <a:pos x="106" y="525"/>
                </a:cxn>
                <a:cxn ang="0">
                  <a:pos x="103" y="510"/>
                </a:cxn>
                <a:cxn ang="0">
                  <a:pos x="96" y="467"/>
                </a:cxn>
                <a:cxn ang="0">
                  <a:pos x="87" y="404"/>
                </a:cxn>
                <a:cxn ang="0">
                  <a:pos x="79" y="326"/>
                </a:cxn>
                <a:cxn ang="0">
                  <a:pos x="74" y="241"/>
                </a:cxn>
                <a:cxn ang="0">
                  <a:pos x="76" y="155"/>
                </a:cxn>
                <a:cxn ang="0">
                  <a:pos x="87" y="74"/>
                </a:cxn>
                <a:cxn ang="0">
                  <a:pos x="110" y="6"/>
                </a:cxn>
                <a:cxn ang="0">
                  <a:pos x="110" y="5"/>
                </a:cxn>
                <a:cxn ang="0">
                  <a:pos x="110" y="4"/>
                </a:cxn>
                <a:cxn ang="0">
                  <a:pos x="108" y="2"/>
                </a:cxn>
                <a:cxn ang="0">
                  <a:pos x="104" y="0"/>
                </a:cxn>
                <a:cxn ang="0">
                  <a:pos x="95" y="0"/>
                </a:cxn>
                <a:cxn ang="0">
                  <a:pos x="82" y="1"/>
                </a:cxn>
                <a:cxn ang="0">
                  <a:pos x="62" y="4"/>
                </a:cxn>
                <a:cxn ang="0">
                  <a:pos x="35" y="10"/>
                </a:cxn>
              </a:cxnLst>
              <a:rect l="0" t="0" r="r" b="b"/>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w="9525">
              <a:noFill/>
              <a:round/>
              <a:headEnd/>
              <a:tailEnd/>
            </a:ln>
          </p:spPr>
          <p:txBody>
            <a:bodyPr/>
            <a:lstStyle/>
            <a:p>
              <a:endParaRPr lang="en-US"/>
            </a:p>
          </p:txBody>
        </p:sp>
        <p:sp>
          <p:nvSpPr>
            <p:cNvPr id="312848" name="Freeform 528"/>
            <p:cNvSpPr>
              <a:spLocks/>
            </p:cNvSpPr>
            <p:nvPr/>
          </p:nvSpPr>
          <p:spPr bwMode="auto">
            <a:xfrm>
              <a:off x="3963" y="3292"/>
              <a:ext cx="10" cy="48"/>
            </a:xfrm>
            <a:custGeom>
              <a:avLst/>
              <a:gdLst/>
              <a:ahLst/>
              <a:cxnLst>
                <a:cxn ang="0">
                  <a:pos x="29" y="8"/>
                </a:cxn>
                <a:cxn ang="0">
                  <a:pos x="26" y="16"/>
                </a:cxn>
                <a:cxn ang="0">
                  <a:pos x="20" y="42"/>
                </a:cxn>
                <a:cxn ang="0">
                  <a:pos x="12" y="81"/>
                </a:cxn>
                <a:cxn ang="0">
                  <a:pos x="4" y="133"/>
                </a:cxn>
                <a:cxn ang="0">
                  <a:pos x="0" y="196"/>
                </a:cxn>
                <a:cxn ang="0">
                  <a:pos x="0" y="270"/>
                </a:cxn>
                <a:cxn ang="0">
                  <a:pos x="9" y="351"/>
                </a:cxn>
                <a:cxn ang="0">
                  <a:pos x="25" y="438"/>
                </a:cxn>
                <a:cxn ang="0">
                  <a:pos x="88" y="435"/>
                </a:cxn>
                <a:cxn ang="0">
                  <a:pos x="85" y="422"/>
                </a:cxn>
                <a:cxn ang="0">
                  <a:pos x="79" y="386"/>
                </a:cxn>
                <a:cxn ang="0">
                  <a:pos x="72" y="334"/>
                </a:cxn>
                <a:cxn ang="0">
                  <a:pos x="65" y="270"/>
                </a:cxn>
                <a:cxn ang="0">
                  <a:pos x="61" y="199"/>
                </a:cxn>
                <a:cxn ang="0">
                  <a:pos x="63" y="129"/>
                </a:cxn>
                <a:cxn ang="0">
                  <a:pos x="73" y="61"/>
                </a:cxn>
                <a:cxn ang="0">
                  <a:pos x="92" y="5"/>
                </a:cxn>
                <a:cxn ang="0">
                  <a:pos x="92" y="4"/>
                </a:cxn>
                <a:cxn ang="0">
                  <a:pos x="92" y="3"/>
                </a:cxn>
                <a:cxn ang="0">
                  <a:pos x="90" y="1"/>
                </a:cxn>
                <a:cxn ang="0">
                  <a:pos x="87" y="0"/>
                </a:cxn>
                <a:cxn ang="0">
                  <a:pos x="80" y="0"/>
                </a:cxn>
                <a:cxn ang="0">
                  <a:pos x="68" y="0"/>
                </a:cxn>
                <a:cxn ang="0">
                  <a:pos x="51" y="3"/>
                </a:cxn>
                <a:cxn ang="0">
                  <a:pos x="29" y="8"/>
                </a:cxn>
              </a:cxnLst>
              <a:rect l="0" t="0" r="r" b="b"/>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w="9525">
              <a:noFill/>
              <a:round/>
              <a:headEnd/>
              <a:tailEnd/>
            </a:ln>
          </p:spPr>
          <p:txBody>
            <a:bodyPr/>
            <a:lstStyle/>
            <a:p>
              <a:endParaRPr lang="en-US"/>
            </a:p>
          </p:txBody>
        </p:sp>
        <p:sp>
          <p:nvSpPr>
            <p:cNvPr id="312849" name="Freeform 529"/>
            <p:cNvSpPr>
              <a:spLocks/>
            </p:cNvSpPr>
            <p:nvPr/>
          </p:nvSpPr>
          <p:spPr bwMode="auto">
            <a:xfrm>
              <a:off x="3963" y="3296"/>
              <a:ext cx="8" cy="39"/>
            </a:xfrm>
            <a:custGeom>
              <a:avLst/>
              <a:gdLst/>
              <a:ahLst/>
              <a:cxnLst>
                <a:cxn ang="0">
                  <a:pos x="23" y="7"/>
                </a:cxn>
                <a:cxn ang="0">
                  <a:pos x="21" y="14"/>
                </a:cxn>
                <a:cxn ang="0">
                  <a:pos x="16" y="33"/>
                </a:cxn>
                <a:cxn ang="0">
                  <a:pos x="10" y="64"/>
                </a:cxn>
                <a:cxn ang="0">
                  <a:pos x="4" y="105"/>
                </a:cxn>
                <a:cxn ang="0">
                  <a:pos x="0" y="155"/>
                </a:cxn>
                <a:cxn ang="0">
                  <a:pos x="0" y="213"/>
                </a:cxn>
                <a:cxn ang="0">
                  <a:pos x="7" y="278"/>
                </a:cxn>
                <a:cxn ang="0">
                  <a:pos x="20" y="347"/>
                </a:cxn>
                <a:cxn ang="0">
                  <a:pos x="70" y="344"/>
                </a:cxn>
                <a:cxn ang="0">
                  <a:pos x="68" y="334"/>
                </a:cxn>
                <a:cxn ang="0">
                  <a:pos x="63" y="305"/>
                </a:cxn>
                <a:cxn ang="0">
                  <a:pos x="56" y="265"/>
                </a:cxn>
                <a:cxn ang="0">
                  <a:pos x="51" y="213"/>
                </a:cxn>
                <a:cxn ang="0">
                  <a:pos x="48" y="158"/>
                </a:cxn>
                <a:cxn ang="0">
                  <a:pos x="50" y="101"/>
                </a:cxn>
                <a:cxn ang="0">
                  <a:pos x="57" y="49"/>
                </a:cxn>
                <a:cxn ang="0">
                  <a:pos x="73" y="4"/>
                </a:cxn>
                <a:cxn ang="0">
                  <a:pos x="73" y="4"/>
                </a:cxn>
                <a:cxn ang="0">
                  <a:pos x="73" y="2"/>
                </a:cxn>
                <a:cxn ang="0">
                  <a:pos x="72" y="1"/>
                </a:cxn>
                <a:cxn ang="0">
                  <a:pos x="69" y="0"/>
                </a:cxn>
                <a:cxn ang="0">
                  <a:pos x="63" y="0"/>
                </a:cxn>
                <a:cxn ang="0">
                  <a:pos x="53" y="1"/>
                </a:cxn>
                <a:cxn ang="0">
                  <a:pos x="41" y="3"/>
                </a:cxn>
                <a:cxn ang="0">
                  <a:pos x="23" y="7"/>
                </a:cxn>
              </a:cxnLst>
              <a:rect l="0" t="0" r="r" b="b"/>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4"/>
                  </a:lnTo>
                  <a:lnTo>
                    <a:pt x="73" y="2"/>
                  </a:lnTo>
                  <a:lnTo>
                    <a:pt x="72" y="1"/>
                  </a:lnTo>
                  <a:lnTo>
                    <a:pt x="69" y="0"/>
                  </a:lnTo>
                  <a:lnTo>
                    <a:pt x="63" y="0"/>
                  </a:lnTo>
                  <a:lnTo>
                    <a:pt x="53" y="1"/>
                  </a:lnTo>
                  <a:lnTo>
                    <a:pt x="41" y="3"/>
                  </a:lnTo>
                  <a:lnTo>
                    <a:pt x="23" y="7"/>
                  </a:lnTo>
                  <a:close/>
                </a:path>
              </a:pathLst>
            </a:custGeom>
            <a:solidFill>
              <a:srgbClr val="DDDDDD"/>
            </a:solidFill>
            <a:ln w="9525">
              <a:noFill/>
              <a:round/>
              <a:headEnd/>
              <a:tailEnd/>
            </a:ln>
          </p:spPr>
          <p:txBody>
            <a:bodyPr/>
            <a:lstStyle/>
            <a:p>
              <a:endParaRPr lang="en-US"/>
            </a:p>
          </p:txBody>
        </p:sp>
        <p:sp>
          <p:nvSpPr>
            <p:cNvPr id="312850" name="Freeform 530"/>
            <p:cNvSpPr>
              <a:spLocks/>
            </p:cNvSpPr>
            <p:nvPr/>
          </p:nvSpPr>
          <p:spPr bwMode="auto">
            <a:xfrm>
              <a:off x="3964" y="3301"/>
              <a:ext cx="6" cy="28"/>
            </a:xfrm>
            <a:custGeom>
              <a:avLst/>
              <a:gdLst/>
              <a:ahLst/>
              <a:cxnLst>
                <a:cxn ang="0">
                  <a:pos x="16" y="5"/>
                </a:cxn>
                <a:cxn ang="0">
                  <a:pos x="15" y="10"/>
                </a:cxn>
                <a:cxn ang="0">
                  <a:pos x="11" y="24"/>
                </a:cxn>
                <a:cxn ang="0">
                  <a:pos x="6" y="47"/>
                </a:cxn>
                <a:cxn ang="0">
                  <a:pos x="2" y="77"/>
                </a:cxn>
                <a:cxn ang="0">
                  <a:pos x="0" y="115"/>
                </a:cxn>
                <a:cxn ang="0">
                  <a:pos x="0" y="157"/>
                </a:cxn>
                <a:cxn ang="0">
                  <a:pos x="4" y="205"/>
                </a:cxn>
                <a:cxn ang="0">
                  <a:pos x="14" y="256"/>
                </a:cxn>
                <a:cxn ang="0">
                  <a:pos x="50" y="254"/>
                </a:cxn>
                <a:cxn ang="0">
                  <a:pos x="49" y="247"/>
                </a:cxn>
                <a:cxn ang="0">
                  <a:pos x="45" y="226"/>
                </a:cxn>
                <a:cxn ang="0">
                  <a:pos x="41" y="195"/>
                </a:cxn>
                <a:cxn ang="0">
                  <a:pos x="37" y="157"/>
                </a:cxn>
                <a:cxn ang="0">
                  <a:pos x="35" y="116"/>
                </a:cxn>
                <a:cxn ang="0">
                  <a:pos x="36" y="74"/>
                </a:cxn>
                <a:cxn ang="0">
                  <a:pos x="41" y="35"/>
                </a:cxn>
                <a:cxn ang="0">
                  <a:pos x="52" y="3"/>
                </a:cxn>
                <a:cxn ang="0">
                  <a:pos x="52" y="3"/>
                </a:cxn>
                <a:cxn ang="0">
                  <a:pos x="52" y="2"/>
                </a:cxn>
                <a:cxn ang="0">
                  <a:pos x="51" y="1"/>
                </a:cxn>
                <a:cxn ang="0">
                  <a:pos x="49" y="0"/>
                </a:cxn>
                <a:cxn ang="0">
                  <a:pos x="45" y="0"/>
                </a:cxn>
                <a:cxn ang="0">
                  <a:pos x="39" y="0"/>
                </a:cxn>
                <a:cxn ang="0">
                  <a:pos x="29" y="2"/>
                </a:cxn>
                <a:cxn ang="0">
                  <a:pos x="16" y="5"/>
                </a:cxn>
              </a:cxnLst>
              <a:rect l="0" t="0" r="r" b="b"/>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3"/>
                  </a:lnTo>
                  <a:lnTo>
                    <a:pt x="52" y="2"/>
                  </a:lnTo>
                  <a:lnTo>
                    <a:pt x="51" y="1"/>
                  </a:lnTo>
                  <a:lnTo>
                    <a:pt x="49" y="0"/>
                  </a:lnTo>
                  <a:lnTo>
                    <a:pt x="45" y="0"/>
                  </a:lnTo>
                  <a:lnTo>
                    <a:pt x="39" y="0"/>
                  </a:lnTo>
                  <a:lnTo>
                    <a:pt x="29" y="2"/>
                  </a:lnTo>
                  <a:lnTo>
                    <a:pt x="16" y="5"/>
                  </a:lnTo>
                  <a:close/>
                </a:path>
              </a:pathLst>
            </a:custGeom>
            <a:solidFill>
              <a:srgbClr val="DDDDDD"/>
            </a:solidFill>
            <a:ln w="9525">
              <a:noFill/>
              <a:round/>
              <a:headEnd/>
              <a:tailEnd/>
            </a:ln>
          </p:spPr>
          <p:txBody>
            <a:bodyPr/>
            <a:lstStyle/>
            <a:p>
              <a:endParaRPr lang="en-US"/>
            </a:p>
          </p:txBody>
        </p:sp>
        <p:sp>
          <p:nvSpPr>
            <p:cNvPr id="312851" name="Freeform 531"/>
            <p:cNvSpPr>
              <a:spLocks/>
            </p:cNvSpPr>
            <p:nvPr/>
          </p:nvSpPr>
          <p:spPr bwMode="auto">
            <a:xfrm>
              <a:off x="4046" y="3273"/>
              <a:ext cx="20" cy="77"/>
            </a:xfrm>
            <a:custGeom>
              <a:avLst/>
              <a:gdLst/>
              <a:ahLst/>
              <a:cxnLst>
                <a:cxn ang="0">
                  <a:pos x="176" y="5"/>
                </a:cxn>
                <a:cxn ang="0">
                  <a:pos x="172" y="10"/>
                </a:cxn>
                <a:cxn ang="0">
                  <a:pos x="159" y="28"/>
                </a:cxn>
                <a:cxn ang="0">
                  <a:pos x="144" y="63"/>
                </a:cxn>
                <a:cxn ang="0">
                  <a:pos x="129" y="123"/>
                </a:cxn>
                <a:cxn ang="0">
                  <a:pos x="117" y="210"/>
                </a:cxn>
                <a:cxn ang="0">
                  <a:pos x="110" y="331"/>
                </a:cxn>
                <a:cxn ang="0">
                  <a:pos x="115" y="490"/>
                </a:cxn>
                <a:cxn ang="0">
                  <a:pos x="131" y="693"/>
                </a:cxn>
                <a:cxn ang="0">
                  <a:pos x="32" y="693"/>
                </a:cxn>
                <a:cxn ang="0">
                  <a:pos x="29" y="673"/>
                </a:cxn>
                <a:cxn ang="0">
                  <a:pos x="20" y="617"/>
                </a:cxn>
                <a:cxn ang="0">
                  <a:pos x="11" y="533"/>
                </a:cxn>
                <a:cxn ang="0">
                  <a:pos x="3" y="430"/>
                </a:cxn>
                <a:cxn ang="0">
                  <a:pos x="0" y="317"/>
                </a:cxn>
                <a:cxn ang="0">
                  <a:pos x="6" y="202"/>
                </a:cxn>
                <a:cxn ang="0">
                  <a:pos x="23" y="93"/>
                </a:cxn>
                <a:cxn ang="0">
                  <a:pos x="57" y="0"/>
                </a:cxn>
                <a:cxn ang="0">
                  <a:pos x="176" y="5"/>
                </a:cxn>
              </a:cxnLst>
              <a:rect l="0" t="0" r="r" b="b"/>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w="9525">
              <a:noFill/>
              <a:round/>
              <a:headEnd/>
              <a:tailEnd/>
            </a:ln>
          </p:spPr>
          <p:txBody>
            <a:bodyPr/>
            <a:lstStyle/>
            <a:p>
              <a:endParaRPr lang="en-US"/>
            </a:p>
          </p:txBody>
        </p:sp>
        <p:sp>
          <p:nvSpPr>
            <p:cNvPr id="312852" name="Freeform 532"/>
            <p:cNvSpPr>
              <a:spLocks/>
            </p:cNvSpPr>
            <p:nvPr/>
          </p:nvSpPr>
          <p:spPr bwMode="auto">
            <a:xfrm>
              <a:off x="4047" y="3279"/>
              <a:ext cx="16" cy="65"/>
            </a:xfrm>
            <a:custGeom>
              <a:avLst/>
              <a:gdLst/>
              <a:ahLst/>
              <a:cxnLst>
                <a:cxn ang="0">
                  <a:pos x="149" y="4"/>
                </a:cxn>
                <a:cxn ang="0">
                  <a:pos x="145" y="8"/>
                </a:cxn>
                <a:cxn ang="0">
                  <a:pos x="136" y="24"/>
                </a:cxn>
                <a:cxn ang="0">
                  <a:pos x="123" y="54"/>
                </a:cxn>
                <a:cxn ang="0">
                  <a:pos x="110" y="104"/>
                </a:cxn>
                <a:cxn ang="0">
                  <a:pos x="99" y="179"/>
                </a:cxn>
                <a:cxn ang="0">
                  <a:pos x="94" y="282"/>
                </a:cxn>
                <a:cxn ang="0">
                  <a:pos x="97" y="418"/>
                </a:cxn>
                <a:cxn ang="0">
                  <a:pos x="112" y="592"/>
                </a:cxn>
                <a:cxn ang="0">
                  <a:pos x="27" y="592"/>
                </a:cxn>
                <a:cxn ang="0">
                  <a:pos x="24" y="575"/>
                </a:cxn>
                <a:cxn ang="0">
                  <a:pos x="17" y="527"/>
                </a:cxn>
                <a:cxn ang="0">
                  <a:pos x="9" y="455"/>
                </a:cxn>
                <a:cxn ang="0">
                  <a:pos x="2" y="367"/>
                </a:cxn>
                <a:cxn ang="0">
                  <a:pos x="0" y="271"/>
                </a:cxn>
                <a:cxn ang="0">
                  <a:pos x="5" y="173"/>
                </a:cxn>
                <a:cxn ang="0">
                  <a:pos x="20" y="80"/>
                </a:cxn>
                <a:cxn ang="0">
                  <a:pos x="48" y="0"/>
                </a:cxn>
                <a:cxn ang="0">
                  <a:pos x="149" y="4"/>
                </a:cxn>
              </a:cxnLst>
              <a:rect l="0" t="0" r="r" b="b"/>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w="9525">
              <a:noFill/>
              <a:round/>
              <a:headEnd/>
              <a:tailEnd/>
            </a:ln>
          </p:spPr>
          <p:txBody>
            <a:bodyPr/>
            <a:lstStyle/>
            <a:p>
              <a:endParaRPr lang="en-US"/>
            </a:p>
          </p:txBody>
        </p:sp>
        <p:sp>
          <p:nvSpPr>
            <p:cNvPr id="312853" name="Freeform 533"/>
            <p:cNvSpPr>
              <a:spLocks/>
            </p:cNvSpPr>
            <p:nvPr/>
          </p:nvSpPr>
          <p:spPr bwMode="auto">
            <a:xfrm>
              <a:off x="4048" y="3284"/>
              <a:ext cx="13" cy="54"/>
            </a:xfrm>
            <a:custGeom>
              <a:avLst/>
              <a:gdLst/>
              <a:ahLst/>
              <a:cxnLst>
                <a:cxn ang="0">
                  <a:pos x="124" y="4"/>
                </a:cxn>
                <a:cxn ang="0">
                  <a:pos x="121" y="7"/>
                </a:cxn>
                <a:cxn ang="0">
                  <a:pos x="113" y="21"/>
                </a:cxn>
                <a:cxn ang="0">
                  <a:pos x="103" y="45"/>
                </a:cxn>
                <a:cxn ang="0">
                  <a:pos x="91" y="87"/>
                </a:cxn>
                <a:cxn ang="0">
                  <a:pos x="83" y="148"/>
                </a:cxn>
                <a:cxn ang="0">
                  <a:pos x="79" y="234"/>
                </a:cxn>
                <a:cxn ang="0">
                  <a:pos x="81" y="347"/>
                </a:cxn>
                <a:cxn ang="0">
                  <a:pos x="93" y="490"/>
                </a:cxn>
                <a:cxn ang="0">
                  <a:pos x="23" y="490"/>
                </a:cxn>
                <a:cxn ang="0">
                  <a:pos x="21" y="476"/>
                </a:cxn>
                <a:cxn ang="0">
                  <a:pos x="15" y="436"/>
                </a:cxn>
                <a:cxn ang="0">
                  <a:pos x="8" y="377"/>
                </a:cxn>
                <a:cxn ang="0">
                  <a:pos x="2" y="304"/>
                </a:cxn>
                <a:cxn ang="0">
                  <a:pos x="0" y="224"/>
                </a:cxn>
                <a:cxn ang="0">
                  <a:pos x="4" y="143"/>
                </a:cxn>
                <a:cxn ang="0">
                  <a:pos x="17" y="67"/>
                </a:cxn>
                <a:cxn ang="0">
                  <a:pos x="40" y="0"/>
                </a:cxn>
                <a:cxn ang="0">
                  <a:pos x="124" y="4"/>
                </a:cxn>
              </a:cxnLst>
              <a:rect l="0" t="0" r="r" b="b"/>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w="9525">
              <a:noFill/>
              <a:round/>
              <a:headEnd/>
              <a:tailEnd/>
            </a:ln>
          </p:spPr>
          <p:txBody>
            <a:bodyPr/>
            <a:lstStyle/>
            <a:p>
              <a:endParaRPr lang="en-US"/>
            </a:p>
          </p:txBody>
        </p:sp>
        <p:sp>
          <p:nvSpPr>
            <p:cNvPr id="312854" name="Freeform 534"/>
            <p:cNvSpPr>
              <a:spLocks/>
            </p:cNvSpPr>
            <p:nvPr/>
          </p:nvSpPr>
          <p:spPr bwMode="auto">
            <a:xfrm>
              <a:off x="4048" y="3289"/>
              <a:ext cx="11" cy="43"/>
            </a:xfrm>
            <a:custGeom>
              <a:avLst/>
              <a:gdLst/>
              <a:ahLst/>
              <a:cxnLst>
                <a:cxn ang="0">
                  <a:pos x="99" y="3"/>
                </a:cxn>
                <a:cxn ang="0">
                  <a:pos x="96" y="6"/>
                </a:cxn>
                <a:cxn ang="0">
                  <a:pos x="89" y="16"/>
                </a:cxn>
                <a:cxn ang="0">
                  <a:pos x="81" y="36"/>
                </a:cxn>
                <a:cxn ang="0">
                  <a:pos x="72" y="69"/>
                </a:cxn>
                <a:cxn ang="0">
                  <a:pos x="66" y="118"/>
                </a:cxn>
                <a:cxn ang="0">
                  <a:pos x="62" y="185"/>
                </a:cxn>
                <a:cxn ang="0">
                  <a:pos x="64" y="275"/>
                </a:cxn>
                <a:cxn ang="0">
                  <a:pos x="73" y="389"/>
                </a:cxn>
                <a:cxn ang="0">
                  <a:pos x="18" y="389"/>
                </a:cxn>
                <a:cxn ang="0">
                  <a:pos x="16" y="378"/>
                </a:cxn>
                <a:cxn ang="0">
                  <a:pos x="11" y="346"/>
                </a:cxn>
                <a:cxn ang="0">
                  <a:pos x="6" y="299"/>
                </a:cxn>
                <a:cxn ang="0">
                  <a:pos x="2" y="242"/>
                </a:cxn>
                <a:cxn ang="0">
                  <a:pos x="0" y="178"/>
                </a:cxn>
                <a:cxn ang="0">
                  <a:pos x="4" y="114"/>
                </a:cxn>
                <a:cxn ang="0">
                  <a:pos x="14" y="52"/>
                </a:cxn>
                <a:cxn ang="0">
                  <a:pos x="32" y="0"/>
                </a:cxn>
                <a:cxn ang="0">
                  <a:pos x="99" y="3"/>
                </a:cxn>
              </a:cxnLst>
              <a:rect l="0" t="0" r="r" b="b"/>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w="9525">
              <a:noFill/>
              <a:round/>
              <a:headEnd/>
              <a:tailEnd/>
            </a:ln>
          </p:spPr>
          <p:txBody>
            <a:bodyPr/>
            <a:lstStyle/>
            <a:p>
              <a:endParaRPr lang="en-US"/>
            </a:p>
          </p:txBody>
        </p:sp>
        <p:sp>
          <p:nvSpPr>
            <p:cNvPr id="312855" name="Freeform 535"/>
            <p:cNvSpPr>
              <a:spLocks/>
            </p:cNvSpPr>
            <p:nvPr/>
          </p:nvSpPr>
          <p:spPr bwMode="auto">
            <a:xfrm>
              <a:off x="4049" y="3295"/>
              <a:ext cx="8" cy="31"/>
            </a:xfrm>
            <a:custGeom>
              <a:avLst/>
              <a:gdLst/>
              <a:ahLst/>
              <a:cxnLst>
                <a:cxn ang="0">
                  <a:pos x="72" y="2"/>
                </a:cxn>
                <a:cxn ang="0">
                  <a:pos x="70" y="4"/>
                </a:cxn>
                <a:cxn ang="0">
                  <a:pos x="66" y="12"/>
                </a:cxn>
                <a:cxn ang="0">
                  <a:pos x="59" y="27"/>
                </a:cxn>
                <a:cxn ang="0">
                  <a:pos x="53" y="50"/>
                </a:cxn>
                <a:cxn ang="0">
                  <a:pos x="48" y="87"/>
                </a:cxn>
                <a:cxn ang="0">
                  <a:pos x="46" y="137"/>
                </a:cxn>
                <a:cxn ang="0">
                  <a:pos x="47" y="203"/>
                </a:cxn>
                <a:cxn ang="0">
                  <a:pos x="54" y="287"/>
                </a:cxn>
                <a:cxn ang="0">
                  <a:pos x="13" y="287"/>
                </a:cxn>
                <a:cxn ang="0">
                  <a:pos x="12" y="279"/>
                </a:cxn>
                <a:cxn ang="0">
                  <a:pos x="8" y="255"/>
                </a:cxn>
                <a:cxn ang="0">
                  <a:pos x="4" y="220"/>
                </a:cxn>
                <a:cxn ang="0">
                  <a:pos x="1" y="178"/>
                </a:cxn>
                <a:cxn ang="0">
                  <a:pos x="0" y="131"/>
                </a:cxn>
                <a:cxn ang="0">
                  <a:pos x="2" y="84"/>
                </a:cxn>
                <a:cxn ang="0">
                  <a:pos x="9" y="39"/>
                </a:cxn>
                <a:cxn ang="0">
                  <a:pos x="23" y="0"/>
                </a:cxn>
                <a:cxn ang="0">
                  <a:pos x="72" y="2"/>
                </a:cxn>
              </a:cxnLst>
              <a:rect l="0" t="0" r="r" b="b"/>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w="9525">
              <a:noFill/>
              <a:round/>
              <a:headEnd/>
              <a:tailEnd/>
            </a:ln>
          </p:spPr>
          <p:txBody>
            <a:bodyPr/>
            <a:lstStyle/>
            <a:p>
              <a:endParaRPr lang="en-US"/>
            </a:p>
          </p:txBody>
        </p:sp>
        <p:sp>
          <p:nvSpPr>
            <p:cNvPr id="312856" name="Rectangle 536"/>
            <p:cNvSpPr>
              <a:spLocks noChangeArrowheads="1"/>
            </p:cNvSpPr>
            <p:nvPr/>
          </p:nvSpPr>
          <p:spPr bwMode="auto">
            <a:xfrm>
              <a:off x="3944" y="3287"/>
              <a:ext cx="3" cy="101"/>
            </a:xfrm>
            <a:prstGeom prst="rect">
              <a:avLst/>
            </a:prstGeom>
            <a:solidFill>
              <a:srgbClr val="DDDDDD"/>
            </a:solidFill>
            <a:ln w="9525">
              <a:noFill/>
              <a:miter lim="800000"/>
              <a:headEnd/>
              <a:tailEnd/>
            </a:ln>
          </p:spPr>
          <p:txBody>
            <a:bodyPr/>
            <a:lstStyle/>
            <a:p>
              <a:endParaRPr lang="en-US"/>
            </a:p>
          </p:txBody>
        </p:sp>
        <p:sp>
          <p:nvSpPr>
            <p:cNvPr id="312857" name="Freeform 537"/>
            <p:cNvSpPr>
              <a:spLocks/>
            </p:cNvSpPr>
            <p:nvPr/>
          </p:nvSpPr>
          <p:spPr bwMode="auto">
            <a:xfrm>
              <a:off x="3980" y="3285"/>
              <a:ext cx="39" cy="47"/>
            </a:xfrm>
            <a:custGeom>
              <a:avLst/>
              <a:gdLst/>
              <a:ahLst/>
              <a:cxnLst>
                <a:cxn ang="0">
                  <a:pos x="33" y="39"/>
                </a:cxn>
                <a:cxn ang="0">
                  <a:pos x="30" y="48"/>
                </a:cxn>
                <a:cxn ang="0">
                  <a:pos x="23" y="71"/>
                </a:cxn>
                <a:cxn ang="0">
                  <a:pos x="15" y="107"/>
                </a:cxn>
                <a:cxn ang="0">
                  <a:pos x="7" y="155"/>
                </a:cxn>
                <a:cxn ang="0">
                  <a:pos x="1" y="212"/>
                </a:cxn>
                <a:cxn ang="0">
                  <a:pos x="0" y="276"/>
                </a:cxn>
                <a:cxn ang="0">
                  <a:pos x="6" y="345"/>
                </a:cxn>
                <a:cxn ang="0">
                  <a:pos x="21" y="418"/>
                </a:cxn>
                <a:cxn ang="0">
                  <a:pos x="21" y="415"/>
                </a:cxn>
                <a:cxn ang="0">
                  <a:pos x="21" y="405"/>
                </a:cxn>
                <a:cxn ang="0">
                  <a:pos x="21" y="390"/>
                </a:cxn>
                <a:cxn ang="0">
                  <a:pos x="21" y="372"/>
                </a:cxn>
                <a:cxn ang="0">
                  <a:pos x="23" y="348"/>
                </a:cxn>
                <a:cxn ang="0">
                  <a:pos x="27" y="324"/>
                </a:cxn>
                <a:cxn ang="0">
                  <a:pos x="31" y="296"/>
                </a:cxn>
                <a:cxn ang="0">
                  <a:pos x="37" y="267"/>
                </a:cxn>
                <a:cxn ang="0">
                  <a:pos x="46" y="239"/>
                </a:cxn>
                <a:cxn ang="0">
                  <a:pos x="57" y="211"/>
                </a:cxn>
                <a:cxn ang="0">
                  <a:pos x="70" y="185"/>
                </a:cxn>
                <a:cxn ang="0">
                  <a:pos x="88" y="160"/>
                </a:cxn>
                <a:cxn ang="0">
                  <a:pos x="109" y="139"/>
                </a:cxn>
                <a:cxn ang="0">
                  <a:pos x="133" y="121"/>
                </a:cxn>
                <a:cxn ang="0">
                  <a:pos x="163" y="109"/>
                </a:cxn>
                <a:cxn ang="0">
                  <a:pos x="197" y="102"/>
                </a:cxn>
                <a:cxn ang="0">
                  <a:pos x="199" y="100"/>
                </a:cxn>
                <a:cxn ang="0">
                  <a:pos x="205" y="96"/>
                </a:cxn>
                <a:cxn ang="0">
                  <a:pos x="215" y="88"/>
                </a:cxn>
                <a:cxn ang="0">
                  <a:pos x="231" y="78"/>
                </a:cxn>
                <a:cxn ang="0">
                  <a:pos x="252" y="66"/>
                </a:cxn>
                <a:cxn ang="0">
                  <a:pos x="280" y="52"/>
                </a:cxn>
                <a:cxn ang="0">
                  <a:pos x="314" y="35"/>
                </a:cxn>
                <a:cxn ang="0">
                  <a:pos x="354" y="17"/>
                </a:cxn>
                <a:cxn ang="0">
                  <a:pos x="352" y="16"/>
                </a:cxn>
                <a:cxn ang="0">
                  <a:pos x="346" y="15"/>
                </a:cxn>
                <a:cxn ang="0">
                  <a:pos x="337" y="13"/>
                </a:cxn>
                <a:cxn ang="0">
                  <a:pos x="324" y="11"/>
                </a:cxn>
                <a:cxn ang="0">
                  <a:pos x="308" y="8"/>
                </a:cxn>
                <a:cxn ang="0">
                  <a:pos x="290" y="6"/>
                </a:cxn>
                <a:cxn ang="0">
                  <a:pos x="269" y="4"/>
                </a:cxn>
                <a:cxn ang="0">
                  <a:pos x="246" y="1"/>
                </a:cxn>
                <a:cxn ang="0">
                  <a:pos x="222" y="0"/>
                </a:cxn>
                <a:cxn ang="0">
                  <a:pos x="197" y="1"/>
                </a:cxn>
                <a:cxn ang="0">
                  <a:pos x="170" y="3"/>
                </a:cxn>
                <a:cxn ang="0">
                  <a:pos x="143" y="6"/>
                </a:cxn>
                <a:cxn ang="0">
                  <a:pos x="115" y="11"/>
                </a:cxn>
                <a:cxn ang="0">
                  <a:pos x="87" y="18"/>
                </a:cxn>
                <a:cxn ang="0">
                  <a:pos x="59" y="27"/>
                </a:cxn>
                <a:cxn ang="0">
                  <a:pos x="33" y="39"/>
                </a:cxn>
              </a:cxnLst>
              <a:rect l="0" t="0" r="r" b="b"/>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w="9525">
              <a:noFill/>
              <a:round/>
              <a:headEnd/>
              <a:tailEnd/>
            </a:ln>
          </p:spPr>
          <p:txBody>
            <a:bodyPr/>
            <a:lstStyle/>
            <a:p>
              <a:endParaRPr lang="en-US"/>
            </a:p>
          </p:txBody>
        </p:sp>
        <p:sp>
          <p:nvSpPr>
            <p:cNvPr id="312858" name="Freeform 538"/>
            <p:cNvSpPr>
              <a:spLocks/>
            </p:cNvSpPr>
            <p:nvPr/>
          </p:nvSpPr>
          <p:spPr bwMode="auto">
            <a:xfrm>
              <a:off x="3925" y="3320"/>
              <a:ext cx="32" cy="8"/>
            </a:xfrm>
            <a:custGeom>
              <a:avLst/>
              <a:gdLst/>
              <a:ahLst/>
              <a:cxnLst>
                <a:cxn ang="0">
                  <a:pos x="0" y="50"/>
                </a:cxn>
                <a:cxn ang="0">
                  <a:pos x="0" y="49"/>
                </a:cxn>
                <a:cxn ang="0">
                  <a:pos x="3" y="46"/>
                </a:cxn>
                <a:cxn ang="0">
                  <a:pos x="6" y="42"/>
                </a:cxn>
                <a:cxn ang="0">
                  <a:pos x="11" y="36"/>
                </a:cxn>
                <a:cxn ang="0">
                  <a:pos x="18" y="30"/>
                </a:cxn>
                <a:cxn ang="0">
                  <a:pos x="26" y="24"/>
                </a:cxn>
                <a:cxn ang="0">
                  <a:pos x="37" y="18"/>
                </a:cxn>
                <a:cxn ang="0">
                  <a:pos x="51" y="12"/>
                </a:cxn>
                <a:cxn ang="0">
                  <a:pos x="69" y="6"/>
                </a:cxn>
                <a:cxn ang="0">
                  <a:pos x="88" y="2"/>
                </a:cxn>
                <a:cxn ang="0">
                  <a:pos x="112" y="0"/>
                </a:cxn>
                <a:cxn ang="0">
                  <a:pos x="139" y="0"/>
                </a:cxn>
                <a:cxn ang="0">
                  <a:pos x="170" y="2"/>
                </a:cxn>
                <a:cxn ang="0">
                  <a:pos x="205" y="8"/>
                </a:cxn>
                <a:cxn ang="0">
                  <a:pos x="245" y="16"/>
                </a:cxn>
                <a:cxn ang="0">
                  <a:pos x="290" y="28"/>
                </a:cxn>
                <a:cxn ang="0">
                  <a:pos x="283" y="45"/>
                </a:cxn>
                <a:cxn ang="0">
                  <a:pos x="281" y="44"/>
                </a:cxn>
                <a:cxn ang="0">
                  <a:pos x="274" y="42"/>
                </a:cxn>
                <a:cxn ang="0">
                  <a:pos x="263" y="39"/>
                </a:cxn>
                <a:cxn ang="0">
                  <a:pos x="249" y="35"/>
                </a:cxn>
                <a:cxn ang="0">
                  <a:pos x="232" y="31"/>
                </a:cxn>
                <a:cxn ang="0">
                  <a:pos x="212" y="27"/>
                </a:cxn>
                <a:cxn ang="0">
                  <a:pos x="191" y="24"/>
                </a:cxn>
                <a:cxn ang="0">
                  <a:pos x="167" y="22"/>
                </a:cxn>
                <a:cxn ang="0">
                  <a:pos x="144" y="21"/>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59" name="Freeform 539"/>
            <p:cNvSpPr>
              <a:spLocks/>
            </p:cNvSpPr>
            <p:nvPr/>
          </p:nvSpPr>
          <p:spPr bwMode="auto">
            <a:xfrm>
              <a:off x="3925" y="3299"/>
              <a:ext cx="32" cy="9"/>
            </a:xfrm>
            <a:custGeom>
              <a:avLst/>
              <a:gdLst/>
              <a:ahLst/>
              <a:cxnLst>
                <a:cxn ang="0">
                  <a:pos x="0" y="50"/>
                </a:cxn>
                <a:cxn ang="0">
                  <a:pos x="0" y="49"/>
                </a:cxn>
                <a:cxn ang="0">
                  <a:pos x="3" y="46"/>
                </a:cxn>
                <a:cxn ang="0">
                  <a:pos x="6" y="42"/>
                </a:cxn>
                <a:cxn ang="0">
                  <a:pos x="11" y="36"/>
                </a:cxn>
                <a:cxn ang="0">
                  <a:pos x="18" y="30"/>
                </a:cxn>
                <a:cxn ang="0">
                  <a:pos x="26" y="24"/>
                </a:cxn>
                <a:cxn ang="0">
                  <a:pos x="37" y="17"/>
                </a:cxn>
                <a:cxn ang="0">
                  <a:pos x="51" y="11"/>
                </a:cxn>
                <a:cxn ang="0">
                  <a:pos x="69" y="6"/>
                </a:cxn>
                <a:cxn ang="0">
                  <a:pos x="88" y="2"/>
                </a:cxn>
                <a:cxn ang="0">
                  <a:pos x="112" y="0"/>
                </a:cxn>
                <a:cxn ang="0">
                  <a:pos x="139" y="0"/>
                </a:cxn>
                <a:cxn ang="0">
                  <a:pos x="170" y="2"/>
                </a:cxn>
                <a:cxn ang="0">
                  <a:pos x="205" y="7"/>
                </a:cxn>
                <a:cxn ang="0">
                  <a:pos x="245" y="16"/>
                </a:cxn>
                <a:cxn ang="0">
                  <a:pos x="290" y="28"/>
                </a:cxn>
                <a:cxn ang="0">
                  <a:pos x="283" y="44"/>
                </a:cxn>
                <a:cxn ang="0">
                  <a:pos x="281" y="43"/>
                </a:cxn>
                <a:cxn ang="0">
                  <a:pos x="274" y="41"/>
                </a:cxn>
                <a:cxn ang="0">
                  <a:pos x="263" y="38"/>
                </a:cxn>
                <a:cxn ang="0">
                  <a:pos x="249" y="34"/>
                </a:cxn>
                <a:cxn ang="0">
                  <a:pos x="232" y="31"/>
                </a:cxn>
                <a:cxn ang="0">
                  <a:pos x="212" y="27"/>
                </a:cxn>
                <a:cxn ang="0">
                  <a:pos x="191" y="24"/>
                </a:cxn>
                <a:cxn ang="0">
                  <a:pos x="167" y="21"/>
                </a:cxn>
                <a:cxn ang="0">
                  <a:pos x="144" y="20"/>
                </a:cxn>
                <a:cxn ang="0">
                  <a:pos x="120" y="21"/>
                </a:cxn>
                <a:cxn ang="0">
                  <a:pos x="96" y="23"/>
                </a:cxn>
                <a:cxn ang="0">
                  <a:pos x="74" y="28"/>
                </a:cxn>
                <a:cxn ang="0">
                  <a:pos x="52" y="36"/>
                </a:cxn>
                <a:cxn ang="0">
                  <a:pos x="32" y="46"/>
                </a:cxn>
                <a:cxn ang="0">
                  <a:pos x="15" y="61"/>
                </a:cxn>
                <a:cxn ang="0">
                  <a:pos x="0" y="79"/>
                </a:cxn>
                <a:cxn ang="0">
                  <a:pos x="0" y="50"/>
                </a:cxn>
              </a:cxnLst>
              <a:rect l="0" t="0" r="r" b="b"/>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w="9525">
              <a:noFill/>
              <a:round/>
              <a:headEnd/>
              <a:tailEnd/>
            </a:ln>
          </p:spPr>
          <p:txBody>
            <a:bodyPr/>
            <a:lstStyle/>
            <a:p>
              <a:endParaRPr lang="en-US"/>
            </a:p>
          </p:txBody>
        </p:sp>
        <p:sp>
          <p:nvSpPr>
            <p:cNvPr id="312860" name="Freeform 540"/>
            <p:cNvSpPr>
              <a:spLocks/>
            </p:cNvSpPr>
            <p:nvPr/>
          </p:nvSpPr>
          <p:spPr bwMode="auto">
            <a:xfrm>
              <a:off x="3955" y="3289"/>
              <a:ext cx="52" cy="96"/>
            </a:xfrm>
            <a:custGeom>
              <a:avLst/>
              <a:gdLst/>
              <a:ahLst/>
              <a:cxnLst>
                <a:cxn ang="0">
                  <a:pos x="0" y="0"/>
                </a:cxn>
                <a:cxn ang="0">
                  <a:pos x="0" y="840"/>
                </a:cxn>
                <a:cxn ang="0">
                  <a:pos x="142" y="868"/>
                </a:cxn>
                <a:cxn ang="0">
                  <a:pos x="136" y="755"/>
                </a:cxn>
                <a:cxn ang="0">
                  <a:pos x="469" y="806"/>
                </a:cxn>
                <a:cxn ang="0">
                  <a:pos x="463" y="761"/>
                </a:cxn>
                <a:cxn ang="0">
                  <a:pos x="232" y="732"/>
                </a:cxn>
                <a:cxn ang="0">
                  <a:pos x="226" y="635"/>
                </a:cxn>
                <a:cxn ang="0">
                  <a:pos x="68" y="635"/>
                </a:cxn>
                <a:cxn ang="0">
                  <a:pos x="64" y="623"/>
                </a:cxn>
                <a:cxn ang="0">
                  <a:pos x="53" y="587"/>
                </a:cxn>
                <a:cxn ang="0">
                  <a:pos x="39" y="530"/>
                </a:cxn>
                <a:cxn ang="0">
                  <a:pos x="25" y="455"/>
                </a:cxn>
                <a:cxn ang="0">
                  <a:pos x="14" y="365"/>
                </a:cxn>
                <a:cxn ang="0">
                  <a:pos x="10" y="262"/>
                </a:cxn>
                <a:cxn ang="0">
                  <a:pos x="19" y="149"/>
                </a:cxn>
                <a:cxn ang="0">
                  <a:pos x="40" y="29"/>
                </a:cxn>
                <a:cxn ang="0">
                  <a:pos x="0" y="0"/>
                </a:cxn>
              </a:cxnLst>
              <a:rect l="0" t="0" r="r" b="b"/>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w="9525">
              <a:noFill/>
              <a:round/>
              <a:headEnd/>
              <a:tailEnd/>
            </a:ln>
          </p:spPr>
          <p:txBody>
            <a:bodyPr/>
            <a:lstStyle/>
            <a:p>
              <a:endParaRPr lang="en-US"/>
            </a:p>
          </p:txBody>
        </p:sp>
        <p:sp>
          <p:nvSpPr>
            <p:cNvPr id="312861" name="Freeform 541"/>
            <p:cNvSpPr>
              <a:spLocks/>
            </p:cNvSpPr>
            <p:nvPr/>
          </p:nvSpPr>
          <p:spPr bwMode="auto">
            <a:xfrm>
              <a:off x="3981" y="3267"/>
              <a:ext cx="67" cy="13"/>
            </a:xfrm>
            <a:custGeom>
              <a:avLst/>
              <a:gdLst/>
              <a:ahLst/>
              <a:cxnLst>
                <a:cxn ang="0">
                  <a:pos x="0" y="118"/>
                </a:cxn>
                <a:cxn ang="0">
                  <a:pos x="3" y="117"/>
                </a:cxn>
                <a:cxn ang="0">
                  <a:pos x="14" y="113"/>
                </a:cxn>
                <a:cxn ang="0">
                  <a:pos x="29" y="108"/>
                </a:cxn>
                <a:cxn ang="0">
                  <a:pos x="50" y="101"/>
                </a:cxn>
                <a:cxn ang="0">
                  <a:pos x="77" y="93"/>
                </a:cxn>
                <a:cxn ang="0">
                  <a:pos x="107" y="85"/>
                </a:cxn>
                <a:cxn ang="0">
                  <a:pos x="143" y="76"/>
                </a:cxn>
                <a:cxn ang="0">
                  <a:pos x="181" y="69"/>
                </a:cxn>
                <a:cxn ang="0">
                  <a:pos x="224" y="62"/>
                </a:cxn>
                <a:cxn ang="0">
                  <a:pos x="270" y="57"/>
                </a:cxn>
                <a:cxn ang="0">
                  <a:pos x="319" y="53"/>
                </a:cxn>
                <a:cxn ang="0">
                  <a:pos x="369" y="52"/>
                </a:cxn>
                <a:cxn ang="0">
                  <a:pos x="422" y="53"/>
                </a:cxn>
                <a:cxn ang="0">
                  <a:pos x="476" y="58"/>
                </a:cxn>
                <a:cxn ang="0">
                  <a:pos x="531" y="66"/>
                </a:cxn>
                <a:cxn ang="0">
                  <a:pos x="587" y="78"/>
                </a:cxn>
                <a:cxn ang="0">
                  <a:pos x="604" y="0"/>
                </a:cxn>
                <a:cxn ang="0">
                  <a:pos x="600" y="0"/>
                </a:cxn>
                <a:cxn ang="0">
                  <a:pos x="587" y="0"/>
                </a:cxn>
                <a:cxn ang="0">
                  <a:pos x="566" y="0"/>
                </a:cxn>
                <a:cxn ang="0">
                  <a:pos x="540" y="1"/>
                </a:cxn>
                <a:cxn ang="0">
                  <a:pos x="507" y="2"/>
                </a:cxn>
                <a:cxn ang="0">
                  <a:pos x="470" y="3"/>
                </a:cxn>
                <a:cxn ang="0">
                  <a:pos x="428" y="6"/>
                </a:cxn>
                <a:cxn ang="0">
                  <a:pos x="383" y="8"/>
                </a:cxn>
                <a:cxn ang="0">
                  <a:pos x="335" y="12"/>
                </a:cxn>
                <a:cxn ang="0">
                  <a:pos x="285" y="16"/>
                </a:cxn>
                <a:cxn ang="0">
                  <a:pos x="235" y="21"/>
                </a:cxn>
                <a:cxn ang="0">
                  <a:pos x="186" y="28"/>
                </a:cxn>
                <a:cxn ang="0">
                  <a:pos x="136" y="36"/>
                </a:cxn>
                <a:cxn ang="0">
                  <a:pos x="88" y="45"/>
                </a:cxn>
                <a:cxn ang="0">
                  <a:pos x="42" y="55"/>
                </a:cxn>
                <a:cxn ang="0">
                  <a:pos x="0" y="67"/>
                </a:cxn>
                <a:cxn ang="0">
                  <a:pos x="0" y="118"/>
                </a:cxn>
              </a:cxnLst>
              <a:rect l="0" t="0" r="r" b="b"/>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w="9525">
              <a:noFill/>
              <a:round/>
              <a:headEnd/>
              <a:tailEnd/>
            </a:ln>
          </p:spPr>
          <p:txBody>
            <a:bodyPr/>
            <a:lstStyle/>
            <a:p>
              <a:endParaRPr lang="en-US"/>
            </a:p>
          </p:txBody>
        </p:sp>
        <p:sp>
          <p:nvSpPr>
            <p:cNvPr id="312862" name="Freeform 542"/>
            <p:cNvSpPr>
              <a:spLocks/>
            </p:cNvSpPr>
            <p:nvPr/>
          </p:nvSpPr>
          <p:spPr bwMode="auto">
            <a:xfrm>
              <a:off x="3942" y="3387"/>
              <a:ext cx="113" cy="38"/>
            </a:xfrm>
            <a:custGeom>
              <a:avLst/>
              <a:gdLst/>
              <a:ahLst/>
              <a:cxnLst>
                <a:cxn ang="0">
                  <a:pos x="430" y="326"/>
                </a:cxn>
                <a:cxn ang="0">
                  <a:pos x="432" y="325"/>
                </a:cxn>
                <a:cxn ang="0">
                  <a:pos x="438" y="323"/>
                </a:cxn>
                <a:cxn ang="0">
                  <a:pos x="447" y="319"/>
                </a:cxn>
                <a:cxn ang="0">
                  <a:pos x="459" y="314"/>
                </a:cxn>
                <a:cxn ang="0">
                  <a:pos x="474" y="308"/>
                </a:cxn>
                <a:cxn ang="0">
                  <a:pos x="491" y="301"/>
                </a:cxn>
                <a:cxn ang="0">
                  <a:pos x="509" y="291"/>
                </a:cxn>
                <a:cxn ang="0">
                  <a:pos x="528" y="282"/>
                </a:cxn>
                <a:cxn ang="0">
                  <a:pos x="549" y="272"/>
                </a:cxn>
                <a:cxn ang="0">
                  <a:pos x="568" y="260"/>
                </a:cxn>
                <a:cxn ang="0">
                  <a:pos x="587" y="248"/>
                </a:cxn>
                <a:cxn ang="0">
                  <a:pos x="606" y="235"/>
                </a:cxn>
                <a:cxn ang="0">
                  <a:pos x="623" y="222"/>
                </a:cxn>
                <a:cxn ang="0">
                  <a:pos x="638" y="208"/>
                </a:cxn>
                <a:cxn ang="0">
                  <a:pos x="651" y="193"/>
                </a:cxn>
                <a:cxn ang="0">
                  <a:pos x="662" y="179"/>
                </a:cxn>
                <a:cxn ang="0">
                  <a:pos x="0" y="17"/>
                </a:cxn>
                <a:cxn ang="0">
                  <a:pos x="51" y="0"/>
                </a:cxn>
                <a:cxn ang="0">
                  <a:pos x="1017" y="237"/>
                </a:cxn>
                <a:cxn ang="0">
                  <a:pos x="977" y="260"/>
                </a:cxn>
                <a:cxn ang="0">
                  <a:pos x="698" y="188"/>
                </a:cxn>
                <a:cxn ang="0">
                  <a:pos x="697" y="189"/>
                </a:cxn>
                <a:cxn ang="0">
                  <a:pos x="695" y="192"/>
                </a:cxn>
                <a:cxn ang="0">
                  <a:pos x="691" y="196"/>
                </a:cxn>
                <a:cxn ang="0">
                  <a:pos x="685" y="202"/>
                </a:cxn>
                <a:cxn ang="0">
                  <a:pos x="678" y="211"/>
                </a:cxn>
                <a:cxn ang="0">
                  <a:pos x="668" y="219"/>
                </a:cxn>
                <a:cxn ang="0">
                  <a:pos x="657" y="229"/>
                </a:cxn>
                <a:cxn ang="0">
                  <a:pos x="642" y="239"/>
                </a:cxn>
                <a:cxn ang="0">
                  <a:pos x="626" y="250"/>
                </a:cxn>
                <a:cxn ang="0">
                  <a:pos x="609" y="263"/>
                </a:cxn>
                <a:cxn ang="0">
                  <a:pos x="587" y="275"/>
                </a:cxn>
                <a:cxn ang="0">
                  <a:pos x="565" y="287"/>
                </a:cxn>
                <a:cxn ang="0">
                  <a:pos x="540" y="301"/>
                </a:cxn>
                <a:cxn ang="0">
                  <a:pos x="511" y="313"/>
                </a:cxn>
                <a:cxn ang="0">
                  <a:pos x="480" y="325"/>
                </a:cxn>
                <a:cxn ang="0">
                  <a:pos x="447" y="337"/>
                </a:cxn>
                <a:cxn ang="0">
                  <a:pos x="430" y="326"/>
                </a:cxn>
              </a:cxnLst>
              <a:rect l="0" t="0" r="r" b="b"/>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w="9525">
              <a:noFill/>
              <a:round/>
              <a:headEnd/>
              <a:tailEnd/>
            </a:ln>
          </p:spPr>
          <p:txBody>
            <a:bodyPr/>
            <a:lstStyle/>
            <a:p>
              <a:endParaRPr lang="en-US"/>
            </a:p>
          </p:txBody>
        </p:sp>
        <p:sp>
          <p:nvSpPr>
            <p:cNvPr id="312863" name="Freeform 543"/>
            <p:cNvSpPr>
              <a:spLocks/>
            </p:cNvSpPr>
            <p:nvPr/>
          </p:nvSpPr>
          <p:spPr bwMode="auto">
            <a:xfrm>
              <a:off x="3918" y="3397"/>
              <a:ext cx="116" cy="34"/>
            </a:xfrm>
            <a:custGeom>
              <a:avLst/>
              <a:gdLst/>
              <a:ahLst/>
              <a:cxnLst>
                <a:cxn ang="0">
                  <a:pos x="0" y="0"/>
                </a:cxn>
                <a:cxn ang="0">
                  <a:pos x="1013" y="303"/>
                </a:cxn>
                <a:cxn ang="0">
                  <a:pos x="1036" y="303"/>
                </a:cxn>
                <a:cxn ang="0">
                  <a:pos x="31" y="0"/>
                </a:cxn>
                <a:cxn ang="0">
                  <a:pos x="0" y="0"/>
                </a:cxn>
              </a:cxnLst>
              <a:rect l="0" t="0" r="r" b="b"/>
              <a:pathLst>
                <a:path w="1036" h="303">
                  <a:moveTo>
                    <a:pt x="0" y="0"/>
                  </a:moveTo>
                  <a:lnTo>
                    <a:pt x="1013" y="303"/>
                  </a:lnTo>
                  <a:lnTo>
                    <a:pt x="1036" y="303"/>
                  </a:lnTo>
                  <a:lnTo>
                    <a:pt x="31" y="0"/>
                  </a:lnTo>
                  <a:lnTo>
                    <a:pt x="0" y="0"/>
                  </a:lnTo>
                  <a:close/>
                </a:path>
              </a:pathLst>
            </a:custGeom>
            <a:solidFill>
              <a:srgbClr val="DDDDDD"/>
            </a:solidFill>
            <a:ln w="9525">
              <a:noFill/>
              <a:round/>
              <a:headEnd/>
              <a:tailEnd/>
            </a:ln>
          </p:spPr>
          <p:txBody>
            <a:bodyPr/>
            <a:lstStyle/>
            <a:p>
              <a:endParaRPr lang="en-US"/>
            </a:p>
          </p:txBody>
        </p:sp>
        <p:sp>
          <p:nvSpPr>
            <p:cNvPr id="312864" name="Freeform 544"/>
            <p:cNvSpPr>
              <a:spLocks/>
            </p:cNvSpPr>
            <p:nvPr/>
          </p:nvSpPr>
          <p:spPr bwMode="auto">
            <a:xfrm>
              <a:off x="3938" y="3393"/>
              <a:ext cx="113" cy="30"/>
            </a:xfrm>
            <a:custGeom>
              <a:avLst/>
              <a:gdLst/>
              <a:ahLst/>
              <a:cxnLst>
                <a:cxn ang="0">
                  <a:pos x="0" y="1"/>
                </a:cxn>
                <a:cxn ang="0">
                  <a:pos x="1001" y="270"/>
                </a:cxn>
                <a:cxn ang="0">
                  <a:pos x="1023" y="269"/>
                </a:cxn>
                <a:cxn ang="0">
                  <a:pos x="31" y="0"/>
                </a:cxn>
                <a:cxn ang="0">
                  <a:pos x="0" y="1"/>
                </a:cxn>
              </a:cxnLst>
              <a:rect l="0" t="0" r="r" b="b"/>
              <a:pathLst>
                <a:path w="1023" h="270">
                  <a:moveTo>
                    <a:pt x="0" y="1"/>
                  </a:moveTo>
                  <a:lnTo>
                    <a:pt x="1001" y="270"/>
                  </a:lnTo>
                  <a:lnTo>
                    <a:pt x="1023" y="269"/>
                  </a:lnTo>
                  <a:lnTo>
                    <a:pt x="31" y="0"/>
                  </a:lnTo>
                  <a:lnTo>
                    <a:pt x="0" y="1"/>
                  </a:lnTo>
                  <a:close/>
                </a:path>
              </a:pathLst>
            </a:custGeom>
            <a:solidFill>
              <a:srgbClr val="DDDDDD"/>
            </a:solidFill>
            <a:ln w="9525">
              <a:noFill/>
              <a:round/>
              <a:headEnd/>
              <a:tailEnd/>
            </a:ln>
          </p:spPr>
          <p:txBody>
            <a:bodyPr/>
            <a:lstStyle/>
            <a:p>
              <a:endParaRPr lang="en-US"/>
            </a:p>
          </p:txBody>
        </p:sp>
        <p:sp>
          <p:nvSpPr>
            <p:cNvPr id="312865" name="Freeform 545"/>
            <p:cNvSpPr>
              <a:spLocks/>
            </p:cNvSpPr>
            <p:nvPr/>
          </p:nvSpPr>
          <p:spPr bwMode="auto">
            <a:xfrm>
              <a:off x="3929" y="3394"/>
              <a:ext cx="114" cy="33"/>
            </a:xfrm>
            <a:custGeom>
              <a:avLst/>
              <a:gdLst/>
              <a:ahLst/>
              <a:cxnLst>
                <a:cxn ang="0">
                  <a:pos x="0" y="0"/>
                </a:cxn>
                <a:cxn ang="0">
                  <a:pos x="1009" y="299"/>
                </a:cxn>
                <a:cxn ang="0">
                  <a:pos x="1028" y="292"/>
                </a:cxn>
                <a:cxn ang="0">
                  <a:pos x="30" y="0"/>
                </a:cxn>
                <a:cxn ang="0">
                  <a:pos x="0" y="0"/>
                </a:cxn>
              </a:cxnLst>
              <a:rect l="0" t="0" r="r" b="b"/>
              <a:pathLst>
                <a:path w="1028" h="299">
                  <a:moveTo>
                    <a:pt x="0" y="0"/>
                  </a:moveTo>
                  <a:lnTo>
                    <a:pt x="1009" y="299"/>
                  </a:lnTo>
                  <a:lnTo>
                    <a:pt x="1028" y="292"/>
                  </a:lnTo>
                  <a:lnTo>
                    <a:pt x="30" y="0"/>
                  </a:lnTo>
                  <a:lnTo>
                    <a:pt x="0" y="0"/>
                  </a:lnTo>
                  <a:close/>
                </a:path>
              </a:pathLst>
            </a:custGeom>
            <a:solidFill>
              <a:srgbClr val="DDDDDD"/>
            </a:solidFill>
            <a:ln w="9525">
              <a:noFill/>
              <a:round/>
              <a:headEnd/>
              <a:tailEnd/>
            </a:ln>
          </p:spPr>
          <p:txBody>
            <a:bodyPr/>
            <a:lstStyle/>
            <a:p>
              <a:endParaRPr lang="en-US"/>
            </a:p>
          </p:txBody>
        </p:sp>
      </p:grpSp>
      <p:sp>
        <p:nvSpPr>
          <p:cNvPr id="312866" name="AutoShape 546"/>
          <p:cNvSpPr>
            <a:spLocks noChangeAspect="1" noChangeArrowheads="1" noTextEdit="1"/>
          </p:cNvSpPr>
          <p:nvPr/>
        </p:nvSpPr>
        <p:spPr bwMode="auto">
          <a:xfrm>
            <a:off x="5494338" y="3140075"/>
            <a:ext cx="260350" cy="268288"/>
          </a:xfrm>
          <a:prstGeom prst="rect">
            <a:avLst/>
          </a:prstGeom>
          <a:noFill/>
          <a:ln w="9525">
            <a:noFill/>
            <a:miter lim="800000"/>
            <a:headEnd/>
            <a:tailEnd/>
          </a:ln>
        </p:spPr>
        <p:txBody>
          <a:bodyPr/>
          <a:lstStyle/>
          <a:p>
            <a:endParaRPr lang="en-US"/>
          </a:p>
        </p:txBody>
      </p:sp>
      <p:sp>
        <p:nvSpPr>
          <p:cNvPr id="312867" name="Freeform 547"/>
          <p:cNvSpPr>
            <a:spLocks/>
          </p:cNvSpPr>
          <p:nvPr/>
        </p:nvSpPr>
        <p:spPr bwMode="auto">
          <a:xfrm>
            <a:off x="5495925" y="3140075"/>
            <a:ext cx="258763" cy="268288"/>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68" name="Freeform 548"/>
          <p:cNvSpPr>
            <a:spLocks/>
          </p:cNvSpPr>
          <p:nvPr/>
        </p:nvSpPr>
        <p:spPr bwMode="auto">
          <a:xfrm>
            <a:off x="5527675" y="3309938"/>
            <a:ext cx="150813" cy="46037"/>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869" name="Freeform 549"/>
          <p:cNvSpPr>
            <a:spLocks/>
          </p:cNvSpPr>
          <p:nvPr/>
        </p:nvSpPr>
        <p:spPr bwMode="auto">
          <a:xfrm>
            <a:off x="5502275" y="3330575"/>
            <a:ext cx="176213" cy="71438"/>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870" name="AutoShape 550"/>
          <p:cNvSpPr>
            <a:spLocks noChangeAspect="1" noChangeArrowheads="1" noTextEdit="1"/>
          </p:cNvSpPr>
          <p:nvPr/>
        </p:nvSpPr>
        <p:spPr bwMode="auto">
          <a:xfrm>
            <a:off x="5449888" y="3044825"/>
            <a:ext cx="284162" cy="319088"/>
          </a:xfrm>
          <a:prstGeom prst="rect">
            <a:avLst/>
          </a:prstGeom>
          <a:noFill/>
          <a:ln w="9525">
            <a:noFill/>
            <a:miter lim="800000"/>
            <a:headEnd/>
            <a:tailEnd/>
          </a:ln>
        </p:spPr>
        <p:txBody>
          <a:bodyPr/>
          <a:lstStyle/>
          <a:p>
            <a:endParaRPr lang="en-US"/>
          </a:p>
        </p:txBody>
      </p:sp>
      <p:sp>
        <p:nvSpPr>
          <p:cNvPr id="312871" name="Freeform 551"/>
          <p:cNvSpPr>
            <a:spLocks/>
          </p:cNvSpPr>
          <p:nvPr/>
        </p:nvSpPr>
        <p:spPr bwMode="auto">
          <a:xfrm>
            <a:off x="5508625" y="3065463"/>
            <a:ext cx="41275" cy="52387"/>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872" name="Freeform 552"/>
          <p:cNvSpPr>
            <a:spLocks/>
          </p:cNvSpPr>
          <p:nvPr/>
        </p:nvSpPr>
        <p:spPr bwMode="auto">
          <a:xfrm>
            <a:off x="5576888" y="3063875"/>
            <a:ext cx="25400" cy="39688"/>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873" name="Freeform 553"/>
          <p:cNvSpPr>
            <a:spLocks/>
          </p:cNvSpPr>
          <p:nvPr/>
        </p:nvSpPr>
        <p:spPr bwMode="auto">
          <a:xfrm>
            <a:off x="5483225" y="3054350"/>
            <a:ext cx="66675" cy="8572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874" name="Freeform 554"/>
          <p:cNvSpPr>
            <a:spLocks/>
          </p:cNvSpPr>
          <p:nvPr/>
        </p:nvSpPr>
        <p:spPr bwMode="auto">
          <a:xfrm>
            <a:off x="5573713" y="3051175"/>
            <a:ext cx="57150" cy="57150"/>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875" name="Freeform 555"/>
          <p:cNvSpPr>
            <a:spLocks/>
          </p:cNvSpPr>
          <p:nvPr/>
        </p:nvSpPr>
        <p:spPr bwMode="auto">
          <a:xfrm>
            <a:off x="5461000" y="3078163"/>
            <a:ext cx="22225" cy="52387"/>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876" name="Freeform 556"/>
          <p:cNvSpPr>
            <a:spLocks/>
          </p:cNvSpPr>
          <p:nvPr/>
        </p:nvSpPr>
        <p:spPr bwMode="auto">
          <a:xfrm>
            <a:off x="5619750" y="3048000"/>
            <a:ext cx="49213" cy="69850"/>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877" name="Freeform 557"/>
          <p:cNvSpPr>
            <a:spLocks/>
          </p:cNvSpPr>
          <p:nvPr/>
        </p:nvSpPr>
        <p:spPr bwMode="auto">
          <a:xfrm>
            <a:off x="5567363" y="3128963"/>
            <a:ext cx="15875" cy="42862"/>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878" name="Freeform 558"/>
          <p:cNvSpPr>
            <a:spLocks/>
          </p:cNvSpPr>
          <p:nvPr/>
        </p:nvSpPr>
        <p:spPr bwMode="auto">
          <a:xfrm>
            <a:off x="5559425" y="3106738"/>
            <a:ext cx="9525" cy="20637"/>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879" name="Freeform 559"/>
          <p:cNvSpPr>
            <a:spLocks/>
          </p:cNvSpPr>
          <p:nvPr/>
        </p:nvSpPr>
        <p:spPr bwMode="auto">
          <a:xfrm>
            <a:off x="5553075" y="3092450"/>
            <a:ext cx="6350" cy="11113"/>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880" name="Freeform 560"/>
          <p:cNvSpPr>
            <a:spLocks/>
          </p:cNvSpPr>
          <p:nvPr/>
        </p:nvSpPr>
        <p:spPr bwMode="auto">
          <a:xfrm>
            <a:off x="5545138" y="3081338"/>
            <a:ext cx="11112" cy="7937"/>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881" name="Freeform 561"/>
          <p:cNvSpPr>
            <a:spLocks/>
          </p:cNvSpPr>
          <p:nvPr/>
        </p:nvSpPr>
        <p:spPr bwMode="auto">
          <a:xfrm>
            <a:off x="5497513" y="3068638"/>
            <a:ext cx="41275" cy="52387"/>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882" name="Freeform 562"/>
          <p:cNvSpPr>
            <a:spLocks/>
          </p:cNvSpPr>
          <p:nvPr/>
        </p:nvSpPr>
        <p:spPr bwMode="auto">
          <a:xfrm>
            <a:off x="5565775" y="3067050"/>
            <a:ext cx="25400" cy="41275"/>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883" name="Freeform 563"/>
          <p:cNvSpPr>
            <a:spLocks/>
          </p:cNvSpPr>
          <p:nvPr/>
        </p:nvSpPr>
        <p:spPr bwMode="auto">
          <a:xfrm>
            <a:off x="5473700" y="3059113"/>
            <a:ext cx="63500" cy="84137"/>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884" name="Freeform 564"/>
          <p:cNvSpPr>
            <a:spLocks/>
          </p:cNvSpPr>
          <p:nvPr/>
        </p:nvSpPr>
        <p:spPr bwMode="auto">
          <a:xfrm>
            <a:off x="5562600" y="3054350"/>
            <a:ext cx="57150" cy="58738"/>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885" name="Freeform 565"/>
          <p:cNvSpPr>
            <a:spLocks/>
          </p:cNvSpPr>
          <p:nvPr/>
        </p:nvSpPr>
        <p:spPr bwMode="auto">
          <a:xfrm>
            <a:off x="5451475" y="3086100"/>
            <a:ext cx="23813" cy="53975"/>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886" name="Freeform 566"/>
          <p:cNvSpPr>
            <a:spLocks/>
          </p:cNvSpPr>
          <p:nvPr/>
        </p:nvSpPr>
        <p:spPr bwMode="auto">
          <a:xfrm>
            <a:off x="5608638" y="3051175"/>
            <a:ext cx="50800" cy="69850"/>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887" name="Freeform 567"/>
          <p:cNvSpPr>
            <a:spLocks/>
          </p:cNvSpPr>
          <p:nvPr/>
        </p:nvSpPr>
        <p:spPr bwMode="auto">
          <a:xfrm>
            <a:off x="5561013" y="3157538"/>
            <a:ext cx="190500" cy="120650"/>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888" name="Freeform 568"/>
          <p:cNvSpPr>
            <a:spLocks/>
          </p:cNvSpPr>
          <p:nvPr/>
        </p:nvSpPr>
        <p:spPr bwMode="auto">
          <a:xfrm>
            <a:off x="5576888" y="3160713"/>
            <a:ext cx="146050" cy="47625"/>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889" name="Freeform 569"/>
          <p:cNvSpPr>
            <a:spLocks/>
          </p:cNvSpPr>
          <p:nvPr/>
        </p:nvSpPr>
        <p:spPr bwMode="auto">
          <a:xfrm>
            <a:off x="5541963" y="3302000"/>
            <a:ext cx="192087" cy="44450"/>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890" name="Freeform 570"/>
          <p:cNvSpPr>
            <a:spLocks/>
          </p:cNvSpPr>
          <p:nvPr/>
        </p:nvSpPr>
        <p:spPr bwMode="auto">
          <a:xfrm>
            <a:off x="5524500" y="3314700"/>
            <a:ext cx="193675" cy="44450"/>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891" name="Freeform 571"/>
          <p:cNvSpPr>
            <a:spLocks/>
          </p:cNvSpPr>
          <p:nvPr/>
        </p:nvSpPr>
        <p:spPr bwMode="auto">
          <a:xfrm>
            <a:off x="5554663" y="3355975"/>
            <a:ext cx="28575" cy="9525"/>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892" name="Freeform 572"/>
          <p:cNvSpPr>
            <a:spLocks/>
          </p:cNvSpPr>
          <p:nvPr/>
        </p:nvSpPr>
        <p:spPr bwMode="auto">
          <a:xfrm>
            <a:off x="5559425" y="3282950"/>
            <a:ext cx="26988" cy="15875"/>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893" name="Freeform 573"/>
          <p:cNvSpPr>
            <a:spLocks/>
          </p:cNvSpPr>
          <p:nvPr/>
        </p:nvSpPr>
        <p:spPr bwMode="auto">
          <a:xfrm>
            <a:off x="5707063" y="3309938"/>
            <a:ext cx="26987" cy="15875"/>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894" name="Freeform 574"/>
          <p:cNvSpPr>
            <a:spLocks/>
          </p:cNvSpPr>
          <p:nvPr/>
        </p:nvSpPr>
        <p:spPr bwMode="auto">
          <a:xfrm>
            <a:off x="5588000" y="3286125"/>
            <a:ext cx="111125" cy="26988"/>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895" name="Freeform 575"/>
          <p:cNvSpPr>
            <a:spLocks/>
          </p:cNvSpPr>
          <p:nvPr/>
        </p:nvSpPr>
        <p:spPr bwMode="auto">
          <a:xfrm>
            <a:off x="5588000" y="3298825"/>
            <a:ext cx="106363" cy="23813"/>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896" name="Freeform 576"/>
          <p:cNvSpPr>
            <a:spLocks/>
          </p:cNvSpPr>
          <p:nvPr/>
        </p:nvSpPr>
        <p:spPr bwMode="auto">
          <a:xfrm>
            <a:off x="5588000" y="3281363"/>
            <a:ext cx="106363" cy="23812"/>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897" name="AutoShape 577"/>
          <p:cNvSpPr>
            <a:spLocks noChangeAspect="1" noChangeArrowheads="1" noTextEdit="1"/>
          </p:cNvSpPr>
          <p:nvPr/>
        </p:nvSpPr>
        <p:spPr bwMode="auto">
          <a:xfrm>
            <a:off x="6194425" y="1831975"/>
            <a:ext cx="295275" cy="293688"/>
          </a:xfrm>
          <a:prstGeom prst="rect">
            <a:avLst/>
          </a:prstGeom>
          <a:noFill/>
          <a:ln w="9525">
            <a:noFill/>
            <a:miter lim="800000"/>
            <a:headEnd/>
            <a:tailEnd/>
          </a:ln>
        </p:spPr>
        <p:txBody>
          <a:bodyPr/>
          <a:lstStyle/>
          <a:p>
            <a:endParaRPr lang="en-US"/>
          </a:p>
        </p:txBody>
      </p:sp>
      <p:sp>
        <p:nvSpPr>
          <p:cNvPr id="312898" name="Freeform 578"/>
          <p:cNvSpPr>
            <a:spLocks/>
          </p:cNvSpPr>
          <p:nvPr/>
        </p:nvSpPr>
        <p:spPr bwMode="auto">
          <a:xfrm>
            <a:off x="6196013" y="1831975"/>
            <a:ext cx="293687" cy="293688"/>
          </a:xfrm>
          <a:custGeom>
            <a:avLst/>
            <a:gdLst/>
            <a:ahLst/>
            <a:cxnLst>
              <a:cxn ang="0">
                <a:pos x="653" y="0"/>
              </a:cxn>
              <a:cxn ang="0">
                <a:pos x="668" y="0"/>
              </a:cxn>
              <a:cxn ang="0">
                <a:pos x="699" y="1"/>
              </a:cxn>
              <a:cxn ang="0">
                <a:pos x="742" y="3"/>
              </a:cxn>
              <a:cxn ang="0">
                <a:pos x="799" y="6"/>
              </a:cxn>
              <a:cxn ang="0">
                <a:pos x="865" y="10"/>
              </a:cxn>
              <a:cxn ang="0">
                <a:pos x="941" y="17"/>
              </a:cxn>
              <a:cxn ang="0">
                <a:pos x="1025" y="26"/>
              </a:cxn>
              <a:cxn ang="0">
                <a:pos x="1116" y="38"/>
              </a:cxn>
              <a:cxn ang="0">
                <a:pos x="1213" y="55"/>
              </a:cxn>
              <a:cxn ang="0">
                <a:pos x="1315" y="73"/>
              </a:cxn>
              <a:cxn ang="0">
                <a:pos x="1418" y="97"/>
              </a:cxn>
              <a:cxn ang="0">
                <a:pos x="1525" y="125"/>
              </a:cxn>
              <a:cxn ang="0">
                <a:pos x="1632" y="159"/>
              </a:cxn>
              <a:cxn ang="0">
                <a:pos x="1739" y="197"/>
              </a:cxn>
              <a:cxn ang="0">
                <a:pos x="1843" y="241"/>
              </a:cxn>
              <a:cxn ang="0">
                <a:pos x="1729" y="1139"/>
              </a:cxn>
              <a:cxn ang="0">
                <a:pos x="1742" y="1146"/>
              </a:cxn>
              <a:cxn ang="0">
                <a:pos x="1768" y="1173"/>
              </a:cxn>
              <a:cxn ang="0">
                <a:pos x="1781" y="1234"/>
              </a:cxn>
              <a:cxn ang="0">
                <a:pos x="1760" y="1341"/>
              </a:cxn>
              <a:cxn ang="0">
                <a:pos x="1432" y="1765"/>
              </a:cxn>
              <a:cxn ang="0">
                <a:pos x="1322" y="1904"/>
              </a:cxn>
              <a:cxn ang="0">
                <a:pos x="1304" y="1902"/>
              </a:cxn>
              <a:cxn ang="0">
                <a:pos x="1270" y="1897"/>
              </a:cxn>
              <a:cxn ang="0">
                <a:pos x="1223" y="1891"/>
              </a:cxn>
              <a:cxn ang="0">
                <a:pos x="1162" y="1881"/>
              </a:cxn>
              <a:cxn ang="0">
                <a:pos x="1091" y="1869"/>
              </a:cxn>
              <a:cxn ang="0">
                <a:pos x="1008" y="1854"/>
              </a:cxn>
              <a:cxn ang="0">
                <a:pos x="918" y="1835"/>
              </a:cxn>
              <a:cxn ang="0">
                <a:pos x="820" y="1813"/>
              </a:cxn>
              <a:cxn ang="0">
                <a:pos x="717" y="1786"/>
              </a:cxn>
              <a:cxn ang="0">
                <a:pos x="610" y="1755"/>
              </a:cxn>
              <a:cxn ang="0">
                <a:pos x="501" y="1720"/>
              </a:cxn>
              <a:cxn ang="0">
                <a:pos x="390" y="1681"/>
              </a:cxn>
              <a:cxn ang="0">
                <a:pos x="280" y="1636"/>
              </a:cxn>
              <a:cxn ang="0">
                <a:pos x="172" y="1585"/>
              </a:cxn>
              <a:cxn ang="0">
                <a:pos x="67" y="1530"/>
              </a:cxn>
              <a:cxn ang="0">
                <a:pos x="16" y="1495"/>
              </a:cxn>
              <a:cxn ang="0">
                <a:pos x="8" y="1457"/>
              </a:cxn>
              <a:cxn ang="0">
                <a:pos x="0" y="1401"/>
              </a:cxn>
              <a:cxn ang="0">
                <a:pos x="4" y="1343"/>
              </a:cxn>
              <a:cxn ang="0">
                <a:pos x="388" y="965"/>
              </a:cxn>
              <a:cxn ang="0">
                <a:pos x="386" y="952"/>
              </a:cxn>
              <a:cxn ang="0">
                <a:pos x="390" y="917"/>
              </a:cxn>
              <a:cxn ang="0">
                <a:pos x="412" y="868"/>
              </a:cxn>
              <a:cxn ang="0">
                <a:pos x="468" y="814"/>
              </a:cxn>
            </a:cxnLst>
            <a:rect l="0" t="0" r="r" b="b"/>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a:p>
        </p:txBody>
      </p:sp>
      <p:sp>
        <p:nvSpPr>
          <p:cNvPr id="312899" name="Freeform 579"/>
          <p:cNvSpPr>
            <a:spLocks/>
          </p:cNvSpPr>
          <p:nvPr/>
        </p:nvSpPr>
        <p:spPr bwMode="auto">
          <a:xfrm>
            <a:off x="6232525" y="2019300"/>
            <a:ext cx="171450" cy="49213"/>
          </a:xfrm>
          <a:custGeom>
            <a:avLst/>
            <a:gdLst/>
            <a:ahLst/>
            <a:cxnLst>
              <a:cxn ang="0">
                <a:pos x="40" y="0"/>
              </a:cxn>
              <a:cxn ang="0">
                <a:pos x="1106" y="277"/>
              </a:cxn>
              <a:cxn ang="0">
                <a:pos x="1071" y="331"/>
              </a:cxn>
              <a:cxn ang="0">
                <a:pos x="0" y="36"/>
              </a:cxn>
              <a:cxn ang="0">
                <a:pos x="40" y="0"/>
              </a:cxn>
            </a:cxnLst>
            <a:rect l="0" t="0" r="r" b="b"/>
            <a:pathLst>
              <a:path w="1106" h="331">
                <a:moveTo>
                  <a:pt x="40" y="0"/>
                </a:moveTo>
                <a:lnTo>
                  <a:pt x="1106" y="277"/>
                </a:lnTo>
                <a:lnTo>
                  <a:pt x="1071" y="331"/>
                </a:lnTo>
                <a:lnTo>
                  <a:pt x="0" y="36"/>
                </a:lnTo>
                <a:lnTo>
                  <a:pt x="40" y="0"/>
                </a:lnTo>
                <a:close/>
              </a:path>
            </a:pathLst>
          </a:custGeom>
          <a:solidFill>
            <a:srgbClr val="7F7F7F"/>
          </a:solidFill>
          <a:ln w="9525">
            <a:noFill/>
            <a:round/>
            <a:headEnd/>
            <a:tailEnd/>
          </a:ln>
        </p:spPr>
        <p:txBody>
          <a:bodyPr/>
          <a:lstStyle/>
          <a:p>
            <a:endParaRPr lang="en-US"/>
          </a:p>
        </p:txBody>
      </p:sp>
      <p:sp>
        <p:nvSpPr>
          <p:cNvPr id="312900" name="Freeform 580"/>
          <p:cNvSpPr>
            <a:spLocks/>
          </p:cNvSpPr>
          <p:nvPr/>
        </p:nvSpPr>
        <p:spPr bwMode="auto">
          <a:xfrm>
            <a:off x="6203950" y="2041525"/>
            <a:ext cx="200025" cy="76200"/>
          </a:xfrm>
          <a:custGeom>
            <a:avLst/>
            <a:gdLst/>
            <a:ahLst/>
            <a:cxnLst>
              <a:cxn ang="0">
                <a:pos x="1282" y="391"/>
              </a:cxn>
              <a:cxn ang="0">
                <a:pos x="1264" y="389"/>
              </a:cxn>
              <a:cxn ang="0">
                <a:pos x="1232" y="385"/>
              </a:cxn>
              <a:cxn ang="0">
                <a:pos x="1183" y="378"/>
              </a:cxn>
              <a:cxn ang="0">
                <a:pos x="1124" y="369"/>
              </a:cxn>
              <a:cxn ang="0">
                <a:pos x="1052" y="355"/>
              </a:cxn>
              <a:cxn ang="0">
                <a:pos x="971" y="340"/>
              </a:cxn>
              <a:cxn ang="0">
                <a:pos x="881" y="322"/>
              </a:cxn>
              <a:cxn ang="0">
                <a:pos x="785" y="299"/>
              </a:cxn>
              <a:cxn ang="0">
                <a:pos x="684" y="273"/>
              </a:cxn>
              <a:cxn ang="0">
                <a:pos x="579" y="244"/>
              </a:cxn>
              <a:cxn ang="0">
                <a:pos x="472" y="209"/>
              </a:cxn>
              <a:cxn ang="0">
                <a:pos x="364" y="171"/>
              </a:cxn>
              <a:cxn ang="0">
                <a:pos x="259" y="128"/>
              </a:cxn>
              <a:cxn ang="0">
                <a:pos x="155" y="81"/>
              </a:cxn>
              <a:cxn ang="0">
                <a:pos x="55" y="28"/>
              </a:cxn>
              <a:cxn ang="0">
                <a:pos x="6" y="4"/>
              </a:cxn>
              <a:cxn ang="0">
                <a:pos x="2" y="32"/>
              </a:cxn>
              <a:cxn ang="0">
                <a:pos x="0" y="76"/>
              </a:cxn>
              <a:cxn ang="0">
                <a:pos x="8" y="120"/>
              </a:cxn>
              <a:cxn ang="0">
                <a:pos x="19" y="139"/>
              </a:cxn>
              <a:cxn ang="0">
                <a:pos x="28" y="144"/>
              </a:cxn>
              <a:cxn ang="0">
                <a:pos x="47" y="155"/>
              </a:cxn>
              <a:cxn ang="0">
                <a:pos x="75" y="170"/>
              </a:cxn>
              <a:cxn ang="0">
                <a:pos x="112" y="190"/>
              </a:cxn>
              <a:cxn ang="0">
                <a:pos x="159" y="212"/>
              </a:cxn>
              <a:cxn ang="0">
                <a:pos x="215" y="238"/>
              </a:cxn>
              <a:cxn ang="0">
                <a:pos x="281" y="267"/>
              </a:cxn>
              <a:cxn ang="0">
                <a:pos x="358" y="296"/>
              </a:cxn>
              <a:cxn ang="0">
                <a:pos x="443" y="326"/>
              </a:cxn>
              <a:cxn ang="0">
                <a:pos x="540" y="357"/>
              </a:cxn>
              <a:cxn ang="0">
                <a:pos x="647" y="387"/>
              </a:cxn>
              <a:cxn ang="0">
                <a:pos x="764" y="416"/>
              </a:cxn>
              <a:cxn ang="0">
                <a:pos x="890" y="444"/>
              </a:cxn>
              <a:cxn ang="0">
                <a:pos x="1028" y="472"/>
              </a:cxn>
              <a:cxn ang="0">
                <a:pos x="1177" y="494"/>
              </a:cxn>
              <a:cxn ang="0">
                <a:pos x="1256" y="503"/>
              </a:cxn>
              <a:cxn ang="0">
                <a:pos x="1265" y="487"/>
              </a:cxn>
              <a:cxn ang="0">
                <a:pos x="1278" y="456"/>
              </a:cxn>
              <a:cxn ang="0">
                <a:pos x="1285" y="415"/>
              </a:cxn>
            </a:cxnLst>
            <a:rect l="0" t="0" r="r" b="b"/>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w="9525">
            <a:noFill/>
            <a:round/>
            <a:headEnd/>
            <a:tailEnd/>
          </a:ln>
        </p:spPr>
        <p:txBody>
          <a:bodyPr/>
          <a:lstStyle/>
          <a:p>
            <a:endParaRPr lang="en-US"/>
          </a:p>
        </p:txBody>
      </p:sp>
      <p:sp>
        <p:nvSpPr>
          <p:cNvPr id="312901" name="AutoShape 581"/>
          <p:cNvSpPr>
            <a:spLocks noChangeAspect="1" noChangeArrowheads="1" noTextEdit="1"/>
          </p:cNvSpPr>
          <p:nvPr/>
        </p:nvSpPr>
        <p:spPr bwMode="auto">
          <a:xfrm>
            <a:off x="6143625" y="1728788"/>
            <a:ext cx="322263" cy="349250"/>
          </a:xfrm>
          <a:prstGeom prst="rect">
            <a:avLst/>
          </a:prstGeom>
          <a:noFill/>
          <a:ln w="9525">
            <a:noFill/>
            <a:miter lim="800000"/>
            <a:headEnd/>
            <a:tailEnd/>
          </a:ln>
        </p:spPr>
        <p:txBody>
          <a:bodyPr/>
          <a:lstStyle/>
          <a:p>
            <a:endParaRPr lang="en-US"/>
          </a:p>
        </p:txBody>
      </p:sp>
      <p:sp>
        <p:nvSpPr>
          <p:cNvPr id="312902" name="Freeform 582"/>
          <p:cNvSpPr>
            <a:spLocks/>
          </p:cNvSpPr>
          <p:nvPr/>
        </p:nvSpPr>
        <p:spPr bwMode="auto">
          <a:xfrm>
            <a:off x="6210300" y="1751013"/>
            <a:ext cx="46038" cy="57150"/>
          </a:xfrm>
          <a:custGeom>
            <a:avLst/>
            <a:gdLst/>
            <a:ahLst/>
            <a:cxnLst>
              <a:cxn ang="0">
                <a:pos x="63" y="28"/>
              </a:cxn>
              <a:cxn ang="0">
                <a:pos x="49" y="37"/>
              </a:cxn>
              <a:cxn ang="0">
                <a:pos x="38" y="47"/>
              </a:cxn>
              <a:cxn ang="0">
                <a:pos x="27" y="59"/>
              </a:cxn>
              <a:cxn ang="0">
                <a:pos x="18" y="72"/>
              </a:cxn>
              <a:cxn ang="0">
                <a:pos x="10" y="86"/>
              </a:cxn>
              <a:cxn ang="0">
                <a:pos x="5" y="101"/>
              </a:cxn>
              <a:cxn ang="0">
                <a:pos x="2" y="117"/>
              </a:cxn>
              <a:cxn ang="0">
                <a:pos x="0" y="133"/>
              </a:cxn>
              <a:cxn ang="0">
                <a:pos x="2" y="155"/>
              </a:cxn>
              <a:cxn ang="0">
                <a:pos x="10" y="173"/>
              </a:cxn>
              <a:cxn ang="0">
                <a:pos x="23" y="190"/>
              </a:cxn>
              <a:cxn ang="0">
                <a:pos x="40" y="201"/>
              </a:cxn>
              <a:cxn ang="0">
                <a:pos x="59" y="211"/>
              </a:cxn>
              <a:cxn ang="0">
                <a:pos x="79" y="215"/>
              </a:cxn>
              <a:cxn ang="0">
                <a:pos x="100" y="216"/>
              </a:cxn>
              <a:cxn ang="0">
                <a:pos x="120" y="213"/>
              </a:cxn>
              <a:cxn ang="0">
                <a:pos x="124" y="213"/>
              </a:cxn>
              <a:cxn ang="0">
                <a:pos x="128" y="211"/>
              </a:cxn>
              <a:cxn ang="0">
                <a:pos x="131" y="208"/>
              </a:cxn>
              <a:cxn ang="0">
                <a:pos x="132" y="203"/>
              </a:cxn>
              <a:cxn ang="0">
                <a:pos x="130" y="198"/>
              </a:cxn>
              <a:cxn ang="0">
                <a:pos x="126" y="194"/>
              </a:cxn>
              <a:cxn ang="0">
                <a:pos x="121" y="190"/>
              </a:cxn>
              <a:cxn ang="0">
                <a:pos x="116" y="187"/>
              </a:cxn>
              <a:cxn ang="0">
                <a:pos x="105" y="184"/>
              </a:cxn>
              <a:cxn ang="0">
                <a:pos x="95" y="182"/>
              </a:cxn>
              <a:cxn ang="0">
                <a:pos x="84" y="180"/>
              </a:cxn>
              <a:cxn ang="0">
                <a:pos x="75" y="178"/>
              </a:cxn>
              <a:cxn ang="0">
                <a:pos x="65" y="175"/>
              </a:cxn>
              <a:cxn ang="0">
                <a:pos x="56" y="170"/>
              </a:cxn>
              <a:cxn ang="0">
                <a:pos x="47" y="165"/>
              </a:cxn>
              <a:cxn ang="0">
                <a:pos x="39" y="156"/>
              </a:cxn>
              <a:cxn ang="0">
                <a:pos x="36" y="120"/>
              </a:cxn>
              <a:cxn ang="0">
                <a:pos x="44" y="90"/>
              </a:cxn>
              <a:cxn ang="0">
                <a:pos x="61" y="67"/>
              </a:cxn>
              <a:cxn ang="0">
                <a:pos x="84" y="47"/>
              </a:cxn>
              <a:cxn ang="0">
                <a:pos x="109" y="32"/>
              </a:cxn>
              <a:cxn ang="0">
                <a:pos x="136" y="21"/>
              </a:cxn>
              <a:cxn ang="0">
                <a:pos x="160" y="12"/>
              </a:cxn>
              <a:cxn ang="0">
                <a:pos x="179" y="5"/>
              </a:cxn>
              <a:cxn ang="0">
                <a:pos x="167" y="1"/>
              </a:cxn>
              <a:cxn ang="0">
                <a:pos x="154" y="0"/>
              </a:cxn>
              <a:cxn ang="0">
                <a:pos x="140" y="2"/>
              </a:cxn>
              <a:cxn ang="0">
                <a:pos x="124" y="5"/>
              </a:cxn>
              <a:cxn ang="0">
                <a:pos x="108" y="10"/>
              </a:cxn>
              <a:cxn ang="0">
                <a:pos x="92" y="15"/>
              </a:cxn>
              <a:cxn ang="0">
                <a:pos x="77" y="22"/>
              </a:cxn>
              <a:cxn ang="0">
                <a:pos x="63" y="28"/>
              </a:cxn>
            </a:cxnLst>
            <a:rect l="0" t="0" r="r" b="b"/>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a:p>
        </p:txBody>
      </p:sp>
      <p:sp>
        <p:nvSpPr>
          <p:cNvPr id="312903" name="Freeform 583"/>
          <p:cNvSpPr>
            <a:spLocks/>
          </p:cNvSpPr>
          <p:nvPr/>
        </p:nvSpPr>
        <p:spPr bwMode="auto">
          <a:xfrm>
            <a:off x="6288088" y="1749425"/>
            <a:ext cx="28575" cy="44450"/>
          </a:xfrm>
          <a:custGeom>
            <a:avLst/>
            <a:gdLst/>
            <a:ahLst/>
            <a:cxnLst>
              <a:cxn ang="0">
                <a:pos x="96" y="55"/>
              </a:cxn>
              <a:cxn ang="0">
                <a:pos x="101" y="72"/>
              </a:cxn>
              <a:cxn ang="0">
                <a:pos x="100" y="88"/>
              </a:cxn>
              <a:cxn ang="0">
                <a:pos x="92" y="101"/>
              </a:cxn>
              <a:cxn ang="0">
                <a:pos x="82" y="112"/>
              </a:cxn>
              <a:cxn ang="0">
                <a:pos x="69" y="123"/>
              </a:cxn>
              <a:cxn ang="0">
                <a:pos x="54" y="134"/>
              </a:cxn>
              <a:cxn ang="0">
                <a:pos x="40" y="143"/>
              </a:cxn>
              <a:cxn ang="0">
                <a:pos x="27" y="153"/>
              </a:cxn>
              <a:cxn ang="0">
                <a:pos x="25" y="156"/>
              </a:cxn>
              <a:cxn ang="0">
                <a:pos x="24" y="158"/>
              </a:cxn>
              <a:cxn ang="0">
                <a:pos x="24" y="162"/>
              </a:cxn>
              <a:cxn ang="0">
                <a:pos x="25" y="165"/>
              </a:cxn>
              <a:cxn ang="0">
                <a:pos x="28" y="167"/>
              </a:cxn>
              <a:cxn ang="0">
                <a:pos x="31" y="168"/>
              </a:cxn>
              <a:cxn ang="0">
                <a:pos x="33" y="168"/>
              </a:cxn>
              <a:cxn ang="0">
                <a:pos x="37" y="167"/>
              </a:cxn>
              <a:cxn ang="0">
                <a:pos x="53" y="157"/>
              </a:cxn>
              <a:cxn ang="0">
                <a:pos x="69" y="147"/>
              </a:cxn>
              <a:cxn ang="0">
                <a:pos x="84" y="135"/>
              </a:cxn>
              <a:cxn ang="0">
                <a:pos x="97" y="121"/>
              </a:cxn>
              <a:cxn ang="0">
                <a:pos x="107" y="106"/>
              </a:cxn>
              <a:cxn ang="0">
                <a:pos x="113" y="89"/>
              </a:cxn>
              <a:cxn ang="0">
                <a:pos x="114" y="71"/>
              </a:cxn>
              <a:cxn ang="0">
                <a:pos x="110" y="51"/>
              </a:cxn>
              <a:cxn ang="0">
                <a:pos x="101" y="36"/>
              </a:cxn>
              <a:cxn ang="0">
                <a:pos x="87" y="24"/>
              </a:cxn>
              <a:cxn ang="0">
                <a:pos x="70" y="14"/>
              </a:cxn>
              <a:cxn ang="0">
                <a:pos x="51" y="7"/>
              </a:cxn>
              <a:cxn ang="0">
                <a:pos x="32" y="2"/>
              </a:cxn>
              <a:cxn ang="0">
                <a:pos x="17" y="0"/>
              </a:cxn>
              <a:cxn ang="0">
                <a:pos x="5" y="0"/>
              </a:cxn>
              <a:cxn ang="0">
                <a:pos x="0" y="3"/>
              </a:cxn>
              <a:cxn ang="0">
                <a:pos x="12" y="9"/>
              </a:cxn>
              <a:cxn ang="0">
                <a:pos x="26" y="13"/>
              </a:cxn>
              <a:cxn ang="0">
                <a:pos x="41" y="17"/>
              </a:cxn>
              <a:cxn ang="0">
                <a:pos x="54" y="22"/>
              </a:cxn>
              <a:cxn ang="0">
                <a:pos x="68" y="27"/>
              </a:cxn>
              <a:cxn ang="0">
                <a:pos x="80" y="34"/>
              </a:cxn>
              <a:cxn ang="0">
                <a:pos x="89" y="43"/>
              </a:cxn>
              <a:cxn ang="0">
                <a:pos x="96" y="55"/>
              </a:cxn>
            </a:cxnLst>
            <a:rect l="0" t="0" r="r" b="b"/>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w="9525">
            <a:noFill/>
            <a:round/>
            <a:headEnd/>
            <a:tailEnd/>
          </a:ln>
        </p:spPr>
        <p:txBody>
          <a:bodyPr/>
          <a:lstStyle/>
          <a:p>
            <a:endParaRPr lang="en-US"/>
          </a:p>
        </p:txBody>
      </p:sp>
      <p:sp>
        <p:nvSpPr>
          <p:cNvPr id="312904" name="Freeform 584"/>
          <p:cNvSpPr>
            <a:spLocks/>
          </p:cNvSpPr>
          <p:nvPr/>
        </p:nvSpPr>
        <p:spPr bwMode="auto">
          <a:xfrm>
            <a:off x="6181725" y="1739900"/>
            <a:ext cx="74613" cy="92075"/>
          </a:xfrm>
          <a:custGeom>
            <a:avLst/>
            <a:gdLst/>
            <a:ahLst/>
            <a:cxnLst>
              <a:cxn ang="0">
                <a:pos x="90" y="65"/>
              </a:cxn>
              <a:cxn ang="0">
                <a:pos x="48" y="106"/>
              </a:cxn>
              <a:cxn ang="0">
                <a:pos x="15" y="155"/>
              </a:cxn>
              <a:cxn ang="0">
                <a:pos x="0" y="210"/>
              </a:cxn>
              <a:cxn ang="0">
                <a:pos x="3" y="248"/>
              </a:cxn>
              <a:cxn ang="0">
                <a:pos x="8" y="262"/>
              </a:cxn>
              <a:cxn ang="0">
                <a:pos x="17" y="276"/>
              </a:cxn>
              <a:cxn ang="0">
                <a:pos x="29" y="288"/>
              </a:cxn>
              <a:cxn ang="0">
                <a:pos x="50" y="301"/>
              </a:cxn>
              <a:cxn ang="0">
                <a:pos x="77" y="315"/>
              </a:cxn>
              <a:cxn ang="0">
                <a:pos x="107" y="326"/>
              </a:cxn>
              <a:cxn ang="0">
                <a:pos x="136" y="334"/>
              </a:cxn>
              <a:cxn ang="0">
                <a:pos x="167" y="341"/>
              </a:cxn>
              <a:cxn ang="0">
                <a:pos x="197" y="345"/>
              </a:cxn>
              <a:cxn ang="0">
                <a:pos x="228" y="348"/>
              </a:cxn>
              <a:cxn ang="0">
                <a:pos x="259" y="350"/>
              </a:cxn>
              <a:cxn ang="0">
                <a:pos x="279" y="351"/>
              </a:cxn>
              <a:cxn ang="0">
                <a:pos x="286" y="345"/>
              </a:cxn>
              <a:cxn ang="0">
                <a:pos x="289" y="335"/>
              </a:cxn>
              <a:cxn ang="0">
                <a:pos x="282" y="328"/>
              </a:cxn>
              <a:cxn ang="0">
                <a:pos x="263" y="322"/>
              </a:cxn>
              <a:cxn ang="0">
                <a:pos x="236" y="317"/>
              </a:cxn>
              <a:cxn ang="0">
                <a:pos x="208" y="313"/>
              </a:cxn>
              <a:cxn ang="0">
                <a:pos x="179" y="308"/>
              </a:cxn>
              <a:cxn ang="0">
                <a:pos x="152" y="303"/>
              </a:cxn>
              <a:cxn ang="0">
                <a:pos x="125" y="296"/>
              </a:cxn>
              <a:cxn ang="0">
                <a:pos x="98" y="287"/>
              </a:cxn>
              <a:cxn ang="0">
                <a:pos x="72" y="276"/>
              </a:cxn>
              <a:cxn ang="0">
                <a:pos x="49" y="261"/>
              </a:cxn>
              <a:cxn ang="0">
                <a:pos x="34" y="241"/>
              </a:cxn>
              <a:cxn ang="0">
                <a:pos x="30" y="215"/>
              </a:cxn>
              <a:cxn ang="0">
                <a:pos x="34" y="186"/>
              </a:cxn>
              <a:cxn ang="0">
                <a:pos x="46" y="158"/>
              </a:cxn>
              <a:cxn ang="0">
                <a:pos x="64" y="128"/>
              </a:cxn>
              <a:cxn ang="0">
                <a:pos x="85" y="102"/>
              </a:cxn>
              <a:cxn ang="0">
                <a:pos x="110" y="77"/>
              </a:cxn>
              <a:cxn ang="0">
                <a:pos x="137" y="53"/>
              </a:cxn>
              <a:cxn ang="0">
                <a:pos x="175" y="35"/>
              </a:cxn>
              <a:cxn ang="0">
                <a:pos x="213" y="19"/>
              </a:cxn>
              <a:cxn ang="0">
                <a:pos x="237" y="6"/>
              </a:cxn>
              <a:cxn ang="0">
                <a:pos x="230" y="0"/>
              </a:cxn>
              <a:cxn ang="0">
                <a:pos x="198" y="4"/>
              </a:cxn>
              <a:cxn ang="0">
                <a:pos x="161" y="17"/>
              </a:cxn>
              <a:cxn ang="0">
                <a:pos x="127" y="35"/>
              </a:cxn>
            </a:cxnLst>
            <a:rect l="0" t="0" r="r" b="b"/>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w="9525">
            <a:noFill/>
            <a:round/>
            <a:headEnd/>
            <a:tailEnd/>
          </a:ln>
        </p:spPr>
        <p:txBody>
          <a:bodyPr/>
          <a:lstStyle/>
          <a:p>
            <a:endParaRPr lang="en-US"/>
          </a:p>
        </p:txBody>
      </p:sp>
      <p:sp>
        <p:nvSpPr>
          <p:cNvPr id="312905" name="Freeform 585"/>
          <p:cNvSpPr>
            <a:spLocks/>
          </p:cNvSpPr>
          <p:nvPr/>
        </p:nvSpPr>
        <p:spPr bwMode="auto">
          <a:xfrm>
            <a:off x="6284913" y="1736725"/>
            <a:ext cx="63500" cy="61913"/>
          </a:xfrm>
          <a:custGeom>
            <a:avLst/>
            <a:gdLst/>
            <a:ahLst/>
            <a:cxnLst>
              <a:cxn ang="0">
                <a:pos x="210" y="71"/>
              </a:cxn>
              <a:cxn ang="0">
                <a:pos x="222" y="84"/>
              </a:cxn>
              <a:cxn ang="0">
                <a:pos x="229" y="99"/>
              </a:cxn>
              <a:cxn ang="0">
                <a:pos x="232" y="115"/>
              </a:cxn>
              <a:cxn ang="0">
                <a:pos x="232" y="132"/>
              </a:cxn>
              <a:cxn ang="0">
                <a:pos x="230" y="146"/>
              </a:cxn>
              <a:cxn ang="0">
                <a:pos x="226" y="158"/>
              </a:cxn>
              <a:cxn ang="0">
                <a:pos x="219" y="170"/>
              </a:cxn>
              <a:cxn ang="0">
                <a:pos x="211" y="179"/>
              </a:cxn>
              <a:cxn ang="0">
                <a:pos x="202" y="190"/>
              </a:cxn>
              <a:cxn ang="0">
                <a:pos x="193" y="199"/>
              </a:cxn>
              <a:cxn ang="0">
                <a:pos x="183" y="208"/>
              </a:cxn>
              <a:cxn ang="0">
                <a:pos x="174" y="218"/>
              </a:cxn>
              <a:cxn ang="0">
                <a:pos x="172" y="221"/>
              </a:cxn>
              <a:cxn ang="0">
                <a:pos x="172" y="224"/>
              </a:cxn>
              <a:cxn ang="0">
                <a:pos x="172" y="227"/>
              </a:cxn>
              <a:cxn ang="0">
                <a:pos x="174" y="231"/>
              </a:cxn>
              <a:cxn ang="0">
                <a:pos x="177" y="233"/>
              </a:cxn>
              <a:cxn ang="0">
                <a:pos x="181" y="234"/>
              </a:cxn>
              <a:cxn ang="0">
                <a:pos x="184" y="233"/>
              </a:cxn>
              <a:cxn ang="0">
                <a:pos x="187" y="231"/>
              </a:cxn>
              <a:cxn ang="0">
                <a:pos x="208" y="217"/>
              </a:cxn>
              <a:cxn ang="0">
                <a:pos x="226" y="199"/>
              </a:cxn>
              <a:cxn ang="0">
                <a:pos x="240" y="178"/>
              </a:cxn>
              <a:cxn ang="0">
                <a:pos x="249" y="155"/>
              </a:cxn>
              <a:cxn ang="0">
                <a:pos x="254" y="131"/>
              </a:cxn>
              <a:cxn ang="0">
                <a:pos x="251" y="107"/>
              </a:cxn>
              <a:cxn ang="0">
                <a:pos x="243" y="84"/>
              </a:cxn>
              <a:cxn ang="0">
                <a:pos x="226" y="64"/>
              </a:cxn>
              <a:cxn ang="0">
                <a:pos x="214" y="53"/>
              </a:cxn>
              <a:cxn ang="0">
                <a:pos x="199" y="45"/>
              </a:cxn>
              <a:cxn ang="0">
                <a:pos x="183" y="36"/>
              </a:cxn>
              <a:cxn ang="0">
                <a:pos x="165" y="29"/>
              </a:cxn>
              <a:cxn ang="0">
                <a:pos x="147" y="21"/>
              </a:cxn>
              <a:cxn ang="0">
                <a:pos x="129" y="16"/>
              </a:cxn>
              <a:cxn ang="0">
                <a:pos x="111" y="12"/>
              </a:cxn>
              <a:cxn ang="0">
                <a:pos x="93" y="7"/>
              </a:cxn>
              <a:cxn ang="0">
                <a:pos x="75" y="4"/>
              </a:cxn>
              <a:cxn ang="0">
                <a:pos x="59" y="2"/>
              </a:cxn>
              <a:cxn ang="0">
                <a:pos x="43" y="0"/>
              </a:cxn>
              <a:cxn ang="0">
                <a:pos x="31" y="0"/>
              </a:cxn>
              <a:cxn ang="0">
                <a:pos x="19" y="0"/>
              </a:cxn>
              <a:cxn ang="0">
                <a:pos x="10" y="0"/>
              </a:cxn>
              <a:cxn ang="0">
                <a:pos x="3" y="2"/>
              </a:cxn>
              <a:cxn ang="0">
                <a:pos x="0" y="4"/>
              </a:cxn>
              <a:cxn ang="0">
                <a:pos x="11" y="6"/>
              </a:cxn>
              <a:cxn ang="0">
                <a:pos x="21" y="7"/>
              </a:cxn>
              <a:cxn ang="0">
                <a:pos x="34" y="9"/>
              </a:cxn>
              <a:cxn ang="0">
                <a:pos x="46" y="12"/>
              </a:cxn>
              <a:cxn ang="0">
                <a:pos x="59" y="15"/>
              </a:cxn>
              <a:cxn ang="0">
                <a:pos x="74" y="17"/>
              </a:cxn>
              <a:cxn ang="0">
                <a:pos x="87" y="20"/>
              </a:cxn>
              <a:cxn ang="0">
                <a:pos x="102" y="23"/>
              </a:cxn>
              <a:cxn ang="0">
                <a:pos x="116" y="28"/>
              </a:cxn>
              <a:cxn ang="0">
                <a:pos x="131" y="32"/>
              </a:cxn>
              <a:cxn ang="0">
                <a:pos x="145" y="36"/>
              </a:cxn>
              <a:cxn ang="0">
                <a:pos x="159" y="42"/>
              </a:cxn>
              <a:cxn ang="0">
                <a:pos x="173" y="48"/>
              </a:cxn>
              <a:cxn ang="0">
                <a:pos x="186" y="55"/>
              </a:cxn>
              <a:cxn ang="0">
                <a:pos x="199" y="63"/>
              </a:cxn>
              <a:cxn ang="0">
                <a:pos x="210" y="71"/>
              </a:cxn>
            </a:cxnLst>
            <a:rect l="0" t="0" r="r" b="b"/>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w="9525">
            <a:noFill/>
            <a:round/>
            <a:headEnd/>
            <a:tailEnd/>
          </a:ln>
        </p:spPr>
        <p:txBody>
          <a:bodyPr/>
          <a:lstStyle/>
          <a:p>
            <a:endParaRPr lang="en-US"/>
          </a:p>
        </p:txBody>
      </p:sp>
      <p:sp>
        <p:nvSpPr>
          <p:cNvPr id="312906" name="Freeform 586"/>
          <p:cNvSpPr>
            <a:spLocks/>
          </p:cNvSpPr>
          <p:nvPr/>
        </p:nvSpPr>
        <p:spPr bwMode="auto">
          <a:xfrm>
            <a:off x="6156325" y="1765300"/>
            <a:ext cx="25400" cy="57150"/>
          </a:xfrm>
          <a:custGeom>
            <a:avLst/>
            <a:gdLst/>
            <a:ahLst/>
            <a:cxnLst>
              <a:cxn ang="0">
                <a:pos x="0" y="121"/>
              </a:cxn>
              <a:cxn ang="0">
                <a:pos x="0" y="139"/>
              </a:cxn>
              <a:cxn ang="0">
                <a:pos x="4" y="156"/>
              </a:cxn>
              <a:cxn ang="0">
                <a:pos x="12" y="172"/>
              </a:cxn>
              <a:cxn ang="0">
                <a:pos x="22" y="186"/>
              </a:cxn>
              <a:cxn ang="0">
                <a:pos x="35" y="197"/>
              </a:cxn>
              <a:cxn ang="0">
                <a:pos x="50" y="208"/>
              </a:cxn>
              <a:cxn ang="0">
                <a:pos x="66" y="216"/>
              </a:cxn>
              <a:cxn ang="0">
                <a:pos x="83" y="220"/>
              </a:cxn>
              <a:cxn ang="0">
                <a:pos x="89" y="221"/>
              </a:cxn>
              <a:cxn ang="0">
                <a:pos x="94" y="219"/>
              </a:cxn>
              <a:cxn ang="0">
                <a:pos x="98" y="216"/>
              </a:cxn>
              <a:cxn ang="0">
                <a:pos x="100" y="211"/>
              </a:cxn>
              <a:cxn ang="0">
                <a:pos x="100" y="206"/>
              </a:cxn>
              <a:cxn ang="0">
                <a:pos x="99" y="201"/>
              </a:cxn>
              <a:cxn ang="0">
                <a:pos x="96" y="196"/>
              </a:cxn>
              <a:cxn ang="0">
                <a:pos x="91" y="194"/>
              </a:cxn>
              <a:cxn ang="0">
                <a:pos x="74" y="188"/>
              </a:cxn>
              <a:cxn ang="0">
                <a:pos x="58" y="179"/>
              </a:cxn>
              <a:cxn ang="0">
                <a:pos x="45" y="168"/>
              </a:cxn>
              <a:cxn ang="0">
                <a:pos x="36" y="155"/>
              </a:cxn>
              <a:cxn ang="0">
                <a:pos x="30" y="139"/>
              </a:cxn>
              <a:cxn ang="0">
                <a:pos x="27" y="122"/>
              </a:cxn>
              <a:cxn ang="0">
                <a:pos x="27" y="103"/>
              </a:cxn>
              <a:cxn ang="0">
                <a:pos x="32" y="84"/>
              </a:cxn>
              <a:cxn ang="0">
                <a:pos x="38" y="70"/>
              </a:cxn>
              <a:cxn ang="0">
                <a:pos x="46" y="57"/>
              </a:cxn>
              <a:cxn ang="0">
                <a:pos x="56" y="46"/>
              </a:cxn>
              <a:cxn ang="0">
                <a:pos x="66" y="35"/>
              </a:cxn>
              <a:cxn ang="0">
                <a:pos x="76" y="25"/>
              </a:cxn>
              <a:cxn ang="0">
                <a:pos x="86" y="17"/>
              </a:cxn>
              <a:cxn ang="0">
                <a:pos x="96" y="8"/>
              </a:cxn>
              <a:cxn ang="0">
                <a:pos x="103" y="1"/>
              </a:cxn>
              <a:cxn ang="0">
                <a:pos x="96" y="0"/>
              </a:cxn>
              <a:cxn ang="0">
                <a:pos x="84" y="5"/>
              </a:cxn>
              <a:cxn ang="0">
                <a:pos x="69" y="17"/>
              </a:cxn>
              <a:cxn ang="0">
                <a:pos x="51" y="33"/>
              </a:cxn>
              <a:cxn ang="0">
                <a:pos x="34" y="53"/>
              </a:cxn>
              <a:cxn ang="0">
                <a:pos x="18" y="75"/>
              </a:cxn>
              <a:cxn ang="0">
                <a:pos x="7" y="98"/>
              </a:cxn>
              <a:cxn ang="0">
                <a:pos x="0" y="121"/>
              </a:cxn>
            </a:cxnLst>
            <a:rect l="0" t="0" r="r" b="b"/>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w="9525">
            <a:noFill/>
            <a:round/>
            <a:headEnd/>
            <a:tailEnd/>
          </a:ln>
        </p:spPr>
        <p:txBody>
          <a:bodyPr/>
          <a:lstStyle/>
          <a:p>
            <a:endParaRPr lang="en-US"/>
          </a:p>
        </p:txBody>
      </p:sp>
      <p:sp>
        <p:nvSpPr>
          <p:cNvPr id="312907" name="Freeform 587"/>
          <p:cNvSpPr>
            <a:spLocks/>
          </p:cNvSpPr>
          <p:nvPr/>
        </p:nvSpPr>
        <p:spPr bwMode="auto">
          <a:xfrm>
            <a:off x="6337300" y="1731963"/>
            <a:ext cx="55563" cy="76200"/>
          </a:xfrm>
          <a:custGeom>
            <a:avLst/>
            <a:gdLst/>
            <a:ahLst/>
            <a:cxnLst>
              <a:cxn ang="0">
                <a:pos x="186" y="115"/>
              </a:cxn>
              <a:cxn ang="0">
                <a:pos x="197" y="133"/>
              </a:cxn>
              <a:cxn ang="0">
                <a:pos x="202" y="153"/>
              </a:cxn>
              <a:cxn ang="0">
                <a:pos x="199" y="174"/>
              </a:cxn>
              <a:cxn ang="0">
                <a:pos x="187" y="194"/>
              </a:cxn>
              <a:cxn ang="0">
                <a:pos x="170" y="212"/>
              </a:cxn>
              <a:cxn ang="0">
                <a:pos x="150" y="229"/>
              </a:cxn>
              <a:cxn ang="0">
                <a:pos x="129" y="246"/>
              </a:cxn>
              <a:cxn ang="0">
                <a:pos x="116" y="258"/>
              </a:cxn>
              <a:cxn ang="0">
                <a:pos x="112" y="267"/>
              </a:cxn>
              <a:cxn ang="0">
                <a:pos x="109" y="276"/>
              </a:cxn>
              <a:cxn ang="0">
                <a:pos x="110" y="284"/>
              </a:cxn>
              <a:cxn ang="0">
                <a:pos x="117" y="288"/>
              </a:cxn>
              <a:cxn ang="0">
                <a:pos x="125" y="287"/>
              </a:cxn>
              <a:cxn ang="0">
                <a:pos x="139" y="272"/>
              </a:cxn>
              <a:cxn ang="0">
                <a:pos x="162" y="250"/>
              </a:cxn>
              <a:cxn ang="0">
                <a:pos x="186" y="229"/>
              </a:cxn>
              <a:cxn ang="0">
                <a:pos x="207" y="204"/>
              </a:cxn>
              <a:cxn ang="0">
                <a:pos x="220" y="174"/>
              </a:cxn>
              <a:cxn ang="0">
                <a:pos x="218" y="142"/>
              </a:cxn>
              <a:cxn ang="0">
                <a:pos x="204" y="112"/>
              </a:cxn>
              <a:cxn ang="0">
                <a:pos x="181" y="87"/>
              </a:cxn>
              <a:cxn ang="0">
                <a:pos x="159" y="69"/>
              </a:cxn>
              <a:cxn ang="0">
                <a:pos x="137" y="55"/>
              </a:cxn>
              <a:cxn ang="0">
                <a:pos x="114" y="40"/>
              </a:cxn>
              <a:cxn ang="0">
                <a:pos x="89" y="27"/>
              </a:cxn>
              <a:cxn ang="0">
                <a:pos x="66" y="15"/>
              </a:cxn>
              <a:cxn ang="0">
                <a:pos x="42" y="6"/>
              </a:cxn>
              <a:cxn ang="0">
                <a:pos x="22" y="1"/>
              </a:cxn>
              <a:cxn ang="0">
                <a:pos x="7" y="1"/>
              </a:cxn>
              <a:cxn ang="0">
                <a:pos x="8" y="5"/>
              </a:cxn>
              <a:cxn ang="0">
                <a:pos x="26" y="13"/>
              </a:cxn>
              <a:cxn ang="0">
                <a:pos x="47" y="22"/>
              </a:cxn>
              <a:cxn ang="0">
                <a:pos x="71" y="34"/>
              </a:cxn>
              <a:cxn ang="0">
                <a:pos x="96" y="48"/>
              </a:cxn>
              <a:cxn ang="0">
                <a:pos x="121" y="64"/>
              </a:cxn>
              <a:cxn ang="0">
                <a:pos x="146" y="81"/>
              </a:cxn>
              <a:cxn ang="0">
                <a:pos x="169" y="98"/>
              </a:cxn>
            </a:cxnLst>
            <a:rect l="0" t="0" r="r" b="b"/>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w="9525">
            <a:noFill/>
            <a:round/>
            <a:headEnd/>
            <a:tailEnd/>
          </a:ln>
        </p:spPr>
        <p:txBody>
          <a:bodyPr/>
          <a:lstStyle/>
          <a:p>
            <a:endParaRPr lang="en-US"/>
          </a:p>
        </p:txBody>
      </p:sp>
      <p:sp>
        <p:nvSpPr>
          <p:cNvPr id="312908" name="Freeform 588"/>
          <p:cNvSpPr>
            <a:spLocks/>
          </p:cNvSpPr>
          <p:nvPr/>
        </p:nvSpPr>
        <p:spPr bwMode="auto">
          <a:xfrm>
            <a:off x="6276975" y="1820863"/>
            <a:ext cx="17463" cy="46037"/>
          </a:xfrm>
          <a:custGeom>
            <a:avLst/>
            <a:gdLst/>
            <a:ahLst/>
            <a:cxnLst>
              <a:cxn ang="0">
                <a:pos x="28" y="12"/>
              </a:cxn>
              <a:cxn ang="0">
                <a:pos x="26" y="7"/>
              </a:cxn>
              <a:cxn ang="0">
                <a:pos x="23" y="3"/>
              </a:cxn>
              <a:cxn ang="0">
                <a:pos x="17" y="1"/>
              </a:cxn>
              <a:cxn ang="0">
                <a:pos x="12" y="0"/>
              </a:cxn>
              <a:cxn ang="0">
                <a:pos x="7" y="2"/>
              </a:cxn>
              <a:cxn ang="0">
                <a:pos x="3" y="5"/>
              </a:cxn>
              <a:cxn ang="0">
                <a:pos x="0" y="10"/>
              </a:cxn>
              <a:cxn ang="0">
                <a:pos x="0" y="16"/>
              </a:cxn>
              <a:cxn ang="0">
                <a:pos x="5" y="39"/>
              </a:cxn>
              <a:cxn ang="0">
                <a:pos x="13" y="66"/>
              </a:cxn>
              <a:cxn ang="0">
                <a:pos x="24" y="92"/>
              </a:cxn>
              <a:cxn ang="0">
                <a:pos x="36" y="118"/>
              </a:cxn>
              <a:cxn ang="0">
                <a:pos x="49" y="141"/>
              </a:cxn>
              <a:cxn ang="0">
                <a:pos x="61" y="159"/>
              </a:cxn>
              <a:cxn ang="0">
                <a:pos x="69" y="171"/>
              </a:cxn>
              <a:cxn ang="0">
                <a:pos x="74" y="174"/>
              </a:cxn>
              <a:cxn ang="0">
                <a:pos x="72" y="162"/>
              </a:cxn>
              <a:cxn ang="0">
                <a:pos x="67" y="147"/>
              </a:cxn>
              <a:cxn ang="0">
                <a:pos x="61" y="128"/>
              </a:cxn>
              <a:cxn ang="0">
                <a:pos x="53" y="105"/>
              </a:cxn>
              <a:cxn ang="0">
                <a:pos x="46" y="82"/>
              </a:cxn>
              <a:cxn ang="0">
                <a:pos x="38" y="58"/>
              </a:cxn>
              <a:cxn ang="0">
                <a:pos x="32" y="35"/>
              </a:cxn>
              <a:cxn ang="0">
                <a:pos x="28" y="12"/>
              </a:cxn>
            </a:cxnLst>
            <a:rect l="0" t="0" r="r" b="b"/>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w="9525">
            <a:noFill/>
            <a:round/>
            <a:headEnd/>
            <a:tailEnd/>
          </a:ln>
        </p:spPr>
        <p:txBody>
          <a:bodyPr/>
          <a:lstStyle/>
          <a:p>
            <a:endParaRPr lang="en-US"/>
          </a:p>
        </p:txBody>
      </p:sp>
      <p:sp>
        <p:nvSpPr>
          <p:cNvPr id="312909" name="Freeform 589"/>
          <p:cNvSpPr>
            <a:spLocks/>
          </p:cNvSpPr>
          <p:nvPr/>
        </p:nvSpPr>
        <p:spPr bwMode="auto">
          <a:xfrm>
            <a:off x="6269038" y="1797050"/>
            <a:ext cx="9525" cy="22225"/>
          </a:xfrm>
          <a:custGeom>
            <a:avLst/>
            <a:gdLst/>
            <a:ahLst/>
            <a:cxnLst>
              <a:cxn ang="0">
                <a:pos x="20" y="9"/>
              </a:cxn>
              <a:cxn ang="0">
                <a:pos x="19" y="5"/>
              </a:cxn>
              <a:cxn ang="0">
                <a:pos x="16" y="2"/>
              </a:cxn>
              <a:cxn ang="0">
                <a:pos x="13" y="0"/>
              </a:cxn>
              <a:cxn ang="0">
                <a:pos x="8" y="0"/>
              </a:cxn>
              <a:cxn ang="0">
                <a:pos x="5" y="1"/>
              </a:cxn>
              <a:cxn ang="0">
                <a:pos x="2" y="3"/>
              </a:cxn>
              <a:cxn ang="0">
                <a:pos x="0" y="6"/>
              </a:cxn>
              <a:cxn ang="0">
                <a:pos x="0" y="10"/>
              </a:cxn>
              <a:cxn ang="0">
                <a:pos x="0" y="22"/>
              </a:cxn>
              <a:cxn ang="0">
                <a:pos x="3" y="35"/>
              </a:cxn>
              <a:cxn ang="0">
                <a:pos x="7" y="48"/>
              </a:cxn>
              <a:cxn ang="0">
                <a:pos x="13" y="60"/>
              </a:cxn>
              <a:cxn ang="0">
                <a:pos x="19" y="72"/>
              </a:cxn>
              <a:cxn ang="0">
                <a:pos x="25" y="81"/>
              </a:cxn>
              <a:cxn ang="0">
                <a:pos x="33" y="86"/>
              </a:cxn>
              <a:cxn ang="0">
                <a:pos x="38" y="87"/>
              </a:cxn>
              <a:cxn ang="0">
                <a:pos x="39" y="70"/>
              </a:cxn>
              <a:cxn ang="0">
                <a:pos x="34" y="50"/>
              </a:cxn>
              <a:cxn ang="0">
                <a:pos x="27" y="29"/>
              </a:cxn>
              <a:cxn ang="0">
                <a:pos x="20" y="9"/>
              </a:cxn>
            </a:cxnLst>
            <a:rect l="0" t="0" r="r" b="b"/>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w="9525">
            <a:noFill/>
            <a:round/>
            <a:headEnd/>
            <a:tailEnd/>
          </a:ln>
        </p:spPr>
        <p:txBody>
          <a:bodyPr/>
          <a:lstStyle/>
          <a:p>
            <a:endParaRPr lang="en-US"/>
          </a:p>
        </p:txBody>
      </p:sp>
      <p:sp>
        <p:nvSpPr>
          <p:cNvPr id="312910" name="Freeform 590"/>
          <p:cNvSpPr>
            <a:spLocks/>
          </p:cNvSpPr>
          <p:nvPr/>
        </p:nvSpPr>
        <p:spPr bwMode="auto">
          <a:xfrm>
            <a:off x="6261100" y="1781175"/>
            <a:ext cx="7938" cy="12700"/>
          </a:xfrm>
          <a:custGeom>
            <a:avLst/>
            <a:gdLst/>
            <a:ahLst/>
            <a:cxnLst>
              <a:cxn ang="0">
                <a:pos x="18" y="7"/>
              </a:cxn>
              <a:cxn ang="0">
                <a:pos x="18" y="8"/>
              </a:cxn>
              <a:cxn ang="0">
                <a:pos x="18" y="8"/>
              </a:cxn>
              <a:cxn ang="0">
                <a:pos x="18" y="8"/>
              </a:cxn>
              <a:cxn ang="0">
                <a:pos x="18" y="8"/>
              </a:cxn>
              <a:cxn ang="0">
                <a:pos x="17" y="5"/>
              </a:cxn>
              <a:cxn ang="0">
                <a:pos x="14" y="1"/>
              </a:cxn>
              <a:cxn ang="0">
                <a:pos x="11" y="0"/>
              </a:cxn>
              <a:cxn ang="0">
                <a:pos x="7" y="0"/>
              </a:cxn>
              <a:cxn ang="0">
                <a:pos x="4" y="1"/>
              </a:cxn>
              <a:cxn ang="0">
                <a:pos x="1" y="5"/>
              </a:cxn>
              <a:cxn ang="0">
                <a:pos x="0" y="8"/>
              </a:cxn>
              <a:cxn ang="0">
                <a:pos x="0" y="11"/>
              </a:cxn>
              <a:cxn ang="0">
                <a:pos x="1" y="16"/>
              </a:cxn>
              <a:cxn ang="0">
                <a:pos x="4" y="23"/>
              </a:cxn>
              <a:cxn ang="0">
                <a:pos x="8" y="30"/>
              </a:cxn>
              <a:cxn ang="0">
                <a:pos x="13" y="37"/>
              </a:cxn>
              <a:cxn ang="0">
                <a:pos x="18" y="43"/>
              </a:cxn>
              <a:cxn ang="0">
                <a:pos x="25" y="47"/>
              </a:cxn>
              <a:cxn ang="0">
                <a:pos x="30" y="51"/>
              </a:cxn>
              <a:cxn ang="0">
                <a:pos x="34" y="51"/>
              </a:cxn>
              <a:cxn ang="0">
                <a:pos x="33" y="40"/>
              </a:cxn>
              <a:cxn ang="0">
                <a:pos x="29" y="27"/>
              </a:cxn>
              <a:cxn ang="0">
                <a:pos x="23" y="15"/>
              </a:cxn>
              <a:cxn ang="0">
                <a:pos x="18" y="7"/>
              </a:cxn>
            </a:cxnLst>
            <a:rect l="0" t="0" r="r" b="b"/>
            <a:pathLst>
              <a:path w="34" h="51">
                <a:moveTo>
                  <a:pt x="18" y="7"/>
                </a:moveTo>
                <a:lnTo>
                  <a:pt x="18" y="8"/>
                </a:lnTo>
                <a:lnTo>
                  <a:pt x="18" y="8"/>
                </a:lnTo>
                <a:lnTo>
                  <a:pt x="18" y="8"/>
                </a:ln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w="9525">
            <a:noFill/>
            <a:round/>
            <a:headEnd/>
            <a:tailEnd/>
          </a:ln>
        </p:spPr>
        <p:txBody>
          <a:bodyPr/>
          <a:lstStyle/>
          <a:p>
            <a:endParaRPr lang="en-US"/>
          </a:p>
        </p:txBody>
      </p:sp>
      <p:sp>
        <p:nvSpPr>
          <p:cNvPr id="312911" name="Freeform 591"/>
          <p:cNvSpPr>
            <a:spLocks/>
          </p:cNvSpPr>
          <p:nvPr/>
        </p:nvSpPr>
        <p:spPr bwMode="auto">
          <a:xfrm>
            <a:off x="6251575" y="1770063"/>
            <a:ext cx="12700" cy="6350"/>
          </a:xfrm>
          <a:custGeom>
            <a:avLst/>
            <a:gdLst/>
            <a:ahLst/>
            <a:cxnLst>
              <a:cxn ang="0">
                <a:pos x="37" y="24"/>
              </a:cxn>
              <a:cxn ang="0">
                <a:pos x="41" y="22"/>
              </a:cxn>
              <a:cxn ang="0">
                <a:pos x="45" y="19"/>
              </a:cxn>
              <a:cxn ang="0">
                <a:pos x="46" y="15"/>
              </a:cxn>
              <a:cxn ang="0">
                <a:pos x="46" y="10"/>
              </a:cxn>
              <a:cxn ang="0">
                <a:pos x="44" y="5"/>
              </a:cxn>
              <a:cxn ang="0">
                <a:pos x="41" y="2"/>
              </a:cxn>
              <a:cxn ang="0">
                <a:pos x="37" y="0"/>
              </a:cxn>
              <a:cxn ang="0">
                <a:pos x="32" y="0"/>
              </a:cxn>
              <a:cxn ang="0">
                <a:pos x="29" y="0"/>
              </a:cxn>
              <a:cxn ang="0">
                <a:pos x="25" y="1"/>
              </a:cxn>
              <a:cxn ang="0">
                <a:pos x="19" y="3"/>
              </a:cxn>
              <a:cxn ang="0">
                <a:pos x="12" y="7"/>
              </a:cxn>
              <a:cxn ang="0">
                <a:pos x="5" y="14"/>
              </a:cxn>
              <a:cxn ang="0">
                <a:pos x="2" y="20"/>
              </a:cxn>
              <a:cxn ang="0">
                <a:pos x="0" y="26"/>
              </a:cxn>
              <a:cxn ang="0">
                <a:pos x="0" y="29"/>
              </a:cxn>
              <a:cxn ang="0">
                <a:pos x="3" y="31"/>
              </a:cxn>
              <a:cxn ang="0">
                <a:pos x="7" y="33"/>
              </a:cxn>
              <a:cxn ang="0">
                <a:pos x="12" y="33"/>
              </a:cxn>
              <a:cxn ang="0">
                <a:pos x="16" y="33"/>
              </a:cxn>
              <a:cxn ang="0">
                <a:pos x="21" y="31"/>
              </a:cxn>
              <a:cxn ang="0">
                <a:pos x="26" y="30"/>
              </a:cxn>
              <a:cxn ang="0">
                <a:pos x="32" y="28"/>
              </a:cxn>
              <a:cxn ang="0">
                <a:pos x="37" y="24"/>
              </a:cxn>
            </a:cxnLst>
            <a:rect l="0" t="0" r="r" b="b"/>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w="9525">
            <a:noFill/>
            <a:round/>
            <a:headEnd/>
            <a:tailEnd/>
          </a:ln>
        </p:spPr>
        <p:txBody>
          <a:bodyPr/>
          <a:lstStyle/>
          <a:p>
            <a:endParaRPr lang="en-US"/>
          </a:p>
        </p:txBody>
      </p:sp>
      <p:sp>
        <p:nvSpPr>
          <p:cNvPr id="312912" name="Freeform 592"/>
          <p:cNvSpPr>
            <a:spLocks/>
          </p:cNvSpPr>
          <p:nvPr/>
        </p:nvSpPr>
        <p:spPr bwMode="auto">
          <a:xfrm>
            <a:off x="6197600" y="1754188"/>
            <a:ext cx="46038" cy="57150"/>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noFill/>
            <a:round/>
            <a:headEnd/>
            <a:tailEnd/>
          </a:ln>
        </p:spPr>
        <p:txBody>
          <a:bodyPr/>
          <a:lstStyle/>
          <a:p>
            <a:endParaRPr lang="en-US"/>
          </a:p>
        </p:txBody>
      </p:sp>
      <p:sp>
        <p:nvSpPr>
          <p:cNvPr id="312913" name="Freeform 593"/>
          <p:cNvSpPr>
            <a:spLocks/>
          </p:cNvSpPr>
          <p:nvPr/>
        </p:nvSpPr>
        <p:spPr bwMode="auto">
          <a:xfrm>
            <a:off x="6273800" y="1752600"/>
            <a:ext cx="30163" cy="46038"/>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14" name="Freeform 594"/>
          <p:cNvSpPr>
            <a:spLocks/>
          </p:cNvSpPr>
          <p:nvPr/>
        </p:nvSpPr>
        <p:spPr bwMode="auto">
          <a:xfrm>
            <a:off x="6169025" y="1743075"/>
            <a:ext cx="73025" cy="920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15" name="Freeform 595"/>
          <p:cNvSpPr>
            <a:spLocks/>
          </p:cNvSpPr>
          <p:nvPr/>
        </p:nvSpPr>
        <p:spPr bwMode="auto">
          <a:xfrm>
            <a:off x="6272213" y="1739900"/>
            <a:ext cx="65087" cy="63500"/>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16" name="Freeform 596"/>
          <p:cNvSpPr>
            <a:spLocks/>
          </p:cNvSpPr>
          <p:nvPr/>
        </p:nvSpPr>
        <p:spPr bwMode="auto">
          <a:xfrm>
            <a:off x="6145213" y="1773238"/>
            <a:ext cx="26987" cy="58737"/>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17" name="Freeform 597"/>
          <p:cNvSpPr>
            <a:spLocks/>
          </p:cNvSpPr>
          <p:nvPr/>
        </p:nvSpPr>
        <p:spPr bwMode="auto">
          <a:xfrm>
            <a:off x="6324600" y="1736725"/>
            <a:ext cx="57150" cy="74613"/>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sp>
        <p:nvSpPr>
          <p:cNvPr id="312918" name="Freeform 598"/>
          <p:cNvSpPr>
            <a:spLocks/>
          </p:cNvSpPr>
          <p:nvPr/>
        </p:nvSpPr>
        <p:spPr bwMode="auto">
          <a:xfrm>
            <a:off x="6270625" y="1852613"/>
            <a:ext cx="214313" cy="130175"/>
          </a:xfrm>
          <a:custGeom>
            <a:avLst/>
            <a:gdLst/>
            <a:ahLst/>
            <a:cxnLst>
              <a:cxn ang="0">
                <a:pos x="141" y="0"/>
              </a:cxn>
              <a:cxn ang="0">
                <a:pos x="1070" y="194"/>
              </a:cxn>
              <a:cxn ang="0">
                <a:pos x="919" y="844"/>
              </a:cxn>
              <a:cxn ang="0">
                <a:pos x="0" y="624"/>
              </a:cxn>
              <a:cxn ang="0">
                <a:pos x="141" y="0"/>
              </a:cxn>
            </a:cxnLst>
            <a:rect l="0" t="0" r="r" b="b"/>
            <a:pathLst>
              <a:path w="1070" h="844">
                <a:moveTo>
                  <a:pt x="141" y="0"/>
                </a:moveTo>
                <a:lnTo>
                  <a:pt x="1070" y="194"/>
                </a:lnTo>
                <a:lnTo>
                  <a:pt x="919" y="844"/>
                </a:lnTo>
                <a:lnTo>
                  <a:pt x="0" y="624"/>
                </a:lnTo>
                <a:lnTo>
                  <a:pt x="141" y="0"/>
                </a:lnTo>
                <a:close/>
              </a:path>
            </a:pathLst>
          </a:custGeom>
          <a:solidFill>
            <a:schemeClr val="folHlink"/>
          </a:solidFill>
          <a:ln w="9525">
            <a:noFill/>
            <a:round/>
            <a:headEnd/>
            <a:tailEnd/>
          </a:ln>
        </p:spPr>
        <p:txBody>
          <a:bodyPr/>
          <a:lstStyle/>
          <a:p>
            <a:endParaRPr lang="en-US"/>
          </a:p>
        </p:txBody>
      </p:sp>
      <p:sp>
        <p:nvSpPr>
          <p:cNvPr id="312919" name="Freeform 599"/>
          <p:cNvSpPr>
            <a:spLocks/>
          </p:cNvSpPr>
          <p:nvPr/>
        </p:nvSpPr>
        <p:spPr bwMode="auto">
          <a:xfrm>
            <a:off x="6288088" y="1855788"/>
            <a:ext cx="165100" cy="52387"/>
          </a:xfrm>
          <a:custGeom>
            <a:avLst/>
            <a:gdLst/>
            <a:ahLst/>
            <a:cxnLst>
              <a:cxn ang="0">
                <a:pos x="97" y="0"/>
              </a:cxn>
              <a:cxn ang="0">
                <a:pos x="819" y="139"/>
              </a:cxn>
              <a:cxn ang="0">
                <a:pos x="172" y="98"/>
              </a:cxn>
              <a:cxn ang="0">
                <a:pos x="0" y="333"/>
              </a:cxn>
              <a:cxn ang="0">
                <a:pos x="97" y="0"/>
              </a:cxn>
            </a:cxnLst>
            <a:rect l="0" t="0" r="r" b="b"/>
            <a:pathLst>
              <a:path w="819" h="333">
                <a:moveTo>
                  <a:pt x="97" y="0"/>
                </a:moveTo>
                <a:lnTo>
                  <a:pt x="819" y="139"/>
                </a:lnTo>
                <a:lnTo>
                  <a:pt x="172" y="98"/>
                </a:lnTo>
                <a:lnTo>
                  <a:pt x="0" y="333"/>
                </a:lnTo>
                <a:lnTo>
                  <a:pt x="97" y="0"/>
                </a:lnTo>
                <a:close/>
              </a:path>
            </a:pathLst>
          </a:custGeom>
          <a:solidFill>
            <a:srgbClr val="FFFFFF"/>
          </a:solidFill>
          <a:ln w="9525">
            <a:noFill/>
            <a:round/>
            <a:headEnd/>
            <a:tailEnd/>
          </a:ln>
        </p:spPr>
        <p:txBody>
          <a:bodyPr/>
          <a:lstStyle/>
          <a:p>
            <a:endParaRPr lang="en-US"/>
          </a:p>
        </p:txBody>
      </p:sp>
      <p:sp>
        <p:nvSpPr>
          <p:cNvPr id="312920" name="Freeform 600"/>
          <p:cNvSpPr>
            <a:spLocks/>
          </p:cNvSpPr>
          <p:nvPr/>
        </p:nvSpPr>
        <p:spPr bwMode="auto">
          <a:xfrm>
            <a:off x="6248400" y="2009775"/>
            <a:ext cx="217488" cy="47625"/>
          </a:xfrm>
          <a:custGeom>
            <a:avLst/>
            <a:gdLst/>
            <a:ahLst/>
            <a:cxnLst>
              <a:cxn ang="0">
                <a:pos x="34" y="0"/>
              </a:cxn>
              <a:cxn ang="0">
                <a:pos x="1083" y="261"/>
              </a:cxn>
              <a:cxn ang="0">
                <a:pos x="1055" y="306"/>
              </a:cxn>
              <a:cxn ang="0">
                <a:pos x="0" y="28"/>
              </a:cxn>
              <a:cxn ang="0">
                <a:pos x="34" y="0"/>
              </a:cxn>
            </a:cxnLst>
            <a:rect l="0" t="0" r="r" b="b"/>
            <a:pathLst>
              <a:path w="1083" h="306">
                <a:moveTo>
                  <a:pt x="34" y="0"/>
                </a:moveTo>
                <a:lnTo>
                  <a:pt x="1083" y="261"/>
                </a:lnTo>
                <a:lnTo>
                  <a:pt x="1055" y="306"/>
                </a:lnTo>
                <a:lnTo>
                  <a:pt x="0" y="28"/>
                </a:lnTo>
                <a:lnTo>
                  <a:pt x="34" y="0"/>
                </a:lnTo>
                <a:close/>
              </a:path>
            </a:pathLst>
          </a:custGeom>
          <a:solidFill>
            <a:srgbClr val="7F7F7F"/>
          </a:solidFill>
          <a:ln w="9525">
            <a:noFill/>
            <a:round/>
            <a:headEnd/>
            <a:tailEnd/>
          </a:ln>
        </p:spPr>
        <p:txBody>
          <a:bodyPr/>
          <a:lstStyle/>
          <a:p>
            <a:endParaRPr lang="en-US"/>
          </a:p>
        </p:txBody>
      </p:sp>
      <p:sp>
        <p:nvSpPr>
          <p:cNvPr id="312921" name="Freeform 601"/>
          <p:cNvSpPr>
            <a:spLocks/>
          </p:cNvSpPr>
          <p:nvPr/>
        </p:nvSpPr>
        <p:spPr bwMode="auto">
          <a:xfrm>
            <a:off x="6227763" y="2024063"/>
            <a:ext cx="219075" cy="47625"/>
          </a:xfrm>
          <a:custGeom>
            <a:avLst/>
            <a:gdLst/>
            <a:ahLst/>
            <a:cxnLst>
              <a:cxn ang="0">
                <a:pos x="39" y="0"/>
              </a:cxn>
              <a:cxn ang="0">
                <a:pos x="1088" y="260"/>
              </a:cxn>
              <a:cxn ang="0">
                <a:pos x="1055" y="311"/>
              </a:cxn>
              <a:cxn ang="0">
                <a:pos x="0" y="34"/>
              </a:cxn>
              <a:cxn ang="0">
                <a:pos x="39" y="0"/>
              </a:cxn>
            </a:cxnLst>
            <a:rect l="0" t="0" r="r" b="b"/>
            <a:pathLst>
              <a:path w="1088" h="311">
                <a:moveTo>
                  <a:pt x="39" y="0"/>
                </a:moveTo>
                <a:lnTo>
                  <a:pt x="1088" y="260"/>
                </a:lnTo>
                <a:lnTo>
                  <a:pt x="1055" y="311"/>
                </a:lnTo>
                <a:lnTo>
                  <a:pt x="0" y="34"/>
                </a:lnTo>
                <a:lnTo>
                  <a:pt x="39" y="0"/>
                </a:lnTo>
                <a:close/>
              </a:path>
            </a:pathLst>
          </a:custGeom>
          <a:solidFill>
            <a:srgbClr val="7F7F7F"/>
          </a:solidFill>
          <a:ln w="9525">
            <a:noFill/>
            <a:round/>
            <a:headEnd/>
            <a:tailEnd/>
          </a:ln>
        </p:spPr>
        <p:txBody>
          <a:bodyPr/>
          <a:lstStyle/>
          <a:p>
            <a:endParaRPr lang="en-US"/>
          </a:p>
        </p:txBody>
      </p:sp>
      <p:sp>
        <p:nvSpPr>
          <p:cNvPr id="312922" name="Freeform 602"/>
          <p:cNvSpPr>
            <a:spLocks/>
          </p:cNvSpPr>
          <p:nvPr/>
        </p:nvSpPr>
        <p:spPr bwMode="auto">
          <a:xfrm>
            <a:off x="6262688" y="2068513"/>
            <a:ext cx="31750" cy="11112"/>
          </a:xfrm>
          <a:custGeom>
            <a:avLst/>
            <a:gdLst/>
            <a:ahLst/>
            <a:cxnLst>
              <a:cxn ang="0">
                <a:pos x="16" y="1"/>
              </a:cxn>
              <a:cxn ang="0">
                <a:pos x="21" y="1"/>
              </a:cxn>
              <a:cxn ang="0">
                <a:pos x="35" y="0"/>
              </a:cxn>
              <a:cxn ang="0">
                <a:pos x="54" y="0"/>
              </a:cxn>
              <a:cxn ang="0">
                <a:pos x="78" y="2"/>
              </a:cxn>
              <a:cxn ang="0">
                <a:pos x="104" y="7"/>
              </a:cxn>
              <a:cxn ang="0">
                <a:pos x="128" y="17"/>
              </a:cxn>
              <a:cxn ang="0">
                <a:pos x="149" y="31"/>
              </a:cxn>
              <a:cxn ang="0">
                <a:pos x="164" y="51"/>
              </a:cxn>
              <a:cxn ang="0">
                <a:pos x="164" y="52"/>
              </a:cxn>
              <a:cxn ang="0">
                <a:pos x="164" y="57"/>
              </a:cxn>
              <a:cxn ang="0">
                <a:pos x="163" y="62"/>
              </a:cxn>
              <a:cxn ang="0">
                <a:pos x="161" y="67"/>
              </a:cxn>
              <a:cxn ang="0">
                <a:pos x="156" y="71"/>
              </a:cxn>
              <a:cxn ang="0">
                <a:pos x="149" y="72"/>
              </a:cxn>
              <a:cxn ang="0">
                <a:pos x="138" y="71"/>
              </a:cxn>
              <a:cxn ang="0">
                <a:pos x="124" y="65"/>
              </a:cxn>
              <a:cxn ang="0">
                <a:pos x="124" y="63"/>
              </a:cxn>
              <a:cxn ang="0">
                <a:pos x="123" y="59"/>
              </a:cxn>
              <a:cxn ang="0">
                <a:pos x="120" y="52"/>
              </a:cxn>
              <a:cxn ang="0">
                <a:pos x="113" y="45"/>
              </a:cxn>
              <a:cxn ang="0">
                <a:pos x="100" y="38"/>
              </a:cxn>
              <a:cxn ang="0">
                <a:pos x="81" y="32"/>
              </a:cxn>
              <a:cxn ang="0">
                <a:pos x="55" y="29"/>
              </a:cxn>
              <a:cxn ang="0">
                <a:pos x="20" y="29"/>
              </a:cxn>
              <a:cxn ang="0">
                <a:pos x="18" y="29"/>
              </a:cxn>
              <a:cxn ang="0">
                <a:pos x="14" y="27"/>
              </a:cxn>
              <a:cxn ang="0">
                <a:pos x="9" y="25"/>
              </a:cxn>
              <a:cxn ang="0">
                <a:pos x="4" y="22"/>
              </a:cxn>
              <a:cxn ang="0">
                <a:pos x="0" y="18"/>
              </a:cxn>
              <a:cxn ang="0">
                <a:pos x="0" y="14"/>
              </a:cxn>
              <a:cxn ang="0">
                <a:pos x="5" y="7"/>
              </a:cxn>
              <a:cxn ang="0">
                <a:pos x="16" y="1"/>
              </a:cxn>
            </a:cxnLst>
            <a:rect l="0" t="0" r="r" b="b"/>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w="9525">
            <a:noFill/>
            <a:round/>
            <a:headEnd/>
            <a:tailEnd/>
          </a:ln>
        </p:spPr>
        <p:txBody>
          <a:bodyPr/>
          <a:lstStyle/>
          <a:p>
            <a:endParaRPr lang="en-US"/>
          </a:p>
        </p:txBody>
      </p:sp>
      <p:sp>
        <p:nvSpPr>
          <p:cNvPr id="312923" name="Freeform 603"/>
          <p:cNvSpPr>
            <a:spLocks/>
          </p:cNvSpPr>
          <p:nvPr/>
        </p:nvSpPr>
        <p:spPr bwMode="auto">
          <a:xfrm>
            <a:off x="6269038" y="1989138"/>
            <a:ext cx="30162" cy="15875"/>
          </a:xfrm>
          <a:custGeom>
            <a:avLst/>
            <a:gdLst/>
            <a:ahLst/>
            <a:cxnLst>
              <a:cxn ang="0">
                <a:pos x="45" y="0"/>
              </a:cxn>
              <a:cxn ang="0">
                <a:pos x="42" y="0"/>
              </a:cxn>
              <a:cxn ang="0">
                <a:pos x="35" y="3"/>
              </a:cxn>
              <a:cxn ang="0">
                <a:pos x="26" y="7"/>
              </a:cxn>
              <a:cxn ang="0">
                <a:pos x="15" y="14"/>
              </a:cxn>
              <a:cxn ang="0">
                <a:pos x="6" y="24"/>
              </a:cxn>
              <a:cxn ang="0">
                <a:pos x="1" y="39"/>
              </a:cxn>
              <a:cxn ang="0">
                <a:pos x="0" y="59"/>
              </a:cxn>
              <a:cxn ang="0">
                <a:pos x="6" y="85"/>
              </a:cxn>
              <a:cxn ang="0">
                <a:pos x="85" y="109"/>
              </a:cxn>
              <a:cxn ang="0">
                <a:pos x="84" y="104"/>
              </a:cxn>
              <a:cxn ang="0">
                <a:pos x="84" y="93"/>
              </a:cxn>
              <a:cxn ang="0">
                <a:pos x="84" y="76"/>
              </a:cxn>
              <a:cxn ang="0">
                <a:pos x="87" y="58"/>
              </a:cxn>
              <a:cxn ang="0">
                <a:pos x="93" y="40"/>
              </a:cxn>
              <a:cxn ang="0">
                <a:pos x="104" y="27"/>
              </a:cxn>
              <a:cxn ang="0">
                <a:pos x="121" y="20"/>
              </a:cxn>
              <a:cxn ang="0">
                <a:pos x="146" y="23"/>
              </a:cxn>
              <a:cxn ang="0">
                <a:pos x="45" y="0"/>
              </a:cxn>
            </a:cxnLst>
            <a:rect l="0" t="0" r="r" b="b"/>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w="9525">
            <a:noFill/>
            <a:round/>
            <a:headEnd/>
            <a:tailEnd/>
          </a:ln>
        </p:spPr>
        <p:txBody>
          <a:bodyPr/>
          <a:lstStyle/>
          <a:p>
            <a:endParaRPr lang="en-US"/>
          </a:p>
        </p:txBody>
      </p:sp>
      <p:sp>
        <p:nvSpPr>
          <p:cNvPr id="312924" name="Freeform 604"/>
          <p:cNvSpPr>
            <a:spLocks/>
          </p:cNvSpPr>
          <p:nvPr/>
        </p:nvSpPr>
        <p:spPr bwMode="auto">
          <a:xfrm>
            <a:off x="6435725" y="2019300"/>
            <a:ext cx="30163" cy="15875"/>
          </a:xfrm>
          <a:custGeom>
            <a:avLst/>
            <a:gdLst/>
            <a:ahLst/>
            <a:cxnLst>
              <a:cxn ang="0">
                <a:pos x="45" y="0"/>
              </a:cxn>
              <a:cxn ang="0">
                <a:pos x="42" y="0"/>
              </a:cxn>
              <a:cxn ang="0">
                <a:pos x="35" y="2"/>
              </a:cxn>
              <a:cxn ang="0">
                <a:pos x="25" y="6"/>
              </a:cxn>
              <a:cxn ang="0">
                <a:pos x="15" y="12"/>
              </a:cxn>
              <a:cxn ang="0">
                <a:pos x="6" y="23"/>
              </a:cxn>
              <a:cxn ang="0">
                <a:pos x="0" y="38"/>
              </a:cxn>
              <a:cxn ang="0">
                <a:pos x="0" y="58"/>
              </a:cxn>
              <a:cxn ang="0">
                <a:pos x="6" y="85"/>
              </a:cxn>
              <a:cxn ang="0">
                <a:pos x="84" y="107"/>
              </a:cxn>
              <a:cxn ang="0">
                <a:pos x="83" y="103"/>
              </a:cxn>
              <a:cxn ang="0">
                <a:pos x="83" y="91"/>
              </a:cxn>
              <a:cxn ang="0">
                <a:pos x="83" y="75"/>
              </a:cxn>
              <a:cxn ang="0">
                <a:pos x="86" y="56"/>
              </a:cxn>
              <a:cxn ang="0">
                <a:pos x="92" y="40"/>
              </a:cxn>
              <a:cxn ang="0">
                <a:pos x="103" y="27"/>
              </a:cxn>
              <a:cxn ang="0">
                <a:pos x="121" y="19"/>
              </a:cxn>
              <a:cxn ang="0">
                <a:pos x="146" y="23"/>
              </a:cxn>
              <a:cxn ang="0">
                <a:pos x="45" y="0"/>
              </a:cxn>
            </a:cxnLst>
            <a:rect l="0" t="0" r="r" b="b"/>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w="9525">
            <a:noFill/>
            <a:round/>
            <a:headEnd/>
            <a:tailEnd/>
          </a:ln>
        </p:spPr>
        <p:txBody>
          <a:bodyPr/>
          <a:lstStyle/>
          <a:p>
            <a:endParaRPr lang="en-US"/>
          </a:p>
        </p:txBody>
      </p:sp>
      <p:sp>
        <p:nvSpPr>
          <p:cNvPr id="312925" name="Freeform 605"/>
          <p:cNvSpPr>
            <a:spLocks/>
          </p:cNvSpPr>
          <p:nvPr/>
        </p:nvSpPr>
        <p:spPr bwMode="auto">
          <a:xfrm>
            <a:off x="6300788" y="1992313"/>
            <a:ext cx="127000" cy="30162"/>
          </a:xfrm>
          <a:custGeom>
            <a:avLst/>
            <a:gdLst/>
            <a:ahLst/>
            <a:cxnLst>
              <a:cxn ang="0">
                <a:pos x="0" y="40"/>
              </a:cxn>
              <a:cxn ang="0">
                <a:pos x="601" y="182"/>
              </a:cxn>
              <a:cxn ang="0">
                <a:pos x="629" y="142"/>
              </a:cxn>
              <a:cxn ang="0">
                <a:pos x="29" y="0"/>
              </a:cxn>
              <a:cxn ang="0">
                <a:pos x="0" y="40"/>
              </a:cxn>
            </a:cxnLst>
            <a:rect l="0" t="0" r="r" b="b"/>
            <a:pathLst>
              <a:path w="629" h="182">
                <a:moveTo>
                  <a:pt x="0" y="40"/>
                </a:moveTo>
                <a:lnTo>
                  <a:pt x="601" y="182"/>
                </a:lnTo>
                <a:lnTo>
                  <a:pt x="629" y="142"/>
                </a:lnTo>
                <a:lnTo>
                  <a:pt x="29" y="0"/>
                </a:lnTo>
                <a:lnTo>
                  <a:pt x="0" y="40"/>
                </a:lnTo>
                <a:close/>
              </a:path>
            </a:pathLst>
          </a:custGeom>
          <a:solidFill>
            <a:schemeClr val="folHlink"/>
          </a:solidFill>
          <a:ln w="9525">
            <a:noFill/>
            <a:round/>
            <a:headEnd/>
            <a:tailEnd/>
          </a:ln>
        </p:spPr>
        <p:txBody>
          <a:bodyPr/>
          <a:lstStyle/>
          <a:p>
            <a:endParaRPr lang="en-US"/>
          </a:p>
        </p:txBody>
      </p:sp>
      <p:sp>
        <p:nvSpPr>
          <p:cNvPr id="312926" name="Freeform 606"/>
          <p:cNvSpPr>
            <a:spLocks/>
          </p:cNvSpPr>
          <p:nvPr/>
        </p:nvSpPr>
        <p:spPr bwMode="auto">
          <a:xfrm>
            <a:off x="6300788" y="2005013"/>
            <a:ext cx="120650" cy="26987"/>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927" name="Freeform 607"/>
          <p:cNvSpPr>
            <a:spLocks/>
          </p:cNvSpPr>
          <p:nvPr/>
        </p:nvSpPr>
        <p:spPr bwMode="auto">
          <a:xfrm>
            <a:off x="6300788" y="1987550"/>
            <a:ext cx="120650" cy="25400"/>
          </a:xfrm>
          <a:custGeom>
            <a:avLst/>
            <a:gdLst/>
            <a:ahLst/>
            <a:cxnLst>
              <a:cxn ang="0">
                <a:pos x="0" y="28"/>
              </a:cxn>
              <a:cxn ang="0">
                <a:pos x="600" y="170"/>
              </a:cxn>
              <a:cxn ang="0">
                <a:pos x="606" y="142"/>
              </a:cxn>
              <a:cxn ang="0">
                <a:pos x="5" y="0"/>
              </a:cxn>
              <a:cxn ang="0">
                <a:pos x="0" y="28"/>
              </a:cxn>
            </a:cxnLst>
            <a:rect l="0" t="0" r="r" b="b"/>
            <a:pathLst>
              <a:path w="606" h="170">
                <a:moveTo>
                  <a:pt x="0" y="28"/>
                </a:moveTo>
                <a:lnTo>
                  <a:pt x="600" y="170"/>
                </a:lnTo>
                <a:lnTo>
                  <a:pt x="606" y="142"/>
                </a:lnTo>
                <a:lnTo>
                  <a:pt x="5" y="0"/>
                </a:lnTo>
                <a:lnTo>
                  <a:pt x="0" y="28"/>
                </a:lnTo>
                <a:close/>
              </a:path>
            </a:pathLst>
          </a:custGeom>
          <a:solidFill>
            <a:srgbClr val="F2E5BF"/>
          </a:solidFill>
          <a:ln w="9525">
            <a:noFill/>
            <a:round/>
            <a:headEnd/>
            <a:tailEnd/>
          </a:ln>
        </p:spPr>
        <p:txBody>
          <a:bodyPr/>
          <a:lstStyle/>
          <a:p>
            <a:endParaRPr lang="en-US"/>
          </a:p>
        </p:txBody>
      </p:sp>
      <p:sp>
        <p:nvSpPr>
          <p:cNvPr id="312928" name="AutoShape 608"/>
          <p:cNvSpPr>
            <a:spLocks noChangeAspect="1" noChangeArrowheads="1" noTextEdit="1"/>
          </p:cNvSpPr>
          <p:nvPr/>
        </p:nvSpPr>
        <p:spPr bwMode="auto">
          <a:xfrm flipH="1">
            <a:off x="5227638" y="2174875"/>
            <a:ext cx="517525" cy="180975"/>
          </a:xfrm>
          <a:prstGeom prst="rect">
            <a:avLst/>
          </a:prstGeom>
          <a:noFill/>
          <a:ln w="9525">
            <a:noFill/>
            <a:miter lim="800000"/>
            <a:headEnd/>
            <a:tailEnd/>
          </a:ln>
        </p:spPr>
        <p:txBody>
          <a:bodyPr/>
          <a:lstStyle/>
          <a:p>
            <a:endParaRPr lang="en-US"/>
          </a:p>
        </p:txBody>
      </p:sp>
      <p:sp>
        <p:nvSpPr>
          <p:cNvPr id="312929" name="Freeform 609"/>
          <p:cNvSpPr>
            <a:spLocks/>
          </p:cNvSpPr>
          <p:nvPr/>
        </p:nvSpPr>
        <p:spPr bwMode="auto">
          <a:xfrm>
            <a:off x="5637213" y="1844675"/>
            <a:ext cx="46037" cy="57150"/>
          </a:xfrm>
          <a:custGeom>
            <a:avLst/>
            <a:gdLst/>
            <a:ahLst/>
            <a:cxnLst>
              <a:cxn ang="0">
                <a:pos x="65" y="33"/>
              </a:cxn>
              <a:cxn ang="0">
                <a:pos x="52" y="43"/>
              </a:cxn>
              <a:cxn ang="0">
                <a:pos x="41" y="54"/>
              </a:cxn>
              <a:cxn ang="0">
                <a:pos x="29" y="66"/>
              </a:cxn>
              <a:cxn ang="0">
                <a:pos x="20" y="79"/>
              </a:cxn>
              <a:cxn ang="0">
                <a:pos x="12" y="93"/>
              </a:cxn>
              <a:cxn ang="0">
                <a:pos x="6" y="107"/>
              </a:cxn>
              <a:cxn ang="0">
                <a:pos x="2" y="121"/>
              </a:cxn>
              <a:cxn ang="0">
                <a:pos x="0" y="136"/>
              </a:cxn>
              <a:cxn ang="0">
                <a:pos x="2" y="158"/>
              </a:cxn>
              <a:cxn ang="0">
                <a:pos x="10" y="177"/>
              </a:cxn>
              <a:cxn ang="0">
                <a:pos x="23" y="193"/>
              </a:cxn>
              <a:cxn ang="0">
                <a:pos x="38" y="204"/>
              </a:cxn>
              <a:cxn ang="0">
                <a:pos x="57" y="213"/>
              </a:cxn>
              <a:cxn ang="0">
                <a:pos x="78" y="218"/>
              </a:cxn>
              <a:cxn ang="0">
                <a:pos x="98" y="219"/>
              </a:cxn>
              <a:cxn ang="0">
                <a:pos x="118" y="216"/>
              </a:cxn>
              <a:cxn ang="0">
                <a:pos x="123" y="216"/>
              </a:cxn>
              <a:cxn ang="0">
                <a:pos x="127" y="214"/>
              </a:cxn>
              <a:cxn ang="0">
                <a:pos x="130" y="210"/>
              </a:cxn>
              <a:cxn ang="0">
                <a:pos x="131" y="205"/>
              </a:cxn>
              <a:cxn ang="0">
                <a:pos x="130" y="203"/>
              </a:cxn>
              <a:cxn ang="0">
                <a:pos x="127" y="203"/>
              </a:cxn>
              <a:cxn ang="0">
                <a:pos x="123" y="202"/>
              </a:cxn>
              <a:cxn ang="0">
                <a:pos x="117" y="202"/>
              </a:cxn>
              <a:cxn ang="0">
                <a:pos x="111" y="202"/>
              </a:cxn>
              <a:cxn ang="0">
                <a:pos x="106" y="202"/>
              </a:cxn>
              <a:cxn ang="0">
                <a:pos x="100" y="202"/>
              </a:cxn>
              <a:cxn ang="0">
                <a:pos x="97" y="202"/>
              </a:cxn>
              <a:cxn ang="0">
                <a:pos x="87" y="201"/>
              </a:cxn>
              <a:cxn ang="0">
                <a:pos x="77" y="200"/>
              </a:cxn>
              <a:cxn ang="0">
                <a:pos x="67" y="199"/>
              </a:cxn>
              <a:cxn ang="0">
                <a:pos x="56" y="196"/>
              </a:cxn>
              <a:cxn ang="0">
                <a:pos x="46" y="193"/>
              </a:cxn>
              <a:cxn ang="0">
                <a:pos x="35" y="185"/>
              </a:cxn>
              <a:cxn ang="0">
                <a:pos x="26" y="175"/>
              </a:cxn>
              <a:cxn ang="0">
                <a:pos x="15" y="162"/>
              </a:cxn>
              <a:cxn ang="0">
                <a:pos x="13" y="146"/>
              </a:cxn>
              <a:cxn ang="0">
                <a:pos x="14" y="131"/>
              </a:cxn>
              <a:cxn ang="0">
                <a:pos x="19" y="116"/>
              </a:cxn>
              <a:cxn ang="0">
                <a:pos x="25" y="102"/>
              </a:cxn>
              <a:cxn ang="0">
                <a:pos x="34" y="89"/>
              </a:cxn>
              <a:cxn ang="0">
                <a:pos x="45" y="76"/>
              </a:cxn>
              <a:cxn ang="0">
                <a:pos x="56" y="65"/>
              </a:cxn>
              <a:cxn ang="0">
                <a:pos x="70" y="55"/>
              </a:cxn>
              <a:cxn ang="0">
                <a:pos x="84" y="45"/>
              </a:cxn>
              <a:cxn ang="0">
                <a:pos x="98" y="37"/>
              </a:cxn>
              <a:cxn ang="0">
                <a:pos x="113" y="29"/>
              </a:cxn>
              <a:cxn ang="0">
                <a:pos x="127" y="23"/>
              </a:cxn>
              <a:cxn ang="0">
                <a:pos x="141" y="17"/>
              </a:cxn>
              <a:cxn ang="0">
                <a:pos x="154" y="12"/>
              </a:cxn>
              <a:cxn ang="0">
                <a:pos x="167" y="9"/>
              </a:cxn>
              <a:cxn ang="0">
                <a:pos x="177" y="7"/>
              </a:cxn>
              <a:cxn ang="0">
                <a:pos x="170" y="2"/>
              </a:cxn>
              <a:cxn ang="0">
                <a:pos x="158" y="0"/>
              </a:cxn>
              <a:cxn ang="0">
                <a:pos x="145" y="2"/>
              </a:cxn>
              <a:cxn ang="0">
                <a:pos x="129" y="6"/>
              </a:cxn>
              <a:cxn ang="0">
                <a:pos x="111" y="11"/>
              </a:cxn>
              <a:cxn ang="0">
                <a:pos x="94" y="17"/>
              </a:cxn>
              <a:cxn ang="0">
                <a:pos x="78" y="26"/>
              </a:cxn>
              <a:cxn ang="0">
                <a:pos x="65" y="33"/>
              </a:cxn>
            </a:cxnLst>
            <a:rect l="0" t="0" r="r" b="b"/>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a:p>
        </p:txBody>
      </p:sp>
      <p:sp>
        <p:nvSpPr>
          <p:cNvPr id="312930" name="Freeform 610"/>
          <p:cNvSpPr>
            <a:spLocks/>
          </p:cNvSpPr>
          <p:nvPr/>
        </p:nvSpPr>
        <p:spPr bwMode="auto">
          <a:xfrm>
            <a:off x="5713413" y="1843088"/>
            <a:ext cx="30162" cy="46037"/>
          </a:xfrm>
          <a:custGeom>
            <a:avLst/>
            <a:gdLst/>
            <a:ahLst/>
            <a:cxnLst>
              <a:cxn ang="0">
                <a:pos x="97" y="57"/>
              </a:cxn>
              <a:cxn ang="0">
                <a:pos x="100" y="75"/>
              </a:cxn>
              <a:cxn ang="0">
                <a:pos x="98" y="90"/>
              </a:cxn>
              <a:cxn ang="0">
                <a:pos x="91" y="103"/>
              </a:cxn>
              <a:cxn ang="0">
                <a:pos x="80" y="114"/>
              </a:cxn>
              <a:cxn ang="0">
                <a:pos x="68" y="125"/>
              </a:cxn>
              <a:cxn ang="0">
                <a:pos x="54" y="135"/>
              </a:cxn>
              <a:cxn ang="0">
                <a:pos x="39" y="145"/>
              </a:cxn>
              <a:cxn ang="0">
                <a:pos x="27" y="155"/>
              </a:cxn>
              <a:cxn ang="0">
                <a:pos x="25" y="158"/>
              </a:cxn>
              <a:cxn ang="0">
                <a:pos x="23" y="160"/>
              </a:cxn>
              <a:cxn ang="0">
                <a:pos x="23" y="164"/>
              </a:cxn>
              <a:cxn ang="0">
                <a:pos x="26" y="167"/>
              </a:cxn>
              <a:cxn ang="0">
                <a:pos x="28" y="169"/>
              </a:cxn>
              <a:cxn ang="0">
                <a:pos x="31" y="170"/>
              </a:cxn>
              <a:cxn ang="0">
                <a:pos x="34" y="170"/>
              </a:cxn>
              <a:cxn ang="0">
                <a:pos x="37" y="169"/>
              </a:cxn>
              <a:cxn ang="0">
                <a:pos x="53" y="159"/>
              </a:cxn>
              <a:cxn ang="0">
                <a:pos x="69" y="149"/>
              </a:cxn>
              <a:cxn ang="0">
                <a:pos x="83" y="137"/>
              </a:cxn>
              <a:cxn ang="0">
                <a:pos x="97" y="123"/>
              </a:cxn>
              <a:cxn ang="0">
                <a:pos x="106" y="108"/>
              </a:cxn>
              <a:cxn ang="0">
                <a:pos x="113" y="91"/>
              </a:cxn>
              <a:cxn ang="0">
                <a:pos x="115" y="73"/>
              </a:cxn>
              <a:cxn ang="0">
                <a:pos x="111" y="53"/>
              </a:cxn>
              <a:cxn ang="0">
                <a:pos x="101" y="39"/>
              </a:cxn>
              <a:cxn ang="0">
                <a:pos x="89" y="26"/>
              </a:cxn>
              <a:cxn ang="0">
                <a:pos x="72" y="15"/>
              </a:cxn>
              <a:cxn ang="0">
                <a:pos x="55" y="8"/>
              </a:cxn>
              <a:cxn ang="0">
                <a:pos x="37" y="2"/>
              </a:cxn>
              <a:cxn ang="0">
                <a:pos x="21" y="0"/>
              </a:cxn>
              <a:cxn ang="0">
                <a:pos x="9" y="1"/>
              </a:cxn>
              <a:cxn ang="0">
                <a:pos x="0" y="5"/>
              </a:cxn>
              <a:cxn ang="0">
                <a:pos x="15" y="10"/>
              </a:cxn>
              <a:cxn ang="0">
                <a:pos x="30" y="13"/>
              </a:cxn>
              <a:cxn ang="0">
                <a:pos x="43" y="16"/>
              </a:cxn>
              <a:cxn ang="0">
                <a:pos x="57" y="20"/>
              </a:cxn>
              <a:cxn ang="0">
                <a:pos x="70" y="26"/>
              </a:cxn>
              <a:cxn ang="0">
                <a:pos x="81" y="33"/>
              </a:cxn>
              <a:cxn ang="0">
                <a:pos x="91" y="43"/>
              </a:cxn>
              <a:cxn ang="0">
                <a:pos x="97" y="57"/>
              </a:cxn>
            </a:cxnLst>
            <a:rect l="0" t="0" r="r" b="b"/>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a:p>
        </p:txBody>
      </p:sp>
      <p:sp>
        <p:nvSpPr>
          <p:cNvPr id="312931" name="Freeform 611"/>
          <p:cNvSpPr>
            <a:spLocks/>
          </p:cNvSpPr>
          <p:nvPr/>
        </p:nvSpPr>
        <p:spPr bwMode="auto">
          <a:xfrm>
            <a:off x="5608638" y="1833563"/>
            <a:ext cx="73025" cy="92075"/>
          </a:xfrm>
          <a:custGeom>
            <a:avLst/>
            <a:gdLst/>
            <a:ahLst/>
            <a:cxnLst>
              <a:cxn ang="0">
                <a:pos x="90" y="65"/>
              </a:cxn>
              <a:cxn ang="0">
                <a:pos x="48" y="106"/>
              </a:cxn>
              <a:cxn ang="0">
                <a:pos x="16" y="156"/>
              </a:cxn>
              <a:cxn ang="0">
                <a:pos x="0" y="211"/>
              </a:cxn>
              <a:cxn ang="0">
                <a:pos x="3" y="249"/>
              </a:cxn>
              <a:cxn ang="0">
                <a:pos x="10" y="264"/>
              </a:cxn>
              <a:cxn ang="0">
                <a:pos x="19" y="277"/>
              </a:cxn>
              <a:cxn ang="0">
                <a:pos x="31" y="289"/>
              </a:cxn>
              <a:cxn ang="0">
                <a:pos x="51" y="302"/>
              </a:cxn>
              <a:cxn ang="0">
                <a:pos x="78" y="316"/>
              </a:cxn>
              <a:cxn ang="0">
                <a:pos x="107" y="327"/>
              </a:cxn>
              <a:cxn ang="0">
                <a:pos x="137" y="335"/>
              </a:cxn>
              <a:cxn ang="0">
                <a:pos x="167" y="342"/>
              </a:cxn>
              <a:cxn ang="0">
                <a:pos x="198" y="346"/>
              </a:cxn>
              <a:cxn ang="0">
                <a:pos x="229" y="349"/>
              </a:cxn>
              <a:cxn ang="0">
                <a:pos x="260" y="351"/>
              </a:cxn>
              <a:cxn ang="0">
                <a:pos x="280" y="352"/>
              </a:cxn>
              <a:cxn ang="0">
                <a:pos x="287" y="346"/>
              </a:cxn>
              <a:cxn ang="0">
                <a:pos x="289" y="335"/>
              </a:cxn>
              <a:cxn ang="0">
                <a:pos x="283" y="328"/>
              </a:cxn>
              <a:cxn ang="0">
                <a:pos x="264" y="327"/>
              </a:cxn>
              <a:cxn ang="0">
                <a:pos x="235" y="326"/>
              </a:cxn>
              <a:cxn ang="0">
                <a:pos x="207" y="323"/>
              </a:cxn>
              <a:cxn ang="0">
                <a:pos x="179" y="319"/>
              </a:cxn>
              <a:cxn ang="0">
                <a:pos x="150" y="314"/>
              </a:cxn>
              <a:cxn ang="0">
                <a:pos x="122" y="306"/>
              </a:cxn>
              <a:cxn ang="0">
                <a:pos x="95" y="298"/>
              </a:cxn>
              <a:cxn ang="0">
                <a:pos x="68" y="285"/>
              </a:cxn>
              <a:cxn ang="0">
                <a:pos x="45" y="271"/>
              </a:cxn>
              <a:cxn ang="0">
                <a:pos x="32" y="250"/>
              </a:cxn>
              <a:cxn ang="0">
                <a:pos x="27" y="222"/>
              </a:cxn>
              <a:cxn ang="0">
                <a:pos x="34" y="183"/>
              </a:cxn>
              <a:cxn ang="0">
                <a:pos x="45" y="153"/>
              </a:cxn>
              <a:cxn ang="0">
                <a:pos x="61" y="127"/>
              </a:cxn>
              <a:cxn ang="0">
                <a:pos x="80" y="103"/>
              </a:cxn>
              <a:cxn ang="0">
                <a:pos x="102" y="82"/>
              </a:cxn>
              <a:cxn ang="0">
                <a:pos x="129" y="59"/>
              </a:cxn>
              <a:cxn ang="0">
                <a:pos x="162" y="38"/>
              </a:cxn>
              <a:cxn ang="0">
                <a:pos x="197" y="20"/>
              </a:cxn>
              <a:cxn ang="0">
                <a:pos x="227" y="6"/>
              </a:cxn>
              <a:cxn ang="0">
                <a:pos x="228" y="0"/>
              </a:cxn>
              <a:cxn ang="0">
                <a:pos x="198" y="5"/>
              </a:cxn>
              <a:cxn ang="0">
                <a:pos x="162" y="18"/>
              </a:cxn>
              <a:cxn ang="0">
                <a:pos x="127" y="36"/>
              </a:cxn>
            </a:cxnLst>
            <a:rect l="0" t="0" r="r" b="b"/>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a:p>
        </p:txBody>
      </p:sp>
      <p:sp>
        <p:nvSpPr>
          <p:cNvPr id="312932" name="Freeform 612"/>
          <p:cNvSpPr>
            <a:spLocks/>
          </p:cNvSpPr>
          <p:nvPr/>
        </p:nvSpPr>
        <p:spPr bwMode="auto">
          <a:xfrm>
            <a:off x="5711825" y="1830388"/>
            <a:ext cx="65088" cy="63500"/>
          </a:xfrm>
          <a:custGeom>
            <a:avLst/>
            <a:gdLst/>
            <a:ahLst/>
            <a:cxnLst>
              <a:cxn ang="0">
                <a:pos x="210" y="72"/>
              </a:cxn>
              <a:cxn ang="0">
                <a:pos x="222" y="85"/>
              </a:cxn>
              <a:cxn ang="0">
                <a:pos x="228" y="100"/>
              </a:cxn>
              <a:cxn ang="0">
                <a:pos x="232" y="116"/>
              </a:cxn>
              <a:cxn ang="0">
                <a:pos x="232" y="133"/>
              </a:cxn>
              <a:cxn ang="0">
                <a:pos x="230" y="147"/>
              </a:cxn>
              <a:cxn ang="0">
                <a:pos x="226" y="159"/>
              </a:cxn>
              <a:cxn ang="0">
                <a:pos x="218" y="171"/>
              </a:cxn>
              <a:cxn ang="0">
                <a:pos x="211" y="180"/>
              </a:cxn>
              <a:cxn ang="0">
                <a:pos x="202" y="191"/>
              </a:cxn>
              <a:cxn ang="0">
                <a:pos x="192" y="200"/>
              </a:cxn>
              <a:cxn ang="0">
                <a:pos x="183" y="209"/>
              </a:cxn>
              <a:cxn ang="0">
                <a:pos x="173" y="219"/>
              </a:cxn>
              <a:cxn ang="0">
                <a:pos x="171" y="222"/>
              </a:cxn>
              <a:cxn ang="0">
                <a:pos x="170" y="225"/>
              </a:cxn>
              <a:cxn ang="0">
                <a:pos x="171" y="229"/>
              </a:cxn>
              <a:cxn ang="0">
                <a:pos x="173" y="232"/>
              </a:cxn>
              <a:cxn ang="0">
                <a:pos x="176" y="234"/>
              </a:cxn>
              <a:cxn ang="0">
                <a:pos x="180" y="235"/>
              </a:cxn>
              <a:cxn ang="0">
                <a:pos x="184" y="234"/>
              </a:cxn>
              <a:cxn ang="0">
                <a:pos x="187" y="232"/>
              </a:cxn>
              <a:cxn ang="0">
                <a:pos x="208" y="218"/>
              </a:cxn>
              <a:cxn ang="0">
                <a:pos x="225" y="200"/>
              </a:cxn>
              <a:cxn ang="0">
                <a:pos x="239" y="178"/>
              </a:cxn>
              <a:cxn ang="0">
                <a:pos x="249" y="156"/>
              </a:cxn>
              <a:cxn ang="0">
                <a:pos x="252" y="131"/>
              </a:cxn>
              <a:cxn ang="0">
                <a:pos x="250" y="108"/>
              </a:cxn>
              <a:cxn ang="0">
                <a:pos x="242" y="85"/>
              </a:cxn>
              <a:cxn ang="0">
                <a:pos x="225" y="65"/>
              </a:cxn>
              <a:cxn ang="0">
                <a:pos x="212" y="54"/>
              </a:cxn>
              <a:cxn ang="0">
                <a:pos x="197" y="45"/>
              </a:cxn>
              <a:cxn ang="0">
                <a:pos x="181" y="36"/>
              </a:cxn>
              <a:cxn ang="0">
                <a:pos x="164" y="29"/>
              </a:cxn>
              <a:cxn ang="0">
                <a:pos x="146" y="22"/>
              </a:cxn>
              <a:cxn ang="0">
                <a:pos x="127" y="17"/>
              </a:cxn>
              <a:cxn ang="0">
                <a:pos x="109" y="12"/>
              </a:cxn>
              <a:cxn ang="0">
                <a:pos x="90" y="7"/>
              </a:cxn>
              <a:cxn ang="0">
                <a:pos x="73" y="4"/>
              </a:cxn>
              <a:cxn ang="0">
                <a:pos x="57" y="2"/>
              </a:cxn>
              <a:cxn ang="0">
                <a:pos x="42" y="0"/>
              </a:cxn>
              <a:cxn ang="0">
                <a:pos x="28" y="0"/>
              </a:cxn>
              <a:cxn ang="0">
                <a:pos x="17" y="0"/>
              </a:cxn>
              <a:cxn ang="0">
                <a:pos x="8" y="1"/>
              </a:cxn>
              <a:cxn ang="0">
                <a:pos x="3" y="3"/>
              </a:cxn>
              <a:cxn ang="0">
                <a:pos x="0" y="5"/>
              </a:cxn>
              <a:cxn ang="0">
                <a:pos x="10" y="7"/>
              </a:cxn>
              <a:cxn ang="0">
                <a:pos x="22" y="8"/>
              </a:cxn>
              <a:cxn ang="0">
                <a:pos x="33" y="11"/>
              </a:cxn>
              <a:cxn ang="0">
                <a:pos x="46" y="13"/>
              </a:cxn>
              <a:cxn ang="0">
                <a:pos x="60" y="15"/>
              </a:cxn>
              <a:cxn ang="0">
                <a:pos x="73" y="17"/>
              </a:cxn>
              <a:cxn ang="0">
                <a:pos x="87" y="20"/>
              </a:cxn>
              <a:cxn ang="0">
                <a:pos x="102" y="23"/>
              </a:cxn>
              <a:cxn ang="0">
                <a:pos x="115" y="28"/>
              </a:cxn>
              <a:cxn ang="0">
                <a:pos x="130" y="32"/>
              </a:cxn>
              <a:cxn ang="0">
                <a:pos x="145" y="37"/>
              </a:cxn>
              <a:cxn ang="0">
                <a:pos x="159" y="43"/>
              </a:cxn>
              <a:cxn ang="0">
                <a:pos x="172" y="49"/>
              </a:cxn>
              <a:cxn ang="0">
                <a:pos x="186" y="55"/>
              </a:cxn>
              <a:cxn ang="0">
                <a:pos x="198" y="64"/>
              </a:cxn>
              <a:cxn ang="0">
                <a:pos x="210" y="72"/>
              </a:cxn>
            </a:cxnLst>
            <a:rect l="0" t="0" r="r" b="b"/>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a:p>
        </p:txBody>
      </p:sp>
      <p:sp>
        <p:nvSpPr>
          <p:cNvPr id="312933" name="Freeform 613"/>
          <p:cNvSpPr>
            <a:spLocks/>
          </p:cNvSpPr>
          <p:nvPr/>
        </p:nvSpPr>
        <p:spPr bwMode="auto">
          <a:xfrm>
            <a:off x="5584825" y="1863725"/>
            <a:ext cx="26988" cy="58738"/>
          </a:xfrm>
          <a:custGeom>
            <a:avLst/>
            <a:gdLst/>
            <a:ahLst/>
            <a:cxnLst>
              <a:cxn ang="0">
                <a:pos x="0" y="120"/>
              </a:cxn>
              <a:cxn ang="0">
                <a:pos x="0" y="138"/>
              </a:cxn>
              <a:cxn ang="0">
                <a:pos x="4" y="155"/>
              </a:cxn>
              <a:cxn ang="0">
                <a:pos x="12" y="171"/>
              </a:cxn>
              <a:cxn ang="0">
                <a:pos x="22" y="185"/>
              </a:cxn>
              <a:cxn ang="0">
                <a:pos x="35" y="197"/>
              </a:cxn>
              <a:cxn ang="0">
                <a:pos x="50" y="207"/>
              </a:cxn>
              <a:cxn ang="0">
                <a:pos x="66" y="215"/>
              </a:cxn>
              <a:cxn ang="0">
                <a:pos x="83" y="219"/>
              </a:cxn>
              <a:cxn ang="0">
                <a:pos x="89" y="220"/>
              </a:cxn>
              <a:cxn ang="0">
                <a:pos x="94" y="218"/>
              </a:cxn>
              <a:cxn ang="0">
                <a:pos x="98" y="215"/>
              </a:cxn>
              <a:cxn ang="0">
                <a:pos x="100" y="211"/>
              </a:cxn>
              <a:cxn ang="0">
                <a:pos x="100" y="205"/>
              </a:cxn>
              <a:cxn ang="0">
                <a:pos x="99" y="200"/>
              </a:cxn>
              <a:cxn ang="0">
                <a:pos x="96" y="196"/>
              </a:cxn>
              <a:cxn ang="0">
                <a:pos x="91" y="193"/>
              </a:cxn>
              <a:cxn ang="0">
                <a:pos x="74" y="187"/>
              </a:cxn>
              <a:cxn ang="0">
                <a:pos x="58" y="178"/>
              </a:cxn>
              <a:cxn ang="0">
                <a:pos x="45" y="167"/>
              </a:cxn>
              <a:cxn ang="0">
                <a:pos x="36" y="154"/>
              </a:cxn>
              <a:cxn ang="0">
                <a:pos x="30" y="138"/>
              </a:cxn>
              <a:cxn ang="0">
                <a:pos x="27" y="121"/>
              </a:cxn>
              <a:cxn ang="0">
                <a:pos x="27" y="103"/>
              </a:cxn>
              <a:cxn ang="0">
                <a:pos x="32" y="83"/>
              </a:cxn>
              <a:cxn ang="0">
                <a:pos x="39" y="69"/>
              </a:cxn>
              <a:cxn ang="0">
                <a:pos x="51" y="56"/>
              </a:cxn>
              <a:cxn ang="0">
                <a:pos x="63" y="43"/>
              </a:cxn>
              <a:cxn ang="0">
                <a:pos x="77" y="31"/>
              </a:cxn>
              <a:cxn ang="0">
                <a:pos x="89" y="21"/>
              </a:cxn>
              <a:cxn ang="0">
                <a:pos x="98" y="12"/>
              </a:cxn>
              <a:cxn ang="0">
                <a:pos x="103" y="5"/>
              </a:cxn>
              <a:cxn ang="0">
                <a:pos x="103" y="0"/>
              </a:cxn>
              <a:cxn ang="0">
                <a:pos x="92" y="4"/>
              </a:cxn>
              <a:cxn ang="0">
                <a:pos x="77" y="12"/>
              </a:cxn>
              <a:cxn ang="0">
                <a:pos x="61" y="25"/>
              </a:cxn>
              <a:cxn ang="0">
                <a:pos x="44" y="40"/>
              </a:cxn>
              <a:cxn ang="0">
                <a:pos x="29" y="57"/>
              </a:cxn>
              <a:cxn ang="0">
                <a:pos x="16" y="77"/>
              </a:cxn>
              <a:cxn ang="0">
                <a:pos x="6" y="98"/>
              </a:cxn>
              <a:cxn ang="0">
                <a:pos x="0" y="120"/>
              </a:cxn>
            </a:cxnLst>
            <a:rect l="0" t="0" r="r" b="b"/>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a:p>
        </p:txBody>
      </p:sp>
      <p:sp>
        <p:nvSpPr>
          <p:cNvPr id="312934" name="Freeform 614"/>
          <p:cNvSpPr>
            <a:spLocks/>
          </p:cNvSpPr>
          <p:nvPr/>
        </p:nvSpPr>
        <p:spPr bwMode="auto">
          <a:xfrm>
            <a:off x="5764213" y="1827213"/>
            <a:ext cx="57150" cy="74612"/>
          </a:xfrm>
          <a:custGeom>
            <a:avLst/>
            <a:gdLst/>
            <a:ahLst/>
            <a:cxnLst>
              <a:cxn ang="0">
                <a:pos x="186" y="115"/>
              </a:cxn>
              <a:cxn ang="0">
                <a:pos x="196" y="133"/>
              </a:cxn>
              <a:cxn ang="0">
                <a:pos x="202" y="153"/>
              </a:cxn>
              <a:cxn ang="0">
                <a:pos x="199" y="174"/>
              </a:cxn>
              <a:cxn ang="0">
                <a:pos x="186" y="194"/>
              </a:cxn>
              <a:cxn ang="0">
                <a:pos x="168" y="213"/>
              </a:cxn>
              <a:cxn ang="0">
                <a:pos x="148" y="229"/>
              </a:cxn>
              <a:cxn ang="0">
                <a:pos x="127" y="246"/>
              </a:cxn>
              <a:cxn ang="0">
                <a:pos x="115" y="258"/>
              </a:cxn>
              <a:cxn ang="0">
                <a:pos x="110" y="267"/>
              </a:cxn>
              <a:cxn ang="0">
                <a:pos x="107" y="276"/>
              </a:cxn>
              <a:cxn ang="0">
                <a:pos x="109" y="284"/>
              </a:cxn>
              <a:cxn ang="0">
                <a:pos x="117" y="288"/>
              </a:cxn>
              <a:cxn ang="0">
                <a:pos x="124" y="287"/>
              </a:cxn>
              <a:cxn ang="0">
                <a:pos x="138" y="271"/>
              </a:cxn>
              <a:cxn ang="0">
                <a:pos x="161" y="250"/>
              </a:cxn>
              <a:cxn ang="0">
                <a:pos x="185" y="229"/>
              </a:cxn>
              <a:cxn ang="0">
                <a:pos x="206" y="204"/>
              </a:cxn>
              <a:cxn ang="0">
                <a:pos x="219" y="173"/>
              </a:cxn>
              <a:cxn ang="0">
                <a:pos x="218" y="141"/>
              </a:cxn>
              <a:cxn ang="0">
                <a:pos x="204" y="111"/>
              </a:cxn>
              <a:cxn ang="0">
                <a:pos x="182" y="86"/>
              </a:cxn>
              <a:cxn ang="0">
                <a:pos x="158" y="70"/>
              </a:cxn>
              <a:cxn ang="0">
                <a:pos x="134" y="56"/>
              </a:cxn>
              <a:cxn ang="0">
                <a:pos x="109" y="43"/>
              </a:cxn>
              <a:cxn ang="0">
                <a:pos x="83" y="29"/>
              </a:cxn>
              <a:cxn ang="0">
                <a:pos x="59" y="17"/>
              </a:cxn>
              <a:cxn ang="0">
                <a:pos x="36" y="7"/>
              </a:cxn>
              <a:cxn ang="0">
                <a:pos x="18" y="1"/>
              </a:cxn>
              <a:cxn ang="0">
                <a:pos x="4" y="0"/>
              </a:cxn>
              <a:cxn ang="0">
                <a:pos x="9" y="7"/>
              </a:cxn>
              <a:cxn ang="0">
                <a:pos x="31" y="18"/>
              </a:cxn>
              <a:cxn ang="0">
                <a:pos x="54" y="29"/>
              </a:cxn>
              <a:cxn ang="0">
                <a:pos x="77" y="40"/>
              </a:cxn>
              <a:cxn ang="0">
                <a:pos x="101" y="53"/>
              </a:cxn>
              <a:cxn ang="0">
                <a:pos x="124" y="66"/>
              </a:cxn>
              <a:cxn ang="0">
                <a:pos x="147" y="82"/>
              </a:cxn>
              <a:cxn ang="0">
                <a:pos x="168" y="98"/>
              </a:cxn>
            </a:cxnLst>
            <a:rect l="0" t="0" r="r" b="b"/>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a:p>
        </p:txBody>
      </p:sp>
      <p:grpSp>
        <p:nvGrpSpPr>
          <p:cNvPr id="302541" name="Group 615"/>
          <p:cNvGrpSpPr>
            <a:grpSpLocks/>
          </p:cNvGrpSpPr>
          <p:nvPr/>
        </p:nvGrpSpPr>
        <p:grpSpPr bwMode="auto">
          <a:xfrm>
            <a:off x="5367338" y="3430588"/>
            <a:ext cx="290512" cy="404812"/>
            <a:chOff x="3381" y="2161"/>
            <a:chExt cx="183" cy="255"/>
          </a:xfrm>
        </p:grpSpPr>
        <p:pic>
          <p:nvPicPr>
            <p:cNvPr id="312936" name="Picture 616" descr="31u_bnrz[1]"/>
            <p:cNvPicPr>
              <a:picLocks noChangeAspect="1" noChangeArrowheads="1"/>
            </p:cNvPicPr>
            <p:nvPr/>
          </p:nvPicPr>
          <p:blipFill>
            <a:blip r:embed="rId4" cstate="print"/>
            <a:srcRect/>
            <a:stretch>
              <a:fillRect/>
            </a:stretch>
          </p:blipFill>
          <p:spPr bwMode="auto">
            <a:xfrm>
              <a:off x="3434" y="2242"/>
              <a:ext cx="121" cy="174"/>
            </a:xfrm>
            <a:prstGeom prst="rect">
              <a:avLst/>
            </a:prstGeom>
            <a:solidFill>
              <a:srgbClr val="DDDDDD"/>
            </a:solidFill>
          </p:spPr>
        </p:pic>
        <p:sp>
          <p:nvSpPr>
            <p:cNvPr id="312937" name="Freeform 617"/>
            <p:cNvSpPr>
              <a:spLocks/>
            </p:cNvSpPr>
            <p:nvPr/>
          </p:nvSpPr>
          <p:spPr bwMode="auto">
            <a:xfrm>
              <a:off x="3430" y="2174"/>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12938" name="Freeform 618"/>
            <p:cNvSpPr>
              <a:spLocks/>
            </p:cNvSpPr>
            <p:nvPr/>
          </p:nvSpPr>
          <p:spPr bwMode="auto">
            <a:xfrm>
              <a:off x="3486" y="2173"/>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12939" name="Freeform 619"/>
            <p:cNvSpPr>
              <a:spLocks/>
            </p:cNvSpPr>
            <p:nvPr/>
          </p:nvSpPr>
          <p:spPr bwMode="auto">
            <a:xfrm>
              <a:off x="3409" y="2166"/>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12940" name="Freeform 620"/>
            <p:cNvSpPr>
              <a:spLocks/>
            </p:cNvSpPr>
            <p:nvPr/>
          </p:nvSpPr>
          <p:spPr bwMode="auto">
            <a:xfrm>
              <a:off x="3485" y="2164"/>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12941" name="Freeform 621"/>
            <p:cNvSpPr>
              <a:spLocks/>
            </p:cNvSpPr>
            <p:nvPr/>
          </p:nvSpPr>
          <p:spPr bwMode="auto">
            <a:xfrm>
              <a:off x="3389" y="2184"/>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12942" name="Freeform 622"/>
            <p:cNvSpPr>
              <a:spLocks/>
            </p:cNvSpPr>
            <p:nvPr/>
          </p:nvSpPr>
          <p:spPr bwMode="auto">
            <a:xfrm>
              <a:off x="3523" y="2161"/>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12943" name="Freeform 623"/>
            <p:cNvSpPr>
              <a:spLocks/>
            </p:cNvSpPr>
            <p:nvPr/>
          </p:nvSpPr>
          <p:spPr bwMode="auto">
            <a:xfrm>
              <a:off x="3478" y="2222"/>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12944" name="Freeform 624"/>
            <p:cNvSpPr>
              <a:spLocks/>
            </p:cNvSpPr>
            <p:nvPr/>
          </p:nvSpPr>
          <p:spPr bwMode="auto">
            <a:xfrm>
              <a:off x="3472" y="2205"/>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12945" name="Freeform 625"/>
            <p:cNvSpPr>
              <a:spLocks/>
            </p:cNvSpPr>
            <p:nvPr/>
          </p:nvSpPr>
          <p:spPr bwMode="auto">
            <a:xfrm>
              <a:off x="3466" y="2194"/>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12946" name="Freeform 626"/>
            <p:cNvSpPr>
              <a:spLocks/>
            </p:cNvSpPr>
            <p:nvPr/>
          </p:nvSpPr>
          <p:spPr bwMode="auto">
            <a:xfrm>
              <a:off x="3461" y="2186"/>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12947" name="Freeform 627"/>
            <p:cNvSpPr>
              <a:spLocks/>
            </p:cNvSpPr>
            <p:nvPr/>
          </p:nvSpPr>
          <p:spPr bwMode="auto">
            <a:xfrm>
              <a:off x="3421" y="2176"/>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48" name="Freeform 628"/>
            <p:cNvSpPr>
              <a:spLocks/>
            </p:cNvSpPr>
            <p:nvPr/>
          </p:nvSpPr>
          <p:spPr bwMode="auto">
            <a:xfrm>
              <a:off x="3477" y="2176"/>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49" name="Freeform 629"/>
            <p:cNvSpPr>
              <a:spLocks/>
            </p:cNvSpPr>
            <p:nvPr/>
          </p:nvSpPr>
          <p:spPr bwMode="auto">
            <a:xfrm>
              <a:off x="3400" y="2169"/>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50" name="Freeform 630"/>
            <p:cNvSpPr>
              <a:spLocks/>
            </p:cNvSpPr>
            <p:nvPr/>
          </p:nvSpPr>
          <p:spPr bwMode="auto">
            <a:xfrm>
              <a:off x="3475" y="2167"/>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51" name="Freeform 631"/>
            <p:cNvSpPr>
              <a:spLocks/>
            </p:cNvSpPr>
            <p:nvPr/>
          </p:nvSpPr>
          <p:spPr bwMode="auto">
            <a:xfrm>
              <a:off x="3381" y="2190"/>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52" name="Freeform 632"/>
            <p:cNvSpPr>
              <a:spLocks/>
            </p:cNvSpPr>
            <p:nvPr/>
          </p:nvSpPr>
          <p:spPr bwMode="auto">
            <a:xfrm>
              <a:off x="3514" y="2164"/>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02542" name="Group 633"/>
            <p:cNvGrpSpPr>
              <a:grpSpLocks/>
            </p:cNvGrpSpPr>
            <p:nvPr/>
          </p:nvGrpSpPr>
          <p:grpSpPr bwMode="auto">
            <a:xfrm>
              <a:off x="3429" y="2236"/>
              <a:ext cx="135" cy="180"/>
              <a:chOff x="3774" y="2423"/>
              <a:chExt cx="189" cy="286"/>
            </a:xfrm>
          </p:grpSpPr>
          <p:sp>
            <p:nvSpPr>
              <p:cNvPr id="312954" name="Rectangle 634"/>
              <p:cNvSpPr>
                <a:spLocks noChangeArrowheads="1"/>
              </p:cNvSpPr>
              <p:nvPr/>
            </p:nvSpPr>
            <p:spPr bwMode="auto">
              <a:xfrm>
                <a:off x="3790" y="2610"/>
                <a:ext cx="153" cy="56"/>
              </a:xfrm>
              <a:prstGeom prst="rect">
                <a:avLst/>
              </a:prstGeom>
              <a:solidFill>
                <a:srgbClr val="FF3300"/>
              </a:solidFill>
              <a:ln w="9525">
                <a:noFill/>
                <a:miter lim="800000"/>
                <a:headEnd/>
                <a:tailEnd/>
              </a:ln>
              <a:effectLst/>
            </p:spPr>
            <p:txBody>
              <a:bodyPr wrap="none" anchor="ctr"/>
              <a:lstStyle/>
              <a:p>
                <a:endParaRPr lang="en-US"/>
              </a:p>
            </p:txBody>
          </p:sp>
          <p:sp>
            <p:nvSpPr>
              <p:cNvPr id="312955" name="Rectangle 635"/>
              <p:cNvSpPr>
                <a:spLocks noChangeArrowheads="1"/>
              </p:cNvSpPr>
              <p:nvPr/>
            </p:nvSpPr>
            <p:spPr bwMode="auto">
              <a:xfrm>
                <a:off x="3774" y="2653"/>
                <a:ext cx="189" cy="56"/>
              </a:xfrm>
              <a:prstGeom prst="rect">
                <a:avLst/>
              </a:prstGeom>
              <a:solidFill>
                <a:srgbClr val="FF3300"/>
              </a:solidFill>
              <a:ln w="9525">
                <a:noFill/>
                <a:miter lim="800000"/>
                <a:headEnd/>
                <a:tailEnd/>
              </a:ln>
              <a:effectLst/>
            </p:spPr>
            <p:txBody>
              <a:bodyPr wrap="none" anchor="ctr"/>
              <a:lstStyle/>
              <a:p>
                <a:endParaRPr lang="en-US"/>
              </a:p>
            </p:txBody>
          </p:sp>
          <p:sp>
            <p:nvSpPr>
              <p:cNvPr id="312956" name="Rectangle 636"/>
              <p:cNvSpPr>
                <a:spLocks noChangeArrowheads="1"/>
              </p:cNvSpPr>
              <p:nvPr/>
            </p:nvSpPr>
            <p:spPr bwMode="auto">
              <a:xfrm>
                <a:off x="3808" y="2564"/>
                <a:ext cx="119" cy="56"/>
              </a:xfrm>
              <a:prstGeom prst="rect">
                <a:avLst/>
              </a:prstGeom>
              <a:solidFill>
                <a:srgbClr val="FF3300"/>
              </a:solidFill>
              <a:ln w="9525">
                <a:noFill/>
                <a:miter lim="800000"/>
                <a:headEnd/>
                <a:tailEnd/>
              </a:ln>
              <a:effectLst/>
            </p:spPr>
            <p:txBody>
              <a:bodyPr wrap="none" anchor="ctr"/>
              <a:lstStyle/>
              <a:p>
                <a:endParaRPr lang="en-US"/>
              </a:p>
            </p:txBody>
          </p:sp>
          <p:sp>
            <p:nvSpPr>
              <p:cNvPr id="312957" name="Rectangle 637"/>
              <p:cNvSpPr>
                <a:spLocks noChangeArrowheads="1"/>
              </p:cNvSpPr>
              <p:nvPr/>
            </p:nvSpPr>
            <p:spPr bwMode="auto">
              <a:xfrm>
                <a:off x="3818" y="2518"/>
                <a:ext cx="97" cy="56"/>
              </a:xfrm>
              <a:prstGeom prst="rect">
                <a:avLst/>
              </a:prstGeom>
              <a:solidFill>
                <a:srgbClr val="FF3300"/>
              </a:solidFill>
              <a:ln w="9525">
                <a:noFill/>
                <a:miter lim="800000"/>
                <a:headEnd/>
                <a:tailEnd/>
              </a:ln>
              <a:effectLst/>
            </p:spPr>
            <p:txBody>
              <a:bodyPr wrap="none" anchor="ctr"/>
              <a:lstStyle/>
              <a:p>
                <a:endParaRPr lang="en-US"/>
              </a:p>
            </p:txBody>
          </p:sp>
          <p:sp>
            <p:nvSpPr>
              <p:cNvPr id="312958" name="Rectangle 638"/>
              <p:cNvSpPr>
                <a:spLocks noChangeArrowheads="1"/>
              </p:cNvSpPr>
              <p:nvPr/>
            </p:nvSpPr>
            <p:spPr bwMode="auto">
              <a:xfrm>
                <a:off x="3828" y="2472"/>
                <a:ext cx="74" cy="56"/>
              </a:xfrm>
              <a:prstGeom prst="rect">
                <a:avLst/>
              </a:prstGeom>
              <a:solidFill>
                <a:srgbClr val="FF3300"/>
              </a:solidFill>
              <a:ln w="9525">
                <a:noFill/>
                <a:miter lim="800000"/>
                <a:headEnd/>
                <a:tailEnd/>
              </a:ln>
              <a:effectLst/>
            </p:spPr>
            <p:txBody>
              <a:bodyPr wrap="none" anchor="ctr"/>
              <a:lstStyle/>
              <a:p>
                <a:endParaRPr lang="en-US"/>
              </a:p>
            </p:txBody>
          </p:sp>
          <p:sp>
            <p:nvSpPr>
              <p:cNvPr id="312959" name="Rectangle 639"/>
              <p:cNvSpPr>
                <a:spLocks noChangeArrowheads="1"/>
              </p:cNvSpPr>
              <p:nvPr/>
            </p:nvSpPr>
            <p:spPr bwMode="auto">
              <a:xfrm>
                <a:off x="3839" y="2423"/>
                <a:ext cx="51" cy="56"/>
              </a:xfrm>
              <a:prstGeom prst="rect">
                <a:avLst/>
              </a:prstGeom>
              <a:solidFill>
                <a:srgbClr val="FF3300"/>
              </a:solidFill>
              <a:ln w="9525">
                <a:noFill/>
                <a:miter lim="800000"/>
                <a:headEnd/>
                <a:tailEnd/>
              </a:ln>
              <a:effectLst/>
            </p:spPr>
            <p:txBody>
              <a:bodyPr wrap="none" anchor="ctr"/>
              <a:lstStyle/>
              <a:p>
                <a:endParaRPr lang="en-US"/>
              </a:p>
            </p:txBody>
          </p:sp>
        </p:grpSp>
      </p:grpSp>
      <p:sp>
        <p:nvSpPr>
          <p:cNvPr id="312960"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ffectLst/>
        </p:spPr>
        <p:txBody>
          <a:bodyPr/>
          <a:lstStyle/>
          <a:p>
            <a:endParaRPr lang="en-US"/>
          </a:p>
        </p:txBody>
      </p:sp>
      <p:grpSp>
        <p:nvGrpSpPr>
          <p:cNvPr id="302543" name="Group 641"/>
          <p:cNvGrpSpPr>
            <a:grpSpLocks/>
          </p:cNvGrpSpPr>
          <p:nvPr/>
        </p:nvGrpSpPr>
        <p:grpSpPr bwMode="auto">
          <a:xfrm>
            <a:off x="6791325" y="4984750"/>
            <a:ext cx="290513" cy="404813"/>
            <a:chOff x="3901" y="2524"/>
            <a:chExt cx="183" cy="255"/>
          </a:xfrm>
        </p:grpSpPr>
        <p:sp>
          <p:nvSpPr>
            <p:cNvPr id="312962" name="Freeform 642"/>
            <p:cNvSpPr>
              <a:spLocks/>
            </p:cNvSpPr>
            <p:nvPr/>
          </p:nvSpPr>
          <p:spPr bwMode="auto">
            <a:xfrm>
              <a:off x="3950" y="2537"/>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12963" name="Freeform 643"/>
            <p:cNvSpPr>
              <a:spLocks/>
            </p:cNvSpPr>
            <p:nvPr/>
          </p:nvSpPr>
          <p:spPr bwMode="auto">
            <a:xfrm>
              <a:off x="4006" y="2536"/>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12964" name="Freeform 644"/>
            <p:cNvSpPr>
              <a:spLocks/>
            </p:cNvSpPr>
            <p:nvPr/>
          </p:nvSpPr>
          <p:spPr bwMode="auto">
            <a:xfrm>
              <a:off x="3929" y="2529"/>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12965" name="Freeform 645"/>
            <p:cNvSpPr>
              <a:spLocks/>
            </p:cNvSpPr>
            <p:nvPr/>
          </p:nvSpPr>
          <p:spPr bwMode="auto">
            <a:xfrm>
              <a:off x="4005" y="2527"/>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12966" name="Freeform 646"/>
            <p:cNvSpPr>
              <a:spLocks/>
            </p:cNvSpPr>
            <p:nvPr/>
          </p:nvSpPr>
          <p:spPr bwMode="auto">
            <a:xfrm>
              <a:off x="3909" y="2547"/>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12967" name="Freeform 647"/>
            <p:cNvSpPr>
              <a:spLocks/>
            </p:cNvSpPr>
            <p:nvPr/>
          </p:nvSpPr>
          <p:spPr bwMode="auto">
            <a:xfrm>
              <a:off x="4043" y="2524"/>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12968" name="Freeform 648"/>
            <p:cNvSpPr>
              <a:spLocks/>
            </p:cNvSpPr>
            <p:nvPr/>
          </p:nvSpPr>
          <p:spPr bwMode="auto">
            <a:xfrm>
              <a:off x="3998" y="2585"/>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12969" name="Freeform 649"/>
            <p:cNvSpPr>
              <a:spLocks/>
            </p:cNvSpPr>
            <p:nvPr/>
          </p:nvSpPr>
          <p:spPr bwMode="auto">
            <a:xfrm>
              <a:off x="3992" y="2568"/>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12970" name="Freeform 650"/>
            <p:cNvSpPr>
              <a:spLocks/>
            </p:cNvSpPr>
            <p:nvPr/>
          </p:nvSpPr>
          <p:spPr bwMode="auto">
            <a:xfrm>
              <a:off x="3986" y="2557"/>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12971" name="Freeform 651"/>
            <p:cNvSpPr>
              <a:spLocks/>
            </p:cNvSpPr>
            <p:nvPr/>
          </p:nvSpPr>
          <p:spPr bwMode="auto">
            <a:xfrm>
              <a:off x="3981" y="2549"/>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12972" name="Freeform 652"/>
            <p:cNvSpPr>
              <a:spLocks/>
            </p:cNvSpPr>
            <p:nvPr/>
          </p:nvSpPr>
          <p:spPr bwMode="auto">
            <a:xfrm>
              <a:off x="3941" y="2539"/>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a:p>
          </p:txBody>
        </p:sp>
        <p:sp>
          <p:nvSpPr>
            <p:cNvPr id="312973" name="Freeform 653"/>
            <p:cNvSpPr>
              <a:spLocks/>
            </p:cNvSpPr>
            <p:nvPr/>
          </p:nvSpPr>
          <p:spPr bwMode="auto">
            <a:xfrm>
              <a:off x="3997" y="2539"/>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a:p>
          </p:txBody>
        </p:sp>
        <p:sp>
          <p:nvSpPr>
            <p:cNvPr id="312974" name="Freeform 654"/>
            <p:cNvSpPr>
              <a:spLocks/>
            </p:cNvSpPr>
            <p:nvPr/>
          </p:nvSpPr>
          <p:spPr bwMode="auto">
            <a:xfrm>
              <a:off x="3920" y="2532"/>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a:p>
          </p:txBody>
        </p:sp>
        <p:sp>
          <p:nvSpPr>
            <p:cNvPr id="312975" name="Freeform 655"/>
            <p:cNvSpPr>
              <a:spLocks/>
            </p:cNvSpPr>
            <p:nvPr/>
          </p:nvSpPr>
          <p:spPr bwMode="auto">
            <a:xfrm>
              <a:off x="3995" y="2530"/>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a:p>
          </p:txBody>
        </p:sp>
        <p:sp>
          <p:nvSpPr>
            <p:cNvPr id="312976" name="Freeform 656"/>
            <p:cNvSpPr>
              <a:spLocks/>
            </p:cNvSpPr>
            <p:nvPr/>
          </p:nvSpPr>
          <p:spPr bwMode="auto">
            <a:xfrm>
              <a:off x="3901" y="2553"/>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a:p>
          </p:txBody>
        </p:sp>
        <p:sp>
          <p:nvSpPr>
            <p:cNvPr id="312977" name="Freeform 657"/>
            <p:cNvSpPr>
              <a:spLocks/>
            </p:cNvSpPr>
            <p:nvPr/>
          </p:nvSpPr>
          <p:spPr bwMode="auto">
            <a:xfrm>
              <a:off x="4034" y="2527"/>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a:p>
          </p:txBody>
        </p:sp>
        <p:grpSp>
          <p:nvGrpSpPr>
            <p:cNvPr id="302544" name="Group 658"/>
            <p:cNvGrpSpPr>
              <a:grpSpLocks/>
            </p:cNvGrpSpPr>
            <p:nvPr/>
          </p:nvGrpSpPr>
          <p:grpSpPr bwMode="auto">
            <a:xfrm>
              <a:off x="3949" y="2599"/>
              <a:ext cx="135" cy="180"/>
              <a:chOff x="3774" y="2423"/>
              <a:chExt cx="189" cy="286"/>
            </a:xfrm>
          </p:grpSpPr>
          <p:sp>
            <p:nvSpPr>
              <p:cNvPr id="312979" name="Rectangle 659"/>
              <p:cNvSpPr>
                <a:spLocks noChangeArrowheads="1"/>
              </p:cNvSpPr>
              <p:nvPr/>
            </p:nvSpPr>
            <p:spPr bwMode="auto">
              <a:xfrm>
                <a:off x="3790" y="2610"/>
                <a:ext cx="153" cy="56"/>
              </a:xfrm>
              <a:prstGeom prst="rect">
                <a:avLst/>
              </a:prstGeom>
              <a:solidFill>
                <a:srgbClr val="FF3300"/>
              </a:solidFill>
              <a:ln w="9525">
                <a:noFill/>
                <a:miter lim="800000"/>
                <a:headEnd/>
                <a:tailEnd/>
              </a:ln>
              <a:effectLst/>
            </p:spPr>
            <p:txBody>
              <a:bodyPr wrap="none" anchor="ctr"/>
              <a:lstStyle/>
              <a:p>
                <a:endParaRPr lang="en-US"/>
              </a:p>
            </p:txBody>
          </p:sp>
          <p:sp>
            <p:nvSpPr>
              <p:cNvPr id="312980" name="Rectangle 660"/>
              <p:cNvSpPr>
                <a:spLocks noChangeArrowheads="1"/>
              </p:cNvSpPr>
              <p:nvPr/>
            </p:nvSpPr>
            <p:spPr bwMode="auto">
              <a:xfrm>
                <a:off x="3774" y="2653"/>
                <a:ext cx="189" cy="56"/>
              </a:xfrm>
              <a:prstGeom prst="rect">
                <a:avLst/>
              </a:prstGeom>
              <a:solidFill>
                <a:srgbClr val="FF3300"/>
              </a:solidFill>
              <a:ln w="9525">
                <a:noFill/>
                <a:miter lim="800000"/>
                <a:headEnd/>
                <a:tailEnd/>
              </a:ln>
              <a:effectLst/>
            </p:spPr>
            <p:txBody>
              <a:bodyPr wrap="none" anchor="ctr"/>
              <a:lstStyle/>
              <a:p>
                <a:endParaRPr lang="en-US"/>
              </a:p>
            </p:txBody>
          </p:sp>
          <p:sp>
            <p:nvSpPr>
              <p:cNvPr id="312981" name="Rectangle 661"/>
              <p:cNvSpPr>
                <a:spLocks noChangeArrowheads="1"/>
              </p:cNvSpPr>
              <p:nvPr/>
            </p:nvSpPr>
            <p:spPr bwMode="auto">
              <a:xfrm>
                <a:off x="3808" y="2564"/>
                <a:ext cx="119" cy="56"/>
              </a:xfrm>
              <a:prstGeom prst="rect">
                <a:avLst/>
              </a:prstGeom>
              <a:solidFill>
                <a:srgbClr val="FF3300"/>
              </a:solidFill>
              <a:ln w="9525">
                <a:noFill/>
                <a:miter lim="800000"/>
                <a:headEnd/>
                <a:tailEnd/>
              </a:ln>
              <a:effectLst/>
            </p:spPr>
            <p:txBody>
              <a:bodyPr wrap="none" anchor="ctr"/>
              <a:lstStyle/>
              <a:p>
                <a:endParaRPr lang="en-US"/>
              </a:p>
            </p:txBody>
          </p:sp>
          <p:sp>
            <p:nvSpPr>
              <p:cNvPr id="312982" name="Rectangle 662"/>
              <p:cNvSpPr>
                <a:spLocks noChangeArrowheads="1"/>
              </p:cNvSpPr>
              <p:nvPr/>
            </p:nvSpPr>
            <p:spPr bwMode="auto">
              <a:xfrm>
                <a:off x="3818" y="2518"/>
                <a:ext cx="97" cy="56"/>
              </a:xfrm>
              <a:prstGeom prst="rect">
                <a:avLst/>
              </a:prstGeom>
              <a:solidFill>
                <a:srgbClr val="FF3300"/>
              </a:solidFill>
              <a:ln w="9525">
                <a:noFill/>
                <a:miter lim="800000"/>
                <a:headEnd/>
                <a:tailEnd/>
              </a:ln>
              <a:effectLst/>
            </p:spPr>
            <p:txBody>
              <a:bodyPr wrap="none" anchor="ctr"/>
              <a:lstStyle/>
              <a:p>
                <a:endParaRPr lang="en-US"/>
              </a:p>
            </p:txBody>
          </p:sp>
          <p:sp>
            <p:nvSpPr>
              <p:cNvPr id="312983" name="Rectangle 663"/>
              <p:cNvSpPr>
                <a:spLocks noChangeArrowheads="1"/>
              </p:cNvSpPr>
              <p:nvPr/>
            </p:nvSpPr>
            <p:spPr bwMode="auto">
              <a:xfrm>
                <a:off x="3828" y="2472"/>
                <a:ext cx="74" cy="56"/>
              </a:xfrm>
              <a:prstGeom prst="rect">
                <a:avLst/>
              </a:prstGeom>
              <a:solidFill>
                <a:srgbClr val="FF3300"/>
              </a:solidFill>
              <a:ln w="9525">
                <a:noFill/>
                <a:miter lim="800000"/>
                <a:headEnd/>
                <a:tailEnd/>
              </a:ln>
              <a:effectLst/>
            </p:spPr>
            <p:txBody>
              <a:bodyPr wrap="none" anchor="ctr"/>
              <a:lstStyle/>
              <a:p>
                <a:endParaRPr lang="en-US"/>
              </a:p>
            </p:txBody>
          </p:sp>
          <p:sp>
            <p:nvSpPr>
              <p:cNvPr id="312984" name="Rectangle 664"/>
              <p:cNvSpPr>
                <a:spLocks noChangeArrowheads="1"/>
              </p:cNvSpPr>
              <p:nvPr/>
            </p:nvSpPr>
            <p:spPr bwMode="auto">
              <a:xfrm>
                <a:off x="3839" y="2423"/>
                <a:ext cx="51" cy="56"/>
              </a:xfrm>
              <a:prstGeom prst="rect">
                <a:avLst/>
              </a:prstGeom>
              <a:solidFill>
                <a:srgbClr val="FF3300"/>
              </a:solidFill>
              <a:ln w="9525">
                <a:noFill/>
                <a:miter lim="800000"/>
                <a:headEnd/>
                <a:tailEnd/>
              </a:ln>
              <a:effectLst/>
            </p:spPr>
            <p:txBody>
              <a:bodyPr wrap="none" anchor="ctr"/>
              <a:lstStyle/>
              <a:p>
                <a:endParaRPr lang="en-US"/>
              </a:p>
            </p:txBody>
          </p:sp>
        </p:grpSp>
      </p:grpSp>
      <p:sp>
        <p:nvSpPr>
          <p:cNvPr id="312482"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423863" y="0"/>
            <a:ext cx="7772400" cy="1143000"/>
          </a:xfrm>
        </p:spPr>
        <p:txBody>
          <a:bodyPr/>
          <a:lstStyle/>
          <a:p>
            <a:r>
              <a:rPr lang="en-US" dirty="0"/>
              <a:t>Link layer: context</a:t>
            </a:r>
          </a:p>
        </p:txBody>
      </p:sp>
      <p:sp>
        <p:nvSpPr>
          <p:cNvPr id="299011" name="Rectangle 3"/>
          <p:cNvSpPr>
            <a:spLocks noGrp="1" noChangeArrowheads="1"/>
          </p:cNvSpPr>
          <p:nvPr>
            <p:ph sz="half" idx="1"/>
          </p:nvPr>
        </p:nvSpPr>
        <p:spPr>
          <a:xfrm>
            <a:off x="288925" y="1258888"/>
            <a:ext cx="4151313" cy="4648200"/>
          </a:xfrm>
        </p:spPr>
        <p:txBody>
          <a:bodyPr>
            <a:normAutofit fontScale="92500" lnSpcReduction="10000"/>
          </a:bodyPr>
          <a:lstStyle/>
          <a:p>
            <a:pPr algn="l" rtl="0"/>
            <a:r>
              <a:rPr lang="en-US" sz="2400" dirty="0"/>
              <a:t>datagram transferred by different link protocols over different links:</a:t>
            </a:r>
          </a:p>
          <a:p>
            <a:pPr lvl="1" algn="l" rtl="0"/>
            <a:r>
              <a:rPr lang="en-US" sz="2000" dirty="0"/>
              <a:t>e.g., Ethernet on first link, frame relay on intermediate links, 802.11 on last link</a:t>
            </a:r>
          </a:p>
          <a:p>
            <a:pPr algn="l" rtl="0"/>
            <a:r>
              <a:rPr lang="en-US" sz="2400" dirty="0"/>
              <a:t>each  link protocol provides different services</a:t>
            </a:r>
          </a:p>
          <a:p>
            <a:pPr lvl="1" algn="l" rtl="0"/>
            <a:r>
              <a:rPr lang="en-US" sz="2000" dirty="0"/>
              <a:t>e.g., may or may not provide </a:t>
            </a:r>
            <a:r>
              <a:rPr lang="en-US" sz="2000" dirty="0" err="1"/>
              <a:t>rdt</a:t>
            </a:r>
            <a:r>
              <a:rPr lang="en-US" sz="2000" dirty="0"/>
              <a:t> over link</a:t>
            </a:r>
          </a:p>
        </p:txBody>
      </p:sp>
      <p:sp>
        <p:nvSpPr>
          <p:cNvPr id="299012" name="Rectangle 4"/>
          <p:cNvSpPr>
            <a:spLocks noGrp="1" noChangeArrowheads="1"/>
          </p:cNvSpPr>
          <p:nvPr>
            <p:ph sz="half" idx="2"/>
          </p:nvPr>
        </p:nvSpPr>
        <p:spPr>
          <a:xfrm>
            <a:off x="4606925" y="1123950"/>
            <a:ext cx="4187825" cy="4648200"/>
          </a:xfrm>
          <a:solidFill>
            <a:schemeClr val="bg1"/>
          </a:solidFill>
        </p:spPr>
        <p:txBody>
          <a:bodyPr>
            <a:normAutofit fontScale="92500" lnSpcReduction="10000"/>
          </a:bodyPr>
          <a:lstStyle/>
          <a:p>
            <a:pPr algn="l" rtl="0">
              <a:buFont typeface="ZapfDingbats" pitchFamily="82" charset="2"/>
              <a:buNone/>
            </a:pPr>
            <a:r>
              <a:rPr lang="en-US" sz="2400" u="sng" dirty="0">
                <a:solidFill>
                  <a:srgbClr val="FF0000"/>
                </a:solidFill>
              </a:rPr>
              <a:t>transportation analogy</a:t>
            </a:r>
          </a:p>
          <a:p>
            <a:pPr algn="l" rtl="0"/>
            <a:r>
              <a:rPr lang="en-US" sz="2000" dirty="0"/>
              <a:t>trip from Princeton to Lausanne</a:t>
            </a:r>
          </a:p>
          <a:p>
            <a:pPr lvl="1" algn="l" rtl="0"/>
            <a:r>
              <a:rPr lang="en-US" sz="2000" dirty="0"/>
              <a:t>limo: Princeton to JFK</a:t>
            </a:r>
          </a:p>
          <a:p>
            <a:pPr lvl="1" algn="l" rtl="0"/>
            <a:r>
              <a:rPr lang="en-US" sz="2000" dirty="0"/>
              <a:t>plane: JFK to Geneva</a:t>
            </a:r>
          </a:p>
          <a:p>
            <a:pPr lvl="1" algn="l" rtl="0"/>
            <a:r>
              <a:rPr lang="en-US" sz="2000" dirty="0"/>
              <a:t>train: Geneva to Lausanne</a:t>
            </a:r>
          </a:p>
          <a:p>
            <a:pPr algn="l" rtl="0"/>
            <a:r>
              <a:rPr lang="en-US" sz="2400" dirty="0"/>
              <a:t>tourist = </a:t>
            </a:r>
            <a:r>
              <a:rPr lang="en-US" sz="2400" dirty="0">
                <a:solidFill>
                  <a:srgbClr val="FF0000"/>
                </a:solidFill>
              </a:rPr>
              <a:t>datagram</a:t>
            </a:r>
            <a:endParaRPr lang="en-US" sz="2400" dirty="0"/>
          </a:p>
          <a:p>
            <a:pPr algn="l" rtl="0"/>
            <a:r>
              <a:rPr lang="en-US" sz="2400" dirty="0"/>
              <a:t>transport segment = </a:t>
            </a:r>
            <a:r>
              <a:rPr lang="en-US" sz="2400" dirty="0">
                <a:solidFill>
                  <a:srgbClr val="FF0000"/>
                </a:solidFill>
              </a:rPr>
              <a:t>communication link</a:t>
            </a:r>
            <a:endParaRPr lang="en-US" sz="2400" dirty="0"/>
          </a:p>
          <a:p>
            <a:pPr algn="l" rtl="0"/>
            <a:r>
              <a:rPr lang="en-US" sz="2400" dirty="0"/>
              <a:t>transportation mode = </a:t>
            </a:r>
            <a:r>
              <a:rPr lang="en-US" sz="2400" dirty="0">
                <a:solidFill>
                  <a:srgbClr val="FF0000"/>
                </a:solidFill>
              </a:rPr>
              <a:t>link layer protocol</a:t>
            </a:r>
            <a:endParaRPr lang="en-US" sz="2400" dirty="0"/>
          </a:p>
          <a:p>
            <a:pPr algn="l" rtl="0"/>
            <a:r>
              <a:rPr lang="en-US" sz="2400" dirty="0"/>
              <a:t>travel agent = </a:t>
            </a:r>
            <a:r>
              <a:rPr lang="en-US" sz="2400" dirty="0">
                <a:solidFill>
                  <a:srgbClr val="FF0000"/>
                </a:solidFill>
              </a:rPr>
              <a:t>routing algorithm</a:t>
            </a:r>
          </a:p>
          <a:p>
            <a:pPr lvl="1" algn="l" rtl="0"/>
            <a:endParaRPr lang="en-US" sz="2000" dirty="0"/>
          </a:p>
        </p:txBody>
      </p:sp>
      <p:sp>
        <p:nvSpPr>
          <p:cNvPr id="5" name="Footer Placeholder 5"/>
          <p:cNvSpPr>
            <a:spLocks noGrp="1"/>
          </p:cNvSpPr>
          <p:nvPr>
            <p:ph type="ftr" sz="quarter" idx="11"/>
          </p:nvPr>
        </p:nvSpPr>
        <p:spPr/>
        <p:txBody>
          <a:bodyPr/>
          <a:lstStyle/>
          <a:p>
            <a:r>
              <a:rPr lang="en-US"/>
              <a:t>5: DataLink Layer</a:t>
            </a:r>
          </a:p>
        </p:txBody>
      </p:sp>
      <p:sp>
        <p:nvSpPr>
          <p:cNvPr id="6" name="Slide Number Placeholder 6"/>
          <p:cNvSpPr>
            <a:spLocks noGrp="1"/>
          </p:cNvSpPr>
          <p:nvPr>
            <p:ph type="sldNum" sz="quarter" idx="12"/>
          </p:nvPr>
        </p:nvSpPr>
        <p:spPr/>
        <p:txBody>
          <a:bodyPr/>
          <a:lstStyle/>
          <a:p>
            <a:r>
              <a:rPr lang="en-US"/>
              <a:t>5-</a:t>
            </a:r>
            <a:fld id="{9BBA5627-31C0-4F1E-9E33-0B9EBFF4243E}"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dirty="0"/>
              <a:t>Link Layer Services</a:t>
            </a:r>
          </a:p>
        </p:txBody>
      </p:sp>
      <p:sp>
        <p:nvSpPr>
          <p:cNvPr id="159747" name="Rectangle 3"/>
          <p:cNvSpPr>
            <a:spLocks noGrp="1" noChangeArrowheads="1"/>
          </p:cNvSpPr>
          <p:nvPr>
            <p:ph idx="1"/>
          </p:nvPr>
        </p:nvSpPr>
        <p:spPr>
          <a:xfrm>
            <a:off x="484188" y="1419225"/>
            <a:ext cx="7772400" cy="4648200"/>
          </a:xfrm>
        </p:spPr>
        <p:txBody>
          <a:bodyPr/>
          <a:lstStyle/>
          <a:p>
            <a:pPr algn="l" rtl="0"/>
            <a:r>
              <a:rPr lang="en-US" sz="2400" i="1" dirty="0">
                <a:solidFill>
                  <a:srgbClr val="FF0000"/>
                </a:solidFill>
              </a:rPr>
              <a:t>framing, link access:</a:t>
            </a:r>
            <a:r>
              <a:rPr lang="en-US" dirty="0"/>
              <a:t> </a:t>
            </a:r>
          </a:p>
          <a:p>
            <a:pPr lvl="1" algn="l" rtl="0"/>
            <a:r>
              <a:rPr lang="en-US" sz="2000" dirty="0"/>
              <a:t>encapsulate datagram into frame, adding header, trailer</a:t>
            </a:r>
          </a:p>
          <a:p>
            <a:pPr lvl="1" algn="l" rtl="0"/>
            <a:r>
              <a:rPr lang="en-US" sz="2000" dirty="0"/>
              <a:t>channel access if shared medium</a:t>
            </a:r>
          </a:p>
          <a:p>
            <a:pPr lvl="1" algn="l" rtl="0"/>
            <a:r>
              <a:rPr lang="en-US" sz="2000" dirty="0"/>
              <a:t>“MAC” addresses used in frame headers to identify source, </a:t>
            </a:r>
            <a:r>
              <a:rPr lang="en-US" sz="2000" dirty="0" err="1"/>
              <a:t>dest</a:t>
            </a:r>
            <a:r>
              <a:rPr lang="en-US" sz="2000" dirty="0"/>
              <a:t>  </a:t>
            </a:r>
          </a:p>
          <a:p>
            <a:pPr lvl="2" algn="l" rtl="0"/>
            <a:r>
              <a:rPr lang="en-US" dirty="0"/>
              <a:t>different from IP address</a:t>
            </a:r>
            <a:r>
              <a:rPr lang="en-US" dirty="0" smtClean="0"/>
              <a:t>!</a:t>
            </a:r>
            <a:endParaRPr lang="en-US" dirty="0"/>
          </a:p>
        </p:txBody>
      </p:sp>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A25725C8-C834-46B2-9C90-DF3248DCD0B5}" type="slidenum">
              <a:rPr lang="en-US"/>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Link Layer Services (more)</a:t>
            </a:r>
          </a:p>
        </p:txBody>
      </p:sp>
      <p:sp>
        <p:nvSpPr>
          <p:cNvPr id="160771" name="Rectangle 3"/>
          <p:cNvSpPr>
            <a:spLocks noGrp="1" noChangeArrowheads="1"/>
          </p:cNvSpPr>
          <p:nvPr>
            <p:ph idx="1"/>
          </p:nvPr>
        </p:nvSpPr>
        <p:spPr/>
        <p:txBody>
          <a:bodyPr>
            <a:normAutofit fontScale="92500" lnSpcReduction="10000"/>
          </a:bodyPr>
          <a:lstStyle/>
          <a:p>
            <a:pPr algn="l" rtl="0"/>
            <a:r>
              <a:rPr lang="en-US" sz="2400" i="1" dirty="0">
                <a:solidFill>
                  <a:srgbClr val="FF0000"/>
                </a:solidFill>
              </a:rPr>
              <a:t>flow control:</a:t>
            </a:r>
            <a:r>
              <a:rPr lang="en-US" dirty="0"/>
              <a:t> </a:t>
            </a:r>
          </a:p>
          <a:p>
            <a:pPr lvl="1" algn="l" rtl="0"/>
            <a:r>
              <a:rPr lang="en-US" sz="2000" dirty="0"/>
              <a:t>pacing between adjacent sending and receiving nodes</a:t>
            </a:r>
            <a:endParaRPr lang="en-US" dirty="0"/>
          </a:p>
          <a:p>
            <a:pPr algn="l" rtl="0"/>
            <a:r>
              <a:rPr lang="en-US" sz="2400" i="1" dirty="0">
                <a:solidFill>
                  <a:srgbClr val="FF0000"/>
                </a:solidFill>
              </a:rPr>
              <a:t>error detection</a:t>
            </a:r>
            <a:r>
              <a:rPr lang="en-US" sz="2400" dirty="0">
                <a:solidFill>
                  <a:srgbClr val="FF0000"/>
                </a:solidFill>
              </a:rPr>
              <a:t>:</a:t>
            </a:r>
            <a:r>
              <a:rPr lang="en-US" dirty="0"/>
              <a:t> </a:t>
            </a:r>
          </a:p>
          <a:p>
            <a:pPr lvl="1" algn="l" rtl="0"/>
            <a:r>
              <a:rPr lang="en-US" sz="2000" dirty="0"/>
              <a:t>errors caused by signal attenuation, noise. </a:t>
            </a:r>
          </a:p>
          <a:p>
            <a:pPr lvl="1" algn="l" rtl="0"/>
            <a:r>
              <a:rPr lang="en-US" sz="2000" dirty="0"/>
              <a:t>receiver detects presence of errors: </a:t>
            </a:r>
          </a:p>
          <a:p>
            <a:pPr lvl="2" algn="l" rtl="0"/>
            <a:r>
              <a:rPr lang="en-US" dirty="0"/>
              <a:t>signals sender for retransmission or drops frame </a:t>
            </a:r>
          </a:p>
          <a:p>
            <a:pPr algn="l" rtl="0"/>
            <a:r>
              <a:rPr lang="en-US" sz="2400" dirty="0">
                <a:solidFill>
                  <a:srgbClr val="FF0000"/>
                </a:solidFill>
              </a:rPr>
              <a:t>error correction:</a:t>
            </a:r>
            <a:r>
              <a:rPr lang="en-US" dirty="0"/>
              <a:t> </a:t>
            </a:r>
          </a:p>
          <a:p>
            <a:pPr lvl="1" algn="l" rtl="0"/>
            <a:r>
              <a:rPr lang="en-US" sz="2000" dirty="0"/>
              <a:t>receiver identifies </a:t>
            </a:r>
            <a:r>
              <a:rPr lang="en-US" sz="2000" i="1" dirty="0">
                <a:solidFill>
                  <a:srgbClr val="FF0000"/>
                </a:solidFill>
              </a:rPr>
              <a:t>and corrects</a:t>
            </a:r>
            <a:r>
              <a:rPr lang="en-US" sz="2000" dirty="0"/>
              <a:t> bit error(s) without resorting to </a:t>
            </a:r>
            <a:r>
              <a:rPr lang="en-US" sz="2000" dirty="0" smtClean="0"/>
              <a:t>retransmission</a:t>
            </a:r>
          </a:p>
          <a:p>
            <a:pPr algn="l" rtl="0"/>
            <a:r>
              <a:rPr lang="en-US" sz="2400" i="1" dirty="0" smtClean="0">
                <a:solidFill>
                  <a:srgbClr val="FF0000"/>
                </a:solidFill>
              </a:rPr>
              <a:t>half-duplex and full-duplex</a:t>
            </a:r>
            <a:endParaRPr lang="en-US" sz="2400" dirty="0" smtClean="0">
              <a:solidFill>
                <a:srgbClr val="FF0000"/>
              </a:solidFill>
            </a:endParaRPr>
          </a:p>
          <a:p>
            <a:pPr lvl="1" algn="l" rtl="0"/>
            <a:r>
              <a:rPr lang="en-US" sz="2000" dirty="0" smtClean="0"/>
              <a:t>with half duplex, nodes at both ends of link can transmit, but not at same time</a:t>
            </a:r>
            <a:endParaRPr lang="en-US" dirty="0"/>
          </a:p>
        </p:txBody>
      </p:sp>
      <p:sp>
        <p:nvSpPr>
          <p:cNvPr id="4" name="Footer Placeholder 4"/>
          <p:cNvSpPr>
            <a:spLocks noGrp="1"/>
          </p:cNvSpPr>
          <p:nvPr>
            <p:ph type="ftr" sz="quarter" idx="11"/>
          </p:nvPr>
        </p:nvSpPr>
        <p:spPr/>
        <p:txBody>
          <a:bodyPr/>
          <a:lstStyle/>
          <a:p>
            <a:r>
              <a:rPr lang="en-US"/>
              <a:t>5: DataLink Layer</a:t>
            </a:r>
          </a:p>
        </p:txBody>
      </p:sp>
      <p:sp>
        <p:nvSpPr>
          <p:cNvPr id="5" name="Slide Number Placeholder 5"/>
          <p:cNvSpPr>
            <a:spLocks noGrp="1"/>
          </p:cNvSpPr>
          <p:nvPr>
            <p:ph type="sldNum" sz="quarter" idx="12"/>
          </p:nvPr>
        </p:nvSpPr>
        <p:spPr/>
        <p:txBody>
          <a:bodyPr/>
          <a:lstStyle/>
          <a:p>
            <a:r>
              <a:rPr lang="en-US"/>
              <a:t>5-</a:t>
            </a:r>
            <a:fld id="{2AF18FA3-D51F-4E7B-A479-4BBA1706B5EE}"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533400" y="228600"/>
            <a:ext cx="8251825" cy="1143000"/>
          </a:xfrm>
        </p:spPr>
        <p:txBody>
          <a:bodyPr>
            <a:normAutofit fontScale="90000"/>
          </a:bodyPr>
          <a:lstStyle/>
          <a:p>
            <a:r>
              <a:rPr lang="en-US" sz="3600"/>
              <a:t>Where is the link layer implemented?</a:t>
            </a:r>
          </a:p>
        </p:txBody>
      </p:sp>
      <p:sp>
        <p:nvSpPr>
          <p:cNvPr id="306179" name="Rectangle 3"/>
          <p:cNvSpPr>
            <a:spLocks noGrp="1" noChangeArrowheads="1"/>
          </p:cNvSpPr>
          <p:nvPr>
            <p:ph sz="half" idx="1"/>
          </p:nvPr>
        </p:nvSpPr>
        <p:spPr>
          <a:xfrm>
            <a:off x="683568" y="1412776"/>
            <a:ext cx="4075112" cy="4659313"/>
          </a:xfrm>
        </p:spPr>
        <p:txBody>
          <a:bodyPr/>
          <a:lstStyle/>
          <a:p>
            <a:pPr algn="l" rtl="0"/>
            <a:r>
              <a:rPr lang="en-US" sz="2400" dirty="0"/>
              <a:t>in each and every host</a:t>
            </a:r>
          </a:p>
          <a:p>
            <a:pPr algn="l" rtl="0"/>
            <a:r>
              <a:rPr lang="en-US" sz="2400" dirty="0"/>
              <a:t>link layer implemented in “adaptor” (aka </a:t>
            </a:r>
            <a:r>
              <a:rPr lang="en-US" sz="2400" i="1" dirty="0">
                <a:solidFill>
                  <a:srgbClr val="FF0000"/>
                </a:solidFill>
              </a:rPr>
              <a:t>network interface card</a:t>
            </a:r>
            <a:r>
              <a:rPr lang="en-US" sz="2400" dirty="0"/>
              <a:t> NIC)</a:t>
            </a:r>
          </a:p>
          <a:p>
            <a:pPr lvl="1" algn="l" rtl="0"/>
            <a:endParaRPr lang="en-US" sz="2000" dirty="0"/>
          </a:p>
        </p:txBody>
      </p:sp>
      <p:sp>
        <p:nvSpPr>
          <p:cNvPr id="49" name="Footer Placeholder 5"/>
          <p:cNvSpPr>
            <a:spLocks noGrp="1"/>
          </p:cNvSpPr>
          <p:nvPr>
            <p:ph type="ftr" sz="quarter" idx="11"/>
          </p:nvPr>
        </p:nvSpPr>
        <p:spPr/>
        <p:txBody>
          <a:bodyPr/>
          <a:lstStyle/>
          <a:p>
            <a:r>
              <a:rPr lang="en-US"/>
              <a:t>5: DataLink Layer</a:t>
            </a:r>
          </a:p>
        </p:txBody>
      </p:sp>
      <p:sp>
        <p:nvSpPr>
          <p:cNvPr id="50" name="Slide Number Placeholder 6"/>
          <p:cNvSpPr>
            <a:spLocks noGrp="1"/>
          </p:cNvSpPr>
          <p:nvPr>
            <p:ph type="sldNum" sz="quarter" idx="12"/>
          </p:nvPr>
        </p:nvSpPr>
        <p:spPr/>
        <p:txBody>
          <a:bodyPr/>
          <a:lstStyle/>
          <a:p>
            <a:r>
              <a:rPr lang="en-US"/>
              <a:t>5-</a:t>
            </a:r>
            <a:fld id="{C18376A5-3BD6-435B-9AE6-C7C7D9F017DC}" type="slidenum">
              <a:rPr lang="en-US"/>
              <a:pPr/>
              <a:t>38</a:t>
            </a:fld>
            <a:endParaRPr lang="en-US"/>
          </a:p>
        </p:txBody>
      </p:sp>
      <p:sp>
        <p:nvSpPr>
          <p:cNvPr id="306218"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20"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21"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a:effectLst/>
        </p:spPr>
        <p:txBody>
          <a:bodyPr wrap="none" anchor="ctr"/>
          <a:lstStyle/>
          <a:p>
            <a:pPr algn="ctr" eaLnBrk="1" hangingPunct="1"/>
            <a:r>
              <a:rPr lang="en-US" sz="1200" i="0">
                <a:latin typeface="Arial" pitchFamily="34" charset="0"/>
              </a:rPr>
              <a:t>controller</a:t>
            </a:r>
          </a:p>
        </p:txBody>
      </p:sp>
      <p:sp>
        <p:nvSpPr>
          <p:cNvPr id="306222" name="Text Box 46"/>
          <p:cNvSpPr txBox="1">
            <a:spLocks noChangeArrowheads="1"/>
          </p:cNvSpPr>
          <p:nvPr/>
        </p:nvSpPr>
        <p:spPr bwMode="auto">
          <a:xfrm>
            <a:off x="6384925" y="4562475"/>
            <a:ext cx="1036638" cy="455613"/>
          </a:xfrm>
          <a:prstGeom prst="rect">
            <a:avLst/>
          </a:prstGeom>
          <a:noFill/>
          <a:ln w="9525">
            <a:noFill/>
            <a:miter lim="800000"/>
            <a:headEnd/>
            <a:tailEnd/>
          </a:ln>
          <a:effectLst/>
        </p:spPr>
        <p:txBody>
          <a:bodyPr wrap="none">
            <a:spAutoFit/>
          </a:bodyPr>
          <a:lstStyle/>
          <a:p>
            <a:pPr algn="ctr" eaLnBrk="1" hangingPunct="1"/>
            <a:r>
              <a:rPr lang="en-US" sz="1200" i="0">
                <a:latin typeface="Arial" pitchFamily="34" charset="0"/>
              </a:rPr>
              <a:t>physical</a:t>
            </a:r>
          </a:p>
          <a:p>
            <a:pPr algn="ctr" eaLnBrk="1" hangingPunct="1"/>
            <a:r>
              <a:rPr lang="en-US" sz="1200" i="0">
                <a:latin typeface="Arial" pitchFamily="34" charset="0"/>
              </a:rPr>
              <a:t>transmission</a:t>
            </a:r>
          </a:p>
        </p:txBody>
      </p:sp>
      <p:sp>
        <p:nvSpPr>
          <p:cNvPr id="306223" name="Freeform 47"/>
          <p:cNvSpPr>
            <a:spLocks/>
          </p:cNvSpPr>
          <p:nvPr/>
        </p:nvSpPr>
        <p:spPr bwMode="auto">
          <a:xfrm>
            <a:off x="6630988" y="3484563"/>
            <a:ext cx="200025" cy="460375"/>
          </a:xfrm>
          <a:custGeom>
            <a:avLst/>
            <a:gdLst/>
            <a:ahLst/>
            <a:cxnLst>
              <a:cxn ang="0">
                <a:pos x="0" y="0"/>
              </a:cxn>
              <a:cxn ang="0">
                <a:pos x="0" y="230"/>
              </a:cxn>
              <a:cxn ang="0">
                <a:pos x="361" y="230"/>
              </a:cxn>
              <a:cxn ang="0">
                <a:pos x="359" y="478"/>
              </a:cxn>
            </a:cxnLst>
            <a:rect l="0" t="0" r="r" b="b"/>
            <a:pathLst>
              <a:path w="361" h="478">
                <a:moveTo>
                  <a:pt x="0" y="0"/>
                </a:moveTo>
                <a:lnTo>
                  <a:pt x="0" y="230"/>
                </a:lnTo>
                <a:lnTo>
                  <a:pt x="361" y="230"/>
                </a:lnTo>
                <a:lnTo>
                  <a:pt x="359" y="478"/>
                </a:lnTo>
              </a:path>
            </a:pathLst>
          </a:custGeom>
          <a:noFill/>
          <a:ln w="38100" cmpd="sng">
            <a:solidFill>
              <a:schemeClr val="tx1"/>
            </a:solidFill>
            <a:round/>
            <a:headEnd type="triangle" w="med" len="med"/>
            <a:tailEnd type="triangle" w="med" len="med"/>
          </a:ln>
          <a:effectLst/>
        </p:spPr>
        <p:txBody>
          <a:bodyPr/>
          <a:lstStyle/>
          <a:p>
            <a:endParaRPr lang="en-US"/>
          </a:p>
        </p:txBody>
      </p:sp>
      <p:sp>
        <p:nvSpPr>
          <p:cNvPr id="306224" name="Line 48"/>
          <p:cNvSpPr>
            <a:spLocks noChangeShapeType="1"/>
          </p:cNvSpPr>
          <p:nvPr/>
        </p:nvSpPr>
        <p:spPr bwMode="auto">
          <a:xfrm>
            <a:off x="6496050" y="3657600"/>
            <a:ext cx="1358900" cy="0"/>
          </a:xfrm>
          <a:prstGeom prst="line">
            <a:avLst/>
          </a:prstGeom>
          <a:noFill/>
          <a:ln w="9525">
            <a:solidFill>
              <a:schemeClr val="tx1"/>
            </a:solidFill>
            <a:round/>
            <a:headEnd/>
            <a:tailEnd/>
          </a:ln>
          <a:effectLst/>
        </p:spPr>
        <p:txBody>
          <a:bodyPr/>
          <a:lstStyle/>
          <a:p>
            <a:endParaRPr lang="en-US"/>
          </a:p>
        </p:txBody>
      </p:sp>
      <p:sp>
        <p:nvSpPr>
          <p:cNvPr id="306225" name="Line 49"/>
          <p:cNvSpPr>
            <a:spLocks noChangeShapeType="1"/>
          </p:cNvSpPr>
          <p:nvPr/>
        </p:nvSpPr>
        <p:spPr bwMode="auto">
          <a:xfrm flipV="1">
            <a:off x="6891338" y="3665538"/>
            <a:ext cx="0" cy="300037"/>
          </a:xfrm>
          <a:prstGeom prst="line">
            <a:avLst/>
          </a:prstGeom>
          <a:noFill/>
          <a:ln w="9525">
            <a:solidFill>
              <a:schemeClr val="tx1"/>
            </a:solidFill>
            <a:round/>
            <a:headEnd/>
            <a:tailEnd/>
          </a:ln>
          <a:effectLst/>
        </p:spPr>
        <p:txBody>
          <a:bodyPr/>
          <a:lstStyle/>
          <a:p>
            <a:endParaRPr lang="en-US"/>
          </a:p>
        </p:txBody>
      </p:sp>
      <p:sp>
        <p:nvSpPr>
          <p:cNvPr id="306226"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a:effectLst/>
        </p:spPr>
        <p:txBody>
          <a:bodyPr wrap="none" anchor="ctr"/>
          <a:lstStyle/>
          <a:p>
            <a:pPr algn="ctr" eaLnBrk="1" hangingPunct="1"/>
            <a:r>
              <a:rPr lang="en-US" sz="1200" i="0">
                <a:latin typeface="Arial" pitchFamily="34" charset="0"/>
              </a:rPr>
              <a:t>cpu</a:t>
            </a:r>
          </a:p>
        </p:txBody>
      </p:sp>
      <p:sp>
        <p:nvSpPr>
          <p:cNvPr id="306227"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a:effectLst/>
        </p:spPr>
        <p:txBody>
          <a:bodyPr wrap="none" anchor="ctr"/>
          <a:lstStyle/>
          <a:p>
            <a:pPr algn="ctr" eaLnBrk="1" hangingPunct="1"/>
            <a:r>
              <a:rPr lang="en-US" sz="1200" i="0">
                <a:latin typeface="Arial" pitchFamily="34" charset="0"/>
              </a:rPr>
              <a:t>memory</a:t>
            </a:r>
          </a:p>
        </p:txBody>
      </p:sp>
      <p:sp>
        <p:nvSpPr>
          <p:cNvPr id="306228"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ffectLst/>
        </p:spPr>
        <p:txBody>
          <a:bodyPr/>
          <a:lstStyle/>
          <a:p>
            <a:endParaRPr lang="en-US"/>
          </a:p>
        </p:txBody>
      </p:sp>
      <p:sp>
        <p:nvSpPr>
          <p:cNvPr id="306229"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ffectLst/>
        </p:spPr>
        <p:txBody>
          <a:bodyPr/>
          <a:lstStyle/>
          <a:p>
            <a:endParaRPr lang="en-US"/>
          </a:p>
        </p:txBody>
      </p:sp>
      <p:sp>
        <p:nvSpPr>
          <p:cNvPr id="306230" name="Text Box 54"/>
          <p:cNvSpPr txBox="1">
            <a:spLocks noChangeArrowheads="1"/>
          </p:cNvSpPr>
          <p:nvPr/>
        </p:nvSpPr>
        <p:spPr bwMode="auto">
          <a:xfrm>
            <a:off x="8008938" y="3786188"/>
            <a:ext cx="879475" cy="639762"/>
          </a:xfrm>
          <a:prstGeom prst="rect">
            <a:avLst/>
          </a:prstGeom>
          <a:noFill/>
          <a:ln w="9525">
            <a:noFill/>
            <a:miter lim="800000"/>
            <a:headEnd/>
            <a:tailEnd/>
          </a:ln>
          <a:effectLst/>
        </p:spPr>
        <p:txBody>
          <a:bodyPr wrap="none">
            <a:spAutoFit/>
          </a:bodyPr>
          <a:lstStyle/>
          <a:p>
            <a:pPr eaLnBrk="1" hangingPunct="1"/>
            <a:r>
              <a:rPr lang="en-US" sz="1200">
                <a:latin typeface="Arial" pitchFamily="34" charset="0"/>
              </a:rPr>
              <a:t>host </a:t>
            </a:r>
          </a:p>
          <a:p>
            <a:pPr eaLnBrk="1" hangingPunct="1"/>
            <a:r>
              <a:rPr lang="en-US" sz="1200">
                <a:latin typeface="Arial" pitchFamily="34" charset="0"/>
              </a:rPr>
              <a:t>bus </a:t>
            </a:r>
          </a:p>
          <a:p>
            <a:pPr eaLnBrk="1" hangingPunct="1"/>
            <a:r>
              <a:rPr lang="en-US" sz="1200">
                <a:latin typeface="Arial" pitchFamily="34" charset="0"/>
              </a:rPr>
              <a:t>(e.g., PCI)</a:t>
            </a:r>
          </a:p>
        </p:txBody>
      </p:sp>
      <p:sp>
        <p:nvSpPr>
          <p:cNvPr id="306231"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306232"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306233"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ffectLst/>
        </p:spPr>
        <p:txBody>
          <a:bodyPr/>
          <a:lstStyle/>
          <a:p>
            <a:endParaRPr lang="en-US"/>
          </a:p>
        </p:txBody>
      </p:sp>
      <p:sp>
        <p:nvSpPr>
          <p:cNvPr id="306234" name="Text Box 58"/>
          <p:cNvSpPr txBox="1">
            <a:spLocks noChangeArrowheads="1"/>
          </p:cNvSpPr>
          <p:nvPr/>
        </p:nvSpPr>
        <p:spPr bwMode="auto">
          <a:xfrm>
            <a:off x="7296150" y="5356225"/>
            <a:ext cx="1273175" cy="457200"/>
          </a:xfrm>
          <a:prstGeom prst="rect">
            <a:avLst/>
          </a:prstGeom>
          <a:noFill/>
          <a:ln w="9525">
            <a:noFill/>
            <a:miter lim="800000"/>
            <a:headEnd/>
            <a:tailEnd/>
          </a:ln>
          <a:effectLst/>
        </p:spPr>
        <p:txBody>
          <a:bodyPr wrap="none">
            <a:spAutoFit/>
          </a:bodyPr>
          <a:lstStyle/>
          <a:p>
            <a:pPr eaLnBrk="1" hangingPunct="1"/>
            <a:r>
              <a:rPr lang="en-US" sz="1200">
                <a:latin typeface="Arial" pitchFamily="34" charset="0"/>
              </a:rPr>
              <a:t>network adapter</a:t>
            </a:r>
          </a:p>
          <a:p>
            <a:pPr eaLnBrk="1" hangingPunct="1"/>
            <a:r>
              <a:rPr lang="en-US" sz="1200">
                <a:latin typeface="Arial" pitchFamily="34" charset="0"/>
              </a:rPr>
              <a:t>card</a:t>
            </a:r>
          </a:p>
        </p:txBody>
      </p:sp>
      <p:sp>
        <p:nvSpPr>
          <p:cNvPr id="306235"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ffectLst/>
        </p:spPr>
        <p:txBody>
          <a:bodyPr/>
          <a:lstStyle/>
          <a:p>
            <a:endParaRPr lang="en-US"/>
          </a:p>
        </p:txBody>
      </p:sp>
      <p:sp>
        <p:nvSpPr>
          <p:cNvPr id="306236" name="Text Box 60"/>
          <p:cNvSpPr txBox="1">
            <a:spLocks noChangeArrowheads="1"/>
          </p:cNvSpPr>
          <p:nvPr/>
        </p:nvSpPr>
        <p:spPr bwMode="auto">
          <a:xfrm>
            <a:off x="6889750" y="2287588"/>
            <a:ext cx="1198563" cy="274637"/>
          </a:xfrm>
          <a:prstGeom prst="rect">
            <a:avLst/>
          </a:prstGeom>
          <a:noFill/>
          <a:ln w="9525">
            <a:noFill/>
            <a:miter lim="800000"/>
            <a:headEnd/>
            <a:tailEnd/>
          </a:ln>
          <a:effectLst/>
        </p:spPr>
        <p:txBody>
          <a:bodyPr wrap="none">
            <a:spAutoFit/>
          </a:bodyPr>
          <a:lstStyle/>
          <a:p>
            <a:pPr eaLnBrk="1" hangingPunct="1"/>
            <a:r>
              <a:rPr lang="en-US" sz="1200">
                <a:latin typeface="Arial" pitchFamily="34" charset="0"/>
              </a:rPr>
              <a:t>host schematic</a:t>
            </a:r>
          </a:p>
        </p:txBody>
      </p:sp>
      <p:sp>
        <p:nvSpPr>
          <p:cNvPr id="306219"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ffectLst/>
        </p:spPr>
        <p:txBody>
          <a:bodyPr wrap="none" anchor="ctr"/>
          <a:lstStyle/>
          <a:p>
            <a:endParaRPr lang="en-US"/>
          </a:p>
        </p:txBody>
      </p:sp>
      <p:grpSp>
        <p:nvGrpSpPr>
          <p:cNvPr id="2" name="Group 84"/>
          <p:cNvGrpSpPr>
            <a:grpSpLocks/>
          </p:cNvGrpSpPr>
          <p:nvPr/>
        </p:nvGrpSpPr>
        <p:grpSpPr bwMode="auto">
          <a:xfrm>
            <a:off x="5091113" y="2743200"/>
            <a:ext cx="1466850" cy="2065338"/>
            <a:chOff x="2691" y="1728"/>
            <a:chExt cx="924" cy="1301"/>
          </a:xfrm>
        </p:grpSpPr>
        <p:sp>
          <p:nvSpPr>
            <p:cNvPr id="306238" name="Freeform 62"/>
            <p:cNvSpPr>
              <a:spLocks/>
            </p:cNvSpPr>
            <p:nvPr/>
          </p:nvSpPr>
          <p:spPr bwMode="auto">
            <a:xfrm>
              <a:off x="3225" y="2509"/>
              <a:ext cx="390" cy="520"/>
            </a:xfrm>
            <a:custGeom>
              <a:avLst/>
              <a:gdLst/>
              <a:ahLst/>
              <a:cxnLst>
                <a:cxn ang="0">
                  <a:pos x="390" y="0"/>
                </a:cxn>
                <a:cxn ang="0">
                  <a:pos x="0" y="221"/>
                </a:cxn>
                <a:cxn ang="0">
                  <a:pos x="3" y="433"/>
                </a:cxn>
                <a:cxn ang="0">
                  <a:pos x="388" y="520"/>
                </a:cxn>
                <a:cxn ang="0">
                  <a:pos x="390" y="0"/>
                </a:cxn>
              </a:cxnLst>
              <a:rect l="0" t="0" r="r" b="b"/>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w="9525">
              <a:noFill/>
              <a:round/>
              <a:headEnd/>
              <a:tailEnd/>
            </a:ln>
            <a:effectLst/>
          </p:spPr>
          <p:txBody>
            <a:bodyPr/>
            <a:lstStyle/>
            <a:p>
              <a:endParaRPr lang="en-US"/>
            </a:p>
          </p:txBody>
        </p:sp>
        <p:sp>
          <p:nvSpPr>
            <p:cNvPr id="306239" name="Freeform 63"/>
            <p:cNvSpPr>
              <a:spLocks/>
            </p:cNvSpPr>
            <p:nvPr/>
          </p:nvSpPr>
          <p:spPr bwMode="auto">
            <a:xfrm>
              <a:off x="3222" y="1767"/>
              <a:ext cx="275" cy="443"/>
            </a:xfrm>
            <a:custGeom>
              <a:avLst/>
              <a:gdLst/>
              <a:ahLst/>
              <a:cxnLst>
                <a:cxn ang="0">
                  <a:pos x="264" y="108"/>
                </a:cxn>
                <a:cxn ang="0">
                  <a:pos x="0" y="0"/>
                </a:cxn>
                <a:cxn ang="0">
                  <a:pos x="2" y="443"/>
                </a:cxn>
                <a:cxn ang="0">
                  <a:pos x="275" y="412"/>
                </a:cxn>
                <a:cxn ang="0">
                  <a:pos x="264" y="108"/>
                </a:cxn>
              </a:cxnLst>
              <a:rect l="0" t="0" r="r" b="b"/>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w="9525">
              <a:noFill/>
              <a:round/>
              <a:headEnd/>
              <a:tailEnd/>
            </a:ln>
            <a:effectLst/>
          </p:spPr>
          <p:txBody>
            <a:bodyPr/>
            <a:lstStyle/>
            <a:p>
              <a:endParaRPr lang="en-US"/>
            </a:p>
          </p:txBody>
        </p:sp>
        <p:sp>
          <p:nvSpPr>
            <p:cNvPr id="306240"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41" name="Text Box 65"/>
            <p:cNvSpPr txBox="1">
              <a:spLocks noChangeArrowheads="1"/>
            </p:cNvSpPr>
            <p:nvPr/>
          </p:nvSpPr>
          <p:spPr bwMode="auto">
            <a:xfrm>
              <a:off x="2691" y="1728"/>
              <a:ext cx="572" cy="518"/>
            </a:xfrm>
            <a:prstGeom prst="rect">
              <a:avLst/>
            </a:prstGeom>
            <a:noFill/>
            <a:ln w="9525">
              <a:noFill/>
              <a:miter lim="800000"/>
              <a:headEnd/>
              <a:tailEnd/>
            </a:ln>
            <a:effectLst/>
          </p:spPr>
          <p:txBody>
            <a:bodyPr wrap="none">
              <a:spAutoFit/>
            </a:bodyPr>
            <a:lstStyle/>
            <a:p>
              <a:pPr algn="ctr" eaLnBrk="1" hangingPunct="1"/>
              <a:r>
                <a:rPr lang="en-US" sz="1200" i="0">
                  <a:latin typeface="Arial" pitchFamily="34" charset="0"/>
                </a:rPr>
                <a:t>application</a:t>
              </a:r>
            </a:p>
            <a:p>
              <a:pPr algn="ctr" eaLnBrk="1" hangingPunct="1"/>
              <a:r>
                <a:rPr lang="en-US" sz="1200" i="0">
                  <a:latin typeface="Arial" pitchFamily="34" charset="0"/>
                </a:rPr>
                <a:t>transport</a:t>
              </a:r>
            </a:p>
            <a:p>
              <a:pPr algn="ctr" eaLnBrk="1" hangingPunct="1"/>
              <a:r>
                <a:rPr lang="en-US" sz="1200" i="0">
                  <a:latin typeface="Arial" pitchFamily="34" charset="0"/>
                </a:rPr>
                <a:t>network</a:t>
              </a:r>
            </a:p>
            <a:p>
              <a:pPr algn="ctr" eaLnBrk="1" hangingPunct="1"/>
              <a:r>
                <a:rPr lang="en-US" sz="1200" i="0">
                  <a:latin typeface="Arial" pitchFamily="34" charset="0"/>
                </a:rPr>
                <a:t>link</a:t>
              </a:r>
            </a:p>
          </p:txBody>
        </p:sp>
        <p:sp>
          <p:nvSpPr>
            <p:cNvPr id="306242" name="Line 66"/>
            <p:cNvSpPr>
              <a:spLocks noChangeShapeType="1"/>
            </p:cNvSpPr>
            <p:nvPr/>
          </p:nvSpPr>
          <p:spPr bwMode="auto">
            <a:xfrm>
              <a:off x="2737" y="1886"/>
              <a:ext cx="489" cy="0"/>
            </a:xfrm>
            <a:prstGeom prst="line">
              <a:avLst/>
            </a:prstGeom>
            <a:noFill/>
            <a:ln w="9525">
              <a:solidFill>
                <a:schemeClr val="tx1"/>
              </a:solidFill>
              <a:round/>
              <a:headEnd/>
              <a:tailEnd/>
            </a:ln>
            <a:effectLst/>
          </p:spPr>
          <p:txBody>
            <a:bodyPr/>
            <a:lstStyle/>
            <a:p>
              <a:endParaRPr lang="en-US"/>
            </a:p>
          </p:txBody>
        </p:sp>
        <p:sp>
          <p:nvSpPr>
            <p:cNvPr id="306243" name="Line 67"/>
            <p:cNvSpPr>
              <a:spLocks noChangeShapeType="1"/>
            </p:cNvSpPr>
            <p:nvPr/>
          </p:nvSpPr>
          <p:spPr bwMode="auto">
            <a:xfrm>
              <a:off x="2737" y="1991"/>
              <a:ext cx="489" cy="0"/>
            </a:xfrm>
            <a:prstGeom prst="line">
              <a:avLst/>
            </a:prstGeom>
            <a:noFill/>
            <a:ln w="9525">
              <a:solidFill>
                <a:schemeClr val="tx1"/>
              </a:solidFill>
              <a:round/>
              <a:headEnd/>
              <a:tailEnd/>
            </a:ln>
            <a:effectLst/>
          </p:spPr>
          <p:txBody>
            <a:bodyPr/>
            <a:lstStyle/>
            <a:p>
              <a:endParaRPr lang="en-US"/>
            </a:p>
          </p:txBody>
        </p:sp>
        <p:sp>
          <p:nvSpPr>
            <p:cNvPr id="306244" name="Line 68"/>
            <p:cNvSpPr>
              <a:spLocks noChangeShapeType="1"/>
            </p:cNvSpPr>
            <p:nvPr/>
          </p:nvSpPr>
          <p:spPr bwMode="auto">
            <a:xfrm>
              <a:off x="2735" y="2098"/>
              <a:ext cx="489" cy="0"/>
            </a:xfrm>
            <a:prstGeom prst="line">
              <a:avLst/>
            </a:prstGeom>
            <a:noFill/>
            <a:ln w="9525">
              <a:solidFill>
                <a:schemeClr val="tx1"/>
              </a:solidFill>
              <a:round/>
              <a:headEnd/>
              <a:tailEnd/>
            </a:ln>
            <a:effectLst/>
          </p:spPr>
          <p:txBody>
            <a:bodyPr/>
            <a:lstStyle/>
            <a:p>
              <a:endParaRPr lang="en-US"/>
            </a:p>
          </p:txBody>
        </p:sp>
        <p:sp>
          <p:nvSpPr>
            <p:cNvPr id="306245" name="Line 69"/>
            <p:cNvSpPr>
              <a:spLocks noChangeShapeType="1"/>
            </p:cNvSpPr>
            <p:nvPr/>
          </p:nvSpPr>
          <p:spPr bwMode="auto">
            <a:xfrm>
              <a:off x="2738" y="2206"/>
              <a:ext cx="484" cy="1"/>
            </a:xfrm>
            <a:prstGeom prst="line">
              <a:avLst/>
            </a:prstGeom>
            <a:noFill/>
            <a:ln w="9525">
              <a:solidFill>
                <a:schemeClr val="tx1"/>
              </a:solidFill>
              <a:round/>
              <a:headEnd/>
              <a:tailEnd/>
            </a:ln>
            <a:effectLst/>
          </p:spPr>
          <p:txBody>
            <a:bodyPr/>
            <a:lstStyle/>
            <a:p>
              <a:endParaRPr lang="en-US"/>
            </a:p>
          </p:txBody>
        </p:sp>
        <p:sp>
          <p:nvSpPr>
            <p:cNvPr id="306246" name="Rectangle 70"/>
            <p:cNvSpPr>
              <a:spLocks noChangeArrowheads="1"/>
            </p:cNvSpPr>
            <p:nvPr/>
          </p:nvSpPr>
          <p:spPr bwMode="auto">
            <a:xfrm>
              <a:off x="2695" y="2212"/>
              <a:ext cx="552" cy="115"/>
            </a:xfrm>
            <a:prstGeom prst="rect">
              <a:avLst/>
            </a:prstGeom>
            <a:solidFill>
              <a:schemeClr val="bg1"/>
            </a:solidFill>
            <a:ln w="9525">
              <a:noFill/>
              <a:miter lim="800000"/>
              <a:headEnd/>
              <a:tailEnd/>
            </a:ln>
            <a:effectLst/>
          </p:spPr>
          <p:txBody>
            <a:bodyPr wrap="none" anchor="ctr"/>
            <a:lstStyle/>
            <a:p>
              <a:endParaRPr lang="en-US"/>
            </a:p>
          </p:txBody>
        </p:sp>
        <p:sp>
          <p:nvSpPr>
            <p:cNvPr id="306247" name="Line 71"/>
            <p:cNvSpPr>
              <a:spLocks noChangeShapeType="1"/>
            </p:cNvSpPr>
            <p:nvPr/>
          </p:nvSpPr>
          <p:spPr bwMode="auto">
            <a:xfrm>
              <a:off x="2738" y="2224"/>
              <a:ext cx="0" cy="65"/>
            </a:xfrm>
            <a:prstGeom prst="line">
              <a:avLst/>
            </a:prstGeom>
            <a:noFill/>
            <a:ln w="9525">
              <a:solidFill>
                <a:schemeClr val="tx1"/>
              </a:solidFill>
              <a:prstDash val="dash"/>
              <a:round/>
              <a:headEnd/>
              <a:tailEnd/>
            </a:ln>
            <a:effectLst/>
          </p:spPr>
          <p:txBody>
            <a:bodyPr/>
            <a:lstStyle/>
            <a:p>
              <a:endParaRPr lang="en-US"/>
            </a:p>
          </p:txBody>
        </p:sp>
        <p:sp>
          <p:nvSpPr>
            <p:cNvPr id="306248" name="Line 72"/>
            <p:cNvSpPr>
              <a:spLocks noChangeShapeType="1"/>
            </p:cNvSpPr>
            <p:nvPr/>
          </p:nvSpPr>
          <p:spPr bwMode="auto">
            <a:xfrm>
              <a:off x="3225" y="2218"/>
              <a:ext cx="0" cy="64"/>
            </a:xfrm>
            <a:prstGeom prst="line">
              <a:avLst/>
            </a:prstGeom>
            <a:noFill/>
            <a:ln w="9525">
              <a:solidFill>
                <a:schemeClr val="tx1"/>
              </a:solidFill>
              <a:prstDash val="dash"/>
              <a:round/>
              <a:headEnd/>
              <a:tailEnd/>
            </a:ln>
            <a:effectLst/>
          </p:spPr>
          <p:txBody>
            <a:bodyPr/>
            <a:lstStyle/>
            <a:p>
              <a:endParaRPr lang="en-US"/>
            </a:p>
          </p:txBody>
        </p:sp>
        <p:sp>
          <p:nvSpPr>
            <p:cNvPr id="306249"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6250" name="Text Box 74"/>
            <p:cNvSpPr txBox="1">
              <a:spLocks noChangeArrowheads="1"/>
            </p:cNvSpPr>
            <p:nvPr/>
          </p:nvSpPr>
          <p:spPr bwMode="auto">
            <a:xfrm>
              <a:off x="2745" y="2345"/>
              <a:ext cx="462" cy="634"/>
            </a:xfrm>
            <a:prstGeom prst="rect">
              <a:avLst/>
            </a:prstGeom>
            <a:noFill/>
            <a:ln w="9525">
              <a:noFill/>
              <a:miter lim="800000"/>
              <a:headEnd/>
              <a:tailEnd/>
            </a:ln>
            <a:effectLst/>
          </p:spPr>
          <p:txBody>
            <a:bodyPr wrap="none">
              <a:spAutoFit/>
            </a:bodyPr>
            <a:lstStyle/>
            <a:p>
              <a:pPr algn="ctr" eaLnBrk="1" hangingPunct="1"/>
              <a:endParaRPr lang="en-US" sz="1200" i="0">
                <a:latin typeface="Arial" pitchFamily="34" charset="0"/>
              </a:endParaRPr>
            </a:p>
            <a:p>
              <a:pPr algn="ctr" eaLnBrk="1" hangingPunct="1"/>
              <a:endParaRPr lang="en-US" sz="1200" i="0">
                <a:latin typeface="Arial" pitchFamily="34" charset="0"/>
              </a:endParaRPr>
            </a:p>
            <a:p>
              <a:pPr algn="ctr" eaLnBrk="1" hangingPunct="1"/>
              <a:endParaRPr lang="en-US" sz="1200" i="0">
                <a:latin typeface="Arial" pitchFamily="34" charset="0"/>
              </a:endParaRPr>
            </a:p>
            <a:p>
              <a:pPr algn="ctr" eaLnBrk="1" hangingPunct="1"/>
              <a:r>
                <a:rPr lang="en-US" sz="1200" i="0">
                  <a:latin typeface="Arial" pitchFamily="34" charset="0"/>
                </a:rPr>
                <a:t>link</a:t>
              </a:r>
            </a:p>
            <a:p>
              <a:pPr algn="ctr" eaLnBrk="1" hangingPunct="1"/>
              <a:r>
                <a:rPr lang="en-US" sz="1200" i="0">
                  <a:latin typeface="Arial" pitchFamily="34" charset="0"/>
                </a:rPr>
                <a:t>physical</a:t>
              </a:r>
            </a:p>
          </p:txBody>
        </p:sp>
        <p:sp>
          <p:nvSpPr>
            <p:cNvPr id="306251" name="Line 75"/>
            <p:cNvSpPr>
              <a:spLocks noChangeShapeType="1"/>
            </p:cNvSpPr>
            <p:nvPr/>
          </p:nvSpPr>
          <p:spPr bwMode="auto">
            <a:xfrm>
              <a:off x="2737" y="2526"/>
              <a:ext cx="489" cy="0"/>
            </a:xfrm>
            <a:prstGeom prst="line">
              <a:avLst/>
            </a:prstGeom>
            <a:noFill/>
            <a:ln w="9525">
              <a:solidFill>
                <a:schemeClr val="tx1"/>
              </a:solidFill>
              <a:round/>
              <a:headEnd/>
              <a:tailEnd/>
            </a:ln>
            <a:effectLst/>
          </p:spPr>
          <p:txBody>
            <a:bodyPr/>
            <a:lstStyle/>
            <a:p>
              <a:endParaRPr lang="en-US"/>
            </a:p>
          </p:txBody>
        </p:sp>
        <p:sp>
          <p:nvSpPr>
            <p:cNvPr id="306252" name="Line 76"/>
            <p:cNvSpPr>
              <a:spLocks noChangeShapeType="1"/>
            </p:cNvSpPr>
            <p:nvPr/>
          </p:nvSpPr>
          <p:spPr bwMode="auto">
            <a:xfrm>
              <a:off x="2737" y="2632"/>
              <a:ext cx="489" cy="0"/>
            </a:xfrm>
            <a:prstGeom prst="line">
              <a:avLst/>
            </a:prstGeom>
            <a:noFill/>
            <a:ln w="9525">
              <a:solidFill>
                <a:schemeClr val="tx1"/>
              </a:solidFill>
              <a:round/>
              <a:headEnd/>
              <a:tailEnd/>
            </a:ln>
            <a:effectLst/>
          </p:spPr>
          <p:txBody>
            <a:bodyPr/>
            <a:lstStyle/>
            <a:p>
              <a:endParaRPr lang="en-US"/>
            </a:p>
          </p:txBody>
        </p:sp>
        <p:sp>
          <p:nvSpPr>
            <p:cNvPr id="306253" name="Line 77"/>
            <p:cNvSpPr>
              <a:spLocks noChangeShapeType="1"/>
            </p:cNvSpPr>
            <p:nvPr/>
          </p:nvSpPr>
          <p:spPr bwMode="auto">
            <a:xfrm>
              <a:off x="2735" y="2721"/>
              <a:ext cx="489" cy="0"/>
            </a:xfrm>
            <a:prstGeom prst="line">
              <a:avLst/>
            </a:prstGeom>
            <a:noFill/>
            <a:ln w="9525">
              <a:solidFill>
                <a:schemeClr val="tx1"/>
              </a:solidFill>
              <a:round/>
              <a:headEnd/>
              <a:tailEnd/>
            </a:ln>
            <a:effectLst/>
          </p:spPr>
          <p:txBody>
            <a:bodyPr/>
            <a:lstStyle/>
            <a:p>
              <a:endParaRPr lang="en-US"/>
            </a:p>
          </p:txBody>
        </p:sp>
        <p:sp>
          <p:nvSpPr>
            <p:cNvPr id="306254" name="Line 78"/>
            <p:cNvSpPr>
              <a:spLocks noChangeShapeType="1"/>
            </p:cNvSpPr>
            <p:nvPr/>
          </p:nvSpPr>
          <p:spPr bwMode="auto">
            <a:xfrm>
              <a:off x="2733" y="2836"/>
              <a:ext cx="489" cy="0"/>
            </a:xfrm>
            <a:prstGeom prst="line">
              <a:avLst/>
            </a:prstGeom>
            <a:noFill/>
            <a:ln w="9525">
              <a:solidFill>
                <a:schemeClr val="tx1"/>
              </a:solidFill>
              <a:round/>
              <a:headEnd/>
              <a:tailEnd/>
            </a:ln>
            <a:effectLst/>
          </p:spPr>
          <p:txBody>
            <a:bodyPr/>
            <a:lstStyle/>
            <a:p>
              <a:endParaRPr lang="en-US"/>
            </a:p>
          </p:txBody>
        </p:sp>
        <p:sp>
          <p:nvSpPr>
            <p:cNvPr id="306255" name="Rectangle 79"/>
            <p:cNvSpPr>
              <a:spLocks noChangeArrowheads="1"/>
            </p:cNvSpPr>
            <p:nvPr/>
          </p:nvSpPr>
          <p:spPr bwMode="auto">
            <a:xfrm>
              <a:off x="2719" y="2390"/>
              <a:ext cx="518" cy="298"/>
            </a:xfrm>
            <a:prstGeom prst="rect">
              <a:avLst/>
            </a:prstGeom>
            <a:solidFill>
              <a:schemeClr val="bg1"/>
            </a:solidFill>
            <a:ln w="9525">
              <a:noFill/>
              <a:miter lim="800000"/>
              <a:headEnd/>
              <a:tailEnd/>
            </a:ln>
            <a:effectLst/>
          </p:spPr>
          <p:txBody>
            <a:bodyPr wrap="none" anchor="ctr"/>
            <a:lstStyle/>
            <a:p>
              <a:endParaRPr lang="en-US"/>
            </a:p>
          </p:txBody>
        </p:sp>
        <p:sp>
          <p:nvSpPr>
            <p:cNvPr id="306256" name="Line 80"/>
            <p:cNvSpPr>
              <a:spLocks noChangeShapeType="1"/>
            </p:cNvSpPr>
            <p:nvPr/>
          </p:nvSpPr>
          <p:spPr bwMode="auto">
            <a:xfrm>
              <a:off x="2737" y="2614"/>
              <a:ext cx="0" cy="65"/>
            </a:xfrm>
            <a:prstGeom prst="line">
              <a:avLst/>
            </a:prstGeom>
            <a:noFill/>
            <a:ln w="9525">
              <a:solidFill>
                <a:schemeClr val="tx1"/>
              </a:solidFill>
              <a:prstDash val="dash"/>
              <a:round/>
              <a:headEnd/>
              <a:tailEnd/>
            </a:ln>
            <a:effectLst/>
          </p:spPr>
          <p:txBody>
            <a:bodyPr/>
            <a:lstStyle/>
            <a:p>
              <a:endParaRPr lang="en-US"/>
            </a:p>
          </p:txBody>
        </p:sp>
        <p:sp>
          <p:nvSpPr>
            <p:cNvPr id="306257" name="Line 81"/>
            <p:cNvSpPr>
              <a:spLocks noChangeShapeType="1"/>
            </p:cNvSpPr>
            <p:nvPr/>
          </p:nvSpPr>
          <p:spPr bwMode="auto">
            <a:xfrm>
              <a:off x="3226" y="2614"/>
              <a:ext cx="0" cy="64"/>
            </a:xfrm>
            <a:prstGeom prst="line">
              <a:avLst/>
            </a:prstGeom>
            <a:noFill/>
            <a:ln w="9525">
              <a:solidFill>
                <a:schemeClr val="tx1"/>
              </a:solidFill>
              <a:prstDash val="dash"/>
              <a:round/>
              <a:headEnd/>
              <a:tailEnd/>
            </a:ln>
            <a:effectLst/>
          </p:spPr>
          <p:txBody>
            <a:bodyPr/>
            <a:lstStyle/>
            <a:p>
              <a:endParaRPr lang="en-US"/>
            </a:p>
          </p:txBody>
        </p:sp>
        <p:sp>
          <p:nvSpPr>
            <p:cNvPr id="306258" name="Rectangle 82"/>
            <p:cNvSpPr>
              <a:spLocks noChangeArrowheads="1"/>
            </p:cNvSpPr>
            <p:nvPr/>
          </p:nvSpPr>
          <p:spPr bwMode="auto">
            <a:xfrm>
              <a:off x="2736" y="1778"/>
              <a:ext cx="490" cy="431"/>
            </a:xfrm>
            <a:prstGeom prst="rect">
              <a:avLst/>
            </a:prstGeom>
            <a:noFill/>
            <a:ln w="12700">
              <a:solidFill>
                <a:srgbClr val="FF0000"/>
              </a:solidFill>
              <a:miter lim="800000"/>
              <a:headEnd/>
              <a:tailEnd/>
            </a:ln>
            <a:effectLst/>
          </p:spPr>
          <p:txBody>
            <a:bodyPr wrap="none" anchor="ctr"/>
            <a:lstStyle/>
            <a:p>
              <a:endParaRPr lang="en-US"/>
            </a:p>
          </p:txBody>
        </p:sp>
        <p:sp>
          <p:nvSpPr>
            <p:cNvPr id="306259" name="Rectangle 83"/>
            <p:cNvSpPr>
              <a:spLocks noChangeArrowheads="1"/>
            </p:cNvSpPr>
            <p:nvPr/>
          </p:nvSpPr>
          <p:spPr bwMode="auto">
            <a:xfrm>
              <a:off x="2733" y="2721"/>
              <a:ext cx="489" cy="219"/>
            </a:xfrm>
            <a:prstGeom prst="rect">
              <a:avLst/>
            </a:prstGeom>
            <a:noFill/>
            <a:ln w="9525">
              <a:solidFill>
                <a:srgbClr val="FF0000"/>
              </a:solidFill>
              <a:miter lim="800000"/>
              <a:headEnd/>
              <a:tailEnd/>
            </a:ln>
            <a:effectLst/>
          </p:spPr>
          <p:txBody>
            <a:bodyPr wrap="none" anchor="ctr"/>
            <a:lstStyle/>
            <a:p>
              <a:endParaRPr lang="en-US"/>
            </a:p>
          </p:txBody>
        </p:sp>
      </p:grpSp>
      <p:graphicFrame>
        <p:nvGraphicFramePr>
          <p:cNvPr id="306261" name="Object 85"/>
          <p:cNvGraphicFramePr>
            <a:graphicFrameLocks noChangeAspect="1"/>
          </p:cNvGraphicFramePr>
          <p:nvPr/>
        </p:nvGraphicFramePr>
        <p:xfrm>
          <a:off x="7467600" y="1854200"/>
          <a:ext cx="611188" cy="520700"/>
        </p:xfrm>
        <a:graphic>
          <a:graphicData uri="http://schemas.openxmlformats.org/presentationml/2006/ole">
            <p:oleObj spid="_x0000_s3080" name="Clip" r:id="rId4" imgW="1307263" imgH="1084139" progId="">
              <p:embed/>
            </p:oleObj>
          </a:graphicData>
        </a:graphic>
      </p:graphicFrame>
      <p:pic>
        <p:nvPicPr>
          <p:cNvPr id="306262" name="Picture 86"/>
          <p:cNvPicPr>
            <a:picLocks noChangeAspect="1" noChangeArrowheads="1"/>
          </p:cNvPicPr>
          <p:nvPr/>
        </p:nvPicPr>
        <p:blipFill>
          <a:blip r:embed="rId5" cstate="print"/>
          <a:srcRect/>
          <a:stretch>
            <a:fillRect/>
          </a:stretch>
        </p:blipFill>
        <p:spPr bwMode="auto">
          <a:xfrm>
            <a:off x="5461000" y="5173663"/>
            <a:ext cx="1350963" cy="1350962"/>
          </a:xfrm>
          <a:prstGeom prst="rect">
            <a:avLst/>
          </a:prstGeom>
          <a:noFill/>
          <a:ln w="9525">
            <a:noFill/>
            <a:miter lim="800000"/>
            <a:headEnd/>
            <a:tailEnd/>
          </a:ln>
          <a:effectLst/>
        </p:spPr>
      </p:pic>
      <p:pic>
        <p:nvPicPr>
          <p:cNvPr id="306263" name="Picture 87"/>
          <p:cNvPicPr>
            <a:picLocks noChangeAspect="1" noChangeArrowheads="1"/>
          </p:cNvPicPr>
          <p:nvPr/>
        </p:nvPicPr>
        <p:blipFill>
          <a:blip r:embed="rId6" cstate="print"/>
          <a:srcRect/>
          <a:stretch>
            <a:fillRect/>
          </a:stretch>
        </p:blipFill>
        <p:spPr bwMode="auto">
          <a:xfrm>
            <a:off x="4311650" y="5453063"/>
            <a:ext cx="1143000" cy="1171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Link Layer</a:t>
            </a:r>
            <a:endParaRPr lang="en-GB" dirty="0"/>
          </a:p>
        </p:txBody>
      </p:sp>
      <p:sp>
        <p:nvSpPr>
          <p:cNvPr id="3" name="Content Placeholder 2"/>
          <p:cNvSpPr>
            <a:spLocks noGrp="1"/>
          </p:cNvSpPr>
          <p:nvPr>
            <p:ph idx="1"/>
          </p:nvPr>
        </p:nvSpPr>
        <p:spPr/>
        <p:txBody>
          <a:bodyPr>
            <a:normAutofit/>
          </a:bodyPr>
          <a:lstStyle/>
          <a:p>
            <a:pPr algn="l" rtl="0"/>
            <a:r>
              <a:rPr lang="en-US" dirty="0" smtClean="0"/>
              <a:t>The data link layer transforms  the physical layer, a raw transmission facility, to a reliable link ( it make the physical layer appear error-free to the upper layer)</a:t>
            </a:r>
          </a:p>
          <a:p>
            <a:pPr algn="l" rtl="0"/>
            <a:r>
              <a:rPr lang="en-US" dirty="0" smtClean="0"/>
              <a:t>it responsible for node-to-node delivery. </a:t>
            </a:r>
          </a:p>
          <a:p>
            <a:pPr algn="l" rtl="0"/>
            <a:r>
              <a:rPr lang="en-US" dirty="0" smtClean="0"/>
              <a:t>The Data Link layer is concerned with the following:</a:t>
            </a:r>
          </a:p>
          <a:p>
            <a:pPr lvl="1" algn="l" rtl="0"/>
            <a:r>
              <a:rPr lang="en-US" sz="2000" dirty="0" smtClean="0"/>
              <a:t>Framing. </a:t>
            </a:r>
          </a:p>
          <a:p>
            <a:pPr lvl="1" algn="l" rtl="0"/>
            <a:r>
              <a:rPr lang="en-US" sz="2000" dirty="0" smtClean="0"/>
              <a:t>Physical addressing, each node has its unique address.</a:t>
            </a:r>
          </a:p>
          <a:p>
            <a:pPr lvl="1" algn="l" rtl="0"/>
            <a:r>
              <a:rPr lang="en-US" sz="2000" dirty="0" smtClean="0"/>
              <a:t>Flow Control. </a:t>
            </a:r>
          </a:p>
          <a:p>
            <a:pPr lvl="1" algn="l" rtl="0"/>
            <a:r>
              <a:rPr lang="en-US" sz="2000" dirty="0" smtClean="0"/>
              <a:t>Access Control.</a:t>
            </a:r>
          </a:p>
          <a:p>
            <a:pPr lvl="1" algn="l" rtl="0"/>
            <a:r>
              <a:rPr lang="en-US" sz="2000" dirty="0" smtClean="0"/>
              <a:t>Error control, </a:t>
            </a:r>
            <a:r>
              <a:rPr lang="en-US" sz="1600" dirty="0" smtClean="0"/>
              <a:t>normally achieved through a trailer to the end of the frame.</a:t>
            </a:r>
          </a:p>
          <a:p>
            <a:pPr marL="457200" lvl="1" indent="0" algn="l" rtl="0">
              <a:lnSpc>
                <a:spcPct val="80000"/>
              </a:lnSpc>
              <a:buNone/>
            </a:pPr>
            <a:endParaRPr lang="en-US" sz="2000" dirty="0" smtClean="0"/>
          </a:p>
          <a:p>
            <a:pPr marL="457200" lvl="1" indent="0" algn="l" rtl="0">
              <a:buNone/>
            </a:pPr>
            <a:endParaRPr lang="en-US" sz="2000" dirty="0" smtClean="0"/>
          </a:p>
          <a:p>
            <a:pPr algn="l" rtl="0"/>
            <a:endParaRPr lang="en-US" dirty="0" smtClean="0"/>
          </a:p>
          <a:p>
            <a:pPr algn="l" rtl="0"/>
            <a:endParaRPr lang="en-US" dirty="0" smtClean="0"/>
          </a:p>
          <a:p>
            <a:pPr algn="l" rtl="0"/>
            <a:endParaRPr lang="en-GB" dirty="0"/>
          </a:p>
        </p:txBody>
      </p:sp>
    </p:spTree>
    <p:extLst>
      <p:ext uri="{BB962C8B-B14F-4D97-AF65-F5344CB8AC3E}">
        <p14:creationId xmlns:p14="http://schemas.microsoft.com/office/powerpoint/2010/main" xmlns="" val="136234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p:txBody>
          <a:bodyPr/>
          <a:lstStyle/>
          <a:p>
            <a:r>
              <a:rPr lang="en-US" smtClean="0"/>
              <a:t>Protocol “Layers”</a:t>
            </a:r>
          </a:p>
        </p:txBody>
      </p:sp>
      <p:sp>
        <p:nvSpPr>
          <p:cNvPr id="78853" name="Rectangle 3"/>
          <p:cNvSpPr>
            <a:spLocks noGrp="1" noChangeArrowheads="1"/>
          </p:cNvSpPr>
          <p:nvPr>
            <p:ph sz="half" idx="1"/>
          </p:nvPr>
        </p:nvSpPr>
        <p:spPr>
          <a:xfrm>
            <a:off x="533400" y="2132856"/>
            <a:ext cx="3581400" cy="3886944"/>
          </a:xfrm>
        </p:spPr>
        <p:txBody>
          <a:bodyPr>
            <a:normAutofit fontScale="92500" lnSpcReduction="20000"/>
          </a:bodyPr>
          <a:lstStyle/>
          <a:p>
            <a:pPr algn="l" rtl="0">
              <a:buFont typeface="Wingdings" pitchFamily="2" charset="2"/>
              <a:buNone/>
            </a:pPr>
            <a:r>
              <a:rPr lang="en-US" sz="2400" u="sng" dirty="0" smtClean="0">
                <a:solidFill>
                  <a:srgbClr val="FF0000"/>
                </a:solidFill>
              </a:rPr>
              <a:t>Networks are complex! </a:t>
            </a:r>
          </a:p>
          <a:p>
            <a:pPr algn="l" rtl="0"/>
            <a:r>
              <a:rPr lang="en-US" sz="2400" dirty="0" smtClean="0"/>
              <a:t>many “pieces”:</a:t>
            </a:r>
          </a:p>
          <a:p>
            <a:pPr lvl="1" algn="l" rtl="0"/>
            <a:r>
              <a:rPr lang="en-US" dirty="0" smtClean="0"/>
              <a:t>hosts</a:t>
            </a:r>
          </a:p>
          <a:p>
            <a:pPr lvl="1" algn="l" rtl="0"/>
            <a:r>
              <a:rPr lang="en-US" dirty="0" smtClean="0"/>
              <a:t>routers</a:t>
            </a:r>
          </a:p>
          <a:p>
            <a:pPr lvl="1" algn="l" rtl="0"/>
            <a:r>
              <a:rPr lang="en-US" dirty="0" smtClean="0"/>
              <a:t>links of various media</a:t>
            </a:r>
          </a:p>
          <a:p>
            <a:pPr lvl="1" algn="l" rtl="0"/>
            <a:r>
              <a:rPr lang="en-US" dirty="0" smtClean="0"/>
              <a:t>applications</a:t>
            </a:r>
          </a:p>
          <a:p>
            <a:pPr lvl="1" algn="l" rtl="0"/>
            <a:r>
              <a:rPr lang="en-US" dirty="0" smtClean="0"/>
              <a:t>protocols</a:t>
            </a:r>
          </a:p>
          <a:p>
            <a:pPr lvl="1" algn="l" rtl="0"/>
            <a:r>
              <a:rPr lang="en-US" dirty="0" smtClean="0"/>
              <a:t>hardware, software</a:t>
            </a:r>
            <a:endParaRPr lang="en-US" sz="2000" dirty="0" smtClean="0"/>
          </a:p>
        </p:txBody>
      </p:sp>
      <p:sp>
        <p:nvSpPr>
          <p:cNvPr id="78854" name="Rectangle 4"/>
          <p:cNvSpPr>
            <a:spLocks noGrp="1" noChangeArrowheads="1"/>
          </p:cNvSpPr>
          <p:nvPr>
            <p:ph sz="half" idx="2"/>
          </p:nvPr>
        </p:nvSpPr>
        <p:spPr>
          <a:xfrm>
            <a:off x="4552950" y="2266950"/>
            <a:ext cx="3943350" cy="2619375"/>
          </a:xfrm>
        </p:spPr>
        <p:txBody>
          <a:bodyPr>
            <a:normAutofit fontScale="92500" lnSpcReduction="20000"/>
          </a:bodyPr>
          <a:lstStyle/>
          <a:p>
            <a:pPr algn="ctr" rtl="0">
              <a:buFont typeface="Wingdings" pitchFamily="2" charset="2"/>
              <a:buNone/>
            </a:pPr>
            <a:r>
              <a:rPr lang="en-US" u="sng" dirty="0" smtClean="0">
                <a:solidFill>
                  <a:srgbClr val="FF0000"/>
                </a:solidFill>
              </a:rPr>
              <a:t>Question:</a:t>
            </a:r>
            <a:r>
              <a:rPr lang="en-US" sz="2400" u="sng" dirty="0" smtClean="0">
                <a:solidFill>
                  <a:srgbClr val="FF0000"/>
                </a:solidFill>
              </a:rPr>
              <a:t> </a:t>
            </a:r>
          </a:p>
          <a:p>
            <a:pPr algn="ctr" rtl="0">
              <a:buFont typeface="Wingdings" pitchFamily="2" charset="2"/>
              <a:buNone/>
            </a:pPr>
            <a:r>
              <a:rPr lang="en-US" sz="2400" dirty="0" smtClean="0"/>
              <a:t>Is there any hope of </a:t>
            </a:r>
            <a:r>
              <a:rPr lang="en-US" sz="2400" i="1" dirty="0" smtClean="0"/>
              <a:t>organizing</a:t>
            </a:r>
            <a:r>
              <a:rPr lang="en-US" sz="2400" dirty="0" smtClean="0"/>
              <a:t> structure of network?</a:t>
            </a:r>
          </a:p>
          <a:p>
            <a:pPr algn="ctr" rtl="0">
              <a:buFont typeface="Wingdings" pitchFamily="2" charset="2"/>
              <a:buNone/>
            </a:pPr>
            <a:endParaRPr lang="en-US" sz="2400" dirty="0" smtClean="0"/>
          </a:p>
          <a:p>
            <a:pPr algn="ctr" rtl="0">
              <a:buFont typeface="Wingdings" pitchFamily="2" charset="2"/>
              <a:buNone/>
            </a:pPr>
            <a:r>
              <a:rPr lang="en-US" sz="2400" dirty="0" smtClean="0"/>
              <a:t>Or at least our discussion of networks?</a:t>
            </a:r>
          </a:p>
        </p:txBody>
      </p:sp>
      <p:sp>
        <p:nvSpPr>
          <p:cNvPr id="5" name="Footer Placeholder 5"/>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78851" name="Slide Number Placeholder 6"/>
          <p:cNvSpPr>
            <a:spLocks noGrp="1"/>
          </p:cNvSpPr>
          <p:nvPr>
            <p:ph type="sldNum" sz="quarter" idx="12"/>
          </p:nvPr>
        </p:nvSpPr>
        <p:spPr>
          <a:noFill/>
        </p:spPr>
        <p:txBody>
          <a:bodyPr/>
          <a:lstStyle/>
          <a:p>
            <a:r>
              <a:rPr lang="en-US" smtClean="0"/>
              <a:t>1-</a:t>
            </a:r>
            <a:fld id="{67FA0FD3-858C-4986-BB9D-39F78FD9462D}"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1"/>
          <p:cNvSpPr>
            <a:spLocks noGrp="1"/>
          </p:cNvSpPr>
          <p:nvPr>
            <p:ph type="ftr" sz="quarter" idx="11"/>
          </p:nvPr>
        </p:nvSpPr>
        <p:spPr/>
        <p:txBody>
          <a:bodyPr/>
          <a:lstStyle/>
          <a:p>
            <a:r>
              <a:rPr lang="en-US"/>
              <a:t>TCP/IP Protocol Suite</a:t>
            </a:r>
          </a:p>
        </p:txBody>
      </p:sp>
      <p:sp>
        <p:nvSpPr>
          <p:cNvPr id="21" name="Slide Number Placeholder 2"/>
          <p:cNvSpPr>
            <a:spLocks noGrp="1"/>
          </p:cNvSpPr>
          <p:nvPr>
            <p:ph type="sldNum" sz="quarter" idx="12"/>
          </p:nvPr>
        </p:nvSpPr>
        <p:spPr/>
        <p:txBody>
          <a:bodyPr/>
          <a:lstStyle/>
          <a:p>
            <a:fld id="{DE4FF4F2-0AA6-4C4D-9728-FAE0B091A332}" type="slidenum">
              <a:rPr lang="en-US"/>
              <a:pPr/>
              <a:t>40</a:t>
            </a:fld>
            <a:endParaRPr lang="en-US"/>
          </a:p>
        </p:txBody>
      </p:sp>
      <p:pic>
        <p:nvPicPr>
          <p:cNvPr id="585739"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9475" y="2992438"/>
            <a:ext cx="6892925" cy="242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85730"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i="1" dirty="0" smtClean="0">
                <a:latin typeface="Times New Roman" pitchFamily="18" charset="0"/>
              </a:rPr>
              <a:t>Communication </a:t>
            </a:r>
            <a:r>
              <a:rPr lang="en-US" altLang="en-US" i="1" dirty="0">
                <a:latin typeface="Times New Roman" pitchFamily="18" charset="0"/>
              </a:rPr>
              <a:t>at the data link layer</a:t>
            </a:r>
          </a:p>
        </p:txBody>
      </p:sp>
      <p:sp>
        <p:nvSpPr>
          <p:cNvPr id="585731"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2"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3"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4"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5"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6"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5737"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585741"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066800"/>
            <a:ext cx="80168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2"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6175" y="1878013"/>
            <a:ext cx="1673225" cy="81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3"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67050" y="1892300"/>
            <a:ext cx="666750" cy="80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4" name="Picture 1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38600" y="1905000"/>
            <a:ext cx="1262063" cy="79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5" name="Picture 1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572125" y="1885950"/>
            <a:ext cx="1819275" cy="80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6" name="Picture 1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49350" y="4038600"/>
            <a:ext cx="174625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7" name="Picture 1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590800" y="4192588"/>
            <a:ext cx="996950" cy="106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8" name="Picture 2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038600" y="5349875"/>
            <a:ext cx="1362075" cy="593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5749" name="Picture 21"/>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514975" y="5334000"/>
            <a:ext cx="2028825" cy="53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084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5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5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585742"/>
                                        </p:tgtEl>
                                        <p:attrNameLst>
                                          <p:attrName>style.visibility</p:attrName>
                                        </p:attrNameLst>
                                      </p:cBhvr>
                                      <p:to>
                                        <p:strVal val="visible"/>
                                      </p:to>
                                    </p:set>
                                    <p:animEffect transition="in" filter="wipe(left)">
                                      <p:cBhvr>
                                        <p:cTn id="15" dur="2000"/>
                                        <p:tgtEl>
                                          <p:spTgt spid="585742"/>
                                        </p:tgtEl>
                                      </p:cBhvr>
                                    </p:animEffect>
                                  </p:childTnLst>
                                </p:cTn>
                              </p:par>
                              <p:par>
                                <p:cTn id="16" presetID="22" presetClass="entr" presetSubtype="8" fill="hold" nodeType="withEffect">
                                  <p:stCondLst>
                                    <p:cond delay="0"/>
                                  </p:stCondLst>
                                  <p:childTnLst>
                                    <p:set>
                                      <p:cBhvr>
                                        <p:cTn id="17" dur="1" fill="hold">
                                          <p:stCondLst>
                                            <p:cond delay="0"/>
                                          </p:stCondLst>
                                        </p:cTn>
                                        <p:tgtEl>
                                          <p:spTgt spid="585746"/>
                                        </p:tgtEl>
                                        <p:attrNameLst>
                                          <p:attrName>style.visibility</p:attrName>
                                        </p:attrNameLst>
                                      </p:cBhvr>
                                      <p:to>
                                        <p:strVal val="visible"/>
                                      </p:to>
                                    </p:set>
                                    <p:animEffect transition="in" filter="wipe(left)">
                                      <p:cBhvr>
                                        <p:cTn id="18" dur="2000"/>
                                        <p:tgtEl>
                                          <p:spTgt spid="5857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85743"/>
                                        </p:tgtEl>
                                        <p:attrNameLst>
                                          <p:attrName>style.visibility</p:attrName>
                                        </p:attrNameLst>
                                      </p:cBhvr>
                                      <p:to>
                                        <p:strVal val="visible"/>
                                      </p:to>
                                    </p:set>
                                    <p:animEffect transition="in" filter="wipe(left)">
                                      <p:cBhvr>
                                        <p:cTn id="23" dur="2000"/>
                                        <p:tgtEl>
                                          <p:spTgt spid="585743"/>
                                        </p:tgtEl>
                                      </p:cBhvr>
                                    </p:animEffect>
                                  </p:childTnLst>
                                </p:cTn>
                              </p:par>
                              <p:par>
                                <p:cTn id="24" presetID="22" presetClass="entr" presetSubtype="8" fill="hold" nodeType="withEffect">
                                  <p:stCondLst>
                                    <p:cond delay="0"/>
                                  </p:stCondLst>
                                  <p:childTnLst>
                                    <p:set>
                                      <p:cBhvr>
                                        <p:cTn id="25" dur="1" fill="hold">
                                          <p:stCondLst>
                                            <p:cond delay="0"/>
                                          </p:stCondLst>
                                        </p:cTn>
                                        <p:tgtEl>
                                          <p:spTgt spid="585747"/>
                                        </p:tgtEl>
                                        <p:attrNameLst>
                                          <p:attrName>style.visibility</p:attrName>
                                        </p:attrNameLst>
                                      </p:cBhvr>
                                      <p:to>
                                        <p:strVal val="visible"/>
                                      </p:to>
                                    </p:set>
                                    <p:animEffect transition="in" filter="wipe(left)">
                                      <p:cBhvr>
                                        <p:cTn id="26" dur="2000"/>
                                        <p:tgtEl>
                                          <p:spTgt spid="58574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85744"/>
                                        </p:tgtEl>
                                        <p:attrNameLst>
                                          <p:attrName>style.visibility</p:attrName>
                                        </p:attrNameLst>
                                      </p:cBhvr>
                                      <p:to>
                                        <p:strVal val="visible"/>
                                      </p:to>
                                    </p:set>
                                    <p:animEffect transition="in" filter="wipe(left)">
                                      <p:cBhvr>
                                        <p:cTn id="31" dur="2000"/>
                                        <p:tgtEl>
                                          <p:spTgt spid="585744"/>
                                        </p:tgtEl>
                                      </p:cBhvr>
                                    </p:animEffect>
                                  </p:childTnLst>
                                </p:cTn>
                              </p:par>
                              <p:par>
                                <p:cTn id="32" presetID="22" presetClass="entr" presetSubtype="8" fill="hold" nodeType="withEffect">
                                  <p:stCondLst>
                                    <p:cond delay="0"/>
                                  </p:stCondLst>
                                  <p:childTnLst>
                                    <p:set>
                                      <p:cBhvr>
                                        <p:cTn id="33" dur="1" fill="hold">
                                          <p:stCondLst>
                                            <p:cond delay="0"/>
                                          </p:stCondLst>
                                        </p:cTn>
                                        <p:tgtEl>
                                          <p:spTgt spid="585748"/>
                                        </p:tgtEl>
                                        <p:attrNameLst>
                                          <p:attrName>style.visibility</p:attrName>
                                        </p:attrNameLst>
                                      </p:cBhvr>
                                      <p:to>
                                        <p:strVal val="visible"/>
                                      </p:to>
                                    </p:set>
                                    <p:animEffect transition="in" filter="wipe(left)">
                                      <p:cBhvr>
                                        <p:cTn id="34" dur="2000"/>
                                        <p:tgtEl>
                                          <p:spTgt spid="58574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585745"/>
                                        </p:tgtEl>
                                        <p:attrNameLst>
                                          <p:attrName>style.visibility</p:attrName>
                                        </p:attrNameLst>
                                      </p:cBhvr>
                                      <p:to>
                                        <p:strVal val="visible"/>
                                      </p:to>
                                    </p:set>
                                    <p:animEffect transition="in" filter="wipe(left)">
                                      <p:cBhvr>
                                        <p:cTn id="39" dur="2000"/>
                                        <p:tgtEl>
                                          <p:spTgt spid="585745"/>
                                        </p:tgtEl>
                                      </p:cBhvr>
                                    </p:animEffect>
                                  </p:childTnLst>
                                </p:cTn>
                              </p:par>
                              <p:par>
                                <p:cTn id="40" presetID="22" presetClass="entr" presetSubtype="8" fill="hold" nodeType="withEffect">
                                  <p:stCondLst>
                                    <p:cond delay="0"/>
                                  </p:stCondLst>
                                  <p:childTnLst>
                                    <p:set>
                                      <p:cBhvr>
                                        <p:cTn id="41" dur="1" fill="hold">
                                          <p:stCondLst>
                                            <p:cond delay="0"/>
                                          </p:stCondLst>
                                        </p:cTn>
                                        <p:tgtEl>
                                          <p:spTgt spid="585749"/>
                                        </p:tgtEl>
                                        <p:attrNameLst>
                                          <p:attrName>style.visibility</p:attrName>
                                        </p:attrNameLst>
                                      </p:cBhvr>
                                      <p:to>
                                        <p:strVal val="visible"/>
                                      </p:to>
                                    </p:set>
                                    <p:animEffect transition="in" filter="wipe(left)">
                                      <p:cBhvr>
                                        <p:cTn id="42" dur="2000"/>
                                        <p:tgtEl>
                                          <p:spTgt spid="585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05FDC04C-56C4-4726-B5C2-60D70BAFD63A}" type="slidenum">
              <a:rPr lang="en-US"/>
              <a:pPr/>
              <a:t>41</a:t>
            </a:fld>
            <a:endParaRPr lang="en-US"/>
          </a:p>
        </p:txBody>
      </p:sp>
      <p:sp>
        <p:nvSpPr>
          <p:cNvPr id="708610"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1"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2"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3"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4"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5"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6"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08617"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8618"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08619"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a:solidFill>
                  <a:schemeClr val="bg1"/>
                </a:solidFill>
                <a:latin typeface="Arial" charset="0"/>
              </a:rPr>
              <a:t>The unit of communication at the data link layer is a frame.</a:t>
            </a:r>
          </a:p>
        </p:txBody>
      </p:sp>
      <p:grpSp>
        <p:nvGrpSpPr>
          <p:cNvPr id="708620" name="Group 12"/>
          <p:cNvGrpSpPr>
            <a:grpSpLocks/>
          </p:cNvGrpSpPr>
          <p:nvPr/>
        </p:nvGrpSpPr>
        <p:grpSpPr bwMode="auto">
          <a:xfrm>
            <a:off x="609600" y="2133600"/>
            <a:ext cx="1143000" cy="566738"/>
            <a:chOff x="1200" y="1248"/>
            <a:chExt cx="720" cy="357"/>
          </a:xfrm>
        </p:grpSpPr>
        <p:pic>
          <p:nvPicPr>
            <p:cNvPr id="708621"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8622"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pic>
        <p:nvPicPr>
          <p:cNvPr id="1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609600" y="4191000"/>
            <a:ext cx="8153400" cy="1974304"/>
          </a:xfrm>
          <a:prstGeom prst="rect">
            <a:avLst/>
          </a:prstGeom>
          <a:noFill/>
          <a:ln/>
        </p:spPr>
      </p:pic>
    </p:spTree>
    <p:extLst>
      <p:ext uri="{BB962C8B-B14F-4D97-AF65-F5344CB8AC3E}">
        <p14:creationId xmlns:p14="http://schemas.microsoft.com/office/powerpoint/2010/main" xmlns="" val="344507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86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08620"/>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08617"/>
                                        </p:tgtEl>
                                        <p:attrNameLst>
                                          <p:attrName>style.visibility</p:attrName>
                                        </p:attrNameLst>
                                      </p:cBhvr>
                                      <p:to>
                                        <p:strVal val="visible"/>
                                      </p:to>
                                    </p:set>
                                    <p:animEffect transition="in" filter="checkerboard(across)">
                                      <p:cBhvr>
                                        <p:cTn id="14" dur="500"/>
                                        <p:tgtEl>
                                          <p:spTgt spid="708617"/>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08618"/>
                                        </p:tgtEl>
                                        <p:attrNameLst>
                                          <p:attrName>style.visibility</p:attrName>
                                        </p:attrNameLst>
                                      </p:cBhvr>
                                      <p:to>
                                        <p:strVal val="visible"/>
                                      </p:to>
                                    </p:set>
                                    <p:animEffect transition="in" filter="checkerboard(across)">
                                      <p:cBhvr>
                                        <p:cTn id="18" dur="500"/>
                                        <p:tgtEl>
                                          <p:spTgt spid="708618"/>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08619"/>
                                        </p:tgtEl>
                                        <p:attrNameLst>
                                          <p:attrName>style.visibility</p:attrName>
                                        </p:attrNameLst>
                                      </p:cBhvr>
                                      <p:to>
                                        <p:strVal val="visible"/>
                                      </p:to>
                                    </p:set>
                                    <p:animEffect transition="in" filter="checkerboard(across)">
                                      <p:cBhvr>
                                        <p:cTn id="22" dur="500"/>
                                        <p:tgtEl>
                                          <p:spTgt spid="70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7" grpId="0" animBg="1"/>
      <p:bldP spid="708618" grpId="0" animBg="1"/>
      <p:bldP spid="7086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0"/>
            <a:ext cx="8382000" cy="1143000"/>
          </a:xfrm>
        </p:spPr>
        <p:txBody>
          <a:bodyPr/>
          <a:lstStyle/>
          <a:p>
            <a:r>
              <a:rPr lang="en-US" sz="3600"/>
              <a:t>Network layer</a:t>
            </a:r>
          </a:p>
        </p:txBody>
      </p:sp>
      <p:sp>
        <p:nvSpPr>
          <p:cNvPr id="34819" name="Rectangle 3"/>
          <p:cNvSpPr>
            <a:spLocks noGrp="1" noChangeArrowheads="1"/>
          </p:cNvSpPr>
          <p:nvPr>
            <p:ph sz="half" idx="1"/>
          </p:nvPr>
        </p:nvSpPr>
        <p:spPr>
          <a:xfrm>
            <a:off x="755576" y="1054100"/>
            <a:ext cx="4086225" cy="5803900"/>
          </a:xfrm>
        </p:spPr>
        <p:txBody>
          <a:bodyPr>
            <a:normAutofit/>
          </a:bodyPr>
          <a:lstStyle/>
          <a:p>
            <a:pPr algn="l" rtl="0">
              <a:spcBef>
                <a:spcPts val="0"/>
              </a:spcBef>
              <a:spcAft>
                <a:spcPts val="0"/>
              </a:spcAft>
            </a:pPr>
            <a:r>
              <a:rPr lang="en-US" sz="2400" dirty="0"/>
              <a:t>transport segment from sending to receiving host </a:t>
            </a:r>
          </a:p>
          <a:p>
            <a:pPr algn="l" rtl="0">
              <a:spcBef>
                <a:spcPts val="0"/>
              </a:spcBef>
              <a:spcAft>
                <a:spcPts val="0"/>
              </a:spcAft>
            </a:pPr>
            <a:r>
              <a:rPr lang="en-US" sz="2400" dirty="0"/>
              <a:t>on sending side encapsulates segments into </a:t>
            </a:r>
            <a:r>
              <a:rPr lang="en-US" sz="2400" dirty="0" smtClean="0"/>
              <a:t>data grams.</a:t>
            </a:r>
            <a:endParaRPr lang="en-US" sz="2400" dirty="0"/>
          </a:p>
          <a:p>
            <a:pPr algn="l" rtl="0">
              <a:spcBef>
                <a:spcPts val="0"/>
              </a:spcBef>
              <a:spcAft>
                <a:spcPts val="0"/>
              </a:spcAft>
            </a:pPr>
            <a:r>
              <a:rPr lang="en-US" sz="2400" dirty="0"/>
              <a:t>on </a:t>
            </a:r>
            <a:r>
              <a:rPr lang="en-US" sz="2400" dirty="0" smtClean="0"/>
              <a:t>receiving </a:t>
            </a:r>
            <a:r>
              <a:rPr lang="en-US" sz="2400" dirty="0"/>
              <a:t>side, delivers segments to transport </a:t>
            </a:r>
            <a:r>
              <a:rPr lang="en-US" sz="2400" dirty="0" smtClean="0"/>
              <a:t>layer.</a:t>
            </a:r>
            <a:endParaRPr lang="en-US" sz="2400" dirty="0"/>
          </a:p>
          <a:p>
            <a:pPr algn="l" rtl="0">
              <a:spcBef>
                <a:spcPts val="0"/>
              </a:spcBef>
              <a:spcAft>
                <a:spcPts val="0"/>
              </a:spcAft>
            </a:pPr>
            <a:r>
              <a:rPr lang="en-US" sz="2400" dirty="0"/>
              <a:t>network layer protocols in </a:t>
            </a:r>
            <a:r>
              <a:rPr lang="en-US" sz="2400" i="1" dirty="0"/>
              <a:t>every</a:t>
            </a:r>
            <a:r>
              <a:rPr lang="en-US" sz="2400" dirty="0"/>
              <a:t> host, router</a:t>
            </a:r>
          </a:p>
          <a:p>
            <a:pPr algn="l" rtl="0">
              <a:spcBef>
                <a:spcPts val="0"/>
              </a:spcBef>
              <a:spcAft>
                <a:spcPts val="0"/>
              </a:spcAft>
            </a:pPr>
            <a:r>
              <a:rPr lang="en-US" sz="2400" dirty="0"/>
              <a:t>router examines header fields in all IP </a:t>
            </a:r>
            <a:r>
              <a:rPr lang="en-US" sz="2400" dirty="0" smtClean="0"/>
              <a:t>data grams </a:t>
            </a:r>
            <a:r>
              <a:rPr lang="en-US" sz="2400" dirty="0"/>
              <a:t>passing through it</a:t>
            </a:r>
          </a:p>
          <a:p>
            <a:pPr algn="l" rtl="0">
              <a:spcBef>
                <a:spcPts val="0"/>
              </a:spcBef>
              <a:spcAft>
                <a:spcPts val="0"/>
              </a:spcAft>
              <a:buFont typeface="ZapfDingbats" pitchFamily="82" charset="2"/>
              <a:buNone/>
            </a:pPr>
            <a:endParaRPr lang="en-US" sz="2400" dirty="0"/>
          </a:p>
          <a:p>
            <a:pPr algn="l" rtl="0">
              <a:buFont typeface="ZapfDingbats" pitchFamily="82" charset="2"/>
              <a:buNone/>
            </a:pPr>
            <a:endParaRPr lang="en-US" sz="2000" dirty="0"/>
          </a:p>
          <a:p>
            <a:pPr lvl="1" algn="l" rtl="0"/>
            <a:endParaRPr lang="en-US" sz="1800" dirty="0"/>
          </a:p>
          <a:p>
            <a:pPr algn="l" rtl="0"/>
            <a:endParaRPr lang="en-US" sz="2400" dirty="0"/>
          </a:p>
        </p:txBody>
      </p:sp>
      <p:sp>
        <p:nvSpPr>
          <p:cNvPr id="609" name="Footer Placeholder 5"/>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10" name="Slide Number Placeholder 6"/>
          <p:cNvSpPr>
            <a:spLocks noGrp="1"/>
          </p:cNvSpPr>
          <p:nvPr>
            <p:ph type="sldNum" sz="quarter" idx="12"/>
          </p:nvPr>
        </p:nvSpPr>
        <p:spPr/>
        <p:txBody>
          <a:bodyPr/>
          <a:lstStyle/>
          <a:p>
            <a:r>
              <a:rPr lang="en-US"/>
              <a:t>4-</a:t>
            </a:r>
            <a:fld id="{1B455FCB-22C0-42C4-A00E-4230E374B309}" type="slidenum">
              <a:rPr lang="en-US"/>
              <a:pPr/>
              <a:t>42</a:t>
            </a:fld>
            <a:endParaRPr lang="en-US"/>
          </a:p>
        </p:txBody>
      </p:sp>
      <p:sp>
        <p:nvSpPr>
          <p:cNvPr id="35500" name="Freeform 684"/>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5501" name="Freeform 685"/>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5502" name="Freeform 686"/>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687"/>
          <p:cNvGrpSpPr>
            <a:grpSpLocks/>
          </p:cNvGrpSpPr>
          <p:nvPr/>
        </p:nvGrpSpPr>
        <p:grpSpPr bwMode="auto">
          <a:xfrm>
            <a:off x="5103813" y="2947988"/>
            <a:ext cx="1458912" cy="933450"/>
            <a:chOff x="2889" y="1631"/>
            <a:chExt cx="980" cy="743"/>
          </a:xfrm>
        </p:grpSpPr>
        <p:sp>
          <p:nvSpPr>
            <p:cNvPr id="35504" name="Rectangle 688"/>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5505" name="AutoShape 689"/>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pPr algn="ctr"/>
              <a:endParaRPr lang="en-US" sz="2400">
                <a:solidFill>
                  <a:srgbClr val="00CCFF"/>
                </a:solidFill>
                <a:latin typeface="Times New Roman" pitchFamily="18" charset="0"/>
              </a:endParaRPr>
            </a:p>
          </p:txBody>
        </p:sp>
      </p:grpSp>
      <p:grpSp>
        <p:nvGrpSpPr>
          <p:cNvPr id="3" name="Group 690"/>
          <p:cNvGrpSpPr>
            <a:grpSpLocks/>
          </p:cNvGrpSpPr>
          <p:nvPr/>
        </p:nvGrpSpPr>
        <p:grpSpPr bwMode="auto">
          <a:xfrm>
            <a:off x="5805488" y="1804988"/>
            <a:ext cx="336550" cy="531812"/>
            <a:chOff x="3796" y="1043"/>
            <a:chExt cx="865" cy="1237"/>
          </a:xfrm>
        </p:grpSpPr>
        <p:sp>
          <p:nvSpPr>
            <p:cNvPr id="35507" name="Line 691"/>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35508" name="Line 692"/>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35509" name="Line 693"/>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35510" name="Line 694"/>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35511" name="Line 695"/>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35512" name="Line 696"/>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35513" name="Line 697"/>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35514" name="Line 698"/>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35515" name="Line 699"/>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35516" name="Line 700"/>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35517" name="Line 701"/>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35518" name="Line 702"/>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35519" name="Line 703"/>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35520" name="Line 704"/>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35521" name="Line 705"/>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706"/>
            <p:cNvGrpSpPr>
              <a:grpSpLocks/>
            </p:cNvGrpSpPr>
            <p:nvPr/>
          </p:nvGrpSpPr>
          <p:grpSpPr bwMode="auto">
            <a:xfrm>
              <a:off x="4269" y="1415"/>
              <a:ext cx="392" cy="137"/>
              <a:chOff x="4227" y="1360"/>
              <a:chExt cx="863" cy="270"/>
            </a:xfrm>
          </p:grpSpPr>
          <p:sp>
            <p:nvSpPr>
              <p:cNvPr id="35523" name="Line 70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24" name="Line 70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25" name="Line 70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26" name="Line 71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711"/>
            <p:cNvGrpSpPr>
              <a:grpSpLocks/>
            </p:cNvGrpSpPr>
            <p:nvPr/>
          </p:nvGrpSpPr>
          <p:grpSpPr bwMode="auto">
            <a:xfrm rot="5700496">
              <a:off x="4053" y="1170"/>
              <a:ext cx="392" cy="137"/>
              <a:chOff x="4227" y="1360"/>
              <a:chExt cx="863" cy="270"/>
            </a:xfrm>
          </p:grpSpPr>
          <p:sp>
            <p:nvSpPr>
              <p:cNvPr id="35528" name="Line 71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29" name="Line 71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30" name="Line 71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31" name="Line 71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716"/>
            <p:cNvGrpSpPr>
              <a:grpSpLocks/>
            </p:cNvGrpSpPr>
            <p:nvPr/>
          </p:nvGrpSpPr>
          <p:grpSpPr bwMode="auto">
            <a:xfrm rot="10800000">
              <a:off x="3796" y="1402"/>
              <a:ext cx="392" cy="137"/>
              <a:chOff x="4227" y="1360"/>
              <a:chExt cx="863" cy="270"/>
            </a:xfrm>
          </p:grpSpPr>
          <p:sp>
            <p:nvSpPr>
              <p:cNvPr id="35533" name="Line 71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534" name="Line 71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535" name="Line 71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536" name="Line 72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35537" name="Oval 721"/>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38" name="Line 722"/>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39" name="Line 723"/>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40" name="Rectangle 724"/>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41" name="Oval 725"/>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726"/>
          <p:cNvGrpSpPr>
            <a:grpSpLocks/>
          </p:cNvGrpSpPr>
          <p:nvPr/>
        </p:nvGrpSpPr>
        <p:grpSpPr bwMode="auto">
          <a:xfrm>
            <a:off x="6945313" y="3573463"/>
            <a:ext cx="179387" cy="65087"/>
            <a:chOff x="2848" y="848"/>
            <a:chExt cx="140" cy="98"/>
          </a:xfrm>
        </p:grpSpPr>
        <p:sp>
          <p:nvSpPr>
            <p:cNvPr id="35543" name="Line 72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44" name="Line 72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45" name="Line 72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730"/>
          <p:cNvGrpSpPr>
            <a:grpSpLocks/>
          </p:cNvGrpSpPr>
          <p:nvPr/>
        </p:nvGrpSpPr>
        <p:grpSpPr bwMode="auto">
          <a:xfrm flipV="1">
            <a:off x="6945313" y="3573463"/>
            <a:ext cx="179387" cy="65087"/>
            <a:chOff x="2848" y="848"/>
            <a:chExt cx="140" cy="98"/>
          </a:xfrm>
        </p:grpSpPr>
        <p:sp>
          <p:nvSpPr>
            <p:cNvPr id="35547" name="Line 7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48" name="Line 7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49" name="Line 7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50" name="Oval 734"/>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51" name="Line 735"/>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52" name="Line 736"/>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53" name="Rectangle 737"/>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54" name="Oval 738"/>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739"/>
          <p:cNvGrpSpPr>
            <a:grpSpLocks/>
          </p:cNvGrpSpPr>
          <p:nvPr/>
        </p:nvGrpSpPr>
        <p:grpSpPr bwMode="auto">
          <a:xfrm>
            <a:off x="7300913" y="3852863"/>
            <a:ext cx="179387" cy="65087"/>
            <a:chOff x="2848" y="848"/>
            <a:chExt cx="140" cy="98"/>
          </a:xfrm>
        </p:grpSpPr>
        <p:sp>
          <p:nvSpPr>
            <p:cNvPr id="35556" name="Line 74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57" name="Line 74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58" name="Line 74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743"/>
          <p:cNvGrpSpPr>
            <a:grpSpLocks/>
          </p:cNvGrpSpPr>
          <p:nvPr/>
        </p:nvGrpSpPr>
        <p:grpSpPr bwMode="auto">
          <a:xfrm flipV="1">
            <a:off x="7300913" y="3852863"/>
            <a:ext cx="179387" cy="65087"/>
            <a:chOff x="2848" y="848"/>
            <a:chExt cx="140" cy="98"/>
          </a:xfrm>
        </p:grpSpPr>
        <p:sp>
          <p:nvSpPr>
            <p:cNvPr id="35560" name="Line 7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61" name="Line 7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62" name="Line 7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63" name="Oval 747"/>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64" name="Line 748"/>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65" name="Line 749"/>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66" name="Rectangle 750"/>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67" name="Oval 751"/>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752"/>
          <p:cNvGrpSpPr>
            <a:grpSpLocks/>
          </p:cNvGrpSpPr>
          <p:nvPr/>
        </p:nvGrpSpPr>
        <p:grpSpPr bwMode="auto">
          <a:xfrm>
            <a:off x="7580313" y="3586163"/>
            <a:ext cx="179387" cy="65087"/>
            <a:chOff x="2848" y="848"/>
            <a:chExt cx="140" cy="98"/>
          </a:xfrm>
        </p:grpSpPr>
        <p:sp>
          <p:nvSpPr>
            <p:cNvPr id="35569" name="Line 75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70" name="Line 75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71" name="Line 75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756"/>
          <p:cNvGrpSpPr>
            <a:grpSpLocks/>
          </p:cNvGrpSpPr>
          <p:nvPr/>
        </p:nvGrpSpPr>
        <p:grpSpPr bwMode="auto">
          <a:xfrm flipV="1">
            <a:off x="7580313" y="3586163"/>
            <a:ext cx="179387" cy="65087"/>
            <a:chOff x="2848" y="848"/>
            <a:chExt cx="140" cy="98"/>
          </a:xfrm>
        </p:grpSpPr>
        <p:sp>
          <p:nvSpPr>
            <p:cNvPr id="35573" name="Line 7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74" name="Line 7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75" name="Line 7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76" name="Oval 760"/>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77" name="Line 761"/>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578" name="Line 762"/>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579" name="Rectangle 763"/>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80" name="Oval 764"/>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765"/>
          <p:cNvGrpSpPr>
            <a:grpSpLocks/>
          </p:cNvGrpSpPr>
          <p:nvPr/>
        </p:nvGrpSpPr>
        <p:grpSpPr bwMode="auto">
          <a:xfrm>
            <a:off x="7043738" y="2427288"/>
            <a:ext cx="171450" cy="61912"/>
            <a:chOff x="2848" y="848"/>
            <a:chExt cx="140" cy="98"/>
          </a:xfrm>
        </p:grpSpPr>
        <p:sp>
          <p:nvSpPr>
            <p:cNvPr id="35582" name="Line 76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83" name="Line 76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84" name="Line 76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769"/>
          <p:cNvGrpSpPr>
            <a:grpSpLocks/>
          </p:cNvGrpSpPr>
          <p:nvPr/>
        </p:nvGrpSpPr>
        <p:grpSpPr bwMode="auto">
          <a:xfrm flipV="1">
            <a:off x="7043738" y="2427288"/>
            <a:ext cx="171450" cy="60325"/>
            <a:chOff x="2848" y="848"/>
            <a:chExt cx="140" cy="98"/>
          </a:xfrm>
        </p:grpSpPr>
        <p:sp>
          <p:nvSpPr>
            <p:cNvPr id="35586" name="Line 77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87" name="Line 77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88" name="Line 77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589" name="Oval 773"/>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590" name="Line 774"/>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91" name="Line 775"/>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592" name="Rectangle 776"/>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593" name="Oval 777"/>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778"/>
          <p:cNvGrpSpPr>
            <a:grpSpLocks/>
          </p:cNvGrpSpPr>
          <p:nvPr/>
        </p:nvGrpSpPr>
        <p:grpSpPr bwMode="auto">
          <a:xfrm>
            <a:off x="7043738" y="2684463"/>
            <a:ext cx="179387" cy="65087"/>
            <a:chOff x="2848" y="848"/>
            <a:chExt cx="140" cy="98"/>
          </a:xfrm>
        </p:grpSpPr>
        <p:sp>
          <p:nvSpPr>
            <p:cNvPr id="35595" name="Line 77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596" name="Line 78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597" name="Line 78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782"/>
          <p:cNvGrpSpPr>
            <a:grpSpLocks/>
          </p:cNvGrpSpPr>
          <p:nvPr/>
        </p:nvGrpSpPr>
        <p:grpSpPr bwMode="auto">
          <a:xfrm flipV="1">
            <a:off x="7043738" y="2684463"/>
            <a:ext cx="179387" cy="65087"/>
            <a:chOff x="2848" y="848"/>
            <a:chExt cx="140" cy="98"/>
          </a:xfrm>
        </p:grpSpPr>
        <p:sp>
          <p:nvSpPr>
            <p:cNvPr id="35599" name="Line 78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00" name="Line 78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01" name="Line 78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02" name="Oval 786"/>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03" name="Line 787"/>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604" name="Line 788"/>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605" name="Rectangle 789"/>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pPr algn="ctr"/>
            <a:endParaRPr lang="en-US" sz="2400">
              <a:solidFill>
                <a:schemeClr val="bg2"/>
              </a:solidFill>
              <a:latin typeface="Times New Roman" pitchFamily="18" charset="0"/>
            </a:endParaRPr>
          </a:p>
        </p:txBody>
      </p:sp>
      <p:sp>
        <p:nvSpPr>
          <p:cNvPr id="35606" name="Oval 790"/>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791"/>
          <p:cNvGrpSpPr>
            <a:grpSpLocks/>
          </p:cNvGrpSpPr>
          <p:nvPr/>
        </p:nvGrpSpPr>
        <p:grpSpPr bwMode="auto">
          <a:xfrm>
            <a:off x="7513638" y="2332038"/>
            <a:ext cx="163512" cy="57150"/>
            <a:chOff x="2848" y="848"/>
            <a:chExt cx="140" cy="98"/>
          </a:xfrm>
        </p:grpSpPr>
        <p:sp>
          <p:nvSpPr>
            <p:cNvPr id="35608" name="Line 79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09" name="Line 79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10" name="Line 79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795"/>
          <p:cNvGrpSpPr>
            <a:grpSpLocks/>
          </p:cNvGrpSpPr>
          <p:nvPr/>
        </p:nvGrpSpPr>
        <p:grpSpPr bwMode="auto">
          <a:xfrm flipV="1">
            <a:off x="7513638" y="2330450"/>
            <a:ext cx="163512" cy="58738"/>
            <a:chOff x="2848" y="848"/>
            <a:chExt cx="140" cy="98"/>
          </a:xfrm>
        </p:grpSpPr>
        <p:sp>
          <p:nvSpPr>
            <p:cNvPr id="35612" name="Line 79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13" name="Line 79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14" name="Line 79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15" name="Oval 799"/>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16" name="Line 800"/>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617" name="Line 801"/>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618" name="Rectangle 802"/>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19" name="Oval 803"/>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804"/>
          <p:cNvGrpSpPr>
            <a:grpSpLocks/>
          </p:cNvGrpSpPr>
          <p:nvPr/>
        </p:nvGrpSpPr>
        <p:grpSpPr bwMode="auto">
          <a:xfrm>
            <a:off x="7605713" y="2684463"/>
            <a:ext cx="179387" cy="65087"/>
            <a:chOff x="2848" y="848"/>
            <a:chExt cx="140" cy="98"/>
          </a:xfrm>
        </p:grpSpPr>
        <p:sp>
          <p:nvSpPr>
            <p:cNvPr id="35621" name="Line 80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22" name="Line 80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23" name="Line 80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808"/>
          <p:cNvGrpSpPr>
            <a:grpSpLocks/>
          </p:cNvGrpSpPr>
          <p:nvPr/>
        </p:nvGrpSpPr>
        <p:grpSpPr bwMode="auto">
          <a:xfrm flipV="1">
            <a:off x="7605713" y="2684463"/>
            <a:ext cx="179387" cy="65087"/>
            <a:chOff x="2848" y="848"/>
            <a:chExt cx="140" cy="98"/>
          </a:xfrm>
        </p:grpSpPr>
        <p:sp>
          <p:nvSpPr>
            <p:cNvPr id="35625" name="Line 80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26" name="Line 81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27" name="Line 81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28" name="Oval 812"/>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29" name="Line 813"/>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630" name="Line 814"/>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631" name="Rectangle 815"/>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32" name="Oval 816"/>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817"/>
          <p:cNvGrpSpPr>
            <a:grpSpLocks/>
          </p:cNvGrpSpPr>
          <p:nvPr/>
        </p:nvGrpSpPr>
        <p:grpSpPr bwMode="auto">
          <a:xfrm>
            <a:off x="6194425" y="2422525"/>
            <a:ext cx="171450" cy="60325"/>
            <a:chOff x="2848" y="848"/>
            <a:chExt cx="140" cy="98"/>
          </a:xfrm>
        </p:grpSpPr>
        <p:sp>
          <p:nvSpPr>
            <p:cNvPr id="35634" name="Line 81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35" name="Line 81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36" name="Line 82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821"/>
          <p:cNvGrpSpPr>
            <a:grpSpLocks/>
          </p:cNvGrpSpPr>
          <p:nvPr/>
        </p:nvGrpSpPr>
        <p:grpSpPr bwMode="auto">
          <a:xfrm flipV="1">
            <a:off x="6194425" y="2422525"/>
            <a:ext cx="171450" cy="58738"/>
            <a:chOff x="2848" y="848"/>
            <a:chExt cx="140" cy="98"/>
          </a:xfrm>
        </p:grpSpPr>
        <p:sp>
          <p:nvSpPr>
            <p:cNvPr id="35638" name="Line 8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39" name="Line 8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40" name="Line 8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41" name="Oval 825"/>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42" name="Line 826"/>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643" name="Line 827"/>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644" name="Rectangle 828"/>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45" name="Oval 829"/>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830"/>
          <p:cNvGrpSpPr>
            <a:grpSpLocks/>
          </p:cNvGrpSpPr>
          <p:nvPr/>
        </p:nvGrpSpPr>
        <p:grpSpPr bwMode="auto">
          <a:xfrm>
            <a:off x="5888038" y="3571875"/>
            <a:ext cx="171450" cy="60325"/>
            <a:chOff x="2848" y="848"/>
            <a:chExt cx="140" cy="98"/>
          </a:xfrm>
        </p:grpSpPr>
        <p:sp>
          <p:nvSpPr>
            <p:cNvPr id="35647" name="Line 8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48" name="Line 8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49" name="Line 8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834"/>
          <p:cNvGrpSpPr>
            <a:grpSpLocks/>
          </p:cNvGrpSpPr>
          <p:nvPr/>
        </p:nvGrpSpPr>
        <p:grpSpPr bwMode="auto">
          <a:xfrm flipV="1">
            <a:off x="5888038" y="3571875"/>
            <a:ext cx="171450" cy="58738"/>
            <a:chOff x="2848" y="848"/>
            <a:chExt cx="140" cy="98"/>
          </a:xfrm>
        </p:grpSpPr>
        <p:sp>
          <p:nvSpPr>
            <p:cNvPr id="35651" name="Line 83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52" name="Line 83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53" name="Line 83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654" name="Line 838"/>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35655" name="Line 839"/>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35656" name="Line 840"/>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35657" name="Line 841"/>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35658" name="Line 842"/>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35659" name="Line 843"/>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35660" name="Line 844"/>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35661" name="Freeform 845"/>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5662" name="Line 846"/>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35663" name="Line 847"/>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35664" name="Line 848"/>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849"/>
          <p:cNvGrpSpPr>
            <a:grpSpLocks/>
          </p:cNvGrpSpPr>
          <p:nvPr/>
        </p:nvGrpSpPr>
        <p:grpSpPr bwMode="auto">
          <a:xfrm>
            <a:off x="7489825" y="4729163"/>
            <a:ext cx="501650" cy="234950"/>
            <a:chOff x="4701" y="2996"/>
            <a:chExt cx="316" cy="148"/>
          </a:xfrm>
        </p:grpSpPr>
        <p:sp>
          <p:nvSpPr>
            <p:cNvPr id="35666" name="Oval 85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667" name="Line 851"/>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668" name="Line 852"/>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669" name="Rectangle 853"/>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70" name="Oval 85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855"/>
            <p:cNvGrpSpPr>
              <a:grpSpLocks/>
            </p:cNvGrpSpPr>
            <p:nvPr/>
          </p:nvGrpSpPr>
          <p:grpSpPr bwMode="auto">
            <a:xfrm>
              <a:off x="4776" y="3017"/>
              <a:ext cx="156" cy="56"/>
              <a:chOff x="2848" y="848"/>
              <a:chExt cx="140" cy="98"/>
            </a:xfrm>
          </p:grpSpPr>
          <p:sp>
            <p:nvSpPr>
              <p:cNvPr id="35672" name="Line 85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73" name="Line 85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74" name="Line 85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859"/>
            <p:cNvGrpSpPr>
              <a:grpSpLocks/>
            </p:cNvGrpSpPr>
            <p:nvPr/>
          </p:nvGrpSpPr>
          <p:grpSpPr bwMode="auto">
            <a:xfrm flipV="1">
              <a:off x="4776" y="3016"/>
              <a:ext cx="156" cy="56"/>
              <a:chOff x="2848" y="848"/>
              <a:chExt cx="140" cy="98"/>
            </a:xfrm>
          </p:grpSpPr>
          <p:sp>
            <p:nvSpPr>
              <p:cNvPr id="35676" name="Line 86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677" name="Line 86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678" name="Line 86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863"/>
          <p:cNvGrpSpPr>
            <a:grpSpLocks/>
          </p:cNvGrpSpPr>
          <p:nvPr/>
        </p:nvGrpSpPr>
        <p:grpSpPr bwMode="auto">
          <a:xfrm>
            <a:off x="6673850" y="4452938"/>
            <a:ext cx="501650" cy="234950"/>
            <a:chOff x="3600" y="219"/>
            <a:chExt cx="360" cy="175"/>
          </a:xfrm>
        </p:grpSpPr>
        <p:sp>
          <p:nvSpPr>
            <p:cNvPr id="35680" name="Oval 86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681" name="Line 86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682" name="Line 86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683" name="Rectangle 867"/>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84" name="Oval 86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869"/>
            <p:cNvGrpSpPr>
              <a:grpSpLocks/>
            </p:cNvGrpSpPr>
            <p:nvPr/>
          </p:nvGrpSpPr>
          <p:grpSpPr bwMode="auto">
            <a:xfrm>
              <a:off x="3686" y="244"/>
              <a:ext cx="177" cy="66"/>
              <a:chOff x="2848" y="848"/>
              <a:chExt cx="140" cy="98"/>
            </a:xfrm>
          </p:grpSpPr>
          <p:sp>
            <p:nvSpPr>
              <p:cNvPr id="35686" name="Line 8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687" name="Line 8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688" name="Line 8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873"/>
            <p:cNvGrpSpPr>
              <a:grpSpLocks/>
            </p:cNvGrpSpPr>
            <p:nvPr/>
          </p:nvGrpSpPr>
          <p:grpSpPr bwMode="auto">
            <a:xfrm flipV="1">
              <a:off x="3686" y="243"/>
              <a:ext cx="177" cy="66"/>
              <a:chOff x="2848" y="848"/>
              <a:chExt cx="140" cy="98"/>
            </a:xfrm>
          </p:grpSpPr>
          <p:sp>
            <p:nvSpPr>
              <p:cNvPr id="35690" name="Line 8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691" name="Line 8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692" name="Line 8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877"/>
          <p:cNvGrpSpPr>
            <a:grpSpLocks/>
          </p:cNvGrpSpPr>
          <p:nvPr/>
        </p:nvGrpSpPr>
        <p:grpSpPr bwMode="auto">
          <a:xfrm>
            <a:off x="6008688" y="4757738"/>
            <a:ext cx="501650" cy="234950"/>
            <a:chOff x="3600" y="219"/>
            <a:chExt cx="360" cy="175"/>
          </a:xfrm>
        </p:grpSpPr>
        <p:sp>
          <p:nvSpPr>
            <p:cNvPr id="35694" name="Oval 87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695" name="Line 87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696" name="Line 88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697" name="Rectangle 881"/>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698" name="Oval 88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488" name="Group 883"/>
            <p:cNvGrpSpPr>
              <a:grpSpLocks/>
            </p:cNvGrpSpPr>
            <p:nvPr/>
          </p:nvGrpSpPr>
          <p:grpSpPr bwMode="auto">
            <a:xfrm>
              <a:off x="3686" y="244"/>
              <a:ext cx="177" cy="66"/>
              <a:chOff x="2848" y="848"/>
              <a:chExt cx="140" cy="98"/>
            </a:xfrm>
          </p:grpSpPr>
          <p:sp>
            <p:nvSpPr>
              <p:cNvPr id="35700" name="Line 8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701" name="Line 8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702" name="Line 8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489" name="Group 887"/>
            <p:cNvGrpSpPr>
              <a:grpSpLocks/>
            </p:cNvGrpSpPr>
            <p:nvPr/>
          </p:nvGrpSpPr>
          <p:grpSpPr bwMode="auto">
            <a:xfrm flipV="1">
              <a:off x="3686" y="243"/>
              <a:ext cx="177" cy="66"/>
              <a:chOff x="2848" y="848"/>
              <a:chExt cx="140" cy="98"/>
            </a:xfrm>
          </p:grpSpPr>
          <p:sp>
            <p:nvSpPr>
              <p:cNvPr id="35704" name="Line 8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705" name="Line 8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706" name="Line 8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5707" name="Line 891"/>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35708" name="Line 892"/>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35709" name="Line 893"/>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35710" name="Line 894"/>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35711" name="Line 895"/>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35712" name="Line 896"/>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35713" name="Line 897"/>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35714" name="Line 898"/>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35715" name="Line 899"/>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35716" name="Line 900"/>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35717" name="Line 901"/>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35718" name="Line 902"/>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35490" name="Group 903"/>
          <p:cNvGrpSpPr>
            <a:grpSpLocks/>
          </p:cNvGrpSpPr>
          <p:nvPr/>
        </p:nvGrpSpPr>
        <p:grpSpPr bwMode="auto">
          <a:xfrm>
            <a:off x="5111750" y="1651000"/>
            <a:ext cx="3021013" cy="3981450"/>
            <a:chOff x="-1203" y="1352"/>
            <a:chExt cx="1903" cy="2508"/>
          </a:xfrm>
        </p:grpSpPr>
        <p:grpSp>
          <p:nvGrpSpPr>
            <p:cNvPr id="35491" name="Group 904"/>
            <p:cNvGrpSpPr>
              <a:grpSpLocks/>
            </p:cNvGrpSpPr>
            <p:nvPr/>
          </p:nvGrpSpPr>
          <p:grpSpPr bwMode="auto">
            <a:xfrm>
              <a:off x="-1203" y="1647"/>
              <a:ext cx="436" cy="114"/>
              <a:chOff x="3072" y="739"/>
              <a:chExt cx="652" cy="146"/>
            </a:xfrm>
          </p:grpSpPr>
          <p:pic>
            <p:nvPicPr>
              <p:cNvPr id="35721" name="Picture 905" descr="lgv_fqmg[1]"/>
              <p:cNvPicPr>
                <a:picLocks noChangeAspect="1" noChangeArrowheads="1"/>
              </p:cNvPicPr>
              <p:nvPr/>
            </p:nvPicPr>
            <p:blipFill>
              <a:blip r:embed="rId3" cstate="print"/>
              <a:srcRect/>
              <a:stretch>
                <a:fillRect/>
              </a:stretch>
            </p:blipFill>
            <p:spPr bwMode="auto">
              <a:xfrm flipH="1">
                <a:off x="3237" y="739"/>
                <a:ext cx="487" cy="146"/>
              </a:xfrm>
              <a:prstGeom prst="rect">
                <a:avLst/>
              </a:prstGeom>
              <a:noFill/>
            </p:spPr>
          </p:pic>
          <p:sp>
            <p:nvSpPr>
              <p:cNvPr id="35722" name="Line 906"/>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35723" name="Line 907"/>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35724" name="Picture 908" descr="imgyjavg[1]"/>
            <p:cNvPicPr>
              <a:picLocks noChangeAspect="1" noChangeArrowheads="1"/>
            </p:cNvPicPr>
            <p:nvPr/>
          </p:nvPicPr>
          <p:blipFill>
            <a:blip r:embed="rId4" cstate="print"/>
            <a:srcRect/>
            <a:stretch>
              <a:fillRect/>
            </a:stretch>
          </p:blipFill>
          <p:spPr bwMode="auto">
            <a:xfrm>
              <a:off x="-1027" y="1466"/>
              <a:ext cx="232" cy="168"/>
            </a:xfrm>
            <a:prstGeom prst="rect">
              <a:avLst/>
            </a:prstGeom>
            <a:noFill/>
          </p:spPr>
        </p:pic>
        <p:grpSp>
          <p:nvGrpSpPr>
            <p:cNvPr id="35492" name="Group 909"/>
            <p:cNvGrpSpPr>
              <a:grpSpLocks/>
            </p:cNvGrpSpPr>
            <p:nvPr/>
          </p:nvGrpSpPr>
          <p:grpSpPr bwMode="auto">
            <a:xfrm>
              <a:off x="-546" y="1352"/>
              <a:ext cx="256" cy="269"/>
              <a:chOff x="2870" y="1518"/>
              <a:chExt cx="292" cy="320"/>
            </a:xfrm>
          </p:grpSpPr>
          <p:graphicFrame>
            <p:nvGraphicFramePr>
              <p:cNvPr id="35726" name="Object 910"/>
              <p:cNvGraphicFramePr>
                <a:graphicFrameLocks noChangeAspect="1"/>
              </p:cNvGraphicFramePr>
              <p:nvPr/>
            </p:nvGraphicFramePr>
            <p:xfrm>
              <a:off x="2870" y="1518"/>
              <a:ext cx="272" cy="282"/>
            </p:xfrm>
            <a:graphic>
              <a:graphicData uri="http://schemas.openxmlformats.org/presentationml/2006/ole">
                <p:oleObj spid="_x0000_s5200" name="Clip" r:id="rId5" imgW="826829" imgH="840406" progId="">
                  <p:embed/>
                </p:oleObj>
              </a:graphicData>
            </a:graphic>
          </p:graphicFrame>
          <p:graphicFrame>
            <p:nvGraphicFramePr>
              <p:cNvPr id="35727" name="Object 911"/>
              <p:cNvGraphicFramePr>
                <a:graphicFrameLocks noChangeAspect="1"/>
              </p:cNvGraphicFramePr>
              <p:nvPr/>
            </p:nvGraphicFramePr>
            <p:xfrm>
              <a:off x="2913" y="1602"/>
              <a:ext cx="249" cy="236"/>
            </p:xfrm>
            <a:graphic>
              <a:graphicData uri="http://schemas.openxmlformats.org/presentationml/2006/ole">
                <p:oleObj spid="_x0000_s5201" name="Clip" r:id="rId6" imgW="1268295" imgH="1199426" progId="">
                  <p:embed/>
                </p:oleObj>
              </a:graphicData>
            </a:graphic>
          </p:graphicFrame>
        </p:grpSp>
        <p:grpSp>
          <p:nvGrpSpPr>
            <p:cNvPr id="35493" name="Group 912"/>
            <p:cNvGrpSpPr>
              <a:grpSpLocks/>
            </p:cNvGrpSpPr>
            <p:nvPr/>
          </p:nvGrpSpPr>
          <p:grpSpPr bwMode="auto">
            <a:xfrm>
              <a:off x="-1002" y="2262"/>
              <a:ext cx="209" cy="224"/>
              <a:chOff x="2870" y="1518"/>
              <a:chExt cx="292" cy="320"/>
            </a:xfrm>
          </p:grpSpPr>
          <p:graphicFrame>
            <p:nvGraphicFramePr>
              <p:cNvPr id="35729" name="Object 913"/>
              <p:cNvGraphicFramePr>
                <a:graphicFrameLocks noChangeAspect="1"/>
              </p:cNvGraphicFramePr>
              <p:nvPr/>
            </p:nvGraphicFramePr>
            <p:xfrm>
              <a:off x="2870" y="1518"/>
              <a:ext cx="272" cy="282"/>
            </p:xfrm>
            <a:graphic>
              <a:graphicData uri="http://schemas.openxmlformats.org/presentationml/2006/ole">
                <p:oleObj spid="_x0000_s5202" name="Clip" r:id="rId7" imgW="826829" imgH="840406" progId="">
                  <p:embed/>
                </p:oleObj>
              </a:graphicData>
            </a:graphic>
          </p:graphicFrame>
          <p:graphicFrame>
            <p:nvGraphicFramePr>
              <p:cNvPr id="35730" name="Object 914"/>
              <p:cNvGraphicFramePr>
                <a:graphicFrameLocks noChangeAspect="1"/>
              </p:cNvGraphicFramePr>
              <p:nvPr/>
            </p:nvGraphicFramePr>
            <p:xfrm>
              <a:off x="2913" y="1602"/>
              <a:ext cx="249" cy="236"/>
            </p:xfrm>
            <a:graphic>
              <a:graphicData uri="http://schemas.openxmlformats.org/presentationml/2006/ole">
                <p:oleObj spid="_x0000_s5203" name="Clip" r:id="rId8" imgW="1268295" imgH="1199426" progId="">
                  <p:embed/>
                </p:oleObj>
              </a:graphicData>
            </a:graphic>
          </p:graphicFrame>
        </p:grpSp>
        <p:graphicFrame>
          <p:nvGraphicFramePr>
            <p:cNvPr id="35731" name="Object 915"/>
            <p:cNvGraphicFramePr>
              <a:graphicFrameLocks noChangeAspect="1"/>
            </p:cNvGraphicFramePr>
            <p:nvPr/>
          </p:nvGraphicFramePr>
          <p:xfrm>
            <a:off x="-732" y="2289"/>
            <a:ext cx="207" cy="173"/>
          </p:xfrm>
          <a:graphic>
            <a:graphicData uri="http://schemas.openxmlformats.org/presentationml/2006/ole">
              <p:oleObj spid="_x0000_s5204" name="Clip" r:id="rId9" imgW="1307263" imgH="1084139" progId="">
                <p:embed/>
              </p:oleObj>
            </a:graphicData>
          </a:graphic>
        </p:graphicFrame>
        <p:grpSp>
          <p:nvGrpSpPr>
            <p:cNvPr id="35494" name="Group 916"/>
            <p:cNvGrpSpPr>
              <a:grpSpLocks/>
            </p:cNvGrpSpPr>
            <p:nvPr/>
          </p:nvGrpSpPr>
          <p:grpSpPr bwMode="auto">
            <a:xfrm>
              <a:off x="310" y="3575"/>
              <a:ext cx="125" cy="230"/>
              <a:chOff x="4180" y="783"/>
              <a:chExt cx="150" cy="307"/>
            </a:xfrm>
          </p:grpSpPr>
          <p:sp>
            <p:nvSpPr>
              <p:cNvPr id="35733" name="AutoShape 9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734" name="Rectangle 91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735" name="Rectangle 9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736" name="AutoShape 9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737" name="Line 92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738" name="Line 92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739" name="Rectangle 9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740" name="Rectangle 92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35741" name="Object 925"/>
            <p:cNvGraphicFramePr>
              <a:graphicFrameLocks noChangeAspect="1"/>
            </p:cNvGraphicFramePr>
            <p:nvPr/>
          </p:nvGraphicFramePr>
          <p:xfrm>
            <a:off x="-975" y="3384"/>
            <a:ext cx="216" cy="180"/>
          </p:xfrm>
          <a:graphic>
            <a:graphicData uri="http://schemas.openxmlformats.org/presentationml/2006/ole">
              <p:oleObj spid="_x0000_s5205" name="Clip" r:id="rId10" imgW="1307263" imgH="1084139" progId="">
                <p:embed/>
              </p:oleObj>
            </a:graphicData>
          </a:graphic>
        </p:graphicFrame>
        <p:graphicFrame>
          <p:nvGraphicFramePr>
            <p:cNvPr id="35742" name="Object 926"/>
            <p:cNvGraphicFramePr>
              <a:graphicFrameLocks noChangeAspect="1"/>
            </p:cNvGraphicFramePr>
            <p:nvPr/>
          </p:nvGraphicFramePr>
          <p:xfrm>
            <a:off x="-871" y="3184"/>
            <a:ext cx="216" cy="180"/>
          </p:xfrm>
          <a:graphic>
            <a:graphicData uri="http://schemas.openxmlformats.org/presentationml/2006/ole">
              <p:oleObj spid="_x0000_s5206" name="Clip" r:id="rId11" imgW="1307263" imgH="1084139" progId="">
                <p:embed/>
              </p:oleObj>
            </a:graphicData>
          </a:graphic>
        </p:graphicFrame>
        <p:graphicFrame>
          <p:nvGraphicFramePr>
            <p:cNvPr id="35743" name="Object 927"/>
            <p:cNvGraphicFramePr>
              <a:graphicFrameLocks noChangeAspect="1"/>
            </p:cNvGraphicFramePr>
            <p:nvPr/>
          </p:nvGraphicFramePr>
          <p:xfrm>
            <a:off x="-703" y="3544"/>
            <a:ext cx="216" cy="180"/>
          </p:xfrm>
          <a:graphic>
            <a:graphicData uri="http://schemas.openxmlformats.org/presentationml/2006/ole">
              <p:oleObj spid="_x0000_s5207" name="Clip" r:id="rId12" imgW="1307263" imgH="1084139" progId="">
                <p:embed/>
              </p:oleObj>
            </a:graphicData>
          </a:graphic>
        </p:graphicFrame>
        <p:graphicFrame>
          <p:nvGraphicFramePr>
            <p:cNvPr id="35744" name="Object 928"/>
            <p:cNvGraphicFramePr>
              <a:graphicFrameLocks noChangeAspect="1"/>
            </p:cNvGraphicFramePr>
            <p:nvPr/>
          </p:nvGraphicFramePr>
          <p:xfrm>
            <a:off x="-489" y="3546"/>
            <a:ext cx="216" cy="180"/>
          </p:xfrm>
          <a:graphic>
            <a:graphicData uri="http://schemas.openxmlformats.org/presentationml/2006/ole">
              <p:oleObj spid="_x0000_s5208" name="Clip" r:id="rId13" imgW="1307263" imgH="1084139" progId="">
                <p:embed/>
              </p:oleObj>
            </a:graphicData>
          </a:graphic>
        </p:graphicFrame>
        <p:grpSp>
          <p:nvGrpSpPr>
            <p:cNvPr id="35495" name="Group 929"/>
            <p:cNvGrpSpPr>
              <a:grpSpLocks/>
            </p:cNvGrpSpPr>
            <p:nvPr/>
          </p:nvGrpSpPr>
          <p:grpSpPr bwMode="auto">
            <a:xfrm>
              <a:off x="83" y="3625"/>
              <a:ext cx="172" cy="215"/>
              <a:chOff x="2870" y="1518"/>
              <a:chExt cx="292" cy="320"/>
            </a:xfrm>
          </p:grpSpPr>
          <p:graphicFrame>
            <p:nvGraphicFramePr>
              <p:cNvPr id="35746" name="Object 930"/>
              <p:cNvGraphicFramePr>
                <a:graphicFrameLocks noChangeAspect="1"/>
              </p:cNvGraphicFramePr>
              <p:nvPr/>
            </p:nvGraphicFramePr>
            <p:xfrm>
              <a:off x="2870" y="1518"/>
              <a:ext cx="272" cy="282"/>
            </p:xfrm>
            <a:graphic>
              <a:graphicData uri="http://schemas.openxmlformats.org/presentationml/2006/ole">
                <p:oleObj spid="_x0000_s5209" name="Clip" r:id="rId14" imgW="826829" imgH="840406" progId="">
                  <p:embed/>
                </p:oleObj>
              </a:graphicData>
            </a:graphic>
          </p:graphicFrame>
          <p:graphicFrame>
            <p:nvGraphicFramePr>
              <p:cNvPr id="35747" name="Object 931"/>
              <p:cNvGraphicFramePr>
                <a:graphicFrameLocks noChangeAspect="1"/>
              </p:cNvGraphicFramePr>
              <p:nvPr/>
            </p:nvGraphicFramePr>
            <p:xfrm>
              <a:off x="2913" y="1602"/>
              <a:ext cx="249" cy="236"/>
            </p:xfrm>
            <a:graphic>
              <a:graphicData uri="http://schemas.openxmlformats.org/presentationml/2006/ole">
                <p:oleObj spid="_x0000_s5210" name="Clip" r:id="rId15" imgW="1268295" imgH="1199426" progId="">
                  <p:embed/>
                </p:oleObj>
              </a:graphicData>
            </a:graphic>
          </p:graphicFrame>
        </p:grpSp>
        <p:grpSp>
          <p:nvGrpSpPr>
            <p:cNvPr id="35496" name="Group 932"/>
            <p:cNvGrpSpPr>
              <a:grpSpLocks/>
            </p:cNvGrpSpPr>
            <p:nvPr/>
          </p:nvGrpSpPr>
          <p:grpSpPr bwMode="auto">
            <a:xfrm>
              <a:off x="-201" y="3657"/>
              <a:ext cx="220" cy="203"/>
              <a:chOff x="2870" y="1518"/>
              <a:chExt cx="292" cy="320"/>
            </a:xfrm>
          </p:grpSpPr>
          <p:graphicFrame>
            <p:nvGraphicFramePr>
              <p:cNvPr id="35749" name="Object 933"/>
              <p:cNvGraphicFramePr>
                <a:graphicFrameLocks noChangeAspect="1"/>
              </p:cNvGraphicFramePr>
              <p:nvPr/>
            </p:nvGraphicFramePr>
            <p:xfrm>
              <a:off x="2870" y="1518"/>
              <a:ext cx="272" cy="282"/>
            </p:xfrm>
            <a:graphic>
              <a:graphicData uri="http://schemas.openxmlformats.org/presentationml/2006/ole">
                <p:oleObj spid="_x0000_s5211" name="Clip" r:id="rId16" imgW="826829" imgH="840406" progId="">
                  <p:embed/>
                </p:oleObj>
              </a:graphicData>
            </a:graphic>
          </p:graphicFrame>
          <p:graphicFrame>
            <p:nvGraphicFramePr>
              <p:cNvPr id="35750" name="Object 934"/>
              <p:cNvGraphicFramePr>
                <a:graphicFrameLocks noChangeAspect="1"/>
              </p:cNvGraphicFramePr>
              <p:nvPr/>
            </p:nvGraphicFramePr>
            <p:xfrm>
              <a:off x="2913" y="1602"/>
              <a:ext cx="249" cy="236"/>
            </p:xfrm>
            <a:graphic>
              <a:graphicData uri="http://schemas.openxmlformats.org/presentationml/2006/ole">
                <p:oleObj spid="_x0000_s5212" name="Clip" r:id="rId17" imgW="1268295" imgH="1199426" progId="">
                  <p:embed/>
                </p:oleObj>
              </a:graphicData>
            </a:graphic>
          </p:graphicFrame>
        </p:grpSp>
        <p:grpSp>
          <p:nvGrpSpPr>
            <p:cNvPr id="35497" name="Group 935"/>
            <p:cNvGrpSpPr>
              <a:grpSpLocks/>
            </p:cNvGrpSpPr>
            <p:nvPr/>
          </p:nvGrpSpPr>
          <p:grpSpPr bwMode="auto">
            <a:xfrm>
              <a:off x="569" y="3419"/>
              <a:ext cx="131" cy="258"/>
              <a:chOff x="4180" y="783"/>
              <a:chExt cx="150" cy="307"/>
            </a:xfrm>
          </p:grpSpPr>
          <p:sp>
            <p:nvSpPr>
              <p:cNvPr id="35752" name="AutoShape 9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753" name="Rectangle 93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754" name="Rectangle 9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755" name="AutoShape 9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756" name="Line 94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757" name="Line 94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758" name="Rectangle 9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759" name="Rectangle 94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35760" name="Line 944"/>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35761" name="Line 945"/>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35762" name="Line 946"/>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35763" name="Line 947"/>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35764" name="Line 948"/>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35765" name="Line 949"/>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35766" name="Line 950"/>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35767" name="Line 951"/>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35768" name="Line 952"/>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35769" name="Line 953"/>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35770" name="Line 954"/>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35498" name="Group 955"/>
          <p:cNvGrpSpPr>
            <a:grpSpLocks/>
          </p:cNvGrpSpPr>
          <p:nvPr/>
        </p:nvGrpSpPr>
        <p:grpSpPr bwMode="auto">
          <a:xfrm>
            <a:off x="6672263" y="4454525"/>
            <a:ext cx="501650" cy="234950"/>
            <a:chOff x="4701" y="2996"/>
            <a:chExt cx="316" cy="148"/>
          </a:xfrm>
        </p:grpSpPr>
        <p:sp>
          <p:nvSpPr>
            <p:cNvPr id="35772" name="Oval 95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773" name="Line 957"/>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74" name="Line 958"/>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75" name="Rectangle 959"/>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776" name="Oval 96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99" name="Group 961"/>
            <p:cNvGrpSpPr>
              <a:grpSpLocks/>
            </p:cNvGrpSpPr>
            <p:nvPr/>
          </p:nvGrpSpPr>
          <p:grpSpPr bwMode="auto">
            <a:xfrm>
              <a:off x="4776" y="3017"/>
              <a:ext cx="156" cy="56"/>
              <a:chOff x="2848" y="848"/>
              <a:chExt cx="140" cy="98"/>
            </a:xfrm>
          </p:grpSpPr>
          <p:sp>
            <p:nvSpPr>
              <p:cNvPr id="35778" name="Line 96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79" name="Line 96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80" name="Line 96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03" name="Group 965"/>
            <p:cNvGrpSpPr>
              <a:grpSpLocks/>
            </p:cNvGrpSpPr>
            <p:nvPr/>
          </p:nvGrpSpPr>
          <p:grpSpPr bwMode="auto">
            <a:xfrm flipV="1">
              <a:off x="4776" y="3016"/>
              <a:ext cx="156" cy="56"/>
              <a:chOff x="2848" y="848"/>
              <a:chExt cx="140" cy="98"/>
            </a:xfrm>
          </p:grpSpPr>
          <p:sp>
            <p:nvSpPr>
              <p:cNvPr id="35782" name="Line 96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83" name="Line 96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84" name="Line 96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506" name="Group 969"/>
          <p:cNvGrpSpPr>
            <a:grpSpLocks/>
          </p:cNvGrpSpPr>
          <p:nvPr/>
        </p:nvGrpSpPr>
        <p:grpSpPr bwMode="auto">
          <a:xfrm>
            <a:off x="6007100" y="4756150"/>
            <a:ext cx="501650" cy="234950"/>
            <a:chOff x="4701" y="2996"/>
            <a:chExt cx="316" cy="148"/>
          </a:xfrm>
        </p:grpSpPr>
        <p:sp>
          <p:nvSpPr>
            <p:cNvPr id="35786" name="Oval 9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787" name="Line 971"/>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88" name="Line 972"/>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789" name="Rectangle 973"/>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790" name="Oval 9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522" name="Group 975"/>
            <p:cNvGrpSpPr>
              <a:grpSpLocks/>
            </p:cNvGrpSpPr>
            <p:nvPr/>
          </p:nvGrpSpPr>
          <p:grpSpPr bwMode="auto">
            <a:xfrm>
              <a:off x="4776" y="3017"/>
              <a:ext cx="156" cy="56"/>
              <a:chOff x="2848" y="848"/>
              <a:chExt cx="140" cy="98"/>
            </a:xfrm>
          </p:grpSpPr>
          <p:sp>
            <p:nvSpPr>
              <p:cNvPr id="35792" name="Line 97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93" name="Line 97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94" name="Line 97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527" name="Group 979"/>
            <p:cNvGrpSpPr>
              <a:grpSpLocks/>
            </p:cNvGrpSpPr>
            <p:nvPr/>
          </p:nvGrpSpPr>
          <p:grpSpPr bwMode="auto">
            <a:xfrm flipV="1">
              <a:off x="4776" y="3016"/>
              <a:ext cx="156" cy="56"/>
              <a:chOff x="2848" y="848"/>
              <a:chExt cx="140" cy="98"/>
            </a:xfrm>
          </p:grpSpPr>
          <p:sp>
            <p:nvSpPr>
              <p:cNvPr id="35796" name="Line 98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797" name="Line 98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798" name="Line 98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532" name="Group 983"/>
          <p:cNvGrpSpPr>
            <a:grpSpLocks/>
          </p:cNvGrpSpPr>
          <p:nvPr/>
        </p:nvGrpSpPr>
        <p:grpSpPr bwMode="auto">
          <a:xfrm>
            <a:off x="6837363" y="4941888"/>
            <a:ext cx="290512" cy="404812"/>
            <a:chOff x="4290" y="3130"/>
            <a:chExt cx="183" cy="255"/>
          </a:xfrm>
        </p:grpSpPr>
        <p:pic>
          <p:nvPicPr>
            <p:cNvPr id="35800" name="Picture 984"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p:spPr>
        </p:pic>
        <p:sp>
          <p:nvSpPr>
            <p:cNvPr id="35801" name="Freeform 985"/>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802" name="Freeform 986"/>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803" name="Freeform 987"/>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804" name="Freeform 988"/>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805" name="Freeform 989"/>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806" name="Freeform 990"/>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807" name="Freeform 991"/>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808" name="Freeform 992"/>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809" name="Freeform 993"/>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810" name="Freeform 994"/>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811" name="Freeform 995"/>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812" name="Freeform 996"/>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813" name="Freeform 997"/>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814" name="Freeform 998"/>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815" name="Freeform 999"/>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816" name="Freeform 1000"/>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817" name="Freeform 1001"/>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542" name="Group 1002"/>
          <p:cNvGrpSpPr>
            <a:grpSpLocks/>
          </p:cNvGrpSpPr>
          <p:nvPr/>
        </p:nvGrpSpPr>
        <p:grpSpPr bwMode="auto">
          <a:xfrm>
            <a:off x="5394325" y="3403600"/>
            <a:ext cx="290513" cy="404813"/>
            <a:chOff x="4290" y="3130"/>
            <a:chExt cx="183" cy="255"/>
          </a:xfrm>
        </p:grpSpPr>
        <p:pic>
          <p:nvPicPr>
            <p:cNvPr id="35819" name="Picture 1003" descr="31u_bnrz[1]"/>
            <p:cNvPicPr>
              <a:picLocks noChangeAspect="1" noChangeArrowheads="1"/>
            </p:cNvPicPr>
            <p:nvPr/>
          </p:nvPicPr>
          <p:blipFill>
            <a:blip r:embed="rId18" cstate="print"/>
            <a:srcRect/>
            <a:stretch>
              <a:fillRect/>
            </a:stretch>
          </p:blipFill>
          <p:spPr bwMode="auto">
            <a:xfrm>
              <a:off x="4343" y="3211"/>
              <a:ext cx="121" cy="174"/>
            </a:xfrm>
            <a:prstGeom prst="rect">
              <a:avLst/>
            </a:prstGeom>
            <a:solidFill>
              <a:srgbClr val="DDDDDD"/>
            </a:solidFill>
          </p:spPr>
        </p:pic>
        <p:sp>
          <p:nvSpPr>
            <p:cNvPr id="35820" name="Freeform 1004"/>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821" name="Freeform 1005"/>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822" name="Freeform 1006"/>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823" name="Freeform 1007"/>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824" name="Freeform 1008"/>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825" name="Freeform 1009"/>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826" name="Freeform 1010"/>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827" name="Freeform 1011"/>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828" name="Freeform 1012"/>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829" name="Freeform 1013"/>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830" name="Freeform 1014"/>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831" name="Freeform 1015"/>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832" name="Freeform 1016"/>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833" name="Freeform 1017"/>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834" name="Freeform 1018"/>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835" name="Freeform 1019"/>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836" name="Freeform 1020"/>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546" name="Group 1046"/>
          <p:cNvGrpSpPr>
            <a:grpSpLocks/>
          </p:cNvGrpSpPr>
          <p:nvPr/>
        </p:nvGrpSpPr>
        <p:grpSpPr bwMode="auto">
          <a:xfrm>
            <a:off x="5400675" y="1141413"/>
            <a:ext cx="1047750" cy="996950"/>
            <a:chOff x="3402" y="719"/>
            <a:chExt cx="660" cy="628"/>
          </a:xfrm>
        </p:grpSpPr>
        <p:sp>
          <p:nvSpPr>
            <p:cNvPr id="631814" name="Freeform 1030"/>
            <p:cNvSpPr>
              <a:spLocks/>
            </p:cNvSpPr>
            <p:nvPr/>
          </p:nvSpPr>
          <p:spPr bwMode="auto">
            <a:xfrm>
              <a:off x="3402" y="753"/>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nvGrpSpPr>
            <p:cNvPr id="34816" name="Group 310"/>
            <p:cNvGrpSpPr>
              <a:grpSpLocks/>
            </p:cNvGrpSpPr>
            <p:nvPr/>
          </p:nvGrpSpPr>
          <p:grpSpPr bwMode="auto">
            <a:xfrm>
              <a:off x="3549" y="719"/>
              <a:ext cx="513" cy="547"/>
              <a:chOff x="2956" y="969"/>
              <a:chExt cx="513" cy="547"/>
            </a:xfrm>
          </p:grpSpPr>
          <p:sp>
            <p:nvSpPr>
              <p:cNvPr id="35127" name="Rectangle 311"/>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128" name="Rectangle 3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129" name="Rectangle 313"/>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35130" name="Text Box 314"/>
              <p:cNvSpPr txBox="1">
                <a:spLocks noChangeArrowheads="1"/>
              </p:cNvSpPr>
              <p:nvPr/>
            </p:nvSpPr>
            <p:spPr bwMode="auto">
              <a:xfrm>
                <a:off x="2956" y="978"/>
                <a:ext cx="513" cy="538"/>
              </a:xfrm>
              <a:prstGeom prst="rect">
                <a:avLst/>
              </a:prstGeom>
              <a:noFill/>
              <a:ln w="9525">
                <a:noFill/>
                <a:miter lim="800000"/>
                <a:headEnd/>
                <a:tailEnd/>
              </a:ln>
              <a:effectLst/>
            </p:spPr>
            <p:txBody>
              <a:bodyPr>
                <a:spAutoFit/>
              </a:bodyPr>
              <a:lstStyle/>
              <a:p>
                <a:pPr algn="ctr"/>
                <a:r>
                  <a:rPr lang="en-US" sz="1000"/>
                  <a:t>application</a:t>
                </a:r>
              </a:p>
              <a:p>
                <a:pPr algn="ctr"/>
                <a:r>
                  <a:rPr lang="en-US" sz="1000"/>
                  <a:t>transport</a:t>
                </a:r>
              </a:p>
              <a:p>
                <a:pPr algn="ctr"/>
                <a:r>
                  <a:rPr lang="en-US" sz="1000">
                    <a:solidFill>
                      <a:schemeClr val="bg1"/>
                    </a:solidFill>
                  </a:rPr>
                  <a:t>network</a:t>
                </a:r>
                <a:endParaRPr lang="en-US" sz="1000"/>
              </a:p>
              <a:p>
                <a:pPr algn="ctr"/>
                <a:r>
                  <a:rPr lang="en-US" sz="1000"/>
                  <a:t>data link</a:t>
                </a:r>
              </a:p>
              <a:p>
                <a:pPr algn="ctr"/>
                <a:r>
                  <a:rPr lang="en-US" sz="1000"/>
                  <a:t>physical</a:t>
                </a:r>
                <a:endParaRPr lang="en-US" sz="2400">
                  <a:latin typeface="Times New Roman" pitchFamily="18" charset="0"/>
                </a:endParaRPr>
              </a:p>
            </p:txBody>
          </p:sp>
          <p:sp>
            <p:nvSpPr>
              <p:cNvPr id="35131" name="Line 315"/>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35132" name="Line 316"/>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35133" name="Line 317"/>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35134" name="Line 318"/>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pSp>
        <p:nvGrpSpPr>
          <p:cNvPr id="34817" name="Group 1047"/>
          <p:cNvGrpSpPr>
            <a:grpSpLocks/>
          </p:cNvGrpSpPr>
          <p:nvPr/>
        </p:nvGrpSpPr>
        <p:grpSpPr bwMode="auto">
          <a:xfrm>
            <a:off x="8096250" y="4148138"/>
            <a:ext cx="1047750" cy="996950"/>
            <a:chOff x="3402" y="719"/>
            <a:chExt cx="660" cy="628"/>
          </a:xfrm>
        </p:grpSpPr>
        <p:sp>
          <p:nvSpPr>
            <p:cNvPr id="631832" name="Freeform 1048"/>
            <p:cNvSpPr>
              <a:spLocks/>
            </p:cNvSpPr>
            <p:nvPr/>
          </p:nvSpPr>
          <p:spPr bwMode="auto">
            <a:xfrm>
              <a:off x="3402" y="753"/>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nvGrpSpPr>
            <p:cNvPr id="34820" name="Group 1049"/>
            <p:cNvGrpSpPr>
              <a:grpSpLocks/>
            </p:cNvGrpSpPr>
            <p:nvPr/>
          </p:nvGrpSpPr>
          <p:grpSpPr bwMode="auto">
            <a:xfrm>
              <a:off x="3549" y="719"/>
              <a:ext cx="513" cy="547"/>
              <a:chOff x="2956" y="969"/>
              <a:chExt cx="513" cy="547"/>
            </a:xfrm>
          </p:grpSpPr>
          <p:sp>
            <p:nvSpPr>
              <p:cNvPr id="631834" name="Rectangle 1050"/>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631835" name="Rectangle 1051"/>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36" name="Rectangle 1052"/>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endParaRPr lang="en-US"/>
              </a:p>
            </p:txBody>
          </p:sp>
          <p:sp>
            <p:nvSpPr>
              <p:cNvPr id="631837" name="Text Box 1053"/>
              <p:cNvSpPr txBox="1">
                <a:spLocks noChangeArrowheads="1"/>
              </p:cNvSpPr>
              <p:nvPr/>
            </p:nvSpPr>
            <p:spPr bwMode="auto">
              <a:xfrm>
                <a:off x="2956" y="978"/>
                <a:ext cx="513" cy="538"/>
              </a:xfrm>
              <a:prstGeom prst="rect">
                <a:avLst/>
              </a:prstGeom>
              <a:noFill/>
              <a:ln w="9525">
                <a:noFill/>
                <a:miter lim="800000"/>
                <a:headEnd/>
                <a:tailEnd/>
              </a:ln>
              <a:effectLst/>
            </p:spPr>
            <p:txBody>
              <a:bodyPr>
                <a:spAutoFit/>
              </a:bodyPr>
              <a:lstStyle/>
              <a:p>
                <a:pPr algn="ctr"/>
                <a:r>
                  <a:rPr lang="en-US" sz="1000"/>
                  <a:t>application</a:t>
                </a:r>
              </a:p>
              <a:p>
                <a:pPr algn="ctr"/>
                <a:r>
                  <a:rPr lang="en-US" sz="1000"/>
                  <a:t>transport</a:t>
                </a:r>
              </a:p>
              <a:p>
                <a:pPr algn="ctr"/>
                <a:r>
                  <a:rPr lang="en-US" sz="1000">
                    <a:solidFill>
                      <a:schemeClr val="bg1"/>
                    </a:solidFill>
                  </a:rPr>
                  <a:t>network</a:t>
                </a:r>
                <a:endParaRPr lang="en-US" sz="1000"/>
              </a:p>
              <a:p>
                <a:pPr algn="ctr"/>
                <a:r>
                  <a:rPr lang="en-US" sz="1000"/>
                  <a:t>data link</a:t>
                </a:r>
              </a:p>
              <a:p>
                <a:pPr algn="ctr"/>
                <a:r>
                  <a:rPr lang="en-US" sz="1000"/>
                  <a:t>physical</a:t>
                </a:r>
                <a:endParaRPr lang="en-US" sz="2400">
                  <a:latin typeface="Times New Roman" pitchFamily="18" charset="0"/>
                </a:endParaRPr>
              </a:p>
            </p:txBody>
          </p:sp>
          <p:sp>
            <p:nvSpPr>
              <p:cNvPr id="631838" name="Line 1054"/>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endParaRPr lang="en-US"/>
              </a:p>
            </p:txBody>
          </p:sp>
          <p:sp>
            <p:nvSpPr>
              <p:cNvPr id="631839" name="Line 1055"/>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endParaRPr lang="en-US"/>
              </a:p>
            </p:txBody>
          </p:sp>
          <p:sp>
            <p:nvSpPr>
              <p:cNvPr id="631840" name="Line 1056"/>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endParaRPr lang="en-US"/>
              </a:p>
            </p:txBody>
          </p:sp>
          <p:sp>
            <p:nvSpPr>
              <p:cNvPr id="631841" name="Line 1057"/>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endParaRPr lang="en-US"/>
              </a:p>
            </p:txBody>
          </p:sp>
        </p:grpSp>
      </p:grpSp>
      <p:grpSp>
        <p:nvGrpSpPr>
          <p:cNvPr id="34821" name="Group 1278"/>
          <p:cNvGrpSpPr>
            <a:grpSpLocks/>
          </p:cNvGrpSpPr>
          <p:nvPr/>
        </p:nvGrpSpPr>
        <p:grpSpPr bwMode="auto">
          <a:xfrm>
            <a:off x="5832475" y="1822450"/>
            <a:ext cx="2546350" cy="3429000"/>
            <a:chOff x="3674" y="1148"/>
            <a:chExt cx="1604" cy="2160"/>
          </a:xfrm>
        </p:grpSpPr>
        <p:grpSp>
          <p:nvGrpSpPr>
            <p:cNvPr id="34822" name="Group 433"/>
            <p:cNvGrpSpPr>
              <a:grpSpLocks/>
            </p:cNvGrpSpPr>
            <p:nvPr/>
          </p:nvGrpSpPr>
          <p:grpSpPr bwMode="auto">
            <a:xfrm>
              <a:off x="3701" y="1305"/>
              <a:ext cx="513" cy="442"/>
              <a:chOff x="3937" y="633"/>
              <a:chExt cx="513" cy="442"/>
            </a:xfrm>
          </p:grpSpPr>
          <p:sp>
            <p:nvSpPr>
              <p:cNvPr id="35250" name="Line 434"/>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35251" name="Line 435"/>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35252" name="Oval 436"/>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35253" name="Line 437"/>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35254" name="Line 438"/>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35255" name="Rectangle 439"/>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35256" name="Oval 440"/>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23" name="Group 441"/>
              <p:cNvGrpSpPr>
                <a:grpSpLocks/>
              </p:cNvGrpSpPr>
              <p:nvPr/>
            </p:nvGrpSpPr>
            <p:grpSpPr bwMode="auto">
              <a:xfrm>
                <a:off x="4120" y="809"/>
                <a:ext cx="156" cy="55"/>
                <a:chOff x="2848" y="848"/>
                <a:chExt cx="140" cy="98"/>
              </a:xfrm>
            </p:grpSpPr>
            <p:sp>
              <p:nvSpPr>
                <p:cNvPr id="35258" name="Line 4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259" name="Line 4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260" name="Line 4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24" name="Group 445"/>
              <p:cNvGrpSpPr>
                <a:grpSpLocks/>
              </p:cNvGrpSpPr>
              <p:nvPr/>
            </p:nvGrpSpPr>
            <p:grpSpPr bwMode="auto">
              <a:xfrm flipV="1">
                <a:off x="4120" y="808"/>
                <a:ext cx="156" cy="56"/>
                <a:chOff x="2848" y="848"/>
                <a:chExt cx="140" cy="98"/>
              </a:xfrm>
            </p:grpSpPr>
            <p:sp>
              <p:nvSpPr>
                <p:cNvPr id="35262" name="Line 4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263" name="Line 4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264" name="Line 4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35265" name="Rectangle 449"/>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35266" name="Rectangle 450"/>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267" name="Line 451"/>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35268" name="Line 452"/>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35269" name="Rectangle 453"/>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5270" name="Text Box 454"/>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25" name="Group 1058"/>
            <p:cNvGrpSpPr>
              <a:grpSpLocks/>
            </p:cNvGrpSpPr>
            <p:nvPr/>
          </p:nvGrpSpPr>
          <p:grpSpPr bwMode="auto">
            <a:xfrm>
              <a:off x="4207" y="1532"/>
              <a:ext cx="513" cy="442"/>
              <a:chOff x="3937" y="633"/>
              <a:chExt cx="513" cy="442"/>
            </a:xfrm>
          </p:grpSpPr>
          <p:sp>
            <p:nvSpPr>
              <p:cNvPr id="631843" name="Line 105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44" name="Line 106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45" name="Oval 106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46" name="Line 106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47" name="Line 106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48" name="Rectangle 1064"/>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49" name="Oval 106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26" name="Group 1066"/>
              <p:cNvGrpSpPr>
                <a:grpSpLocks/>
              </p:cNvGrpSpPr>
              <p:nvPr/>
            </p:nvGrpSpPr>
            <p:grpSpPr bwMode="auto">
              <a:xfrm>
                <a:off x="4120" y="809"/>
                <a:ext cx="156" cy="55"/>
                <a:chOff x="2848" y="848"/>
                <a:chExt cx="140" cy="98"/>
              </a:xfrm>
            </p:grpSpPr>
            <p:sp>
              <p:nvSpPr>
                <p:cNvPr id="631851" name="Line 106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52" name="Line 106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53" name="Line 106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27" name="Group 1070"/>
              <p:cNvGrpSpPr>
                <a:grpSpLocks/>
              </p:cNvGrpSpPr>
              <p:nvPr/>
            </p:nvGrpSpPr>
            <p:grpSpPr bwMode="auto">
              <a:xfrm flipV="1">
                <a:off x="4120" y="808"/>
                <a:ext cx="156" cy="56"/>
                <a:chOff x="2848" y="848"/>
                <a:chExt cx="140" cy="98"/>
              </a:xfrm>
            </p:grpSpPr>
            <p:sp>
              <p:nvSpPr>
                <p:cNvPr id="631855" name="Line 10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56" name="Line 10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57" name="Line 10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858" name="Rectangle 107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859" name="Rectangle 107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60" name="Line 107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861" name="Line 107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862" name="Rectangle 107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863" name="Text Box 1079"/>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28" name="Group 1080"/>
            <p:cNvGrpSpPr>
              <a:grpSpLocks/>
            </p:cNvGrpSpPr>
            <p:nvPr/>
          </p:nvGrpSpPr>
          <p:grpSpPr bwMode="auto">
            <a:xfrm>
              <a:off x="4661" y="1148"/>
              <a:ext cx="513" cy="442"/>
              <a:chOff x="3937" y="633"/>
              <a:chExt cx="513" cy="442"/>
            </a:xfrm>
          </p:grpSpPr>
          <p:sp>
            <p:nvSpPr>
              <p:cNvPr id="631865" name="Line 108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66" name="Line 108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67" name="Oval 108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68" name="Line 108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69" name="Line 108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70" name="Rectangle 1086"/>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71" name="Oval 108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29" name="Group 1088"/>
              <p:cNvGrpSpPr>
                <a:grpSpLocks/>
              </p:cNvGrpSpPr>
              <p:nvPr/>
            </p:nvGrpSpPr>
            <p:grpSpPr bwMode="auto">
              <a:xfrm>
                <a:off x="4120" y="809"/>
                <a:ext cx="156" cy="55"/>
                <a:chOff x="2848" y="848"/>
                <a:chExt cx="140" cy="98"/>
              </a:xfrm>
            </p:grpSpPr>
            <p:sp>
              <p:nvSpPr>
                <p:cNvPr id="631873" name="Line 10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74" name="Line 10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75" name="Line 10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0" name="Group 1092"/>
              <p:cNvGrpSpPr>
                <a:grpSpLocks/>
              </p:cNvGrpSpPr>
              <p:nvPr/>
            </p:nvGrpSpPr>
            <p:grpSpPr bwMode="auto">
              <a:xfrm flipV="1">
                <a:off x="4120" y="808"/>
                <a:ext cx="156" cy="56"/>
                <a:chOff x="2848" y="848"/>
                <a:chExt cx="140" cy="98"/>
              </a:xfrm>
            </p:grpSpPr>
            <p:sp>
              <p:nvSpPr>
                <p:cNvPr id="631877" name="Line 10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78" name="Line 10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79" name="Line 10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880" name="Rectangle 109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881" name="Rectangle 109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882" name="Line 109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883" name="Line 109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884" name="Rectangle 110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885" name="Text Box 1101"/>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31" name="Group 1102"/>
            <p:cNvGrpSpPr>
              <a:grpSpLocks/>
            </p:cNvGrpSpPr>
            <p:nvPr/>
          </p:nvGrpSpPr>
          <p:grpSpPr bwMode="auto">
            <a:xfrm>
              <a:off x="4702" y="1523"/>
              <a:ext cx="513" cy="442"/>
              <a:chOff x="3937" y="633"/>
              <a:chExt cx="513" cy="442"/>
            </a:xfrm>
          </p:grpSpPr>
          <p:sp>
            <p:nvSpPr>
              <p:cNvPr id="631887" name="Line 110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888" name="Line 110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889" name="Oval 110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890" name="Line 110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891" name="Line 110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892" name="Rectangle 1108"/>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893" name="Oval 110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32" name="Group 1110"/>
              <p:cNvGrpSpPr>
                <a:grpSpLocks/>
              </p:cNvGrpSpPr>
              <p:nvPr/>
            </p:nvGrpSpPr>
            <p:grpSpPr bwMode="auto">
              <a:xfrm>
                <a:off x="4120" y="809"/>
                <a:ext cx="156" cy="55"/>
                <a:chOff x="2848" y="848"/>
                <a:chExt cx="140" cy="98"/>
              </a:xfrm>
            </p:grpSpPr>
            <p:sp>
              <p:nvSpPr>
                <p:cNvPr id="631895" name="Line 11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896" name="Line 11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897" name="Line 11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3" name="Group 1114"/>
              <p:cNvGrpSpPr>
                <a:grpSpLocks/>
              </p:cNvGrpSpPr>
              <p:nvPr/>
            </p:nvGrpSpPr>
            <p:grpSpPr bwMode="auto">
              <a:xfrm flipV="1">
                <a:off x="4120" y="808"/>
                <a:ext cx="156" cy="56"/>
                <a:chOff x="2848" y="848"/>
                <a:chExt cx="140" cy="98"/>
              </a:xfrm>
            </p:grpSpPr>
            <p:sp>
              <p:nvSpPr>
                <p:cNvPr id="631899" name="Line 11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00" name="Line 11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01" name="Line 11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02" name="Rectangle 111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03" name="Rectangle 111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04" name="Line 112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05" name="Line 112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06" name="Rectangle 112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07" name="Text Box 1123"/>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34" name="Group 1124"/>
            <p:cNvGrpSpPr>
              <a:grpSpLocks/>
            </p:cNvGrpSpPr>
            <p:nvPr/>
          </p:nvGrpSpPr>
          <p:grpSpPr bwMode="auto">
            <a:xfrm>
              <a:off x="4197" y="1157"/>
              <a:ext cx="513" cy="442"/>
              <a:chOff x="3937" y="633"/>
              <a:chExt cx="513" cy="442"/>
            </a:xfrm>
          </p:grpSpPr>
          <p:sp>
            <p:nvSpPr>
              <p:cNvPr id="631909" name="Line 112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10" name="Line 112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11" name="Oval 112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12" name="Line 112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13" name="Line 112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14" name="Rectangle 1130"/>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15" name="Oval 113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35" name="Group 1132"/>
              <p:cNvGrpSpPr>
                <a:grpSpLocks/>
              </p:cNvGrpSpPr>
              <p:nvPr/>
            </p:nvGrpSpPr>
            <p:grpSpPr bwMode="auto">
              <a:xfrm>
                <a:off x="4120" y="809"/>
                <a:ext cx="156" cy="55"/>
                <a:chOff x="2848" y="848"/>
                <a:chExt cx="140" cy="98"/>
              </a:xfrm>
            </p:grpSpPr>
            <p:sp>
              <p:nvSpPr>
                <p:cNvPr id="631917" name="Line 11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18" name="Line 11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19" name="Line 11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6" name="Group 1136"/>
              <p:cNvGrpSpPr>
                <a:grpSpLocks/>
              </p:cNvGrpSpPr>
              <p:nvPr/>
            </p:nvGrpSpPr>
            <p:grpSpPr bwMode="auto">
              <a:xfrm flipV="1">
                <a:off x="4120" y="808"/>
                <a:ext cx="156" cy="56"/>
                <a:chOff x="2848" y="848"/>
                <a:chExt cx="140" cy="98"/>
              </a:xfrm>
            </p:grpSpPr>
            <p:sp>
              <p:nvSpPr>
                <p:cNvPr id="631921" name="Line 113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22" name="Line 113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23" name="Line 113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24" name="Rectangle 114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25" name="Rectangle 114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26" name="Line 114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27" name="Line 114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28" name="Rectangle 114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29" name="Text Box 1145"/>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37" name="Group 1146"/>
            <p:cNvGrpSpPr>
              <a:grpSpLocks/>
            </p:cNvGrpSpPr>
            <p:nvPr/>
          </p:nvGrpSpPr>
          <p:grpSpPr bwMode="auto">
            <a:xfrm>
              <a:off x="4389" y="2239"/>
              <a:ext cx="513" cy="442"/>
              <a:chOff x="3937" y="633"/>
              <a:chExt cx="513" cy="442"/>
            </a:xfrm>
          </p:grpSpPr>
          <p:sp>
            <p:nvSpPr>
              <p:cNvPr id="631931" name="Line 114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32" name="Line 114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33" name="Oval 114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34" name="Line 115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35" name="Line 115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36" name="Rectangle 1152"/>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37" name="Oval 115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38" name="Group 1154"/>
              <p:cNvGrpSpPr>
                <a:grpSpLocks/>
              </p:cNvGrpSpPr>
              <p:nvPr/>
            </p:nvGrpSpPr>
            <p:grpSpPr bwMode="auto">
              <a:xfrm>
                <a:off x="4120" y="809"/>
                <a:ext cx="156" cy="55"/>
                <a:chOff x="2848" y="848"/>
                <a:chExt cx="140" cy="98"/>
              </a:xfrm>
            </p:grpSpPr>
            <p:sp>
              <p:nvSpPr>
                <p:cNvPr id="631939" name="Line 11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40" name="Line 11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41" name="Line 11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39" name="Group 1158"/>
              <p:cNvGrpSpPr>
                <a:grpSpLocks/>
              </p:cNvGrpSpPr>
              <p:nvPr/>
            </p:nvGrpSpPr>
            <p:grpSpPr bwMode="auto">
              <a:xfrm flipV="1">
                <a:off x="4120" y="808"/>
                <a:ext cx="156" cy="56"/>
                <a:chOff x="2848" y="848"/>
                <a:chExt cx="140" cy="98"/>
              </a:xfrm>
            </p:grpSpPr>
            <p:sp>
              <p:nvSpPr>
                <p:cNvPr id="631943" name="Line 11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44" name="Line 11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45" name="Line 11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46" name="Rectangle 116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47" name="Rectangle 116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48" name="Line 116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49" name="Line 116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50" name="Rectangle 116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51" name="Text Box 1167"/>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40" name="Group 1168"/>
            <p:cNvGrpSpPr>
              <a:grpSpLocks/>
            </p:cNvGrpSpPr>
            <p:nvPr/>
          </p:nvGrpSpPr>
          <p:grpSpPr bwMode="auto">
            <a:xfrm>
              <a:off x="4765" y="1995"/>
              <a:ext cx="513" cy="442"/>
              <a:chOff x="3937" y="633"/>
              <a:chExt cx="513" cy="442"/>
            </a:xfrm>
          </p:grpSpPr>
          <p:sp>
            <p:nvSpPr>
              <p:cNvPr id="631953" name="Line 116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54" name="Line 117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55" name="Oval 117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56" name="Line 117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57" name="Line 117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58" name="Rectangle 1174"/>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59" name="Oval 117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41" name="Group 1176"/>
              <p:cNvGrpSpPr>
                <a:grpSpLocks/>
              </p:cNvGrpSpPr>
              <p:nvPr/>
            </p:nvGrpSpPr>
            <p:grpSpPr bwMode="auto">
              <a:xfrm>
                <a:off x="4120" y="809"/>
                <a:ext cx="156" cy="55"/>
                <a:chOff x="2848" y="848"/>
                <a:chExt cx="140" cy="98"/>
              </a:xfrm>
            </p:grpSpPr>
            <p:sp>
              <p:nvSpPr>
                <p:cNvPr id="631961" name="Line 11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62" name="Line 11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63" name="Line 11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42" name="Group 1180"/>
              <p:cNvGrpSpPr>
                <a:grpSpLocks/>
              </p:cNvGrpSpPr>
              <p:nvPr/>
            </p:nvGrpSpPr>
            <p:grpSpPr bwMode="auto">
              <a:xfrm flipV="1">
                <a:off x="4120" y="808"/>
                <a:ext cx="156" cy="56"/>
                <a:chOff x="2848" y="848"/>
                <a:chExt cx="140" cy="98"/>
              </a:xfrm>
            </p:grpSpPr>
            <p:sp>
              <p:nvSpPr>
                <p:cNvPr id="631965" name="Line 11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66" name="Line 11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67" name="Line 11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68" name="Rectangle 118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69" name="Rectangle 118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70" name="Line 118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71" name="Line 118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72" name="Rectangle 118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73" name="Text Box 1189"/>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43" name="Group 1190"/>
            <p:cNvGrpSpPr>
              <a:grpSpLocks/>
            </p:cNvGrpSpPr>
            <p:nvPr/>
          </p:nvGrpSpPr>
          <p:grpSpPr bwMode="auto">
            <a:xfrm>
              <a:off x="4128" y="2003"/>
              <a:ext cx="513" cy="442"/>
              <a:chOff x="3937" y="633"/>
              <a:chExt cx="513" cy="442"/>
            </a:xfrm>
          </p:grpSpPr>
          <p:sp>
            <p:nvSpPr>
              <p:cNvPr id="631975" name="Line 119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76" name="Line 119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77" name="Oval 119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1978" name="Line 119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1979" name="Line 119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1980" name="Rectangle 1196"/>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1981" name="Oval 119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44" name="Group 1198"/>
              <p:cNvGrpSpPr>
                <a:grpSpLocks/>
              </p:cNvGrpSpPr>
              <p:nvPr/>
            </p:nvGrpSpPr>
            <p:grpSpPr bwMode="auto">
              <a:xfrm>
                <a:off x="4120" y="809"/>
                <a:ext cx="156" cy="55"/>
                <a:chOff x="2848" y="848"/>
                <a:chExt cx="140" cy="98"/>
              </a:xfrm>
            </p:grpSpPr>
            <p:sp>
              <p:nvSpPr>
                <p:cNvPr id="631983" name="Line 11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84" name="Line 12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85" name="Line 12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4845" name="Group 1202"/>
              <p:cNvGrpSpPr>
                <a:grpSpLocks/>
              </p:cNvGrpSpPr>
              <p:nvPr/>
            </p:nvGrpSpPr>
            <p:grpSpPr bwMode="auto">
              <a:xfrm flipV="1">
                <a:off x="4120" y="808"/>
                <a:ext cx="156" cy="56"/>
                <a:chOff x="2848" y="848"/>
                <a:chExt cx="140" cy="98"/>
              </a:xfrm>
            </p:grpSpPr>
            <p:sp>
              <p:nvSpPr>
                <p:cNvPr id="631987" name="Line 12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1988" name="Line 12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1989" name="Line 12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1990" name="Rectangle 120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1991" name="Rectangle 120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1992" name="Line 120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1993" name="Line 120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1994" name="Rectangle 121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1995" name="Text Box 1211"/>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4846" name="Group 1212"/>
            <p:cNvGrpSpPr>
              <a:grpSpLocks/>
            </p:cNvGrpSpPr>
            <p:nvPr/>
          </p:nvGrpSpPr>
          <p:grpSpPr bwMode="auto">
            <a:xfrm>
              <a:off x="4608" y="2771"/>
              <a:ext cx="513" cy="442"/>
              <a:chOff x="3937" y="633"/>
              <a:chExt cx="513" cy="442"/>
            </a:xfrm>
          </p:grpSpPr>
          <p:sp>
            <p:nvSpPr>
              <p:cNvPr id="631997" name="Line 121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1998" name="Line 121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1999" name="Oval 121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00" name="Line 121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01" name="Line 121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02" name="Rectangle 1218"/>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03" name="Oval 121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4847" name="Group 1220"/>
              <p:cNvGrpSpPr>
                <a:grpSpLocks/>
              </p:cNvGrpSpPr>
              <p:nvPr/>
            </p:nvGrpSpPr>
            <p:grpSpPr bwMode="auto">
              <a:xfrm>
                <a:off x="4120" y="809"/>
                <a:ext cx="156" cy="55"/>
                <a:chOff x="2848" y="848"/>
                <a:chExt cx="140" cy="98"/>
              </a:xfrm>
            </p:grpSpPr>
            <p:sp>
              <p:nvSpPr>
                <p:cNvPr id="632005" name="Line 12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06" name="Line 12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07" name="Line 12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555" name="Group 1224"/>
              <p:cNvGrpSpPr>
                <a:grpSpLocks/>
              </p:cNvGrpSpPr>
              <p:nvPr/>
            </p:nvGrpSpPr>
            <p:grpSpPr bwMode="auto">
              <a:xfrm flipV="1">
                <a:off x="4120" y="808"/>
                <a:ext cx="156" cy="56"/>
                <a:chOff x="2848" y="848"/>
                <a:chExt cx="140" cy="98"/>
              </a:xfrm>
            </p:grpSpPr>
            <p:sp>
              <p:nvSpPr>
                <p:cNvPr id="632009" name="Line 12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10" name="Line 12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11" name="Line 12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12" name="Rectangle 122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13" name="Rectangle 122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14" name="Line 123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15" name="Line 123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16" name="Rectangle 123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17" name="Text Box 1233"/>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5559" name="Group 1234"/>
            <p:cNvGrpSpPr>
              <a:grpSpLocks/>
            </p:cNvGrpSpPr>
            <p:nvPr/>
          </p:nvGrpSpPr>
          <p:grpSpPr bwMode="auto">
            <a:xfrm>
              <a:off x="4119" y="2640"/>
              <a:ext cx="513" cy="442"/>
              <a:chOff x="3937" y="633"/>
              <a:chExt cx="513" cy="442"/>
            </a:xfrm>
          </p:grpSpPr>
          <p:sp>
            <p:nvSpPr>
              <p:cNvPr id="632019" name="Line 123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2020" name="Line 123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2021" name="Oval 123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22" name="Line 123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23" name="Line 123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24" name="Rectangle 1240"/>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25" name="Oval 124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5568" name="Group 1242"/>
              <p:cNvGrpSpPr>
                <a:grpSpLocks/>
              </p:cNvGrpSpPr>
              <p:nvPr/>
            </p:nvGrpSpPr>
            <p:grpSpPr bwMode="auto">
              <a:xfrm>
                <a:off x="4120" y="809"/>
                <a:ext cx="156" cy="55"/>
                <a:chOff x="2848" y="848"/>
                <a:chExt cx="140" cy="98"/>
              </a:xfrm>
            </p:grpSpPr>
            <p:sp>
              <p:nvSpPr>
                <p:cNvPr id="632027" name="Line 12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28" name="Line 12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29" name="Line 12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572" name="Group 1246"/>
              <p:cNvGrpSpPr>
                <a:grpSpLocks/>
              </p:cNvGrpSpPr>
              <p:nvPr/>
            </p:nvGrpSpPr>
            <p:grpSpPr bwMode="auto">
              <a:xfrm flipV="1">
                <a:off x="4120" y="808"/>
                <a:ext cx="156" cy="56"/>
                <a:chOff x="2848" y="848"/>
                <a:chExt cx="140" cy="98"/>
              </a:xfrm>
            </p:grpSpPr>
            <p:sp>
              <p:nvSpPr>
                <p:cNvPr id="632031" name="Line 12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32" name="Line 12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33" name="Line 12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34" name="Rectangle 125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35" name="Rectangle 125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36" name="Line 125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37" name="Line 125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38" name="Rectangle 125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39" name="Text Box 1255"/>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nvGrpSpPr>
            <p:cNvPr id="35581" name="Group 1256"/>
            <p:cNvGrpSpPr>
              <a:grpSpLocks/>
            </p:cNvGrpSpPr>
            <p:nvPr/>
          </p:nvGrpSpPr>
          <p:grpSpPr bwMode="auto">
            <a:xfrm>
              <a:off x="3674" y="2866"/>
              <a:ext cx="513" cy="442"/>
              <a:chOff x="3937" y="633"/>
              <a:chExt cx="513" cy="442"/>
            </a:xfrm>
          </p:grpSpPr>
          <p:sp>
            <p:nvSpPr>
              <p:cNvPr id="632041" name="Line 125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endParaRPr lang="en-US"/>
              </a:p>
            </p:txBody>
          </p:sp>
          <p:sp>
            <p:nvSpPr>
              <p:cNvPr id="632042" name="Line 125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endParaRPr lang="en-US"/>
              </a:p>
            </p:txBody>
          </p:sp>
          <p:sp>
            <p:nvSpPr>
              <p:cNvPr id="632043" name="Oval 125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632044" name="Line 126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endParaRPr lang="en-US"/>
              </a:p>
            </p:txBody>
          </p:sp>
          <p:sp>
            <p:nvSpPr>
              <p:cNvPr id="632045" name="Line 126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endParaRPr lang="en-US"/>
              </a:p>
            </p:txBody>
          </p:sp>
          <p:sp>
            <p:nvSpPr>
              <p:cNvPr id="632046" name="Rectangle 1262"/>
              <p:cNvSpPr>
                <a:spLocks noChangeArrowheads="1"/>
              </p:cNvSpPr>
              <p:nvPr/>
            </p:nvSpPr>
            <p:spPr bwMode="auto">
              <a:xfrm>
                <a:off x="4048" y="847"/>
                <a:ext cx="310" cy="4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632047" name="Oval 126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5585" name="Group 1264"/>
              <p:cNvGrpSpPr>
                <a:grpSpLocks/>
              </p:cNvGrpSpPr>
              <p:nvPr/>
            </p:nvGrpSpPr>
            <p:grpSpPr bwMode="auto">
              <a:xfrm>
                <a:off x="4120" y="809"/>
                <a:ext cx="156" cy="55"/>
                <a:chOff x="2848" y="848"/>
                <a:chExt cx="140" cy="98"/>
              </a:xfrm>
            </p:grpSpPr>
            <p:sp>
              <p:nvSpPr>
                <p:cNvPr id="632049" name="Line 12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50" name="Line 12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51" name="Line 12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594" name="Group 1268"/>
              <p:cNvGrpSpPr>
                <a:grpSpLocks/>
              </p:cNvGrpSpPr>
              <p:nvPr/>
            </p:nvGrpSpPr>
            <p:grpSpPr bwMode="auto">
              <a:xfrm flipV="1">
                <a:off x="4120" y="808"/>
                <a:ext cx="156" cy="56"/>
                <a:chOff x="2848" y="848"/>
                <a:chExt cx="140" cy="98"/>
              </a:xfrm>
            </p:grpSpPr>
            <p:sp>
              <p:nvSpPr>
                <p:cNvPr id="632053" name="Line 12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632054" name="Line 12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632055" name="Line 12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sp>
            <p:nvSpPr>
              <p:cNvPr id="632056" name="Rectangle 127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32057" name="Rectangle 127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32058" name="Line 127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endParaRPr lang="en-US"/>
              </a:p>
            </p:txBody>
          </p:sp>
          <p:sp>
            <p:nvSpPr>
              <p:cNvPr id="632059" name="Line 127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endParaRPr lang="en-US"/>
              </a:p>
            </p:txBody>
          </p:sp>
          <p:sp>
            <p:nvSpPr>
              <p:cNvPr id="632060" name="Rectangle 127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632061" name="Text Box 1277"/>
              <p:cNvSpPr txBox="1">
                <a:spLocks noChangeArrowheads="1"/>
              </p:cNvSpPr>
              <p:nvPr/>
            </p:nvSpPr>
            <p:spPr bwMode="auto">
              <a:xfrm>
                <a:off x="3937" y="633"/>
                <a:ext cx="513" cy="442"/>
              </a:xfrm>
              <a:prstGeom prst="rect">
                <a:avLst/>
              </a:prstGeom>
              <a:noFill/>
              <a:ln w="9525">
                <a:noFill/>
                <a:miter lim="800000"/>
                <a:headEnd/>
                <a:tailEnd/>
              </a:ln>
              <a:effectLst/>
            </p:spPr>
            <p:txBody>
              <a:bodyPr>
                <a:spAutoFit/>
              </a:bodyPr>
              <a:lstStyle/>
              <a:p>
                <a:pPr algn="ctr"/>
                <a:endParaRPr lang="en-US" sz="1000"/>
              </a:p>
              <a:p>
                <a:pPr algn="ctr"/>
                <a:r>
                  <a:rPr lang="en-US" sz="1000">
                    <a:solidFill>
                      <a:schemeClr val="bg1"/>
                    </a:solidFill>
                  </a:rPr>
                  <a:t>network</a:t>
                </a:r>
              </a:p>
              <a:p>
                <a:pPr algn="ctr"/>
                <a:r>
                  <a:rPr lang="en-US" sz="1000"/>
                  <a:t>data link</a:t>
                </a:r>
              </a:p>
              <a:p>
                <a:pPr algn="ctr"/>
                <a:r>
                  <a:rPr lang="en-US" sz="1000"/>
                  <a:t>physical</a:t>
                </a:r>
                <a:endParaRPr lang="en-US" sz="2400">
                  <a:latin typeface="Times New Roman" pitchFamily="18" charset="0"/>
                </a:endParaRPr>
              </a:p>
            </p:txBody>
          </p:sp>
        </p:grpSp>
      </p:grpSp>
      <p:sp>
        <p:nvSpPr>
          <p:cNvPr id="632064" name="Rectangle 1280"/>
          <p:cNvSpPr>
            <a:spLocks noChangeArrowheads="1"/>
          </p:cNvSpPr>
          <p:nvPr/>
        </p:nvSpPr>
        <p:spPr bwMode="auto">
          <a:xfrm>
            <a:off x="5721350" y="858838"/>
            <a:ext cx="388938"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32065" name="Rectangle 1281"/>
          <p:cNvSpPr>
            <a:spLocks noChangeArrowheads="1"/>
          </p:cNvSpPr>
          <p:nvPr/>
        </p:nvSpPr>
        <p:spPr bwMode="auto">
          <a:xfrm>
            <a:off x="5651500" y="1509713"/>
            <a:ext cx="596900"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632066" name="Rectangle 1282"/>
          <p:cNvSpPr>
            <a:spLocks noChangeArrowheads="1"/>
          </p:cNvSpPr>
          <p:nvPr/>
        </p:nvSpPr>
        <p:spPr bwMode="auto">
          <a:xfrm>
            <a:off x="8477250" y="4487863"/>
            <a:ext cx="388938" cy="13811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546"/>
                                        </p:tgtEl>
                                        <p:attrNameLst>
                                          <p:attrName>style.visibility</p:attrName>
                                        </p:attrNameLst>
                                      </p:cBhvr>
                                      <p:to>
                                        <p:strVal val="visible"/>
                                      </p:to>
                                    </p:set>
                                    <p:animEffect transition="in" filter="wipe(left)">
                                      <p:cBhvr>
                                        <p:cTn id="7" dur="500"/>
                                        <p:tgtEl>
                                          <p:spTgt spid="35546"/>
                                        </p:tgtEl>
                                      </p:cBhvr>
                                    </p:animEffect>
                                  </p:childTnLst>
                                </p:cTn>
                              </p:par>
                              <p:par>
                                <p:cTn id="8" presetID="22" presetClass="entr" presetSubtype="8" fill="hold" nodeType="withEffect">
                                  <p:stCondLst>
                                    <p:cond delay="0"/>
                                  </p:stCondLst>
                                  <p:childTnLst>
                                    <p:set>
                                      <p:cBhvr>
                                        <p:cTn id="9" dur="1" fill="hold">
                                          <p:stCondLst>
                                            <p:cond delay="0"/>
                                          </p:stCondLst>
                                        </p:cTn>
                                        <p:tgtEl>
                                          <p:spTgt spid="34817"/>
                                        </p:tgtEl>
                                        <p:attrNameLst>
                                          <p:attrName>style.visibility</p:attrName>
                                        </p:attrNameLst>
                                      </p:cBhvr>
                                      <p:to>
                                        <p:strVal val="visible"/>
                                      </p:to>
                                    </p:set>
                                    <p:animEffect transition="in" filter="wipe(left)">
                                      <p:cBhvr>
                                        <p:cTn id="10" dur="500"/>
                                        <p:tgtEl>
                                          <p:spTgt spid="348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dissolve">
                                      <p:cBhvr>
                                        <p:cTn id="15" dur="10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2064"/>
                                        </p:tgtEl>
                                        <p:attrNameLst>
                                          <p:attrName>style.visibility</p:attrName>
                                        </p:attrNameLst>
                                      </p:cBhvr>
                                      <p:to>
                                        <p:strVal val="visible"/>
                                      </p:to>
                                    </p:set>
                                  </p:childTnLst>
                                </p:cTn>
                              </p:par>
                            </p:childTnLst>
                          </p:cTn>
                        </p:par>
                        <p:par>
                          <p:cTn id="20" fill="hold">
                            <p:stCondLst>
                              <p:cond delay="0"/>
                            </p:stCondLst>
                            <p:childTnLst>
                              <p:par>
                                <p:cTn id="21" presetID="42" presetClass="path" presetSubtype="0" accel="50000" decel="50000" fill="hold" grpId="1" nodeType="afterEffect">
                                  <p:stCondLst>
                                    <p:cond delay="0"/>
                                  </p:stCondLst>
                                  <p:childTnLst>
                                    <p:animMotion origin="layout" path="M 0.00244 0.01227 L 0.00382 0.0949 " pathEditMode="relative" rAng="0" ptsTypes="AA">
                                      <p:cBhvr>
                                        <p:cTn id="22" dur="2000" fill="hold"/>
                                        <p:tgtEl>
                                          <p:spTgt spid="632064"/>
                                        </p:tgtEl>
                                        <p:attrNameLst>
                                          <p:attrName>ppt_x</p:attrName>
                                          <p:attrName>ppt_y</p:attrName>
                                        </p:attrNameLst>
                                      </p:cBhvr>
                                      <p:rCtr x="100" y="4100"/>
                                    </p:animMotion>
                                  </p:childTnLst>
                                </p:cTn>
                              </p:par>
                            </p:childTnLst>
                          </p:cTn>
                        </p:par>
                        <p:par>
                          <p:cTn id="23" fill="hold">
                            <p:stCondLst>
                              <p:cond delay="2000"/>
                            </p:stCondLst>
                            <p:childTnLst>
                              <p:par>
                                <p:cTn id="24" presetID="1" presetClass="exit" presetSubtype="0" fill="hold" grpId="2" nodeType="afterEffect">
                                  <p:stCondLst>
                                    <p:cond delay="0"/>
                                  </p:stCondLst>
                                  <p:childTnLst>
                                    <p:set>
                                      <p:cBhvr>
                                        <p:cTn id="25" dur="1" fill="hold">
                                          <p:stCondLst>
                                            <p:cond delay="0"/>
                                          </p:stCondLst>
                                        </p:cTn>
                                        <p:tgtEl>
                                          <p:spTgt spid="632064"/>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632065"/>
                                        </p:tgtEl>
                                        <p:attrNameLst>
                                          <p:attrName>style.visibility</p:attrName>
                                        </p:attrNameLst>
                                      </p:cBhvr>
                                      <p:to>
                                        <p:strVal val="visible"/>
                                      </p:to>
                                    </p:set>
                                  </p:childTnLst>
                                </p:cTn>
                              </p:par>
                            </p:childTnLst>
                          </p:cTn>
                        </p:par>
                        <p:par>
                          <p:cTn id="29" fill="hold">
                            <p:stCondLst>
                              <p:cond delay="2000"/>
                            </p:stCondLst>
                            <p:childTnLst>
                              <p:par>
                                <p:cTn id="30" presetID="0" presetClass="path" presetSubtype="0" accel="50000" decel="50000" fill="hold" grpId="1" nodeType="afterEffect">
                                  <p:stCondLst>
                                    <p:cond delay="0"/>
                                  </p:stCondLst>
                                  <p:childTnLst>
                                    <p:animMotion origin="layout" path="M 2.5E-6 -1.48148E-6 L 2.5E-6 0.07269 L 0.02726 0.18982 L 0.02726 0.1132 L 0.07118 0.11112 L 0.07257 0.18982 L 0.11667 0.14144 L 0.11667 0.07871 L 0.16059 0.07686 L 0.10903 0.23426 L 0.11511 0.15949 L 0.1559 0.15949 L 0.15747 0.23635 L 0.1059 0.34537 L 0.10295 0.27061 L 0.14236 0.26875 L 0.14688 0.39584 L 0.1559 0.3213 L 0.19236 0.31922 L 0.19688 0.39792 L 0.1059 0.49908 L 0.1059 0.41621 L 0.14236 0.41621 L 0.14236 0.49699 L 0.18785 0.53542 L 0.18785 0.44653 L 0.2257 0.44653 L 0.22865 0.52732 L 0.31198 0.50301 L 0.31198 0.43843 " pathEditMode="relative" ptsTypes="AAAAAAAAAAAAAAAAAAAAAAAAAAAAAA">
                                      <p:cBhvr>
                                        <p:cTn id="31" dur="5000" fill="hold"/>
                                        <p:tgtEl>
                                          <p:spTgt spid="632065"/>
                                        </p:tgtEl>
                                        <p:attrNameLst>
                                          <p:attrName>ppt_x</p:attrName>
                                          <p:attrName>ppt_y</p:attrName>
                                        </p:attrNameLst>
                                      </p:cBhvr>
                                    </p:animMotion>
                                  </p:childTnLst>
                                </p:cTn>
                              </p:par>
                            </p:childTnLst>
                          </p:cTn>
                        </p:par>
                        <p:par>
                          <p:cTn id="32" fill="hold">
                            <p:stCondLst>
                              <p:cond delay="7000"/>
                            </p:stCondLst>
                            <p:childTnLst>
                              <p:par>
                                <p:cTn id="33" presetID="1" presetClass="exit" presetSubtype="0" fill="hold" grpId="2" nodeType="afterEffect">
                                  <p:stCondLst>
                                    <p:cond delay="0"/>
                                  </p:stCondLst>
                                  <p:childTnLst>
                                    <p:set>
                                      <p:cBhvr>
                                        <p:cTn id="34" dur="1" fill="hold">
                                          <p:stCondLst>
                                            <p:cond delay="0"/>
                                          </p:stCondLst>
                                        </p:cTn>
                                        <p:tgtEl>
                                          <p:spTgt spid="632065"/>
                                        </p:tgtEl>
                                        <p:attrNameLst>
                                          <p:attrName>style.visibility</p:attrName>
                                        </p:attrNameLst>
                                      </p:cBhvr>
                                      <p:to>
                                        <p:strVal val="hidden"/>
                                      </p:to>
                                    </p:set>
                                  </p:childTnLst>
                                </p:cTn>
                              </p:par>
                            </p:childTnLst>
                          </p:cTn>
                        </p:par>
                        <p:par>
                          <p:cTn id="35" fill="hold">
                            <p:stCondLst>
                              <p:cond delay="7000"/>
                            </p:stCondLst>
                            <p:childTnLst>
                              <p:par>
                                <p:cTn id="36" presetID="1" presetClass="entr" presetSubtype="0" fill="hold" grpId="0" nodeType="afterEffect">
                                  <p:stCondLst>
                                    <p:cond delay="0"/>
                                  </p:stCondLst>
                                  <p:childTnLst>
                                    <p:set>
                                      <p:cBhvr>
                                        <p:cTn id="37" dur="1" fill="hold">
                                          <p:stCondLst>
                                            <p:cond delay="0"/>
                                          </p:stCondLst>
                                        </p:cTn>
                                        <p:tgtEl>
                                          <p:spTgt spid="632066"/>
                                        </p:tgtEl>
                                        <p:attrNameLst>
                                          <p:attrName>style.visibility</p:attrName>
                                        </p:attrNameLst>
                                      </p:cBhvr>
                                      <p:to>
                                        <p:strVal val="visible"/>
                                      </p:to>
                                    </p:set>
                                  </p:childTnLst>
                                </p:cTn>
                              </p:par>
                            </p:childTnLst>
                          </p:cTn>
                        </p:par>
                        <p:par>
                          <p:cTn id="38" fill="hold">
                            <p:stCondLst>
                              <p:cond delay="7000"/>
                            </p:stCondLst>
                            <p:childTnLst>
                              <p:par>
                                <p:cTn id="39" presetID="1" presetClass="entr" presetSubtype="0" fill="hold" grpId="1" nodeType="afterEffect">
                                  <p:stCondLst>
                                    <p:cond delay="0"/>
                                  </p:stCondLst>
                                  <p:childTnLst>
                                    <p:set>
                                      <p:cBhvr>
                                        <p:cTn id="40" dur="1" fill="hold">
                                          <p:stCondLst>
                                            <p:cond delay="0"/>
                                          </p:stCondLst>
                                        </p:cTn>
                                        <p:tgtEl>
                                          <p:spTgt spid="632066"/>
                                        </p:tgtEl>
                                        <p:attrNameLst>
                                          <p:attrName>style.visibility</p:attrName>
                                        </p:attrNameLst>
                                      </p:cBhvr>
                                      <p:to>
                                        <p:strVal val="visible"/>
                                      </p:to>
                                    </p:set>
                                  </p:childTnLst>
                                </p:cTn>
                              </p:par>
                            </p:childTnLst>
                          </p:cTn>
                        </p:par>
                        <p:par>
                          <p:cTn id="41" fill="hold">
                            <p:stCondLst>
                              <p:cond delay="7000"/>
                            </p:stCondLst>
                            <p:childTnLst>
                              <p:par>
                                <p:cTn id="42" presetID="42" presetClass="path" presetSubtype="0" accel="50000" decel="50000" fill="hold" grpId="2" nodeType="afterEffect">
                                  <p:stCondLst>
                                    <p:cond delay="0"/>
                                  </p:stCondLst>
                                  <p:childTnLst>
                                    <p:animMotion origin="layout" path="M -3.05556E-6 0 L -0.00156 -0.07106 " pathEditMode="relative" rAng="0" ptsTypes="AA">
                                      <p:cBhvr>
                                        <p:cTn id="43" dur="2000" fill="hold"/>
                                        <p:tgtEl>
                                          <p:spTgt spid="632066"/>
                                        </p:tgtEl>
                                        <p:attrNameLst>
                                          <p:attrName>ppt_x</p:attrName>
                                          <p:attrName>ppt_y</p:attrName>
                                        </p:attrNameLst>
                                      </p:cBhvr>
                                      <p:rCtr x="-100" y="-3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064" grpId="0" animBg="1"/>
      <p:bldP spid="632064" grpId="1" animBg="1"/>
      <p:bldP spid="632064" grpId="2" animBg="1"/>
      <p:bldP spid="632065" grpId="0" animBg="1"/>
      <p:bldP spid="632065" grpId="1" animBg="1"/>
      <p:bldP spid="632065" grpId="2" animBg="1"/>
      <p:bldP spid="632066" grpId="0" animBg="1"/>
      <p:bldP spid="632066" grpId="1" animBg="1"/>
      <p:bldP spid="632066"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sz="3600" dirty="0"/>
              <a:t>Two Key Network-Layer Functions</a:t>
            </a:r>
          </a:p>
        </p:txBody>
      </p:sp>
      <p:sp>
        <p:nvSpPr>
          <p:cNvPr id="421891" name="Rectangle 3"/>
          <p:cNvSpPr>
            <a:spLocks noGrp="1" noChangeArrowheads="1"/>
          </p:cNvSpPr>
          <p:nvPr>
            <p:ph idx="1"/>
          </p:nvPr>
        </p:nvSpPr>
        <p:spPr>
          <a:xfrm>
            <a:off x="683568" y="1628800"/>
            <a:ext cx="4192587" cy="4648200"/>
          </a:xfrm>
        </p:spPr>
        <p:txBody>
          <a:bodyPr>
            <a:normAutofit/>
          </a:bodyPr>
          <a:lstStyle/>
          <a:p>
            <a:pPr algn="l" rtl="0"/>
            <a:r>
              <a:rPr lang="en-US" i="1" dirty="0">
                <a:solidFill>
                  <a:schemeClr val="accent2"/>
                </a:solidFill>
              </a:rPr>
              <a:t>forwarding:</a:t>
            </a:r>
            <a:r>
              <a:rPr lang="en-US" dirty="0"/>
              <a:t> move packets from router’s input to appropriate router output</a:t>
            </a:r>
          </a:p>
          <a:p>
            <a:pPr algn="l" rtl="0">
              <a:spcBef>
                <a:spcPct val="70000"/>
              </a:spcBef>
            </a:pPr>
            <a:r>
              <a:rPr lang="en-US" i="1" dirty="0">
                <a:solidFill>
                  <a:schemeClr val="accent2"/>
                </a:solidFill>
              </a:rPr>
              <a:t>routing:</a:t>
            </a:r>
            <a:r>
              <a:rPr lang="en-US" dirty="0"/>
              <a:t> determine route taken by packets from source to </a:t>
            </a:r>
            <a:r>
              <a:rPr lang="en-US" dirty="0" err="1"/>
              <a:t>dest</a:t>
            </a:r>
            <a:r>
              <a:rPr lang="en-US" dirty="0"/>
              <a:t>. </a:t>
            </a:r>
          </a:p>
          <a:p>
            <a:pPr lvl="1" algn="l" rtl="0">
              <a:spcBef>
                <a:spcPct val="70000"/>
              </a:spcBef>
            </a:pPr>
            <a:r>
              <a:rPr lang="en-US" i="1" dirty="0"/>
              <a:t>routing algorithms</a:t>
            </a:r>
            <a:endParaRPr lang="en-US" dirty="0"/>
          </a:p>
          <a:p>
            <a:pPr algn="l" rtl="0">
              <a:buFont typeface="ZapfDingbats" pitchFamily="82" charset="2"/>
              <a:buNone/>
            </a:pPr>
            <a:endParaRPr lang="en-US" dirty="0"/>
          </a:p>
        </p:txBody>
      </p:sp>
      <p:sp>
        <p:nvSpPr>
          <p:cNvPr id="5" name="Footer Placeholder 4"/>
          <p:cNvSpPr>
            <a:spLocks noGrp="1"/>
          </p:cNvSpPr>
          <p:nvPr>
            <p:ph type="ftr" sz="quarter" idx="11"/>
          </p:nvPr>
        </p:nvSpPr>
        <p:spPr/>
        <p:txBody>
          <a:bodyPr/>
          <a:lstStyle/>
          <a:p>
            <a:r>
              <a:rPr lang="en-US"/>
              <a:t>Network Layer</a:t>
            </a:r>
            <a:endParaRPr lang="en-US">
              <a:latin typeface="Times New Roman" pitchFamily="18" charset="0"/>
            </a:endParaRPr>
          </a:p>
        </p:txBody>
      </p:sp>
      <p:sp>
        <p:nvSpPr>
          <p:cNvPr id="6" name="Slide Number Placeholder 5"/>
          <p:cNvSpPr>
            <a:spLocks noGrp="1"/>
          </p:cNvSpPr>
          <p:nvPr>
            <p:ph type="sldNum" sz="quarter" idx="12"/>
          </p:nvPr>
        </p:nvSpPr>
        <p:spPr/>
        <p:txBody>
          <a:bodyPr/>
          <a:lstStyle/>
          <a:p>
            <a:r>
              <a:rPr lang="en-US"/>
              <a:t>4-</a:t>
            </a:r>
            <a:fld id="{B0CEA863-8991-4EF9-9882-F9B66F7A0713}" type="slidenum">
              <a:rPr lang="en-US"/>
              <a:pPr/>
              <a:t>43</a:t>
            </a:fld>
            <a:endParaRPr lang="en-US"/>
          </a:p>
        </p:txBody>
      </p:sp>
      <p:sp>
        <p:nvSpPr>
          <p:cNvPr id="421892" name="Rectangle 4"/>
          <p:cNvSpPr>
            <a:spLocks noChangeArrowheads="1"/>
          </p:cNvSpPr>
          <p:nvPr/>
        </p:nvSpPr>
        <p:spPr bwMode="auto">
          <a:xfrm>
            <a:off x="4951413" y="1628800"/>
            <a:ext cx="4192587" cy="4648200"/>
          </a:xfrm>
          <a:prstGeom prst="rect">
            <a:avLst/>
          </a:prstGeom>
          <a:noFill/>
          <a:ln w="9525">
            <a:noFill/>
            <a:miter lim="800000"/>
            <a:headEnd/>
            <a:tailEnd/>
          </a:ln>
          <a:effectLst/>
        </p:spPr>
        <p:txBody>
          <a:bodyPr/>
          <a:lstStyle/>
          <a:p>
            <a:pPr marL="342900" indent="-342900">
              <a:spcBef>
                <a:spcPct val="70000"/>
              </a:spcBef>
              <a:buClr>
                <a:schemeClr val="accent2"/>
              </a:buClr>
              <a:buSzPct val="85000"/>
              <a:buFont typeface="ZapfDingbats" pitchFamily="82" charset="2"/>
              <a:buNone/>
            </a:pPr>
            <a:r>
              <a:rPr lang="en-US" sz="2800" u="sng" dirty="0">
                <a:solidFill>
                  <a:srgbClr val="FF0000"/>
                </a:solidFill>
              </a:rPr>
              <a:t>analogy:</a:t>
            </a:r>
          </a:p>
          <a:p>
            <a:pPr marL="342900" indent="-342900">
              <a:spcBef>
                <a:spcPct val="70000"/>
              </a:spcBef>
              <a:buClr>
                <a:schemeClr val="accent2"/>
              </a:buClr>
              <a:buSzPct val="85000"/>
              <a:buFont typeface="ZapfDingbats" pitchFamily="82" charset="2"/>
              <a:buChar char="r"/>
            </a:pPr>
            <a:r>
              <a:rPr lang="en-US" sz="2800" dirty="0">
                <a:solidFill>
                  <a:schemeClr val="accent2"/>
                </a:solidFill>
              </a:rPr>
              <a:t>routing:</a:t>
            </a:r>
            <a:r>
              <a:rPr lang="en-US" sz="2800" dirty="0"/>
              <a:t> process of planning trip from source to </a:t>
            </a:r>
            <a:r>
              <a:rPr lang="en-US" sz="2800" dirty="0" err="1"/>
              <a:t>dest</a:t>
            </a:r>
            <a:endParaRPr lang="en-US" sz="2800" dirty="0"/>
          </a:p>
          <a:p>
            <a:pPr marL="342900" indent="-342900">
              <a:spcBef>
                <a:spcPct val="70000"/>
              </a:spcBef>
              <a:buClr>
                <a:schemeClr val="accent2"/>
              </a:buClr>
              <a:buSzPct val="85000"/>
              <a:buFont typeface="ZapfDingbats" pitchFamily="82" charset="2"/>
              <a:buChar char="r"/>
            </a:pPr>
            <a:r>
              <a:rPr lang="en-US" sz="2800" dirty="0">
                <a:solidFill>
                  <a:schemeClr val="accent2"/>
                </a:solidFill>
              </a:rPr>
              <a:t>forwarding:</a:t>
            </a:r>
            <a:r>
              <a:rPr lang="en-US" sz="2800" dirty="0"/>
              <a:t> process of getting through single interchange</a:t>
            </a:r>
          </a:p>
          <a:p>
            <a:pPr marL="342900" indent="-342900">
              <a:spcBef>
                <a:spcPct val="20000"/>
              </a:spcBef>
              <a:buClr>
                <a:schemeClr val="accent2"/>
              </a:buClr>
              <a:buSzPct val="85000"/>
              <a:buFont typeface="ZapfDingbats" pitchFamily="82" charset="2"/>
              <a:buChar char="r"/>
            </a:pP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Network Layer</a:t>
            </a:r>
            <a:endParaRPr lang="en-GB" dirty="0"/>
          </a:p>
        </p:txBody>
      </p:sp>
      <p:sp>
        <p:nvSpPr>
          <p:cNvPr id="3" name="Content Placeholder 2"/>
          <p:cNvSpPr>
            <a:spLocks noGrp="1"/>
          </p:cNvSpPr>
          <p:nvPr>
            <p:ph idx="1"/>
          </p:nvPr>
        </p:nvSpPr>
        <p:spPr/>
        <p:txBody>
          <a:bodyPr>
            <a:normAutofit/>
          </a:bodyPr>
          <a:lstStyle/>
          <a:p>
            <a:pPr algn="l" rtl="0">
              <a:buFontTx/>
              <a:buChar char="•"/>
            </a:pPr>
            <a:r>
              <a:rPr lang="en-US" dirty="0" smtClean="0"/>
              <a:t>Is responsible for the source-to-destination delivery of a </a:t>
            </a:r>
            <a:r>
              <a:rPr lang="en-US" b="1" dirty="0" smtClean="0"/>
              <a:t>packet</a:t>
            </a:r>
            <a:r>
              <a:rPr lang="en-US" dirty="0" smtClean="0"/>
              <a:t> possible </a:t>
            </a:r>
            <a:r>
              <a:rPr lang="en-US" b="1" dirty="0" smtClean="0"/>
              <a:t>across multiple networks.</a:t>
            </a:r>
          </a:p>
          <a:p>
            <a:pPr algn="l" rtl="0"/>
            <a:r>
              <a:rPr lang="en-US" dirty="0" smtClean="0"/>
              <a:t>Functions:</a:t>
            </a:r>
          </a:p>
          <a:p>
            <a:pPr lvl="1" algn="l" rtl="0">
              <a:buFontTx/>
              <a:buChar char="•"/>
            </a:pPr>
            <a:r>
              <a:rPr lang="en-US" dirty="0" smtClean="0"/>
              <a:t>Logical addressing.</a:t>
            </a:r>
          </a:p>
          <a:p>
            <a:pPr lvl="1" algn="l" rtl="0">
              <a:buFontTx/>
              <a:buChar char="•"/>
            </a:pPr>
            <a:r>
              <a:rPr lang="en-US" dirty="0" smtClean="0"/>
              <a:t>Routing, </a:t>
            </a:r>
            <a:r>
              <a:rPr lang="en-GB" dirty="0" smtClean="0"/>
              <a:t>It determines which path the data should take based on network conditions, priority of service, and other factors. </a:t>
            </a:r>
          </a:p>
        </p:txBody>
      </p:sp>
    </p:spTree>
    <p:extLst>
      <p:ext uri="{BB962C8B-B14F-4D97-AF65-F5344CB8AC3E}">
        <p14:creationId xmlns:p14="http://schemas.microsoft.com/office/powerpoint/2010/main" xmlns="" val="1126120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1124744"/>
            <a:ext cx="746760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4EAE09AC-1260-4B20-AF54-555F2E5F1B1B}" type="slidenum">
              <a:rPr lang="en-US"/>
              <a:pPr/>
              <a:t>46</a:t>
            </a:fld>
            <a:endParaRPr lang="en-US"/>
          </a:p>
        </p:txBody>
      </p:sp>
      <p:sp>
        <p:nvSpPr>
          <p:cNvPr id="714754"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5"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6"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7"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8"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59"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60"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4761" name="Line 9"/>
          <p:cNvSpPr>
            <a:spLocks noChangeShapeType="1"/>
          </p:cNvSpPr>
          <p:nvPr/>
        </p:nvSpPr>
        <p:spPr bwMode="auto">
          <a:xfrm>
            <a:off x="609600" y="29718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4762" name="Line 10"/>
          <p:cNvSpPr>
            <a:spLocks noChangeShapeType="1"/>
          </p:cNvSpPr>
          <p:nvPr/>
        </p:nvSpPr>
        <p:spPr bwMode="auto">
          <a:xfrm>
            <a:off x="609600" y="4191000"/>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4763" name="Rectangle 11"/>
          <p:cNvSpPr>
            <a:spLocks noChangeArrowheads="1"/>
          </p:cNvSpPr>
          <p:nvPr/>
        </p:nvSpPr>
        <p:spPr bwMode="auto">
          <a:xfrm>
            <a:off x="647700" y="3063875"/>
            <a:ext cx="8077200" cy="1066800"/>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dirty="0">
                <a:solidFill>
                  <a:schemeClr val="bg1"/>
                </a:solidFill>
                <a:latin typeface="Arial" charset="0"/>
              </a:rPr>
              <a:t>The unit of communication at the network layer is a </a:t>
            </a:r>
            <a:r>
              <a:rPr lang="en-US" sz="3200" i="1" dirty="0" smtClean="0">
                <a:solidFill>
                  <a:schemeClr val="bg1"/>
                </a:solidFill>
                <a:latin typeface="Arial" charset="0"/>
              </a:rPr>
              <a:t>datagram (Packet).</a:t>
            </a:r>
            <a:endParaRPr lang="en-US" sz="3200" i="1" dirty="0">
              <a:solidFill>
                <a:schemeClr val="bg1"/>
              </a:solidFill>
              <a:latin typeface="Arial" charset="0"/>
            </a:endParaRPr>
          </a:p>
        </p:txBody>
      </p:sp>
      <p:grpSp>
        <p:nvGrpSpPr>
          <p:cNvPr id="714764" name="Group 12"/>
          <p:cNvGrpSpPr>
            <a:grpSpLocks/>
          </p:cNvGrpSpPr>
          <p:nvPr/>
        </p:nvGrpSpPr>
        <p:grpSpPr bwMode="auto">
          <a:xfrm>
            <a:off x="609600" y="2133600"/>
            <a:ext cx="1143000" cy="566738"/>
            <a:chOff x="1200" y="1248"/>
            <a:chExt cx="720" cy="357"/>
          </a:xfrm>
        </p:grpSpPr>
        <p:pic>
          <p:nvPicPr>
            <p:cNvPr id="714765"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4766"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a:solidFill>
                    <a:schemeClr val="hlink"/>
                  </a:solidFill>
                  <a:latin typeface="Times New Roman" pitchFamily="18" charset="0"/>
                </a:rPr>
                <a:t>Note</a:t>
              </a:r>
            </a:p>
          </p:txBody>
        </p:sp>
      </p:grpSp>
      <p:pic>
        <p:nvPicPr>
          <p:cNvPr id="1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a:xfrm>
            <a:off x="647700" y="4191000"/>
            <a:ext cx="8077199" cy="2190328"/>
          </a:xfrm>
          <a:prstGeom prst="rect">
            <a:avLst/>
          </a:prstGeom>
          <a:noFill/>
          <a:ln/>
        </p:spPr>
      </p:pic>
    </p:spTree>
    <p:extLst>
      <p:ext uri="{BB962C8B-B14F-4D97-AF65-F5344CB8AC3E}">
        <p14:creationId xmlns:p14="http://schemas.microsoft.com/office/powerpoint/2010/main" xmlns="" val="460007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47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14764"/>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14761"/>
                                        </p:tgtEl>
                                        <p:attrNameLst>
                                          <p:attrName>style.visibility</p:attrName>
                                        </p:attrNameLst>
                                      </p:cBhvr>
                                      <p:to>
                                        <p:strVal val="visible"/>
                                      </p:to>
                                    </p:set>
                                    <p:animEffect transition="in" filter="checkerboard(across)">
                                      <p:cBhvr>
                                        <p:cTn id="14" dur="500"/>
                                        <p:tgtEl>
                                          <p:spTgt spid="714761"/>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14762"/>
                                        </p:tgtEl>
                                        <p:attrNameLst>
                                          <p:attrName>style.visibility</p:attrName>
                                        </p:attrNameLst>
                                      </p:cBhvr>
                                      <p:to>
                                        <p:strVal val="visible"/>
                                      </p:to>
                                    </p:set>
                                    <p:animEffect transition="in" filter="checkerboard(across)">
                                      <p:cBhvr>
                                        <p:cTn id="18" dur="500"/>
                                        <p:tgtEl>
                                          <p:spTgt spid="714762"/>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14763"/>
                                        </p:tgtEl>
                                        <p:attrNameLst>
                                          <p:attrName>style.visibility</p:attrName>
                                        </p:attrNameLst>
                                      </p:cBhvr>
                                      <p:to>
                                        <p:strVal val="visible"/>
                                      </p:to>
                                    </p:set>
                                    <p:animEffect transition="in" filter="checkerboard(across)">
                                      <p:cBhvr>
                                        <p:cTn id="22" dur="500"/>
                                        <p:tgtEl>
                                          <p:spTgt spid="71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61" grpId="0" animBg="1"/>
      <p:bldP spid="714762" grpId="0" animBg="1"/>
      <p:bldP spid="71476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2800"/>
              <a:t>Transport Layer</a:t>
            </a:r>
          </a:p>
        </p:txBody>
      </p:sp>
      <p:sp>
        <p:nvSpPr>
          <p:cNvPr id="36867" name="Rectangle 3"/>
          <p:cNvSpPr>
            <a:spLocks noGrp="1" noChangeArrowheads="1"/>
          </p:cNvSpPr>
          <p:nvPr>
            <p:ph idx="1"/>
          </p:nvPr>
        </p:nvSpPr>
        <p:spPr/>
        <p:txBody>
          <a:bodyPr>
            <a:normAutofit/>
          </a:bodyPr>
          <a:lstStyle/>
          <a:p>
            <a:pPr algn="l"/>
            <a:r>
              <a:rPr lang="en-GB" sz="1800" dirty="0" smtClean="0"/>
              <a:t>The transport layer is responsible for process-to-process delivery of the entire message.</a:t>
            </a:r>
          </a:p>
          <a:p>
            <a:pPr algn="l"/>
            <a:r>
              <a:rPr lang="en-GB" sz="1800" dirty="0" smtClean="0"/>
              <a:t>Makes sure that the data arrives without errors, in the proper sequence and in a reliable condition.</a:t>
            </a:r>
          </a:p>
          <a:p>
            <a:pPr algn="l"/>
            <a:r>
              <a:rPr lang="en-GB" sz="1800" dirty="0" smtClean="0"/>
              <a:t>Functions:</a:t>
            </a:r>
          </a:p>
          <a:p>
            <a:pPr lvl="1" algn="l"/>
            <a:r>
              <a:rPr lang="en-GB" sz="1600" dirty="0" smtClean="0"/>
              <a:t>Port addressing, The network layer gets each packet to the correct computer; the transport layer gets the entire message to the correct process on that computer. </a:t>
            </a:r>
          </a:p>
          <a:p>
            <a:pPr lvl="1" algn="l"/>
            <a:r>
              <a:rPr lang="en-GB" sz="1600" dirty="0" smtClean="0"/>
              <a:t>Segmentation and reassembly: a message is divided into transmittable segments, each having a sequence number</a:t>
            </a:r>
          </a:p>
          <a:p>
            <a:pPr lvl="1" algn="l"/>
            <a:r>
              <a:rPr lang="en-GB" sz="1600" dirty="0" smtClean="0"/>
              <a:t>Connection control: The transport layer can be either connectionless or connection-oriented.</a:t>
            </a:r>
          </a:p>
          <a:p>
            <a:pPr lvl="1" algn="l"/>
            <a:r>
              <a:rPr lang="en-GB" sz="1600" dirty="0" smtClean="0"/>
              <a:t>Flow control</a:t>
            </a:r>
          </a:p>
          <a:p>
            <a:pPr lvl="1" algn="l"/>
            <a:r>
              <a:rPr lang="en-GB" sz="1600" dirty="0" smtClean="0"/>
              <a:t>Error control</a:t>
            </a:r>
          </a:p>
          <a:p>
            <a:pPr algn="l"/>
            <a:endParaRPr lang="en-GB" sz="1800" dirty="0" smtClean="0"/>
          </a:p>
          <a:p>
            <a:pPr algn="l"/>
            <a:endParaRPr lang="en-GB" sz="1800" dirty="0" smtClean="0"/>
          </a:p>
          <a:p>
            <a:pPr algn="l"/>
            <a:endParaRPr lang="en-US" sz="1800" dirty="0" smtClean="0"/>
          </a:p>
        </p:txBody>
      </p:sp>
      <p:sp>
        <p:nvSpPr>
          <p:cNvPr id="2" name="Date Placeholder 1"/>
          <p:cNvSpPr>
            <a:spLocks noGrp="1"/>
          </p:cNvSpPr>
          <p:nvPr>
            <p:ph type="dt" sz="half" idx="10"/>
          </p:nvPr>
        </p:nvSpPr>
        <p:spPr/>
        <p:txBody>
          <a:bodyPr/>
          <a:lstStyle/>
          <a:p>
            <a:fld id="{011DE6AE-8E49-402C-AA79-F7B534CDFF47}" type="datetime1">
              <a:rPr lang="en-US" smtClean="0"/>
              <a:pPr/>
              <a:t>1/23/2016</a:t>
            </a:fld>
            <a:endParaRPr lang="en-GB"/>
          </a:p>
        </p:txBody>
      </p:sp>
      <p:sp>
        <p:nvSpPr>
          <p:cNvPr id="3" name="Footer Placeholder 2"/>
          <p:cNvSpPr>
            <a:spLocks noGrp="1"/>
          </p:cNvSpPr>
          <p:nvPr>
            <p:ph type="ftr" sz="quarter" idx="11"/>
          </p:nvPr>
        </p:nvSpPr>
        <p:spPr/>
        <p:txBody>
          <a:bodyPr/>
          <a:lstStyle/>
          <a:p>
            <a:r>
              <a:rPr lang="en-GB" smtClean="0"/>
              <a:t>Nouf Aljaffan (C) 2012 - CSC 1202 Course at KSU</a:t>
            </a:r>
            <a:endParaRPr lang="en-GB"/>
          </a:p>
        </p:txBody>
      </p:sp>
    </p:spTree>
    <p:extLst>
      <p:ext uri="{BB962C8B-B14F-4D97-AF65-F5344CB8AC3E}">
        <p14:creationId xmlns:p14="http://schemas.microsoft.com/office/powerpoint/2010/main" xmlns="" val="2657683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p:cNvSpPr>
            <a:spLocks noGrp="1"/>
          </p:cNvSpPr>
          <p:nvPr>
            <p:ph type="ftr" sz="quarter" idx="11"/>
          </p:nvPr>
        </p:nvSpPr>
        <p:spPr/>
        <p:txBody>
          <a:bodyPr/>
          <a:lstStyle/>
          <a:p>
            <a:r>
              <a:rPr lang="en-US"/>
              <a:t>TCP/IP Protocol Suite</a:t>
            </a:r>
          </a:p>
        </p:txBody>
      </p:sp>
      <p:sp>
        <p:nvSpPr>
          <p:cNvPr id="15" name="Slide Number Placeholder 2"/>
          <p:cNvSpPr>
            <a:spLocks noGrp="1"/>
          </p:cNvSpPr>
          <p:nvPr>
            <p:ph type="sldNum" sz="quarter" idx="12"/>
          </p:nvPr>
        </p:nvSpPr>
        <p:spPr/>
        <p:txBody>
          <a:bodyPr/>
          <a:lstStyle/>
          <a:p>
            <a:fld id="{CA896154-E9EE-4E1B-9CC2-4767CCE9898C}" type="slidenum">
              <a:rPr lang="en-US"/>
              <a:pPr/>
              <a:t>48</a:t>
            </a:fld>
            <a:endParaRPr lang="en-US"/>
          </a:p>
        </p:txBody>
      </p:sp>
      <p:pic>
        <p:nvPicPr>
          <p:cNvPr id="589835" name="Picture 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5675" y="3287713"/>
            <a:ext cx="6892925" cy="2427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89826" name="Text Box 2"/>
          <p:cNvSpPr txBox="1">
            <a:spLocks noChangeArrowheads="1"/>
          </p:cNvSpPr>
          <p:nvPr/>
        </p:nvSpPr>
        <p:spPr bwMode="auto">
          <a:xfrm>
            <a:off x="990600" y="90488"/>
            <a:ext cx="5715000" cy="366712"/>
          </a:xfrm>
          <a:prstGeom prst="rect">
            <a:avLst/>
          </a:prstGeom>
          <a:noFill/>
          <a:ln>
            <a:noFill/>
          </a:ln>
          <a:effectLst/>
          <a:extLst>
            <a:ext uri="{909E8E84-426E-40DD-AFC4-6F175D3DCCD1}">
              <a14:hiddenFill xmlns:a14="http://schemas.microsoft.com/office/drawing/2010/main" xmlns="">
                <a:solidFill>
                  <a:srgbClr val="00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smtClean="0">
                <a:solidFill>
                  <a:schemeClr val="accent2"/>
                </a:solidFill>
                <a:latin typeface="Times New Roman" pitchFamily="18" charset="0"/>
              </a:rPr>
              <a:t> </a:t>
            </a:r>
            <a:r>
              <a:rPr lang="en-US" altLang="en-US" i="1" dirty="0">
                <a:latin typeface="Times New Roman" pitchFamily="18" charset="0"/>
              </a:rPr>
              <a:t>Communication at transport layer</a:t>
            </a:r>
          </a:p>
        </p:txBody>
      </p:sp>
      <p:sp>
        <p:nvSpPr>
          <p:cNvPr id="589827" name="Rectangle 3"/>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28" name="Rectangle 4"/>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29" name="Rectangle 5"/>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30" name="Rectangle 6"/>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31" name="Rectangle 7"/>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32" name="Rectangle 8"/>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589833" name="Rectangle 9"/>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pic>
        <p:nvPicPr>
          <p:cNvPr id="589836"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1625" y="838200"/>
            <a:ext cx="8080375" cy="2116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9838" name="Picture 1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1308100"/>
            <a:ext cx="6334125"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9839" name="Picture 1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7900" y="4267200"/>
            <a:ext cx="6946900" cy="203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8100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9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589836"/>
                                        </p:tgtEl>
                                        <p:attrNameLst>
                                          <p:attrName>style.visibility</p:attrName>
                                        </p:attrNameLst>
                                      </p:cBhvr>
                                      <p:to>
                                        <p:strVal val="visible"/>
                                      </p:to>
                                    </p:set>
                                    <p:animEffect transition="in" filter="diamond(in)">
                                      <p:cBhvr>
                                        <p:cTn id="11" dur="2000"/>
                                        <p:tgtEl>
                                          <p:spTgt spid="5898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89839"/>
                                        </p:tgtEl>
                                        <p:attrNameLst>
                                          <p:attrName>style.visibility</p:attrName>
                                        </p:attrNameLst>
                                      </p:cBhvr>
                                      <p:to>
                                        <p:strVal val="visible"/>
                                      </p:to>
                                    </p:set>
                                    <p:animEffect transition="in" filter="wipe(left)">
                                      <p:cBhvr>
                                        <p:cTn id="16" dur="3000"/>
                                        <p:tgtEl>
                                          <p:spTgt spid="589839"/>
                                        </p:tgtEl>
                                      </p:cBhvr>
                                    </p:animEffect>
                                  </p:childTnLst>
                                </p:cTn>
                              </p:par>
                              <p:par>
                                <p:cTn id="17" presetID="22" presetClass="entr" presetSubtype="8" fill="hold" nodeType="withEffect">
                                  <p:stCondLst>
                                    <p:cond delay="0"/>
                                  </p:stCondLst>
                                  <p:childTnLst>
                                    <p:set>
                                      <p:cBhvr>
                                        <p:cTn id="18" dur="1" fill="hold">
                                          <p:stCondLst>
                                            <p:cond delay="0"/>
                                          </p:stCondLst>
                                        </p:cTn>
                                        <p:tgtEl>
                                          <p:spTgt spid="589838"/>
                                        </p:tgtEl>
                                        <p:attrNameLst>
                                          <p:attrName>style.visibility</p:attrName>
                                        </p:attrNameLst>
                                      </p:cBhvr>
                                      <p:to>
                                        <p:strVal val="visible"/>
                                      </p:to>
                                    </p:set>
                                    <p:animEffect transition="in" filter="wipe(left)">
                                      <p:cBhvr>
                                        <p:cTn id="19" dur="3000"/>
                                        <p:tgtEl>
                                          <p:spTgt spid="589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
          <p:cNvSpPr>
            <a:spLocks noGrp="1"/>
          </p:cNvSpPr>
          <p:nvPr>
            <p:ph type="ftr" sz="quarter" idx="11"/>
          </p:nvPr>
        </p:nvSpPr>
        <p:spPr/>
        <p:txBody>
          <a:bodyPr/>
          <a:lstStyle/>
          <a:p>
            <a:r>
              <a:rPr lang="en-US"/>
              <a:t>TCP/IP Protocol Suite</a:t>
            </a:r>
          </a:p>
        </p:txBody>
      </p:sp>
      <p:sp>
        <p:nvSpPr>
          <p:cNvPr id="16" name="Slide Number Placeholder 2"/>
          <p:cNvSpPr>
            <a:spLocks noGrp="1"/>
          </p:cNvSpPr>
          <p:nvPr>
            <p:ph type="sldNum" sz="quarter" idx="12"/>
          </p:nvPr>
        </p:nvSpPr>
        <p:spPr/>
        <p:txBody>
          <a:bodyPr/>
          <a:lstStyle/>
          <a:p>
            <a:fld id="{13A092D9-13B7-4757-9A06-566A4C1CE5D5}" type="slidenum">
              <a:rPr lang="en-US"/>
              <a:pPr/>
              <a:t>49</a:t>
            </a:fld>
            <a:endParaRPr lang="en-US"/>
          </a:p>
        </p:txBody>
      </p:sp>
      <p:sp>
        <p:nvSpPr>
          <p:cNvPr id="710658" name="Rectangle 2"/>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59" name="Rectangle 3"/>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0" name="Rectangle 4"/>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1" name="Rectangle 5"/>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2" name="Rectangle 6"/>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3" name="Rectangle 7"/>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4" name="Rectangle 8"/>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endParaRPr kumimoji="1" lang="en-US" sz="2400" b="0"/>
          </a:p>
        </p:txBody>
      </p:sp>
      <p:sp>
        <p:nvSpPr>
          <p:cNvPr id="710665" name="Line 9"/>
          <p:cNvSpPr>
            <a:spLocks noChangeShapeType="1"/>
          </p:cNvSpPr>
          <p:nvPr/>
        </p:nvSpPr>
        <p:spPr bwMode="auto">
          <a:xfrm>
            <a:off x="609600" y="2227312"/>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0666" name="Line 10"/>
          <p:cNvSpPr>
            <a:spLocks noChangeShapeType="1"/>
          </p:cNvSpPr>
          <p:nvPr/>
        </p:nvSpPr>
        <p:spPr bwMode="auto">
          <a:xfrm>
            <a:off x="609600" y="4437112"/>
            <a:ext cx="8153400" cy="0"/>
          </a:xfrm>
          <a:prstGeom prst="line">
            <a:avLst/>
          </a:prstGeom>
          <a:noFill/>
          <a:ln w="762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710667" name="Rectangle 11"/>
          <p:cNvSpPr>
            <a:spLocks noChangeArrowheads="1"/>
          </p:cNvSpPr>
          <p:nvPr/>
        </p:nvSpPr>
        <p:spPr bwMode="auto">
          <a:xfrm>
            <a:off x="647700" y="2324472"/>
            <a:ext cx="8077200" cy="2041525"/>
          </a:xfrm>
          <a:prstGeom prst="rect">
            <a:avLst/>
          </a:prstGeom>
          <a:solidFill>
            <a:schemeClr val="folHlink"/>
          </a:solidFill>
          <a:ln>
            <a:noFill/>
          </a:ln>
          <a:effectLst/>
          <a:extLst>
            <a:ext uri="{91240B29-F687-4F45-9708-019B960494DF}">
              <a14:hiddenLine xmlns:a14="http://schemas.microsoft.com/office/drawing/2010/main" xmlns="" w="76200" algn="ctr">
                <a:solidFill>
                  <a:schemeClr val="folHlink"/>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3200" i="1" dirty="0">
                <a:solidFill>
                  <a:schemeClr val="bg1"/>
                </a:solidFill>
                <a:latin typeface="Arial" charset="0"/>
              </a:rPr>
              <a:t>The unit of communication at the transport layer is a segment, user datagram, or a packet, depending on the specific protocol used in this layer.</a:t>
            </a:r>
          </a:p>
        </p:txBody>
      </p:sp>
      <p:grpSp>
        <p:nvGrpSpPr>
          <p:cNvPr id="710668" name="Group 12"/>
          <p:cNvGrpSpPr>
            <a:grpSpLocks/>
          </p:cNvGrpSpPr>
          <p:nvPr/>
        </p:nvGrpSpPr>
        <p:grpSpPr bwMode="auto">
          <a:xfrm>
            <a:off x="609601" y="1566118"/>
            <a:ext cx="1143000" cy="566738"/>
            <a:chOff x="1200" y="1248"/>
            <a:chExt cx="720" cy="357"/>
          </a:xfrm>
        </p:grpSpPr>
        <p:pic>
          <p:nvPicPr>
            <p:cNvPr id="71066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10670" name="Text Box 14"/>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800" i="1" dirty="0">
                  <a:solidFill>
                    <a:schemeClr val="hlink"/>
                  </a:solidFill>
                  <a:latin typeface="Times New Roman" pitchFamily="18" charset="0"/>
                </a:rPr>
                <a:t>Note</a:t>
              </a:r>
            </a:p>
          </p:txBody>
        </p:sp>
      </p:grpSp>
      <p:pic>
        <p:nvPicPr>
          <p:cNvPr id="17"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1" y="4437112"/>
            <a:ext cx="8115300" cy="1893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562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06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mph" presetSubtype="0" repeatCount="2000" fill="hold" nodeType="clickEffect">
                                  <p:stCondLst>
                                    <p:cond delay="0"/>
                                  </p:stCondLst>
                                  <p:childTnLst>
                                    <p:anim calcmode="discrete" valueType="str">
                                      <p:cBhvr>
                                        <p:cTn id="10" dur="1000" fill="hold"/>
                                        <p:tgtEl>
                                          <p:spTgt spid="710668"/>
                                        </p:tgtEl>
                                        <p:attrNameLst>
                                          <p:attrName>style.visibility</p:attrName>
                                        </p:attrNameLst>
                                      </p:cBhvr>
                                      <p:tavLst>
                                        <p:tav tm="0">
                                          <p:val>
                                            <p:strVal val="hidden"/>
                                          </p:val>
                                        </p:tav>
                                        <p:tav tm="50000">
                                          <p:val>
                                            <p:strVal val="visible"/>
                                          </p:val>
                                        </p:tav>
                                      </p:tavLst>
                                    </p:anim>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710665"/>
                                        </p:tgtEl>
                                        <p:attrNameLst>
                                          <p:attrName>style.visibility</p:attrName>
                                        </p:attrNameLst>
                                      </p:cBhvr>
                                      <p:to>
                                        <p:strVal val="visible"/>
                                      </p:to>
                                    </p:set>
                                    <p:animEffect transition="in" filter="checkerboard(across)">
                                      <p:cBhvr>
                                        <p:cTn id="14" dur="500"/>
                                        <p:tgtEl>
                                          <p:spTgt spid="710665"/>
                                        </p:tgtEl>
                                      </p:cBhvr>
                                    </p:animEffect>
                                  </p:childTnLst>
                                </p:cTn>
                              </p:par>
                            </p:childTnLst>
                          </p:cTn>
                        </p:par>
                        <p:par>
                          <p:cTn id="15" fill="hold" nodeType="afterGroup">
                            <p:stCondLst>
                              <p:cond delay="2500"/>
                            </p:stCondLst>
                            <p:childTnLst>
                              <p:par>
                                <p:cTn id="16" presetID="5" presetClass="entr" presetSubtype="10" fill="hold" grpId="0" nodeType="afterEffect">
                                  <p:stCondLst>
                                    <p:cond delay="0"/>
                                  </p:stCondLst>
                                  <p:childTnLst>
                                    <p:set>
                                      <p:cBhvr>
                                        <p:cTn id="17" dur="1" fill="hold">
                                          <p:stCondLst>
                                            <p:cond delay="0"/>
                                          </p:stCondLst>
                                        </p:cTn>
                                        <p:tgtEl>
                                          <p:spTgt spid="710666"/>
                                        </p:tgtEl>
                                        <p:attrNameLst>
                                          <p:attrName>style.visibility</p:attrName>
                                        </p:attrNameLst>
                                      </p:cBhvr>
                                      <p:to>
                                        <p:strVal val="visible"/>
                                      </p:to>
                                    </p:set>
                                    <p:animEffect transition="in" filter="checkerboard(across)">
                                      <p:cBhvr>
                                        <p:cTn id="18" dur="500"/>
                                        <p:tgtEl>
                                          <p:spTgt spid="710666"/>
                                        </p:tgtEl>
                                      </p:cBhvr>
                                    </p:animEffect>
                                  </p:childTnLst>
                                </p:cTn>
                              </p:par>
                            </p:childTnLst>
                          </p:cTn>
                        </p:par>
                        <p:par>
                          <p:cTn id="19" fill="hold" nodeType="afterGroup">
                            <p:stCondLst>
                              <p:cond delay="3000"/>
                            </p:stCondLst>
                            <p:childTnLst>
                              <p:par>
                                <p:cTn id="20" presetID="5" presetClass="entr" presetSubtype="10" fill="hold" grpId="0" nodeType="afterEffect">
                                  <p:stCondLst>
                                    <p:cond delay="0"/>
                                  </p:stCondLst>
                                  <p:childTnLst>
                                    <p:set>
                                      <p:cBhvr>
                                        <p:cTn id="21" dur="1" fill="hold">
                                          <p:stCondLst>
                                            <p:cond delay="0"/>
                                          </p:stCondLst>
                                        </p:cTn>
                                        <p:tgtEl>
                                          <p:spTgt spid="710667"/>
                                        </p:tgtEl>
                                        <p:attrNameLst>
                                          <p:attrName>style.visibility</p:attrName>
                                        </p:attrNameLst>
                                      </p:cBhvr>
                                      <p:to>
                                        <p:strVal val="visible"/>
                                      </p:to>
                                    </p:set>
                                    <p:animEffect transition="in" filter="checkerboard(across)">
                                      <p:cBhvr>
                                        <p:cTn id="22" dur="500"/>
                                        <p:tgtEl>
                                          <p:spTgt spid="710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5" grpId="0" animBg="1"/>
      <p:bldP spid="710666" grpId="0" animBg="1"/>
      <p:bldP spid="7106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sz="3600" smtClean="0"/>
              <a:t>Organization of air travel</a:t>
            </a:r>
            <a:endParaRPr lang="en-US" smtClean="0"/>
          </a:p>
        </p:txBody>
      </p:sp>
      <p:sp>
        <p:nvSpPr>
          <p:cNvPr id="79877" name="Rectangle 3"/>
          <p:cNvSpPr>
            <a:spLocks noGrp="1" noChangeArrowheads="1"/>
          </p:cNvSpPr>
          <p:nvPr>
            <p:ph idx="1"/>
          </p:nvPr>
        </p:nvSpPr>
        <p:spPr>
          <a:xfrm>
            <a:off x="838200" y="5489575"/>
            <a:ext cx="7772400" cy="542925"/>
          </a:xfrm>
        </p:spPr>
        <p:txBody>
          <a:bodyPr>
            <a:normAutofit/>
          </a:bodyPr>
          <a:lstStyle/>
          <a:p>
            <a:r>
              <a:rPr lang="en-US" smtClean="0"/>
              <a:t>a series of steps</a:t>
            </a:r>
          </a:p>
        </p:txBody>
      </p:sp>
      <p:sp>
        <p:nvSpPr>
          <p:cNvPr id="9" name="Footer Placeholder 4"/>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79875" name="Slide Number Placeholder 5"/>
          <p:cNvSpPr>
            <a:spLocks noGrp="1"/>
          </p:cNvSpPr>
          <p:nvPr>
            <p:ph type="sldNum" sz="quarter" idx="12"/>
          </p:nvPr>
        </p:nvSpPr>
        <p:spPr>
          <a:noFill/>
        </p:spPr>
        <p:txBody>
          <a:bodyPr/>
          <a:lstStyle/>
          <a:p>
            <a:r>
              <a:rPr lang="en-US" smtClean="0"/>
              <a:t>1-</a:t>
            </a:r>
            <a:fld id="{5A8B1BBD-190B-4A18-99AD-D8CA5174E54B}" type="slidenum">
              <a:rPr lang="en-US" smtClean="0"/>
              <a:pPr/>
              <a:t>5</a:t>
            </a:fld>
            <a:endParaRPr lang="en-US" smtClean="0"/>
          </a:p>
        </p:txBody>
      </p:sp>
      <p:grpSp>
        <p:nvGrpSpPr>
          <p:cNvPr id="2" name="Group 4"/>
          <p:cNvGrpSpPr>
            <a:grpSpLocks/>
          </p:cNvGrpSpPr>
          <p:nvPr/>
        </p:nvGrpSpPr>
        <p:grpSpPr bwMode="auto">
          <a:xfrm>
            <a:off x="1111250" y="1587500"/>
            <a:ext cx="6508750" cy="3294063"/>
            <a:chOff x="700" y="1000"/>
            <a:chExt cx="4100" cy="2075"/>
          </a:xfrm>
        </p:grpSpPr>
        <p:sp>
          <p:nvSpPr>
            <p:cNvPr id="79879" name="Text Box 5"/>
            <p:cNvSpPr txBox="1">
              <a:spLocks noChangeArrowheads="1"/>
            </p:cNvSpPr>
            <p:nvPr/>
          </p:nvSpPr>
          <p:spPr bwMode="auto">
            <a:xfrm>
              <a:off x="846" y="1007"/>
              <a:ext cx="1401" cy="1786"/>
            </a:xfrm>
            <a:prstGeom prst="rect">
              <a:avLst/>
            </a:prstGeom>
            <a:noFill/>
            <a:ln w="9525">
              <a:noFill/>
              <a:miter lim="800000"/>
              <a:headEnd/>
              <a:tailEnd/>
            </a:ln>
          </p:spPr>
          <p:txBody>
            <a:bodyPr wrap="none">
              <a:spAutoFit/>
            </a:bodyPr>
            <a:lstStyle/>
            <a:p>
              <a:r>
                <a:rPr lang="en-US" sz="2000">
                  <a:latin typeface="Comic Sans MS" pitchFamily="66" charset="0"/>
                </a:rPr>
                <a:t>ticket (purchase)</a:t>
              </a:r>
            </a:p>
            <a:p>
              <a:endParaRPr lang="en-US" sz="2000">
                <a:latin typeface="Comic Sans MS" pitchFamily="66" charset="0"/>
              </a:endParaRPr>
            </a:p>
            <a:p>
              <a:r>
                <a:rPr lang="en-US" sz="2000">
                  <a:latin typeface="Comic Sans MS" pitchFamily="66" charset="0"/>
                </a:rPr>
                <a:t>baggage (check)</a:t>
              </a:r>
            </a:p>
            <a:p>
              <a:endParaRPr lang="en-US" sz="2000">
                <a:latin typeface="Comic Sans MS" pitchFamily="66" charset="0"/>
              </a:endParaRPr>
            </a:p>
            <a:p>
              <a:r>
                <a:rPr lang="en-US" sz="2000">
                  <a:latin typeface="Comic Sans MS" pitchFamily="66" charset="0"/>
                </a:rPr>
                <a:t>gates (load)</a:t>
              </a:r>
            </a:p>
            <a:p>
              <a:endParaRPr lang="en-US" sz="2000">
                <a:latin typeface="Comic Sans MS" pitchFamily="66" charset="0"/>
              </a:endParaRPr>
            </a:p>
            <a:p>
              <a:r>
                <a:rPr lang="en-US" sz="2000">
                  <a:latin typeface="Comic Sans MS" pitchFamily="66" charset="0"/>
                </a:rPr>
                <a:t>runway takeoff</a:t>
              </a:r>
            </a:p>
            <a:p>
              <a:endParaRPr lang="en-US" sz="2000">
                <a:latin typeface="Comic Sans MS" pitchFamily="66" charset="0"/>
              </a:endParaRPr>
            </a:p>
            <a:p>
              <a:r>
                <a:rPr lang="en-US" sz="2000">
                  <a:latin typeface="Comic Sans MS" pitchFamily="66" charset="0"/>
                </a:rPr>
                <a:t>airplane routing</a:t>
              </a:r>
            </a:p>
          </p:txBody>
        </p:sp>
        <p:sp>
          <p:nvSpPr>
            <p:cNvPr id="79880" name="Text Box 6"/>
            <p:cNvSpPr txBox="1">
              <a:spLocks noChangeArrowheads="1"/>
            </p:cNvSpPr>
            <p:nvPr/>
          </p:nvSpPr>
          <p:spPr bwMode="auto">
            <a:xfrm>
              <a:off x="3242" y="1001"/>
              <a:ext cx="1364" cy="1786"/>
            </a:xfrm>
            <a:prstGeom prst="rect">
              <a:avLst/>
            </a:prstGeom>
            <a:noFill/>
            <a:ln w="9525">
              <a:noFill/>
              <a:miter lim="800000"/>
              <a:headEnd/>
              <a:tailEnd/>
            </a:ln>
          </p:spPr>
          <p:txBody>
            <a:bodyPr wrap="none">
              <a:spAutoFit/>
            </a:bodyPr>
            <a:lstStyle/>
            <a:p>
              <a:r>
                <a:rPr lang="en-US" sz="2000">
                  <a:latin typeface="Comic Sans MS" pitchFamily="66" charset="0"/>
                </a:rPr>
                <a:t>ticket (complain)</a:t>
              </a:r>
            </a:p>
            <a:p>
              <a:endParaRPr lang="en-US" sz="2000">
                <a:latin typeface="Comic Sans MS" pitchFamily="66" charset="0"/>
              </a:endParaRPr>
            </a:p>
            <a:p>
              <a:r>
                <a:rPr lang="en-US" sz="2000">
                  <a:latin typeface="Comic Sans MS" pitchFamily="66" charset="0"/>
                </a:rPr>
                <a:t>baggage (claim)</a:t>
              </a:r>
            </a:p>
            <a:p>
              <a:endParaRPr lang="en-US" sz="2000">
                <a:latin typeface="Comic Sans MS" pitchFamily="66" charset="0"/>
              </a:endParaRPr>
            </a:p>
            <a:p>
              <a:r>
                <a:rPr lang="en-US" sz="2000">
                  <a:latin typeface="Comic Sans MS" pitchFamily="66" charset="0"/>
                </a:rPr>
                <a:t>gates (unload)</a:t>
              </a:r>
            </a:p>
            <a:p>
              <a:endParaRPr lang="en-US" sz="2000">
                <a:latin typeface="Comic Sans MS" pitchFamily="66" charset="0"/>
              </a:endParaRPr>
            </a:p>
            <a:p>
              <a:r>
                <a:rPr lang="en-US" sz="2000">
                  <a:latin typeface="Comic Sans MS" pitchFamily="66" charset="0"/>
                </a:rPr>
                <a:t>runway landing</a:t>
              </a:r>
            </a:p>
            <a:p>
              <a:endParaRPr lang="en-US" sz="2000">
                <a:latin typeface="Comic Sans MS" pitchFamily="66" charset="0"/>
              </a:endParaRPr>
            </a:p>
            <a:p>
              <a:r>
                <a:rPr lang="en-US" sz="2000">
                  <a:latin typeface="Comic Sans MS" pitchFamily="66" charset="0"/>
                </a:rPr>
                <a:t>airplane routing</a:t>
              </a:r>
            </a:p>
          </p:txBody>
        </p:sp>
        <p:sp>
          <p:nvSpPr>
            <p:cNvPr id="79881" name="Text Box 7"/>
            <p:cNvSpPr txBox="1">
              <a:spLocks noChangeArrowheads="1"/>
            </p:cNvSpPr>
            <p:nvPr/>
          </p:nvSpPr>
          <p:spPr bwMode="auto">
            <a:xfrm>
              <a:off x="2074" y="2825"/>
              <a:ext cx="1285" cy="250"/>
            </a:xfrm>
            <a:prstGeom prst="rect">
              <a:avLst/>
            </a:prstGeom>
            <a:noFill/>
            <a:ln w="9525">
              <a:noFill/>
              <a:miter lim="800000"/>
              <a:headEnd/>
              <a:tailEnd/>
            </a:ln>
          </p:spPr>
          <p:txBody>
            <a:bodyPr wrap="none">
              <a:spAutoFit/>
            </a:bodyPr>
            <a:lstStyle/>
            <a:p>
              <a:r>
                <a:rPr lang="en-US" sz="2000">
                  <a:latin typeface="Comic Sans MS" pitchFamily="66" charset="0"/>
                </a:rPr>
                <a:t>airplane routing</a:t>
              </a:r>
            </a:p>
          </p:txBody>
        </p:sp>
        <p:sp>
          <p:nvSpPr>
            <p:cNvPr id="79882" name="Freeform 8"/>
            <p:cNvSpPr>
              <a:spLocks/>
            </p:cNvSpPr>
            <p:nvPr/>
          </p:nvSpPr>
          <p:spPr bwMode="auto">
            <a:xfrm>
              <a:off x="700" y="1000"/>
              <a:ext cx="4100" cy="2072"/>
            </a:xfrm>
            <a:custGeom>
              <a:avLst/>
              <a:gdLst>
                <a:gd name="T0" fmla="*/ 0 w 4100"/>
                <a:gd name="T1" fmla="*/ 0 h 2072"/>
                <a:gd name="T2" fmla="*/ 4 w 4100"/>
                <a:gd name="T3" fmla="*/ 1736 h 2072"/>
                <a:gd name="T4" fmla="*/ 804 w 4100"/>
                <a:gd name="T5" fmla="*/ 2064 h 2072"/>
                <a:gd name="T6" fmla="*/ 3468 w 4100"/>
                <a:gd name="T7" fmla="*/ 2072 h 2072"/>
                <a:gd name="T8" fmla="*/ 4100 w 4100"/>
                <a:gd name="T9" fmla="*/ 1736 h 2072"/>
                <a:gd name="T10" fmla="*/ 4100 w 4100"/>
                <a:gd name="T11" fmla="*/ 96 h 2072"/>
                <a:gd name="T12" fmla="*/ 0 60000 65536"/>
                <a:gd name="T13" fmla="*/ 0 60000 65536"/>
                <a:gd name="T14" fmla="*/ 0 60000 65536"/>
                <a:gd name="T15" fmla="*/ 0 60000 65536"/>
                <a:gd name="T16" fmla="*/ 0 60000 65536"/>
                <a:gd name="T17" fmla="*/ 0 60000 65536"/>
                <a:gd name="T18" fmla="*/ 0 w 4100"/>
                <a:gd name="T19" fmla="*/ 0 h 2072"/>
                <a:gd name="T20" fmla="*/ 4100 w 4100"/>
                <a:gd name="T21" fmla="*/ 2072 h 2072"/>
              </a:gdLst>
              <a:ahLst/>
              <a:cxnLst>
                <a:cxn ang="T12">
                  <a:pos x="T0" y="T1"/>
                </a:cxn>
                <a:cxn ang="T13">
                  <a:pos x="T2" y="T3"/>
                </a:cxn>
                <a:cxn ang="T14">
                  <a:pos x="T4" y="T5"/>
                </a:cxn>
                <a:cxn ang="T15">
                  <a:pos x="T6" y="T7"/>
                </a:cxn>
                <a:cxn ang="T16">
                  <a:pos x="T8" y="T9"/>
                </a:cxn>
                <a:cxn ang="T17">
                  <a:pos x="T10" y="T11"/>
                </a:cxn>
              </a:cxnLst>
              <a:rect l="T18" t="T19" r="T20" b="T21"/>
              <a:pathLst>
                <a:path w="4100" h="2072">
                  <a:moveTo>
                    <a:pt x="0" y="0"/>
                  </a:moveTo>
                  <a:lnTo>
                    <a:pt x="4" y="1736"/>
                  </a:lnTo>
                  <a:lnTo>
                    <a:pt x="804" y="2064"/>
                  </a:lnTo>
                  <a:lnTo>
                    <a:pt x="3468" y="2072"/>
                  </a:lnTo>
                  <a:lnTo>
                    <a:pt x="4100" y="1736"/>
                  </a:lnTo>
                  <a:lnTo>
                    <a:pt x="4100" y="96"/>
                  </a:lnTo>
                </a:path>
              </a:pathLst>
            </a:custGeom>
            <a:noFill/>
            <a:ln w="38100">
              <a:solidFill>
                <a:schemeClr val="accent2"/>
              </a:solidFill>
              <a:round/>
              <a:headEnd/>
              <a:tailEnd type="triangle" w="med" len="me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39"/>
          <p:cNvSpPr>
            <a:spLocks noGrp="1" noChangeArrowheads="1"/>
          </p:cNvSpPr>
          <p:nvPr>
            <p:ph type="title"/>
          </p:nvPr>
        </p:nvSpPr>
        <p:spPr>
          <a:xfrm>
            <a:off x="533400" y="3175"/>
            <a:ext cx="7772400" cy="1143000"/>
          </a:xfrm>
        </p:spPr>
        <p:txBody>
          <a:bodyPr>
            <a:normAutofit fontScale="90000"/>
          </a:bodyPr>
          <a:lstStyle/>
          <a:p>
            <a:r>
              <a:rPr lang="en-US" smtClean="0"/>
              <a:t>Layering of airline functionality</a:t>
            </a:r>
          </a:p>
        </p:txBody>
      </p:sp>
      <p:sp>
        <p:nvSpPr>
          <p:cNvPr id="80902" name="Rectangle 40"/>
          <p:cNvSpPr>
            <a:spLocks noGrp="1" noChangeArrowheads="1"/>
          </p:cNvSpPr>
          <p:nvPr>
            <p:ph idx="1"/>
          </p:nvPr>
        </p:nvSpPr>
        <p:spPr>
          <a:xfrm>
            <a:off x="533400" y="4430713"/>
            <a:ext cx="7613650" cy="1763712"/>
          </a:xfrm>
        </p:spPr>
        <p:txBody>
          <a:bodyPr/>
          <a:lstStyle/>
          <a:p>
            <a:pPr algn="l" rtl="0">
              <a:buFont typeface="Wingdings" pitchFamily="2" charset="2"/>
              <a:buNone/>
            </a:pPr>
            <a:r>
              <a:rPr lang="en-US" sz="2400" dirty="0" smtClean="0">
                <a:solidFill>
                  <a:srgbClr val="FF0000"/>
                </a:solidFill>
              </a:rPr>
              <a:t>Layers: </a:t>
            </a:r>
            <a:r>
              <a:rPr lang="en-US" sz="2400" dirty="0" smtClean="0"/>
              <a:t>each layer implements a service</a:t>
            </a:r>
            <a:endParaRPr lang="en-US" dirty="0" smtClean="0"/>
          </a:p>
          <a:p>
            <a:pPr lvl="1" algn="l" rtl="0"/>
            <a:r>
              <a:rPr lang="en-US" dirty="0" smtClean="0"/>
              <a:t>via its own internal-layer actions</a:t>
            </a:r>
          </a:p>
          <a:p>
            <a:pPr lvl="1" algn="l" rtl="0"/>
            <a:r>
              <a:rPr lang="en-US" dirty="0" smtClean="0"/>
              <a:t>relying on services provided by layer below</a:t>
            </a:r>
          </a:p>
          <a:p>
            <a:pPr algn="l" rtl="0">
              <a:buFont typeface="Wingdings" pitchFamily="2" charset="2"/>
              <a:buNone/>
            </a:pPr>
            <a:endParaRPr lang="en-US" dirty="0" smtClean="0"/>
          </a:p>
        </p:txBody>
      </p:sp>
      <p:sp>
        <p:nvSpPr>
          <p:cNvPr id="40" name="Footer Placeholder 4"/>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80899" name="Slide Number Placeholder 5"/>
          <p:cNvSpPr>
            <a:spLocks noGrp="1"/>
          </p:cNvSpPr>
          <p:nvPr>
            <p:ph type="sldNum" sz="quarter" idx="12"/>
          </p:nvPr>
        </p:nvSpPr>
        <p:spPr>
          <a:noFill/>
        </p:spPr>
        <p:txBody>
          <a:bodyPr/>
          <a:lstStyle/>
          <a:p>
            <a:r>
              <a:rPr lang="en-US" smtClean="0"/>
              <a:t>1-</a:t>
            </a:r>
            <a:fld id="{5C7365AA-DB47-43A7-83A6-C41A57102A0D}" type="slidenum">
              <a:rPr lang="en-US" smtClean="0"/>
              <a:pPr/>
              <a:t>6</a:t>
            </a:fld>
            <a:endParaRPr lang="en-US" smtClean="0"/>
          </a:p>
        </p:txBody>
      </p:sp>
      <p:grpSp>
        <p:nvGrpSpPr>
          <p:cNvPr id="2" name="Group 38"/>
          <p:cNvGrpSpPr>
            <a:grpSpLocks/>
          </p:cNvGrpSpPr>
          <p:nvPr/>
        </p:nvGrpSpPr>
        <p:grpSpPr bwMode="auto">
          <a:xfrm>
            <a:off x="434975" y="1314450"/>
            <a:ext cx="8418513" cy="2835275"/>
            <a:chOff x="258" y="1214"/>
            <a:chExt cx="5303" cy="1786"/>
          </a:xfrm>
        </p:grpSpPr>
        <p:sp>
          <p:nvSpPr>
            <p:cNvPr id="80903" name="Rectangle 2"/>
            <p:cNvSpPr>
              <a:spLocks noChangeArrowheads="1"/>
            </p:cNvSpPr>
            <p:nvPr/>
          </p:nvSpPr>
          <p:spPr bwMode="auto">
            <a:xfrm>
              <a:off x="264" y="1544"/>
              <a:ext cx="1028" cy="108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0904" name="Text Box 3"/>
            <p:cNvSpPr txBox="1">
              <a:spLocks noChangeArrowheads="1"/>
            </p:cNvSpPr>
            <p:nvPr/>
          </p:nvSpPr>
          <p:spPr bwMode="auto">
            <a:xfrm>
              <a:off x="258" y="1597"/>
              <a:ext cx="1071" cy="1021"/>
            </a:xfrm>
            <a:prstGeom prst="rect">
              <a:avLst/>
            </a:prstGeom>
            <a:noFill/>
            <a:ln w="9525">
              <a:noFill/>
              <a:miter lim="800000"/>
              <a:headEnd/>
              <a:tailEnd/>
            </a:ln>
          </p:spPr>
          <p:txBody>
            <a:bodyPr>
              <a:spAutoFit/>
            </a:bodyPr>
            <a:lstStyle/>
            <a:p>
              <a:pPr algn="ctr">
                <a:lnSpc>
                  <a:spcPct val="80000"/>
                </a:lnSpc>
              </a:pPr>
              <a:r>
                <a:rPr lang="en-US" sz="1400">
                  <a:latin typeface="Arial" charset="0"/>
                </a:rPr>
                <a:t>ticket (purchase)</a:t>
              </a:r>
            </a:p>
            <a:p>
              <a:pPr algn="ctr">
                <a:lnSpc>
                  <a:spcPct val="80000"/>
                </a:lnSpc>
              </a:pPr>
              <a:endParaRPr lang="en-US" sz="1400">
                <a:latin typeface="Arial" charset="0"/>
              </a:endParaRPr>
            </a:p>
            <a:p>
              <a:pPr algn="ctr">
                <a:lnSpc>
                  <a:spcPct val="80000"/>
                </a:lnSpc>
              </a:pPr>
              <a:r>
                <a:rPr lang="en-US" sz="1400">
                  <a:latin typeface="Arial" charset="0"/>
                </a:rPr>
                <a:t>baggage (check)</a:t>
              </a:r>
            </a:p>
            <a:p>
              <a:pPr algn="ctr">
                <a:lnSpc>
                  <a:spcPct val="80000"/>
                </a:lnSpc>
              </a:pPr>
              <a:endParaRPr lang="en-US" sz="1400">
                <a:latin typeface="Arial" charset="0"/>
              </a:endParaRPr>
            </a:p>
            <a:p>
              <a:pPr algn="ctr">
                <a:lnSpc>
                  <a:spcPct val="80000"/>
                </a:lnSpc>
              </a:pPr>
              <a:r>
                <a:rPr lang="en-US" sz="1400">
                  <a:latin typeface="Arial" charset="0"/>
                </a:rPr>
                <a:t>gates (load)</a:t>
              </a:r>
            </a:p>
            <a:p>
              <a:pPr algn="ctr">
                <a:lnSpc>
                  <a:spcPct val="80000"/>
                </a:lnSpc>
              </a:pPr>
              <a:endParaRPr lang="en-US" sz="1400">
                <a:latin typeface="Arial" charset="0"/>
              </a:endParaRPr>
            </a:p>
            <a:p>
              <a:pPr algn="ctr">
                <a:lnSpc>
                  <a:spcPct val="80000"/>
                </a:lnSpc>
              </a:pPr>
              <a:r>
                <a:rPr lang="en-US" sz="1400">
                  <a:latin typeface="Arial" charset="0"/>
                </a:rPr>
                <a:t>runway (takeoff)</a:t>
              </a:r>
            </a:p>
            <a:p>
              <a:pPr algn="ctr">
                <a:lnSpc>
                  <a:spcPct val="80000"/>
                </a:lnSpc>
              </a:pPr>
              <a:endParaRPr lang="en-US" sz="1400">
                <a:latin typeface="Arial" charset="0"/>
              </a:endParaRPr>
            </a:p>
            <a:p>
              <a:pPr algn="ctr">
                <a:lnSpc>
                  <a:spcPct val="80000"/>
                </a:lnSpc>
              </a:pPr>
              <a:r>
                <a:rPr lang="en-US" sz="1400">
                  <a:latin typeface="Arial" charset="0"/>
                </a:rPr>
                <a:t>airplane routing</a:t>
              </a:r>
            </a:p>
          </p:txBody>
        </p:sp>
        <p:sp>
          <p:nvSpPr>
            <p:cNvPr id="80905" name="Line 4"/>
            <p:cNvSpPr>
              <a:spLocks noChangeShapeType="1"/>
            </p:cNvSpPr>
            <p:nvPr/>
          </p:nvSpPr>
          <p:spPr bwMode="auto">
            <a:xfrm>
              <a:off x="271" y="1770"/>
              <a:ext cx="1021" cy="1"/>
            </a:xfrm>
            <a:prstGeom prst="line">
              <a:avLst/>
            </a:prstGeom>
            <a:noFill/>
            <a:ln w="19050">
              <a:solidFill>
                <a:schemeClr val="tx1"/>
              </a:solidFill>
              <a:round/>
              <a:headEnd/>
              <a:tailEnd/>
            </a:ln>
          </p:spPr>
          <p:txBody>
            <a:bodyPr/>
            <a:lstStyle/>
            <a:p>
              <a:endParaRPr lang="en-US"/>
            </a:p>
          </p:txBody>
        </p:sp>
        <p:sp>
          <p:nvSpPr>
            <p:cNvPr id="80906" name="Line 5"/>
            <p:cNvSpPr>
              <a:spLocks noChangeShapeType="1"/>
            </p:cNvSpPr>
            <p:nvPr/>
          </p:nvSpPr>
          <p:spPr bwMode="auto">
            <a:xfrm>
              <a:off x="275" y="1989"/>
              <a:ext cx="1021" cy="1"/>
            </a:xfrm>
            <a:prstGeom prst="line">
              <a:avLst/>
            </a:prstGeom>
            <a:noFill/>
            <a:ln w="19050">
              <a:solidFill>
                <a:schemeClr val="tx1"/>
              </a:solidFill>
              <a:round/>
              <a:headEnd/>
              <a:tailEnd/>
            </a:ln>
          </p:spPr>
          <p:txBody>
            <a:bodyPr/>
            <a:lstStyle/>
            <a:p>
              <a:endParaRPr lang="en-US"/>
            </a:p>
          </p:txBody>
        </p:sp>
        <p:sp>
          <p:nvSpPr>
            <p:cNvPr id="80907" name="Line 6"/>
            <p:cNvSpPr>
              <a:spLocks noChangeShapeType="1"/>
            </p:cNvSpPr>
            <p:nvPr/>
          </p:nvSpPr>
          <p:spPr bwMode="auto">
            <a:xfrm>
              <a:off x="271" y="2207"/>
              <a:ext cx="1021" cy="1"/>
            </a:xfrm>
            <a:prstGeom prst="line">
              <a:avLst/>
            </a:prstGeom>
            <a:noFill/>
            <a:ln w="19050">
              <a:solidFill>
                <a:schemeClr val="tx1"/>
              </a:solidFill>
              <a:round/>
              <a:headEnd/>
              <a:tailEnd/>
            </a:ln>
          </p:spPr>
          <p:txBody>
            <a:bodyPr/>
            <a:lstStyle/>
            <a:p>
              <a:endParaRPr lang="en-US"/>
            </a:p>
          </p:txBody>
        </p:sp>
        <p:sp>
          <p:nvSpPr>
            <p:cNvPr id="80908" name="Line 7"/>
            <p:cNvSpPr>
              <a:spLocks noChangeShapeType="1"/>
            </p:cNvSpPr>
            <p:nvPr/>
          </p:nvSpPr>
          <p:spPr bwMode="auto">
            <a:xfrm>
              <a:off x="279" y="2426"/>
              <a:ext cx="1021" cy="1"/>
            </a:xfrm>
            <a:prstGeom prst="line">
              <a:avLst/>
            </a:prstGeom>
            <a:noFill/>
            <a:ln w="19050">
              <a:solidFill>
                <a:schemeClr val="tx1"/>
              </a:solidFill>
              <a:round/>
              <a:headEnd/>
              <a:tailEnd/>
            </a:ln>
          </p:spPr>
          <p:txBody>
            <a:bodyPr/>
            <a:lstStyle/>
            <a:p>
              <a:endParaRPr lang="en-US"/>
            </a:p>
          </p:txBody>
        </p:sp>
        <p:sp>
          <p:nvSpPr>
            <p:cNvPr id="80909" name="Text Box 8"/>
            <p:cNvSpPr txBox="1">
              <a:spLocks noChangeArrowheads="1"/>
            </p:cNvSpPr>
            <p:nvPr/>
          </p:nvSpPr>
          <p:spPr bwMode="auto">
            <a:xfrm>
              <a:off x="493" y="2706"/>
              <a:ext cx="525" cy="288"/>
            </a:xfrm>
            <a:prstGeom prst="rect">
              <a:avLst/>
            </a:prstGeom>
            <a:noFill/>
            <a:ln w="9525">
              <a:noFill/>
              <a:miter lim="800000"/>
              <a:headEnd/>
              <a:tailEnd/>
            </a:ln>
          </p:spPr>
          <p:txBody>
            <a:bodyPr wrap="none">
              <a:spAutoFit/>
            </a:bodyPr>
            <a:lstStyle/>
            <a:p>
              <a:pPr algn="ctr" eaLnBrk="1" hangingPunct="1"/>
              <a:r>
                <a:rPr lang="en-US" sz="1200">
                  <a:latin typeface="Arial" charset="0"/>
                </a:rPr>
                <a:t>departure</a:t>
              </a:r>
            </a:p>
            <a:p>
              <a:pPr algn="ctr" eaLnBrk="1" hangingPunct="1"/>
              <a:r>
                <a:rPr lang="en-US" sz="1200">
                  <a:latin typeface="Arial" charset="0"/>
                </a:rPr>
                <a:t>airport</a:t>
              </a:r>
            </a:p>
          </p:txBody>
        </p:sp>
        <p:sp>
          <p:nvSpPr>
            <p:cNvPr id="80910" name="Text Box 9"/>
            <p:cNvSpPr txBox="1">
              <a:spLocks noChangeArrowheads="1"/>
            </p:cNvSpPr>
            <p:nvPr/>
          </p:nvSpPr>
          <p:spPr bwMode="auto">
            <a:xfrm>
              <a:off x="3756" y="2712"/>
              <a:ext cx="387" cy="288"/>
            </a:xfrm>
            <a:prstGeom prst="rect">
              <a:avLst/>
            </a:prstGeom>
            <a:noFill/>
            <a:ln w="9525">
              <a:noFill/>
              <a:miter lim="800000"/>
              <a:headEnd/>
              <a:tailEnd/>
            </a:ln>
          </p:spPr>
          <p:txBody>
            <a:bodyPr wrap="none">
              <a:spAutoFit/>
            </a:bodyPr>
            <a:lstStyle/>
            <a:p>
              <a:pPr algn="ctr" eaLnBrk="1" hangingPunct="1"/>
              <a:r>
                <a:rPr lang="en-US" sz="1200">
                  <a:latin typeface="Arial" charset="0"/>
                </a:rPr>
                <a:t>arrival</a:t>
              </a:r>
            </a:p>
            <a:p>
              <a:pPr algn="ctr" eaLnBrk="1" hangingPunct="1"/>
              <a:r>
                <a:rPr lang="en-US" sz="1200">
                  <a:latin typeface="Arial" charset="0"/>
                </a:rPr>
                <a:t>airport</a:t>
              </a:r>
            </a:p>
          </p:txBody>
        </p:sp>
        <p:sp>
          <p:nvSpPr>
            <p:cNvPr id="80911" name="Text Box 10"/>
            <p:cNvSpPr txBox="1">
              <a:spLocks noChangeArrowheads="1"/>
            </p:cNvSpPr>
            <p:nvPr/>
          </p:nvSpPr>
          <p:spPr bwMode="auto">
            <a:xfrm>
              <a:off x="1859" y="2709"/>
              <a:ext cx="1042" cy="288"/>
            </a:xfrm>
            <a:prstGeom prst="rect">
              <a:avLst/>
            </a:prstGeom>
            <a:noFill/>
            <a:ln w="9525">
              <a:noFill/>
              <a:miter lim="800000"/>
              <a:headEnd/>
              <a:tailEnd/>
            </a:ln>
          </p:spPr>
          <p:txBody>
            <a:bodyPr wrap="none">
              <a:spAutoFit/>
            </a:bodyPr>
            <a:lstStyle/>
            <a:p>
              <a:pPr algn="ctr" eaLnBrk="1" hangingPunct="1"/>
              <a:r>
                <a:rPr lang="en-US" sz="1200">
                  <a:latin typeface="Arial" charset="0"/>
                </a:rPr>
                <a:t>intermediate air-traffic</a:t>
              </a:r>
            </a:p>
            <a:p>
              <a:pPr algn="ctr" eaLnBrk="1" hangingPunct="1"/>
              <a:r>
                <a:rPr lang="en-US" sz="1200">
                  <a:latin typeface="Arial" charset="0"/>
                </a:rPr>
                <a:t>control centers</a:t>
              </a:r>
            </a:p>
          </p:txBody>
        </p:sp>
        <p:pic>
          <p:nvPicPr>
            <p:cNvPr id="80912" name="Picture 11" descr="yylgaifm[1]"/>
            <p:cNvPicPr>
              <a:picLocks noChangeAspect="1" noChangeArrowheads="1"/>
            </p:cNvPicPr>
            <p:nvPr/>
          </p:nvPicPr>
          <p:blipFill>
            <a:blip r:embed="rId3" cstate="print"/>
            <a:srcRect/>
            <a:stretch>
              <a:fillRect/>
            </a:stretch>
          </p:blipFill>
          <p:spPr bwMode="auto">
            <a:xfrm flipH="1">
              <a:off x="1830" y="1315"/>
              <a:ext cx="963" cy="290"/>
            </a:xfrm>
            <a:prstGeom prst="rect">
              <a:avLst/>
            </a:prstGeom>
            <a:noFill/>
            <a:ln w="9525">
              <a:noFill/>
              <a:miter lim="800000"/>
              <a:headEnd/>
              <a:tailEnd/>
            </a:ln>
          </p:spPr>
        </p:pic>
        <p:sp>
          <p:nvSpPr>
            <p:cNvPr id="80913" name="Line 12"/>
            <p:cNvSpPr>
              <a:spLocks noChangeShapeType="1"/>
            </p:cNvSpPr>
            <p:nvPr/>
          </p:nvSpPr>
          <p:spPr bwMode="auto">
            <a:xfrm>
              <a:off x="2133" y="1214"/>
              <a:ext cx="284" cy="1"/>
            </a:xfrm>
            <a:prstGeom prst="line">
              <a:avLst/>
            </a:prstGeom>
            <a:noFill/>
            <a:ln w="9525">
              <a:solidFill>
                <a:schemeClr val="tx1"/>
              </a:solidFill>
              <a:round/>
              <a:headEnd/>
              <a:tailEnd/>
            </a:ln>
          </p:spPr>
          <p:txBody>
            <a:bodyPr/>
            <a:lstStyle/>
            <a:p>
              <a:endParaRPr lang="en-US"/>
            </a:p>
          </p:txBody>
        </p:sp>
        <p:sp>
          <p:nvSpPr>
            <p:cNvPr id="80914" name="Line 13"/>
            <p:cNvSpPr>
              <a:spLocks noChangeShapeType="1"/>
            </p:cNvSpPr>
            <p:nvPr/>
          </p:nvSpPr>
          <p:spPr bwMode="auto">
            <a:xfrm>
              <a:off x="2229" y="1310"/>
              <a:ext cx="284" cy="1"/>
            </a:xfrm>
            <a:prstGeom prst="line">
              <a:avLst/>
            </a:prstGeom>
            <a:noFill/>
            <a:ln w="9525">
              <a:solidFill>
                <a:schemeClr val="tx1"/>
              </a:solidFill>
              <a:round/>
              <a:headEnd/>
              <a:tailEnd/>
            </a:ln>
          </p:spPr>
          <p:txBody>
            <a:bodyPr/>
            <a:lstStyle/>
            <a:p>
              <a:endParaRPr lang="en-US"/>
            </a:p>
          </p:txBody>
        </p:sp>
        <p:sp>
          <p:nvSpPr>
            <p:cNvPr id="80915" name="Line 14"/>
            <p:cNvSpPr>
              <a:spLocks noChangeShapeType="1"/>
            </p:cNvSpPr>
            <p:nvPr/>
          </p:nvSpPr>
          <p:spPr bwMode="auto">
            <a:xfrm>
              <a:off x="2325" y="1406"/>
              <a:ext cx="284" cy="1"/>
            </a:xfrm>
            <a:prstGeom prst="line">
              <a:avLst/>
            </a:prstGeom>
            <a:noFill/>
            <a:ln w="9525">
              <a:solidFill>
                <a:schemeClr val="tx1"/>
              </a:solidFill>
              <a:round/>
              <a:headEnd/>
              <a:tailEnd/>
            </a:ln>
          </p:spPr>
          <p:txBody>
            <a:bodyPr/>
            <a:lstStyle/>
            <a:p>
              <a:endParaRPr lang="en-US"/>
            </a:p>
          </p:txBody>
        </p:sp>
        <p:grpSp>
          <p:nvGrpSpPr>
            <p:cNvPr id="3" name="Group 15"/>
            <p:cNvGrpSpPr>
              <a:grpSpLocks/>
            </p:cNvGrpSpPr>
            <p:nvPr/>
          </p:nvGrpSpPr>
          <p:grpSpPr bwMode="auto">
            <a:xfrm>
              <a:off x="1436" y="2441"/>
              <a:ext cx="1071" cy="186"/>
              <a:chOff x="1813" y="2187"/>
              <a:chExt cx="1071" cy="186"/>
            </a:xfrm>
          </p:grpSpPr>
          <p:sp>
            <p:nvSpPr>
              <p:cNvPr id="80936" name="Rectangle 16"/>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0937" name="Text Box 17"/>
              <p:cNvSpPr txBox="1">
                <a:spLocks noChangeArrowheads="1"/>
              </p:cNvSpPr>
              <p:nvPr/>
            </p:nvSpPr>
            <p:spPr bwMode="auto">
              <a:xfrm>
                <a:off x="1813" y="2200"/>
                <a:ext cx="1071" cy="165"/>
              </a:xfrm>
              <a:prstGeom prst="rect">
                <a:avLst/>
              </a:prstGeom>
              <a:noFill/>
              <a:ln w="9525">
                <a:noFill/>
                <a:miter lim="800000"/>
                <a:headEnd/>
                <a:tailEnd/>
              </a:ln>
            </p:spPr>
            <p:txBody>
              <a:bodyPr>
                <a:spAutoFit/>
              </a:bodyPr>
              <a:lstStyle/>
              <a:p>
                <a:pPr>
                  <a:lnSpc>
                    <a:spcPct val="80000"/>
                  </a:lnSpc>
                </a:pPr>
                <a:r>
                  <a:rPr lang="en-US" sz="1400">
                    <a:latin typeface="Arial" charset="0"/>
                  </a:rPr>
                  <a:t>airplane routing</a:t>
                </a:r>
              </a:p>
            </p:txBody>
          </p:sp>
        </p:grpSp>
        <p:grpSp>
          <p:nvGrpSpPr>
            <p:cNvPr id="4" name="Group 18"/>
            <p:cNvGrpSpPr>
              <a:grpSpLocks/>
            </p:cNvGrpSpPr>
            <p:nvPr/>
          </p:nvGrpSpPr>
          <p:grpSpPr bwMode="auto">
            <a:xfrm>
              <a:off x="2417" y="2441"/>
              <a:ext cx="1071" cy="186"/>
              <a:chOff x="1813" y="2187"/>
              <a:chExt cx="1071" cy="186"/>
            </a:xfrm>
          </p:grpSpPr>
          <p:sp>
            <p:nvSpPr>
              <p:cNvPr id="80934" name="Rectangle 19"/>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0935" name="Text Box 20"/>
              <p:cNvSpPr txBox="1">
                <a:spLocks noChangeArrowheads="1"/>
              </p:cNvSpPr>
              <p:nvPr/>
            </p:nvSpPr>
            <p:spPr bwMode="auto">
              <a:xfrm>
                <a:off x="1813" y="2200"/>
                <a:ext cx="1071" cy="165"/>
              </a:xfrm>
              <a:prstGeom prst="rect">
                <a:avLst/>
              </a:prstGeom>
              <a:noFill/>
              <a:ln w="9525">
                <a:noFill/>
                <a:miter lim="800000"/>
                <a:headEnd/>
                <a:tailEnd/>
              </a:ln>
            </p:spPr>
            <p:txBody>
              <a:bodyPr>
                <a:spAutoFit/>
              </a:bodyPr>
              <a:lstStyle/>
              <a:p>
                <a:pPr>
                  <a:lnSpc>
                    <a:spcPct val="80000"/>
                  </a:lnSpc>
                </a:pPr>
                <a:r>
                  <a:rPr lang="en-US" sz="1400">
                    <a:latin typeface="Arial" charset="0"/>
                  </a:rPr>
                  <a:t>airplane routing</a:t>
                </a:r>
              </a:p>
            </p:txBody>
          </p:sp>
        </p:grpSp>
        <p:sp>
          <p:nvSpPr>
            <p:cNvPr id="80918" name="Rectangle 21"/>
            <p:cNvSpPr>
              <a:spLocks noChangeArrowheads="1"/>
            </p:cNvSpPr>
            <p:nvPr/>
          </p:nvSpPr>
          <p:spPr bwMode="auto">
            <a:xfrm>
              <a:off x="3446" y="1551"/>
              <a:ext cx="1028" cy="1082"/>
            </a:xfrm>
            <a:prstGeom prst="rect">
              <a:avLst/>
            </a:prstGeom>
            <a:solidFill>
              <a:schemeClr val="bg1"/>
            </a:solidFill>
            <a:ln w="19050">
              <a:solidFill>
                <a:schemeClr val="tx1"/>
              </a:solidFill>
              <a:miter lim="800000"/>
              <a:headEnd/>
              <a:tailEnd/>
            </a:ln>
          </p:spPr>
          <p:txBody>
            <a:bodyPr wrap="none" anchor="ctr"/>
            <a:lstStyle/>
            <a:p>
              <a:endParaRPr lang="en-US"/>
            </a:p>
          </p:txBody>
        </p:sp>
        <p:sp>
          <p:nvSpPr>
            <p:cNvPr id="80919" name="Text Box 22"/>
            <p:cNvSpPr txBox="1">
              <a:spLocks noChangeArrowheads="1"/>
            </p:cNvSpPr>
            <p:nvPr/>
          </p:nvSpPr>
          <p:spPr bwMode="auto">
            <a:xfrm>
              <a:off x="3412" y="1598"/>
              <a:ext cx="1071" cy="1021"/>
            </a:xfrm>
            <a:prstGeom prst="rect">
              <a:avLst/>
            </a:prstGeom>
            <a:noFill/>
            <a:ln w="9525">
              <a:noFill/>
              <a:miter lim="800000"/>
              <a:headEnd/>
              <a:tailEnd/>
            </a:ln>
          </p:spPr>
          <p:txBody>
            <a:bodyPr>
              <a:spAutoFit/>
            </a:bodyPr>
            <a:lstStyle/>
            <a:p>
              <a:pPr algn="ctr">
                <a:lnSpc>
                  <a:spcPct val="80000"/>
                </a:lnSpc>
              </a:pPr>
              <a:r>
                <a:rPr lang="en-US" sz="1400">
                  <a:latin typeface="Arial" charset="0"/>
                </a:rPr>
                <a:t>ticket (complain)</a:t>
              </a:r>
            </a:p>
            <a:p>
              <a:pPr algn="ctr">
                <a:lnSpc>
                  <a:spcPct val="80000"/>
                </a:lnSpc>
              </a:pPr>
              <a:endParaRPr lang="en-US" sz="1400">
                <a:latin typeface="Arial" charset="0"/>
              </a:endParaRPr>
            </a:p>
            <a:p>
              <a:pPr algn="ctr">
                <a:lnSpc>
                  <a:spcPct val="80000"/>
                </a:lnSpc>
              </a:pPr>
              <a:r>
                <a:rPr lang="en-US" sz="1400">
                  <a:latin typeface="Arial" charset="0"/>
                </a:rPr>
                <a:t>baggage (claim</a:t>
              </a:r>
            </a:p>
            <a:p>
              <a:pPr algn="ctr">
                <a:lnSpc>
                  <a:spcPct val="80000"/>
                </a:lnSpc>
              </a:pPr>
              <a:endParaRPr lang="en-US" sz="1400">
                <a:latin typeface="Arial" charset="0"/>
              </a:endParaRPr>
            </a:p>
            <a:p>
              <a:pPr algn="ctr">
                <a:lnSpc>
                  <a:spcPct val="80000"/>
                </a:lnSpc>
              </a:pPr>
              <a:r>
                <a:rPr lang="en-US" sz="1400">
                  <a:latin typeface="Arial" charset="0"/>
                </a:rPr>
                <a:t>gates (unload)</a:t>
              </a:r>
            </a:p>
            <a:p>
              <a:pPr algn="ctr">
                <a:lnSpc>
                  <a:spcPct val="80000"/>
                </a:lnSpc>
              </a:pPr>
              <a:endParaRPr lang="en-US" sz="1400">
                <a:latin typeface="Arial" charset="0"/>
              </a:endParaRPr>
            </a:p>
            <a:p>
              <a:pPr algn="ctr">
                <a:lnSpc>
                  <a:spcPct val="80000"/>
                </a:lnSpc>
              </a:pPr>
              <a:r>
                <a:rPr lang="en-US" sz="1400">
                  <a:latin typeface="Arial" charset="0"/>
                </a:rPr>
                <a:t>runway (land)</a:t>
              </a:r>
            </a:p>
            <a:p>
              <a:pPr algn="ctr">
                <a:lnSpc>
                  <a:spcPct val="80000"/>
                </a:lnSpc>
              </a:pPr>
              <a:endParaRPr lang="en-US" sz="1400">
                <a:latin typeface="Arial" charset="0"/>
              </a:endParaRPr>
            </a:p>
            <a:p>
              <a:pPr algn="ctr">
                <a:lnSpc>
                  <a:spcPct val="80000"/>
                </a:lnSpc>
              </a:pPr>
              <a:r>
                <a:rPr lang="en-US" sz="1400">
                  <a:latin typeface="Arial" charset="0"/>
                </a:rPr>
                <a:t>airplane routing</a:t>
              </a:r>
            </a:p>
          </p:txBody>
        </p:sp>
        <p:sp>
          <p:nvSpPr>
            <p:cNvPr id="80920" name="Line 23"/>
            <p:cNvSpPr>
              <a:spLocks noChangeShapeType="1"/>
            </p:cNvSpPr>
            <p:nvPr/>
          </p:nvSpPr>
          <p:spPr bwMode="auto">
            <a:xfrm>
              <a:off x="3453" y="1777"/>
              <a:ext cx="1021" cy="1"/>
            </a:xfrm>
            <a:prstGeom prst="line">
              <a:avLst/>
            </a:prstGeom>
            <a:noFill/>
            <a:ln w="19050">
              <a:solidFill>
                <a:schemeClr val="tx1"/>
              </a:solidFill>
              <a:round/>
              <a:headEnd/>
              <a:tailEnd/>
            </a:ln>
          </p:spPr>
          <p:txBody>
            <a:bodyPr/>
            <a:lstStyle/>
            <a:p>
              <a:endParaRPr lang="en-US"/>
            </a:p>
          </p:txBody>
        </p:sp>
        <p:sp>
          <p:nvSpPr>
            <p:cNvPr id="80921" name="Line 24"/>
            <p:cNvSpPr>
              <a:spLocks noChangeShapeType="1"/>
            </p:cNvSpPr>
            <p:nvPr/>
          </p:nvSpPr>
          <p:spPr bwMode="auto">
            <a:xfrm>
              <a:off x="3457" y="1996"/>
              <a:ext cx="1021" cy="1"/>
            </a:xfrm>
            <a:prstGeom prst="line">
              <a:avLst/>
            </a:prstGeom>
            <a:noFill/>
            <a:ln w="19050">
              <a:solidFill>
                <a:schemeClr val="tx1"/>
              </a:solidFill>
              <a:round/>
              <a:headEnd/>
              <a:tailEnd/>
            </a:ln>
          </p:spPr>
          <p:txBody>
            <a:bodyPr/>
            <a:lstStyle/>
            <a:p>
              <a:endParaRPr lang="en-US"/>
            </a:p>
          </p:txBody>
        </p:sp>
        <p:sp>
          <p:nvSpPr>
            <p:cNvPr id="80922" name="Line 25"/>
            <p:cNvSpPr>
              <a:spLocks noChangeShapeType="1"/>
            </p:cNvSpPr>
            <p:nvPr/>
          </p:nvSpPr>
          <p:spPr bwMode="auto">
            <a:xfrm>
              <a:off x="3453" y="2214"/>
              <a:ext cx="1021" cy="1"/>
            </a:xfrm>
            <a:prstGeom prst="line">
              <a:avLst/>
            </a:prstGeom>
            <a:noFill/>
            <a:ln w="19050">
              <a:solidFill>
                <a:schemeClr val="tx1"/>
              </a:solidFill>
              <a:round/>
              <a:headEnd/>
              <a:tailEnd/>
            </a:ln>
          </p:spPr>
          <p:txBody>
            <a:bodyPr/>
            <a:lstStyle/>
            <a:p>
              <a:endParaRPr lang="en-US"/>
            </a:p>
          </p:txBody>
        </p:sp>
        <p:sp>
          <p:nvSpPr>
            <p:cNvPr id="80923" name="Line 26"/>
            <p:cNvSpPr>
              <a:spLocks noChangeShapeType="1"/>
            </p:cNvSpPr>
            <p:nvPr/>
          </p:nvSpPr>
          <p:spPr bwMode="auto">
            <a:xfrm>
              <a:off x="3461" y="2433"/>
              <a:ext cx="1021" cy="1"/>
            </a:xfrm>
            <a:prstGeom prst="line">
              <a:avLst/>
            </a:prstGeom>
            <a:noFill/>
            <a:ln w="19050">
              <a:solidFill>
                <a:schemeClr val="tx1"/>
              </a:solidFill>
              <a:round/>
              <a:headEnd/>
              <a:tailEnd/>
            </a:ln>
          </p:spPr>
          <p:txBody>
            <a:bodyPr/>
            <a:lstStyle/>
            <a:p>
              <a:endParaRPr lang="en-US"/>
            </a:p>
          </p:txBody>
        </p:sp>
        <p:sp>
          <p:nvSpPr>
            <p:cNvPr id="80924" name="Rectangle 27"/>
            <p:cNvSpPr>
              <a:spLocks noChangeArrowheads="1"/>
            </p:cNvSpPr>
            <p:nvPr/>
          </p:nvSpPr>
          <p:spPr bwMode="auto">
            <a:xfrm>
              <a:off x="268" y="2476"/>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5" name="Rectangle 28"/>
            <p:cNvSpPr>
              <a:spLocks noChangeArrowheads="1"/>
            </p:cNvSpPr>
            <p:nvPr/>
          </p:nvSpPr>
          <p:spPr bwMode="auto">
            <a:xfrm>
              <a:off x="268" y="2256"/>
              <a:ext cx="5293"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6" name="Rectangle 29"/>
            <p:cNvSpPr>
              <a:spLocks noChangeArrowheads="1"/>
            </p:cNvSpPr>
            <p:nvPr/>
          </p:nvSpPr>
          <p:spPr bwMode="auto">
            <a:xfrm>
              <a:off x="268" y="2050"/>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7" name="Rectangle 30"/>
            <p:cNvSpPr>
              <a:spLocks noChangeArrowheads="1"/>
            </p:cNvSpPr>
            <p:nvPr/>
          </p:nvSpPr>
          <p:spPr bwMode="auto">
            <a:xfrm>
              <a:off x="268" y="1830"/>
              <a:ext cx="5286"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8" name="Rectangle 31"/>
            <p:cNvSpPr>
              <a:spLocks noChangeArrowheads="1"/>
            </p:cNvSpPr>
            <p:nvPr/>
          </p:nvSpPr>
          <p:spPr bwMode="auto">
            <a:xfrm>
              <a:off x="268" y="1617"/>
              <a:ext cx="5287"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p:spPr>
          <p:txBody>
            <a:bodyPr wrap="none" anchor="ctr"/>
            <a:lstStyle/>
            <a:p>
              <a:endParaRPr lang="en-US"/>
            </a:p>
          </p:txBody>
        </p:sp>
        <p:sp>
          <p:nvSpPr>
            <p:cNvPr id="80929" name="Text Box 32"/>
            <p:cNvSpPr txBox="1">
              <a:spLocks noChangeArrowheads="1"/>
            </p:cNvSpPr>
            <p:nvPr/>
          </p:nvSpPr>
          <p:spPr bwMode="auto">
            <a:xfrm>
              <a:off x="4776" y="1588"/>
              <a:ext cx="340" cy="173"/>
            </a:xfrm>
            <a:prstGeom prst="rect">
              <a:avLst/>
            </a:prstGeom>
            <a:noFill/>
            <a:ln w="9525">
              <a:noFill/>
              <a:miter lim="800000"/>
              <a:headEnd/>
              <a:tailEnd/>
            </a:ln>
          </p:spPr>
          <p:txBody>
            <a:bodyPr wrap="none">
              <a:spAutoFit/>
            </a:bodyPr>
            <a:lstStyle/>
            <a:p>
              <a:pPr algn="ctr" eaLnBrk="1" hangingPunct="1"/>
              <a:r>
                <a:rPr lang="en-US" sz="1200">
                  <a:latin typeface="Arial" charset="0"/>
                </a:rPr>
                <a:t>ticket</a:t>
              </a:r>
            </a:p>
          </p:txBody>
        </p:sp>
        <p:sp>
          <p:nvSpPr>
            <p:cNvPr id="80930" name="Text Box 33"/>
            <p:cNvSpPr txBox="1">
              <a:spLocks noChangeArrowheads="1"/>
            </p:cNvSpPr>
            <p:nvPr/>
          </p:nvSpPr>
          <p:spPr bwMode="auto">
            <a:xfrm>
              <a:off x="4774" y="1801"/>
              <a:ext cx="487" cy="173"/>
            </a:xfrm>
            <a:prstGeom prst="rect">
              <a:avLst/>
            </a:prstGeom>
            <a:noFill/>
            <a:ln w="9525">
              <a:noFill/>
              <a:miter lim="800000"/>
              <a:headEnd/>
              <a:tailEnd/>
            </a:ln>
          </p:spPr>
          <p:txBody>
            <a:bodyPr wrap="none">
              <a:spAutoFit/>
            </a:bodyPr>
            <a:lstStyle/>
            <a:p>
              <a:pPr algn="ctr" eaLnBrk="1" hangingPunct="1"/>
              <a:r>
                <a:rPr lang="en-US" sz="1200">
                  <a:latin typeface="Arial" charset="0"/>
                </a:rPr>
                <a:t>baggage</a:t>
              </a:r>
            </a:p>
          </p:txBody>
        </p:sp>
        <p:sp>
          <p:nvSpPr>
            <p:cNvPr id="80931" name="Text Box 34"/>
            <p:cNvSpPr txBox="1">
              <a:spLocks noChangeArrowheads="1"/>
            </p:cNvSpPr>
            <p:nvPr/>
          </p:nvSpPr>
          <p:spPr bwMode="auto">
            <a:xfrm>
              <a:off x="4772" y="2013"/>
              <a:ext cx="302" cy="173"/>
            </a:xfrm>
            <a:prstGeom prst="rect">
              <a:avLst/>
            </a:prstGeom>
            <a:noFill/>
            <a:ln w="9525">
              <a:noFill/>
              <a:miter lim="800000"/>
              <a:headEnd/>
              <a:tailEnd/>
            </a:ln>
          </p:spPr>
          <p:txBody>
            <a:bodyPr wrap="none">
              <a:spAutoFit/>
            </a:bodyPr>
            <a:lstStyle/>
            <a:p>
              <a:pPr algn="ctr" eaLnBrk="1" hangingPunct="1"/>
              <a:r>
                <a:rPr lang="en-US" sz="1200">
                  <a:latin typeface="Arial" charset="0"/>
                </a:rPr>
                <a:t>gate</a:t>
              </a:r>
            </a:p>
          </p:txBody>
        </p:sp>
        <p:sp>
          <p:nvSpPr>
            <p:cNvPr id="80932" name="Text Box 35"/>
            <p:cNvSpPr txBox="1">
              <a:spLocks noChangeArrowheads="1"/>
            </p:cNvSpPr>
            <p:nvPr/>
          </p:nvSpPr>
          <p:spPr bwMode="auto">
            <a:xfrm>
              <a:off x="4767" y="2225"/>
              <a:ext cx="738" cy="173"/>
            </a:xfrm>
            <a:prstGeom prst="rect">
              <a:avLst/>
            </a:prstGeom>
            <a:noFill/>
            <a:ln w="9525">
              <a:noFill/>
              <a:miter lim="800000"/>
              <a:headEnd/>
              <a:tailEnd/>
            </a:ln>
          </p:spPr>
          <p:txBody>
            <a:bodyPr wrap="none">
              <a:spAutoFit/>
            </a:bodyPr>
            <a:lstStyle/>
            <a:p>
              <a:pPr algn="ctr" eaLnBrk="1" hangingPunct="1"/>
              <a:r>
                <a:rPr lang="en-US" sz="1200">
                  <a:latin typeface="Arial" charset="0"/>
                </a:rPr>
                <a:t>takeoff/landing</a:t>
              </a:r>
            </a:p>
          </p:txBody>
        </p:sp>
        <p:sp>
          <p:nvSpPr>
            <p:cNvPr id="80933" name="Text Box 36"/>
            <p:cNvSpPr txBox="1">
              <a:spLocks noChangeArrowheads="1"/>
            </p:cNvSpPr>
            <p:nvPr/>
          </p:nvSpPr>
          <p:spPr bwMode="auto">
            <a:xfrm>
              <a:off x="4769" y="2444"/>
              <a:ext cx="774" cy="173"/>
            </a:xfrm>
            <a:prstGeom prst="rect">
              <a:avLst/>
            </a:prstGeom>
            <a:noFill/>
            <a:ln w="9525">
              <a:noFill/>
              <a:miter lim="800000"/>
              <a:headEnd/>
              <a:tailEnd/>
            </a:ln>
          </p:spPr>
          <p:txBody>
            <a:bodyPr wrap="none">
              <a:spAutoFit/>
            </a:bodyPr>
            <a:lstStyle/>
            <a:p>
              <a:pPr algn="ctr" eaLnBrk="1" hangingPunct="1"/>
              <a:r>
                <a:rPr lang="en-US" sz="1200">
                  <a:latin typeface="Arial" charset="0"/>
                </a:rPr>
                <a:t>airplane routing</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457200" y="152718"/>
            <a:ext cx="5791200" cy="972026"/>
          </a:xfrm>
        </p:spPr>
        <p:txBody>
          <a:bodyPr/>
          <a:lstStyle/>
          <a:p>
            <a:r>
              <a:rPr lang="en-US" dirty="0" smtClean="0"/>
              <a:t>Why layering?</a:t>
            </a:r>
          </a:p>
        </p:txBody>
      </p:sp>
      <p:sp>
        <p:nvSpPr>
          <p:cNvPr id="81925" name="Rectangle 3"/>
          <p:cNvSpPr>
            <a:spLocks noGrp="1" noChangeArrowheads="1"/>
          </p:cNvSpPr>
          <p:nvPr>
            <p:ph idx="1"/>
          </p:nvPr>
        </p:nvSpPr>
        <p:spPr>
          <a:xfrm>
            <a:off x="971600" y="1340768"/>
            <a:ext cx="7772400" cy="4648200"/>
          </a:xfrm>
        </p:spPr>
        <p:txBody>
          <a:bodyPr/>
          <a:lstStyle/>
          <a:p>
            <a:pPr marL="342900" indent="-342900" algn="l" rtl="0">
              <a:buFont typeface="Arial" pitchFamily="34" charset="0"/>
              <a:buChar char="•"/>
            </a:pPr>
            <a:r>
              <a:rPr lang="en-US" dirty="0" smtClean="0"/>
              <a:t>Dealing with complex systems:</a:t>
            </a:r>
          </a:p>
          <a:p>
            <a:pPr marL="342900" indent="-342900" algn="l" rtl="0">
              <a:buFont typeface="Arial" pitchFamily="34" charset="0"/>
              <a:buChar char="•"/>
            </a:pPr>
            <a:r>
              <a:rPr lang="en-US" sz="2400" dirty="0" smtClean="0"/>
              <a:t>explicit structure allows identification, relationship of complex system’s pieces</a:t>
            </a:r>
            <a:endParaRPr lang="en-US" dirty="0" smtClean="0"/>
          </a:p>
          <a:p>
            <a:pPr lvl="1" algn="l" rtl="0"/>
            <a:r>
              <a:rPr lang="en-US" dirty="0" smtClean="0"/>
              <a:t>layered </a:t>
            </a:r>
            <a:r>
              <a:rPr lang="en-US" dirty="0" smtClean="0">
                <a:solidFill>
                  <a:srgbClr val="FF0000"/>
                </a:solidFill>
              </a:rPr>
              <a:t>reference model</a:t>
            </a:r>
            <a:r>
              <a:rPr lang="en-US" dirty="0" smtClean="0"/>
              <a:t> for discussion</a:t>
            </a:r>
          </a:p>
          <a:p>
            <a:pPr marL="342900" indent="-342900" algn="l" rtl="0">
              <a:buFont typeface="Arial" pitchFamily="34" charset="0"/>
              <a:buChar char="•"/>
            </a:pPr>
            <a:r>
              <a:rPr lang="en-US" sz="2400" dirty="0" smtClean="0"/>
              <a:t>modularization eases maintenance, updating of system</a:t>
            </a:r>
          </a:p>
          <a:p>
            <a:pPr lvl="1" algn="l" rtl="0"/>
            <a:r>
              <a:rPr lang="en-US" dirty="0" smtClean="0"/>
              <a:t>change of implementation of layer’s service transparent to rest of system</a:t>
            </a:r>
          </a:p>
          <a:p>
            <a:pPr lvl="1" algn="l" rtl="0"/>
            <a:r>
              <a:rPr lang="en-US" dirty="0" smtClean="0"/>
              <a:t>e.g., change in gate procedure doesn’t affect rest of system</a:t>
            </a:r>
          </a:p>
        </p:txBody>
      </p:sp>
      <p:sp>
        <p:nvSpPr>
          <p:cNvPr id="4" name="Footer Placeholder 4"/>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81923" name="Slide Number Placeholder 5"/>
          <p:cNvSpPr>
            <a:spLocks noGrp="1"/>
          </p:cNvSpPr>
          <p:nvPr>
            <p:ph type="sldNum" sz="quarter" idx="12"/>
          </p:nvPr>
        </p:nvSpPr>
        <p:spPr>
          <a:noFill/>
        </p:spPr>
        <p:txBody>
          <a:bodyPr/>
          <a:lstStyle/>
          <a:p>
            <a:r>
              <a:rPr lang="en-US" smtClean="0"/>
              <a:t>1-</a:t>
            </a:r>
            <a:fld id="{606227EA-2597-43A2-9523-F7F7D6F4A691}"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r>
              <a:rPr lang="en-US" smtClean="0"/>
              <a:t>What’s a protocol?</a:t>
            </a:r>
          </a:p>
        </p:txBody>
      </p:sp>
      <p:sp>
        <p:nvSpPr>
          <p:cNvPr id="49157" name="Rectangle 3"/>
          <p:cNvSpPr>
            <a:spLocks noGrp="1" noChangeArrowheads="1"/>
          </p:cNvSpPr>
          <p:nvPr>
            <p:ph sz="half" idx="1"/>
          </p:nvPr>
        </p:nvSpPr>
        <p:spPr>
          <a:xfrm>
            <a:off x="533400" y="1371600"/>
            <a:ext cx="3581400" cy="4648200"/>
          </a:xfrm>
        </p:spPr>
        <p:txBody>
          <a:bodyPr/>
          <a:lstStyle/>
          <a:p>
            <a:pPr algn="l" rtl="0">
              <a:buFont typeface="Wingdings" pitchFamily="2" charset="2"/>
              <a:buNone/>
            </a:pPr>
            <a:r>
              <a:rPr lang="en-US" sz="2400" u="sng" dirty="0" smtClean="0">
                <a:solidFill>
                  <a:srgbClr val="FF0000"/>
                </a:solidFill>
              </a:rPr>
              <a:t>human protocols:</a:t>
            </a:r>
            <a:endParaRPr lang="en-US" sz="2400" dirty="0" smtClean="0"/>
          </a:p>
          <a:p>
            <a:pPr algn="l" rtl="0"/>
            <a:r>
              <a:rPr lang="en-US" sz="2400" dirty="0" smtClean="0"/>
              <a:t>“what’s the time?”</a:t>
            </a:r>
          </a:p>
          <a:p>
            <a:pPr algn="l" rtl="0"/>
            <a:r>
              <a:rPr lang="en-US" sz="2400" dirty="0" smtClean="0"/>
              <a:t>“I have a question”</a:t>
            </a:r>
          </a:p>
          <a:p>
            <a:pPr algn="l" rtl="0"/>
            <a:r>
              <a:rPr lang="en-US" sz="2400" dirty="0" smtClean="0"/>
              <a:t>introductions</a:t>
            </a:r>
            <a:endParaRPr lang="en-US" dirty="0" smtClean="0"/>
          </a:p>
          <a:p>
            <a:pPr lvl="1" algn="l" rtl="0"/>
            <a:endParaRPr lang="en-US" sz="2000" dirty="0" smtClean="0"/>
          </a:p>
          <a:p>
            <a:pPr algn="l" rtl="0">
              <a:buFont typeface="Wingdings" pitchFamily="2" charset="2"/>
              <a:buNone/>
            </a:pPr>
            <a:r>
              <a:rPr lang="en-US" sz="2400" dirty="0" smtClean="0"/>
              <a:t>… specific </a:t>
            </a:r>
            <a:r>
              <a:rPr lang="en-US" sz="2400" dirty="0" err="1" smtClean="0"/>
              <a:t>msgs</a:t>
            </a:r>
            <a:r>
              <a:rPr lang="en-US" sz="2400" dirty="0" smtClean="0"/>
              <a:t> sent</a:t>
            </a:r>
          </a:p>
          <a:p>
            <a:pPr algn="l" rtl="0">
              <a:buFont typeface="Wingdings" pitchFamily="2" charset="2"/>
              <a:buNone/>
            </a:pPr>
            <a:r>
              <a:rPr lang="en-US" sz="2400" dirty="0" smtClean="0"/>
              <a:t>… specific actions taken when </a:t>
            </a:r>
            <a:r>
              <a:rPr lang="en-US" sz="2400" dirty="0" err="1" smtClean="0"/>
              <a:t>msgs</a:t>
            </a:r>
            <a:r>
              <a:rPr lang="en-US" sz="2400" dirty="0" smtClean="0"/>
              <a:t> received, or other events</a:t>
            </a:r>
          </a:p>
        </p:txBody>
      </p:sp>
      <p:sp>
        <p:nvSpPr>
          <p:cNvPr id="49158" name="Rectangle 4"/>
          <p:cNvSpPr>
            <a:spLocks noGrp="1" noChangeArrowheads="1"/>
          </p:cNvSpPr>
          <p:nvPr>
            <p:ph sz="half" idx="2"/>
          </p:nvPr>
        </p:nvSpPr>
        <p:spPr>
          <a:xfrm>
            <a:off x="4495800" y="1371600"/>
            <a:ext cx="3810000" cy="2590800"/>
          </a:xfrm>
        </p:spPr>
        <p:txBody>
          <a:bodyPr/>
          <a:lstStyle/>
          <a:p>
            <a:pPr algn="l" rtl="0">
              <a:buFont typeface="Wingdings" pitchFamily="2" charset="2"/>
              <a:buNone/>
            </a:pPr>
            <a:r>
              <a:rPr lang="en-US" sz="2400" u="sng" dirty="0" smtClean="0">
                <a:solidFill>
                  <a:srgbClr val="FF0000"/>
                </a:solidFill>
              </a:rPr>
              <a:t>network protocols:</a:t>
            </a:r>
            <a:endParaRPr lang="en-US" sz="2400" dirty="0" smtClean="0"/>
          </a:p>
          <a:p>
            <a:pPr algn="l" rtl="0"/>
            <a:r>
              <a:rPr lang="en-US" sz="2400" dirty="0" smtClean="0"/>
              <a:t>machines rather than humans</a:t>
            </a:r>
          </a:p>
          <a:p>
            <a:pPr algn="l" rtl="0"/>
            <a:r>
              <a:rPr lang="en-US" sz="2400" dirty="0" smtClean="0"/>
              <a:t>all communication activity in Internet governed by protocols</a:t>
            </a:r>
          </a:p>
        </p:txBody>
      </p:sp>
      <p:sp>
        <p:nvSpPr>
          <p:cNvPr id="7" name="Footer Placeholder 5"/>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49155" name="Slide Number Placeholder 6"/>
          <p:cNvSpPr>
            <a:spLocks noGrp="1"/>
          </p:cNvSpPr>
          <p:nvPr>
            <p:ph type="sldNum" sz="quarter" idx="12"/>
          </p:nvPr>
        </p:nvSpPr>
        <p:spPr>
          <a:noFill/>
        </p:spPr>
        <p:txBody>
          <a:bodyPr/>
          <a:lstStyle/>
          <a:p>
            <a:r>
              <a:rPr lang="en-US" smtClean="0"/>
              <a:t>1-</a:t>
            </a:r>
            <a:fld id="{1D3A14A4-BE14-4F1A-9C56-703A8814C602}" type="slidenum">
              <a:rPr lang="en-US" smtClean="0"/>
              <a:pPr/>
              <a:t>8</a:t>
            </a:fld>
            <a:endParaRPr lang="en-US" smtClean="0"/>
          </a:p>
        </p:txBody>
      </p:sp>
      <p:sp>
        <p:nvSpPr>
          <p:cNvPr id="49160" name="Rectangle 6"/>
          <p:cNvSpPr>
            <a:spLocks noChangeArrowheads="1"/>
          </p:cNvSpPr>
          <p:nvPr/>
        </p:nvSpPr>
        <p:spPr bwMode="auto">
          <a:xfrm>
            <a:off x="4283968" y="4365104"/>
            <a:ext cx="4343400" cy="1959496"/>
          </a:xfrm>
          <a:prstGeom prst="rect">
            <a:avLst/>
          </a:prstGeom>
          <a:noFill/>
          <a:ln w="19050">
            <a:solidFill>
              <a:schemeClr val="accent2"/>
            </a:solidFill>
            <a:miter lim="800000"/>
            <a:headEnd/>
            <a:tailEnd/>
          </a:ln>
        </p:spPr>
        <p:txBody>
          <a:bodyPr wrap="none" anchor="ctr"/>
          <a:lstStyle/>
          <a:p>
            <a:pPr marL="342900" lvl="0" indent="-342900" algn="ctr">
              <a:spcBef>
                <a:spcPct val="20000"/>
              </a:spcBef>
              <a:buClr>
                <a:srgbClr val="F5C201"/>
              </a:buClr>
              <a:buSzPct val="85000"/>
            </a:pPr>
            <a:r>
              <a:rPr lang="en-US" i="1" dirty="0">
                <a:solidFill>
                  <a:srgbClr val="000000"/>
                </a:solidFill>
                <a:latin typeface="Comic Sans MS" pitchFamily="66" charset="0"/>
              </a:rPr>
              <a:t>protocols define format, order </a:t>
            </a:r>
            <a:endParaRPr lang="en-US" i="1" dirty="0" smtClean="0">
              <a:solidFill>
                <a:srgbClr val="000000"/>
              </a:solidFill>
              <a:latin typeface="Comic Sans MS" pitchFamily="66" charset="0"/>
            </a:endParaRPr>
          </a:p>
          <a:p>
            <a:pPr marL="342900" lvl="0" indent="-342900" algn="ctr">
              <a:spcBef>
                <a:spcPct val="20000"/>
              </a:spcBef>
              <a:buClr>
                <a:srgbClr val="F5C201"/>
              </a:buClr>
              <a:buSzPct val="85000"/>
            </a:pPr>
            <a:r>
              <a:rPr lang="en-US" i="1" dirty="0" smtClean="0">
                <a:solidFill>
                  <a:srgbClr val="000000"/>
                </a:solidFill>
                <a:latin typeface="Comic Sans MS" pitchFamily="66" charset="0"/>
              </a:rPr>
              <a:t>of </a:t>
            </a:r>
            <a:r>
              <a:rPr lang="en-US" i="1" dirty="0" err="1">
                <a:solidFill>
                  <a:srgbClr val="000000"/>
                </a:solidFill>
                <a:latin typeface="Comic Sans MS" pitchFamily="66" charset="0"/>
              </a:rPr>
              <a:t>msgs</a:t>
            </a:r>
            <a:r>
              <a:rPr lang="en-US" i="1" dirty="0">
                <a:solidFill>
                  <a:srgbClr val="000000"/>
                </a:solidFill>
                <a:latin typeface="Comic Sans MS" pitchFamily="66" charset="0"/>
              </a:rPr>
              <a:t> sent and received among </a:t>
            </a:r>
            <a:endParaRPr lang="en-US" i="1" dirty="0" smtClean="0">
              <a:solidFill>
                <a:srgbClr val="000000"/>
              </a:solidFill>
              <a:latin typeface="Comic Sans MS" pitchFamily="66" charset="0"/>
            </a:endParaRPr>
          </a:p>
          <a:p>
            <a:pPr marL="342900" lvl="0" indent="-342900" algn="ctr">
              <a:spcBef>
                <a:spcPct val="20000"/>
              </a:spcBef>
              <a:buClr>
                <a:srgbClr val="F5C201"/>
              </a:buClr>
              <a:buSzPct val="85000"/>
            </a:pPr>
            <a:r>
              <a:rPr lang="en-US" i="1" dirty="0" smtClean="0">
                <a:solidFill>
                  <a:srgbClr val="000000"/>
                </a:solidFill>
                <a:latin typeface="Comic Sans MS" pitchFamily="66" charset="0"/>
              </a:rPr>
              <a:t>network </a:t>
            </a:r>
            <a:r>
              <a:rPr lang="en-US" i="1" dirty="0">
                <a:solidFill>
                  <a:srgbClr val="000000"/>
                </a:solidFill>
                <a:latin typeface="Comic Sans MS" pitchFamily="66" charset="0"/>
              </a:rPr>
              <a:t>entities, </a:t>
            </a:r>
            <a:endParaRPr lang="en-US" i="1" dirty="0" smtClean="0">
              <a:solidFill>
                <a:srgbClr val="000000"/>
              </a:solidFill>
              <a:latin typeface="Comic Sans MS" pitchFamily="66" charset="0"/>
            </a:endParaRPr>
          </a:p>
          <a:p>
            <a:pPr marL="342900" lvl="0" indent="-342900" algn="ctr">
              <a:spcBef>
                <a:spcPct val="20000"/>
              </a:spcBef>
              <a:buClr>
                <a:srgbClr val="F5C201"/>
              </a:buClr>
              <a:buSzPct val="85000"/>
            </a:pPr>
            <a:r>
              <a:rPr lang="en-US" i="1" dirty="0" smtClean="0">
                <a:solidFill>
                  <a:srgbClr val="000000"/>
                </a:solidFill>
                <a:latin typeface="Comic Sans MS" pitchFamily="66" charset="0"/>
              </a:rPr>
              <a:t>and </a:t>
            </a:r>
            <a:r>
              <a:rPr lang="en-US" i="1" dirty="0">
                <a:solidFill>
                  <a:srgbClr val="000000"/>
                </a:solidFill>
                <a:latin typeface="Comic Sans MS" pitchFamily="66" charset="0"/>
              </a:rPr>
              <a:t>actions taken on </a:t>
            </a:r>
            <a:r>
              <a:rPr lang="en-US" i="1" dirty="0" err="1">
                <a:solidFill>
                  <a:srgbClr val="000000"/>
                </a:solidFill>
                <a:latin typeface="Comic Sans MS" pitchFamily="66" charset="0"/>
              </a:rPr>
              <a:t>msg</a:t>
            </a:r>
            <a:r>
              <a:rPr lang="en-US" i="1" dirty="0">
                <a:solidFill>
                  <a:srgbClr val="000000"/>
                </a:solidFill>
                <a:latin typeface="Comic Sans MS" pitchFamily="66" charset="0"/>
              </a:rPr>
              <a:t> </a:t>
            </a:r>
            <a:r>
              <a:rPr lang="en-US" i="1" dirty="0" smtClean="0">
                <a:solidFill>
                  <a:srgbClr val="000000"/>
                </a:solidFill>
                <a:latin typeface="Comic Sans MS" pitchFamily="66" charset="0"/>
              </a:rPr>
              <a:t>transmission</a:t>
            </a:r>
          </a:p>
          <a:p>
            <a:pPr marL="342900" lvl="0" indent="-342900" algn="ctr">
              <a:spcBef>
                <a:spcPct val="20000"/>
              </a:spcBef>
              <a:buClr>
                <a:srgbClr val="F5C201"/>
              </a:buClr>
              <a:buSzPct val="85000"/>
            </a:pPr>
            <a:r>
              <a:rPr lang="en-US" i="1" dirty="0" smtClean="0">
                <a:solidFill>
                  <a:srgbClr val="000000"/>
                </a:solidFill>
                <a:latin typeface="Comic Sans MS" pitchFamily="66" charset="0"/>
              </a:rPr>
              <a:t>, </a:t>
            </a:r>
            <a:r>
              <a:rPr lang="en-US" i="1" dirty="0">
                <a:solidFill>
                  <a:srgbClr val="000000"/>
                </a:solidFill>
                <a:latin typeface="Comic Sans MS" pitchFamily="66" charset="0"/>
              </a:rPr>
              <a:t>receipt</a:t>
            </a:r>
            <a:r>
              <a:rPr lang="en-US" i="1" dirty="0">
                <a:solidFill>
                  <a:srgbClr val="FF0000"/>
                </a:solidFill>
                <a:latin typeface="Comic Sans MS" pitchFamily="66" charset="0"/>
              </a:rPr>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t>What’s a protocol?</a:t>
            </a:r>
          </a:p>
        </p:txBody>
      </p:sp>
      <p:sp>
        <p:nvSpPr>
          <p:cNvPr id="4102" name="Rectangle 3"/>
          <p:cNvSpPr>
            <a:spLocks noGrp="1" noChangeArrowheads="1"/>
          </p:cNvSpPr>
          <p:nvPr>
            <p:ph sz="half" idx="1"/>
          </p:nvPr>
        </p:nvSpPr>
        <p:spPr>
          <a:xfrm>
            <a:off x="533400" y="1371600"/>
            <a:ext cx="8153400" cy="685800"/>
          </a:xfrm>
        </p:spPr>
        <p:txBody>
          <a:bodyPr/>
          <a:lstStyle/>
          <a:p>
            <a:pPr algn="l" rtl="0">
              <a:buFont typeface="Wingdings" pitchFamily="2" charset="2"/>
              <a:buNone/>
            </a:pPr>
            <a:r>
              <a:rPr lang="en-US" sz="2400" dirty="0" smtClean="0"/>
              <a:t>a human protocol and a computer network protocol:</a:t>
            </a:r>
          </a:p>
          <a:p>
            <a:pPr algn="l" rtl="0">
              <a:buFont typeface="Wingdings" pitchFamily="2" charset="2"/>
              <a:buNone/>
            </a:pPr>
            <a:endParaRPr lang="en-US" sz="2400" dirty="0" smtClean="0"/>
          </a:p>
        </p:txBody>
      </p:sp>
      <p:sp>
        <p:nvSpPr>
          <p:cNvPr id="47" name="Footer Placeholder 5"/>
          <p:cNvSpPr>
            <a:spLocks noGrp="1"/>
          </p:cNvSpPr>
          <p:nvPr>
            <p:ph type="ftr" sz="quarter" idx="11"/>
          </p:nvPr>
        </p:nvSpPr>
        <p:spPr/>
        <p:txBody>
          <a:bodyPr/>
          <a:lstStyle/>
          <a:p>
            <a:pPr>
              <a:defRPr/>
            </a:pPr>
            <a:r>
              <a:rPr lang="en-US"/>
              <a:t> Introduction</a:t>
            </a:r>
            <a:endParaRPr lang="en-US">
              <a:latin typeface="Times New Roman" pitchFamily="18" charset="0"/>
            </a:endParaRPr>
          </a:p>
        </p:txBody>
      </p:sp>
      <p:sp>
        <p:nvSpPr>
          <p:cNvPr id="4100" name="Slide Number Placeholder 6"/>
          <p:cNvSpPr>
            <a:spLocks noGrp="1"/>
          </p:cNvSpPr>
          <p:nvPr>
            <p:ph type="sldNum" sz="quarter" idx="12"/>
          </p:nvPr>
        </p:nvSpPr>
        <p:spPr>
          <a:noFill/>
        </p:spPr>
        <p:txBody>
          <a:bodyPr/>
          <a:lstStyle/>
          <a:p>
            <a:r>
              <a:rPr lang="en-US" smtClean="0"/>
              <a:t>1-</a:t>
            </a:r>
            <a:fld id="{51E73D76-17A8-4E40-A7AB-855FE3C37D9D}" type="slidenum">
              <a:rPr lang="en-US" smtClean="0"/>
              <a:pPr/>
              <a:t>9</a:t>
            </a:fld>
            <a:endParaRPr lang="en-US" smtClean="0"/>
          </a:p>
        </p:txBody>
      </p:sp>
      <p:sp>
        <p:nvSpPr>
          <p:cNvPr id="4103" name="Rectangle 8"/>
          <p:cNvSpPr>
            <a:spLocks noChangeArrowheads="1"/>
          </p:cNvSpPr>
          <p:nvPr/>
        </p:nvSpPr>
        <p:spPr bwMode="auto">
          <a:xfrm>
            <a:off x="685800" y="5943600"/>
            <a:ext cx="4419600" cy="533400"/>
          </a:xfrm>
          <a:prstGeom prst="rect">
            <a:avLst/>
          </a:prstGeom>
          <a:noFill/>
          <a:ln w="9525">
            <a:noFill/>
            <a:miter lim="800000"/>
            <a:headEnd/>
            <a:tailEnd/>
          </a:ln>
        </p:spPr>
        <p:txBody>
          <a:bodyPr/>
          <a:lstStyle/>
          <a:p>
            <a:pPr marL="342900" indent="-342900">
              <a:spcBef>
                <a:spcPct val="20000"/>
              </a:spcBef>
              <a:buClr>
                <a:schemeClr val="accent2"/>
              </a:buClr>
              <a:buSzPct val="85000"/>
              <a:buFont typeface="Wingdings" pitchFamily="2" charset="2"/>
              <a:buNone/>
            </a:pPr>
            <a:r>
              <a:rPr lang="en-US" u="sng">
                <a:solidFill>
                  <a:srgbClr val="FF0000"/>
                </a:solidFill>
                <a:latin typeface="Comic Sans MS" pitchFamily="66" charset="0"/>
              </a:rPr>
              <a:t>Q:</a:t>
            </a:r>
            <a:r>
              <a:rPr lang="en-US">
                <a:latin typeface="Comic Sans MS" pitchFamily="66" charset="0"/>
              </a:rPr>
              <a:t> Other human protocols? </a:t>
            </a:r>
          </a:p>
        </p:txBody>
      </p:sp>
      <p:sp>
        <p:nvSpPr>
          <p:cNvPr id="4104" name="Line 10"/>
          <p:cNvSpPr>
            <a:spLocks noChangeShapeType="1"/>
          </p:cNvSpPr>
          <p:nvPr/>
        </p:nvSpPr>
        <p:spPr bwMode="auto">
          <a:xfrm>
            <a:off x="1257300" y="2771775"/>
            <a:ext cx="1762125" cy="276225"/>
          </a:xfrm>
          <a:prstGeom prst="line">
            <a:avLst/>
          </a:prstGeom>
          <a:noFill/>
          <a:ln w="28575">
            <a:solidFill>
              <a:srgbClr val="FF0000"/>
            </a:solidFill>
            <a:round/>
            <a:headEnd/>
            <a:tailEnd type="triangle" w="med" len="med"/>
          </a:ln>
        </p:spPr>
        <p:txBody>
          <a:bodyPr wrap="none" anchor="ctr"/>
          <a:lstStyle/>
          <a:p>
            <a:endParaRPr lang="en-US"/>
          </a:p>
        </p:txBody>
      </p:sp>
      <p:grpSp>
        <p:nvGrpSpPr>
          <p:cNvPr id="2" name="Group 16"/>
          <p:cNvGrpSpPr>
            <a:grpSpLocks/>
          </p:cNvGrpSpPr>
          <p:nvPr/>
        </p:nvGrpSpPr>
        <p:grpSpPr bwMode="auto">
          <a:xfrm>
            <a:off x="7173913" y="2917825"/>
            <a:ext cx="355600" cy="933450"/>
            <a:chOff x="4180" y="783"/>
            <a:chExt cx="150" cy="307"/>
          </a:xfrm>
        </p:grpSpPr>
        <p:sp>
          <p:nvSpPr>
            <p:cNvPr id="4137" name="AutoShape 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en-US"/>
            </a:p>
          </p:txBody>
        </p:sp>
        <p:sp>
          <p:nvSpPr>
            <p:cNvPr id="4138" name="Rectangle 18"/>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en-US"/>
            </a:p>
          </p:txBody>
        </p:sp>
        <p:sp>
          <p:nvSpPr>
            <p:cNvPr id="4139" name="Rectangle 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4140" name="AutoShape 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4141" name="Line 21"/>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en-US"/>
            </a:p>
          </p:txBody>
        </p:sp>
        <p:sp>
          <p:nvSpPr>
            <p:cNvPr id="4142" name="Line 22"/>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en-US"/>
            </a:p>
          </p:txBody>
        </p:sp>
        <p:sp>
          <p:nvSpPr>
            <p:cNvPr id="4143" name="Rectangle 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4144" name="Rectangle 24"/>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en-US"/>
            </a:p>
          </p:txBody>
        </p:sp>
      </p:grpSp>
      <p:graphicFrame>
        <p:nvGraphicFramePr>
          <p:cNvPr id="4098" name="Object 26"/>
          <p:cNvGraphicFramePr>
            <a:graphicFrameLocks noChangeAspect="1"/>
          </p:cNvGraphicFramePr>
          <p:nvPr/>
        </p:nvGraphicFramePr>
        <p:xfrm>
          <a:off x="4543425" y="2632075"/>
          <a:ext cx="622300" cy="500063"/>
        </p:xfrm>
        <a:graphic>
          <a:graphicData uri="http://schemas.openxmlformats.org/presentationml/2006/ole">
            <p:oleObj spid="_x0000_s1032" name="Clip" r:id="rId4" imgW="1307263" imgH="1084139" progId="">
              <p:embed/>
            </p:oleObj>
          </a:graphicData>
        </a:graphic>
      </p:graphicFrame>
      <p:pic>
        <p:nvPicPr>
          <p:cNvPr id="4106" name="Picture 62" descr="Alice"/>
          <p:cNvPicPr>
            <a:picLocks noChangeAspect="1" noChangeArrowheads="1"/>
          </p:cNvPicPr>
          <p:nvPr/>
        </p:nvPicPr>
        <p:blipFill>
          <a:blip r:embed="rId5" cstate="print"/>
          <a:srcRect/>
          <a:stretch>
            <a:fillRect/>
          </a:stretch>
        </p:blipFill>
        <p:spPr bwMode="auto">
          <a:xfrm>
            <a:off x="709613" y="2376488"/>
            <a:ext cx="561975" cy="693737"/>
          </a:xfrm>
          <a:prstGeom prst="rect">
            <a:avLst/>
          </a:prstGeom>
          <a:noFill/>
          <a:ln w="9525">
            <a:noFill/>
            <a:miter lim="800000"/>
            <a:headEnd/>
            <a:tailEnd/>
          </a:ln>
        </p:spPr>
      </p:pic>
      <p:pic>
        <p:nvPicPr>
          <p:cNvPr id="4107" name="Picture 63" descr="Bob"/>
          <p:cNvPicPr>
            <a:picLocks noChangeAspect="1" noChangeArrowheads="1"/>
          </p:cNvPicPr>
          <p:nvPr/>
        </p:nvPicPr>
        <p:blipFill>
          <a:blip r:embed="rId6" cstate="print"/>
          <a:srcRect/>
          <a:stretch>
            <a:fillRect/>
          </a:stretch>
        </p:blipFill>
        <p:spPr bwMode="auto">
          <a:xfrm>
            <a:off x="3128963" y="2771775"/>
            <a:ext cx="676275" cy="690563"/>
          </a:xfrm>
          <a:prstGeom prst="rect">
            <a:avLst/>
          </a:prstGeom>
          <a:noFill/>
          <a:ln w="9525">
            <a:noFill/>
            <a:miter lim="800000"/>
            <a:headEnd/>
            <a:tailEnd/>
          </a:ln>
        </p:spPr>
      </p:pic>
      <p:sp>
        <p:nvSpPr>
          <p:cNvPr id="4108" name="Text Box 64"/>
          <p:cNvSpPr txBox="1">
            <a:spLocks noChangeArrowheads="1"/>
          </p:cNvSpPr>
          <p:nvPr/>
        </p:nvSpPr>
        <p:spPr bwMode="auto">
          <a:xfrm>
            <a:off x="1698625" y="2484438"/>
            <a:ext cx="503238" cy="457200"/>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Hi</a:t>
            </a:r>
            <a:endParaRPr lang="en-US"/>
          </a:p>
        </p:txBody>
      </p:sp>
      <p:sp>
        <p:nvSpPr>
          <p:cNvPr id="4109" name="Line 66"/>
          <p:cNvSpPr>
            <a:spLocks noChangeShapeType="1"/>
          </p:cNvSpPr>
          <p:nvPr/>
        </p:nvSpPr>
        <p:spPr bwMode="auto">
          <a:xfrm flipV="1">
            <a:off x="971550" y="3352800"/>
            <a:ext cx="2085975" cy="361950"/>
          </a:xfrm>
          <a:prstGeom prst="line">
            <a:avLst/>
          </a:prstGeom>
          <a:noFill/>
          <a:ln w="28575">
            <a:solidFill>
              <a:srgbClr val="FF0000"/>
            </a:solidFill>
            <a:round/>
            <a:headEnd type="triangle" w="med" len="med"/>
            <a:tailEnd/>
          </a:ln>
        </p:spPr>
        <p:txBody>
          <a:bodyPr wrap="none" anchor="ctr"/>
          <a:lstStyle/>
          <a:p>
            <a:endParaRPr lang="en-US"/>
          </a:p>
        </p:txBody>
      </p:sp>
      <p:sp>
        <p:nvSpPr>
          <p:cNvPr id="4110" name="Text Box 67"/>
          <p:cNvSpPr txBox="1">
            <a:spLocks noChangeArrowheads="1"/>
          </p:cNvSpPr>
          <p:nvPr/>
        </p:nvSpPr>
        <p:spPr bwMode="auto">
          <a:xfrm>
            <a:off x="1689100" y="3141663"/>
            <a:ext cx="503238" cy="457200"/>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Hi</a:t>
            </a:r>
            <a:endParaRPr lang="en-US"/>
          </a:p>
        </p:txBody>
      </p:sp>
      <p:sp>
        <p:nvSpPr>
          <p:cNvPr id="4111" name="Line 70"/>
          <p:cNvSpPr>
            <a:spLocks noChangeShapeType="1"/>
          </p:cNvSpPr>
          <p:nvPr/>
        </p:nvSpPr>
        <p:spPr bwMode="auto">
          <a:xfrm>
            <a:off x="933450" y="3762375"/>
            <a:ext cx="2162175" cy="438150"/>
          </a:xfrm>
          <a:prstGeom prst="line">
            <a:avLst/>
          </a:prstGeom>
          <a:noFill/>
          <a:ln w="28575">
            <a:solidFill>
              <a:srgbClr val="FF0000"/>
            </a:solidFill>
            <a:round/>
            <a:headEnd/>
            <a:tailEnd type="triangle" w="med" len="med"/>
          </a:ln>
        </p:spPr>
        <p:txBody>
          <a:bodyPr wrap="none" anchor="ctr"/>
          <a:lstStyle/>
          <a:p>
            <a:endParaRPr lang="en-US"/>
          </a:p>
        </p:txBody>
      </p:sp>
      <p:grpSp>
        <p:nvGrpSpPr>
          <p:cNvPr id="3" name="Group 72"/>
          <p:cNvGrpSpPr>
            <a:grpSpLocks/>
          </p:cNvGrpSpPr>
          <p:nvPr/>
        </p:nvGrpSpPr>
        <p:grpSpPr bwMode="auto">
          <a:xfrm>
            <a:off x="1322388" y="3694113"/>
            <a:ext cx="1090612" cy="701675"/>
            <a:chOff x="737" y="2747"/>
            <a:chExt cx="687" cy="442"/>
          </a:xfrm>
        </p:grpSpPr>
        <p:sp>
          <p:nvSpPr>
            <p:cNvPr id="4135" name="Rectangle 71"/>
            <p:cNvSpPr>
              <a:spLocks noChangeArrowheads="1"/>
            </p:cNvSpPr>
            <p:nvPr/>
          </p:nvSpPr>
          <p:spPr bwMode="auto">
            <a:xfrm>
              <a:off x="786" y="2790"/>
              <a:ext cx="588" cy="348"/>
            </a:xfrm>
            <a:prstGeom prst="rect">
              <a:avLst/>
            </a:prstGeom>
            <a:noFill/>
            <a:ln w="9525">
              <a:noFill/>
              <a:miter lim="800000"/>
              <a:headEnd/>
              <a:tailEnd/>
            </a:ln>
          </p:spPr>
          <p:txBody>
            <a:bodyPr wrap="none" anchor="ctr"/>
            <a:lstStyle/>
            <a:p>
              <a:endParaRPr lang="en-US"/>
            </a:p>
          </p:txBody>
        </p:sp>
        <p:sp>
          <p:nvSpPr>
            <p:cNvPr id="4136" name="Text Box 69"/>
            <p:cNvSpPr txBox="1">
              <a:spLocks noChangeArrowheads="1"/>
            </p:cNvSpPr>
            <p:nvPr/>
          </p:nvSpPr>
          <p:spPr bwMode="auto">
            <a:xfrm>
              <a:off x="737" y="2747"/>
              <a:ext cx="687" cy="442"/>
            </a:xfrm>
            <a:prstGeom prst="rect">
              <a:avLst/>
            </a:prstGeom>
            <a:solidFill>
              <a:schemeClr val="bg1"/>
            </a:solidFill>
            <a:ln w="9525">
              <a:noFill/>
              <a:miter lim="800000"/>
              <a:headEnd/>
              <a:tailEnd/>
            </a:ln>
          </p:spPr>
          <p:txBody>
            <a:bodyPr wrap="none">
              <a:spAutoFit/>
            </a:bodyPr>
            <a:lstStyle/>
            <a:p>
              <a:pPr algn="ctr"/>
              <a:r>
                <a:rPr lang="en-US" sz="2000">
                  <a:solidFill>
                    <a:srgbClr val="FF0000"/>
                  </a:solidFill>
                  <a:latin typeface="Comic Sans MS" pitchFamily="66" charset="0"/>
                </a:rPr>
                <a:t>Got the</a:t>
              </a:r>
            </a:p>
            <a:p>
              <a:pPr algn="ctr"/>
              <a:r>
                <a:rPr lang="en-US" sz="2000">
                  <a:solidFill>
                    <a:srgbClr val="FF0000"/>
                  </a:solidFill>
                  <a:latin typeface="Comic Sans MS" pitchFamily="66" charset="0"/>
                </a:rPr>
                <a:t>time?</a:t>
              </a:r>
              <a:endParaRPr lang="en-US" sz="2000"/>
            </a:p>
          </p:txBody>
        </p:sp>
      </p:grpSp>
      <p:sp>
        <p:nvSpPr>
          <p:cNvPr id="4113" name="Line 73"/>
          <p:cNvSpPr>
            <a:spLocks noChangeShapeType="1"/>
          </p:cNvSpPr>
          <p:nvPr/>
        </p:nvSpPr>
        <p:spPr bwMode="auto">
          <a:xfrm flipV="1">
            <a:off x="1095375" y="4333875"/>
            <a:ext cx="1952625" cy="333375"/>
          </a:xfrm>
          <a:prstGeom prst="line">
            <a:avLst/>
          </a:prstGeom>
          <a:noFill/>
          <a:ln w="28575">
            <a:solidFill>
              <a:srgbClr val="FF0000"/>
            </a:solidFill>
            <a:round/>
            <a:headEnd type="triangle" w="med" len="med"/>
            <a:tailEnd/>
          </a:ln>
        </p:spPr>
        <p:txBody>
          <a:bodyPr wrap="none" anchor="ctr"/>
          <a:lstStyle/>
          <a:p>
            <a:endParaRPr lang="en-US"/>
          </a:p>
        </p:txBody>
      </p:sp>
      <p:grpSp>
        <p:nvGrpSpPr>
          <p:cNvPr id="4" name="Group 76"/>
          <p:cNvGrpSpPr>
            <a:grpSpLocks/>
          </p:cNvGrpSpPr>
          <p:nvPr/>
        </p:nvGrpSpPr>
        <p:grpSpPr bwMode="auto">
          <a:xfrm>
            <a:off x="1431925" y="4360863"/>
            <a:ext cx="831850" cy="457200"/>
            <a:chOff x="1046" y="2771"/>
            <a:chExt cx="524" cy="288"/>
          </a:xfrm>
        </p:grpSpPr>
        <p:sp>
          <p:nvSpPr>
            <p:cNvPr id="4133" name="Rectangle 75"/>
            <p:cNvSpPr>
              <a:spLocks noChangeArrowheads="1"/>
            </p:cNvSpPr>
            <p:nvPr/>
          </p:nvSpPr>
          <p:spPr bwMode="auto">
            <a:xfrm>
              <a:off x="1104" y="2820"/>
              <a:ext cx="444" cy="186"/>
            </a:xfrm>
            <a:prstGeom prst="rect">
              <a:avLst/>
            </a:prstGeom>
            <a:solidFill>
              <a:schemeClr val="bg1"/>
            </a:solidFill>
            <a:ln w="9525">
              <a:noFill/>
              <a:miter lim="800000"/>
              <a:headEnd/>
              <a:tailEnd/>
            </a:ln>
          </p:spPr>
          <p:txBody>
            <a:bodyPr wrap="none" anchor="ctr"/>
            <a:lstStyle/>
            <a:p>
              <a:endParaRPr lang="en-US"/>
            </a:p>
          </p:txBody>
        </p:sp>
        <p:sp>
          <p:nvSpPr>
            <p:cNvPr id="4134" name="Text Box 74"/>
            <p:cNvSpPr txBox="1">
              <a:spLocks noChangeArrowheads="1"/>
            </p:cNvSpPr>
            <p:nvPr/>
          </p:nvSpPr>
          <p:spPr bwMode="auto">
            <a:xfrm>
              <a:off x="1046" y="2771"/>
              <a:ext cx="524" cy="288"/>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2:00</a:t>
              </a:r>
              <a:endParaRPr lang="en-US"/>
            </a:p>
          </p:txBody>
        </p:sp>
      </p:grpSp>
      <p:sp>
        <p:nvSpPr>
          <p:cNvPr id="4115" name="Text Box 78"/>
          <p:cNvSpPr txBox="1">
            <a:spLocks noChangeArrowheads="1"/>
          </p:cNvSpPr>
          <p:nvPr/>
        </p:nvSpPr>
        <p:spPr bwMode="auto">
          <a:xfrm>
            <a:off x="5222875" y="2713038"/>
            <a:ext cx="1974850" cy="701675"/>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TCP connection</a:t>
            </a:r>
          </a:p>
          <a:p>
            <a:r>
              <a:rPr lang="en-US" sz="2000">
                <a:solidFill>
                  <a:srgbClr val="FF0000"/>
                </a:solidFill>
                <a:latin typeface="Comic Sans MS" pitchFamily="66" charset="0"/>
              </a:rPr>
              <a:t> request</a:t>
            </a:r>
            <a:endParaRPr lang="en-US"/>
          </a:p>
        </p:txBody>
      </p:sp>
      <p:sp>
        <p:nvSpPr>
          <p:cNvPr id="4116" name="Line 85"/>
          <p:cNvSpPr>
            <a:spLocks noChangeShapeType="1"/>
          </p:cNvSpPr>
          <p:nvPr/>
        </p:nvSpPr>
        <p:spPr bwMode="auto">
          <a:xfrm flipV="1">
            <a:off x="4943475" y="4648200"/>
            <a:ext cx="2343150" cy="428625"/>
          </a:xfrm>
          <a:prstGeom prst="line">
            <a:avLst/>
          </a:prstGeom>
          <a:noFill/>
          <a:ln w="28575">
            <a:solidFill>
              <a:srgbClr val="FF0000"/>
            </a:solidFill>
            <a:round/>
            <a:headEnd type="triangle" w="med" len="med"/>
            <a:tailEnd/>
          </a:ln>
        </p:spPr>
        <p:txBody>
          <a:bodyPr wrap="none" anchor="ctr"/>
          <a:lstStyle/>
          <a:p>
            <a:endParaRPr lang="en-US"/>
          </a:p>
        </p:txBody>
      </p:sp>
      <p:sp>
        <p:nvSpPr>
          <p:cNvPr id="4117" name="Line 89"/>
          <p:cNvSpPr>
            <a:spLocks noChangeShapeType="1"/>
          </p:cNvSpPr>
          <p:nvPr/>
        </p:nvSpPr>
        <p:spPr bwMode="auto">
          <a:xfrm>
            <a:off x="5219700" y="2981325"/>
            <a:ext cx="1762125" cy="276225"/>
          </a:xfrm>
          <a:prstGeom prst="line">
            <a:avLst/>
          </a:prstGeom>
          <a:noFill/>
          <a:ln w="28575">
            <a:solidFill>
              <a:srgbClr val="FF0000"/>
            </a:solidFill>
            <a:round/>
            <a:headEnd/>
            <a:tailEnd type="triangle" w="med" len="med"/>
          </a:ln>
        </p:spPr>
        <p:txBody>
          <a:bodyPr wrap="none" anchor="ctr"/>
          <a:lstStyle/>
          <a:p>
            <a:endParaRPr lang="en-US"/>
          </a:p>
        </p:txBody>
      </p:sp>
      <p:sp>
        <p:nvSpPr>
          <p:cNvPr id="4118" name="Line 90"/>
          <p:cNvSpPr>
            <a:spLocks noChangeShapeType="1"/>
          </p:cNvSpPr>
          <p:nvPr/>
        </p:nvSpPr>
        <p:spPr bwMode="auto">
          <a:xfrm flipV="1">
            <a:off x="4895850" y="3476625"/>
            <a:ext cx="2085975" cy="361950"/>
          </a:xfrm>
          <a:prstGeom prst="line">
            <a:avLst/>
          </a:prstGeom>
          <a:noFill/>
          <a:ln w="28575">
            <a:solidFill>
              <a:srgbClr val="FF0000"/>
            </a:solidFill>
            <a:round/>
            <a:headEnd type="triangle" w="med" len="med"/>
            <a:tailEnd/>
          </a:ln>
        </p:spPr>
        <p:txBody>
          <a:bodyPr wrap="none" anchor="ctr"/>
          <a:lstStyle/>
          <a:p>
            <a:endParaRPr lang="en-US"/>
          </a:p>
        </p:txBody>
      </p:sp>
      <p:grpSp>
        <p:nvGrpSpPr>
          <p:cNvPr id="5" name="Group 93"/>
          <p:cNvGrpSpPr>
            <a:grpSpLocks/>
          </p:cNvGrpSpPr>
          <p:nvPr/>
        </p:nvGrpSpPr>
        <p:grpSpPr bwMode="auto">
          <a:xfrm>
            <a:off x="5156200" y="3408363"/>
            <a:ext cx="1974850" cy="701675"/>
            <a:chOff x="3248" y="2147"/>
            <a:chExt cx="1244" cy="442"/>
          </a:xfrm>
        </p:grpSpPr>
        <p:sp>
          <p:nvSpPr>
            <p:cNvPr id="4131" name="Rectangle 92"/>
            <p:cNvSpPr>
              <a:spLocks noChangeArrowheads="1"/>
            </p:cNvSpPr>
            <p:nvPr/>
          </p:nvSpPr>
          <p:spPr bwMode="auto">
            <a:xfrm>
              <a:off x="3306" y="2190"/>
              <a:ext cx="906" cy="180"/>
            </a:xfrm>
            <a:prstGeom prst="rect">
              <a:avLst/>
            </a:prstGeom>
            <a:solidFill>
              <a:schemeClr val="bg1"/>
            </a:solidFill>
            <a:ln w="9525">
              <a:noFill/>
              <a:miter lim="800000"/>
              <a:headEnd/>
              <a:tailEnd/>
            </a:ln>
          </p:spPr>
          <p:txBody>
            <a:bodyPr wrap="none" anchor="ctr"/>
            <a:lstStyle/>
            <a:p>
              <a:endParaRPr lang="en-US"/>
            </a:p>
          </p:txBody>
        </p:sp>
        <p:sp>
          <p:nvSpPr>
            <p:cNvPr id="4132" name="Text Box 91"/>
            <p:cNvSpPr txBox="1">
              <a:spLocks noChangeArrowheads="1"/>
            </p:cNvSpPr>
            <p:nvPr/>
          </p:nvSpPr>
          <p:spPr bwMode="auto">
            <a:xfrm>
              <a:off x="3248" y="2147"/>
              <a:ext cx="1244" cy="442"/>
            </a:xfrm>
            <a:prstGeom prst="rect">
              <a:avLst/>
            </a:prstGeom>
            <a:noFill/>
            <a:ln w="9525">
              <a:noFill/>
              <a:miter lim="800000"/>
              <a:headEnd/>
              <a:tailEnd/>
            </a:ln>
          </p:spPr>
          <p:txBody>
            <a:bodyPr wrap="none">
              <a:spAutoFit/>
            </a:bodyPr>
            <a:lstStyle/>
            <a:p>
              <a:r>
                <a:rPr lang="en-US" sz="2000">
                  <a:solidFill>
                    <a:srgbClr val="FF0000"/>
                  </a:solidFill>
                  <a:latin typeface="Comic Sans MS" pitchFamily="66" charset="0"/>
                </a:rPr>
                <a:t>TCP connection</a:t>
              </a:r>
            </a:p>
            <a:p>
              <a:r>
                <a:rPr lang="en-US" sz="2000">
                  <a:solidFill>
                    <a:srgbClr val="FF0000"/>
                  </a:solidFill>
                  <a:latin typeface="Comic Sans MS" pitchFamily="66" charset="0"/>
                </a:rPr>
                <a:t>response</a:t>
              </a:r>
              <a:endParaRPr lang="en-US"/>
            </a:p>
          </p:txBody>
        </p:sp>
      </p:grpSp>
      <p:sp>
        <p:nvSpPr>
          <p:cNvPr id="4120" name="Line 94"/>
          <p:cNvSpPr>
            <a:spLocks noChangeShapeType="1"/>
          </p:cNvSpPr>
          <p:nvPr/>
        </p:nvSpPr>
        <p:spPr bwMode="auto">
          <a:xfrm>
            <a:off x="4943475" y="4086225"/>
            <a:ext cx="2400300" cy="419100"/>
          </a:xfrm>
          <a:prstGeom prst="line">
            <a:avLst/>
          </a:prstGeom>
          <a:noFill/>
          <a:ln w="28575">
            <a:solidFill>
              <a:srgbClr val="FF0000"/>
            </a:solidFill>
            <a:round/>
            <a:headEnd/>
            <a:tailEnd type="triangle" w="med" len="med"/>
          </a:ln>
        </p:spPr>
        <p:txBody>
          <a:bodyPr wrap="none" anchor="ctr"/>
          <a:lstStyle/>
          <a:p>
            <a:endParaRPr lang="en-US"/>
          </a:p>
        </p:txBody>
      </p:sp>
      <p:grpSp>
        <p:nvGrpSpPr>
          <p:cNvPr id="6" name="Group 97"/>
          <p:cNvGrpSpPr>
            <a:grpSpLocks/>
          </p:cNvGrpSpPr>
          <p:nvPr/>
        </p:nvGrpSpPr>
        <p:grpSpPr bwMode="auto">
          <a:xfrm>
            <a:off x="5156200" y="4151313"/>
            <a:ext cx="3794125" cy="304800"/>
            <a:chOff x="3212" y="2597"/>
            <a:chExt cx="2390" cy="192"/>
          </a:xfrm>
        </p:grpSpPr>
        <p:sp>
          <p:nvSpPr>
            <p:cNvPr id="4129" name="Rectangle 96"/>
            <p:cNvSpPr>
              <a:spLocks noChangeArrowheads="1"/>
            </p:cNvSpPr>
            <p:nvPr/>
          </p:nvSpPr>
          <p:spPr bwMode="auto">
            <a:xfrm>
              <a:off x="3252" y="2628"/>
              <a:ext cx="2100" cy="114"/>
            </a:xfrm>
            <a:prstGeom prst="rect">
              <a:avLst/>
            </a:prstGeom>
            <a:solidFill>
              <a:schemeClr val="bg1"/>
            </a:solidFill>
            <a:ln w="9525">
              <a:noFill/>
              <a:miter lim="800000"/>
              <a:headEnd/>
              <a:tailEnd/>
            </a:ln>
          </p:spPr>
          <p:txBody>
            <a:bodyPr wrap="none" anchor="ctr"/>
            <a:lstStyle/>
            <a:p>
              <a:endParaRPr lang="en-US"/>
            </a:p>
          </p:txBody>
        </p:sp>
        <p:sp>
          <p:nvSpPr>
            <p:cNvPr id="4130" name="Text Box 95"/>
            <p:cNvSpPr txBox="1">
              <a:spLocks noChangeArrowheads="1"/>
            </p:cNvSpPr>
            <p:nvPr/>
          </p:nvSpPr>
          <p:spPr bwMode="auto">
            <a:xfrm>
              <a:off x="3212" y="2597"/>
              <a:ext cx="2390" cy="192"/>
            </a:xfrm>
            <a:prstGeom prst="rect">
              <a:avLst/>
            </a:prstGeom>
            <a:noFill/>
            <a:ln w="9525">
              <a:noFill/>
              <a:miter lim="800000"/>
              <a:headEnd/>
              <a:tailEnd/>
            </a:ln>
          </p:spPr>
          <p:txBody>
            <a:bodyPr>
              <a:spAutoFit/>
            </a:bodyPr>
            <a:lstStyle/>
            <a:p>
              <a:r>
                <a:rPr lang="en-US" sz="1400">
                  <a:solidFill>
                    <a:srgbClr val="FF0000"/>
                  </a:solidFill>
                  <a:latin typeface="Comic Sans MS" pitchFamily="66" charset="0"/>
                </a:rPr>
                <a:t>Get http://www.awl.com/kurose-ross</a:t>
              </a:r>
              <a:endParaRPr lang="en-US"/>
            </a:p>
          </p:txBody>
        </p:sp>
      </p:grpSp>
      <p:grpSp>
        <p:nvGrpSpPr>
          <p:cNvPr id="7" name="Group 98"/>
          <p:cNvGrpSpPr>
            <a:grpSpLocks/>
          </p:cNvGrpSpPr>
          <p:nvPr/>
        </p:nvGrpSpPr>
        <p:grpSpPr bwMode="auto">
          <a:xfrm>
            <a:off x="5784850" y="4656138"/>
            <a:ext cx="908050" cy="457200"/>
            <a:chOff x="1046" y="2771"/>
            <a:chExt cx="572" cy="288"/>
          </a:xfrm>
        </p:grpSpPr>
        <p:sp>
          <p:nvSpPr>
            <p:cNvPr id="4127" name="Rectangle 99"/>
            <p:cNvSpPr>
              <a:spLocks noChangeArrowheads="1"/>
            </p:cNvSpPr>
            <p:nvPr/>
          </p:nvSpPr>
          <p:spPr bwMode="auto">
            <a:xfrm>
              <a:off x="1104" y="2820"/>
              <a:ext cx="444" cy="186"/>
            </a:xfrm>
            <a:prstGeom prst="rect">
              <a:avLst/>
            </a:prstGeom>
            <a:solidFill>
              <a:schemeClr val="bg1"/>
            </a:solidFill>
            <a:ln w="9525">
              <a:noFill/>
              <a:miter lim="800000"/>
              <a:headEnd/>
              <a:tailEnd/>
            </a:ln>
          </p:spPr>
          <p:txBody>
            <a:bodyPr wrap="none" anchor="ctr"/>
            <a:lstStyle/>
            <a:p>
              <a:endParaRPr lang="en-US"/>
            </a:p>
          </p:txBody>
        </p:sp>
        <p:sp>
          <p:nvSpPr>
            <p:cNvPr id="4128" name="Text Box 100"/>
            <p:cNvSpPr txBox="1">
              <a:spLocks noChangeArrowheads="1"/>
            </p:cNvSpPr>
            <p:nvPr/>
          </p:nvSpPr>
          <p:spPr bwMode="auto">
            <a:xfrm>
              <a:off x="1046" y="2771"/>
              <a:ext cx="572" cy="288"/>
            </a:xfrm>
            <a:prstGeom prst="rect">
              <a:avLst/>
            </a:prstGeom>
            <a:noFill/>
            <a:ln w="9525">
              <a:noFill/>
              <a:miter lim="800000"/>
              <a:headEnd/>
              <a:tailEnd/>
            </a:ln>
          </p:spPr>
          <p:txBody>
            <a:bodyPr wrap="none">
              <a:spAutoFit/>
            </a:bodyPr>
            <a:lstStyle/>
            <a:p>
              <a:r>
                <a:rPr lang="en-US">
                  <a:solidFill>
                    <a:srgbClr val="FF0000"/>
                  </a:solidFill>
                  <a:latin typeface="Comic Sans MS" pitchFamily="66" charset="0"/>
                </a:rPr>
                <a:t>&lt;file&gt;</a:t>
              </a:r>
              <a:endParaRPr lang="en-US"/>
            </a:p>
          </p:txBody>
        </p:sp>
      </p:grpSp>
      <p:sp>
        <p:nvSpPr>
          <p:cNvPr id="4123" name="Line 101"/>
          <p:cNvSpPr>
            <a:spLocks noChangeShapeType="1"/>
          </p:cNvSpPr>
          <p:nvPr/>
        </p:nvSpPr>
        <p:spPr bwMode="auto">
          <a:xfrm>
            <a:off x="4057650" y="1962150"/>
            <a:ext cx="0" cy="3857625"/>
          </a:xfrm>
          <a:prstGeom prst="line">
            <a:avLst/>
          </a:prstGeom>
          <a:noFill/>
          <a:ln w="38100">
            <a:solidFill>
              <a:schemeClr val="accent2"/>
            </a:solidFill>
            <a:round/>
            <a:headEnd/>
            <a:tailEnd type="triangle" w="med" len="med"/>
          </a:ln>
        </p:spPr>
        <p:txBody>
          <a:bodyPr wrap="none" anchor="ctr"/>
          <a:lstStyle/>
          <a:p>
            <a:endParaRPr lang="en-US"/>
          </a:p>
        </p:txBody>
      </p:sp>
      <p:grpSp>
        <p:nvGrpSpPr>
          <p:cNvPr id="8" name="Group 105"/>
          <p:cNvGrpSpPr>
            <a:grpSpLocks/>
          </p:cNvGrpSpPr>
          <p:nvPr/>
        </p:nvGrpSpPr>
        <p:grpSpPr bwMode="auto">
          <a:xfrm>
            <a:off x="3679825" y="5094288"/>
            <a:ext cx="815975" cy="457200"/>
            <a:chOff x="2198" y="3221"/>
            <a:chExt cx="514" cy="288"/>
          </a:xfrm>
        </p:grpSpPr>
        <p:sp>
          <p:nvSpPr>
            <p:cNvPr id="4125" name="Rectangle 104"/>
            <p:cNvSpPr>
              <a:spLocks noChangeArrowheads="1"/>
            </p:cNvSpPr>
            <p:nvPr/>
          </p:nvSpPr>
          <p:spPr bwMode="auto">
            <a:xfrm>
              <a:off x="2244" y="3282"/>
              <a:ext cx="408" cy="162"/>
            </a:xfrm>
            <a:prstGeom prst="rect">
              <a:avLst/>
            </a:prstGeom>
            <a:solidFill>
              <a:schemeClr val="bg1"/>
            </a:solidFill>
            <a:ln w="9525">
              <a:noFill/>
              <a:miter lim="800000"/>
              <a:headEnd/>
              <a:tailEnd/>
            </a:ln>
          </p:spPr>
          <p:txBody>
            <a:bodyPr wrap="none" anchor="ctr"/>
            <a:lstStyle/>
            <a:p>
              <a:endParaRPr lang="en-US"/>
            </a:p>
          </p:txBody>
        </p:sp>
        <p:sp>
          <p:nvSpPr>
            <p:cNvPr id="4126" name="Text Box 102"/>
            <p:cNvSpPr txBox="1">
              <a:spLocks noChangeArrowheads="1"/>
            </p:cNvSpPr>
            <p:nvPr/>
          </p:nvSpPr>
          <p:spPr bwMode="auto">
            <a:xfrm>
              <a:off x="2198" y="3221"/>
              <a:ext cx="514" cy="288"/>
            </a:xfrm>
            <a:prstGeom prst="rect">
              <a:avLst/>
            </a:prstGeom>
            <a:noFill/>
            <a:ln w="9525">
              <a:noFill/>
              <a:miter lim="800000"/>
              <a:headEnd/>
              <a:tailEnd/>
            </a:ln>
          </p:spPr>
          <p:txBody>
            <a:bodyPr wrap="none">
              <a:spAutoFit/>
            </a:bodyPr>
            <a:lstStyle/>
            <a:p>
              <a:r>
                <a:rPr lang="en-US">
                  <a:solidFill>
                    <a:schemeClr val="accent2"/>
                  </a:solidFill>
                  <a:latin typeface="Comic Sans MS" pitchFamily="66" charset="0"/>
                </a:rPr>
                <a:t>time</a:t>
              </a: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D069CC-BE6F-4DD7-89C2-E82496E81F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E2FCF8E-CD6B-40E9-B132-131F61FF8D07}">
  <ds:schemaRefs>
    <ds:schemaRef ds:uri="http://schemas.microsoft.com/sharepoint/v3/contenttype/forms"/>
  </ds:schemaRefs>
</ds:datastoreItem>
</file>

<file path=customXml/itemProps3.xml><?xml version="1.0" encoding="utf-8"?>
<ds:datastoreItem xmlns:ds="http://schemas.openxmlformats.org/officeDocument/2006/customXml" ds:itemID="{7A7128F8-A265-4EAD-9650-6BB3306215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Essential</Template>
  <TotalTime>963</TotalTime>
  <Words>2615</Words>
  <Application>Microsoft Office PowerPoint</Application>
  <PresentationFormat>On-screen Show (4:3)</PresentationFormat>
  <Paragraphs>570</Paragraphs>
  <Slides>49</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أساسية</vt:lpstr>
      <vt:lpstr>Clip</vt:lpstr>
      <vt:lpstr>The OSI Model and the TCP/IP Protocol Suite</vt:lpstr>
      <vt:lpstr>OBJECTIVES</vt:lpstr>
      <vt:lpstr>Computer Network Components</vt:lpstr>
      <vt:lpstr>Protocol “Layers”</vt:lpstr>
      <vt:lpstr>Organization of air travel</vt:lpstr>
      <vt:lpstr>Layering of airline functionality</vt:lpstr>
      <vt:lpstr>Why layering?</vt:lpstr>
      <vt:lpstr>What’s a protocol?</vt:lpstr>
      <vt:lpstr>What’s a protocol?</vt:lpstr>
      <vt:lpstr> PROTOCOL LAYERS</vt:lpstr>
      <vt:lpstr>Example 1</vt:lpstr>
      <vt:lpstr>Example 2</vt:lpstr>
      <vt:lpstr> PROTOCOL LAYERS</vt:lpstr>
      <vt:lpstr>THE OSI MODEL</vt:lpstr>
      <vt:lpstr>Slide 15</vt:lpstr>
      <vt:lpstr>Topics Discussed in the Section</vt:lpstr>
      <vt:lpstr>OSI Model Layers</vt:lpstr>
      <vt:lpstr>OSI Model Layers</vt:lpstr>
      <vt:lpstr>OSI Model Layers</vt:lpstr>
      <vt:lpstr>Slide 20</vt:lpstr>
      <vt:lpstr>OSI Model Layers</vt:lpstr>
      <vt:lpstr>OSI Model Layers</vt:lpstr>
      <vt:lpstr>Slide 23</vt:lpstr>
      <vt:lpstr>Encapsulation</vt:lpstr>
      <vt:lpstr>Encapsulation</vt:lpstr>
      <vt:lpstr>TCP/IP Model</vt:lpstr>
      <vt:lpstr>Comparison between OSI and TCP/IP</vt:lpstr>
      <vt:lpstr>LAYERS IN THE OSI MODEL</vt:lpstr>
      <vt:lpstr>Slide 29</vt:lpstr>
      <vt:lpstr>Physical layer</vt:lpstr>
      <vt:lpstr>Slide 31</vt:lpstr>
      <vt:lpstr>Slide 32</vt:lpstr>
      <vt:lpstr>Slide 33</vt:lpstr>
      <vt:lpstr>Link Layer: Introduction</vt:lpstr>
      <vt:lpstr>Link layer: context</vt:lpstr>
      <vt:lpstr>Link Layer Services</vt:lpstr>
      <vt:lpstr>Link Layer Services (more)</vt:lpstr>
      <vt:lpstr>Where is the link layer implemented?</vt:lpstr>
      <vt:lpstr>Data Link Layer</vt:lpstr>
      <vt:lpstr>Slide 40</vt:lpstr>
      <vt:lpstr>Slide 41</vt:lpstr>
      <vt:lpstr>Network layer</vt:lpstr>
      <vt:lpstr>Two Key Network-Layer Functions</vt:lpstr>
      <vt:lpstr>Network Layer</vt:lpstr>
      <vt:lpstr>Slide 45</vt:lpstr>
      <vt:lpstr>Slide 46</vt:lpstr>
      <vt:lpstr>Transport Layer</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User</cp:lastModifiedBy>
  <cp:revision>80</cp:revision>
  <dcterms:created xsi:type="dcterms:W3CDTF">2013-02-15T12:30:15Z</dcterms:created>
  <dcterms:modified xsi:type="dcterms:W3CDTF">2016-01-23T17:48:07Z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0x010100AF0F80E32A91A04FBCBF0F33924102D3</vt:lpwstr>
  </property>
</Properties>
</file>