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notesMasterIdLst>
    <p:notesMasterId r:id="rId19"/>
  </p:notesMasterIdLst>
  <p:sldIdLst>
    <p:sldId id="391" r:id="rId2"/>
    <p:sldId id="395" r:id="rId3"/>
    <p:sldId id="396" r:id="rId4"/>
    <p:sldId id="397" r:id="rId5"/>
    <p:sldId id="401" r:id="rId6"/>
    <p:sldId id="404" r:id="rId7"/>
    <p:sldId id="407" r:id="rId8"/>
    <p:sldId id="409" r:id="rId9"/>
    <p:sldId id="410" r:id="rId10"/>
    <p:sldId id="411" r:id="rId11"/>
    <p:sldId id="415" r:id="rId12"/>
    <p:sldId id="418" r:id="rId13"/>
    <p:sldId id="419" r:id="rId14"/>
    <p:sldId id="421" r:id="rId15"/>
    <p:sldId id="422" r:id="rId16"/>
    <p:sldId id="423" r:id="rId17"/>
    <p:sldId id="42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18AABE6-F1B8-4CC6-967E-B46943CFE941}" type="datetimeFigureOut">
              <a:rPr lang="en-US"/>
              <a:pPr>
                <a:defRPr/>
              </a:pPr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E170820-B6AC-4838-98B0-53B832866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16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48A1-0DCB-42D8-AE87-C83FECBBB82E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1C5A-7D74-4A9F-B36E-068274957E06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CB6B-D87B-4FB9-953B-FFAE300E475C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152400"/>
            <a:ext cx="8229600" cy="1397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35000" y="17145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6492875"/>
            <a:ext cx="8051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07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gur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64200"/>
            <a:ext cx="8229600" cy="884238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3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3EE6-7790-4DB6-BEC0-461FD9AE7A47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1946-229F-45F5-A7D7-CD10873F101C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3C20-10FF-4036-BF40-E3D118BADC73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7F8A-D780-4980-BDBE-FD3E2DBF3033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1370-87A5-4E39-92D0-5BBA447411AA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0543-F1F0-419F-8D97-54C8DB144D15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DFA-B1C1-419D-80A3-BB0BA32440DF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31C8-3CE4-44B8-A934-83BDE5C04272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36458E-A444-45A3-A810-DB864299A15C}" type="datetime2">
              <a:rPr lang="en-US" smtClean="0"/>
              <a:t>Wednesday, November 21, 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1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Chapter23-code_listings.htm#Listing_23-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A Heap Implementation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Chapter 26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Pearson Education, Inc.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 smtClean="0"/>
              <a:t>RemoveMax</a:t>
            </a:r>
            <a:endParaRPr lang="en-US" alt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96" y="1241945"/>
            <a:ext cx="6215702" cy="2450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340" y="3691217"/>
            <a:ext cx="6174758" cy="252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62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</a:t>
            </a:r>
            <a:r>
              <a:rPr lang="en-US" altLang="en-US" dirty="0" smtClean="0"/>
              <a:t>dding 20, 40, 30, 10, 90, and 70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74" y="1258962"/>
            <a:ext cx="81629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96" b="9665"/>
          <a:stretch/>
        </p:blipFill>
        <p:spPr bwMode="auto">
          <a:xfrm>
            <a:off x="356924" y="2906971"/>
            <a:ext cx="8258175" cy="162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74" y="4694831"/>
            <a:ext cx="81248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7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</a:t>
            </a:r>
            <a:r>
              <a:rPr lang="en-US" altLang="en-US" dirty="0" smtClean="0"/>
              <a:t>he steps in creating a heap of the entries 20, 40, 30, 10, 90, and 70 by using </a:t>
            </a:r>
            <a:r>
              <a:rPr lang="en-US" altLang="en-US" dirty="0" err="1" smtClean="0"/>
              <a:t>reheap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693863"/>
            <a:ext cx="8010525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1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</a:t>
            </a:r>
            <a:r>
              <a:rPr lang="en-US" altLang="en-US" dirty="0" smtClean="0"/>
              <a:t>he steps in creating a heap of the entries 20, 40, 30, 10, 90, and 70 by using </a:t>
            </a:r>
            <a:r>
              <a:rPr lang="en-US" altLang="en-US" dirty="0" err="1" smtClean="0"/>
              <a:t>reheap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90" y="1250799"/>
            <a:ext cx="6810901" cy="2685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40" y="3809093"/>
            <a:ext cx="6044347" cy="232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656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Figure 26-9 A trace of heap sort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57" y="1399709"/>
            <a:ext cx="6297612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2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Figure 26-9 A trace of heap sort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592" y="1711830"/>
            <a:ext cx="6450013" cy="391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3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Figure 26-9 A trace of heap sort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676" y="1628640"/>
            <a:ext cx="6435725" cy="390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Efficiency</a:t>
            </a:r>
          </a:p>
        </p:txBody>
      </p:sp>
      <p:sp>
        <p:nvSpPr>
          <p:cNvPr id="5" name="Content Placeholder 4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1630" t="-194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Heaps (ch23)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Complete binary tree: nodes contain </a:t>
            </a: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US" altLang="en-US" smtClean="0"/>
              <a:t> objects</a:t>
            </a:r>
          </a:p>
          <a:p>
            <a:r>
              <a:rPr lang="en-US" altLang="en-US" smtClean="0"/>
              <a:t>Organization</a:t>
            </a:r>
          </a:p>
          <a:p>
            <a:pPr lvl="1"/>
            <a:r>
              <a:rPr lang="en-US" altLang="en-US" smtClean="0"/>
              <a:t>Each node contains object no smaller (or no larger) than objects in descendants</a:t>
            </a:r>
          </a:p>
          <a:p>
            <a:pPr lvl="1"/>
            <a:r>
              <a:rPr lang="en-US" altLang="en-US" smtClean="0"/>
              <a:t>Maxheap, object in node greater than or equal to descendant objects</a:t>
            </a:r>
          </a:p>
          <a:p>
            <a:pPr lvl="1"/>
            <a:r>
              <a:rPr lang="en-US" altLang="en-US" smtClean="0"/>
              <a:t>Minheap, object in node less than or equal to descendant objects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Reprise: The ADT Heap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Interface considered in Chapter 23</a:t>
            </a:r>
          </a:p>
          <a:p>
            <a:r>
              <a:rPr lang="en-US" altLang="en-US" smtClean="0">
                <a:hlinkClick r:id="rId2" action="ppaction://hlinkfile"/>
              </a:rPr>
              <a:t>Listing 23-6</a:t>
            </a: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84" y="2565775"/>
            <a:ext cx="8336825" cy="2513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3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30" y="1583140"/>
            <a:ext cx="8461832" cy="447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27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to Represent a Heap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Begin by using array to represent complete binary tree.</a:t>
            </a:r>
          </a:p>
          <a:p>
            <a:pPr lvl="1"/>
            <a:r>
              <a:rPr lang="en-US" altLang="en-US" smtClean="0"/>
              <a:t>Complete tree is full to its next-to-last level</a:t>
            </a:r>
          </a:p>
          <a:p>
            <a:pPr lvl="1"/>
            <a:r>
              <a:rPr lang="en-US" altLang="en-US" smtClean="0"/>
              <a:t>Leaves on last level are filled from left to right</a:t>
            </a:r>
          </a:p>
          <a:p>
            <a:r>
              <a:rPr lang="en-US" altLang="en-US" smtClean="0"/>
              <a:t>Locate either children or parent of any node by performing simple computation on node’s number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1" t="12711" r="13191"/>
          <a:stretch/>
        </p:blipFill>
        <p:spPr bwMode="auto">
          <a:xfrm>
            <a:off x="764277" y="3586098"/>
            <a:ext cx="2975212" cy="252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95" b="11099"/>
          <a:stretch/>
        </p:blipFill>
        <p:spPr bwMode="auto">
          <a:xfrm>
            <a:off x="3291030" y="5472756"/>
            <a:ext cx="5386169" cy="7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0" b="3098"/>
          <a:stretch/>
        </p:blipFill>
        <p:spPr bwMode="auto">
          <a:xfrm>
            <a:off x="5469397" y="3887864"/>
            <a:ext cx="3251524" cy="2378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72"/>
          <a:stretch/>
        </p:blipFill>
        <p:spPr bwMode="auto">
          <a:xfrm>
            <a:off x="2672613" y="2750026"/>
            <a:ext cx="3149930" cy="23269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steps in adding 85 to a </a:t>
            </a:r>
            <a:r>
              <a:rPr lang="en-US" altLang="en-US" dirty="0" err="1" smtClean="0"/>
              <a:t>maxheap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14"/>
          <a:stretch/>
        </p:blipFill>
        <p:spPr bwMode="auto">
          <a:xfrm>
            <a:off x="400478" y="1214651"/>
            <a:ext cx="3045244" cy="2210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69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A revision of the steps to avoid swaps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54" y="1250115"/>
            <a:ext cx="6225513" cy="2625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766" y="3751664"/>
            <a:ext cx="6032127" cy="2463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1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An array representation of the steps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1225550"/>
            <a:ext cx="7762875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8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An array representation of the steps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 Pearson Education, Inc.</a:t>
            </a:r>
            <a:endParaRPr lang="en-US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1350963"/>
            <a:ext cx="78295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2775</TotalTime>
  <Words>366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Bookman Old Style</vt:lpstr>
      <vt:lpstr>Calibri</vt:lpstr>
      <vt:lpstr>Courier New</vt:lpstr>
      <vt:lpstr>Gill Sans MT</vt:lpstr>
      <vt:lpstr>Wingdings</vt:lpstr>
      <vt:lpstr>Wingdings 3</vt:lpstr>
      <vt:lpstr>Origin</vt:lpstr>
      <vt:lpstr>A Heap Implementation</vt:lpstr>
      <vt:lpstr>Heaps (ch23)</vt:lpstr>
      <vt:lpstr>Reprise: The ADT Heap</vt:lpstr>
      <vt:lpstr>Example</vt:lpstr>
      <vt:lpstr>Array to Represent a Heap</vt:lpstr>
      <vt:lpstr>The steps in adding 85 to a maxheap</vt:lpstr>
      <vt:lpstr>A revision of the steps to avoid swaps</vt:lpstr>
      <vt:lpstr>An array representation of the steps</vt:lpstr>
      <vt:lpstr>An array representation of the steps</vt:lpstr>
      <vt:lpstr>RemoveMax</vt:lpstr>
      <vt:lpstr>Adding 20, 40, 30, 10, 90, and 70 </vt:lpstr>
      <vt:lpstr>The steps in creating a heap of the entries 20, 40, 30, 10, 90, and 70 by using reheap</vt:lpstr>
      <vt:lpstr>The steps in creating a heap of the entries 20, 40, 30, 10, 90, and 70 by using reheap</vt:lpstr>
      <vt:lpstr>Figure 26-9 A trace of heap sort</vt:lpstr>
      <vt:lpstr>Figure 26-9 A trace of heap sort</vt:lpstr>
      <vt:lpstr>Figure 26-9 A trace of heap sort</vt:lpstr>
      <vt:lpstr>Efficiency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Bags</dc:title>
  <dc:creator>Steve_2</dc:creator>
  <cp:lastModifiedBy>Sarah Al Moodawah</cp:lastModifiedBy>
  <cp:revision>193</cp:revision>
  <dcterms:created xsi:type="dcterms:W3CDTF">2011-06-30T15:04:13Z</dcterms:created>
  <dcterms:modified xsi:type="dcterms:W3CDTF">2018-11-21T06:39:24Z</dcterms:modified>
</cp:coreProperties>
</file>