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407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9" r:id="rId23"/>
    <p:sldId id="458" r:id="rId24"/>
    <p:sldId id="287" r:id="rId25"/>
    <p:sldId id="288" r:id="rId26"/>
    <p:sldId id="30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26F05A20-7610-4B4E-8936-E3C786055C50}" type="presOf" srcId="{C063ADD1-EFCA-48B0-BD8E-A1EF49531510}" destId="{DDF5CF07-CDDB-48AC-968C-279135059794}" srcOrd="0" destOrd="0" presId="urn:microsoft.com/office/officeart/2005/8/layout/cycle3"/>
    <dgm:cxn modelId="{3730B52E-685F-448E-AD02-41FDD91FB173}" type="presOf" srcId="{95BD2217-FBD3-448F-987B-AA853C70C48C}" destId="{E51B071F-EBA0-40B6-A40B-D33877531D45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94BEF931-61FD-4F4E-AFE2-43A76FD18A6E}" type="presOf" srcId="{37EC607E-FDA9-4DA8-9036-55520E10B35A}" destId="{BBB1360B-810F-4592-BD9A-3D2001830A50}" srcOrd="0" destOrd="0" presId="urn:microsoft.com/office/officeart/2005/8/layout/cycle3"/>
    <dgm:cxn modelId="{9A148944-E860-4D3B-8E5B-8594BBF9360A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9C501E9D-8449-4042-9C37-CA943710008B}" type="presOf" srcId="{A9B438CF-96D9-4B0B-BEA1-704A27F96FDC}" destId="{909908BD-683A-47F6-A8E8-0182838E1C87}" srcOrd="0" destOrd="0" presId="urn:microsoft.com/office/officeart/2005/8/layout/cycle3"/>
    <dgm:cxn modelId="{9FA330EB-46C3-44DC-8B7A-590AE1C3096F}" type="presOf" srcId="{A53B5462-1217-4D17-A18D-67422B8C14C5}" destId="{58737029-1EA2-41F6-AB0D-F80D9F7A74FD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0EADA1FA-1717-4A28-BFD8-031F813C1DF8}" type="presOf" srcId="{8CB313D6-0838-4DA9-8A6F-90D48BB8DAEC}" destId="{16AA55D9-5250-47D1-8C83-A78D9F062845}" srcOrd="0" destOrd="0" presId="urn:microsoft.com/office/officeart/2005/8/layout/cycle3"/>
    <dgm:cxn modelId="{CF6D03E5-D672-4F64-A8E3-6FE3AD4018CA}" type="presParOf" srcId="{49AD74A0-32F0-4091-AF68-F803FE83FC11}" destId="{05087786-8D06-44D4-9795-F4C07C5CDD47}" srcOrd="0" destOrd="0" presId="urn:microsoft.com/office/officeart/2005/8/layout/cycle3"/>
    <dgm:cxn modelId="{91BA94FC-B184-4B59-B00F-4D45E15BFD81}" type="presParOf" srcId="{05087786-8D06-44D4-9795-F4C07C5CDD47}" destId="{DDF5CF07-CDDB-48AC-968C-279135059794}" srcOrd="0" destOrd="0" presId="urn:microsoft.com/office/officeart/2005/8/layout/cycle3"/>
    <dgm:cxn modelId="{D18B7330-DBF8-4172-940B-8E390170CF41}" type="presParOf" srcId="{05087786-8D06-44D4-9795-F4C07C5CDD47}" destId="{58737029-1EA2-41F6-AB0D-F80D9F7A74FD}" srcOrd="1" destOrd="0" presId="urn:microsoft.com/office/officeart/2005/8/layout/cycle3"/>
    <dgm:cxn modelId="{B0D87CF1-C4E2-45B3-9D0A-4149B1EF3B4F}" type="presParOf" srcId="{05087786-8D06-44D4-9795-F4C07C5CDD47}" destId="{909908BD-683A-47F6-A8E8-0182838E1C87}" srcOrd="2" destOrd="0" presId="urn:microsoft.com/office/officeart/2005/8/layout/cycle3"/>
    <dgm:cxn modelId="{4B5392C4-5B5C-4AE6-908A-8CEFCFDAFFFB}" type="presParOf" srcId="{05087786-8D06-44D4-9795-F4C07C5CDD47}" destId="{BBB1360B-810F-4592-BD9A-3D2001830A50}" srcOrd="3" destOrd="0" presId="urn:microsoft.com/office/officeart/2005/8/layout/cycle3"/>
    <dgm:cxn modelId="{57EF1832-8278-48F0-91AB-025935DB5FE1}" type="presParOf" srcId="{05087786-8D06-44D4-9795-F4C07C5CDD47}" destId="{E51B071F-EBA0-40B6-A40B-D33877531D45}" srcOrd="4" destOrd="0" presId="urn:microsoft.com/office/officeart/2005/8/layout/cycle3"/>
    <dgm:cxn modelId="{15F6125B-5921-48B8-A51D-651FB254A17F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>
              <a:solidFill>
                <a:srgbClr val="FF0000"/>
              </a:solidFill>
            </a:rPr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E6DBD91D-604B-41DA-A8A5-A7E891698885}" type="presOf" srcId="{A9B438CF-96D9-4B0B-BEA1-704A27F96FDC}" destId="{909908BD-683A-47F6-A8E8-0182838E1C87}" srcOrd="0" destOrd="0" presId="urn:microsoft.com/office/officeart/2005/8/layout/cycle3"/>
    <dgm:cxn modelId="{CFEE2023-380C-42FD-9868-6A3D4BA0F677}" type="presOf" srcId="{8CB313D6-0838-4DA9-8A6F-90D48BB8DAEC}" destId="{16AA55D9-5250-47D1-8C83-A78D9F062845}" srcOrd="0" destOrd="0" presId="urn:microsoft.com/office/officeart/2005/8/layout/cycle3"/>
    <dgm:cxn modelId="{749BA32C-D0C2-4B95-AC96-1A1E59D7FA79}" type="presOf" srcId="{95BD2217-FBD3-448F-987B-AA853C70C48C}" destId="{E51B071F-EBA0-40B6-A40B-D33877531D45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F096B34C-53D2-4276-BED3-029A271CCC44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B6D457B5-F07F-4066-8054-5DE790B24535}" type="presOf" srcId="{C063ADD1-EFCA-48B0-BD8E-A1EF49531510}" destId="{DDF5CF07-CDDB-48AC-968C-279135059794}" srcOrd="0" destOrd="0" presId="urn:microsoft.com/office/officeart/2005/8/layout/cycle3"/>
    <dgm:cxn modelId="{A44CEFC1-CADC-4E64-9E26-C50D37A6514E}" type="presOf" srcId="{A53B5462-1217-4D17-A18D-67422B8C14C5}" destId="{58737029-1EA2-41F6-AB0D-F80D9F7A74FD}" srcOrd="0" destOrd="0" presId="urn:microsoft.com/office/officeart/2005/8/layout/cycle3"/>
    <dgm:cxn modelId="{78A369CA-7F77-4540-A156-1F6114D4DFC0}" type="presOf" srcId="{37EC607E-FDA9-4DA8-9036-55520E10B35A}" destId="{BBB1360B-810F-4592-BD9A-3D2001830A50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B984D09B-AB66-44D7-AE4E-9D93A3FDCB88}" type="presParOf" srcId="{49AD74A0-32F0-4091-AF68-F803FE83FC11}" destId="{05087786-8D06-44D4-9795-F4C07C5CDD47}" srcOrd="0" destOrd="0" presId="urn:microsoft.com/office/officeart/2005/8/layout/cycle3"/>
    <dgm:cxn modelId="{52B54498-1DA1-48E7-A46F-75136FF257DB}" type="presParOf" srcId="{05087786-8D06-44D4-9795-F4C07C5CDD47}" destId="{DDF5CF07-CDDB-48AC-968C-279135059794}" srcOrd="0" destOrd="0" presId="urn:microsoft.com/office/officeart/2005/8/layout/cycle3"/>
    <dgm:cxn modelId="{3FF92FB1-BB69-4920-9084-E6A94A823C96}" type="presParOf" srcId="{05087786-8D06-44D4-9795-F4C07C5CDD47}" destId="{58737029-1EA2-41F6-AB0D-F80D9F7A74FD}" srcOrd="1" destOrd="0" presId="urn:microsoft.com/office/officeart/2005/8/layout/cycle3"/>
    <dgm:cxn modelId="{B8D78490-1547-49B8-AAA6-CFD716BF5CC9}" type="presParOf" srcId="{05087786-8D06-44D4-9795-F4C07C5CDD47}" destId="{909908BD-683A-47F6-A8E8-0182838E1C87}" srcOrd="2" destOrd="0" presId="urn:microsoft.com/office/officeart/2005/8/layout/cycle3"/>
    <dgm:cxn modelId="{E552C460-1E5C-491F-BDB8-9B83D7E66EEF}" type="presParOf" srcId="{05087786-8D06-44D4-9795-F4C07C5CDD47}" destId="{BBB1360B-810F-4592-BD9A-3D2001830A50}" srcOrd="3" destOrd="0" presId="urn:microsoft.com/office/officeart/2005/8/layout/cycle3"/>
    <dgm:cxn modelId="{CE9142A8-1EA7-439C-8165-9829198770C4}" type="presParOf" srcId="{05087786-8D06-44D4-9795-F4C07C5CDD47}" destId="{E51B071F-EBA0-40B6-A40B-D33877531D45}" srcOrd="4" destOrd="0" presId="urn:microsoft.com/office/officeart/2005/8/layout/cycle3"/>
    <dgm:cxn modelId="{CA3DC63D-4EC9-4885-BF57-C4829D221F0A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1</a:t>
          </a:r>
          <a:r>
            <a:rPr lang="en-US" dirty="0"/>
            <a:t>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E045B61D-A1CE-4D15-89A4-27FCC1ABE360}" type="presOf" srcId="{A9B438CF-96D9-4B0B-BEA1-704A27F96FDC}" destId="{909908BD-683A-47F6-A8E8-0182838E1C87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9F34843C-082F-436E-BA95-86E335B3DB3B}" type="presOf" srcId="{C063ADD1-EFCA-48B0-BD8E-A1EF49531510}" destId="{DDF5CF07-CDDB-48AC-968C-279135059794}" srcOrd="0" destOrd="0" presId="urn:microsoft.com/office/officeart/2005/8/layout/cycle3"/>
    <dgm:cxn modelId="{3F1F034C-15E3-46AC-AE7B-ED8A78EE3916}" type="presOf" srcId="{8CB313D6-0838-4DA9-8A6F-90D48BB8DAEC}" destId="{16AA55D9-5250-47D1-8C83-A78D9F062845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E4F23176-8486-4233-9A1F-3774FFCCDBD8}" type="presOf" srcId="{A53B5462-1217-4D17-A18D-67422B8C14C5}" destId="{58737029-1EA2-41F6-AB0D-F80D9F7A74FD}" srcOrd="0" destOrd="0" presId="urn:microsoft.com/office/officeart/2005/8/layout/cycle3"/>
    <dgm:cxn modelId="{4EA6A65A-9001-47CC-9EC6-4E021E48A27E}" type="presOf" srcId="{37EC607E-FDA9-4DA8-9036-55520E10B35A}" destId="{BBB1360B-810F-4592-BD9A-3D2001830A50}" srcOrd="0" destOrd="0" presId="urn:microsoft.com/office/officeart/2005/8/layout/cycle3"/>
    <dgm:cxn modelId="{2B488285-FDF9-4098-BA44-5874EC6367EA}" type="presOf" srcId="{95BD2217-FBD3-448F-987B-AA853C70C48C}" destId="{E51B071F-EBA0-40B6-A40B-D33877531D45}" srcOrd="0" destOrd="0" presId="urn:microsoft.com/office/officeart/2005/8/layout/cycle3"/>
    <dgm:cxn modelId="{645688EA-95FB-4071-9966-E02C061D68B2}" type="presOf" srcId="{F9C0E5BE-575C-43D0-B675-8E5CD82DE7C2}" destId="{49AD74A0-32F0-4091-AF68-F803FE83FC11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E7FBC800-7998-4BAE-9A77-AD16124B6A72}" type="presParOf" srcId="{49AD74A0-32F0-4091-AF68-F803FE83FC11}" destId="{05087786-8D06-44D4-9795-F4C07C5CDD47}" srcOrd="0" destOrd="0" presId="urn:microsoft.com/office/officeart/2005/8/layout/cycle3"/>
    <dgm:cxn modelId="{BCDD0714-68A1-4CD1-A3D5-39A90F8E4EF1}" type="presParOf" srcId="{05087786-8D06-44D4-9795-F4C07C5CDD47}" destId="{DDF5CF07-CDDB-48AC-968C-279135059794}" srcOrd="0" destOrd="0" presId="urn:microsoft.com/office/officeart/2005/8/layout/cycle3"/>
    <dgm:cxn modelId="{AE291EE6-4236-485D-ADD6-E55C643D68B9}" type="presParOf" srcId="{05087786-8D06-44D4-9795-F4C07C5CDD47}" destId="{58737029-1EA2-41F6-AB0D-F80D9F7A74FD}" srcOrd="1" destOrd="0" presId="urn:microsoft.com/office/officeart/2005/8/layout/cycle3"/>
    <dgm:cxn modelId="{F7B173E5-C8AF-49AD-A0ED-C3366374B355}" type="presParOf" srcId="{05087786-8D06-44D4-9795-F4C07C5CDD47}" destId="{909908BD-683A-47F6-A8E8-0182838E1C87}" srcOrd="2" destOrd="0" presId="urn:microsoft.com/office/officeart/2005/8/layout/cycle3"/>
    <dgm:cxn modelId="{8576630F-80F6-4EEC-9983-5AE3BFAAF936}" type="presParOf" srcId="{05087786-8D06-44D4-9795-F4C07C5CDD47}" destId="{BBB1360B-810F-4592-BD9A-3D2001830A50}" srcOrd="3" destOrd="0" presId="urn:microsoft.com/office/officeart/2005/8/layout/cycle3"/>
    <dgm:cxn modelId="{8B20168C-D70F-4639-BC6E-8807CC34781B}" type="presParOf" srcId="{05087786-8D06-44D4-9795-F4C07C5CDD47}" destId="{E51B071F-EBA0-40B6-A40B-D33877531D45}" srcOrd="4" destOrd="0" presId="urn:microsoft.com/office/officeart/2005/8/layout/cycle3"/>
    <dgm:cxn modelId="{E7B335D7-26DE-45BD-8E94-4C3EC8475455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3</a:t>
          </a:r>
          <a:r>
            <a:rPr lang="en-US" dirty="0"/>
            <a:t>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B11ABF21-1239-44D5-BBC9-F38FC28CE148}" type="presOf" srcId="{C063ADD1-EFCA-48B0-BD8E-A1EF49531510}" destId="{DDF5CF07-CDDB-48AC-968C-279135059794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41EE2A36-0464-40DC-B25F-D6CCD5C8D599}" type="presOf" srcId="{A9B438CF-96D9-4B0B-BEA1-704A27F96FDC}" destId="{909908BD-683A-47F6-A8E8-0182838E1C87}" srcOrd="0" destOrd="0" presId="urn:microsoft.com/office/officeart/2005/8/layout/cycle3"/>
    <dgm:cxn modelId="{35633644-73BB-4374-A484-25C1B8618F4D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9B737A8D-0E9F-4F3C-8101-3490ED16CFF2}" type="presOf" srcId="{37EC607E-FDA9-4DA8-9036-55520E10B35A}" destId="{BBB1360B-810F-4592-BD9A-3D2001830A50}" srcOrd="0" destOrd="0" presId="urn:microsoft.com/office/officeart/2005/8/layout/cycle3"/>
    <dgm:cxn modelId="{9726FB93-741B-47C5-8B72-C754D118AECA}" type="presOf" srcId="{8CB313D6-0838-4DA9-8A6F-90D48BB8DAEC}" destId="{16AA55D9-5250-47D1-8C83-A78D9F062845}" srcOrd="0" destOrd="0" presId="urn:microsoft.com/office/officeart/2005/8/layout/cycle3"/>
    <dgm:cxn modelId="{B8DF76E2-BC0C-4715-90C5-5B5D47BC7FE9}" type="presOf" srcId="{A53B5462-1217-4D17-A18D-67422B8C14C5}" destId="{58737029-1EA2-41F6-AB0D-F80D9F7A74FD}" srcOrd="0" destOrd="0" presId="urn:microsoft.com/office/officeart/2005/8/layout/cycle3"/>
    <dgm:cxn modelId="{04026FE3-628D-40E0-AEEA-BAB8568639A7}" type="presOf" srcId="{95BD2217-FBD3-448F-987B-AA853C70C48C}" destId="{E51B071F-EBA0-40B6-A40B-D33877531D45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701ACA28-A413-4DD9-B661-6BFDD782E922}" type="presParOf" srcId="{49AD74A0-32F0-4091-AF68-F803FE83FC11}" destId="{05087786-8D06-44D4-9795-F4C07C5CDD47}" srcOrd="0" destOrd="0" presId="urn:microsoft.com/office/officeart/2005/8/layout/cycle3"/>
    <dgm:cxn modelId="{E98DF62C-73AD-4033-B627-4747C06FB108}" type="presParOf" srcId="{05087786-8D06-44D4-9795-F4C07C5CDD47}" destId="{DDF5CF07-CDDB-48AC-968C-279135059794}" srcOrd="0" destOrd="0" presId="urn:microsoft.com/office/officeart/2005/8/layout/cycle3"/>
    <dgm:cxn modelId="{CF201733-E808-4673-B272-BA604B824362}" type="presParOf" srcId="{05087786-8D06-44D4-9795-F4C07C5CDD47}" destId="{58737029-1EA2-41F6-AB0D-F80D9F7A74FD}" srcOrd="1" destOrd="0" presId="urn:microsoft.com/office/officeart/2005/8/layout/cycle3"/>
    <dgm:cxn modelId="{F18E7106-465A-4EAF-9CA7-B8EA59C5E36D}" type="presParOf" srcId="{05087786-8D06-44D4-9795-F4C07C5CDD47}" destId="{909908BD-683A-47F6-A8E8-0182838E1C87}" srcOrd="2" destOrd="0" presId="urn:microsoft.com/office/officeart/2005/8/layout/cycle3"/>
    <dgm:cxn modelId="{6B279950-DDA0-4A4E-87D1-F48E905F7873}" type="presParOf" srcId="{05087786-8D06-44D4-9795-F4C07C5CDD47}" destId="{BBB1360B-810F-4592-BD9A-3D2001830A50}" srcOrd="3" destOrd="0" presId="urn:microsoft.com/office/officeart/2005/8/layout/cycle3"/>
    <dgm:cxn modelId="{D3DA7AD1-3583-414E-A66B-1679C2B4E980}" type="presParOf" srcId="{05087786-8D06-44D4-9795-F4C07C5CDD47}" destId="{E51B071F-EBA0-40B6-A40B-D33877531D45}" srcOrd="4" destOrd="0" presId="urn:microsoft.com/office/officeart/2005/8/layout/cycle3"/>
    <dgm:cxn modelId="{4C92DCD8-AF75-43CC-AA18-80290465F191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1</a:t>
          </a:r>
          <a:r>
            <a:rPr lang="en-US" dirty="0"/>
            <a:t>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3</a:t>
          </a:r>
          <a:r>
            <a:rPr lang="en-US" dirty="0"/>
            <a:t>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4F178726-B571-40AF-8CD7-9CE7BB0C547F}" type="presOf" srcId="{C063ADD1-EFCA-48B0-BD8E-A1EF49531510}" destId="{DDF5CF07-CDDB-48AC-968C-279135059794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ECF02270-BC66-4EC2-993E-F68DF8D65A97}" type="presOf" srcId="{8CB313D6-0838-4DA9-8A6F-90D48BB8DAEC}" destId="{16AA55D9-5250-47D1-8C83-A78D9F062845}" srcOrd="0" destOrd="0" presId="urn:microsoft.com/office/officeart/2005/8/layout/cycle3"/>
    <dgm:cxn modelId="{EEBF5151-445E-42B1-AC1D-BABECF80B068}" type="presOf" srcId="{A53B5462-1217-4D17-A18D-67422B8C14C5}" destId="{58737029-1EA2-41F6-AB0D-F80D9F7A74FD}" srcOrd="0" destOrd="0" presId="urn:microsoft.com/office/officeart/2005/8/layout/cycle3"/>
    <dgm:cxn modelId="{6615BC71-0D28-4470-AC10-E13A5C906013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6DFC0095-F272-4459-9943-6E5E95BE81AA}" type="presOf" srcId="{37EC607E-FDA9-4DA8-9036-55520E10B35A}" destId="{BBB1360B-810F-4592-BD9A-3D2001830A50}" srcOrd="0" destOrd="0" presId="urn:microsoft.com/office/officeart/2005/8/layout/cycle3"/>
    <dgm:cxn modelId="{C7C9E9D7-E40F-4355-B9D8-092C13E0F5E1}" type="presOf" srcId="{A9B438CF-96D9-4B0B-BEA1-704A27F96FDC}" destId="{909908BD-683A-47F6-A8E8-0182838E1C87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E0DED5FD-4235-4600-A459-67CF19468F0D}" type="presOf" srcId="{95BD2217-FBD3-448F-987B-AA853C70C48C}" destId="{E51B071F-EBA0-40B6-A40B-D33877531D45}" srcOrd="0" destOrd="0" presId="urn:microsoft.com/office/officeart/2005/8/layout/cycle3"/>
    <dgm:cxn modelId="{93AECE6A-9924-4657-BFEF-500D3F29D281}" type="presParOf" srcId="{49AD74A0-32F0-4091-AF68-F803FE83FC11}" destId="{05087786-8D06-44D4-9795-F4C07C5CDD47}" srcOrd="0" destOrd="0" presId="urn:microsoft.com/office/officeart/2005/8/layout/cycle3"/>
    <dgm:cxn modelId="{49C04A84-4F2C-4ABC-9C77-498AA13F98A3}" type="presParOf" srcId="{05087786-8D06-44D4-9795-F4C07C5CDD47}" destId="{DDF5CF07-CDDB-48AC-968C-279135059794}" srcOrd="0" destOrd="0" presId="urn:microsoft.com/office/officeart/2005/8/layout/cycle3"/>
    <dgm:cxn modelId="{02B65378-DC19-4299-9778-C275680C564F}" type="presParOf" srcId="{05087786-8D06-44D4-9795-F4C07C5CDD47}" destId="{58737029-1EA2-41F6-AB0D-F80D9F7A74FD}" srcOrd="1" destOrd="0" presId="urn:microsoft.com/office/officeart/2005/8/layout/cycle3"/>
    <dgm:cxn modelId="{A28B264D-D33F-4ED1-941D-99E279BEDE67}" type="presParOf" srcId="{05087786-8D06-44D4-9795-F4C07C5CDD47}" destId="{909908BD-683A-47F6-A8E8-0182838E1C87}" srcOrd="2" destOrd="0" presId="urn:microsoft.com/office/officeart/2005/8/layout/cycle3"/>
    <dgm:cxn modelId="{741C90A5-EC77-403E-9F44-99F51DB605A2}" type="presParOf" srcId="{05087786-8D06-44D4-9795-F4C07C5CDD47}" destId="{BBB1360B-810F-4592-BD9A-3D2001830A50}" srcOrd="3" destOrd="0" presId="urn:microsoft.com/office/officeart/2005/8/layout/cycle3"/>
    <dgm:cxn modelId="{F9880FFF-765F-42AC-A155-6B639765D8DA}" type="presParOf" srcId="{05087786-8D06-44D4-9795-F4C07C5CDD47}" destId="{E51B071F-EBA0-40B6-A40B-D33877531D45}" srcOrd="4" destOrd="0" presId="urn:microsoft.com/office/officeart/2005/8/layout/cycle3"/>
    <dgm:cxn modelId="{084D5D8C-4F31-4628-BDC0-2D682D943EC7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3</a:t>
          </a:r>
          <a:r>
            <a:rPr lang="en-US" dirty="0"/>
            <a:t>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E1D4CB27-104B-432F-8565-E98284C86042}" type="presOf" srcId="{A53B5462-1217-4D17-A18D-67422B8C14C5}" destId="{58737029-1EA2-41F6-AB0D-F80D9F7A74FD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60976534-BD80-4291-8BFB-029EC0F96A20}" type="presOf" srcId="{C063ADD1-EFCA-48B0-BD8E-A1EF49531510}" destId="{DDF5CF07-CDDB-48AC-968C-279135059794}" srcOrd="0" destOrd="0" presId="urn:microsoft.com/office/officeart/2005/8/layout/cycle3"/>
    <dgm:cxn modelId="{88569F6A-5053-4888-A7F4-2E05F797759F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C83B0EC0-72F0-470F-A355-016B5C367E6A}" type="presOf" srcId="{37EC607E-FDA9-4DA8-9036-55520E10B35A}" destId="{BBB1360B-810F-4592-BD9A-3D2001830A50}" srcOrd="0" destOrd="0" presId="urn:microsoft.com/office/officeart/2005/8/layout/cycle3"/>
    <dgm:cxn modelId="{B9F89BC4-83C5-4048-8B65-8E183FDE4B46}" type="presOf" srcId="{A9B438CF-96D9-4B0B-BEA1-704A27F96FDC}" destId="{909908BD-683A-47F6-A8E8-0182838E1C87}" srcOrd="0" destOrd="0" presId="urn:microsoft.com/office/officeart/2005/8/layout/cycle3"/>
    <dgm:cxn modelId="{AA8B1EDA-54C7-4326-97F4-7260B664B697}" type="presOf" srcId="{8CB313D6-0838-4DA9-8A6F-90D48BB8DAEC}" destId="{16AA55D9-5250-47D1-8C83-A78D9F062845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E64C84F1-A0E8-4567-BC1F-47731A0EAFC7}" type="presOf" srcId="{95BD2217-FBD3-448F-987B-AA853C70C48C}" destId="{E51B071F-EBA0-40B6-A40B-D33877531D45}" srcOrd="0" destOrd="0" presId="urn:microsoft.com/office/officeart/2005/8/layout/cycle3"/>
    <dgm:cxn modelId="{1C30B6A1-9D58-4600-8232-445A190CADD9}" type="presParOf" srcId="{49AD74A0-32F0-4091-AF68-F803FE83FC11}" destId="{05087786-8D06-44D4-9795-F4C07C5CDD47}" srcOrd="0" destOrd="0" presId="urn:microsoft.com/office/officeart/2005/8/layout/cycle3"/>
    <dgm:cxn modelId="{FA916A88-553A-47EB-B0D2-23DC967F385C}" type="presParOf" srcId="{05087786-8D06-44D4-9795-F4C07C5CDD47}" destId="{DDF5CF07-CDDB-48AC-968C-279135059794}" srcOrd="0" destOrd="0" presId="urn:microsoft.com/office/officeart/2005/8/layout/cycle3"/>
    <dgm:cxn modelId="{072887CC-A71E-40E7-80C7-C0E4826C9D21}" type="presParOf" srcId="{05087786-8D06-44D4-9795-F4C07C5CDD47}" destId="{58737029-1EA2-41F6-AB0D-F80D9F7A74FD}" srcOrd="1" destOrd="0" presId="urn:microsoft.com/office/officeart/2005/8/layout/cycle3"/>
    <dgm:cxn modelId="{86B3A2E3-8329-4B91-9557-8A2E7450823A}" type="presParOf" srcId="{05087786-8D06-44D4-9795-F4C07C5CDD47}" destId="{909908BD-683A-47F6-A8E8-0182838E1C87}" srcOrd="2" destOrd="0" presId="urn:microsoft.com/office/officeart/2005/8/layout/cycle3"/>
    <dgm:cxn modelId="{A34F20D8-9877-44C4-A4F4-A04A5153C0D4}" type="presParOf" srcId="{05087786-8D06-44D4-9795-F4C07C5CDD47}" destId="{BBB1360B-810F-4592-BD9A-3D2001830A50}" srcOrd="3" destOrd="0" presId="urn:microsoft.com/office/officeart/2005/8/layout/cycle3"/>
    <dgm:cxn modelId="{2CB32EEF-3220-4FB5-8444-FB77B44B3A37}" type="presParOf" srcId="{05087786-8D06-44D4-9795-F4C07C5CDD47}" destId="{E51B071F-EBA0-40B6-A40B-D33877531D45}" srcOrd="4" destOrd="0" presId="urn:microsoft.com/office/officeart/2005/8/layout/cycle3"/>
    <dgm:cxn modelId="{153948C0-01C1-4B54-9363-F0BAC48DA780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r>
            <a:rPr lang="en-US" dirty="0"/>
            <a:t>W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BAA87E18-7035-4AAD-8F02-86BF5BF6EAB6}" type="presOf" srcId="{A9B438CF-96D9-4B0B-BEA1-704A27F96FDC}" destId="{909908BD-683A-47F6-A8E8-0182838E1C87}" srcOrd="0" destOrd="0" presId="urn:microsoft.com/office/officeart/2005/8/layout/cycle3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D5718942-BF74-461B-83CD-C07F263D3031}" type="presOf" srcId="{C063ADD1-EFCA-48B0-BD8E-A1EF49531510}" destId="{DDF5CF07-CDDB-48AC-968C-279135059794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91F3F5A0-C139-49DF-93E1-CA7B74CFAFB5}" type="presOf" srcId="{8CB313D6-0838-4DA9-8A6F-90D48BB8DAEC}" destId="{16AA55D9-5250-47D1-8C83-A78D9F062845}" srcOrd="0" destOrd="0" presId="urn:microsoft.com/office/officeart/2005/8/layout/cycle3"/>
    <dgm:cxn modelId="{288898A8-052C-4398-8725-4A6DD99C4290}" type="presOf" srcId="{A53B5462-1217-4D17-A18D-67422B8C14C5}" destId="{58737029-1EA2-41F6-AB0D-F80D9F7A74FD}" srcOrd="0" destOrd="0" presId="urn:microsoft.com/office/officeart/2005/8/layout/cycle3"/>
    <dgm:cxn modelId="{A7647DDF-DD27-43B9-8D22-D78A46F37F38}" type="presOf" srcId="{95BD2217-FBD3-448F-987B-AA853C70C48C}" destId="{E51B071F-EBA0-40B6-A40B-D33877531D45}" srcOrd="0" destOrd="0" presId="urn:microsoft.com/office/officeart/2005/8/layout/cycle3"/>
    <dgm:cxn modelId="{AEDD9ADF-2861-4A1E-8800-88BBB13C4FAD}" type="presOf" srcId="{F9C0E5BE-575C-43D0-B675-8E5CD82DE7C2}" destId="{49AD74A0-32F0-4091-AF68-F803FE83FC11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AD319AEF-68FA-4178-B2A3-1613E573E8A0}" type="presOf" srcId="{37EC607E-FDA9-4DA8-9036-55520E10B35A}" destId="{BBB1360B-810F-4592-BD9A-3D2001830A50}" srcOrd="0" destOrd="0" presId="urn:microsoft.com/office/officeart/2005/8/layout/cycle3"/>
    <dgm:cxn modelId="{716A1A93-3840-4232-BD42-114FE48B6AA6}" type="presParOf" srcId="{49AD74A0-32F0-4091-AF68-F803FE83FC11}" destId="{05087786-8D06-44D4-9795-F4C07C5CDD47}" srcOrd="0" destOrd="0" presId="urn:microsoft.com/office/officeart/2005/8/layout/cycle3"/>
    <dgm:cxn modelId="{EC2B01E6-36B1-4186-8F22-2A5D96D00329}" type="presParOf" srcId="{05087786-8D06-44D4-9795-F4C07C5CDD47}" destId="{DDF5CF07-CDDB-48AC-968C-279135059794}" srcOrd="0" destOrd="0" presId="urn:microsoft.com/office/officeart/2005/8/layout/cycle3"/>
    <dgm:cxn modelId="{2EE19D31-D9A4-4BD7-8D88-F2A374992CB3}" type="presParOf" srcId="{05087786-8D06-44D4-9795-F4C07C5CDD47}" destId="{58737029-1EA2-41F6-AB0D-F80D9F7A74FD}" srcOrd="1" destOrd="0" presId="urn:microsoft.com/office/officeart/2005/8/layout/cycle3"/>
    <dgm:cxn modelId="{B75E8953-3CEB-4868-9041-473FC79C33F6}" type="presParOf" srcId="{05087786-8D06-44D4-9795-F4C07C5CDD47}" destId="{909908BD-683A-47F6-A8E8-0182838E1C87}" srcOrd="2" destOrd="0" presId="urn:microsoft.com/office/officeart/2005/8/layout/cycle3"/>
    <dgm:cxn modelId="{AC6C3C78-8CA9-4FED-8A28-6CB010AA59BD}" type="presParOf" srcId="{05087786-8D06-44D4-9795-F4C07C5CDD47}" destId="{BBB1360B-810F-4592-BD9A-3D2001830A50}" srcOrd="3" destOrd="0" presId="urn:microsoft.com/office/officeart/2005/8/layout/cycle3"/>
    <dgm:cxn modelId="{FC772BD5-1769-4C55-A4AD-7EFA48205661}" type="presParOf" srcId="{05087786-8D06-44D4-9795-F4C07C5CDD47}" destId="{E51B071F-EBA0-40B6-A40B-D33877531D45}" srcOrd="4" destOrd="0" presId="urn:microsoft.com/office/officeart/2005/8/layout/cycle3"/>
    <dgm:cxn modelId="{378F80AD-1B8A-4DED-8F13-5C780A69BEF6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K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r>
            <a:rPr lang="en-US" dirty="0"/>
            <a:t>W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EE505248-D742-4B63-B546-8F3B5CA00678}" type="presOf" srcId="{A9B438CF-96D9-4B0B-BEA1-704A27F96FDC}" destId="{909908BD-683A-47F6-A8E8-0182838E1C87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49FAD27E-919F-41CD-93CE-CACAC61A2CE2}" type="presOf" srcId="{C063ADD1-EFCA-48B0-BD8E-A1EF49531510}" destId="{DDF5CF07-CDDB-48AC-968C-279135059794}" srcOrd="0" destOrd="0" presId="urn:microsoft.com/office/officeart/2005/8/layout/cycle3"/>
    <dgm:cxn modelId="{1ABED97E-72FD-4871-A2C0-CCE86C6DC013}" type="presOf" srcId="{95BD2217-FBD3-448F-987B-AA853C70C48C}" destId="{E51B071F-EBA0-40B6-A40B-D33877531D45}" srcOrd="0" destOrd="0" presId="urn:microsoft.com/office/officeart/2005/8/layout/cycle3"/>
    <dgm:cxn modelId="{68D36091-8C26-459A-A2B0-E9A0BA6C320D}" type="presOf" srcId="{37EC607E-FDA9-4DA8-9036-55520E10B35A}" destId="{BBB1360B-810F-4592-BD9A-3D2001830A50}" srcOrd="0" destOrd="0" presId="urn:microsoft.com/office/officeart/2005/8/layout/cycle3"/>
    <dgm:cxn modelId="{95D3A0C3-C9CB-4403-AF37-8702DC7E1ABE}" type="presOf" srcId="{F9C0E5BE-575C-43D0-B675-8E5CD82DE7C2}" destId="{49AD74A0-32F0-4091-AF68-F803FE83FC11}" srcOrd="0" destOrd="0" presId="urn:microsoft.com/office/officeart/2005/8/layout/cycle3"/>
    <dgm:cxn modelId="{EB19AFD3-E94F-4FB1-AC69-D0DDC42AC7EE}" type="presOf" srcId="{8CB313D6-0838-4DA9-8A6F-90D48BB8DAEC}" destId="{16AA55D9-5250-47D1-8C83-A78D9F062845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AFD6E8FA-C362-4B28-A993-3BC396886A8E}" type="presOf" srcId="{A53B5462-1217-4D17-A18D-67422B8C14C5}" destId="{58737029-1EA2-41F6-AB0D-F80D9F7A74FD}" srcOrd="0" destOrd="0" presId="urn:microsoft.com/office/officeart/2005/8/layout/cycle3"/>
    <dgm:cxn modelId="{222C24A0-98FA-420F-94DF-8228C14921F8}" type="presParOf" srcId="{49AD74A0-32F0-4091-AF68-F803FE83FC11}" destId="{05087786-8D06-44D4-9795-F4C07C5CDD47}" srcOrd="0" destOrd="0" presId="urn:microsoft.com/office/officeart/2005/8/layout/cycle3"/>
    <dgm:cxn modelId="{B34A39FD-1C73-4CAA-B6C7-4FB2A49356B8}" type="presParOf" srcId="{05087786-8D06-44D4-9795-F4C07C5CDD47}" destId="{DDF5CF07-CDDB-48AC-968C-279135059794}" srcOrd="0" destOrd="0" presId="urn:microsoft.com/office/officeart/2005/8/layout/cycle3"/>
    <dgm:cxn modelId="{13D5E2D8-5B2F-48A9-9253-5EDFF6B4F0B3}" type="presParOf" srcId="{05087786-8D06-44D4-9795-F4C07C5CDD47}" destId="{58737029-1EA2-41F6-AB0D-F80D9F7A74FD}" srcOrd="1" destOrd="0" presId="urn:microsoft.com/office/officeart/2005/8/layout/cycle3"/>
    <dgm:cxn modelId="{5429B1D9-D24A-43AB-BB94-A80AC4A1159C}" type="presParOf" srcId="{05087786-8D06-44D4-9795-F4C07C5CDD47}" destId="{909908BD-683A-47F6-A8E8-0182838E1C87}" srcOrd="2" destOrd="0" presId="urn:microsoft.com/office/officeart/2005/8/layout/cycle3"/>
    <dgm:cxn modelId="{800AECEA-ED2C-441A-BA13-E53D664E6627}" type="presParOf" srcId="{05087786-8D06-44D4-9795-F4C07C5CDD47}" destId="{BBB1360B-810F-4592-BD9A-3D2001830A50}" srcOrd="3" destOrd="0" presId="urn:microsoft.com/office/officeart/2005/8/layout/cycle3"/>
    <dgm:cxn modelId="{E2977C21-E932-4686-9393-AD40F23CA745}" type="presParOf" srcId="{05087786-8D06-44D4-9795-F4C07C5CDD47}" destId="{E51B071F-EBA0-40B6-A40B-D33877531D45}" srcOrd="4" destOrd="0" presId="urn:microsoft.com/office/officeart/2005/8/layout/cycle3"/>
    <dgm:cxn modelId="{00A55508-8F80-45D3-B204-96A0720C346E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K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r>
            <a:rPr lang="en-US" dirty="0"/>
            <a:t>W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B318992A-C13E-4112-936D-F438CA07EF10}" type="presOf" srcId="{A9B438CF-96D9-4B0B-BEA1-704A27F96FDC}" destId="{909908BD-683A-47F6-A8E8-0182838E1C87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D3177A49-0810-450C-8AA2-114093561AB0}" type="presOf" srcId="{A53B5462-1217-4D17-A18D-67422B8C14C5}" destId="{58737029-1EA2-41F6-AB0D-F80D9F7A74FD}" srcOrd="0" destOrd="0" presId="urn:microsoft.com/office/officeart/2005/8/layout/cycle3"/>
    <dgm:cxn modelId="{1EF20770-1B7B-437E-8546-82B100C673DC}" type="presOf" srcId="{95BD2217-FBD3-448F-987B-AA853C70C48C}" destId="{E51B071F-EBA0-40B6-A40B-D33877531D45}" srcOrd="0" destOrd="0" presId="urn:microsoft.com/office/officeart/2005/8/layout/cycle3"/>
    <dgm:cxn modelId="{81F49E53-13CA-4F92-9585-47C228FB85ED}" type="presOf" srcId="{C063ADD1-EFCA-48B0-BD8E-A1EF49531510}" destId="{DDF5CF07-CDDB-48AC-968C-279135059794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484E3DB6-72BB-4C87-9734-1B95DAA99153}" type="presOf" srcId="{37EC607E-FDA9-4DA8-9036-55520E10B35A}" destId="{BBB1360B-810F-4592-BD9A-3D2001830A50}" srcOrd="0" destOrd="0" presId="urn:microsoft.com/office/officeart/2005/8/layout/cycle3"/>
    <dgm:cxn modelId="{6BF10FB7-6B83-4691-8B11-84CF08E22E9C}" type="presOf" srcId="{8CB313D6-0838-4DA9-8A6F-90D48BB8DAEC}" destId="{16AA55D9-5250-47D1-8C83-A78D9F062845}" srcOrd="0" destOrd="0" presId="urn:microsoft.com/office/officeart/2005/8/layout/cycle3"/>
    <dgm:cxn modelId="{AC029EC5-C69F-410C-930C-70CB57DBF5F0}" type="presOf" srcId="{F9C0E5BE-575C-43D0-B675-8E5CD82DE7C2}" destId="{49AD74A0-32F0-4091-AF68-F803FE83FC11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FB3F77B4-3455-4F8C-90D3-5EF508A52F0C}" type="presParOf" srcId="{49AD74A0-32F0-4091-AF68-F803FE83FC11}" destId="{05087786-8D06-44D4-9795-F4C07C5CDD47}" srcOrd="0" destOrd="0" presId="urn:microsoft.com/office/officeart/2005/8/layout/cycle3"/>
    <dgm:cxn modelId="{BF23C33B-6A98-4E75-BCCA-EF4C7AC6C5CD}" type="presParOf" srcId="{05087786-8D06-44D4-9795-F4C07C5CDD47}" destId="{DDF5CF07-CDDB-48AC-968C-279135059794}" srcOrd="0" destOrd="0" presId="urn:microsoft.com/office/officeart/2005/8/layout/cycle3"/>
    <dgm:cxn modelId="{0DE299A7-B452-4B14-A57C-432955E7B7D8}" type="presParOf" srcId="{05087786-8D06-44D4-9795-F4C07C5CDD47}" destId="{58737029-1EA2-41F6-AB0D-F80D9F7A74FD}" srcOrd="1" destOrd="0" presId="urn:microsoft.com/office/officeart/2005/8/layout/cycle3"/>
    <dgm:cxn modelId="{A8C6E88E-4AE0-4F38-8831-30D4F91EB12E}" type="presParOf" srcId="{05087786-8D06-44D4-9795-F4C07C5CDD47}" destId="{909908BD-683A-47F6-A8E8-0182838E1C87}" srcOrd="2" destOrd="0" presId="urn:microsoft.com/office/officeart/2005/8/layout/cycle3"/>
    <dgm:cxn modelId="{B673C48E-8862-4132-B8F2-2DDD8F42B644}" type="presParOf" srcId="{05087786-8D06-44D4-9795-F4C07C5CDD47}" destId="{BBB1360B-810F-4592-BD9A-3D2001830A50}" srcOrd="3" destOrd="0" presId="urn:microsoft.com/office/officeart/2005/8/layout/cycle3"/>
    <dgm:cxn modelId="{CDC9A7C8-C178-498D-A5DA-9D227818FA27}" type="presParOf" srcId="{05087786-8D06-44D4-9795-F4C07C5CDD47}" destId="{E51B071F-EBA0-40B6-A40B-D33877531D45}" srcOrd="4" destOrd="0" presId="urn:microsoft.com/office/officeart/2005/8/layout/cycle3"/>
    <dgm:cxn modelId="{D0274661-C162-43D1-A07E-019E9B70F488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>
              <a:solidFill>
                <a:srgbClr val="FF0000"/>
              </a:solidFill>
            </a:rPr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D0497D2C-A540-49C3-9D47-CD4713AF809A}" type="presOf" srcId="{37EC607E-FDA9-4DA8-9036-55520E10B35A}" destId="{BBB1360B-810F-4592-BD9A-3D2001830A50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98824E34-D4AF-4A03-B63F-81807436B12F}" type="presOf" srcId="{95BD2217-FBD3-448F-987B-AA853C70C48C}" destId="{E51B071F-EBA0-40B6-A40B-D33877531D45}" srcOrd="0" destOrd="0" presId="urn:microsoft.com/office/officeart/2005/8/layout/cycle3"/>
    <dgm:cxn modelId="{58A4FC37-33EE-4B3F-8FE1-B1632608E6FD}" type="presOf" srcId="{8CB313D6-0838-4DA9-8A6F-90D48BB8DAEC}" destId="{16AA55D9-5250-47D1-8C83-A78D9F062845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D10F7F77-0838-4080-B956-C1367978277F}" type="presOf" srcId="{A9B438CF-96D9-4B0B-BEA1-704A27F96FDC}" destId="{909908BD-683A-47F6-A8E8-0182838E1C87}" srcOrd="0" destOrd="0" presId="urn:microsoft.com/office/officeart/2005/8/layout/cycle3"/>
    <dgm:cxn modelId="{7BE63991-4951-47F0-A68B-C94D836B4619}" type="presOf" srcId="{A53B5462-1217-4D17-A18D-67422B8C14C5}" destId="{58737029-1EA2-41F6-AB0D-F80D9F7A74FD}" srcOrd="0" destOrd="0" presId="urn:microsoft.com/office/officeart/2005/8/layout/cycle3"/>
    <dgm:cxn modelId="{2D68F1A5-822E-43F3-87DE-DCDA6CD1385D}" type="presOf" srcId="{F9C0E5BE-575C-43D0-B675-8E5CD82DE7C2}" destId="{49AD74A0-32F0-4091-AF68-F803FE83FC11}" srcOrd="0" destOrd="0" presId="urn:microsoft.com/office/officeart/2005/8/layout/cycle3"/>
    <dgm:cxn modelId="{DFA548D1-F09B-46A5-BEE6-DCE0FABB1285}" type="presOf" srcId="{C063ADD1-EFCA-48B0-BD8E-A1EF49531510}" destId="{DDF5CF07-CDDB-48AC-968C-279135059794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1AB4387F-2FE8-423A-8188-A2A5A7E732D5}" type="presParOf" srcId="{49AD74A0-32F0-4091-AF68-F803FE83FC11}" destId="{05087786-8D06-44D4-9795-F4C07C5CDD47}" srcOrd="0" destOrd="0" presId="urn:microsoft.com/office/officeart/2005/8/layout/cycle3"/>
    <dgm:cxn modelId="{DF06D90B-B751-4B1F-B878-CB2CCD0D4740}" type="presParOf" srcId="{05087786-8D06-44D4-9795-F4C07C5CDD47}" destId="{DDF5CF07-CDDB-48AC-968C-279135059794}" srcOrd="0" destOrd="0" presId="urn:microsoft.com/office/officeart/2005/8/layout/cycle3"/>
    <dgm:cxn modelId="{0E1C768F-88EE-4008-9466-E6EE18F88751}" type="presParOf" srcId="{05087786-8D06-44D4-9795-F4C07C5CDD47}" destId="{58737029-1EA2-41F6-AB0D-F80D9F7A74FD}" srcOrd="1" destOrd="0" presId="urn:microsoft.com/office/officeart/2005/8/layout/cycle3"/>
    <dgm:cxn modelId="{7B6F382C-F9B7-4273-8F17-E61FBADE75E8}" type="presParOf" srcId="{05087786-8D06-44D4-9795-F4C07C5CDD47}" destId="{909908BD-683A-47F6-A8E8-0182838E1C87}" srcOrd="2" destOrd="0" presId="urn:microsoft.com/office/officeart/2005/8/layout/cycle3"/>
    <dgm:cxn modelId="{68C85AA1-F89A-45E1-8129-7B271DF2D589}" type="presParOf" srcId="{05087786-8D06-44D4-9795-F4C07C5CDD47}" destId="{BBB1360B-810F-4592-BD9A-3D2001830A50}" srcOrd="3" destOrd="0" presId="urn:microsoft.com/office/officeart/2005/8/layout/cycle3"/>
    <dgm:cxn modelId="{8D1A4414-0B2E-47C3-BCB9-5F52884077CC}" type="presParOf" srcId="{05087786-8D06-44D4-9795-F4C07C5CDD47}" destId="{E51B071F-EBA0-40B6-A40B-D33877531D45}" srcOrd="4" destOrd="0" presId="urn:microsoft.com/office/officeart/2005/8/layout/cycle3"/>
    <dgm:cxn modelId="{2711CE01-0FB0-412A-8CC5-623677844DA5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1</a:t>
          </a:r>
          <a:r>
            <a:rPr lang="en-US" dirty="0"/>
            <a:t>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75E0480D-B7EB-4A3E-83EB-34EF7DDE5F80}" type="presOf" srcId="{95BD2217-FBD3-448F-987B-AA853C70C48C}" destId="{E51B071F-EBA0-40B6-A40B-D33877531D45}" srcOrd="0" destOrd="0" presId="urn:microsoft.com/office/officeart/2005/8/layout/cycle3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E7D9D540-0D82-4436-ADAE-45C4B1C3F0EF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0F0A7F7E-C20D-4F74-A3F8-DFCEF599E5A0}" type="presOf" srcId="{A9B438CF-96D9-4B0B-BEA1-704A27F96FDC}" destId="{909908BD-683A-47F6-A8E8-0182838E1C87}" srcOrd="0" destOrd="0" presId="urn:microsoft.com/office/officeart/2005/8/layout/cycle3"/>
    <dgm:cxn modelId="{C7B45387-C401-4574-86D9-92DE3707145A}" type="presOf" srcId="{37EC607E-FDA9-4DA8-9036-55520E10B35A}" destId="{BBB1360B-810F-4592-BD9A-3D2001830A50}" srcOrd="0" destOrd="0" presId="urn:microsoft.com/office/officeart/2005/8/layout/cycle3"/>
    <dgm:cxn modelId="{611C4DB8-B651-4BD6-9519-F341032E9B59}" type="presOf" srcId="{C063ADD1-EFCA-48B0-BD8E-A1EF49531510}" destId="{DDF5CF07-CDDB-48AC-968C-279135059794}" srcOrd="0" destOrd="0" presId="urn:microsoft.com/office/officeart/2005/8/layout/cycle3"/>
    <dgm:cxn modelId="{93758CD0-01B6-4694-8AE7-7E808203BFF1}" type="presOf" srcId="{A53B5462-1217-4D17-A18D-67422B8C14C5}" destId="{58737029-1EA2-41F6-AB0D-F80D9F7A74FD}" srcOrd="0" destOrd="0" presId="urn:microsoft.com/office/officeart/2005/8/layout/cycle3"/>
    <dgm:cxn modelId="{92A1FFE8-0298-4C69-9FAE-98D697155074}" type="presOf" srcId="{8CB313D6-0838-4DA9-8A6F-90D48BB8DAEC}" destId="{16AA55D9-5250-47D1-8C83-A78D9F062845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E2704A67-EFD9-4910-843D-35DC054494E6}" type="presParOf" srcId="{49AD74A0-32F0-4091-AF68-F803FE83FC11}" destId="{05087786-8D06-44D4-9795-F4C07C5CDD47}" srcOrd="0" destOrd="0" presId="urn:microsoft.com/office/officeart/2005/8/layout/cycle3"/>
    <dgm:cxn modelId="{6C13D961-E344-46B6-94CA-B687E0D8F971}" type="presParOf" srcId="{05087786-8D06-44D4-9795-F4C07C5CDD47}" destId="{DDF5CF07-CDDB-48AC-968C-279135059794}" srcOrd="0" destOrd="0" presId="urn:microsoft.com/office/officeart/2005/8/layout/cycle3"/>
    <dgm:cxn modelId="{EB03AD01-7298-482B-8881-700CE391BFBF}" type="presParOf" srcId="{05087786-8D06-44D4-9795-F4C07C5CDD47}" destId="{58737029-1EA2-41F6-AB0D-F80D9F7A74FD}" srcOrd="1" destOrd="0" presId="urn:microsoft.com/office/officeart/2005/8/layout/cycle3"/>
    <dgm:cxn modelId="{FC9DAA3B-E73C-4709-BEBA-809C6D15CB2A}" type="presParOf" srcId="{05087786-8D06-44D4-9795-F4C07C5CDD47}" destId="{909908BD-683A-47F6-A8E8-0182838E1C87}" srcOrd="2" destOrd="0" presId="urn:microsoft.com/office/officeart/2005/8/layout/cycle3"/>
    <dgm:cxn modelId="{3B5F154A-E6F6-4778-973A-AD89C04AF978}" type="presParOf" srcId="{05087786-8D06-44D4-9795-F4C07C5CDD47}" destId="{BBB1360B-810F-4592-BD9A-3D2001830A50}" srcOrd="3" destOrd="0" presId="urn:microsoft.com/office/officeart/2005/8/layout/cycle3"/>
    <dgm:cxn modelId="{BCB40AEB-B0BA-4252-9B4F-6148E62692EB}" type="presParOf" srcId="{05087786-8D06-44D4-9795-F4C07C5CDD47}" destId="{E51B071F-EBA0-40B6-A40B-D33877531D45}" srcOrd="4" destOrd="0" presId="urn:microsoft.com/office/officeart/2005/8/layout/cycle3"/>
    <dgm:cxn modelId="{1FD7ACFA-616C-4FFC-B91F-005251E7A643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A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r>
            <a:rPr lang="en-US" dirty="0"/>
            <a:t>Z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4A89902C-54D6-4BDC-9EE4-A370FD451575}" type="presOf" srcId="{A53B5462-1217-4D17-A18D-67422B8C14C5}" destId="{58737029-1EA2-41F6-AB0D-F80D9F7A74FD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6FE88564-A5EC-4EBA-BBA6-84D1D5192349}" type="presOf" srcId="{8CB313D6-0838-4DA9-8A6F-90D48BB8DAEC}" destId="{16AA55D9-5250-47D1-8C83-A78D9F062845}" srcOrd="0" destOrd="0" presId="urn:microsoft.com/office/officeart/2005/8/layout/cycle3"/>
    <dgm:cxn modelId="{E6F9D849-7BDD-48A7-A7EF-89C12DD165B8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FAEE549B-9592-4F0D-87BD-C03B0DA83C5C}" type="presOf" srcId="{95BD2217-FBD3-448F-987B-AA853C70C48C}" destId="{E51B071F-EBA0-40B6-A40B-D33877531D45}" srcOrd="0" destOrd="0" presId="urn:microsoft.com/office/officeart/2005/8/layout/cycle3"/>
    <dgm:cxn modelId="{823D61BF-C361-439D-9EF3-30C2718E494A}" type="presOf" srcId="{A9B438CF-96D9-4B0B-BEA1-704A27F96FDC}" destId="{909908BD-683A-47F6-A8E8-0182838E1C87}" srcOrd="0" destOrd="0" presId="urn:microsoft.com/office/officeart/2005/8/layout/cycle3"/>
    <dgm:cxn modelId="{61CD5CDA-702F-464F-8586-C76BAB184270}" type="presOf" srcId="{37EC607E-FDA9-4DA8-9036-55520E10B35A}" destId="{BBB1360B-810F-4592-BD9A-3D2001830A50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80CFB4FA-FBFA-47C9-9B9E-B36D0D2B8B05}" type="presOf" srcId="{C063ADD1-EFCA-48B0-BD8E-A1EF49531510}" destId="{DDF5CF07-CDDB-48AC-968C-279135059794}" srcOrd="0" destOrd="0" presId="urn:microsoft.com/office/officeart/2005/8/layout/cycle3"/>
    <dgm:cxn modelId="{5EEFDF6C-C838-49DF-9F3A-1B5E6EDD643F}" type="presParOf" srcId="{49AD74A0-32F0-4091-AF68-F803FE83FC11}" destId="{05087786-8D06-44D4-9795-F4C07C5CDD47}" srcOrd="0" destOrd="0" presId="urn:microsoft.com/office/officeart/2005/8/layout/cycle3"/>
    <dgm:cxn modelId="{E59DB3CC-8D35-4F36-BD68-0B43870E83C5}" type="presParOf" srcId="{05087786-8D06-44D4-9795-F4C07C5CDD47}" destId="{DDF5CF07-CDDB-48AC-968C-279135059794}" srcOrd="0" destOrd="0" presId="urn:microsoft.com/office/officeart/2005/8/layout/cycle3"/>
    <dgm:cxn modelId="{AE88060E-3C7A-4168-B455-DF2AFFC5DA5B}" type="presParOf" srcId="{05087786-8D06-44D4-9795-F4C07C5CDD47}" destId="{58737029-1EA2-41F6-AB0D-F80D9F7A74FD}" srcOrd="1" destOrd="0" presId="urn:microsoft.com/office/officeart/2005/8/layout/cycle3"/>
    <dgm:cxn modelId="{EB717E7B-BBE6-46CF-A32D-18F705525152}" type="presParOf" srcId="{05087786-8D06-44D4-9795-F4C07C5CDD47}" destId="{909908BD-683A-47F6-A8E8-0182838E1C87}" srcOrd="2" destOrd="0" presId="urn:microsoft.com/office/officeart/2005/8/layout/cycle3"/>
    <dgm:cxn modelId="{52DA7A33-FCEB-4143-97B3-802898000823}" type="presParOf" srcId="{05087786-8D06-44D4-9795-F4C07C5CDD47}" destId="{BBB1360B-810F-4592-BD9A-3D2001830A50}" srcOrd="3" destOrd="0" presId="urn:microsoft.com/office/officeart/2005/8/layout/cycle3"/>
    <dgm:cxn modelId="{315FE8E7-AB50-4D46-887A-74F8A3E034BE}" type="presParOf" srcId="{05087786-8D06-44D4-9795-F4C07C5CDD47}" destId="{E51B071F-EBA0-40B6-A40B-D33877531D45}" srcOrd="4" destOrd="0" presId="urn:microsoft.com/office/officeart/2005/8/layout/cycle3"/>
    <dgm:cxn modelId="{125EDEC0-573F-4E5A-9B38-627B4EA53D95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1</a:t>
          </a:r>
          <a:r>
            <a:rPr lang="en-US" dirty="0"/>
            <a:t>]</a:t>
          </a:r>
        </a:p>
        <a:p>
          <a:r>
            <a:rPr lang="en-US" dirty="0"/>
            <a:t>X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r>
            <a:rPr lang="en-US" dirty="0"/>
            <a:t>Z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E92D3A66-7F82-4557-B47C-E847FE7D7EA2}" type="presOf" srcId="{F9C0E5BE-575C-43D0-B675-8E5CD82DE7C2}" destId="{49AD74A0-32F0-4091-AF68-F803FE83FC11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18A0319B-A54F-48D0-B850-72550F6B45AA}" type="presOf" srcId="{95BD2217-FBD3-448F-987B-AA853C70C48C}" destId="{E51B071F-EBA0-40B6-A40B-D33877531D45}" srcOrd="0" destOrd="0" presId="urn:microsoft.com/office/officeart/2005/8/layout/cycle3"/>
    <dgm:cxn modelId="{5F023C9F-455F-401F-B5F4-790924D0E68B}" type="presOf" srcId="{8CB313D6-0838-4DA9-8A6F-90D48BB8DAEC}" destId="{16AA55D9-5250-47D1-8C83-A78D9F062845}" srcOrd="0" destOrd="0" presId="urn:microsoft.com/office/officeart/2005/8/layout/cycle3"/>
    <dgm:cxn modelId="{55D3D2B4-B12A-4F1C-915F-FCFC818048AE}" type="presOf" srcId="{37EC607E-FDA9-4DA8-9036-55520E10B35A}" destId="{BBB1360B-810F-4592-BD9A-3D2001830A50}" srcOrd="0" destOrd="0" presId="urn:microsoft.com/office/officeart/2005/8/layout/cycle3"/>
    <dgm:cxn modelId="{CB11F0C6-94BE-4F17-8331-E9CA01C14919}" type="presOf" srcId="{C063ADD1-EFCA-48B0-BD8E-A1EF49531510}" destId="{DDF5CF07-CDDB-48AC-968C-279135059794}" srcOrd="0" destOrd="0" presId="urn:microsoft.com/office/officeart/2005/8/layout/cycle3"/>
    <dgm:cxn modelId="{B0FD7ADF-0474-4585-B847-EB17033775EF}" type="presOf" srcId="{A53B5462-1217-4D17-A18D-67422B8C14C5}" destId="{58737029-1EA2-41F6-AB0D-F80D9F7A74FD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E4DC4AFE-CDF3-4945-BCDF-5F5AA0A42896}" type="presOf" srcId="{A9B438CF-96D9-4B0B-BEA1-704A27F96FDC}" destId="{909908BD-683A-47F6-A8E8-0182838E1C87}" srcOrd="0" destOrd="0" presId="urn:microsoft.com/office/officeart/2005/8/layout/cycle3"/>
    <dgm:cxn modelId="{B6C43256-CFE1-4319-B5EF-BBA14FBC097E}" type="presParOf" srcId="{49AD74A0-32F0-4091-AF68-F803FE83FC11}" destId="{05087786-8D06-44D4-9795-F4C07C5CDD47}" srcOrd="0" destOrd="0" presId="urn:microsoft.com/office/officeart/2005/8/layout/cycle3"/>
    <dgm:cxn modelId="{DF62610B-9873-4647-B6FA-BDB3E6DC01D0}" type="presParOf" srcId="{05087786-8D06-44D4-9795-F4C07C5CDD47}" destId="{DDF5CF07-CDDB-48AC-968C-279135059794}" srcOrd="0" destOrd="0" presId="urn:microsoft.com/office/officeart/2005/8/layout/cycle3"/>
    <dgm:cxn modelId="{EF7EE60B-25F9-4F2D-ACFF-DF419EAB4CD5}" type="presParOf" srcId="{05087786-8D06-44D4-9795-F4C07C5CDD47}" destId="{58737029-1EA2-41F6-AB0D-F80D9F7A74FD}" srcOrd="1" destOrd="0" presId="urn:microsoft.com/office/officeart/2005/8/layout/cycle3"/>
    <dgm:cxn modelId="{0E3EFF1E-94BA-4D1C-AC4C-45136A4CC201}" type="presParOf" srcId="{05087786-8D06-44D4-9795-F4C07C5CDD47}" destId="{909908BD-683A-47F6-A8E8-0182838E1C87}" srcOrd="2" destOrd="0" presId="urn:microsoft.com/office/officeart/2005/8/layout/cycle3"/>
    <dgm:cxn modelId="{48472986-A5B4-402F-9583-C5127570D409}" type="presParOf" srcId="{05087786-8D06-44D4-9795-F4C07C5CDD47}" destId="{BBB1360B-810F-4592-BD9A-3D2001830A50}" srcOrd="3" destOrd="0" presId="urn:microsoft.com/office/officeart/2005/8/layout/cycle3"/>
    <dgm:cxn modelId="{5C7B9E7B-3D83-481D-8200-01BDAA5CDDA5}" type="presParOf" srcId="{05087786-8D06-44D4-9795-F4C07C5CDD47}" destId="{E51B071F-EBA0-40B6-A40B-D33877531D45}" srcOrd="4" destOrd="0" presId="urn:microsoft.com/office/officeart/2005/8/layout/cycle3"/>
    <dgm:cxn modelId="{AF43B16E-050C-45B6-95A9-99B38328350F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r>
            <a:rPr lang="en-US" dirty="0"/>
            <a:t>Z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AFDCA51F-EBC6-4190-8DF9-FF54F5B052F1}" type="presOf" srcId="{A9B438CF-96D9-4B0B-BEA1-704A27F96FDC}" destId="{909908BD-683A-47F6-A8E8-0182838E1C87}" srcOrd="0" destOrd="0" presId="urn:microsoft.com/office/officeart/2005/8/layout/cycle3"/>
    <dgm:cxn modelId="{22F8A228-9C06-4425-87F9-A3580510BFDF}" type="presOf" srcId="{F9C0E5BE-575C-43D0-B675-8E5CD82DE7C2}" destId="{49AD74A0-32F0-4091-AF68-F803FE83FC11}" srcOrd="0" destOrd="0" presId="urn:microsoft.com/office/officeart/2005/8/layout/cycle3"/>
    <dgm:cxn modelId="{7A1AB528-513E-4D45-83CC-F3167A6F850E}" type="presOf" srcId="{A53B5462-1217-4D17-A18D-67422B8C14C5}" destId="{58737029-1EA2-41F6-AB0D-F80D9F7A74FD}" srcOrd="0" destOrd="0" presId="urn:microsoft.com/office/officeart/2005/8/layout/cycle3"/>
    <dgm:cxn modelId="{DE61C72C-54CB-46AC-B89A-9D0C98B56093}" type="presOf" srcId="{37EC607E-FDA9-4DA8-9036-55520E10B35A}" destId="{BBB1360B-810F-4592-BD9A-3D2001830A50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B562D850-00B5-4EAD-AFA3-600C886702CD}" type="presOf" srcId="{C063ADD1-EFCA-48B0-BD8E-A1EF49531510}" destId="{DDF5CF07-CDDB-48AC-968C-279135059794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E8E1287C-DC60-4AB6-A65C-DDD4312EB3C3}" type="presOf" srcId="{95BD2217-FBD3-448F-987B-AA853C70C48C}" destId="{E51B071F-EBA0-40B6-A40B-D33877531D45}" srcOrd="0" destOrd="0" presId="urn:microsoft.com/office/officeart/2005/8/layout/cycle3"/>
    <dgm:cxn modelId="{2A73639E-1150-4D1D-9BD6-547122057796}" type="presOf" srcId="{8CB313D6-0838-4DA9-8A6F-90D48BB8DAEC}" destId="{16AA55D9-5250-47D1-8C83-A78D9F062845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6BE5E2D2-F474-4A7D-82EF-78D583E263AE}" type="presParOf" srcId="{49AD74A0-32F0-4091-AF68-F803FE83FC11}" destId="{05087786-8D06-44D4-9795-F4C07C5CDD47}" srcOrd="0" destOrd="0" presId="urn:microsoft.com/office/officeart/2005/8/layout/cycle3"/>
    <dgm:cxn modelId="{A1B4FDBA-FB6D-4E3E-8087-EDCC943FFDE3}" type="presParOf" srcId="{05087786-8D06-44D4-9795-F4C07C5CDD47}" destId="{DDF5CF07-CDDB-48AC-968C-279135059794}" srcOrd="0" destOrd="0" presId="urn:microsoft.com/office/officeart/2005/8/layout/cycle3"/>
    <dgm:cxn modelId="{6C92BC00-0510-489E-B6AB-BFDA8A4CFC28}" type="presParOf" srcId="{05087786-8D06-44D4-9795-F4C07C5CDD47}" destId="{58737029-1EA2-41F6-AB0D-F80D9F7A74FD}" srcOrd="1" destOrd="0" presId="urn:microsoft.com/office/officeart/2005/8/layout/cycle3"/>
    <dgm:cxn modelId="{2110B281-4F5D-4A6B-9B22-A5754DCB203B}" type="presParOf" srcId="{05087786-8D06-44D4-9795-F4C07C5CDD47}" destId="{909908BD-683A-47F6-A8E8-0182838E1C87}" srcOrd="2" destOrd="0" presId="urn:microsoft.com/office/officeart/2005/8/layout/cycle3"/>
    <dgm:cxn modelId="{5231AD3B-12E3-44BC-8538-FAEC9294BDAE}" type="presParOf" srcId="{05087786-8D06-44D4-9795-F4C07C5CDD47}" destId="{BBB1360B-810F-4592-BD9A-3D2001830A50}" srcOrd="3" destOrd="0" presId="urn:microsoft.com/office/officeart/2005/8/layout/cycle3"/>
    <dgm:cxn modelId="{B9110A0D-C5A9-45CB-B908-0E0B2A03A5C1}" type="presParOf" srcId="{05087786-8D06-44D4-9795-F4C07C5CDD47}" destId="{E51B071F-EBA0-40B6-A40B-D33877531D45}" srcOrd="4" destOrd="0" presId="urn:microsoft.com/office/officeart/2005/8/layout/cycle3"/>
    <dgm:cxn modelId="{C2181346-5517-47FE-BB3F-4EB733A23C55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0</a:t>
          </a:r>
          <a:r>
            <a:rPr lang="en-US" dirty="0"/>
            <a:t>]</a:t>
          </a:r>
        </a:p>
        <a:p>
          <a:r>
            <a:rPr lang="en-US" dirty="0"/>
            <a:t>W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r>
            <a:rPr lang="en-US" dirty="0"/>
            <a:t>Z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EEDFFF0C-B33C-4F24-9E2F-90AF96891B33}" type="presOf" srcId="{C063ADD1-EFCA-48B0-BD8E-A1EF49531510}" destId="{DDF5CF07-CDDB-48AC-968C-279135059794}" srcOrd="0" destOrd="0" presId="urn:microsoft.com/office/officeart/2005/8/layout/cycle3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ED2FAF61-9518-4D93-A2F2-49F11E0CCD6F}" type="presOf" srcId="{A53B5462-1217-4D17-A18D-67422B8C14C5}" destId="{58737029-1EA2-41F6-AB0D-F80D9F7A74FD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ADAF317C-682C-4272-8962-4961748F9F6E}" type="presOf" srcId="{F9C0E5BE-575C-43D0-B675-8E5CD82DE7C2}" destId="{49AD74A0-32F0-4091-AF68-F803FE83FC11}" srcOrd="0" destOrd="0" presId="urn:microsoft.com/office/officeart/2005/8/layout/cycle3"/>
    <dgm:cxn modelId="{A9C7D087-17FA-4092-9835-D3DED33B8BE8}" type="presOf" srcId="{95BD2217-FBD3-448F-987B-AA853C70C48C}" destId="{E51B071F-EBA0-40B6-A40B-D33877531D45}" srcOrd="0" destOrd="0" presId="urn:microsoft.com/office/officeart/2005/8/layout/cycle3"/>
    <dgm:cxn modelId="{106216D0-AC04-402C-ADE7-DC2194B46692}" type="presOf" srcId="{37EC607E-FDA9-4DA8-9036-55520E10B35A}" destId="{BBB1360B-810F-4592-BD9A-3D2001830A50}" srcOrd="0" destOrd="0" presId="urn:microsoft.com/office/officeart/2005/8/layout/cycle3"/>
    <dgm:cxn modelId="{D7C022DB-69F2-45CF-9E30-DD7276B1C865}" type="presOf" srcId="{8CB313D6-0838-4DA9-8A6F-90D48BB8DAEC}" destId="{16AA55D9-5250-47D1-8C83-A78D9F062845}" srcOrd="0" destOrd="0" presId="urn:microsoft.com/office/officeart/2005/8/layout/cycle3"/>
    <dgm:cxn modelId="{9C306EDB-7E99-476D-891E-CB2C2B0F8D77}" type="presOf" srcId="{A9B438CF-96D9-4B0B-BEA1-704A27F96FDC}" destId="{909908BD-683A-47F6-A8E8-0182838E1C87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26CF7871-0272-4B69-9A21-11871EB2B162}" type="presParOf" srcId="{49AD74A0-32F0-4091-AF68-F803FE83FC11}" destId="{05087786-8D06-44D4-9795-F4C07C5CDD47}" srcOrd="0" destOrd="0" presId="urn:microsoft.com/office/officeart/2005/8/layout/cycle3"/>
    <dgm:cxn modelId="{6D336CAD-70FA-4F7A-A7A5-30C9C682AD10}" type="presParOf" srcId="{05087786-8D06-44D4-9795-F4C07C5CDD47}" destId="{DDF5CF07-CDDB-48AC-968C-279135059794}" srcOrd="0" destOrd="0" presId="urn:microsoft.com/office/officeart/2005/8/layout/cycle3"/>
    <dgm:cxn modelId="{F18D8295-83A0-4167-9E26-E2F0EA4B9A3B}" type="presParOf" srcId="{05087786-8D06-44D4-9795-F4C07C5CDD47}" destId="{58737029-1EA2-41F6-AB0D-F80D9F7A74FD}" srcOrd="1" destOrd="0" presId="urn:microsoft.com/office/officeart/2005/8/layout/cycle3"/>
    <dgm:cxn modelId="{C5589ABB-D962-4244-A75F-6C23A9726E63}" type="presParOf" srcId="{05087786-8D06-44D4-9795-F4C07C5CDD47}" destId="{909908BD-683A-47F6-A8E8-0182838E1C87}" srcOrd="2" destOrd="0" presId="urn:microsoft.com/office/officeart/2005/8/layout/cycle3"/>
    <dgm:cxn modelId="{279CA5A0-D14D-444A-8E6E-1D9D8B284973}" type="presParOf" srcId="{05087786-8D06-44D4-9795-F4C07C5CDD47}" destId="{BBB1360B-810F-4592-BD9A-3D2001830A50}" srcOrd="3" destOrd="0" presId="urn:microsoft.com/office/officeart/2005/8/layout/cycle3"/>
    <dgm:cxn modelId="{6EF0002B-5093-413D-B4C1-9EE30EF95843}" type="presParOf" srcId="{05087786-8D06-44D4-9795-F4C07C5CDD47}" destId="{E51B071F-EBA0-40B6-A40B-D33877531D45}" srcOrd="4" destOrd="0" presId="urn:microsoft.com/office/officeart/2005/8/layout/cycle3"/>
    <dgm:cxn modelId="{5DBE837A-E6FA-433F-ACDC-CDF17D18A949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[0]</a:t>
          </a:r>
        </a:p>
        <a:p>
          <a:r>
            <a:rPr lang="en-US" dirty="0"/>
            <a:t>W</a:t>
          </a:r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1</a:t>
          </a:r>
          <a:r>
            <a:rPr lang="en-US" dirty="0"/>
            <a:t>]</a:t>
          </a:r>
        </a:p>
        <a:p>
          <a:r>
            <a:rPr lang="en-US" dirty="0"/>
            <a:t>K</a:t>
          </a:r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2</a:t>
          </a:r>
          <a:r>
            <a:rPr lang="en-US" dirty="0"/>
            <a:t>]</a:t>
          </a:r>
        </a:p>
        <a:p>
          <a:r>
            <a:rPr lang="en-US" dirty="0"/>
            <a:t>G</a:t>
          </a:r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r>
            <a:rPr lang="en-US" dirty="0"/>
            <a:t>B</a:t>
          </a:r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[4]</a:t>
          </a:r>
        </a:p>
        <a:p>
          <a:r>
            <a:rPr lang="en-US" dirty="0"/>
            <a:t>Z</a:t>
          </a:r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E3600B0A-D98D-4909-9114-09C584B8CC46}" type="presOf" srcId="{C063ADD1-EFCA-48B0-BD8E-A1EF49531510}" destId="{DDF5CF07-CDDB-48AC-968C-279135059794}" srcOrd="0" destOrd="0" presId="urn:microsoft.com/office/officeart/2005/8/layout/cycle3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CD566254-63F5-443E-8D86-DEF8F8F15BDC}" type="presOf" srcId="{37EC607E-FDA9-4DA8-9036-55520E10B35A}" destId="{BBB1360B-810F-4592-BD9A-3D2001830A50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4587B25A-E478-45D5-BED7-3E6D83020287}" type="presOf" srcId="{A53B5462-1217-4D17-A18D-67422B8C14C5}" destId="{58737029-1EA2-41F6-AB0D-F80D9F7A74FD}" srcOrd="0" destOrd="0" presId="urn:microsoft.com/office/officeart/2005/8/layout/cycle3"/>
    <dgm:cxn modelId="{E247D55A-AB44-4E89-B6B4-F5304F62F813}" type="presOf" srcId="{8CB313D6-0838-4DA9-8A6F-90D48BB8DAEC}" destId="{16AA55D9-5250-47D1-8C83-A78D9F062845}" srcOrd="0" destOrd="0" presId="urn:microsoft.com/office/officeart/2005/8/layout/cycle3"/>
    <dgm:cxn modelId="{0ACB37AC-3289-4A2E-9B3B-45E25AA2E177}" type="presOf" srcId="{A9B438CF-96D9-4B0B-BEA1-704A27F96FDC}" destId="{909908BD-683A-47F6-A8E8-0182838E1C87}" srcOrd="0" destOrd="0" presId="urn:microsoft.com/office/officeart/2005/8/layout/cycle3"/>
    <dgm:cxn modelId="{B4EE07C8-FF48-4AF2-8356-EFE3408CBBBB}" type="presOf" srcId="{95BD2217-FBD3-448F-987B-AA853C70C48C}" destId="{E51B071F-EBA0-40B6-A40B-D33877531D45}" srcOrd="0" destOrd="0" presId="urn:microsoft.com/office/officeart/2005/8/layout/cycle3"/>
    <dgm:cxn modelId="{C2976BDE-FF23-4566-AF27-63D9FC3D8CDD}" type="presOf" srcId="{F9C0E5BE-575C-43D0-B675-8E5CD82DE7C2}" destId="{49AD74A0-32F0-4091-AF68-F803FE83FC11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C6DF1B7B-D909-4DBF-9458-FB545A6C70D1}" type="presParOf" srcId="{49AD74A0-32F0-4091-AF68-F803FE83FC11}" destId="{05087786-8D06-44D4-9795-F4C07C5CDD47}" srcOrd="0" destOrd="0" presId="urn:microsoft.com/office/officeart/2005/8/layout/cycle3"/>
    <dgm:cxn modelId="{E94D7128-00C3-478E-9514-975A5F2C92CC}" type="presParOf" srcId="{05087786-8D06-44D4-9795-F4C07C5CDD47}" destId="{DDF5CF07-CDDB-48AC-968C-279135059794}" srcOrd="0" destOrd="0" presId="urn:microsoft.com/office/officeart/2005/8/layout/cycle3"/>
    <dgm:cxn modelId="{94CA4113-4AD0-431D-A16A-1AA1FD408905}" type="presParOf" srcId="{05087786-8D06-44D4-9795-F4C07C5CDD47}" destId="{58737029-1EA2-41F6-AB0D-F80D9F7A74FD}" srcOrd="1" destOrd="0" presId="urn:microsoft.com/office/officeart/2005/8/layout/cycle3"/>
    <dgm:cxn modelId="{B07EEEB9-4740-433F-9911-F8A85804D8C7}" type="presParOf" srcId="{05087786-8D06-44D4-9795-F4C07C5CDD47}" destId="{909908BD-683A-47F6-A8E8-0182838E1C87}" srcOrd="2" destOrd="0" presId="urn:microsoft.com/office/officeart/2005/8/layout/cycle3"/>
    <dgm:cxn modelId="{587185E1-EEF4-410B-8F90-87DB130A7F6D}" type="presParOf" srcId="{05087786-8D06-44D4-9795-F4C07C5CDD47}" destId="{BBB1360B-810F-4592-BD9A-3D2001830A50}" srcOrd="3" destOrd="0" presId="urn:microsoft.com/office/officeart/2005/8/layout/cycle3"/>
    <dgm:cxn modelId="{3238A4DD-7F6A-4749-A195-860F23BD911A}" type="presParOf" srcId="{05087786-8D06-44D4-9795-F4C07C5CDD47}" destId="{E51B071F-EBA0-40B6-A40B-D33877531D45}" srcOrd="4" destOrd="0" presId="urn:microsoft.com/office/officeart/2005/8/layout/cycle3"/>
    <dgm:cxn modelId="{E9796971-876D-43DE-B4C5-808B54080F0C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C0E5BE-575C-43D0-B675-8E5CD82DE7C2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63ADD1-EFCA-48B0-BD8E-A1EF49531510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FF00"/>
              </a:solidFill>
            </a:rPr>
            <a:t>0</a:t>
          </a:r>
          <a:r>
            <a:rPr lang="en-US" dirty="0"/>
            <a:t>]</a:t>
          </a:r>
        </a:p>
        <a:p>
          <a:endParaRPr lang="en-US" dirty="0"/>
        </a:p>
      </dgm:t>
    </dgm:pt>
    <dgm:pt modelId="{43D0B70B-E897-4542-AC02-F7868DA962DF}" type="parTrans" cxnId="{801E7E31-46D0-4BCE-B0D6-51C7D11F5FEB}">
      <dgm:prSet/>
      <dgm:spPr/>
      <dgm:t>
        <a:bodyPr/>
        <a:lstStyle/>
        <a:p>
          <a:endParaRPr lang="en-US"/>
        </a:p>
      </dgm:t>
    </dgm:pt>
    <dgm:pt modelId="{A53B5462-1217-4D17-A18D-67422B8C14C5}" type="sibTrans" cxnId="{801E7E31-46D0-4BCE-B0D6-51C7D11F5FEB}">
      <dgm:prSet/>
      <dgm:spPr/>
      <dgm:t>
        <a:bodyPr/>
        <a:lstStyle/>
        <a:p>
          <a:endParaRPr lang="en-US"/>
        </a:p>
      </dgm:t>
    </dgm:pt>
    <dgm:pt modelId="{A9B438CF-96D9-4B0B-BEA1-704A27F96FDC}">
      <dgm:prSet phldrT="[Text]"/>
      <dgm:spPr/>
      <dgm:t>
        <a:bodyPr/>
        <a:lstStyle/>
        <a:p>
          <a:r>
            <a:rPr lang="en-US" dirty="0"/>
            <a:t>[1]</a:t>
          </a:r>
        </a:p>
        <a:p>
          <a:endParaRPr lang="en-US" dirty="0"/>
        </a:p>
      </dgm:t>
    </dgm:pt>
    <dgm:pt modelId="{0D95B932-7994-410F-9C28-CDFD51718978}" type="parTrans" cxnId="{4C14C51B-F111-490E-8433-004FD31FE062}">
      <dgm:prSet/>
      <dgm:spPr/>
      <dgm:t>
        <a:bodyPr/>
        <a:lstStyle/>
        <a:p>
          <a:endParaRPr lang="en-US"/>
        </a:p>
      </dgm:t>
    </dgm:pt>
    <dgm:pt modelId="{32CC89D3-825C-4D96-A346-EB7D29D0CE83}" type="sibTrans" cxnId="{4C14C51B-F111-490E-8433-004FD31FE062}">
      <dgm:prSet/>
      <dgm:spPr/>
      <dgm:t>
        <a:bodyPr/>
        <a:lstStyle/>
        <a:p>
          <a:endParaRPr lang="en-US"/>
        </a:p>
      </dgm:t>
    </dgm:pt>
    <dgm:pt modelId="{37EC607E-FDA9-4DA8-9036-55520E10B35A}">
      <dgm:prSet phldrT="[Text]"/>
      <dgm:spPr/>
      <dgm:t>
        <a:bodyPr/>
        <a:lstStyle/>
        <a:p>
          <a:r>
            <a:rPr lang="en-US" dirty="0"/>
            <a:t>[2]</a:t>
          </a:r>
        </a:p>
        <a:p>
          <a:endParaRPr lang="en-US" dirty="0"/>
        </a:p>
      </dgm:t>
    </dgm:pt>
    <dgm:pt modelId="{F26E7A0A-2CDC-4BE6-9540-00A17C3E6B57}" type="parTrans" cxnId="{E40C22EE-7E1C-4651-8F1F-D00B0B40E0A7}">
      <dgm:prSet/>
      <dgm:spPr/>
      <dgm:t>
        <a:bodyPr/>
        <a:lstStyle/>
        <a:p>
          <a:endParaRPr lang="en-US"/>
        </a:p>
      </dgm:t>
    </dgm:pt>
    <dgm:pt modelId="{01E70D79-6BFD-40B7-BA92-EDF4FEF608B9}" type="sibTrans" cxnId="{E40C22EE-7E1C-4651-8F1F-D00B0B40E0A7}">
      <dgm:prSet/>
      <dgm:spPr/>
      <dgm:t>
        <a:bodyPr/>
        <a:lstStyle/>
        <a:p>
          <a:endParaRPr lang="en-US"/>
        </a:p>
      </dgm:t>
    </dgm:pt>
    <dgm:pt modelId="{95BD2217-FBD3-448F-987B-AA853C70C48C}">
      <dgm:prSet phldrT="[Text]"/>
      <dgm:spPr/>
      <dgm:t>
        <a:bodyPr/>
        <a:lstStyle/>
        <a:p>
          <a:r>
            <a:rPr lang="en-US" dirty="0"/>
            <a:t>[3]</a:t>
          </a:r>
        </a:p>
        <a:p>
          <a:endParaRPr lang="en-US" dirty="0"/>
        </a:p>
      </dgm:t>
    </dgm:pt>
    <dgm:pt modelId="{C4DD0B6E-7EDE-4514-8FC8-8C4622B8ACD5}" type="parTrans" cxnId="{347D8806-D024-4E75-9DA0-6003A9FB886B}">
      <dgm:prSet/>
      <dgm:spPr/>
      <dgm:t>
        <a:bodyPr/>
        <a:lstStyle/>
        <a:p>
          <a:endParaRPr lang="en-US"/>
        </a:p>
      </dgm:t>
    </dgm:pt>
    <dgm:pt modelId="{3588CB79-0320-456A-9778-74EAB9B204A9}" type="sibTrans" cxnId="{347D8806-D024-4E75-9DA0-6003A9FB886B}">
      <dgm:prSet/>
      <dgm:spPr/>
      <dgm:t>
        <a:bodyPr/>
        <a:lstStyle/>
        <a:p>
          <a:endParaRPr lang="en-US"/>
        </a:p>
      </dgm:t>
    </dgm:pt>
    <dgm:pt modelId="{8CB313D6-0838-4DA9-8A6F-90D48BB8DAEC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>
              <a:solidFill>
                <a:srgbClr val="FF0000"/>
              </a:solidFill>
            </a:rPr>
            <a:t>4</a:t>
          </a:r>
          <a:r>
            <a:rPr lang="en-US" dirty="0"/>
            <a:t>]</a:t>
          </a:r>
        </a:p>
        <a:p>
          <a:endParaRPr lang="en-US" dirty="0"/>
        </a:p>
      </dgm:t>
    </dgm:pt>
    <dgm:pt modelId="{1E21502A-BC79-4EBD-AA26-D33C213F4EB7}" type="parTrans" cxnId="{2F1E1D56-2658-430C-A1A4-3F41CA37DD33}">
      <dgm:prSet/>
      <dgm:spPr/>
      <dgm:t>
        <a:bodyPr/>
        <a:lstStyle/>
        <a:p>
          <a:endParaRPr lang="en-US"/>
        </a:p>
      </dgm:t>
    </dgm:pt>
    <dgm:pt modelId="{93539100-B66A-4911-9254-5224FD1B4819}" type="sibTrans" cxnId="{2F1E1D56-2658-430C-A1A4-3F41CA37DD33}">
      <dgm:prSet/>
      <dgm:spPr/>
      <dgm:t>
        <a:bodyPr/>
        <a:lstStyle/>
        <a:p>
          <a:endParaRPr lang="en-US"/>
        </a:p>
      </dgm:t>
    </dgm:pt>
    <dgm:pt modelId="{49AD74A0-32F0-4091-AF68-F803FE83FC11}" type="pres">
      <dgm:prSet presAssocID="{F9C0E5BE-575C-43D0-B675-8E5CD82DE7C2}" presName="Name0" presStyleCnt="0">
        <dgm:presLayoutVars>
          <dgm:dir/>
          <dgm:resizeHandles val="exact"/>
        </dgm:presLayoutVars>
      </dgm:prSet>
      <dgm:spPr/>
    </dgm:pt>
    <dgm:pt modelId="{05087786-8D06-44D4-9795-F4C07C5CDD47}" type="pres">
      <dgm:prSet presAssocID="{F9C0E5BE-575C-43D0-B675-8E5CD82DE7C2}" presName="cycle" presStyleCnt="0"/>
      <dgm:spPr/>
    </dgm:pt>
    <dgm:pt modelId="{DDF5CF07-CDDB-48AC-968C-279135059794}" type="pres">
      <dgm:prSet presAssocID="{C063ADD1-EFCA-48B0-BD8E-A1EF49531510}" presName="nodeFirstNode" presStyleLbl="node1" presStyleIdx="0" presStyleCnt="5">
        <dgm:presLayoutVars>
          <dgm:bulletEnabled val="1"/>
        </dgm:presLayoutVars>
      </dgm:prSet>
      <dgm:spPr/>
    </dgm:pt>
    <dgm:pt modelId="{58737029-1EA2-41F6-AB0D-F80D9F7A74FD}" type="pres">
      <dgm:prSet presAssocID="{A53B5462-1217-4D17-A18D-67422B8C14C5}" presName="sibTransFirstNode" presStyleLbl="bgShp" presStyleIdx="0" presStyleCnt="1"/>
      <dgm:spPr/>
    </dgm:pt>
    <dgm:pt modelId="{909908BD-683A-47F6-A8E8-0182838E1C87}" type="pres">
      <dgm:prSet presAssocID="{A9B438CF-96D9-4B0B-BEA1-704A27F96FDC}" presName="nodeFollowingNodes" presStyleLbl="node1" presStyleIdx="1" presStyleCnt="5">
        <dgm:presLayoutVars>
          <dgm:bulletEnabled val="1"/>
        </dgm:presLayoutVars>
      </dgm:prSet>
      <dgm:spPr/>
    </dgm:pt>
    <dgm:pt modelId="{BBB1360B-810F-4592-BD9A-3D2001830A50}" type="pres">
      <dgm:prSet presAssocID="{37EC607E-FDA9-4DA8-9036-55520E10B35A}" presName="nodeFollowingNodes" presStyleLbl="node1" presStyleIdx="2" presStyleCnt="5">
        <dgm:presLayoutVars>
          <dgm:bulletEnabled val="1"/>
        </dgm:presLayoutVars>
      </dgm:prSet>
      <dgm:spPr/>
    </dgm:pt>
    <dgm:pt modelId="{E51B071F-EBA0-40B6-A40B-D33877531D45}" type="pres">
      <dgm:prSet presAssocID="{95BD2217-FBD3-448F-987B-AA853C70C48C}" presName="nodeFollowingNodes" presStyleLbl="node1" presStyleIdx="3" presStyleCnt="5">
        <dgm:presLayoutVars>
          <dgm:bulletEnabled val="1"/>
        </dgm:presLayoutVars>
      </dgm:prSet>
      <dgm:spPr/>
    </dgm:pt>
    <dgm:pt modelId="{16AA55D9-5250-47D1-8C83-A78D9F062845}" type="pres">
      <dgm:prSet presAssocID="{8CB313D6-0838-4DA9-8A6F-90D48BB8DAE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1C03A01-9145-47FC-B6CE-37DD049B6F8B}" type="presOf" srcId="{C063ADD1-EFCA-48B0-BD8E-A1EF49531510}" destId="{DDF5CF07-CDDB-48AC-968C-279135059794}" srcOrd="0" destOrd="0" presId="urn:microsoft.com/office/officeart/2005/8/layout/cycle3"/>
    <dgm:cxn modelId="{347D8806-D024-4E75-9DA0-6003A9FB886B}" srcId="{F9C0E5BE-575C-43D0-B675-8E5CD82DE7C2}" destId="{95BD2217-FBD3-448F-987B-AA853C70C48C}" srcOrd="3" destOrd="0" parTransId="{C4DD0B6E-7EDE-4514-8FC8-8C4622B8ACD5}" sibTransId="{3588CB79-0320-456A-9778-74EAB9B204A9}"/>
    <dgm:cxn modelId="{4C14C51B-F111-490E-8433-004FD31FE062}" srcId="{F9C0E5BE-575C-43D0-B675-8E5CD82DE7C2}" destId="{A9B438CF-96D9-4B0B-BEA1-704A27F96FDC}" srcOrd="1" destOrd="0" parTransId="{0D95B932-7994-410F-9C28-CDFD51718978}" sibTransId="{32CC89D3-825C-4D96-A346-EB7D29D0CE83}"/>
    <dgm:cxn modelId="{3CB02721-7EB0-4D54-8843-FBAEAD445EAD}" type="presOf" srcId="{A53B5462-1217-4D17-A18D-67422B8C14C5}" destId="{58737029-1EA2-41F6-AB0D-F80D9F7A74FD}" srcOrd="0" destOrd="0" presId="urn:microsoft.com/office/officeart/2005/8/layout/cycle3"/>
    <dgm:cxn modelId="{801E7E31-46D0-4BCE-B0D6-51C7D11F5FEB}" srcId="{F9C0E5BE-575C-43D0-B675-8E5CD82DE7C2}" destId="{C063ADD1-EFCA-48B0-BD8E-A1EF49531510}" srcOrd="0" destOrd="0" parTransId="{43D0B70B-E897-4542-AC02-F7868DA962DF}" sibTransId="{A53B5462-1217-4D17-A18D-67422B8C14C5}"/>
    <dgm:cxn modelId="{ADD7405C-862B-490D-ADC7-3F27C431F035}" type="presOf" srcId="{A9B438CF-96D9-4B0B-BEA1-704A27F96FDC}" destId="{909908BD-683A-47F6-A8E8-0182838E1C87}" srcOrd="0" destOrd="0" presId="urn:microsoft.com/office/officeart/2005/8/layout/cycle3"/>
    <dgm:cxn modelId="{A8BE6A42-07CF-4F24-A117-137E3D6D524F}" type="presOf" srcId="{37EC607E-FDA9-4DA8-9036-55520E10B35A}" destId="{BBB1360B-810F-4592-BD9A-3D2001830A50}" srcOrd="0" destOrd="0" presId="urn:microsoft.com/office/officeart/2005/8/layout/cycle3"/>
    <dgm:cxn modelId="{AB73D462-8021-4BA8-8753-B72C46358117}" type="presOf" srcId="{95BD2217-FBD3-448F-987B-AA853C70C48C}" destId="{E51B071F-EBA0-40B6-A40B-D33877531D45}" srcOrd="0" destOrd="0" presId="urn:microsoft.com/office/officeart/2005/8/layout/cycle3"/>
    <dgm:cxn modelId="{2F1E1D56-2658-430C-A1A4-3F41CA37DD33}" srcId="{F9C0E5BE-575C-43D0-B675-8E5CD82DE7C2}" destId="{8CB313D6-0838-4DA9-8A6F-90D48BB8DAEC}" srcOrd="4" destOrd="0" parTransId="{1E21502A-BC79-4EBD-AA26-D33C213F4EB7}" sibTransId="{93539100-B66A-4911-9254-5224FD1B4819}"/>
    <dgm:cxn modelId="{B55109C0-A3C8-42ED-A855-16C514B8778D}" type="presOf" srcId="{8CB313D6-0838-4DA9-8A6F-90D48BB8DAEC}" destId="{16AA55D9-5250-47D1-8C83-A78D9F062845}" srcOrd="0" destOrd="0" presId="urn:microsoft.com/office/officeart/2005/8/layout/cycle3"/>
    <dgm:cxn modelId="{E5EE8BDF-7FFE-4FD3-B2B8-76342EE31A8A}" type="presOf" srcId="{F9C0E5BE-575C-43D0-B675-8E5CD82DE7C2}" destId="{49AD74A0-32F0-4091-AF68-F803FE83FC11}" srcOrd="0" destOrd="0" presId="urn:microsoft.com/office/officeart/2005/8/layout/cycle3"/>
    <dgm:cxn modelId="{E40C22EE-7E1C-4651-8F1F-D00B0B40E0A7}" srcId="{F9C0E5BE-575C-43D0-B675-8E5CD82DE7C2}" destId="{37EC607E-FDA9-4DA8-9036-55520E10B35A}" srcOrd="2" destOrd="0" parTransId="{F26E7A0A-2CDC-4BE6-9540-00A17C3E6B57}" sibTransId="{01E70D79-6BFD-40B7-BA92-EDF4FEF608B9}"/>
    <dgm:cxn modelId="{A8833A31-A0C6-45FA-AFDF-BD44DFC18DEC}" type="presParOf" srcId="{49AD74A0-32F0-4091-AF68-F803FE83FC11}" destId="{05087786-8D06-44D4-9795-F4C07C5CDD47}" srcOrd="0" destOrd="0" presId="urn:microsoft.com/office/officeart/2005/8/layout/cycle3"/>
    <dgm:cxn modelId="{A42EE01E-A566-474D-8B20-09C0F8FE22BA}" type="presParOf" srcId="{05087786-8D06-44D4-9795-F4C07C5CDD47}" destId="{DDF5CF07-CDDB-48AC-968C-279135059794}" srcOrd="0" destOrd="0" presId="urn:microsoft.com/office/officeart/2005/8/layout/cycle3"/>
    <dgm:cxn modelId="{B9A6D91F-CFDF-4D7E-9402-04C730218C1C}" type="presParOf" srcId="{05087786-8D06-44D4-9795-F4C07C5CDD47}" destId="{58737029-1EA2-41F6-AB0D-F80D9F7A74FD}" srcOrd="1" destOrd="0" presId="urn:microsoft.com/office/officeart/2005/8/layout/cycle3"/>
    <dgm:cxn modelId="{50AE58B5-9219-42E5-A91E-0DA07EF3103A}" type="presParOf" srcId="{05087786-8D06-44D4-9795-F4C07C5CDD47}" destId="{909908BD-683A-47F6-A8E8-0182838E1C87}" srcOrd="2" destOrd="0" presId="urn:microsoft.com/office/officeart/2005/8/layout/cycle3"/>
    <dgm:cxn modelId="{2EDA3B8E-58EB-42E2-9C10-ABBCE3E923C7}" type="presParOf" srcId="{05087786-8D06-44D4-9795-F4C07C5CDD47}" destId="{BBB1360B-810F-4592-BD9A-3D2001830A50}" srcOrd="3" destOrd="0" presId="urn:microsoft.com/office/officeart/2005/8/layout/cycle3"/>
    <dgm:cxn modelId="{089E56CD-F4FA-4D8E-AD52-711C85BE488B}" type="presParOf" srcId="{05087786-8D06-44D4-9795-F4C07C5CDD47}" destId="{E51B071F-EBA0-40B6-A40B-D33877531D45}" srcOrd="4" destOrd="0" presId="urn:microsoft.com/office/officeart/2005/8/layout/cycle3"/>
    <dgm:cxn modelId="{A2852436-CFDF-434C-9FA6-B4EDB20961A7}" type="presParOf" srcId="{05087786-8D06-44D4-9795-F4C07C5CDD47}" destId="{16AA55D9-5250-47D1-8C83-A78D9F06284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4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</a:rPr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>
              <a:solidFill>
                <a:srgbClr val="FF0000"/>
              </a:solidFill>
            </a:rPr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1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3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[0]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1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3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[0]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3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[0]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4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</a:t>
          </a:r>
        </a:p>
      </dsp:txBody>
      <dsp:txXfrm>
        <a:off x="519499" y="1181288"/>
        <a:ext cx="1681350" cy="7975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</a:t>
          </a:r>
        </a:p>
      </dsp:txBody>
      <dsp:txXfrm>
        <a:off x="519499" y="1181288"/>
        <a:ext cx="1681350" cy="7975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</a:t>
          </a:r>
        </a:p>
      </dsp:txBody>
      <dsp:txXfrm>
        <a:off x="519499" y="1181288"/>
        <a:ext cx="1681350" cy="797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</a:rPr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>
              <a:solidFill>
                <a:srgbClr val="FF0000"/>
              </a:solidFill>
            </a:rPr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</a:t>
          </a:r>
          <a:r>
            <a:rPr lang="en-US" sz="2000" kern="1200" dirty="0">
              <a:solidFill>
                <a:srgbClr val="FFFF00"/>
              </a:solidFill>
            </a:rPr>
            <a:t>0</a:t>
          </a:r>
          <a:r>
            <a:rPr lang="en-US" sz="2000" kern="1200" dirty="0"/>
            <a:t>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</a:t>
          </a:r>
          <a:r>
            <a:rPr lang="en-US" sz="2000" kern="1200" dirty="0">
              <a:solidFill>
                <a:srgbClr val="FF0000"/>
              </a:solidFill>
            </a:rPr>
            <a:t>1</a:t>
          </a:r>
          <a:r>
            <a:rPr lang="en-US" sz="2000" kern="1200" dirty="0"/>
            <a:t>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[2]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[3]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[4]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19499" y="1181288"/>
        <a:ext cx="1681350" cy="797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4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Z</a:t>
          </a:r>
        </a:p>
      </dsp:txBody>
      <dsp:txXfrm>
        <a:off x="519499" y="1181288"/>
        <a:ext cx="1681350" cy="797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[0]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</a:t>
          </a:r>
          <a:r>
            <a:rPr lang="en-US" sz="2000" kern="1200" dirty="0">
              <a:solidFill>
                <a:srgbClr val="FFFF00"/>
              </a:solidFill>
            </a:rPr>
            <a:t>1</a:t>
          </a:r>
          <a:r>
            <a:rPr lang="en-US" sz="2000" kern="1200" dirty="0"/>
            <a:t>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X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[2]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[3]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[</a:t>
          </a:r>
          <a:r>
            <a:rPr lang="en-US" sz="2000" kern="1200" dirty="0">
              <a:solidFill>
                <a:srgbClr val="FF0000"/>
              </a:solidFill>
            </a:rPr>
            <a:t>4</a:t>
          </a:r>
          <a:r>
            <a:rPr lang="en-US" sz="2000" kern="1200" dirty="0"/>
            <a:t>]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Z</a:t>
          </a:r>
        </a:p>
      </dsp:txBody>
      <dsp:txXfrm>
        <a:off x="519499" y="1181288"/>
        <a:ext cx="1681350" cy="797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[0]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4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Z</a:t>
          </a:r>
        </a:p>
      </dsp:txBody>
      <dsp:txXfrm>
        <a:off x="519499" y="1181288"/>
        <a:ext cx="1681350" cy="7975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Z</a:t>
          </a:r>
        </a:p>
      </dsp:txBody>
      <dsp:txXfrm>
        <a:off x="519499" y="1181288"/>
        <a:ext cx="1681350" cy="797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[0]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</a:t>
          </a:r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1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</a:t>
          </a:r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2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</a:t>
          </a:r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</a:t>
          </a:r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[4]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Z</a:t>
          </a:r>
        </a:p>
      </dsp:txBody>
      <dsp:txXfrm>
        <a:off x="519499" y="1181288"/>
        <a:ext cx="1681350" cy="7975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7029-1EA2-41F6-AB0D-F80D9F7A74FD}">
      <dsp:nvSpPr>
        <dsp:cNvPr id="0" name=""/>
        <dsp:cNvSpPr/>
      </dsp:nvSpPr>
      <dsp:spPr>
        <a:xfrm>
          <a:off x="996014" y="-20222"/>
          <a:ext cx="3856321" cy="3856321"/>
        </a:xfrm>
        <a:prstGeom prst="circularArrow">
          <a:avLst>
            <a:gd name="adj1" fmla="val 5544"/>
            <a:gd name="adj2" fmla="val 330680"/>
            <a:gd name="adj3" fmla="val 13824702"/>
            <a:gd name="adj4" fmla="val 1735635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5CF07-CDDB-48AC-968C-279135059794}">
      <dsp:nvSpPr>
        <dsp:cNvPr id="0" name=""/>
        <dsp:cNvSpPr/>
      </dsp:nvSpPr>
      <dsp:spPr>
        <a:xfrm>
          <a:off x="2040354" y="1830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FF00"/>
              </a:solidFill>
            </a:rPr>
            <a:t>0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083499" y="44975"/>
        <a:ext cx="1681350" cy="797530"/>
      </dsp:txXfrm>
    </dsp:sp>
    <dsp:sp modelId="{909908BD-683A-47F6-A8E8-0182838E1C87}">
      <dsp:nvSpPr>
        <dsp:cNvPr id="0" name=""/>
        <dsp:cNvSpPr/>
      </dsp:nvSpPr>
      <dsp:spPr>
        <a:xfrm>
          <a:off x="3604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[1]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647499" y="1181288"/>
        <a:ext cx="1681350" cy="797530"/>
      </dsp:txXfrm>
    </dsp:sp>
    <dsp:sp modelId="{BBB1360B-810F-4592-BD9A-3D2001830A50}">
      <dsp:nvSpPr>
        <dsp:cNvPr id="0" name=""/>
        <dsp:cNvSpPr/>
      </dsp:nvSpPr>
      <dsp:spPr>
        <a:xfrm>
          <a:off x="300695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[2]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50104" y="3019880"/>
        <a:ext cx="1681350" cy="797530"/>
      </dsp:txXfrm>
    </dsp:sp>
    <dsp:sp modelId="{E51B071F-EBA0-40B6-A40B-D33877531D45}">
      <dsp:nvSpPr>
        <dsp:cNvPr id="0" name=""/>
        <dsp:cNvSpPr/>
      </dsp:nvSpPr>
      <dsp:spPr>
        <a:xfrm>
          <a:off x="1073749" y="2976735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[3]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116894" y="3019880"/>
        <a:ext cx="1681350" cy="797530"/>
      </dsp:txXfrm>
    </dsp:sp>
    <dsp:sp modelId="{16AA55D9-5250-47D1-8C83-A78D9F062845}">
      <dsp:nvSpPr>
        <dsp:cNvPr id="0" name=""/>
        <dsp:cNvSpPr/>
      </dsp:nvSpPr>
      <dsp:spPr>
        <a:xfrm>
          <a:off x="476354" y="1138143"/>
          <a:ext cx="1767640" cy="883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</a:t>
          </a:r>
          <a:r>
            <a:rPr lang="en-US" sz="1900" kern="1200" dirty="0">
              <a:solidFill>
                <a:srgbClr val="FF0000"/>
              </a:solidFill>
            </a:rPr>
            <a:t>4</a:t>
          </a:r>
          <a:r>
            <a:rPr lang="en-US" sz="1900" kern="1200" dirty="0"/>
            <a:t>]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19499" y="1181288"/>
        <a:ext cx="1681350" cy="797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12951-118E-4B2F-86FE-1B4D5D300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6337E-1574-4979-9D46-F31B96FEB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700A7-EBB8-480C-AE32-CE545175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71B5-4E96-4472-BC3D-0AEF7552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C5B90-586B-4110-9B45-04CCF597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8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138D-4B5B-427E-B4F8-225C1CE6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ECF0D-8E8F-4150-B360-68F7298D9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77D00-7B19-49A2-9BEA-97E021C6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F1582-261E-4547-835E-277D12C6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A7841-27F2-48C3-8F3B-C4731F31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3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45CF5E-8AD7-4C09-BC37-5300F92DB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08010-7271-439F-9A54-34E03472B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ACC8-6D7D-48D1-BAA3-AB387C3C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26EAC-0A7E-4A81-AAD7-D9EC9086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24BE-6010-4907-BAB2-7CF84189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2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914E-02A9-4AA5-AD7A-5101BEC3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6FA11-865D-412B-AC9B-EDD9095D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1BDA9-773E-4726-9B2F-30A932B7F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099C-4820-4325-B13E-5960610C3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E03B9-FC12-4C5E-ABF6-D8044BA4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8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4A87-2DC9-4340-84C5-ECDF4E645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2AB88-860F-4AB0-B72E-8ACDAC5D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8A097-4A72-4805-A66E-66E4EF2A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77FF7-51B0-402E-915B-8082646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C17F9-7788-4BEA-A401-24333D1E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864E-2140-4185-B595-8670AA5FC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1CA9-C159-478C-9ADF-63BC37EEC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D555B-40CB-4564-82C1-7D1A39EA4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50841-99B2-4397-A589-7820D8CE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D73D7-F46B-4DEB-A165-24A7C941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7248D-2772-4445-A956-C8B0F7E2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8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7802-F145-40BB-8280-F2AFC22A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F7043-20FC-4CA7-A965-38A396177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4F6C-7B50-4C7E-8E9C-74FE3567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0DDBED-9F39-4021-97E1-A7C24B8C9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CE24DF-98B1-48C4-B316-CAB1EB7BE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5EA84-8AF2-4F3C-81E6-F2B09212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07213C-7852-4E77-9704-BEF7DA5B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F4388-DE73-4313-AEB6-3A5BE57F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F8B9-8C21-4FA9-97AE-145C1F6F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206A8-45A2-4B8B-847F-0B3A5021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9F7BD-AB5B-4CCA-A0D5-8A46C89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EC798-A223-4398-BF0A-21A8C4EB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9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B0028-7B57-460B-8930-CC4CDBF4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9CE28-BA02-464E-8DAE-D8ECA49B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5373F-EFAE-445B-89CB-95E80124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055E-EB96-44EC-BBD5-E8A3B24B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DAC8-CF63-48FF-917C-6FE1F3E2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0FCE8-C77D-44D9-BD80-3546EFF41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E72B3-9523-43F6-9192-C2B50D57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39124-6526-492D-9DBD-64D02ACF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29F3E-C59B-403A-A870-5877B544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0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CF6A8-838E-4DB1-A9C4-2D536424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8C90C-CB01-462B-9BB6-30F53A2A8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DD90D-17EF-4B76-8F5D-594DF365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C8ABC-DBC3-4B61-8D85-B67026D6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481CC-9784-40E1-8222-87C5F484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8680C-E411-4F77-9496-D89ED629F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55CC8-EB32-4CE0-ACD8-48F09BA6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3B5CC-24F9-4B3F-BD41-A1F277045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7CF9F-DAB9-41FF-B2D8-C18DBAC9A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8117-0B0B-4BD7-9E43-713AAEE5F5E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BBEF2-70B9-43D8-83BD-EE2578F49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59C28-B97A-46F3-9F09-8540E3285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E7AB-A08F-4423-A7BF-119C1FC3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9F8C-67BA-473C-9BDC-B89833B8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6" y="1041400"/>
            <a:ext cx="11476383" cy="2387600"/>
          </a:xfrm>
        </p:spPr>
        <p:txBody>
          <a:bodyPr/>
          <a:lstStyle/>
          <a:p>
            <a:r>
              <a:rPr lang="en-US" altLang="en-US" dirty="0"/>
              <a:t>ADT Queue (Array Implementation)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5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G, B, and Z – it’s full now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FULL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BUT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43463" y="1296538"/>
            <a:ext cx="3019570" cy="182879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Same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When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Queue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Was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7054801" y="3240517"/>
            <a:ext cx="2879635" cy="772511"/>
          </a:xfrm>
          <a:prstGeom prst="wedgeRectCallout">
            <a:avLst>
              <a:gd name="adj1" fmla="val -792"/>
              <a:gd name="adj2" fmla="val -227793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err="1">
                <a:solidFill>
                  <a:schemeClr val="tx1"/>
                </a:solidFill>
              </a:rPr>
              <a:t>Dequeue</a:t>
            </a:r>
            <a:r>
              <a:rPr lang="en-US" i="1" dirty="0">
                <a:solidFill>
                  <a:schemeClr val="tx1"/>
                </a:solidFill>
              </a:rPr>
              <a:t> from Front</a:t>
            </a:r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</a:p>
          <a:p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Serve front then </a:t>
            </a:r>
            <a:r>
              <a:rPr lang="en-US" i="1" dirty="0" err="1">
                <a:solidFill>
                  <a:schemeClr val="tx1"/>
                </a:solidFill>
                <a:sym typeface="Wingdings" panose="05000000000000000000" pitchFamily="2" charset="2"/>
              </a:rPr>
              <a:t>incr</a:t>
            </a:r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 front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deQueue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And not full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1</a:t>
            </a:r>
          </a:p>
        </p:txBody>
      </p:sp>
    </p:spTree>
    <p:extLst>
      <p:ext uri="{BB962C8B-B14F-4D97-AF65-F5344CB8AC3E}">
        <p14:creationId xmlns:p14="http://schemas.microsoft.com/office/powerpoint/2010/main" val="214778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deQueue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not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7054801" y="3240517"/>
            <a:ext cx="2879635" cy="772511"/>
          </a:xfrm>
          <a:prstGeom prst="wedgeRectCallout">
            <a:avLst>
              <a:gd name="adj1" fmla="val -792"/>
              <a:gd name="adj2" fmla="val -11649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Let’s </a:t>
            </a:r>
            <a:r>
              <a:rPr lang="en-US" i="1" dirty="0" err="1">
                <a:solidFill>
                  <a:schemeClr val="tx1"/>
                </a:solidFill>
              </a:rPr>
              <a:t>enqueue</a:t>
            </a:r>
            <a:r>
              <a:rPr lang="en-US" i="1" dirty="0">
                <a:solidFill>
                  <a:schemeClr val="tx1"/>
                </a:solidFill>
              </a:rPr>
              <a:t> 2 more: </a:t>
            </a:r>
          </a:p>
          <a:p>
            <a:r>
              <a:rPr lang="en-US" i="1" dirty="0">
                <a:solidFill>
                  <a:schemeClr val="tx1"/>
                </a:solidFill>
              </a:rPr>
              <a:t>W and K</a:t>
            </a:r>
          </a:p>
        </p:txBody>
      </p:sp>
    </p:spTree>
    <p:extLst>
      <p:ext uri="{BB962C8B-B14F-4D97-AF65-F5344CB8AC3E}">
        <p14:creationId xmlns:p14="http://schemas.microsoft.com/office/powerpoint/2010/main" val="16119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not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0    + 1 ) %  5    =  1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</p:spTree>
    <p:extLst>
      <p:ext uri="{BB962C8B-B14F-4D97-AF65-F5344CB8AC3E}">
        <p14:creationId xmlns:p14="http://schemas.microsoft.com/office/powerpoint/2010/main" val="420811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K – it’s full again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FULL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BUT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1    + 1 ) %  5    =  2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7054801" y="3240517"/>
            <a:ext cx="3299301" cy="772511"/>
          </a:xfrm>
          <a:prstGeom prst="wedgeRectCallout">
            <a:avLst>
              <a:gd name="adj1" fmla="val -2949"/>
              <a:gd name="adj2" fmla="val 81375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How can we avoid the condition for </a:t>
            </a:r>
            <a:r>
              <a:rPr lang="en-US" b="1" i="1" dirty="0">
                <a:solidFill>
                  <a:schemeClr val="tx1"/>
                </a:solidFill>
              </a:rPr>
              <a:t>empty</a:t>
            </a:r>
            <a:r>
              <a:rPr lang="en-US" i="1" dirty="0">
                <a:solidFill>
                  <a:schemeClr val="tx1"/>
                </a:solidFill>
              </a:rPr>
              <a:t> and </a:t>
            </a:r>
            <a:r>
              <a:rPr lang="en-US" b="1" i="1" dirty="0">
                <a:solidFill>
                  <a:schemeClr val="tx1"/>
                </a:solidFill>
              </a:rPr>
              <a:t>full</a:t>
            </a:r>
            <a:r>
              <a:rPr lang="en-US" i="1" dirty="0">
                <a:solidFill>
                  <a:schemeClr val="tx1"/>
                </a:solidFill>
              </a:rPr>
              <a:t> being the same?</a:t>
            </a:r>
          </a:p>
        </p:txBody>
      </p:sp>
    </p:spTree>
    <p:extLst>
      <p:ext uri="{BB962C8B-B14F-4D97-AF65-F5344CB8AC3E}">
        <p14:creationId xmlns:p14="http://schemas.microsoft.com/office/powerpoint/2010/main" val="6471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Start with an empty Queue again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352790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0    + 1 ) %  5    =  1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=/=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1164606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1    + 1 ) %  5    =  2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=/=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 = 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3312414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G, and B – it’s full now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FULL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+ 2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3   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+ 2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43463" y="1296538"/>
            <a:ext cx="3019570" cy="182879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Different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From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When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Queue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Was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30776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deQueue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And not full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+ 2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3   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+ 2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327444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E12D8841-8B0F-4E33-92D9-8418FD09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9A11E9-51D9-493B-A654-5CB8775627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60BF648-EC83-4883-AC32-12426DF6C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3FE5DAC-6022-4532-91FF-C9F06F8D6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the queue…a fixed size array is used to store the data elements.</a:t>
            </a:r>
          </a:p>
          <a:p>
            <a:pPr eaLnBrk="1" hangingPunct="1"/>
            <a:r>
              <a:rPr lang="en-US" altLang="en-US"/>
              <a:t>As data elements are enqueued &amp; served the queue crawls through the array from low to high index values.</a:t>
            </a:r>
          </a:p>
          <a:p>
            <a:pPr eaLnBrk="1" hangingPunct="1"/>
            <a:r>
              <a:rPr lang="en-US" altLang="en-US"/>
              <a:t>As the queue crawls forward, it also expands and contracts.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deQueue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not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3    + 1 ) %  5    =  4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7054801" y="3240517"/>
            <a:ext cx="2879635" cy="772511"/>
          </a:xfrm>
          <a:prstGeom prst="wedgeRectCallout">
            <a:avLst>
              <a:gd name="adj1" fmla="val -792"/>
              <a:gd name="adj2" fmla="val -11649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Let’s </a:t>
            </a:r>
            <a:r>
              <a:rPr lang="en-US" i="1" dirty="0" err="1">
                <a:solidFill>
                  <a:schemeClr val="tx1"/>
                </a:solidFill>
              </a:rPr>
              <a:t>enqueue</a:t>
            </a:r>
            <a:r>
              <a:rPr lang="en-US" i="1" dirty="0">
                <a:solidFill>
                  <a:schemeClr val="tx1"/>
                </a:solidFill>
              </a:rPr>
              <a:t> 2 more: </a:t>
            </a:r>
          </a:p>
          <a:p>
            <a:r>
              <a:rPr lang="en-US" i="1" dirty="0">
                <a:solidFill>
                  <a:schemeClr val="tx1"/>
                </a:solidFill>
              </a:rPr>
              <a:t>W and K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103127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not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2643154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not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Empty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0    + 1 ) %  5    =  1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=/=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7054801" y="3240517"/>
            <a:ext cx="2879635" cy="772511"/>
          </a:xfrm>
          <a:prstGeom prst="wedgeRectCallout">
            <a:avLst>
              <a:gd name="adj1" fmla="val -792"/>
              <a:gd name="adj2" fmla="val -11649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Let’s </a:t>
            </a:r>
            <a:r>
              <a:rPr lang="en-US" i="1" dirty="0" err="1">
                <a:solidFill>
                  <a:schemeClr val="tx1"/>
                </a:solidFill>
              </a:rPr>
              <a:t>enqueue</a:t>
            </a:r>
            <a:r>
              <a:rPr lang="en-US" i="1" dirty="0">
                <a:solidFill>
                  <a:schemeClr val="tx1"/>
                </a:solidFill>
              </a:rPr>
              <a:t> 1 more: </a:t>
            </a:r>
          </a:p>
          <a:p>
            <a:r>
              <a:rPr lang="en-US" i="1" dirty="0">
                <a:solidFill>
                  <a:schemeClr val="tx1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3508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Z – can’t do it… already full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FULL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+ 2 )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0    + 2 ) %  5    =  2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85064" y="2750020"/>
            <a:ext cx="1050878" cy="12624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One Location remains unused</a:t>
            </a:r>
          </a:p>
        </p:txBody>
      </p:sp>
    </p:spTree>
    <p:extLst>
      <p:ext uri="{BB962C8B-B14F-4D97-AF65-F5344CB8AC3E}">
        <p14:creationId xmlns:p14="http://schemas.microsoft.com/office/powerpoint/2010/main" val="3799808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6E9F9E64-EE78-4ED1-89E0-0783C3F1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E92350-49D4-4139-B056-EDF2FB49AC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1CA8C5-5BC8-477E-A724-997090BCE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Implementaion)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747C689-610C-41A0-92D8-498CF8D15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public class ArrayQueue 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int maxsize;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int size;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int head, tail;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T[] nodes;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/** Creates a new instance of ArrayQueue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public ArrayQueue(int n)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maxsize = 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size =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head = tail =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nodes = (T[]) new Object[n];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597965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93F4F53-EFE2-4317-A226-0E8FC1FD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6652CC-0589-4D50-82D7-11E8FE42DD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D3A0DB3-0610-4999-B5FB-8C3328386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C138591-E8A3-40B5-82A5-818AAAEE3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848600" cy="4191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public boolean full () {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return size == maxsize ? true : false;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public int length () {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return size;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public void enqueue(T e) {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nodes[tail] = e;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tail = (tail + 1) % maxsize;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size++;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406802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0C5588BD-49BB-42A0-8601-3BB058EB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E157BB-39EF-4B14-89B4-FE3C0115CCE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560B2D96-E351-4352-B1E4-4EB18A317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ADT Queue -Array Implementation</a:t>
            </a:r>
          </a:p>
        </p:txBody>
      </p:sp>
      <p:sp>
        <p:nvSpPr>
          <p:cNvPr id="22532" name="Rectangle 1027">
            <a:extLst>
              <a:ext uri="{FF2B5EF4-FFF2-40B4-BE49-F238E27FC236}">
                <a16:creationId xmlns:a16="http://schemas.microsoft.com/office/drawing/2014/main" id="{B79244C5-8A64-475C-A29F-B96FABE0D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public T serve () {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       T e = nodes[head];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       head = (head + 1) % maxsize;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       size--;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       return e;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SimSun" panose="02010600030101010101" pitchFamily="2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433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05216A6-E7C2-4ADD-8117-9983F9A0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D94DD4-A9F8-4EDF-BF52-A4B59A4E24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C534F60-0E68-43D3-A2A3-C594F5A6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grpSp>
        <p:nvGrpSpPr>
          <p:cNvPr id="16388" name="Group 22">
            <a:extLst>
              <a:ext uri="{FF2B5EF4-FFF2-40B4-BE49-F238E27FC236}">
                <a16:creationId xmlns:a16="http://schemas.microsoft.com/office/drawing/2014/main" id="{9BF08880-A3CF-4C19-B022-2D9A41D6B28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209801"/>
            <a:ext cx="5029200" cy="1463675"/>
            <a:chOff x="864" y="1632"/>
            <a:chExt cx="3168" cy="922"/>
          </a:xfrm>
        </p:grpSpPr>
        <p:sp>
          <p:nvSpPr>
            <p:cNvPr id="16402" name="Rectangle 3">
              <a:extLst>
                <a:ext uri="{FF2B5EF4-FFF2-40B4-BE49-F238E27FC236}">
                  <a16:creationId xmlns:a16="http://schemas.microsoft.com/office/drawing/2014/main" id="{A4591D6B-AC6C-4B78-A31F-8DA33479F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32"/>
              <a:ext cx="316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3" name="Rectangle 9">
              <a:extLst>
                <a:ext uri="{FF2B5EF4-FFF2-40B4-BE49-F238E27FC236}">
                  <a16:creationId xmlns:a16="http://schemas.microsoft.com/office/drawing/2014/main" id="{93B26C90-52E3-4B3D-8588-ABCBECEA4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4" name="Rectangle 10">
              <a:extLst>
                <a:ext uri="{FF2B5EF4-FFF2-40B4-BE49-F238E27FC236}">
                  <a16:creationId xmlns:a16="http://schemas.microsoft.com/office/drawing/2014/main" id="{3EAD1EFD-AAA3-42B5-9675-83791D55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5" name="Rectangle 11">
              <a:extLst>
                <a:ext uri="{FF2B5EF4-FFF2-40B4-BE49-F238E27FC236}">
                  <a16:creationId xmlns:a16="http://schemas.microsoft.com/office/drawing/2014/main" id="{2217B6CF-26AF-4A5F-8CD2-1E75F93D8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6" name="Rectangle 12">
              <a:extLst>
                <a:ext uri="{FF2B5EF4-FFF2-40B4-BE49-F238E27FC236}">
                  <a16:creationId xmlns:a16="http://schemas.microsoft.com/office/drawing/2014/main" id="{59E8BF50-571D-4CC1-B1CC-C026B6699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7" name="Rectangle 13">
              <a:extLst>
                <a:ext uri="{FF2B5EF4-FFF2-40B4-BE49-F238E27FC236}">
                  <a16:creationId xmlns:a16="http://schemas.microsoft.com/office/drawing/2014/main" id="{5A9CA556-E2F1-47A8-88D1-880060111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8" name="Rectangle 14">
              <a:extLst>
                <a:ext uri="{FF2B5EF4-FFF2-40B4-BE49-F238E27FC236}">
                  <a16:creationId xmlns:a16="http://schemas.microsoft.com/office/drawing/2014/main" id="{F1CA009B-4944-4DFF-9EB6-19BCD257B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09" name="AutoShape 18">
              <a:extLst>
                <a:ext uri="{FF2B5EF4-FFF2-40B4-BE49-F238E27FC236}">
                  <a16:creationId xmlns:a16="http://schemas.microsoft.com/office/drawing/2014/main" id="{AD6E8E81-76B8-4962-92A8-2CFFCC95C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064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10" name="AutoShape 19">
              <a:extLst>
                <a:ext uri="{FF2B5EF4-FFF2-40B4-BE49-F238E27FC236}">
                  <a16:creationId xmlns:a16="http://schemas.microsoft.com/office/drawing/2014/main" id="{9C6ABBEC-CB52-4AA8-AA70-8DD73CD99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064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6411" name="Text Box 20">
              <a:extLst>
                <a:ext uri="{FF2B5EF4-FFF2-40B4-BE49-F238E27FC236}">
                  <a16:creationId xmlns:a16="http://schemas.microsoft.com/office/drawing/2014/main" id="{F0C51AEC-9A22-4525-8454-963B6032F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304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Head</a:t>
              </a:r>
            </a:p>
          </p:txBody>
        </p:sp>
        <p:sp>
          <p:nvSpPr>
            <p:cNvPr id="16412" name="Text Box 21">
              <a:extLst>
                <a:ext uri="{FF2B5EF4-FFF2-40B4-BE49-F238E27FC236}">
                  <a16:creationId xmlns:a16="http://schemas.microsoft.com/office/drawing/2014/main" id="{DA1DC482-0E2F-45AA-B549-562312823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304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Tail</a:t>
              </a:r>
            </a:p>
          </p:txBody>
        </p:sp>
      </p:grpSp>
      <p:sp>
        <p:nvSpPr>
          <p:cNvPr id="16389" name="Rectangle 24">
            <a:extLst>
              <a:ext uri="{FF2B5EF4-FFF2-40B4-BE49-F238E27FC236}">
                <a16:creationId xmlns:a16="http://schemas.microsoft.com/office/drawing/2014/main" id="{36B7A16F-16F6-41AE-B969-0D28F7B89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91000"/>
            <a:ext cx="502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0" name="Rectangle 26">
            <a:extLst>
              <a:ext uri="{FF2B5EF4-FFF2-40B4-BE49-F238E27FC236}">
                <a16:creationId xmlns:a16="http://schemas.microsoft.com/office/drawing/2014/main" id="{176934B1-7920-4DC4-9932-C1F81B146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1" name="Rectangle 27">
            <a:extLst>
              <a:ext uri="{FF2B5EF4-FFF2-40B4-BE49-F238E27FC236}">
                <a16:creationId xmlns:a16="http://schemas.microsoft.com/office/drawing/2014/main" id="{2F567D18-C804-4BDC-96A1-CEB8E289F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2" name="Rectangle 28">
            <a:extLst>
              <a:ext uri="{FF2B5EF4-FFF2-40B4-BE49-F238E27FC236}">
                <a16:creationId xmlns:a16="http://schemas.microsoft.com/office/drawing/2014/main" id="{1D441B8C-124E-4A42-9197-EA7B946F0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3" name="Rectangle 29">
            <a:extLst>
              <a:ext uri="{FF2B5EF4-FFF2-40B4-BE49-F238E27FC236}">
                <a16:creationId xmlns:a16="http://schemas.microsoft.com/office/drawing/2014/main" id="{2882B223-EF8C-43EF-9222-62E62604B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4" name="Rectangle 30">
            <a:extLst>
              <a:ext uri="{FF2B5EF4-FFF2-40B4-BE49-F238E27FC236}">
                <a16:creationId xmlns:a16="http://schemas.microsoft.com/office/drawing/2014/main" id="{88406955-6B4F-469A-A665-4397D717E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5" name="AutoShape 31">
            <a:extLst>
              <a:ext uri="{FF2B5EF4-FFF2-40B4-BE49-F238E27FC236}">
                <a16:creationId xmlns:a16="http://schemas.microsoft.com/office/drawing/2014/main" id="{E62FBE31-D6AF-4B6E-B5D5-5B86E759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6" name="AutoShape 32">
            <a:extLst>
              <a:ext uri="{FF2B5EF4-FFF2-40B4-BE49-F238E27FC236}">
                <a16:creationId xmlns:a16="http://schemas.microsoft.com/office/drawing/2014/main" id="{AB39BD84-FC1E-4E49-A4F9-CFE19D1A1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397" name="Text Box 33">
            <a:extLst>
              <a:ext uri="{FF2B5EF4-FFF2-40B4-BE49-F238E27FC236}">
                <a16:creationId xmlns:a16="http://schemas.microsoft.com/office/drawing/2014/main" id="{BB3B4D43-7121-4D70-8671-AF32E2631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257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Head</a:t>
            </a:r>
          </a:p>
        </p:txBody>
      </p:sp>
      <p:sp>
        <p:nvSpPr>
          <p:cNvPr id="16398" name="Text Box 34">
            <a:extLst>
              <a:ext uri="{FF2B5EF4-FFF2-40B4-BE49-F238E27FC236}">
                <a16:creationId xmlns:a16="http://schemas.microsoft.com/office/drawing/2014/main" id="{4F4CC3ED-7749-4466-86E0-D80290BB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5257801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Tail</a:t>
            </a:r>
          </a:p>
        </p:txBody>
      </p:sp>
      <p:sp>
        <p:nvSpPr>
          <p:cNvPr id="16399" name="Rectangle 35">
            <a:extLst>
              <a:ext uri="{FF2B5EF4-FFF2-40B4-BE49-F238E27FC236}">
                <a16:creationId xmlns:a16="http://schemas.microsoft.com/office/drawing/2014/main" id="{B4AAB704-0609-4D1F-AB28-96513E55F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6400" name="AutoShape 37">
            <a:extLst>
              <a:ext uri="{FF2B5EF4-FFF2-40B4-BE49-F238E27FC236}">
                <a16:creationId xmlns:a16="http://schemas.microsoft.com/office/drawing/2014/main" id="{A7E0FFF5-833E-4A74-BB78-6DECE0EA6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81600"/>
            <a:ext cx="1905000" cy="914400"/>
          </a:xfrm>
          <a:prstGeom prst="wedgeRectCallout">
            <a:avLst>
              <a:gd name="adj1" fmla="val 79000"/>
              <a:gd name="adj2" fmla="val -63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6401" name="Text Box 39">
            <a:extLst>
              <a:ext uri="{FF2B5EF4-FFF2-40B4-BE49-F238E27FC236}">
                <a16:creationId xmlns:a16="http://schemas.microsoft.com/office/drawing/2014/main" id="{EC51A2B3-F6D9-44BF-AB0D-B2B3E51FE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81601"/>
            <a:ext cx="1765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After 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En-queue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one Serve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D7496137-A939-4270-A123-32AF3FC6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3FAD5-29F2-4CBF-AFB6-398A879BE2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6B6AFE7-C366-4893-BE29-3E2685F6C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grpSp>
        <p:nvGrpSpPr>
          <p:cNvPr id="17412" name="Group 18">
            <a:extLst>
              <a:ext uri="{FF2B5EF4-FFF2-40B4-BE49-F238E27FC236}">
                <a16:creationId xmlns:a16="http://schemas.microsoft.com/office/drawing/2014/main" id="{72FA7A1D-658B-4E06-B9F1-25D04E8FA5BB}"/>
              </a:ext>
            </a:extLst>
          </p:cNvPr>
          <p:cNvGrpSpPr>
            <a:grpSpLocks/>
          </p:cNvGrpSpPr>
          <p:nvPr/>
        </p:nvGrpSpPr>
        <p:grpSpPr bwMode="auto">
          <a:xfrm>
            <a:off x="3276601" y="2667001"/>
            <a:ext cx="5116513" cy="1463675"/>
            <a:chOff x="1152" y="1392"/>
            <a:chExt cx="3223" cy="922"/>
          </a:xfrm>
        </p:grpSpPr>
        <p:sp>
          <p:nvSpPr>
            <p:cNvPr id="17416" name="Rectangle 4">
              <a:extLst>
                <a:ext uri="{FF2B5EF4-FFF2-40B4-BE49-F238E27FC236}">
                  <a16:creationId xmlns:a16="http://schemas.microsoft.com/office/drawing/2014/main" id="{601124F3-BCBE-4250-AFCC-ACB07B278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392"/>
              <a:ext cx="316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17" name="Rectangle 6">
              <a:extLst>
                <a:ext uri="{FF2B5EF4-FFF2-40B4-BE49-F238E27FC236}">
                  <a16:creationId xmlns:a16="http://schemas.microsoft.com/office/drawing/2014/main" id="{9EAF9E92-4CBB-47BD-8D8E-1684660F9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18" name="Rectangle 7">
              <a:extLst>
                <a:ext uri="{FF2B5EF4-FFF2-40B4-BE49-F238E27FC236}">
                  <a16:creationId xmlns:a16="http://schemas.microsoft.com/office/drawing/2014/main" id="{38119D29-EF3D-46E6-B296-5E7B8AA95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19" name="Rectangle 8">
              <a:extLst>
                <a:ext uri="{FF2B5EF4-FFF2-40B4-BE49-F238E27FC236}">
                  <a16:creationId xmlns:a16="http://schemas.microsoft.com/office/drawing/2014/main" id="{2D55485D-54B0-4750-99F8-52157FA60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0" name="Rectangle 9">
              <a:extLst>
                <a:ext uri="{FF2B5EF4-FFF2-40B4-BE49-F238E27FC236}">
                  <a16:creationId xmlns:a16="http://schemas.microsoft.com/office/drawing/2014/main" id="{3E7CBC15-5B6B-42C2-91D6-D0C9D79E6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1" name="Rectangle 10">
              <a:extLst>
                <a:ext uri="{FF2B5EF4-FFF2-40B4-BE49-F238E27FC236}">
                  <a16:creationId xmlns:a16="http://schemas.microsoft.com/office/drawing/2014/main" id="{64BD003F-BEE6-47EF-967B-59187F5AD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2" name="AutoShape 11">
              <a:extLst>
                <a:ext uri="{FF2B5EF4-FFF2-40B4-BE49-F238E27FC236}">
                  <a16:creationId xmlns:a16="http://schemas.microsoft.com/office/drawing/2014/main" id="{75D06156-6820-46D8-AF68-49B03A67A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24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3" name="AutoShape 12">
              <a:extLst>
                <a:ext uri="{FF2B5EF4-FFF2-40B4-BE49-F238E27FC236}">
                  <a16:creationId xmlns:a16="http://schemas.microsoft.com/office/drawing/2014/main" id="{7290E738-31E2-4FC8-809B-52775298A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24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4" name="Text Box 13">
              <a:extLst>
                <a:ext uri="{FF2B5EF4-FFF2-40B4-BE49-F238E27FC236}">
                  <a16:creationId xmlns:a16="http://schemas.microsoft.com/office/drawing/2014/main" id="{2D01E112-7897-4A59-AB55-EFFAD08B7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064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Head</a:t>
              </a:r>
            </a:p>
          </p:txBody>
        </p:sp>
        <p:sp>
          <p:nvSpPr>
            <p:cNvPr id="17425" name="Text Box 14">
              <a:extLst>
                <a:ext uri="{FF2B5EF4-FFF2-40B4-BE49-F238E27FC236}">
                  <a16:creationId xmlns:a16="http://schemas.microsoft.com/office/drawing/2014/main" id="{72260354-A2AA-42D0-8939-323D3CF75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064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Tail</a:t>
              </a:r>
            </a:p>
          </p:txBody>
        </p:sp>
        <p:sp>
          <p:nvSpPr>
            <p:cNvPr id="17426" name="Rectangle 15">
              <a:extLst>
                <a:ext uri="{FF2B5EF4-FFF2-40B4-BE49-F238E27FC236}">
                  <a16:creationId xmlns:a16="http://schemas.microsoft.com/office/drawing/2014/main" id="{EBEC744E-279F-477E-AD5B-AE60B56AF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  <p:sp>
          <p:nvSpPr>
            <p:cNvPr id="17427" name="Rectangle 16">
              <a:extLst>
                <a:ext uri="{FF2B5EF4-FFF2-40B4-BE49-F238E27FC236}">
                  <a16:creationId xmlns:a16="http://schemas.microsoft.com/office/drawing/2014/main" id="{1004A5B6-0E43-45DA-B4D5-76AF97318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392"/>
              <a:ext cx="288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000"/>
            </a:p>
          </p:txBody>
        </p:sp>
      </p:grpSp>
      <p:sp>
        <p:nvSpPr>
          <p:cNvPr id="17413" name="Rectangle 17">
            <a:extLst>
              <a:ext uri="{FF2B5EF4-FFF2-40B4-BE49-F238E27FC236}">
                <a16:creationId xmlns:a16="http://schemas.microsoft.com/office/drawing/2014/main" id="{9CB0AD23-5CCA-4B81-A8BA-DA77BC84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1148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7414" name="AutoShape 20">
            <a:extLst>
              <a:ext uri="{FF2B5EF4-FFF2-40B4-BE49-F238E27FC236}">
                <a16:creationId xmlns:a16="http://schemas.microsoft.com/office/drawing/2014/main" id="{4788F02A-0926-465B-B9C9-96725D007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1905000" cy="914400"/>
          </a:xfrm>
          <a:prstGeom prst="wedgeRectCallout">
            <a:avLst>
              <a:gd name="adj1" fmla="val 96000"/>
              <a:gd name="adj2" fmla="val -82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5" name="Text Box 21">
            <a:extLst>
              <a:ext uri="{FF2B5EF4-FFF2-40B4-BE49-F238E27FC236}">
                <a16:creationId xmlns:a16="http://schemas.microsoft.com/office/drawing/2014/main" id="{190EBA82-57AE-4EF2-A479-616991C02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5105401"/>
            <a:ext cx="181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Where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En-queue this?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8A2E4ADA-CDDD-49E9-8951-B4B2EF2A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A082B5-9C29-4DA5-94CC-9A3DB01A21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64397D8-B5A2-46F9-BD88-C32FBD748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2148666-C75F-4AAC-B0F7-68930A00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502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FDAA739F-386B-42BC-B11A-1AB5489AF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38" name="Rectangle 8">
            <a:extLst>
              <a:ext uri="{FF2B5EF4-FFF2-40B4-BE49-F238E27FC236}">
                <a16:creationId xmlns:a16="http://schemas.microsoft.com/office/drawing/2014/main" id="{0DDAC49E-3165-4386-9838-18A36E6BC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39" name="AutoShape 10">
            <a:extLst>
              <a:ext uri="{FF2B5EF4-FFF2-40B4-BE49-F238E27FC236}">
                <a16:creationId xmlns:a16="http://schemas.microsoft.com/office/drawing/2014/main" id="{FDF28879-1C22-4F1B-B139-E3A29C05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200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0" name="AutoShape 11">
            <a:extLst>
              <a:ext uri="{FF2B5EF4-FFF2-40B4-BE49-F238E27FC236}">
                <a16:creationId xmlns:a16="http://schemas.microsoft.com/office/drawing/2014/main" id="{8760982E-655B-4BB6-A356-691BD1B63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1" name="Text Box 12">
            <a:extLst>
              <a:ext uri="{FF2B5EF4-FFF2-40B4-BE49-F238E27FC236}">
                <a16:creationId xmlns:a16="http://schemas.microsoft.com/office/drawing/2014/main" id="{0DD726A3-0475-4F42-A85D-238950597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Head</a:t>
            </a:r>
          </a:p>
        </p:txBody>
      </p:sp>
      <p:sp>
        <p:nvSpPr>
          <p:cNvPr id="18442" name="Text Box 13">
            <a:extLst>
              <a:ext uri="{FF2B5EF4-FFF2-40B4-BE49-F238E27FC236}">
                <a16:creationId xmlns:a16="http://schemas.microsoft.com/office/drawing/2014/main" id="{98CC357F-B6D0-47BE-A697-F1EC85453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3581401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Tail</a:t>
            </a:r>
          </a:p>
        </p:txBody>
      </p:sp>
      <p:sp>
        <p:nvSpPr>
          <p:cNvPr id="18443" name="Rectangle 14">
            <a:extLst>
              <a:ext uri="{FF2B5EF4-FFF2-40B4-BE49-F238E27FC236}">
                <a16:creationId xmlns:a16="http://schemas.microsoft.com/office/drawing/2014/main" id="{839C39E3-1DF0-4D1A-A7E2-1B4894FB4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4" name="Rectangle 15">
            <a:extLst>
              <a:ext uri="{FF2B5EF4-FFF2-40B4-BE49-F238E27FC236}">
                <a16:creationId xmlns:a16="http://schemas.microsoft.com/office/drawing/2014/main" id="{DF2C9B48-2DC7-429E-A5C5-AA80CF6EB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5" name="Rectangle 16">
            <a:extLst>
              <a:ext uri="{FF2B5EF4-FFF2-40B4-BE49-F238E27FC236}">
                <a16:creationId xmlns:a16="http://schemas.microsoft.com/office/drawing/2014/main" id="{0C083522-310A-4122-A1F6-76B492DC7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6" name="Rectangle 17">
            <a:extLst>
              <a:ext uri="{FF2B5EF4-FFF2-40B4-BE49-F238E27FC236}">
                <a16:creationId xmlns:a16="http://schemas.microsoft.com/office/drawing/2014/main" id="{21B9523E-3F2C-4A04-A034-2CDD11D34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7" name="Rectangle 18">
            <a:extLst>
              <a:ext uri="{FF2B5EF4-FFF2-40B4-BE49-F238E27FC236}">
                <a16:creationId xmlns:a16="http://schemas.microsoft.com/office/drawing/2014/main" id="{58D5706A-4C4A-4FCF-9239-B459CD4D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457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8448" name="Text Box 19">
            <a:extLst>
              <a:ext uri="{FF2B5EF4-FFF2-40B4-BE49-F238E27FC236}">
                <a16:creationId xmlns:a16="http://schemas.microsoft.com/office/drawing/2014/main" id="{3335C91E-C09E-4238-97CF-E8D5CC02F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4724401"/>
            <a:ext cx="1617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Wrap Round</a:t>
            </a:r>
          </a:p>
        </p:txBody>
      </p:sp>
      <p:sp>
        <p:nvSpPr>
          <p:cNvPr id="18449" name="Text Box 20">
            <a:extLst>
              <a:ext uri="{FF2B5EF4-FFF2-40B4-BE49-F238E27FC236}">
                <a16:creationId xmlns:a16="http://schemas.microsoft.com/office/drawing/2014/main" id="{9716272B-DA94-4FF2-A246-03B828EB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8450" name="Text Box 21">
            <a:extLst>
              <a:ext uri="{FF2B5EF4-FFF2-40B4-BE49-F238E27FC236}">
                <a16:creationId xmlns:a16="http://schemas.microsoft.com/office/drawing/2014/main" id="{01309AE3-7956-4094-9EFA-992B7BADA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3138489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MaxSize-1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D5AA4446-52C5-4426-A7D5-25AF6FF3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74FA1-03E8-45BF-9489-B0D47B4D50F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83782F2-A323-44B8-BF80-1CE277177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Queue (Array Implementation)</a:t>
            </a:r>
          </a:p>
        </p:txBody>
      </p:sp>
      <p:sp>
        <p:nvSpPr>
          <p:cNvPr id="19460" name="Oval 3">
            <a:extLst>
              <a:ext uri="{FF2B5EF4-FFF2-40B4-BE49-F238E27FC236}">
                <a16:creationId xmlns:a16="http://schemas.microsoft.com/office/drawing/2014/main" id="{FD369A5E-0E4E-43A0-91C9-8418897CE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971800"/>
            <a:ext cx="23622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1" name="Oval 4">
            <a:extLst>
              <a:ext uri="{FF2B5EF4-FFF2-40B4-BE49-F238E27FC236}">
                <a16:creationId xmlns:a16="http://schemas.microsoft.com/office/drawing/2014/main" id="{8B8FDDEC-1CC0-436D-8BB0-58B226E9F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32766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EA22985B-DC43-40C8-AC44-FBF935B3002E}"/>
              </a:ext>
            </a:extLst>
          </p:cNvPr>
          <p:cNvSpPr>
            <a:spLocks noChangeArrowheads="1"/>
          </p:cNvSpPr>
          <p:nvPr/>
        </p:nvSpPr>
        <p:spPr bwMode="auto">
          <a:xfrm rot="2328885">
            <a:off x="46482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FCC7B0CB-0D6E-48BD-81DC-23CBC0125B32}"/>
              </a:ext>
            </a:extLst>
          </p:cNvPr>
          <p:cNvSpPr>
            <a:spLocks noChangeArrowheads="1"/>
          </p:cNvSpPr>
          <p:nvPr/>
        </p:nvSpPr>
        <p:spPr bwMode="auto">
          <a:xfrm rot="3784056">
            <a:off x="5105400" y="2667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12A892DA-3ADF-4D4A-AC76-40AA8987D70C}"/>
              </a:ext>
            </a:extLst>
          </p:cNvPr>
          <p:cNvSpPr>
            <a:spLocks noChangeArrowheads="1"/>
          </p:cNvSpPr>
          <p:nvPr/>
        </p:nvSpPr>
        <p:spPr bwMode="auto">
          <a:xfrm rot="5088412">
            <a:off x="5638800" y="2514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1846E950-C21A-459A-8C29-675123B030FF}"/>
              </a:ext>
            </a:extLst>
          </p:cNvPr>
          <p:cNvSpPr>
            <a:spLocks noChangeArrowheads="1"/>
          </p:cNvSpPr>
          <p:nvPr/>
        </p:nvSpPr>
        <p:spPr bwMode="auto">
          <a:xfrm rot="1040826">
            <a:off x="62484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8E3B41B-AF0B-4C32-AB77-C62C9EB19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Text Box 10">
            <a:extLst>
              <a:ext uri="{FF2B5EF4-FFF2-40B4-BE49-F238E27FC236}">
                <a16:creationId xmlns:a16="http://schemas.microsoft.com/office/drawing/2014/main" id="{543BBD5C-B445-4204-906E-8904219D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5653089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9468" name="Text Box 11">
            <a:extLst>
              <a:ext uri="{FF2B5EF4-FFF2-40B4-BE49-F238E27FC236}">
                <a16:creationId xmlns:a16="http://schemas.microsoft.com/office/drawing/2014/main" id="{A602A3A8-9BF3-4EB6-9E9F-0AE7699F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5653089"/>
            <a:ext cx="142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MaxSize - 1</a:t>
            </a:r>
          </a:p>
        </p:txBody>
      </p:sp>
      <p:sp>
        <p:nvSpPr>
          <p:cNvPr id="19469" name="Text Box 12">
            <a:extLst>
              <a:ext uri="{FF2B5EF4-FFF2-40B4-BE49-F238E27FC236}">
                <a16:creationId xmlns:a16="http://schemas.microsoft.com/office/drawing/2014/main" id="{70DBA106-79B7-4E12-9005-B3D9C3D5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3733801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Head</a:t>
            </a:r>
          </a:p>
        </p:txBody>
      </p:sp>
      <p:sp>
        <p:nvSpPr>
          <p:cNvPr id="19470" name="AutoShape 14">
            <a:extLst>
              <a:ext uri="{FF2B5EF4-FFF2-40B4-BE49-F238E27FC236}">
                <a16:creationId xmlns:a16="http://schemas.microsoft.com/office/drawing/2014/main" id="{06B2A601-F965-4E54-84E1-5F79EEBEE478}"/>
              </a:ext>
            </a:extLst>
          </p:cNvPr>
          <p:cNvSpPr>
            <a:spLocks noChangeArrowheads="1"/>
          </p:cNvSpPr>
          <p:nvPr/>
        </p:nvSpPr>
        <p:spPr bwMode="auto">
          <a:xfrm rot="3217112">
            <a:off x="5029201" y="3429001"/>
            <a:ext cx="457200" cy="257175"/>
          </a:xfrm>
          <a:prstGeom prst="leftArrow">
            <a:avLst>
              <a:gd name="adj1" fmla="val 50000"/>
              <a:gd name="adj2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71" name="AutoShape 15">
            <a:extLst>
              <a:ext uri="{FF2B5EF4-FFF2-40B4-BE49-F238E27FC236}">
                <a16:creationId xmlns:a16="http://schemas.microsoft.com/office/drawing/2014/main" id="{E6F7078C-E248-417D-8E56-12A65BFE153A}"/>
              </a:ext>
            </a:extLst>
          </p:cNvPr>
          <p:cNvSpPr>
            <a:spLocks noChangeArrowheads="1"/>
          </p:cNvSpPr>
          <p:nvPr/>
        </p:nvSpPr>
        <p:spPr bwMode="auto">
          <a:xfrm rot="6710767">
            <a:off x="6072188" y="3148013"/>
            <a:ext cx="457200" cy="257175"/>
          </a:xfrm>
          <a:prstGeom prst="leftArrow">
            <a:avLst>
              <a:gd name="adj1" fmla="val 50000"/>
              <a:gd name="adj2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6D345D48-56BA-4487-AB5B-A48E70F5C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3519489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empty Queue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7054801" y="3240517"/>
            <a:ext cx="2879635" cy="772511"/>
          </a:xfrm>
          <a:prstGeom prst="wedgeRectCallout">
            <a:avLst>
              <a:gd name="adj1" fmla="val -792"/>
              <a:gd name="adj2" fmla="val -11649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err="1">
                <a:solidFill>
                  <a:schemeClr val="tx1"/>
                </a:solidFill>
              </a:rPr>
              <a:t>Enqueue</a:t>
            </a:r>
            <a:r>
              <a:rPr lang="en-US" i="1" dirty="0">
                <a:solidFill>
                  <a:schemeClr val="tx1"/>
                </a:solidFill>
              </a:rPr>
              <a:t> at back </a:t>
            </a:r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</a:p>
          <a:p>
            <a:r>
              <a:rPr lang="en-US" i="1" dirty="0" err="1">
                <a:solidFill>
                  <a:schemeClr val="tx1"/>
                </a:solidFill>
                <a:sym typeface="Wingdings" panose="05000000000000000000" pitchFamily="2" charset="2"/>
              </a:rPr>
              <a:t>incr</a:t>
            </a:r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 back then store item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4    + 1 ) %  5    =  0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==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</p:spTree>
    <p:extLst>
      <p:ext uri="{BB962C8B-B14F-4D97-AF65-F5344CB8AC3E}">
        <p14:creationId xmlns:p14="http://schemas.microsoft.com/office/powerpoint/2010/main" val="15166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0    + 1 ) %  5    =  1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=/=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</p:spTree>
    <p:extLst>
      <p:ext uri="{BB962C8B-B14F-4D97-AF65-F5344CB8AC3E}">
        <p14:creationId xmlns:p14="http://schemas.microsoft.com/office/powerpoint/2010/main" val="29239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enQueue</a:t>
            </a:r>
            <a:r>
              <a:rPr lang="en-US" altLang="en-US" dirty="0"/>
              <a:t> 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524000" y="1433514"/>
          <a:ext cx="5848350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484358" y="1446661"/>
            <a:ext cx="1340893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84357" y="2265527"/>
            <a:ext cx="1340894" cy="61414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Back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48634" y="151490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48634" y="2340591"/>
            <a:ext cx="477671" cy="4640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15367" y="4244454"/>
            <a:ext cx="2483893" cy="1719618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The queue is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EMPTY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Back + 1 ) % size =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(    1    + 1 ) %  5    =  2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=/=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Front = 0</a:t>
            </a:r>
          </a:p>
        </p:txBody>
      </p:sp>
    </p:spTree>
    <p:extLst>
      <p:ext uri="{BB962C8B-B14F-4D97-AF65-F5344CB8AC3E}">
        <p14:creationId xmlns:p14="http://schemas.microsoft.com/office/powerpoint/2010/main" val="146750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1428</Words>
  <Application>Microsoft Office PowerPoint</Application>
  <PresentationFormat>Widescreen</PresentationFormat>
  <Paragraphs>438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ADT Queue (Array Implementation)</vt:lpstr>
      <vt:lpstr>ADT Queue (Array Implementation)</vt:lpstr>
      <vt:lpstr>ADT Queue (Array Implementation)</vt:lpstr>
      <vt:lpstr>ADT Queue (Array Implementation)</vt:lpstr>
      <vt:lpstr>ADT Queue (Array Implementation)</vt:lpstr>
      <vt:lpstr>ADT Queue (Array Implementation)</vt:lpstr>
      <vt:lpstr>An empty Queue</vt:lpstr>
      <vt:lpstr>enQueue A</vt:lpstr>
      <vt:lpstr>enQueue X</vt:lpstr>
      <vt:lpstr>enQueue G, B, and Z – it’s full now</vt:lpstr>
      <vt:lpstr>deQueue</vt:lpstr>
      <vt:lpstr>deQueue</vt:lpstr>
      <vt:lpstr>enQueue W</vt:lpstr>
      <vt:lpstr>enQueue K – it’s full again</vt:lpstr>
      <vt:lpstr>Start with an empty Queue again</vt:lpstr>
      <vt:lpstr>enQueue A</vt:lpstr>
      <vt:lpstr>enQueue X</vt:lpstr>
      <vt:lpstr>enQueue G, and B – it’s full now</vt:lpstr>
      <vt:lpstr>deQueue</vt:lpstr>
      <vt:lpstr>deQueue</vt:lpstr>
      <vt:lpstr>enQueue W</vt:lpstr>
      <vt:lpstr>enQueue K</vt:lpstr>
      <vt:lpstr>enQueue Z – can’t do it… already full</vt:lpstr>
      <vt:lpstr>ADT Queue (Array Implementaion)</vt:lpstr>
      <vt:lpstr>ADT Queue (Array Implementation)</vt:lpstr>
      <vt:lpstr>ADT Queue -Array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ADT Queue (Array Implementation)</dc:title>
  <dc:creator>Sara Almudauh</dc:creator>
  <cp:lastModifiedBy>Sara Almudauh</cp:lastModifiedBy>
  <cp:revision>3</cp:revision>
  <dcterms:created xsi:type="dcterms:W3CDTF">2018-11-04T18:43:55Z</dcterms:created>
  <dcterms:modified xsi:type="dcterms:W3CDTF">2018-11-04T18:54:53Z</dcterms:modified>
</cp:coreProperties>
</file>