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5"/>
  </p:notesMasterIdLst>
  <p:sldIdLst>
    <p:sldId id="316" r:id="rId2"/>
    <p:sldId id="317" r:id="rId3"/>
    <p:sldId id="31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00FF00"/>
    <a:srgbClr val="25DB36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4803F1A-533D-45C2-87C2-175C803C1B5F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922888-A671-43F5-AC0A-90E6FAF6237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68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327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051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360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4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952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166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458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492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241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022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422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D92B-223B-4331-A4C7-4BFF0BCCA576}" type="datetimeFigureOut">
              <a:rPr lang="ar-SA" smtClean="0"/>
              <a:pPr/>
              <a:t>06/03/1441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6DA98-E11A-4A73-B57F-AE6A9335E76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449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671" y="1412776"/>
            <a:ext cx="8229600" cy="4526280"/>
          </a:xfrm>
        </p:spPr>
        <p:txBody>
          <a:bodyPr/>
          <a:lstStyle/>
          <a:p>
            <a:pPr algn="l" rtl="0"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Causal Agent: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00B050"/>
                </a:solidFill>
              </a:rPr>
              <a:t>Cercarial</a:t>
            </a:r>
            <a:r>
              <a:rPr lang="en-US" sz="2400" dirty="0" smtClean="0">
                <a:solidFill>
                  <a:srgbClr val="00B050"/>
                </a:solidFill>
              </a:rPr>
              <a:t> dermatitis is caused by the cercariae of certain species of </a:t>
            </a:r>
            <a:r>
              <a:rPr lang="en-US" sz="2400" dirty="0" err="1" smtClean="0">
                <a:solidFill>
                  <a:srgbClr val="00B050"/>
                </a:solidFill>
              </a:rPr>
              <a:t>schistosomes</a:t>
            </a:r>
            <a:r>
              <a:rPr lang="en-US" sz="2400" dirty="0" smtClean="0">
                <a:solidFill>
                  <a:srgbClr val="00B050"/>
                </a:solidFill>
              </a:rPr>
              <a:t> whose normal hosts are birds and mammals other than humans. </a:t>
            </a:r>
          </a:p>
          <a:p>
            <a:pPr algn="l" rtl="0">
              <a:defRPr/>
            </a:pP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These cercariae seem to have a </a:t>
            </a:r>
            <a:r>
              <a:rPr lang="en-US" sz="2400" dirty="0" err="1" smtClean="0">
                <a:solidFill>
                  <a:schemeClr val="tx2"/>
                </a:solidFill>
              </a:rPr>
              <a:t>chemotrophic</a:t>
            </a:r>
            <a:r>
              <a:rPr lang="en-US" sz="2400" dirty="0" smtClean="0">
                <a:solidFill>
                  <a:schemeClr val="tx2"/>
                </a:solidFill>
              </a:rPr>
              <a:t> reaction to secretions from the skin and are not as host-specific as other types of </a:t>
            </a:r>
            <a:r>
              <a:rPr lang="en-US" sz="2400" dirty="0" err="1" smtClean="0">
                <a:solidFill>
                  <a:schemeClr val="tx2"/>
                </a:solidFill>
              </a:rPr>
              <a:t>schistosomes</a:t>
            </a:r>
            <a:r>
              <a:rPr lang="en-US" sz="2400" dirty="0" smtClean="0">
                <a:solidFill>
                  <a:schemeClr val="tx2"/>
                </a:solidFill>
              </a:rPr>
              <a:t>.  </a:t>
            </a:r>
          </a:p>
          <a:p>
            <a:pPr algn="l" rtl="0"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They attempt to, and, sometimes may actually, enter human skin.  The penetration causes a dermatitis which is usually accompanied with intense itching, but the cercariae do not mature into adults in the human body. 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25087" y="533400"/>
            <a:ext cx="481676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Cercarial</a:t>
            </a: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Dermatitis</a:t>
            </a:r>
            <a:endParaRPr lang="ar-SA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Life cycle of schistosome cercaria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5563"/>
            <a:ext cx="9144000" cy="699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صورة 3" descr="mhtml:file://K:\دراسات%20عليا\د%20عليا%20TREMATODA\photo196-5.mht!http://www.fujita-hu.ac.jp/~tsutsumi/image/196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0711"/>
            <a:ext cx="8715436" cy="653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Compume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FG</dc:creator>
  <cp:lastModifiedBy>Dina Hasanin</cp:lastModifiedBy>
  <cp:revision>54</cp:revision>
  <dcterms:created xsi:type="dcterms:W3CDTF">2009-12-27T17:42:08Z</dcterms:created>
  <dcterms:modified xsi:type="dcterms:W3CDTF">2019-11-03T08:07:31Z</dcterms:modified>
</cp:coreProperties>
</file>