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customXml/itemProps1.xml" ContentType="application/vnd.openxmlformats-officedocument.customXmlProperties+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customXml/itemProps2.xml" ContentType="application/vnd.openxmlformats-officedocument.customXmlProperties+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notesMasterIdLst>
    <p:notesMasterId r:id="rId27"/>
  </p:notesMasterIdLst>
  <p:sldIdLst>
    <p:sldId id="256" r:id="rId2"/>
    <p:sldId id="257" r:id="rId3"/>
    <p:sldId id="258" r:id="rId4"/>
    <p:sldId id="259" r:id="rId5"/>
    <p:sldId id="260" r:id="rId6"/>
    <p:sldId id="261" r:id="rId7"/>
    <p:sldId id="262" r:id="rId8"/>
    <p:sldId id="263" r:id="rId9"/>
    <p:sldId id="265" r:id="rId10"/>
    <p:sldId id="264" r:id="rId11"/>
    <p:sldId id="266" r:id="rId12"/>
    <p:sldId id="267" r:id="rId13"/>
    <p:sldId id="268" r:id="rId14"/>
    <p:sldId id="269" r:id="rId15"/>
    <p:sldId id="270" r:id="rId16"/>
    <p:sldId id="271" r:id="rId17"/>
    <p:sldId id="272" r:id="rId18"/>
    <p:sldId id="273" r:id="rId19"/>
    <p:sldId id="278" r:id="rId20"/>
    <p:sldId id="281" r:id="rId21"/>
    <p:sldId id="282" r:id="rId22"/>
    <p:sldId id="283" r:id="rId23"/>
    <p:sldId id="279" r:id="rId24"/>
    <p:sldId id="284" r:id="rId25"/>
    <p:sldId id="280" r:id="rId26"/>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customXml" Target="../customXml/item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customXml" Target="../customXml/item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customXml" Target="../customXml/item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SA" dirty="0"/>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812F41D7-F184-47FB-B496-495B6266A090}" type="datetimeFigureOut">
              <a:rPr lang="ar-SA" smtClean="0"/>
              <a:pPr/>
              <a:t>01/06/32</a:t>
            </a:fld>
            <a:endParaRPr lang="ar-SA"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SA"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SA" dirty="0"/>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E67E727D-5F58-4981-83D3-7040D163B0F0}" type="slidenum">
              <a:rPr lang="ar-SA" smtClean="0"/>
              <a:pPr/>
              <a:t>‹#›</a:t>
            </a:fld>
            <a:endParaRPr lang="ar-SA" dirty="0"/>
          </a:p>
        </p:txBody>
      </p:sp>
    </p:spTree>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44BBAD98-6F43-49F2-9C78-64C201E3AB41}" type="datetime1">
              <a:rPr lang="ar-SA" smtClean="0"/>
              <a:pPr/>
              <a:t>01/06/32</a:t>
            </a:fld>
            <a:endParaRPr lang="ar-SA" dirty="0"/>
          </a:p>
        </p:txBody>
      </p:sp>
      <p:sp>
        <p:nvSpPr>
          <p:cNvPr id="20" name="Footer Placeholder 19"/>
          <p:cNvSpPr>
            <a:spLocks noGrp="1"/>
          </p:cNvSpPr>
          <p:nvPr>
            <p:ph type="ftr" sz="quarter" idx="11"/>
          </p:nvPr>
        </p:nvSpPr>
        <p:spPr/>
        <p:txBody>
          <a:bodyPr/>
          <a:lstStyle>
            <a:extLst/>
          </a:lstStyle>
          <a:p>
            <a:r>
              <a:rPr lang="en-US" dirty="0" smtClean="0"/>
              <a:t>n.Alhareqi©2011</a:t>
            </a:r>
            <a:endParaRPr lang="ar-SA" dirty="0"/>
          </a:p>
        </p:txBody>
      </p:sp>
      <p:sp>
        <p:nvSpPr>
          <p:cNvPr id="10" name="Slide Number Placeholder 9"/>
          <p:cNvSpPr>
            <a:spLocks noGrp="1"/>
          </p:cNvSpPr>
          <p:nvPr>
            <p:ph type="sldNum" sz="quarter" idx="12"/>
          </p:nvPr>
        </p:nvSpPr>
        <p:spPr/>
        <p:txBody>
          <a:bodyPr/>
          <a:lstStyle>
            <a:extLst/>
          </a:lstStyle>
          <a:p>
            <a:fld id="{AEFFDC7F-B333-4DBB-A651-AE422FE9C0A3}" type="slidenum">
              <a:rPr lang="ar-SA" smtClean="0"/>
              <a:pPr/>
              <a:t>‹#›</a:t>
            </a:fld>
            <a:endParaRPr lang="ar-SA" dirty="0"/>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dirty="0"/>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AC90B6A-2FE3-46B9-B423-852523A25876}" type="datetime1">
              <a:rPr lang="ar-SA" smtClean="0"/>
              <a:pPr/>
              <a:t>01/06/32</a:t>
            </a:fld>
            <a:endParaRPr lang="ar-SA" dirty="0"/>
          </a:p>
        </p:txBody>
      </p:sp>
      <p:sp>
        <p:nvSpPr>
          <p:cNvPr id="5" name="Footer Placeholder 4"/>
          <p:cNvSpPr>
            <a:spLocks noGrp="1"/>
          </p:cNvSpPr>
          <p:nvPr>
            <p:ph type="ftr" sz="quarter" idx="11"/>
          </p:nvPr>
        </p:nvSpPr>
        <p:spPr/>
        <p:txBody>
          <a:bodyPr/>
          <a:lstStyle>
            <a:extLst/>
          </a:lstStyle>
          <a:p>
            <a:r>
              <a:rPr lang="en-US" dirty="0" smtClean="0"/>
              <a:t>n.Alhareqi©2011</a:t>
            </a:r>
            <a:endParaRPr lang="ar-SA" dirty="0"/>
          </a:p>
        </p:txBody>
      </p:sp>
      <p:sp>
        <p:nvSpPr>
          <p:cNvPr id="6" name="Slide Number Placeholder 5"/>
          <p:cNvSpPr>
            <a:spLocks noGrp="1"/>
          </p:cNvSpPr>
          <p:nvPr>
            <p:ph type="sldNum" sz="quarter" idx="12"/>
          </p:nvPr>
        </p:nvSpPr>
        <p:spPr/>
        <p:txBody>
          <a:bodyPr/>
          <a:lstStyle>
            <a:extLst/>
          </a:lstStyle>
          <a:p>
            <a:fld id="{AEFFDC7F-B333-4DBB-A651-AE422FE9C0A3}" type="slidenum">
              <a:rPr lang="ar-SA" smtClean="0"/>
              <a:pPr/>
              <a:t>‹#›</a:t>
            </a:fld>
            <a:endParaRPr lang="ar-SA"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1DB7734-2451-4B40-A052-9F362C0CFFCD}" type="datetime1">
              <a:rPr lang="ar-SA" smtClean="0"/>
              <a:pPr/>
              <a:t>01/06/32</a:t>
            </a:fld>
            <a:endParaRPr lang="ar-SA" dirty="0"/>
          </a:p>
        </p:txBody>
      </p:sp>
      <p:sp>
        <p:nvSpPr>
          <p:cNvPr id="5" name="Footer Placeholder 4"/>
          <p:cNvSpPr>
            <a:spLocks noGrp="1"/>
          </p:cNvSpPr>
          <p:nvPr>
            <p:ph type="ftr" sz="quarter" idx="11"/>
          </p:nvPr>
        </p:nvSpPr>
        <p:spPr/>
        <p:txBody>
          <a:bodyPr/>
          <a:lstStyle>
            <a:extLst/>
          </a:lstStyle>
          <a:p>
            <a:r>
              <a:rPr lang="en-US" dirty="0" smtClean="0"/>
              <a:t>n.Alhareqi©2011</a:t>
            </a:r>
            <a:endParaRPr lang="ar-SA" dirty="0"/>
          </a:p>
        </p:txBody>
      </p:sp>
      <p:sp>
        <p:nvSpPr>
          <p:cNvPr id="6" name="Slide Number Placeholder 5"/>
          <p:cNvSpPr>
            <a:spLocks noGrp="1"/>
          </p:cNvSpPr>
          <p:nvPr>
            <p:ph type="sldNum" sz="quarter" idx="12"/>
          </p:nvPr>
        </p:nvSpPr>
        <p:spPr/>
        <p:txBody>
          <a:bodyPr/>
          <a:lstStyle>
            <a:extLst/>
          </a:lstStyle>
          <a:p>
            <a:fld id="{AEFFDC7F-B333-4DBB-A651-AE422FE9C0A3}" type="slidenum">
              <a:rPr lang="ar-SA" smtClean="0"/>
              <a:pPr/>
              <a:t>‹#›</a:t>
            </a:fld>
            <a:endParaRPr lang="ar-SA"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4E4E4A9-72F3-417C-8BF3-0D14B4600371}" type="datetime1">
              <a:rPr lang="ar-SA" smtClean="0"/>
              <a:pPr/>
              <a:t>01/06/32</a:t>
            </a:fld>
            <a:endParaRPr lang="ar-SA" dirty="0"/>
          </a:p>
        </p:txBody>
      </p:sp>
      <p:sp>
        <p:nvSpPr>
          <p:cNvPr id="5" name="Footer Placeholder 4"/>
          <p:cNvSpPr>
            <a:spLocks noGrp="1"/>
          </p:cNvSpPr>
          <p:nvPr>
            <p:ph type="ftr" sz="quarter" idx="11"/>
          </p:nvPr>
        </p:nvSpPr>
        <p:spPr/>
        <p:txBody>
          <a:bodyPr/>
          <a:lstStyle>
            <a:extLst/>
          </a:lstStyle>
          <a:p>
            <a:r>
              <a:rPr lang="en-US" dirty="0" smtClean="0"/>
              <a:t>n.Alhareqi©2011</a:t>
            </a:r>
            <a:endParaRPr lang="ar-SA" dirty="0"/>
          </a:p>
        </p:txBody>
      </p:sp>
      <p:sp>
        <p:nvSpPr>
          <p:cNvPr id="6" name="Slide Number Placeholder 5"/>
          <p:cNvSpPr>
            <a:spLocks noGrp="1"/>
          </p:cNvSpPr>
          <p:nvPr>
            <p:ph type="sldNum" sz="quarter" idx="12"/>
          </p:nvPr>
        </p:nvSpPr>
        <p:spPr/>
        <p:txBody>
          <a:bodyPr/>
          <a:lstStyle>
            <a:extLst/>
          </a:lstStyle>
          <a:p>
            <a:fld id="{AEFFDC7F-B333-4DBB-A651-AE422FE9C0A3}" type="slidenum">
              <a:rPr lang="ar-SA" smtClean="0"/>
              <a:pPr/>
              <a:t>‹#›</a:t>
            </a:fld>
            <a:endParaRPr lang="ar-SA"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E839A972-5A00-45B4-9C0D-825911134AD2}" type="datetime1">
              <a:rPr lang="ar-SA" smtClean="0"/>
              <a:pPr/>
              <a:t>01/06/32</a:t>
            </a:fld>
            <a:endParaRPr lang="ar-SA" dirty="0"/>
          </a:p>
        </p:txBody>
      </p:sp>
      <p:sp>
        <p:nvSpPr>
          <p:cNvPr id="5" name="Footer Placeholder 4"/>
          <p:cNvSpPr>
            <a:spLocks noGrp="1"/>
          </p:cNvSpPr>
          <p:nvPr>
            <p:ph type="ftr" sz="quarter" idx="11"/>
          </p:nvPr>
        </p:nvSpPr>
        <p:spPr/>
        <p:txBody>
          <a:bodyPr/>
          <a:lstStyle>
            <a:extLst/>
          </a:lstStyle>
          <a:p>
            <a:r>
              <a:rPr lang="en-US" dirty="0" smtClean="0"/>
              <a:t>n.Alhareqi©2011</a:t>
            </a:r>
            <a:endParaRPr lang="ar-SA" dirty="0"/>
          </a:p>
        </p:txBody>
      </p:sp>
      <p:sp>
        <p:nvSpPr>
          <p:cNvPr id="6" name="Slide Number Placeholder 5"/>
          <p:cNvSpPr>
            <a:spLocks noGrp="1"/>
          </p:cNvSpPr>
          <p:nvPr>
            <p:ph type="sldNum" sz="quarter" idx="12"/>
          </p:nvPr>
        </p:nvSpPr>
        <p:spPr/>
        <p:txBody>
          <a:bodyPr/>
          <a:lstStyle>
            <a:extLst/>
          </a:lstStyle>
          <a:p>
            <a:fld id="{AEFFDC7F-B333-4DBB-A651-AE422FE9C0A3}" type="slidenum">
              <a:rPr lang="ar-SA" smtClean="0"/>
              <a:pPr/>
              <a:t>‹#›</a:t>
            </a:fld>
            <a:endParaRPr lang="ar-SA" dirty="0"/>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dirty="0"/>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D5F2DCA8-77F4-4140-AA06-7E304DDB4ECF}" type="datetime1">
              <a:rPr lang="ar-SA" smtClean="0"/>
              <a:pPr/>
              <a:t>01/06/32</a:t>
            </a:fld>
            <a:endParaRPr lang="ar-SA" dirty="0"/>
          </a:p>
        </p:txBody>
      </p:sp>
      <p:sp>
        <p:nvSpPr>
          <p:cNvPr id="6" name="Footer Placeholder 5"/>
          <p:cNvSpPr>
            <a:spLocks noGrp="1"/>
          </p:cNvSpPr>
          <p:nvPr>
            <p:ph type="ftr" sz="quarter" idx="11"/>
          </p:nvPr>
        </p:nvSpPr>
        <p:spPr/>
        <p:txBody>
          <a:bodyPr/>
          <a:lstStyle>
            <a:extLst/>
          </a:lstStyle>
          <a:p>
            <a:r>
              <a:rPr lang="en-US" dirty="0" smtClean="0"/>
              <a:t>n.Alhareqi©2011</a:t>
            </a:r>
            <a:endParaRPr lang="ar-SA" dirty="0"/>
          </a:p>
        </p:txBody>
      </p:sp>
      <p:sp>
        <p:nvSpPr>
          <p:cNvPr id="7" name="Slide Number Placeholder 6"/>
          <p:cNvSpPr>
            <a:spLocks noGrp="1"/>
          </p:cNvSpPr>
          <p:nvPr>
            <p:ph type="sldNum" sz="quarter" idx="12"/>
          </p:nvPr>
        </p:nvSpPr>
        <p:spPr/>
        <p:txBody>
          <a:bodyPr/>
          <a:lstStyle>
            <a:extLst/>
          </a:lstStyle>
          <a:p>
            <a:fld id="{AEFFDC7F-B333-4DBB-A651-AE422FE9C0A3}" type="slidenum">
              <a:rPr lang="ar-SA" smtClean="0"/>
              <a:pPr/>
              <a:t>‹#›</a:t>
            </a:fld>
            <a:endParaRPr lang="ar-SA"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3C71F56A-DB11-406B-82D3-8ECC1E37097B}" type="datetime1">
              <a:rPr lang="ar-SA" smtClean="0"/>
              <a:pPr/>
              <a:t>01/06/32</a:t>
            </a:fld>
            <a:endParaRPr lang="ar-SA" dirty="0"/>
          </a:p>
        </p:txBody>
      </p:sp>
      <p:sp>
        <p:nvSpPr>
          <p:cNvPr id="8" name="Footer Placeholder 7"/>
          <p:cNvSpPr>
            <a:spLocks noGrp="1"/>
          </p:cNvSpPr>
          <p:nvPr>
            <p:ph type="ftr" sz="quarter" idx="11"/>
          </p:nvPr>
        </p:nvSpPr>
        <p:spPr/>
        <p:txBody>
          <a:bodyPr/>
          <a:lstStyle>
            <a:extLst/>
          </a:lstStyle>
          <a:p>
            <a:r>
              <a:rPr lang="en-US" dirty="0" smtClean="0"/>
              <a:t>n.Alhareqi©2011</a:t>
            </a:r>
            <a:endParaRPr lang="ar-SA" dirty="0"/>
          </a:p>
        </p:txBody>
      </p:sp>
      <p:sp>
        <p:nvSpPr>
          <p:cNvPr id="9" name="Slide Number Placeholder 8"/>
          <p:cNvSpPr>
            <a:spLocks noGrp="1"/>
          </p:cNvSpPr>
          <p:nvPr>
            <p:ph type="sldNum" sz="quarter" idx="12"/>
          </p:nvPr>
        </p:nvSpPr>
        <p:spPr/>
        <p:txBody>
          <a:bodyPr/>
          <a:lstStyle>
            <a:extLst/>
          </a:lstStyle>
          <a:p>
            <a:fld id="{AEFFDC7F-B333-4DBB-A651-AE422FE9C0A3}" type="slidenum">
              <a:rPr lang="ar-SA" smtClean="0"/>
              <a:pPr/>
              <a:t>‹#›</a:t>
            </a:fld>
            <a:endParaRPr lang="ar-SA"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4BAC72B6-9EEF-4F42-AAD9-C3B520D3FEFD}" type="datetime1">
              <a:rPr lang="ar-SA" smtClean="0"/>
              <a:pPr/>
              <a:t>01/06/32</a:t>
            </a:fld>
            <a:endParaRPr lang="ar-SA" dirty="0"/>
          </a:p>
        </p:txBody>
      </p:sp>
      <p:sp>
        <p:nvSpPr>
          <p:cNvPr id="4" name="Footer Placeholder 3"/>
          <p:cNvSpPr>
            <a:spLocks noGrp="1"/>
          </p:cNvSpPr>
          <p:nvPr>
            <p:ph type="ftr" sz="quarter" idx="11"/>
          </p:nvPr>
        </p:nvSpPr>
        <p:spPr/>
        <p:txBody>
          <a:bodyPr/>
          <a:lstStyle>
            <a:extLst/>
          </a:lstStyle>
          <a:p>
            <a:r>
              <a:rPr lang="en-US" dirty="0" smtClean="0"/>
              <a:t>n.Alhareqi©2011</a:t>
            </a:r>
            <a:endParaRPr lang="ar-SA" dirty="0"/>
          </a:p>
        </p:txBody>
      </p:sp>
      <p:sp>
        <p:nvSpPr>
          <p:cNvPr id="5" name="Slide Number Placeholder 4"/>
          <p:cNvSpPr>
            <a:spLocks noGrp="1"/>
          </p:cNvSpPr>
          <p:nvPr>
            <p:ph type="sldNum" sz="quarter" idx="12"/>
          </p:nvPr>
        </p:nvSpPr>
        <p:spPr/>
        <p:txBody>
          <a:bodyPr/>
          <a:lstStyle>
            <a:extLst/>
          </a:lstStyle>
          <a:p>
            <a:fld id="{AEFFDC7F-B333-4DBB-A651-AE422FE9C0A3}" type="slidenum">
              <a:rPr lang="ar-SA" smtClean="0"/>
              <a:pPr/>
              <a:t>‹#›</a:t>
            </a:fld>
            <a:endParaRPr lang="ar-SA"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 name="Date Placeholder 1"/>
          <p:cNvSpPr>
            <a:spLocks noGrp="1"/>
          </p:cNvSpPr>
          <p:nvPr>
            <p:ph type="dt" sz="half" idx="10"/>
          </p:nvPr>
        </p:nvSpPr>
        <p:spPr/>
        <p:txBody>
          <a:bodyPr/>
          <a:lstStyle>
            <a:extLst/>
          </a:lstStyle>
          <a:p>
            <a:fld id="{48E5E24A-FFF7-415F-9D13-29AB05A95EB6}" type="datetime1">
              <a:rPr lang="ar-SA" smtClean="0"/>
              <a:pPr/>
              <a:t>01/06/32</a:t>
            </a:fld>
            <a:endParaRPr lang="ar-SA" dirty="0"/>
          </a:p>
        </p:txBody>
      </p:sp>
      <p:sp>
        <p:nvSpPr>
          <p:cNvPr id="3" name="Footer Placeholder 2"/>
          <p:cNvSpPr>
            <a:spLocks noGrp="1"/>
          </p:cNvSpPr>
          <p:nvPr>
            <p:ph type="ftr" sz="quarter" idx="11"/>
          </p:nvPr>
        </p:nvSpPr>
        <p:spPr/>
        <p:txBody>
          <a:bodyPr/>
          <a:lstStyle>
            <a:extLst/>
          </a:lstStyle>
          <a:p>
            <a:r>
              <a:rPr lang="en-US" dirty="0" smtClean="0"/>
              <a:t>n.Alhareqi©2011</a:t>
            </a:r>
            <a:endParaRPr lang="ar-SA" dirty="0"/>
          </a:p>
        </p:txBody>
      </p:sp>
      <p:sp>
        <p:nvSpPr>
          <p:cNvPr id="4" name="Slide Number Placeholder 3"/>
          <p:cNvSpPr>
            <a:spLocks noGrp="1"/>
          </p:cNvSpPr>
          <p:nvPr>
            <p:ph type="sldNum" sz="quarter" idx="12"/>
          </p:nvPr>
        </p:nvSpPr>
        <p:spPr/>
        <p:txBody>
          <a:bodyPr/>
          <a:lstStyle>
            <a:extLst/>
          </a:lstStyle>
          <a:p>
            <a:fld id="{AEFFDC7F-B333-4DBB-A651-AE422FE9C0A3}" type="slidenum">
              <a:rPr lang="ar-SA" smtClean="0"/>
              <a:pPr/>
              <a:t>‹#›</a:t>
            </a:fld>
            <a:endParaRPr lang="ar-SA" dirty="0"/>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B66ED312-D4CB-447B-A3AA-867D007EEA38}" type="datetime1">
              <a:rPr lang="ar-SA" smtClean="0"/>
              <a:pPr/>
              <a:t>01/06/32</a:t>
            </a:fld>
            <a:endParaRPr lang="ar-SA" dirty="0"/>
          </a:p>
        </p:txBody>
      </p:sp>
      <p:sp>
        <p:nvSpPr>
          <p:cNvPr id="6" name="Footer Placeholder 5"/>
          <p:cNvSpPr>
            <a:spLocks noGrp="1"/>
          </p:cNvSpPr>
          <p:nvPr>
            <p:ph type="ftr" sz="quarter" idx="11"/>
          </p:nvPr>
        </p:nvSpPr>
        <p:spPr/>
        <p:txBody>
          <a:bodyPr/>
          <a:lstStyle>
            <a:extLst/>
          </a:lstStyle>
          <a:p>
            <a:r>
              <a:rPr lang="en-US" dirty="0" smtClean="0"/>
              <a:t>n.Alhareqi©2011</a:t>
            </a:r>
            <a:endParaRPr lang="ar-SA" dirty="0"/>
          </a:p>
        </p:txBody>
      </p:sp>
      <p:sp>
        <p:nvSpPr>
          <p:cNvPr id="7" name="Slide Number Placeholder 6"/>
          <p:cNvSpPr>
            <a:spLocks noGrp="1"/>
          </p:cNvSpPr>
          <p:nvPr>
            <p:ph type="sldNum" sz="quarter" idx="12"/>
          </p:nvPr>
        </p:nvSpPr>
        <p:spPr/>
        <p:txBody>
          <a:bodyPr/>
          <a:lstStyle>
            <a:extLst/>
          </a:lstStyle>
          <a:p>
            <a:fld id="{AEFFDC7F-B333-4DBB-A651-AE422FE9C0A3}" type="slidenum">
              <a:rPr lang="ar-SA" smtClean="0"/>
              <a:pPr/>
              <a:t>‹#›</a:t>
            </a:fld>
            <a:endParaRPr lang="ar-SA"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892A21C8-7449-4974-A1AB-5739E1E60075}" type="datetime1">
              <a:rPr lang="ar-SA" smtClean="0"/>
              <a:pPr/>
              <a:t>01/06/32</a:t>
            </a:fld>
            <a:endParaRPr lang="ar-SA" dirty="0"/>
          </a:p>
        </p:txBody>
      </p:sp>
      <p:sp>
        <p:nvSpPr>
          <p:cNvPr id="6" name="Footer Placeholder 5"/>
          <p:cNvSpPr>
            <a:spLocks noGrp="1"/>
          </p:cNvSpPr>
          <p:nvPr>
            <p:ph type="ftr" sz="quarter" idx="11"/>
          </p:nvPr>
        </p:nvSpPr>
        <p:spPr/>
        <p:txBody>
          <a:bodyPr/>
          <a:lstStyle>
            <a:extLst/>
          </a:lstStyle>
          <a:p>
            <a:r>
              <a:rPr lang="en-US" dirty="0" smtClean="0"/>
              <a:t>n.Alhareqi©2011</a:t>
            </a:r>
            <a:endParaRPr lang="ar-SA" dirty="0"/>
          </a:p>
        </p:txBody>
      </p:sp>
      <p:sp>
        <p:nvSpPr>
          <p:cNvPr id="7" name="Slide Number Placeholder 6"/>
          <p:cNvSpPr>
            <a:spLocks noGrp="1"/>
          </p:cNvSpPr>
          <p:nvPr>
            <p:ph type="sldNum" sz="quarter" idx="12"/>
          </p:nvPr>
        </p:nvSpPr>
        <p:spPr/>
        <p:txBody>
          <a:bodyPr/>
          <a:lstStyle>
            <a:extLst/>
          </a:lstStyle>
          <a:p>
            <a:fld id="{AEFFDC7F-B333-4DBB-A651-AE422FE9C0A3}" type="slidenum">
              <a:rPr lang="ar-SA" smtClean="0"/>
              <a:pPr/>
              <a:t>‹#›</a:t>
            </a:fld>
            <a:endParaRPr lang="ar-SA" dirty="0"/>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dirty="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dirty="0"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B515CFB1-5FE0-49E2-9693-45952ABDF9D7}" type="datetime1">
              <a:rPr lang="ar-SA" smtClean="0"/>
              <a:pPr/>
              <a:t>01/06/32</a:t>
            </a:fld>
            <a:endParaRPr lang="ar-SA" dirty="0"/>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r>
              <a:rPr lang="en-US" dirty="0" smtClean="0"/>
              <a:t>n.Alhareqi©2011</a:t>
            </a:r>
            <a:endParaRPr lang="ar-SA" dirty="0"/>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AEFFDC7F-B333-4DBB-A651-AE422FE9C0A3}" type="slidenum">
              <a:rPr lang="ar-SA" smtClean="0"/>
              <a:pPr/>
              <a:t>‹#›</a:t>
            </a:fld>
            <a:endParaRPr lang="ar-SA" dirty="0"/>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l" rtl="1"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r" rtl="1"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r" rtl="1"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r" rtl="1"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r" rtl="1"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r" rtl="1"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r" rtl="1"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png"/><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21.png"/><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47664" y="1556792"/>
            <a:ext cx="7406640" cy="1472184"/>
          </a:xfrm>
        </p:spPr>
        <p:txBody>
          <a:bodyPr/>
          <a:lstStyle/>
          <a:p>
            <a:pPr algn="ctr"/>
            <a:r>
              <a:rPr lang="ar-SA" sz="4400" b="1" spc="50" dirty="0" smtClean="0">
                <a:ln w="11430"/>
                <a:effectLst>
                  <a:outerShdw blurRad="76200" dist="50800" dir="5400000" algn="tl" rotWithShape="0">
                    <a:srgbClr val="000000">
                      <a:alpha val="65000"/>
                    </a:srgbClr>
                  </a:outerShdw>
                </a:effectLst>
                <a:ea typeface="Arial Unicode MS" pitchFamily="34" charset="-128"/>
              </a:rPr>
              <a:t>قـواعــــد الـبـيــانــات</a:t>
            </a:r>
            <a:br>
              <a:rPr lang="ar-SA" sz="4400" b="1" spc="50" dirty="0" smtClean="0">
                <a:ln w="11430"/>
                <a:effectLst>
                  <a:outerShdw blurRad="76200" dist="50800" dir="5400000" algn="tl" rotWithShape="0">
                    <a:srgbClr val="000000">
                      <a:alpha val="65000"/>
                    </a:srgbClr>
                  </a:outerShdw>
                </a:effectLst>
                <a:ea typeface="Arial Unicode MS" pitchFamily="34" charset="-128"/>
              </a:rPr>
            </a:br>
            <a:r>
              <a:rPr lang="ar-SA" sz="4400" b="1" u="sng" spc="50" dirty="0" smtClean="0">
                <a:ln w="11430"/>
                <a:effectLst>
                  <a:outerShdw blurRad="76200" dist="50800" dir="5400000" algn="tl" rotWithShape="0">
                    <a:srgbClr val="000000">
                      <a:alpha val="65000"/>
                    </a:srgbClr>
                  </a:outerShdw>
                </a:effectLst>
                <a:ea typeface="Arial Unicode MS" pitchFamily="34" charset="-128"/>
              </a:rPr>
              <a:t>1207 عـال</a:t>
            </a:r>
            <a:endParaRPr lang="ar-SA" dirty="0"/>
          </a:p>
        </p:txBody>
      </p:sp>
      <p:sp>
        <p:nvSpPr>
          <p:cNvPr id="3" name="Subtitle 2"/>
          <p:cNvSpPr>
            <a:spLocks noGrp="1"/>
          </p:cNvSpPr>
          <p:nvPr>
            <p:ph type="subTitle" idx="1"/>
          </p:nvPr>
        </p:nvSpPr>
        <p:spPr>
          <a:xfrm>
            <a:off x="1331640" y="3933056"/>
            <a:ext cx="7406640" cy="1752600"/>
          </a:xfrm>
        </p:spPr>
        <p:txBody>
          <a:bodyPr/>
          <a:lstStyle/>
          <a:p>
            <a:pPr algn="ctr"/>
            <a:r>
              <a:rPr lang="ar-SA" sz="2800" b="1" u="sng" dirty="0" smtClean="0">
                <a:ln w="31550" cmpd="sng">
                  <a:solidFill>
                    <a:srgbClr val="002060"/>
                  </a:solidFill>
                  <a:prstDash val="solid"/>
                </a:ln>
                <a:solidFill>
                  <a:srgbClr val="002060"/>
                </a:solidFill>
                <a:effectLst>
                  <a:outerShdw blurRad="41275" dist="12700" dir="12000000" algn="tl" rotWithShape="0">
                    <a:srgbClr val="000000">
                      <a:alpha val="40000"/>
                    </a:srgbClr>
                  </a:outerShdw>
                </a:effectLst>
              </a:rPr>
              <a:t>المحاضرة السابعة</a:t>
            </a:r>
          </a:p>
          <a:p>
            <a:pPr algn="ctr"/>
            <a:r>
              <a:rPr lang="ar-SA" sz="2800" b="1" u="sng" dirty="0" smtClean="0">
                <a:ln w="31550" cmpd="sng">
                  <a:solidFill>
                    <a:srgbClr val="002060"/>
                  </a:solidFill>
                  <a:prstDash val="solid"/>
                </a:ln>
                <a:solidFill>
                  <a:srgbClr val="002060"/>
                </a:solidFill>
                <a:effectLst>
                  <a:outerShdw blurRad="41275" dist="12700" dir="12000000" algn="tl" rotWithShape="0">
                    <a:srgbClr val="000000">
                      <a:alpha val="40000"/>
                    </a:srgbClr>
                  </a:outerShdw>
                </a:effectLst>
              </a:rPr>
              <a:t>تصميم النماذج في الاكسيس</a:t>
            </a:r>
          </a:p>
          <a:p>
            <a:pPr algn="ctr"/>
            <a:endParaRPr lang="ar-SA" dirty="0"/>
          </a:p>
        </p:txBody>
      </p:sp>
      <p:sp>
        <p:nvSpPr>
          <p:cNvPr id="4" name="Slide Number Placeholder 3"/>
          <p:cNvSpPr>
            <a:spLocks noGrp="1"/>
          </p:cNvSpPr>
          <p:nvPr>
            <p:ph type="sldNum" sz="quarter" idx="12"/>
          </p:nvPr>
        </p:nvSpPr>
        <p:spPr/>
        <p:txBody>
          <a:bodyPr/>
          <a:lstStyle/>
          <a:p>
            <a:fld id="{AEFFDC7F-B333-4DBB-A651-AE422FE9C0A3}" type="slidenum">
              <a:rPr lang="ar-SA" smtClean="0"/>
              <a:pPr/>
              <a:t>1</a:t>
            </a:fld>
            <a:endParaRPr lang="ar-SA" dirty="0"/>
          </a:p>
        </p:txBody>
      </p:sp>
      <p:sp>
        <p:nvSpPr>
          <p:cNvPr id="5" name="Footer Placeholder 4"/>
          <p:cNvSpPr>
            <a:spLocks noGrp="1"/>
          </p:cNvSpPr>
          <p:nvPr>
            <p:ph type="ftr" sz="quarter" idx="11"/>
          </p:nvPr>
        </p:nvSpPr>
        <p:spPr/>
        <p:txBody>
          <a:bodyPr/>
          <a:lstStyle/>
          <a:p>
            <a:r>
              <a:rPr lang="en-US" dirty="0" smtClean="0"/>
              <a:t>n.Alhareqi©2011</a:t>
            </a:r>
            <a:endParaRPr lang="ar-SA"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SA" dirty="0" smtClean="0"/>
              <a:t>التنقل بين سجلات النموذج</a:t>
            </a:r>
            <a:endParaRPr lang="ar-SA" dirty="0"/>
          </a:p>
        </p:txBody>
      </p:sp>
      <p:sp>
        <p:nvSpPr>
          <p:cNvPr id="3" name="Content Placeholder 2"/>
          <p:cNvSpPr>
            <a:spLocks noGrp="1"/>
          </p:cNvSpPr>
          <p:nvPr>
            <p:ph idx="1"/>
          </p:nvPr>
        </p:nvSpPr>
        <p:spPr/>
        <p:txBody>
          <a:bodyPr/>
          <a:lstStyle/>
          <a:p>
            <a:r>
              <a:rPr lang="ar-SA" dirty="0" smtClean="0"/>
              <a:t>يمكنك التنقل عبر سجلات النموذج باستخدام شريط التنقل الظاهر أسفل شاشة النموذج. </a:t>
            </a:r>
            <a:endParaRPr lang="ar-SA" dirty="0"/>
          </a:p>
        </p:txBody>
      </p:sp>
      <p:pic>
        <p:nvPicPr>
          <p:cNvPr id="4" name="Picture 2"/>
          <p:cNvPicPr>
            <a:picLocks noChangeAspect="1" noChangeArrowheads="1"/>
          </p:cNvPicPr>
          <p:nvPr/>
        </p:nvPicPr>
        <p:blipFill>
          <a:blip r:embed="rId2" cstate="print"/>
          <a:srcRect/>
          <a:stretch>
            <a:fillRect/>
          </a:stretch>
        </p:blipFill>
        <p:spPr bwMode="auto">
          <a:xfrm>
            <a:off x="2339752" y="2852936"/>
            <a:ext cx="5400600" cy="2448272"/>
          </a:xfrm>
          <a:prstGeom prst="rect">
            <a:avLst/>
          </a:prstGeom>
          <a:noFill/>
          <a:ln w="9525">
            <a:noFill/>
            <a:miter lim="800000"/>
            <a:headEnd/>
            <a:tailEnd/>
          </a:ln>
        </p:spPr>
      </p:pic>
      <p:cxnSp>
        <p:nvCxnSpPr>
          <p:cNvPr id="8" name="Straight Arrow Connector 7"/>
          <p:cNvCxnSpPr/>
          <p:nvPr/>
        </p:nvCxnSpPr>
        <p:spPr>
          <a:xfrm rot="10800000" flipV="1">
            <a:off x="5004048" y="4653136"/>
            <a:ext cx="360040" cy="288032"/>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9" name="Rectangle 8"/>
          <p:cNvSpPr/>
          <p:nvPr/>
        </p:nvSpPr>
        <p:spPr>
          <a:xfrm>
            <a:off x="2267744" y="4869160"/>
            <a:ext cx="4032448" cy="576064"/>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smtClean="0">
              <a:solidFill>
                <a:schemeClr val="tx1"/>
              </a:solidFill>
            </a:endParaRPr>
          </a:p>
        </p:txBody>
      </p:sp>
      <p:sp>
        <p:nvSpPr>
          <p:cNvPr id="10" name="Slide Number Placeholder 9"/>
          <p:cNvSpPr>
            <a:spLocks noGrp="1"/>
          </p:cNvSpPr>
          <p:nvPr>
            <p:ph type="sldNum" sz="quarter" idx="12"/>
          </p:nvPr>
        </p:nvSpPr>
        <p:spPr/>
        <p:txBody>
          <a:bodyPr/>
          <a:lstStyle/>
          <a:p>
            <a:fld id="{AEFFDC7F-B333-4DBB-A651-AE422FE9C0A3}" type="slidenum">
              <a:rPr lang="ar-SA" smtClean="0"/>
              <a:pPr/>
              <a:t>10</a:t>
            </a:fld>
            <a:endParaRPr lang="ar-SA" dirty="0"/>
          </a:p>
        </p:txBody>
      </p:sp>
      <p:sp>
        <p:nvSpPr>
          <p:cNvPr id="11" name="Footer Placeholder 10"/>
          <p:cNvSpPr>
            <a:spLocks noGrp="1"/>
          </p:cNvSpPr>
          <p:nvPr>
            <p:ph type="ftr" sz="quarter" idx="11"/>
          </p:nvPr>
        </p:nvSpPr>
        <p:spPr/>
        <p:txBody>
          <a:bodyPr/>
          <a:lstStyle/>
          <a:p>
            <a:r>
              <a:rPr lang="en-US" dirty="0" smtClean="0"/>
              <a:t>n.Alhareqi©2011</a:t>
            </a:r>
            <a:endParaRPr lang="ar-SA"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SA" dirty="0" smtClean="0"/>
              <a:t>التنقل بين سجلات النموذج</a:t>
            </a:r>
            <a:endParaRPr lang="ar-SA" dirty="0"/>
          </a:p>
        </p:txBody>
      </p:sp>
      <p:pic>
        <p:nvPicPr>
          <p:cNvPr id="8194" name="Picture 2"/>
          <p:cNvPicPr>
            <a:picLocks noChangeAspect="1" noChangeArrowheads="1"/>
          </p:cNvPicPr>
          <p:nvPr/>
        </p:nvPicPr>
        <p:blipFill>
          <a:blip r:embed="rId2" cstate="print"/>
          <a:srcRect/>
          <a:stretch>
            <a:fillRect/>
          </a:stretch>
        </p:blipFill>
        <p:spPr bwMode="auto">
          <a:xfrm>
            <a:off x="1583160" y="1916832"/>
            <a:ext cx="7560840" cy="1188516"/>
          </a:xfrm>
          <a:prstGeom prst="rect">
            <a:avLst/>
          </a:prstGeom>
          <a:noFill/>
          <a:ln w="9525">
            <a:noFill/>
            <a:miter lim="800000"/>
            <a:headEnd/>
            <a:tailEnd/>
          </a:ln>
        </p:spPr>
      </p:pic>
      <p:sp>
        <p:nvSpPr>
          <p:cNvPr id="5" name="Rounded Rectangle 4"/>
          <p:cNvSpPr/>
          <p:nvPr/>
        </p:nvSpPr>
        <p:spPr>
          <a:xfrm>
            <a:off x="5508104" y="3429000"/>
            <a:ext cx="864096" cy="1008112"/>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dirty="0" smtClean="0">
                <a:solidFill>
                  <a:schemeClr val="tx1"/>
                </a:solidFill>
              </a:rPr>
              <a:t>إضافة سجل جديد</a:t>
            </a:r>
          </a:p>
        </p:txBody>
      </p:sp>
      <p:cxnSp>
        <p:nvCxnSpPr>
          <p:cNvPr id="7" name="Straight Arrow Connector 6"/>
          <p:cNvCxnSpPr/>
          <p:nvPr/>
        </p:nvCxnSpPr>
        <p:spPr>
          <a:xfrm>
            <a:off x="4572000" y="2564904"/>
            <a:ext cx="1008112" cy="936104"/>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rot="5400000">
            <a:off x="1727684" y="2672916"/>
            <a:ext cx="1080120" cy="72008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0" name="Rounded Rectangle 9"/>
          <p:cNvSpPr/>
          <p:nvPr/>
        </p:nvSpPr>
        <p:spPr>
          <a:xfrm>
            <a:off x="1259632" y="4725144"/>
            <a:ext cx="1008112" cy="1008112"/>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dirty="0" smtClean="0">
                <a:solidFill>
                  <a:schemeClr val="tx1"/>
                </a:solidFill>
              </a:rPr>
              <a:t>الانتقال</a:t>
            </a:r>
          </a:p>
          <a:p>
            <a:pPr algn="ctr"/>
            <a:r>
              <a:rPr lang="ar-SA" dirty="0" smtClean="0">
                <a:solidFill>
                  <a:schemeClr val="tx1"/>
                </a:solidFill>
              </a:rPr>
              <a:t>للسجل السابق</a:t>
            </a:r>
          </a:p>
        </p:txBody>
      </p:sp>
      <p:sp>
        <p:nvSpPr>
          <p:cNvPr id="11" name="Rounded Rectangle 10"/>
          <p:cNvSpPr/>
          <p:nvPr/>
        </p:nvSpPr>
        <p:spPr>
          <a:xfrm>
            <a:off x="1043608" y="3573016"/>
            <a:ext cx="864096" cy="1008112"/>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dirty="0" smtClean="0">
                <a:solidFill>
                  <a:schemeClr val="tx1"/>
                </a:solidFill>
              </a:rPr>
              <a:t>الانتقال لأول سجل</a:t>
            </a:r>
          </a:p>
        </p:txBody>
      </p:sp>
      <p:cxnSp>
        <p:nvCxnSpPr>
          <p:cNvPr id="13" name="Straight Arrow Connector 12"/>
          <p:cNvCxnSpPr/>
          <p:nvPr/>
        </p:nvCxnSpPr>
        <p:spPr>
          <a:xfrm rot="5400000">
            <a:off x="1475656" y="3140968"/>
            <a:ext cx="2016224" cy="864096"/>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5" name="Rounded Rectangle 14"/>
          <p:cNvSpPr/>
          <p:nvPr/>
        </p:nvSpPr>
        <p:spPr>
          <a:xfrm>
            <a:off x="5220072" y="4653136"/>
            <a:ext cx="864096" cy="1008112"/>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dirty="0" smtClean="0">
                <a:solidFill>
                  <a:schemeClr val="tx1"/>
                </a:solidFill>
              </a:rPr>
              <a:t>الانتقال لأخر سجل</a:t>
            </a:r>
          </a:p>
        </p:txBody>
      </p:sp>
      <p:cxnSp>
        <p:nvCxnSpPr>
          <p:cNvPr id="17" name="Straight Arrow Connector 16"/>
          <p:cNvCxnSpPr/>
          <p:nvPr/>
        </p:nvCxnSpPr>
        <p:spPr>
          <a:xfrm rot="16200000" flipH="1">
            <a:off x="3743908" y="3032956"/>
            <a:ext cx="2088232" cy="1008112"/>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8" name="Rounded Rectangle 17"/>
          <p:cNvSpPr/>
          <p:nvPr/>
        </p:nvSpPr>
        <p:spPr>
          <a:xfrm>
            <a:off x="3995936" y="4869160"/>
            <a:ext cx="1008112" cy="1008112"/>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dirty="0" smtClean="0">
                <a:solidFill>
                  <a:schemeClr val="tx1"/>
                </a:solidFill>
              </a:rPr>
              <a:t>الانتقال</a:t>
            </a:r>
          </a:p>
          <a:p>
            <a:pPr algn="ctr"/>
            <a:r>
              <a:rPr lang="ar-SA" dirty="0" smtClean="0">
                <a:solidFill>
                  <a:schemeClr val="tx1"/>
                </a:solidFill>
              </a:rPr>
              <a:t>للسجل التالي</a:t>
            </a:r>
          </a:p>
        </p:txBody>
      </p:sp>
      <p:cxnSp>
        <p:nvCxnSpPr>
          <p:cNvPr id="20" name="Straight Arrow Connector 19"/>
          <p:cNvCxnSpPr/>
          <p:nvPr/>
        </p:nvCxnSpPr>
        <p:spPr>
          <a:xfrm rot="16200000" flipH="1">
            <a:off x="3095836" y="3465004"/>
            <a:ext cx="2160240" cy="36004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rot="5400000">
            <a:off x="2591780" y="3032956"/>
            <a:ext cx="1008112" cy="72008"/>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3" name="Rounded Rectangle 22"/>
          <p:cNvSpPr/>
          <p:nvPr/>
        </p:nvSpPr>
        <p:spPr>
          <a:xfrm>
            <a:off x="2483768" y="3645024"/>
            <a:ext cx="1008112" cy="1008112"/>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dirty="0" smtClean="0">
                <a:solidFill>
                  <a:schemeClr val="tx1"/>
                </a:solidFill>
              </a:rPr>
              <a:t>رقم السجل الحالي</a:t>
            </a:r>
          </a:p>
        </p:txBody>
      </p:sp>
      <p:sp>
        <p:nvSpPr>
          <p:cNvPr id="26" name="Rounded Rectangle 25"/>
          <p:cNvSpPr/>
          <p:nvPr/>
        </p:nvSpPr>
        <p:spPr>
          <a:xfrm>
            <a:off x="2843808" y="5013176"/>
            <a:ext cx="1008112" cy="1008112"/>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dirty="0" smtClean="0">
                <a:solidFill>
                  <a:schemeClr val="tx1"/>
                </a:solidFill>
              </a:rPr>
              <a:t>العدد الكلي للسجلات</a:t>
            </a:r>
          </a:p>
        </p:txBody>
      </p:sp>
      <p:cxnSp>
        <p:nvCxnSpPr>
          <p:cNvPr id="28" name="Straight Arrow Connector 27"/>
          <p:cNvCxnSpPr/>
          <p:nvPr/>
        </p:nvCxnSpPr>
        <p:spPr>
          <a:xfrm rot="16200000" flipH="1">
            <a:off x="2339752" y="3717032"/>
            <a:ext cx="2448272" cy="144016"/>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33" name="Slide Number Placeholder 32"/>
          <p:cNvSpPr>
            <a:spLocks noGrp="1"/>
          </p:cNvSpPr>
          <p:nvPr>
            <p:ph type="sldNum" sz="quarter" idx="12"/>
          </p:nvPr>
        </p:nvSpPr>
        <p:spPr/>
        <p:txBody>
          <a:bodyPr/>
          <a:lstStyle/>
          <a:p>
            <a:fld id="{AEFFDC7F-B333-4DBB-A651-AE422FE9C0A3}" type="slidenum">
              <a:rPr lang="ar-SA" smtClean="0"/>
              <a:pPr/>
              <a:t>11</a:t>
            </a:fld>
            <a:endParaRPr lang="ar-SA" dirty="0"/>
          </a:p>
        </p:txBody>
      </p:sp>
      <p:sp>
        <p:nvSpPr>
          <p:cNvPr id="34" name="Footer Placeholder 33"/>
          <p:cNvSpPr>
            <a:spLocks noGrp="1"/>
          </p:cNvSpPr>
          <p:nvPr>
            <p:ph type="ftr" sz="quarter" idx="11"/>
          </p:nvPr>
        </p:nvSpPr>
        <p:spPr/>
        <p:txBody>
          <a:bodyPr/>
          <a:lstStyle/>
          <a:p>
            <a:r>
              <a:rPr lang="en-US" dirty="0" smtClean="0"/>
              <a:t>n.Alhareqi©2011</a:t>
            </a:r>
            <a:endParaRPr lang="ar-SA"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SA" dirty="0" smtClean="0"/>
              <a:t>التعديل على تصميم النموذج</a:t>
            </a:r>
            <a:endParaRPr lang="ar-SA" dirty="0"/>
          </a:p>
        </p:txBody>
      </p:sp>
      <p:sp>
        <p:nvSpPr>
          <p:cNvPr id="3" name="Content Placeholder 2"/>
          <p:cNvSpPr>
            <a:spLocks noGrp="1"/>
          </p:cNvSpPr>
          <p:nvPr>
            <p:ph idx="1"/>
          </p:nvPr>
        </p:nvSpPr>
        <p:spPr/>
        <p:txBody>
          <a:bodyPr/>
          <a:lstStyle/>
          <a:p>
            <a:r>
              <a:rPr lang="ar-SA" dirty="0" smtClean="0"/>
              <a:t>يمكنك في أي وقت التعديل على تصميم النموذج الذي قمت بإنشائه من حيث تغيير لون الخلفية وتنسيق مربعات الحقول والسجلات, تنسيق النص, تثبيت الرأس والتذييل... الخ.</a:t>
            </a:r>
            <a:endParaRPr lang="ar-SA" dirty="0"/>
          </a:p>
        </p:txBody>
      </p:sp>
      <p:sp>
        <p:nvSpPr>
          <p:cNvPr id="4" name="Slide Number Placeholder 3"/>
          <p:cNvSpPr>
            <a:spLocks noGrp="1"/>
          </p:cNvSpPr>
          <p:nvPr>
            <p:ph type="sldNum" sz="quarter" idx="12"/>
          </p:nvPr>
        </p:nvSpPr>
        <p:spPr/>
        <p:txBody>
          <a:bodyPr/>
          <a:lstStyle/>
          <a:p>
            <a:fld id="{AEFFDC7F-B333-4DBB-A651-AE422FE9C0A3}" type="slidenum">
              <a:rPr lang="ar-SA" smtClean="0"/>
              <a:pPr/>
              <a:t>12</a:t>
            </a:fld>
            <a:endParaRPr lang="ar-SA" dirty="0"/>
          </a:p>
        </p:txBody>
      </p:sp>
      <p:sp>
        <p:nvSpPr>
          <p:cNvPr id="5" name="Footer Placeholder 4"/>
          <p:cNvSpPr>
            <a:spLocks noGrp="1"/>
          </p:cNvSpPr>
          <p:nvPr>
            <p:ph type="ftr" sz="quarter" idx="11"/>
          </p:nvPr>
        </p:nvSpPr>
        <p:spPr/>
        <p:txBody>
          <a:bodyPr/>
          <a:lstStyle/>
          <a:p>
            <a:r>
              <a:rPr lang="en-US" dirty="0" smtClean="0"/>
              <a:t>n.Alhareqi©2011</a:t>
            </a:r>
            <a:endParaRPr lang="ar-SA"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r"/>
            <a:r>
              <a:rPr lang="ar-SA" dirty="0" smtClean="0"/>
              <a:t>التعديل على تصميم النموذج</a:t>
            </a:r>
            <a:endParaRPr lang="ar-SA" dirty="0"/>
          </a:p>
        </p:txBody>
      </p:sp>
      <p:pic>
        <p:nvPicPr>
          <p:cNvPr id="9218" name="Picture 2"/>
          <p:cNvPicPr>
            <a:picLocks noChangeAspect="1" noChangeArrowheads="1"/>
          </p:cNvPicPr>
          <p:nvPr/>
        </p:nvPicPr>
        <p:blipFill>
          <a:blip r:embed="rId2" cstate="print"/>
          <a:srcRect/>
          <a:stretch>
            <a:fillRect/>
          </a:stretch>
        </p:blipFill>
        <p:spPr bwMode="auto">
          <a:xfrm>
            <a:off x="1403648" y="1484784"/>
            <a:ext cx="5400600" cy="5076825"/>
          </a:xfrm>
          <a:prstGeom prst="rect">
            <a:avLst/>
          </a:prstGeom>
          <a:noFill/>
          <a:ln w="9525">
            <a:noFill/>
            <a:miter lim="800000"/>
            <a:headEnd/>
            <a:tailEnd/>
          </a:ln>
        </p:spPr>
      </p:pic>
      <p:sp>
        <p:nvSpPr>
          <p:cNvPr id="6" name="Rounded Rectangle 5"/>
          <p:cNvSpPr/>
          <p:nvPr/>
        </p:nvSpPr>
        <p:spPr>
          <a:xfrm>
            <a:off x="6876256" y="1628800"/>
            <a:ext cx="1728192" cy="1656184"/>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b="1" dirty="0" smtClean="0">
                <a:solidFill>
                  <a:schemeClr val="tx1"/>
                </a:solidFill>
              </a:rPr>
              <a:t>بعد فتح النموذج المراد التعديل على تصميمه. انقري على زر عرض التصميم</a:t>
            </a:r>
          </a:p>
        </p:txBody>
      </p:sp>
      <p:cxnSp>
        <p:nvCxnSpPr>
          <p:cNvPr id="8" name="Straight Arrow Connector 7"/>
          <p:cNvCxnSpPr/>
          <p:nvPr/>
        </p:nvCxnSpPr>
        <p:spPr>
          <a:xfrm rot="10800000" flipV="1">
            <a:off x="2267744" y="2060848"/>
            <a:ext cx="4608512" cy="1296144"/>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9" name="Slide Number Placeholder 8"/>
          <p:cNvSpPr>
            <a:spLocks noGrp="1"/>
          </p:cNvSpPr>
          <p:nvPr>
            <p:ph type="sldNum" sz="quarter" idx="12"/>
          </p:nvPr>
        </p:nvSpPr>
        <p:spPr/>
        <p:txBody>
          <a:bodyPr/>
          <a:lstStyle/>
          <a:p>
            <a:fld id="{AEFFDC7F-B333-4DBB-A651-AE422FE9C0A3}" type="slidenum">
              <a:rPr lang="ar-SA" smtClean="0"/>
              <a:pPr/>
              <a:t>13</a:t>
            </a:fld>
            <a:endParaRPr lang="ar-SA" dirty="0"/>
          </a:p>
        </p:txBody>
      </p:sp>
      <p:sp>
        <p:nvSpPr>
          <p:cNvPr id="10" name="Footer Placeholder 9"/>
          <p:cNvSpPr>
            <a:spLocks noGrp="1"/>
          </p:cNvSpPr>
          <p:nvPr>
            <p:ph type="ftr" sz="quarter" idx="11"/>
          </p:nvPr>
        </p:nvSpPr>
        <p:spPr/>
        <p:txBody>
          <a:bodyPr/>
          <a:lstStyle/>
          <a:p>
            <a:r>
              <a:rPr lang="en-US" dirty="0" smtClean="0"/>
              <a:t>n.Alhareqi©2011</a:t>
            </a:r>
            <a:endParaRPr lang="ar-SA"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SA" dirty="0" smtClean="0"/>
              <a:t>التعديل على تصميم النموذج</a:t>
            </a:r>
            <a:endParaRPr lang="ar-SA" dirty="0"/>
          </a:p>
        </p:txBody>
      </p:sp>
      <p:pic>
        <p:nvPicPr>
          <p:cNvPr id="10242" name="Picture 2"/>
          <p:cNvPicPr>
            <a:picLocks noChangeAspect="1" noChangeArrowheads="1"/>
          </p:cNvPicPr>
          <p:nvPr/>
        </p:nvPicPr>
        <p:blipFill>
          <a:blip r:embed="rId2" cstate="print"/>
          <a:srcRect/>
          <a:stretch>
            <a:fillRect/>
          </a:stretch>
        </p:blipFill>
        <p:spPr bwMode="auto">
          <a:xfrm>
            <a:off x="1187624" y="1772816"/>
            <a:ext cx="5811539" cy="4320480"/>
          </a:xfrm>
          <a:prstGeom prst="rect">
            <a:avLst/>
          </a:prstGeom>
          <a:noFill/>
          <a:ln w="9525">
            <a:noFill/>
            <a:miter lim="800000"/>
            <a:headEnd/>
            <a:tailEnd/>
          </a:ln>
        </p:spPr>
      </p:pic>
      <p:sp>
        <p:nvSpPr>
          <p:cNvPr id="4" name="Rounded Rectangle 3"/>
          <p:cNvSpPr/>
          <p:nvPr/>
        </p:nvSpPr>
        <p:spPr>
          <a:xfrm>
            <a:off x="7164288" y="2132856"/>
            <a:ext cx="1512168" cy="1152128"/>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b="1" dirty="0" smtClean="0">
                <a:solidFill>
                  <a:schemeClr val="tx1"/>
                </a:solidFill>
              </a:rPr>
              <a:t>القسم الذي يحتوي على المربعات يسمى قسم التفصيل</a:t>
            </a:r>
          </a:p>
        </p:txBody>
      </p:sp>
      <p:sp>
        <p:nvSpPr>
          <p:cNvPr id="5" name="Right Brace 4"/>
          <p:cNvSpPr/>
          <p:nvPr/>
        </p:nvSpPr>
        <p:spPr>
          <a:xfrm>
            <a:off x="5652120" y="2636912"/>
            <a:ext cx="432048" cy="1872208"/>
          </a:xfrm>
          <a:prstGeom prst="rightBrace">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txBody>
          <a:bodyPr rtlCol="1" anchor="ctr"/>
          <a:lstStyle/>
          <a:p>
            <a:pPr algn="ctr"/>
            <a:endParaRPr lang="ar-SA" dirty="0"/>
          </a:p>
        </p:txBody>
      </p:sp>
      <p:cxnSp>
        <p:nvCxnSpPr>
          <p:cNvPr id="9" name="Straight Connector 8"/>
          <p:cNvCxnSpPr>
            <a:endCxn id="5" idx="1"/>
          </p:cNvCxnSpPr>
          <p:nvPr/>
        </p:nvCxnSpPr>
        <p:spPr>
          <a:xfrm rot="10800000" flipV="1">
            <a:off x="6084168" y="3212976"/>
            <a:ext cx="1080120" cy="360040"/>
          </a:xfrm>
          <a:prstGeom prst="line">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0" name="Rounded Rectangle 9"/>
          <p:cNvSpPr/>
          <p:nvPr/>
        </p:nvSpPr>
        <p:spPr>
          <a:xfrm>
            <a:off x="1763688" y="4941168"/>
            <a:ext cx="1512168" cy="1152128"/>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b="1" dirty="0" smtClean="0">
                <a:solidFill>
                  <a:schemeClr val="tx1"/>
                </a:solidFill>
              </a:rPr>
              <a:t>المربعات الخاصة بعرض أسماء الحقول</a:t>
            </a:r>
          </a:p>
        </p:txBody>
      </p:sp>
      <p:cxnSp>
        <p:nvCxnSpPr>
          <p:cNvPr id="12" name="Straight Arrow Connector 11"/>
          <p:cNvCxnSpPr/>
          <p:nvPr/>
        </p:nvCxnSpPr>
        <p:spPr>
          <a:xfrm rot="5400000" flipH="1" flipV="1">
            <a:off x="2124522" y="4724350"/>
            <a:ext cx="720080" cy="1588"/>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3" name="Rounded Rectangle 12"/>
          <p:cNvSpPr/>
          <p:nvPr/>
        </p:nvSpPr>
        <p:spPr>
          <a:xfrm>
            <a:off x="4211960" y="4941168"/>
            <a:ext cx="1512168" cy="1152128"/>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b="1" dirty="0" smtClean="0">
                <a:solidFill>
                  <a:schemeClr val="tx1"/>
                </a:solidFill>
              </a:rPr>
              <a:t>المربعات الخاصة بعرض بيانات السجلات</a:t>
            </a:r>
          </a:p>
        </p:txBody>
      </p:sp>
      <p:cxnSp>
        <p:nvCxnSpPr>
          <p:cNvPr id="15" name="Straight Arrow Connector 14"/>
          <p:cNvCxnSpPr/>
          <p:nvPr/>
        </p:nvCxnSpPr>
        <p:spPr>
          <a:xfrm rot="16200000" flipV="1">
            <a:off x="3995936" y="4581128"/>
            <a:ext cx="504056" cy="216024"/>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6" name="Slide Number Placeholder 15"/>
          <p:cNvSpPr>
            <a:spLocks noGrp="1"/>
          </p:cNvSpPr>
          <p:nvPr>
            <p:ph type="sldNum" sz="quarter" idx="12"/>
          </p:nvPr>
        </p:nvSpPr>
        <p:spPr/>
        <p:txBody>
          <a:bodyPr/>
          <a:lstStyle/>
          <a:p>
            <a:fld id="{AEFFDC7F-B333-4DBB-A651-AE422FE9C0A3}" type="slidenum">
              <a:rPr lang="ar-SA" smtClean="0"/>
              <a:pPr/>
              <a:t>14</a:t>
            </a:fld>
            <a:endParaRPr lang="ar-SA" dirty="0"/>
          </a:p>
        </p:txBody>
      </p:sp>
      <p:sp>
        <p:nvSpPr>
          <p:cNvPr id="17" name="Footer Placeholder 16"/>
          <p:cNvSpPr>
            <a:spLocks noGrp="1"/>
          </p:cNvSpPr>
          <p:nvPr>
            <p:ph type="ftr" sz="quarter" idx="11"/>
          </p:nvPr>
        </p:nvSpPr>
        <p:spPr/>
        <p:txBody>
          <a:bodyPr/>
          <a:lstStyle/>
          <a:p>
            <a:r>
              <a:rPr lang="en-US" dirty="0" smtClean="0"/>
              <a:t>n.Alhareqi©2011</a:t>
            </a:r>
            <a:endParaRPr lang="ar-SA"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SA" dirty="0" smtClean="0"/>
              <a:t>التعديل على تصميم النموذج</a:t>
            </a:r>
            <a:endParaRPr lang="ar-SA" dirty="0"/>
          </a:p>
        </p:txBody>
      </p:sp>
      <p:pic>
        <p:nvPicPr>
          <p:cNvPr id="11266" name="Picture 2"/>
          <p:cNvPicPr>
            <a:picLocks noChangeAspect="1" noChangeArrowheads="1"/>
          </p:cNvPicPr>
          <p:nvPr/>
        </p:nvPicPr>
        <p:blipFill>
          <a:blip r:embed="rId2" cstate="print"/>
          <a:srcRect/>
          <a:stretch>
            <a:fillRect/>
          </a:stretch>
        </p:blipFill>
        <p:spPr bwMode="auto">
          <a:xfrm>
            <a:off x="1115616" y="1412776"/>
            <a:ext cx="5688632" cy="4200525"/>
          </a:xfrm>
          <a:prstGeom prst="rect">
            <a:avLst/>
          </a:prstGeom>
          <a:noFill/>
          <a:ln w="9525">
            <a:noFill/>
            <a:miter lim="800000"/>
            <a:headEnd/>
            <a:tailEnd/>
          </a:ln>
        </p:spPr>
      </p:pic>
      <p:sp>
        <p:nvSpPr>
          <p:cNvPr id="4" name="Rounded Rectangle 3"/>
          <p:cNvSpPr/>
          <p:nvPr/>
        </p:nvSpPr>
        <p:spPr>
          <a:xfrm>
            <a:off x="6732240" y="1484784"/>
            <a:ext cx="2196752" cy="2952328"/>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b="1" dirty="0" smtClean="0">
                <a:solidFill>
                  <a:schemeClr val="tx1"/>
                </a:solidFill>
              </a:rPr>
              <a:t>لتغيير لون الخلفية. انقري على أي منطقة فارغة على قسم التفصيل بزر الفأرة الأيمن لتظهر قائمة الأوامر .. ومنها اختاري</a:t>
            </a:r>
          </a:p>
        </p:txBody>
      </p:sp>
      <p:cxnSp>
        <p:nvCxnSpPr>
          <p:cNvPr id="6" name="Straight Arrow Connector 5"/>
          <p:cNvCxnSpPr/>
          <p:nvPr/>
        </p:nvCxnSpPr>
        <p:spPr>
          <a:xfrm rot="10800000" flipV="1">
            <a:off x="5004048" y="3429000"/>
            <a:ext cx="1584176" cy="504056"/>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pic>
        <p:nvPicPr>
          <p:cNvPr id="11267" name="Picture 3"/>
          <p:cNvPicPr>
            <a:picLocks noChangeAspect="1" noChangeArrowheads="1"/>
          </p:cNvPicPr>
          <p:nvPr/>
        </p:nvPicPr>
        <p:blipFill>
          <a:blip r:embed="rId3" cstate="print"/>
          <a:srcRect/>
          <a:stretch>
            <a:fillRect/>
          </a:stretch>
        </p:blipFill>
        <p:spPr bwMode="auto">
          <a:xfrm>
            <a:off x="7452320" y="5661248"/>
            <a:ext cx="1008112" cy="864096"/>
          </a:xfrm>
          <a:prstGeom prst="rect">
            <a:avLst/>
          </a:prstGeom>
          <a:noFill/>
          <a:ln w="9525">
            <a:noFill/>
            <a:miter lim="800000"/>
            <a:headEnd/>
            <a:tailEnd/>
          </a:ln>
        </p:spPr>
      </p:pic>
      <p:sp>
        <p:nvSpPr>
          <p:cNvPr id="9" name="Rounded Rectangle 8"/>
          <p:cNvSpPr/>
          <p:nvPr/>
        </p:nvSpPr>
        <p:spPr>
          <a:xfrm>
            <a:off x="7308304" y="4797152"/>
            <a:ext cx="1440160" cy="576064"/>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b="1" dirty="0" smtClean="0">
                <a:solidFill>
                  <a:schemeClr val="tx1"/>
                </a:solidFill>
              </a:rPr>
              <a:t>ثم انقري على زر المعاينة</a:t>
            </a:r>
          </a:p>
        </p:txBody>
      </p:sp>
      <p:cxnSp>
        <p:nvCxnSpPr>
          <p:cNvPr id="11" name="Straight Arrow Connector 10"/>
          <p:cNvCxnSpPr/>
          <p:nvPr/>
        </p:nvCxnSpPr>
        <p:spPr>
          <a:xfrm rot="16200000" flipH="1">
            <a:off x="7452320" y="5517232"/>
            <a:ext cx="288032" cy="144016"/>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2" name="Slide Number Placeholder 11"/>
          <p:cNvSpPr>
            <a:spLocks noGrp="1"/>
          </p:cNvSpPr>
          <p:nvPr>
            <p:ph type="sldNum" sz="quarter" idx="12"/>
          </p:nvPr>
        </p:nvSpPr>
        <p:spPr/>
        <p:txBody>
          <a:bodyPr/>
          <a:lstStyle/>
          <a:p>
            <a:fld id="{AEFFDC7F-B333-4DBB-A651-AE422FE9C0A3}" type="slidenum">
              <a:rPr lang="ar-SA" smtClean="0"/>
              <a:pPr/>
              <a:t>15</a:t>
            </a:fld>
            <a:endParaRPr lang="ar-SA" dirty="0"/>
          </a:p>
        </p:txBody>
      </p:sp>
      <p:sp>
        <p:nvSpPr>
          <p:cNvPr id="13" name="Footer Placeholder 12"/>
          <p:cNvSpPr>
            <a:spLocks noGrp="1"/>
          </p:cNvSpPr>
          <p:nvPr>
            <p:ph type="ftr" sz="quarter" idx="11"/>
          </p:nvPr>
        </p:nvSpPr>
        <p:spPr/>
        <p:txBody>
          <a:bodyPr/>
          <a:lstStyle/>
          <a:p>
            <a:r>
              <a:rPr lang="en-US" dirty="0" smtClean="0"/>
              <a:t>n.Alhareqi©2011</a:t>
            </a:r>
            <a:endParaRPr lang="ar-SA"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SA" dirty="0" smtClean="0"/>
              <a:t>التعديل على تصميم النموذج</a:t>
            </a:r>
            <a:endParaRPr lang="ar-SA" dirty="0"/>
          </a:p>
        </p:txBody>
      </p:sp>
      <p:sp>
        <p:nvSpPr>
          <p:cNvPr id="4" name="Rounded Rectangle 3"/>
          <p:cNvSpPr/>
          <p:nvPr/>
        </p:nvSpPr>
        <p:spPr>
          <a:xfrm>
            <a:off x="7164288" y="1484784"/>
            <a:ext cx="1440160" cy="3888432"/>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b="1" dirty="0" smtClean="0">
                <a:solidFill>
                  <a:schemeClr val="tx1"/>
                </a:solidFill>
              </a:rPr>
              <a:t>لتنسيق نصوص مربعات الحقول أو مربعات السجلات: حددي أولا المربع المراد تنسيقه ثم استخدمي أزرار مربع التنسيق لإجراء اللازم</a:t>
            </a:r>
          </a:p>
        </p:txBody>
      </p:sp>
      <p:pic>
        <p:nvPicPr>
          <p:cNvPr id="12291" name="Picture 3"/>
          <p:cNvPicPr>
            <a:picLocks noChangeAspect="1" noChangeArrowheads="1"/>
          </p:cNvPicPr>
          <p:nvPr/>
        </p:nvPicPr>
        <p:blipFill>
          <a:blip r:embed="rId2" cstate="print"/>
          <a:srcRect/>
          <a:stretch>
            <a:fillRect/>
          </a:stretch>
        </p:blipFill>
        <p:spPr bwMode="auto">
          <a:xfrm>
            <a:off x="1187624" y="1340768"/>
            <a:ext cx="5267325" cy="3781425"/>
          </a:xfrm>
          <a:prstGeom prst="rect">
            <a:avLst/>
          </a:prstGeom>
          <a:noFill/>
          <a:ln w="9525">
            <a:noFill/>
            <a:miter lim="800000"/>
            <a:headEnd/>
            <a:tailEnd/>
          </a:ln>
        </p:spPr>
      </p:pic>
      <p:cxnSp>
        <p:nvCxnSpPr>
          <p:cNvPr id="7" name="Straight Arrow Connector 6"/>
          <p:cNvCxnSpPr/>
          <p:nvPr/>
        </p:nvCxnSpPr>
        <p:spPr>
          <a:xfrm rot="10800000" flipV="1">
            <a:off x="5148064" y="3429000"/>
            <a:ext cx="2304256" cy="72008"/>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pic>
        <p:nvPicPr>
          <p:cNvPr id="12292" name="Picture 4"/>
          <p:cNvPicPr>
            <a:picLocks noChangeAspect="1" noChangeArrowheads="1"/>
          </p:cNvPicPr>
          <p:nvPr/>
        </p:nvPicPr>
        <p:blipFill>
          <a:blip r:embed="rId3" cstate="print"/>
          <a:srcRect/>
          <a:stretch>
            <a:fillRect/>
          </a:stretch>
        </p:blipFill>
        <p:spPr bwMode="auto">
          <a:xfrm>
            <a:off x="4067944" y="5445224"/>
            <a:ext cx="2924175" cy="904875"/>
          </a:xfrm>
          <a:prstGeom prst="rect">
            <a:avLst/>
          </a:prstGeom>
          <a:noFill/>
          <a:ln w="9525">
            <a:noFill/>
            <a:miter lim="800000"/>
            <a:headEnd/>
            <a:tailEnd/>
          </a:ln>
        </p:spPr>
      </p:pic>
      <p:cxnSp>
        <p:nvCxnSpPr>
          <p:cNvPr id="10" name="Straight Arrow Connector 9"/>
          <p:cNvCxnSpPr/>
          <p:nvPr/>
        </p:nvCxnSpPr>
        <p:spPr>
          <a:xfrm rot="5400000">
            <a:off x="6480212" y="4617132"/>
            <a:ext cx="936104" cy="72008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1" name="Slide Number Placeholder 10"/>
          <p:cNvSpPr>
            <a:spLocks noGrp="1"/>
          </p:cNvSpPr>
          <p:nvPr>
            <p:ph type="sldNum" sz="quarter" idx="12"/>
          </p:nvPr>
        </p:nvSpPr>
        <p:spPr/>
        <p:txBody>
          <a:bodyPr/>
          <a:lstStyle/>
          <a:p>
            <a:fld id="{AEFFDC7F-B333-4DBB-A651-AE422FE9C0A3}" type="slidenum">
              <a:rPr lang="ar-SA" smtClean="0"/>
              <a:pPr/>
              <a:t>16</a:t>
            </a:fld>
            <a:endParaRPr lang="ar-SA" dirty="0"/>
          </a:p>
        </p:txBody>
      </p:sp>
      <p:sp>
        <p:nvSpPr>
          <p:cNvPr id="12" name="Footer Placeholder 11"/>
          <p:cNvSpPr>
            <a:spLocks noGrp="1"/>
          </p:cNvSpPr>
          <p:nvPr>
            <p:ph type="ftr" sz="quarter" idx="11"/>
          </p:nvPr>
        </p:nvSpPr>
        <p:spPr/>
        <p:txBody>
          <a:bodyPr/>
          <a:lstStyle/>
          <a:p>
            <a:r>
              <a:rPr lang="en-US" dirty="0" smtClean="0"/>
              <a:t>n.Alhareqi©2011</a:t>
            </a:r>
            <a:endParaRPr lang="ar-SA"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SA" dirty="0" smtClean="0"/>
              <a:t>التعديل على تصميم النموذج</a:t>
            </a:r>
            <a:endParaRPr lang="ar-SA" dirty="0"/>
          </a:p>
        </p:txBody>
      </p:sp>
      <p:pic>
        <p:nvPicPr>
          <p:cNvPr id="13314" name="Picture 2"/>
          <p:cNvPicPr>
            <a:picLocks noChangeAspect="1" noChangeArrowheads="1"/>
          </p:cNvPicPr>
          <p:nvPr/>
        </p:nvPicPr>
        <p:blipFill>
          <a:blip r:embed="rId2" cstate="print"/>
          <a:srcRect/>
          <a:stretch>
            <a:fillRect/>
          </a:stretch>
        </p:blipFill>
        <p:spPr bwMode="auto">
          <a:xfrm>
            <a:off x="1187624" y="1412776"/>
            <a:ext cx="5257800" cy="3790950"/>
          </a:xfrm>
          <a:prstGeom prst="rect">
            <a:avLst/>
          </a:prstGeom>
          <a:noFill/>
          <a:ln w="9525">
            <a:noFill/>
            <a:miter lim="800000"/>
            <a:headEnd/>
            <a:tailEnd/>
          </a:ln>
        </p:spPr>
      </p:pic>
      <p:sp>
        <p:nvSpPr>
          <p:cNvPr id="4" name="Rounded Rectangle 3"/>
          <p:cNvSpPr/>
          <p:nvPr/>
        </p:nvSpPr>
        <p:spPr>
          <a:xfrm>
            <a:off x="7020272" y="1412776"/>
            <a:ext cx="1584176" cy="4536504"/>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b="1" dirty="0" smtClean="0">
                <a:solidFill>
                  <a:schemeClr val="tx1"/>
                </a:solidFill>
              </a:rPr>
              <a:t>تغيير حجم عرض النموذج.. ثبتي مؤشر الفأرة على حدود النموذج ثم إبدائي بالسحب مع الاستمرار بالضغط.. حرري الفأرة بمجرد وصولك إلى العرض المطلوب</a:t>
            </a:r>
          </a:p>
        </p:txBody>
      </p:sp>
      <p:cxnSp>
        <p:nvCxnSpPr>
          <p:cNvPr id="6" name="Straight Arrow Connector 5"/>
          <p:cNvCxnSpPr/>
          <p:nvPr/>
        </p:nvCxnSpPr>
        <p:spPr>
          <a:xfrm rot="10800000" flipV="1">
            <a:off x="5220072" y="3212976"/>
            <a:ext cx="1872208" cy="36004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pic>
        <p:nvPicPr>
          <p:cNvPr id="13315" name="Picture 3"/>
          <p:cNvPicPr>
            <a:picLocks noChangeAspect="1" noChangeArrowheads="1"/>
          </p:cNvPicPr>
          <p:nvPr/>
        </p:nvPicPr>
        <p:blipFill>
          <a:blip r:embed="rId3" cstate="print"/>
          <a:srcRect/>
          <a:stretch>
            <a:fillRect/>
          </a:stretch>
        </p:blipFill>
        <p:spPr bwMode="auto">
          <a:xfrm>
            <a:off x="4067944" y="5229200"/>
            <a:ext cx="2333228" cy="1276350"/>
          </a:xfrm>
          <a:prstGeom prst="rect">
            <a:avLst/>
          </a:prstGeom>
          <a:noFill/>
          <a:ln w="9525">
            <a:noFill/>
            <a:miter lim="800000"/>
            <a:headEnd/>
            <a:tailEnd/>
          </a:ln>
        </p:spPr>
      </p:pic>
      <p:sp>
        <p:nvSpPr>
          <p:cNvPr id="9" name="Slide Number Placeholder 8"/>
          <p:cNvSpPr>
            <a:spLocks noGrp="1"/>
          </p:cNvSpPr>
          <p:nvPr>
            <p:ph type="sldNum" sz="quarter" idx="12"/>
          </p:nvPr>
        </p:nvSpPr>
        <p:spPr/>
        <p:txBody>
          <a:bodyPr/>
          <a:lstStyle/>
          <a:p>
            <a:fld id="{AEFFDC7F-B333-4DBB-A651-AE422FE9C0A3}" type="slidenum">
              <a:rPr lang="ar-SA" smtClean="0"/>
              <a:pPr/>
              <a:t>17</a:t>
            </a:fld>
            <a:endParaRPr lang="ar-SA" dirty="0"/>
          </a:p>
        </p:txBody>
      </p:sp>
      <p:sp>
        <p:nvSpPr>
          <p:cNvPr id="10" name="Footer Placeholder 9"/>
          <p:cNvSpPr>
            <a:spLocks noGrp="1"/>
          </p:cNvSpPr>
          <p:nvPr>
            <p:ph type="ftr" sz="quarter" idx="11"/>
          </p:nvPr>
        </p:nvSpPr>
        <p:spPr/>
        <p:txBody>
          <a:bodyPr/>
          <a:lstStyle/>
          <a:p>
            <a:r>
              <a:rPr lang="en-US" dirty="0" smtClean="0"/>
              <a:t>n.Alhareqi©2011</a:t>
            </a:r>
            <a:endParaRPr lang="ar-SA"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SA" dirty="0" smtClean="0"/>
              <a:t>التعديل على تصميم النموذج</a:t>
            </a:r>
            <a:endParaRPr lang="ar-SA" dirty="0"/>
          </a:p>
        </p:txBody>
      </p:sp>
      <p:sp>
        <p:nvSpPr>
          <p:cNvPr id="5" name="Rounded Rectangle 4"/>
          <p:cNvSpPr/>
          <p:nvPr/>
        </p:nvSpPr>
        <p:spPr>
          <a:xfrm>
            <a:off x="2339752" y="3645024"/>
            <a:ext cx="1440160" cy="1152128"/>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b="1" dirty="0" smtClean="0">
                <a:solidFill>
                  <a:schemeClr val="tx1"/>
                </a:solidFill>
              </a:rPr>
              <a:t>لإضافة تاريخ ووقت للنموذج</a:t>
            </a:r>
          </a:p>
        </p:txBody>
      </p:sp>
      <p:sp>
        <p:nvSpPr>
          <p:cNvPr id="8" name="Rounded Rectangle 7"/>
          <p:cNvSpPr/>
          <p:nvPr/>
        </p:nvSpPr>
        <p:spPr>
          <a:xfrm>
            <a:off x="4139952" y="3861048"/>
            <a:ext cx="1440160" cy="1152128"/>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b="1" dirty="0" smtClean="0">
                <a:solidFill>
                  <a:schemeClr val="tx1"/>
                </a:solidFill>
              </a:rPr>
              <a:t>لإضافة مربع نص</a:t>
            </a:r>
          </a:p>
        </p:txBody>
      </p:sp>
      <p:pic>
        <p:nvPicPr>
          <p:cNvPr id="14339" name="Picture 3"/>
          <p:cNvPicPr>
            <a:picLocks noChangeAspect="1" noChangeArrowheads="1"/>
          </p:cNvPicPr>
          <p:nvPr/>
        </p:nvPicPr>
        <p:blipFill>
          <a:blip r:embed="rId2" cstate="print"/>
          <a:srcRect/>
          <a:stretch>
            <a:fillRect/>
          </a:stretch>
        </p:blipFill>
        <p:spPr bwMode="auto">
          <a:xfrm>
            <a:off x="5710783" y="4077072"/>
            <a:ext cx="2893665" cy="2292499"/>
          </a:xfrm>
          <a:prstGeom prst="rect">
            <a:avLst/>
          </a:prstGeom>
          <a:noFill/>
          <a:ln w="9525">
            <a:noFill/>
            <a:miter lim="800000"/>
            <a:headEnd/>
            <a:tailEnd/>
          </a:ln>
        </p:spPr>
      </p:pic>
      <p:pic>
        <p:nvPicPr>
          <p:cNvPr id="14338" name="Picture 2"/>
          <p:cNvPicPr>
            <a:picLocks noChangeAspect="1" noChangeArrowheads="1"/>
          </p:cNvPicPr>
          <p:nvPr/>
        </p:nvPicPr>
        <p:blipFill>
          <a:blip r:embed="rId3" cstate="print"/>
          <a:srcRect/>
          <a:stretch>
            <a:fillRect/>
          </a:stretch>
        </p:blipFill>
        <p:spPr bwMode="auto">
          <a:xfrm>
            <a:off x="2051720" y="2060848"/>
            <a:ext cx="6404223" cy="1440160"/>
          </a:xfrm>
          <a:prstGeom prst="rect">
            <a:avLst/>
          </a:prstGeom>
          <a:noFill/>
          <a:ln w="9525">
            <a:noFill/>
            <a:miter lim="800000"/>
            <a:headEnd/>
            <a:tailEnd/>
          </a:ln>
        </p:spPr>
      </p:pic>
      <p:cxnSp>
        <p:nvCxnSpPr>
          <p:cNvPr id="10" name="Straight Arrow Connector 9"/>
          <p:cNvCxnSpPr/>
          <p:nvPr/>
        </p:nvCxnSpPr>
        <p:spPr>
          <a:xfrm rot="16200000" flipV="1">
            <a:off x="3959932" y="3248980"/>
            <a:ext cx="1008112" cy="36004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rot="16200000" flipV="1">
            <a:off x="2771800" y="3429000"/>
            <a:ext cx="720080" cy="144016"/>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a:off x="3131840" y="4653136"/>
            <a:ext cx="3960440" cy="1368152"/>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5" name="Oval 14"/>
          <p:cNvSpPr/>
          <p:nvPr/>
        </p:nvSpPr>
        <p:spPr>
          <a:xfrm>
            <a:off x="7164288" y="5805264"/>
            <a:ext cx="720080" cy="288032"/>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b="1" dirty="0" smtClean="0">
              <a:solidFill>
                <a:schemeClr val="tx1"/>
              </a:solidFill>
            </a:endParaRPr>
          </a:p>
        </p:txBody>
      </p:sp>
      <p:sp>
        <p:nvSpPr>
          <p:cNvPr id="16" name="Slide Number Placeholder 15"/>
          <p:cNvSpPr>
            <a:spLocks noGrp="1"/>
          </p:cNvSpPr>
          <p:nvPr>
            <p:ph type="sldNum" sz="quarter" idx="12"/>
          </p:nvPr>
        </p:nvSpPr>
        <p:spPr/>
        <p:txBody>
          <a:bodyPr/>
          <a:lstStyle/>
          <a:p>
            <a:fld id="{AEFFDC7F-B333-4DBB-A651-AE422FE9C0A3}" type="slidenum">
              <a:rPr lang="ar-SA" smtClean="0"/>
              <a:pPr/>
              <a:t>18</a:t>
            </a:fld>
            <a:endParaRPr lang="ar-SA" dirty="0"/>
          </a:p>
        </p:txBody>
      </p:sp>
      <p:sp>
        <p:nvSpPr>
          <p:cNvPr id="17" name="Footer Placeholder 16"/>
          <p:cNvSpPr>
            <a:spLocks noGrp="1"/>
          </p:cNvSpPr>
          <p:nvPr>
            <p:ph type="ftr" sz="quarter" idx="11"/>
          </p:nvPr>
        </p:nvSpPr>
        <p:spPr/>
        <p:txBody>
          <a:bodyPr/>
          <a:lstStyle/>
          <a:p>
            <a:r>
              <a:rPr lang="en-US" dirty="0" smtClean="0"/>
              <a:t>n.Alhareqi©2011</a:t>
            </a:r>
            <a:endParaRPr lang="ar-SA"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a:r>
              <a:rPr lang="ar-SA" dirty="0" smtClean="0"/>
              <a:t>تطبيق العمليات الحسابية على حقول النموذج</a:t>
            </a:r>
            <a:endParaRPr lang="ar-SA" dirty="0"/>
          </a:p>
        </p:txBody>
      </p:sp>
      <p:sp>
        <p:nvSpPr>
          <p:cNvPr id="3" name="Content Placeholder 2"/>
          <p:cNvSpPr>
            <a:spLocks noGrp="1"/>
          </p:cNvSpPr>
          <p:nvPr>
            <p:ph idx="1"/>
          </p:nvPr>
        </p:nvSpPr>
        <p:spPr/>
        <p:txBody>
          <a:bodyPr/>
          <a:lstStyle/>
          <a:p>
            <a:r>
              <a:rPr lang="ar-SA" dirty="0" smtClean="0"/>
              <a:t>يزداد برنامج الاكسيس أهمية مع إتاحة إمكانية تطبيق العمليات الحسابية على الحقول. </a:t>
            </a:r>
          </a:p>
          <a:p>
            <a:r>
              <a:rPr lang="ar-SA" dirty="0" smtClean="0"/>
              <a:t>فعلى سبيل المثال في قاعدة البيانات رحلات الامارت من جدول السائقون نريد حساب</a:t>
            </a:r>
          </a:p>
          <a:p>
            <a:pPr>
              <a:buNone/>
            </a:pPr>
            <a:r>
              <a:rPr lang="ar-SA" dirty="0" smtClean="0"/>
              <a:t>الراتب = الدرجة الوظيفية * 1000</a:t>
            </a:r>
            <a:endParaRPr lang="ar-SA" dirty="0"/>
          </a:p>
        </p:txBody>
      </p:sp>
      <p:sp>
        <p:nvSpPr>
          <p:cNvPr id="4" name="Slide Number Placeholder 3"/>
          <p:cNvSpPr>
            <a:spLocks noGrp="1"/>
          </p:cNvSpPr>
          <p:nvPr>
            <p:ph type="sldNum" sz="quarter" idx="12"/>
          </p:nvPr>
        </p:nvSpPr>
        <p:spPr/>
        <p:txBody>
          <a:bodyPr/>
          <a:lstStyle/>
          <a:p>
            <a:fld id="{AEFFDC7F-B333-4DBB-A651-AE422FE9C0A3}" type="slidenum">
              <a:rPr lang="ar-SA" smtClean="0"/>
              <a:pPr/>
              <a:t>19</a:t>
            </a:fld>
            <a:endParaRPr lang="ar-SA" dirty="0"/>
          </a:p>
        </p:txBody>
      </p:sp>
      <p:sp>
        <p:nvSpPr>
          <p:cNvPr id="5" name="Footer Placeholder 4"/>
          <p:cNvSpPr>
            <a:spLocks noGrp="1"/>
          </p:cNvSpPr>
          <p:nvPr>
            <p:ph type="ftr" sz="quarter" idx="11"/>
          </p:nvPr>
        </p:nvSpPr>
        <p:spPr/>
        <p:txBody>
          <a:bodyPr/>
          <a:lstStyle/>
          <a:p>
            <a:r>
              <a:rPr lang="en-US" dirty="0" smtClean="0"/>
              <a:t>n.Alhareqi©2011</a:t>
            </a:r>
            <a:endParaRPr lang="ar-SA"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SA" dirty="0" smtClean="0"/>
              <a:t>النماذج</a:t>
            </a:r>
            <a:endParaRPr lang="ar-SA" dirty="0"/>
          </a:p>
        </p:txBody>
      </p:sp>
      <p:sp>
        <p:nvSpPr>
          <p:cNvPr id="3" name="Content Placeholder 2"/>
          <p:cNvSpPr>
            <a:spLocks noGrp="1"/>
          </p:cNvSpPr>
          <p:nvPr>
            <p:ph idx="1"/>
          </p:nvPr>
        </p:nvSpPr>
        <p:spPr/>
        <p:txBody>
          <a:bodyPr/>
          <a:lstStyle/>
          <a:p>
            <a:r>
              <a:rPr lang="ar-SA" dirty="0" smtClean="0"/>
              <a:t>تعتبر النماذج الطريقة الثانية لإدخال سجلات حقول قاعدة البيانات. كما أنها الطريقة الأكثر شيوعا واستخداما نظرا لسهولتها وإمكانية تغيير شكلها وتنسيقها.</a:t>
            </a:r>
          </a:p>
          <a:p>
            <a:r>
              <a:rPr lang="ar-SA" dirty="0" smtClean="0"/>
              <a:t>إنشاء النماذج يعتمد على الجداول. حيث يتم إنشاء أي نموذج بناء على حقول احد جداول قاعدة البيانات. ويسري على النموذج كل ما تم فرضه على حقول الجدول وأنواع البيانات وغيرها. أي أن النموذج هو عبارة عن واجهة فقط لحقول الجدول.</a:t>
            </a:r>
            <a:endParaRPr lang="ar-SA" dirty="0"/>
          </a:p>
        </p:txBody>
      </p:sp>
      <p:sp>
        <p:nvSpPr>
          <p:cNvPr id="4" name="Slide Number Placeholder 3"/>
          <p:cNvSpPr>
            <a:spLocks noGrp="1"/>
          </p:cNvSpPr>
          <p:nvPr>
            <p:ph type="sldNum" sz="quarter" idx="12"/>
          </p:nvPr>
        </p:nvSpPr>
        <p:spPr/>
        <p:txBody>
          <a:bodyPr/>
          <a:lstStyle/>
          <a:p>
            <a:fld id="{AEFFDC7F-B333-4DBB-A651-AE422FE9C0A3}" type="slidenum">
              <a:rPr lang="ar-SA" smtClean="0"/>
              <a:pPr/>
              <a:t>2</a:t>
            </a:fld>
            <a:endParaRPr lang="ar-SA" dirty="0"/>
          </a:p>
        </p:txBody>
      </p:sp>
      <p:sp>
        <p:nvSpPr>
          <p:cNvPr id="5" name="Footer Placeholder 4"/>
          <p:cNvSpPr>
            <a:spLocks noGrp="1"/>
          </p:cNvSpPr>
          <p:nvPr>
            <p:ph type="ftr" sz="quarter" idx="11"/>
          </p:nvPr>
        </p:nvSpPr>
        <p:spPr/>
        <p:txBody>
          <a:bodyPr/>
          <a:lstStyle/>
          <a:p>
            <a:r>
              <a:rPr lang="en-US" dirty="0" smtClean="0"/>
              <a:t>n.Alhareqi©2011</a:t>
            </a:r>
            <a:endParaRPr lang="ar-SA"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a:r>
              <a:rPr lang="ar-SA" dirty="0" smtClean="0"/>
              <a:t>تطبيق العمليات الحسابية على حقول النموذج</a:t>
            </a:r>
            <a:endParaRPr lang="ar-SA" dirty="0"/>
          </a:p>
        </p:txBody>
      </p:sp>
      <p:pic>
        <p:nvPicPr>
          <p:cNvPr id="15362" name="Picture 2"/>
          <p:cNvPicPr>
            <a:picLocks noChangeAspect="1" noChangeArrowheads="1"/>
          </p:cNvPicPr>
          <p:nvPr/>
        </p:nvPicPr>
        <p:blipFill>
          <a:blip r:embed="rId2" cstate="print"/>
          <a:srcRect/>
          <a:stretch>
            <a:fillRect/>
          </a:stretch>
        </p:blipFill>
        <p:spPr bwMode="auto">
          <a:xfrm>
            <a:off x="1115616" y="1484784"/>
            <a:ext cx="7056784" cy="3384376"/>
          </a:xfrm>
          <a:prstGeom prst="rect">
            <a:avLst/>
          </a:prstGeom>
          <a:noFill/>
          <a:ln w="9525">
            <a:noFill/>
            <a:miter lim="800000"/>
            <a:headEnd/>
            <a:tailEnd/>
          </a:ln>
        </p:spPr>
      </p:pic>
      <p:sp>
        <p:nvSpPr>
          <p:cNvPr id="5" name="Rounded Rectangle 4"/>
          <p:cNvSpPr/>
          <p:nvPr/>
        </p:nvSpPr>
        <p:spPr>
          <a:xfrm>
            <a:off x="1475656" y="5085184"/>
            <a:ext cx="6840760" cy="1584176"/>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b="1" dirty="0" smtClean="0">
                <a:solidFill>
                  <a:schemeClr val="tx1"/>
                </a:solidFill>
              </a:rPr>
              <a:t>بالانتقال لوضع عرض التصميم للنموذج .. نحدد مربع الحقل المرتب ..ثم من نافذة الخصائص ننقر على مربع عنصر التحكم.. من مربع الحوار نمسح النص المكتوب ( المرتب) .. </a:t>
            </a:r>
          </a:p>
        </p:txBody>
      </p:sp>
      <p:cxnSp>
        <p:nvCxnSpPr>
          <p:cNvPr id="7" name="Straight Arrow Connector 6"/>
          <p:cNvCxnSpPr/>
          <p:nvPr/>
        </p:nvCxnSpPr>
        <p:spPr>
          <a:xfrm rot="16200000" flipV="1">
            <a:off x="2375756" y="4113076"/>
            <a:ext cx="1800200" cy="1008112"/>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rot="5400000" flipH="1" flipV="1">
            <a:off x="5076056" y="3068960"/>
            <a:ext cx="3384376" cy="2232248"/>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0" name="Slide Number Placeholder 9"/>
          <p:cNvSpPr>
            <a:spLocks noGrp="1"/>
          </p:cNvSpPr>
          <p:nvPr>
            <p:ph type="sldNum" sz="quarter" idx="12"/>
          </p:nvPr>
        </p:nvSpPr>
        <p:spPr/>
        <p:txBody>
          <a:bodyPr/>
          <a:lstStyle/>
          <a:p>
            <a:fld id="{AEFFDC7F-B333-4DBB-A651-AE422FE9C0A3}" type="slidenum">
              <a:rPr lang="ar-SA" smtClean="0"/>
              <a:pPr/>
              <a:t>20</a:t>
            </a:fld>
            <a:endParaRPr lang="ar-SA" dirty="0"/>
          </a:p>
        </p:txBody>
      </p:sp>
      <p:sp>
        <p:nvSpPr>
          <p:cNvPr id="11" name="Footer Placeholder 10"/>
          <p:cNvSpPr>
            <a:spLocks noGrp="1"/>
          </p:cNvSpPr>
          <p:nvPr>
            <p:ph type="ftr" sz="quarter" idx="11"/>
          </p:nvPr>
        </p:nvSpPr>
        <p:spPr/>
        <p:txBody>
          <a:bodyPr/>
          <a:lstStyle/>
          <a:p>
            <a:r>
              <a:rPr lang="en-US" dirty="0" smtClean="0"/>
              <a:t>n.Alhareqi©2011</a:t>
            </a:r>
            <a:endParaRPr lang="ar-SA"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a:r>
              <a:rPr lang="ar-SA" dirty="0" smtClean="0"/>
              <a:t>تطبيق العمليات الحسابية على حقول النموذج</a:t>
            </a:r>
            <a:endParaRPr lang="ar-SA" dirty="0"/>
          </a:p>
        </p:txBody>
      </p:sp>
      <p:pic>
        <p:nvPicPr>
          <p:cNvPr id="16386" name="Picture 2"/>
          <p:cNvPicPr>
            <a:picLocks noChangeAspect="1" noChangeArrowheads="1"/>
          </p:cNvPicPr>
          <p:nvPr/>
        </p:nvPicPr>
        <p:blipFill>
          <a:blip r:embed="rId2" cstate="print"/>
          <a:srcRect/>
          <a:stretch>
            <a:fillRect/>
          </a:stretch>
        </p:blipFill>
        <p:spPr bwMode="auto">
          <a:xfrm>
            <a:off x="1115616" y="1556792"/>
            <a:ext cx="5400600" cy="4639394"/>
          </a:xfrm>
          <a:prstGeom prst="rect">
            <a:avLst/>
          </a:prstGeom>
          <a:noFill/>
          <a:ln w="9525">
            <a:noFill/>
            <a:miter lim="800000"/>
            <a:headEnd/>
            <a:tailEnd/>
          </a:ln>
        </p:spPr>
      </p:pic>
      <p:sp>
        <p:nvSpPr>
          <p:cNvPr id="4" name="Rounded Rectangle 3"/>
          <p:cNvSpPr/>
          <p:nvPr/>
        </p:nvSpPr>
        <p:spPr>
          <a:xfrm>
            <a:off x="6660232" y="1700808"/>
            <a:ext cx="2195736" cy="2232248"/>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b="1" dirty="0" smtClean="0">
                <a:solidFill>
                  <a:schemeClr val="tx1"/>
                </a:solidFill>
              </a:rPr>
              <a:t>ثم نضغط على زر ( =) ثم نختار الحقل ( الدرجة الوظيفية) ثم علامة ( * ) ثم نضع القيمة 1000</a:t>
            </a:r>
          </a:p>
          <a:p>
            <a:pPr algn="ctr"/>
            <a:r>
              <a:rPr lang="ar-SA" b="1" dirty="0" smtClean="0">
                <a:solidFill>
                  <a:schemeClr val="tx1"/>
                </a:solidFill>
              </a:rPr>
              <a:t>تطبيقا للمثال المعطى</a:t>
            </a:r>
          </a:p>
        </p:txBody>
      </p:sp>
      <p:cxnSp>
        <p:nvCxnSpPr>
          <p:cNvPr id="6" name="Straight Arrow Connector 5"/>
          <p:cNvCxnSpPr/>
          <p:nvPr/>
        </p:nvCxnSpPr>
        <p:spPr>
          <a:xfrm rot="10800000" flipV="1">
            <a:off x="2411760" y="2276872"/>
            <a:ext cx="4464496" cy="864096"/>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rot="10800000" flipV="1">
            <a:off x="4499992" y="2636912"/>
            <a:ext cx="2376264" cy="2088232"/>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rot="10800000">
            <a:off x="2699792" y="2420888"/>
            <a:ext cx="4032448" cy="432048"/>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1" name="Rounded Rectangle 10"/>
          <p:cNvSpPr/>
          <p:nvPr/>
        </p:nvSpPr>
        <p:spPr>
          <a:xfrm>
            <a:off x="7308304" y="4077072"/>
            <a:ext cx="1008112" cy="1224136"/>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b="1" dirty="0" smtClean="0">
                <a:solidFill>
                  <a:schemeClr val="tx1"/>
                </a:solidFill>
              </a:rPr>
              <a:t>ثم نضغط على زر موافق</a:t>
            </a:r>
          </a:p>
        </p:txBody>
      </p:sp>
      <p:pic>
        <p:nvPicPr>
          <p:cNvPr id="12" name="Picture 3"/>
          <p:cNvPicPr>
            <a:picLocks noChangeAspect="1" noChangeArrowheads="1"/>
          </p:cNvPicPr>
          <p:nvPr/>
        </p:nvPicPr>
        <p:blipFill>
          <a:blip r:embed="rId3" cstate="print"/>
          <a:srcRect/>
          <a:stretch>
            <a:fillRect/>
          </a:stretch>
        </p:blipFill>
        <p:spPr bwMode="auto">
          <a:xfrm>
            <a:off x="6876256" y="5373216"/>
            <a:ext cx="1649660" cy="1484784"/>
          </a:xfrm>
          <a:prstGeom prst="rect">
            <a:avLst/>
          </a:prstGeom>
          <a:noFill/>
          <a:ln w="9525">
            <a:noFill/>
            <a:miter lim="800000"/>
            <a:headEnd/>
            <a:tailEnd/>
          </a:ln>
        </p:spPr>
      </p:pic>
      <p:sp>
        <p:nvSpPr>
          <p:cNvPr id="13" name="Slide Number Placeholder 12"/>
          <p:cNvSpPr>
            <a:spLocks noGrp="1"/>
          </p:cNvSpPr>
          <p:nvPr>
            <p:ph type="sldNum" sz="quarter" idx="12"/>
          </p:nvPr>
        </p:nvSpPr>
        <p:spPr/>
        <p:txBody>
          <a:bodyPr/>
          <a:lstStyle/>
          <a:p>
            <a:fld id="{AEFFDC7F-B333-4DBB-A651-AE422FE9C0A3}" type="slidenum">
              <a:rPr lang="ar-SA" smtClean="0"/>
              <a:pPr/>
              <a:t>21</a:t>
            </a:fld>
            <a:endParaRPr lang="ar-SA" dirty="0"/>
          </a:p>
        </p:txBody>
      </p:sp>
      <p:sp>
        <p:nvSpPr>
          <p:cNvPr id="14" name="Footer Placeholder 13"/>
          <p:cNvSpPr>
            <a:spLocks noGrp="1"/>
          </p:cNvSpPr>
          <p:nvPr>
            <p:ph type="ftr" sz="quarter" idx="11"/>
          </p:nvPr>
        </p:nvSpPr>
        <p:spPr/>
        <p:txBody>
          <a:bodyPr/>
          <a:lstStyle/>
          <a:p>
            <a:r>
              <a:rPr lang="en-US" dirty="0" smtClean="0"/>
              <a:t>n.Alhareqi©2011</a:t>
            </a:r>
            <a:endParaRPr lang="ar-SA"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ar-SA" dirty="0" smtClean="0"/>
              <a:t>العمليات على السجلات</a:t>
            </a:r>
            <a:endParaRPr lang="ar-SA" dirty="0"/>
          </a:p>
        </p:txBody>
      </p:sp>
      <p:sp>
        <p:nvSpPr>
          <p:cNvPr id="3" name="Content Placeholder 2"/>
          <p:cNvSpPr>
            <a:spLocks noGrp="1"/>
          </p:cNvSpPr>
          <p:nvPr>
            <p:ph idx="1"/>
          </p:nvPr>
        </p:nvSpPr>
        <p:spPr/>
        <p:txBody>
          <a:bodyPr/>
          <a:lstStyle/>
          <a:p>
            <a:r>
              <a:rPr lang="ar-SA" dirty="0" smtClean="0"/>
              <a:t>النموذج مثل الجدول يمكنك من التحكم بالسجلات من حيث إضافة سجل أو تعديل بيانات سجل.</a:t>
            </a:r>
          </a:p>
          <a:p>
            <a:r>
              <a:rPr lang="ar-SA" dirty="0" smtClean="0"/>
              <a:t>تعديل سجل :ويتم ذلك عن طريق الانتقال للسجل المطلوب وتعديل اللازم.</a:t>
            </a:r>
          </a:p>
          <a:p>
            <a:r>
              <a:rPr lang="ar-SA" dirty="0" smtClean="0"/>
              <a:t>لإضافة سجل أو حذف سجل : ننتقل للسجل المراد ثم من:</a:t>
            </a:r>
            <a:endParaRPr lang="ar-SA" dirty="0"/>
          </a:p>
        </p:txBody>
      </p:sp>
      <p:sp>
        <p:nvSpPr>
          <p:cNvPr id="9" name="Slide Number Placeholder 8"/>
          <p:cNvSpPr>
            <a:spLocks noGrp="1"/>
          </p:cNvSpPr>
          <p:nvPr>
            <p:ph type="sldNum" sz="quarter" idx="12"/>
          </p:nvPr>
        </p:nvSpPr>
        <p:spPr/>
        <p:txBody>
          <a:bodyPr/>
          <a:lstStyle/>
          <a:p>
            <a:fld id="{AEFFDC7F-B333-4DBB-A651-AE422FE9C0A3}" type="slidenum">
              <a:rPr lang="ar-SA" smtClean="0"/>
              <a:pPr/>
              <a:t>22</a:t>
            </a:fld>
            <a:endParaRPr lang="ar-SA" dirty="0"/>
          </a:p>
        </p:txBody>
      </p:sp>
      <p:sp>
        <p:nvSpPr>
          <p:cNvPr id="10" name="Footer Placeholder 9"/>
          <p:cNvSpPr>
            <a:spLocks noGrp="1"/>
          </p:cNvSpPr>
          <p:nvPr>
            <p:ph type="ftr" sz="quarter" idx="11"/>
          </p:nvPr>
        </p:nvSpPr>
        <p:spPr/>
        <p:txBody>
          <a:bodyPr/>
          <a:lstStyle/>
          <a:p>
            <a:r>
              <a:rPr lang="en-US" dirty="0" smtClean="0"/>
              <a:t>n.Alhareqi©2011</a:t>
            </a:r>
            <a:endParaRPr lang="ar-SA"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SA" dirty="0" smtClean="0"/>
              <a:t>العمليات على السجلات</a:t>
            </a:r>
            <a:endParaRPr lang="ar-SA" dirty="0"/>
          </a:p>
        </p:txBody>
      </p:sp>
      <p:pic>
        <p:nvPicPr>
          <p:cNvPr id="3" name="Picture 5"/>
          <p:cNvPicPr>
            <a:picLocks noChangeAspect="1" noChangeArrowheads="1"/>
          </p:cNvPicPr>
          <p:nvPr/>
        </p:nvPicPr>
        <p:blipFill>
          <a:blip r:embed="rId2" cstate="print"/>
          <a:srcRect/>
          <a:stretch>
            <a:fillRect/>
          </a:stretch>
        </p:blipFill>
        <p:spPr bwMode="auto">
          <a:xfrm>
            <a:off x="1763688" y="1340768"/>
            <a:ext cx="7128792" cy="5013176"/>
          </a:xfrm>
          <a:prstGeom prst="rect">
            <a:avLst/>
          </a:prstGeom>
          <a:noFill/>
          <a:ln w="9525">
            <a:noFill/>
            <a:miter lim="800000"/>
            <a:headEnd/>
            <a:tailEnd/>
          </a:ln>
        </p:spPr>
      </p:pic>
      <p:sp>
        <p:nvSpPr>
          <p:cNvPr id="4" name="Rounded Rectangle 3"/>
          <p:cNvSpPr/>
          <p:nvPr/>
        </p:nvSpPr>
        <p:spPr>
          <a:xfrm>
            <a:off x="6012160" y="1268760"/>
            <a:ext cx="2880320" cy="1512168"/>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b="1" dirty="0" smtClean="0">
              <a:solidFill>
                <a:schemeClr val="tx1"/>
              </a:solidFill>
            </a:endParaRPr>
          </a:p>
        </p:txBody>
      </p:sp>
      <p:cxnSp>
        <p:nvCxnSpPr>
          <p:cNvPr id="6" name="Straight Arrow Connector 5"/>
          <p:cNvCxnSpPr>
            <a:stCxn id="7" idx="0"/>
          </p:cNvCxnSpPr>
          <p:nvPr/>
        </p:nvCxnSpPr>
        <p:spPr>
          <a:xfrm rot="5400000" flipH="1" flipV="1">
            <a:off x="6264188" y="2960948"/>
            <a:ext cx="1800200" cy="144016"/>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7" name="Rounded Rectangle 6"/>
          <p:cNvSpPr/>
          <p:nvPr/>
        </p:nvSpPr>
        <p:spPr>
          <a:xfrm>
            <a:off x="6516216" y="3933056"/>
            <a:ext cx="1152128" cy="792088"/>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b="1" dirty="0" smtClean="0">
                <a:solidFill>
                  <a:schemeClr val="tx1"/>
                </a:solidFill>
              </a:rPr>
              <a:t>حذف السجل</a:t>
            </a:r>
          </a:p>
        </p:txBody>
      </p:sp>
      <p:sp>
        <p:nvSpPr>
          <p:cNvPr id="9" name="Oval 8"/>
          <p:cNvSpPr/>
          <p:nvPr/>
        </p:nvSpPr>
        <p:spPr>
          <a:xfrm>
            <a:off x="3203848" y="1340768"/>
            <a:ext cx="1944216" cy="792088"/>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b="1" dirty="0" smtClean="0">
                <a:solidFill>
                  <a:schemeClr val="tx1"/>
                </a:solidFill>
              </a:rPr>
              <a:t>لإضافة سجل</a:t>
            </a:r>
          </a:p>
        </p:txBody>
      </p:sp>
      <p:cxnSp>
        <p:nvCxnSpPr>
          <p:cNvPr id="11" name="Straight Arrow Connector 10"/>
          <p:cNvCxnSpPr/>
          <p:nvPr/>
        </p:nvCxnSpPr>
        <p:spPr>
          <a:xfrm flipV="1">
            <a:off x="5292080" y="1628800"/>
            <a:ext cx="1584176" cy="144016"/>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2" name="Slide Number Placeholder 11"/>
          <p:cNvSpPr>
            <a:spLocks noGrp="1"/>
          </p:cNvSpPr>
          <p:nvPr>
            <p:ph type="sldNum" sz="quarter" idx="12"/>
          </p:nvPr>
        </p:nvSpPr>
        <p:spPr/>
        <p:txBody>
          <a:bodyPr/>
          <a:lstStyle/>
          <a:p>
            <a:fld id="{AEFFDC7F-B333-4DBB-A651-AE422FE9C0A3}" type="slidenum">
              <a:rPr lang="ar-SA" smtClean="0"/>
              <a:pPr/>
              <a:t>23</a:t>
            </a:fld>
            <a:endParaRPr lang="ar-SA" dirty="0"/>
          </a:p>
        </p:txBody>
      </p:sp>
      <p:sp>
        <p:nvSpPr>
          <p:cNvPr id="13" name="Footer Placeholder 12"/>
          <p:cNvSpPr>
            <a:spLocks noGrp="1"/>
          </p:cNvSpPr>
          <p:nvPr>
            <p:ph type="ftr" sz="quarter" idx="11"/>
          </p:nvPr>
        </p:nvSpPr>
        <p:spPr/>
        <p:txBody>
          <a:bodyPr/>
          <a:lstStyle/>
          <a:p>
            <a:r>
              <a:rPr lang="en-US" dirty="0" smtClean="0"/>
              <a:t>n.Alhareqi©2011</a:t>
            </a:r>
            <a:endParaRPr lang="ar-SA"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SA" dirty="0" smtClean="0"/>
              <a:t>حذف النموذج من قاعدة البيانات</a:t>
            </a:r>
            <a:endParaRPr lang="ar-SA" dirty="0"/>
          </a:p>
        </p:txBody>
      </p:sp>
      <p:sp>
        <p:nvSpPr>
          <p:cNvPr id="3" name="Content Placeholder 2"/>
          <p:cNvSpPr>
            <a:spLocks noGrp="1"/>
          </p:cNvSpPr>
          <p:nvPr>
            <p:ph idx="1"/>
          </p:nvPr>
        </p:nvSpPr>
        <p:spPr/>
        <p:txBody>
          <a:bodyPr/>
          <a:lstStyle/>
          <a:p>
            <a:r>
              <a:rPr lang="ar-SA" dirty="0" smtClean="0"/>
              <a:t>بعد غلق النموذج يتم النقر على النموذج المراد حذفه من القائمة .. ثم من خلال النقر على زر الفأرة الأيمن يتم اختيار أمر حذف من القائمة.</a:t>
            </a:r>
          </a:p>
          <a:p>
            <a:endParaRPr lang="ar-SA" dirty="0"/>
          </a:p>
        </p:txBody>
      </p:sp>
      <p:pic>
        <p:nvPicPr>
          <p:cNvPr id="18435" name="Picture 3"/>
          <p:cNvPicPr>
            <a:picLocks noChangeAspect="1" noChangeArrowheads="1"/>
          </p:cNvPicPr>
          <p:nvPr/>
        </p:nvPicPr>
        <p:blipFill>
          <a:blip r:embed="rId2" cstate="print"/>
          <a:srcRect/>
          <a:stretch>
            <a:fillRect/>
          </a:stretch>
        </p:blipFill>
        <p:spPr bwMode="auto">
          <a:xfrm>
            <a:off x="1763688" y="3140968"/>
            <a:ext cx="5976664" cy="3162300"/>
          </a:xfrm>
          <a:prstGeom prst="rect">
            <a:avLst/>
          </a:prstGeom>
          <a:noFill/>
          <a:ln w="9525">
            <a:noFill/>
            <a:miter lim="800000"/>
            <a:headEnd/>
            <a:tailEnd/>
          </a:ln>
        </p:spPr>
      </p:pic>
      <p:cxnSp>
        <p:nvCxnSpPr>
          <p:cNvPr id="7" name="Straight Arrow Connector 6"/>
          <p:cNvCxnSpPr/>
          <p:nvPr/>
        </p:nvCxnSpPr>
        <p:spPr>
          <a:xfrm rot="5400000" flipH="1" flipV="1">
            <a:off x="2087724" y="4113076"/>
            <a:ext cx="1152128" cy="504056"/>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rot="10800000" flipV="1">
            <a:off x="6156176" y="4365104"/>
            <a:ext cx="1080120" cy="792088"/>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0" name="Rounded Rectangle 9"/>
          <p:cNvSpPr/>
          <p:nvPr/>
        </p:nvSpPr>
        <p:spPr>
          <a:xfrm>
            <a:off x="1835696" y="3140968"/>
            <a:ext cx="1152128" cy="216024"/>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b="1" dirty="0" smtClean="0">
              <a:solidFill>
                <a:schemeClr val="tx1"/>
              </a:solidFill>
            </a:endParaRPr>
          </a:p>
        </p:txBody>
      </p:sp>
      <p:sp>
        <p:nvSpPr>
          <p:cNvPr id="11" name="Slide Number Placeholder 10"/>
          <p:cNvSpPr>
            <a:spLocks noGrp="1"/>
          </p:cNvSpPr>
          <p:nvPr>
            <p:ph type="sldNum" sz="quarter" idx="12"/>
          </p:nvPr>
        </p:nvSpPr>
        <p:spPr/>
        <p:txBody>
          <a:bodyPr/>
          <a:lstStyle/>
          <a:p>
            <a:fld id="{AEFFDC7F-B333-4DBB-A651-AE422FE9C0A3}" type="slidenum">
              <a:rPr lang="ar-SA" smtClean="0"/>
              <a:pPr/>
              <a:t>24</a:t>
            </a:fld>
            <a:endParaRPr lang="ar-SA" dirty="0"/>
          </a:p>
        </p:txBody>
      </p:sp>
      <p:sp>
        <p:nvSpPr>
          <p:cNvPr id="12" name="Footer Placeholder 11"/>
          <p:cNvSpPr>
            <a:spLocks noGrp="1"/>
          </p:cNvSpPr>
          <p:nvPr>
            <p:ph type="ftr" sz="quarter" idx="11"/>
          </p:nvPr>
        </p:nvSpPr>
        <p:spPr/>
        <p:txBody>
          <a:bodyPr/>
          <a:lstStyle/>
          <a:p>
            <a:r>
              <a:rPr lang="en-US" dirty="0" smtClean="0"/>
              <a:t>n.Alhareqi©2011</a:t>
            </a:r>
            <a:endParaRPr lang="ar-SA"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SA" dirty="0" smtClean="0"/>
              <a:t>حذف النموذج من قاعدة البيانات</a:t>
            </a:r>
            <a:endParaRPr lang="ar-SA" dirty="0"/>
          </a:p>
        </p:txBody>
      </p:sp>
      <p:pic>
        <p:nvPicPr>
          <p:cNvPr id="19458" name="Picture 2"/>
          <p:cNvPicPr>
            <a:picLocks noChangeAspect="1" noChangeArrowheads="1"/>
          </p:cNvPicPr>
          <p:nvPr/>
        </p:nvPicPr>
        <p:blipFill>
          <a:blip r:embed="rId2" cstate="print"/>
          <a:srcRect/>
          <a:stretch>
            <a:fillRect/>
          </a:stretch>
        </p:blipFill>
        <p:spPr bwMode="auto">
          <a:xfrm>
            <a:off x="1547664" y="2132856"/>
            <a:ext cx="6840760" cy="1953369"/>
          </a:xfrm>
          <a:prstGeom prst="rect">
            <a:avLst/>
          </a:prstGeom>
          <a:noFill/>
          <a:ln w="9525">
            <a:noFill/>
            <a:miter lim="800000"/>
            <a:headEnd/>
            <a:tailEnd/>
          </a:ln>
        </p:spPr>
      </p:pic>
      <p:sp>
        <p:nvSpPr>
          <p:cNvPr id="4" name="Rounded Rectangle 3"/>
          <p:cNvSpPr/>
          <p:nvPr/>
        </p:nvSpPr>
        <p:spPr>
          <a:xfrm>
            <a:off x="2051720" y="4869160"/>
            <a:ext cx="3024336" cy="720080"/>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b="1" dirty="0" smtClean="0">
                <a:solidFill>
                  <a:schemeClr val="tx1"/>
                </a:solidFill>
              </a:rPr>
              <a:t>ثم من نافذة التحذير نضغط على زر نعم</a:t>
            </a:r>
          </a:p>
        </p:txBody>
      </p:sp>
      <p:cxnSp>
        <p:nvCxnSpPr>
          <p:cNvPr id="6" name="Straight Arrow Connector 5"/>
          <p:cNvCxnSpPr/>
          <p:nvPr/>
        </p:nvCxnSpPr>
        <p:spPr>
          <a:xfrm rot="5400000" flipH="1" flipV="1">
            <a:off x="3527884" y="4113076"/>
            <a:ext cx="1008112" cy="504056"/>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7" name="Slide Number Placeholder 6"/>
          <p:cNvSpPr>
            <a:spLocks noGrp="1"/>
          </p:cNvSpPr>
          <p:nvPr>
            <p:ph type="sldNum" sz="quarter" idx="12"/>
          </p:nvPr>
        </p:nvSpPr>
        <p:spPr/>
        <p:txBody>
          <a:bodyPr/>
          <a:lstStyle/>
          <a:p>
            <a:fld id="{AEFFDC7F-B333-4DBB-A651-AE422FE9C0A3}" type="slidenum">
              <a:rPr lang="ar-SA" smtClean="0"/>
              <a:pPr/>
              <a:t>25</a:t>
            </a:fld>
            <a:endParaRPr lang="ar-SA" dirty="0"/>
          </a:p>
        </p:txBody>
      </p:sp>
      <p:sp>
        <p:nvSpPr>
          <p:cNvPr id="8" name="Footer Placeholder 7"/>
          <p:cNvSpPr>
            <a:spLocks noGrp="1"/>
          </p:cNvSpPr>
          <p:nvPr>
            <p:ph type="ftr" sz="quarter" idx="11"/>
          </p:nvPr>
        </p:nvSpPr>
        <p:spPr/>
        <p:txBody>
          <a:bodyPr/>
          <a:lstStyle/>
          <a:p>
            <a:r>
              <a:rPr lang="en-US" dirty="0" smtClean="0"/>
              <a:t>n.Alhareqi©2011</a:t>
            </a:r>
            <a:endParaRPr lang="ar-SA"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SA" dirty="0" smtClean="0"/>
              <a:t>إنشاء النماذج باستخدام المعالج</a:t>
            </a:r>
            <a:endParaRPr lang="ar-SA" dirty="0"/>
          </a:p>
        </p:txBody>
      </p:sp>
      <p:pic>
        <p:nvPicPr>
          <p:cNvPr id="1026" name="Picture 2"/>
          <p:cNvPicPr>
            <a:picLocks noChangeAspect="1" noChangeArrowheads="1"/>
          </p:cNvPicPr>
          <p:nvPr/>
        </p:nvPicPr>
        <p:blipFill>
          <a:blip r:embed="rId2" cstate="print"/>
          <a:srcRect/>
          <a:stretch>
            <a:fillRect/>
          </a:stretch>
        </p:blipFill>
        <p:spPr bwMode="auto">
          <a:xfrm>
            <a:off x="1475656" y="1628800"/>
            <a:ext cx="6264696" cy="4174579"/>
          </a:xfrm>
          <a:prstGeom prst="rect">
            <a:avLst/>
          </a:prstGeom>
          <a:noFill/>
          <a:ln w="9525">
            <a:noFill/>
            <a:miter lim="800000"/>
            <a:headEnd/>
            <a:tailEnd/>
          </a:ln>
        </p:spPr>
      </p:pic>
      <p:sp>
        <p:nvSpPr>
          <p:cNvPr id="5" name="Rectangle 4"/>
          <p:cNvSpPr/>
          <p:nvPr/>
        </p:nvSpPr>
        <p:spPr>
          <a:xfrm>
            <a:off x="1691680" y="1484784"/>
            <a:ext cx="936104" cy="576064"/>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cxnSp>
        <p:nvCxnSpPr>
          <p:cNvPr id="7" name="Straight Arrow Connector 6"/>
          <p:cNvCxnSpPr/>
          <p:nvPr/>
        </p:nvCxnSpPr>
        <p:spPr>
          <a:xfrm>
            <a:off x="4499992" y="2996952"/>
            <a:ext cx="720080" cy="72008"/>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rot="10800000" flipV="1">
            <a:off x="7380312" y="2924944"/>
            <a:ext cx="648072" cy="288032"/>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2" name="Slide Number Placeholder 11"/>
          <p:cNvSpPr>
            <a:spLocks noGrp="1"/>
          </p:cNvSpPr>
          <p:nvPr>
            <p:ph type="sldNum" sz="quarter" idx="12"/>
          </p:nvPr>
        </p:nvSpPr>
        <p:spPr/>
        <p:txBody>
          <a:bodyPr/>
          <a:lstStyle/>
          <a:p>
            <a:fld id="{AEFFDC7F-B333-4DBB-A651-AE422FE9C0A3}" type="slidenum">
              <a:rPr lang="ar-SA" smtClean="0"/>
              <a:pPr/>
              <a:t>3</a:t>
            </a:fld>
            <a:endParaRPr lang="ar-SA" dirty="0"/>
          </a:p>
        </p:txBody>
      </p:sp>
      <p:sp>
        <p:nvSpPr>
          <p:cNvPr id="13" name="Footer Placeholder 12"/>
          <p:cNvSpPr>
            <a:spLocks noGrp="1"/>
          </p:cNvSpPr>
          <p:nvPr>
            <p:ph type="ftr" sz="quarter" idx="11"/>
          </p:nvPr>
        </p:nvSpPr>
        <p:spPr/>
        <p:txBody>
          <a:bodyPr/>
          <a:lstStyle/>
          <a:p>
            <a:r>
              <a:rPr lang="en-US" dirty="0" smtClean="0"/>
              <a:t>n.Alhareqi©2011</a:t>
            </a:r>
            <a:endParaRPr lang="ar-SA"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SA" dirty="0" smtClean="0"/>
              <a:t>إنشاء النماذج باستخدام المعالج</a:t>
            </a:r>
            <a:endParaRPr lang="ar-SA" dirty="0"/>
          </a:p>
        </p:txBody>
      </p:sp>
      <p:pic>
        <p:nvPicPr>
          <p:cNvPr id="2050" name="Picture 2"/>
          <p:cNvPicPr>
            <a:picLocks noChangeAspect="1" noChangeArrowheads="1"/>
          </p:cNvPicPr>
          <p:nvPr/>
        </p:nvPicPr>
        <p:blipFill>
          <a:blip r:embed="rId2" cstate="print"/>
          <a:srcRect/>
          <a:stretch>
            <a:fillRect/>
          </a:stretch>
        </p:blipFill>
        <p:spPr bwMode="auto">
          <a:xfrm>
            <a:off x="2843808" y="1700808"/>
            <a:ext cx="5640660" cy="4344317"/>
          </a:xfrm>
          <a:prstGeom prst="rect">
            <a:avLst/>
          </a:prstGeom>
          <a:noFill/>
          <a:ln w="9525">
            <a:noFill/>
            <a:miter lim="800000"/>
            <a:headEnd/>
            <a:tailEnd/>
          </a:ln>
        </p:spPr>
      </p:pic>
      <p:cxnSp>
        <p:nvCxnSpPr>
          <p:cNvPr id="5" name="Straight Arrow Connector 4"/>
          <p:cNvCxnSpPr/>
          <p:nvPr/>
        </p:nvCxnSpPr>
        <p:spPr>
          <a:xfrm>
            <a:off x="2627784" y="2924944"/>
            <a:ext cx="792088" cy="504056"/>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flipV="1">
            <a:off x="2411760" y="4869160"/>
            <a:ext cx="864096" cy="432048"/>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rot="10800000" flipV="1">
            <a:off x="5364088" y="3429000"/>
            <a:ext cx="864096" cy="504056"/>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0" name="Rounded Rectangle 9"/>
          <p:cNvSpPr/>
          <p:nvPr/>
        </p:nvSpPr>
        <p:spPr>
          <a:xfrm>
            <a:off x="1043608" y="1700808"/>
            <a:ext cx="1728192" cy="1224136"/>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b="1" dirty="0" smtClean="0">
                <a:solidFill>
                  <a:schemeClr val="tx1"/>
                </a:solidFill>
              </a:rPr>
              <a:t>اختاري اسم الجدول المراد إنشاء النموذج بناء على حقوله</a:t>
            </a:r>
            <a:endParaRPr lang="ar-SA" b="1" dirty="0">
              <a:solidFill>
                <a:schemeClr val="tx1"/>
              </a:solidFill>
            </a:endParaRPr>
          </a:p>
        </p:txBody>
      </p:sp>
      <p:sp>
        <p:nvSpPr>
          <p:cNvPr id="11" name="Rounded Rectangle 10"/>
          <p:cNvSpPr/>
          <p:nvPr/>
        </p:nvSpPr>
        <p:spPr>
          <a:xfrm>
            <a:off x="1043608" y="3212976"/>
            <a:ext cx="1728192" cy="2952328"/>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b="1" dirty="0" smtClean="0">
                <a:solidFill>
                  <a:schemeClr val="tx1"/>
                </a:solidFill>
              </a:rPr>
              <a:t>الحقول المتاحة والخاصة بالجدول الذي قمت باختياره. انقري على الحقل المطلوب إنشاء النموذج به</a:t>
            </a:r>
            <a:endParaRPr lang="ar-SA" b="1" dirty="0">
              <a:solidFill>
                <a:schemeClr val="tx1"/>
              </a:solidFill>
            </a:endParaRPr>
          </a:p>
        </p:txBody>
      </p:sp>
      <p:sp>
        <p:nvSpPr>
          <p:cNvPr id="12" name="Rounded Rectangle 11"/>
          <p:cNvSpPr/>
          <p:nvPr/>
        </p:nvSpPr>
        <p:spPr>
          <a:xfrm>
            <a:off x="5940152" y="2780928"/>
            <a:ext cx="1728192" cy="576064"/>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b="1" dirty="0" smtClean="0">
                <a:solidFill>
                  <a:schemeClr val="tx1"/>
                </a:solidFill>
              </a:rPr>
              <a:t>زر نقل الحقل</a:t>
            </a:r>
            <a:endParaRPr lang="ar-SA" b="1" dirty="0">
              <a:solidFill>
                <a:schemeClr val="tx1"/>
              </a:solidFill>
            </a:endParaRPr>
          </a:p>
        </p:txBody>
      </p:sp>
      <p:sp>
        <p:nvSpPr>
          <p:cNvPr id="13" name="Rounded Rectangle 12"/>
          <p:cNvSpPr/>
          <p:nvPr/>
        </p:nvSpPr>
        <p:spPr>
          <a:xfrm>
            <a:off x="5364088" y="4869160"/>
            <a:ext cx="1728192" cy="576064"/>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b="1" dirty="0" smtClean="0">
                <a:solidFill>
                  <a:schemeClr val="tx1"/>
                </a:solidFill>
              </a:rPr>
              <a:t>لنقل جميع الحقول</a:t>
            </a:r>
            <a:endParaRPr lang="ar-SA" b="1" dirty="0">
              <a:solidFill>
                <a:schemeClr val="tx1"/>
              </a:solidFill>
            </a:endParaRPr>
          </a:p>
        </p:txBody>
      </p:sp>
      <p:cxnSp>
        <p:nvCxnSpPr>
          <p:cNvPr id="15" name="Straight Arrow Connector 14"/>
          <p:cNvCxnSpPr/>
          <p:nvPr/>
        </p:nvCxnSpPr>
        <p:spPr>
          <a:xfrm rot="16200000" flipV="1">
            <a:off x="5400092" y="4545124"/>
            <a:ext cx="432048" cy="216024"/>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7" name="Slide Number Placeholder 16"/>
          <p:cNvSpPr>
            <a:spLocks noGrp="1"/>
          </p:cNvSpPr>
          <p:nvPr>
            <p:ph type="sldNum" sz="quarter" idx="12"/>
          </p:nvPr>
        </p:nvSpPr>
        <p:spPr/>
        <p:txBody>
          <a:bodyPr/>
          <a:lstStyle/>
          <a:p>
            <a:fld id="{AEFFDC7F-B333-4DBB-A651-AE422FE9C0A3}" type="slidenum">
              <a:rPr lang="ar-SA" smtClean="0"/>
              <a:pPr/>
              <a:t>4</a:t>
            </a:fld>
            <a:endParaRPr lang="ar-SA" dirty="0"/>
          </a:p>
        </p:txBody>
      </p:sp>
      <p:sp>
        <p:nvSpPr>
          <p:cNvPr id="18" name="Footer Placeholder 17"/>
          <p:cNvSpPr>
            <a:spLocks noGrp="1"/>
          </p:cNvSpPr>
          <p:nvPr>
            <p:ph type="ftr" sz="quarter" idx="11"/>
          </p:nvPr>
        </p:nvSpPr>
        <p:spPr/>
        <p:txBody>
          <a:bodyPr/>
          <a:lstStyle/>
          <a:p>
            <a:r>
              <a:rPr lang="en-US" dirty="0" smtClean="0"/>
              <a:t>n.Alhareqi©2011</a:t>
            </a:r>
            <a:endParaRPr lang="ar-SA" dirty="0"/>
          </a:p>
        </p:txBody>
      </p:sp>
      <p:cxnSp>
        <p:nvCxnSpPr>
          <p:cNvPr id="14" name="Straight Arrow Connector 13"/>
          <p:cNvCxnSpPr/>
          <p:nvPr/>
        </p:nvCxnSpPr>
        <p:spPr>
          <a:xfrm flipV="1">
            <a:off x="6084168" y="5805264"/>
            <a:ext cx="864096" cy="432048"/>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SA" dirty="0" smtClean="0"/>
              <a:t>إنشاء النماذج باستخدام المعالج</a:t>
            </a:r>
            <a:endParaRPr lang="ar-SA" dirty="0"/>
          </a:p>
        </p:txBody>
      </p:sp>
      <p:pic>
        <p:nvPicPr>
          <p:cNvPr id="3074" name="Picture 2"/>
          <p:cNvPicPr>
            <a:picLocks noChangeAspect="1" noChangeArrowheads="1"/>
          </p:cNvPicPr>
          <p:nvPr/>
        </p:nvPicPr>
        <p:blipFill>
          <a:blip r:embed="rId2" cstate="print"/>
          <a:srcRect/>
          <a:stretch>
            <a:fillRect/>
          </a:stretch>
        </p:blipFill>
        <p:spPr bwMode="auto">
          <a:xfrm>
            <a:off x="1691681" y="1600200"/>
            <a:ext cx="6768752" cy="4637112"/>
          </a:xfrm>
          <a:prstGeom prst="rect">
            <a:avLst/>
          </a:prstGeom>
          <a:noFill/>
          <a:ln w="9525">
            <a:noFill/>
            <a:miter lim="800000"/>
            <a:headEnd/>
            <a:tailEnd/>
          </a:ln>
        </p:spPr>
      </p:pic>
      <p:cxnSp>
        <p:nvCxnSpPr>
          <p:cNvPr id="5" name="Straight Arrow Connector 4"/>
          <p:cNvCxnSpPr/>
          <p:nvPr/>
        </p:nvCxnSpPr>
        <p:spPr>
          <a:xfrm rot="5400000" flipH="1" flipV="1">
            <a:off x="6048164" y="6129300"/>
            <a:ext cx="648072" cy="288032"/>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6" name="Rounded Rectangle 5"/>
          <p:cNvSpPr/>
          <p:nvPr/>
        </p:nvSpPr>
        <p:spPr>
          <a:xfrm>
            <a:off x="4572000" y="3429000"/>
            <a:ext cx="1512168" cy="1368152"/>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sp>
        <p:nvSpPr>
          <p:cNvPr id="7" name="Slide Number Placeholder 6"/>
          <p:cNvSpPr>
            <a:spLocks noGrp="1"/>
          </p:cNvSpPr>
          <p:nvPr>
            <p:ph type="sldNum" sz="quarter" idx="12"/>
          </p:nvPr>
        </p:nvSpPr>
        <p:spPr/>
        <p:txBody>
          <a:bodyPr/>
          <a:lstStyle/>
          <a:p>
            <a:fld id="{AEFFDC7F-B333-4DBB-A651-AE422FE9C0A3}" type="slidenum">
              <a:rPr lang="ar-SA" smtClean="0"/>
              <a:pPr/>
              <a:t>5</a:t>
            </a:fld>
            <a:endParaRPr lang="ar-SA" dirty="0"/>
          </a:p>
        </p:txBody>
      </p:sp>
      <p:sp>
        <p:nvSpPr>
          <p:cNvPr id="8" name="Footer Placeholder 7"/>
          <p:cNvSpPr>
            <a:spLocks noGrp="1"/>
          </p:cNvSpPr>
          <p:nvPr>
            <p:ph type="ftr" sz="quarter" idx="11"/>
          </p:nvPr>
        </p:nvSpPr>
        <p:spPr/>
        <p:txBody>
          <a:bodyPr/>
          <a:lstStyle/>
          <a:p>
            <a:r>
              <a:rPr lang="en-US" dirty="0" smtClean="0"/>
              <a:t>n.Alhareqi©2011</a:t>
            </a:r>
            <a:endParaRPr lang="ar-SA"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SA" dirty="0" smtClean="0"/>
              <a:t>إنشاء النماذج باستخدام المعالج</a:t>
            </a:r>
            <a:endParaRPr lang="ar-SA" dirty="0"/>
          </a:p>
        </p:txBody>
      </p:sp>
      <p:pic>
        <p:nvPicPr>
          <p:cNvPr id="4098" name="Picture 2"/>
          <p:cNvPicPr>
            <a:picLocks noChangeAspect="1" noChangeArrowheads="1"/>
          </p:cNvPicPr>
          <p:nvPr/>
        </p:nvPicPr>
        <p:blipFill>
          <a:blip r:embed="rId2" cstate="print"/>
          <a:srcRect/>
          <a:stretch>
            <a:fillRect/>
          </a:stretch>
        </p:blipFill>
        <p:spPr bwMode="auto">
          <a:xfrm>
            <a:off x="1475656" y="1556792"/>
            <a:ext cx="7056784" cy="4618062"/>
          </a:xfrm>
          <a:prstGeom prst="rect">
            <a:avLst/>
          </a:prstGeom>
          <a:noFill/>
          <a:ln w="9525">
            <a:noFill/>
            <a:miter lim="800000"/>
            <a:headEnd/>
            <a:tailEnd/>
          </a:ln>
        </p:spPr>
      </p:pic>
      <p:sp>
        <p:nvSpPr>
          <p:cNvPr id="4" name="Rounded Rectangle 3"/>
          <p:cNvSpPr/>
          <p:nvPr/>
        </p:nvSpPr>
        <p:spPr>
          <a:xfrm>
            <a:off x="5652120" y="1988840"/>
            <a:ext cx="2592288" cy="720080"/>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b="1" dirty="0" smtClean="0">
                <a:solidFill>
                  <a:schemeClr val="tx1"/>
                </a:solidFill>
              </a:rPr>
              <a:t>اختاري التخطيط الذي تريدينه للجدول</a:t>
            </a:r>
            <a:endParaRPr lang="ar-SA" b="1" dirty="0">
              <a:solidFill>
                <a:schemeClr val="tx1"/>
              </a:solidFill>
            </a:endParaRPr>
          </a:p>
        </p:txBody>
      </p:sp>
      <p:cxnSp>
        <p:nvCxnSpPr>
          <p:cNvPr id="6" name="Straight Arrow Connector 5"/>
          <p:cNvCxnSpPr/>
          <p:nvPr/>
        </p:nvCxnSpPr>
        <p:spPr>
          <a:xfrm rot="5400000">
            <a:off x="7092280" y="2852936"/>
            <a:ext cx="504056" cy="36004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6012160" y="5229200"/>
            <a:ext cx="576064" cy="432048"/>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1" name="Slide Number Placeholder 10"/>
          <p:cNvSpPr>
            <a:spLocks noGrp="1"/>
          </p:cNvSpPr>
          <p:nvPr>
            <p:ph type="sldNum" sz="quarter" idx="12"/>
          </p:nvPr>
        </p:nvSpPr>
        <p:spPr/>
        <p:txBody>
          <a:bodyPr/>
          <a:lstStyle/>
          <a:p>
            <a:fld id="{AEFFDC7F-B333-4DBB-A651-AE422FE9C0A3}" type="slidenum">
              <a:rPr lang="ar-SA" smtClean="0"/>
              <a:pPr/>
              <a:t>6</a:t>
            </a:fld>
            <a:endParaRPr lang="ar-SA" dirty="0"/>
          </a:p>
        </p:txBody>
      </p:sp>
      <p:sp>
        <p:nvSpPr>
          <p:cNvPr id="12" name="Footer Placeholder 11"/>
          <p:cNvSpPr>
            <a:spLocks noGrp="1"/>
          </p:cNvSpPr>
          <p:nvPr>
            <p:ph type="ftr" sz="quarter" idx="11"/>
          </p:nvPr>
        </p:nvSpPr>
        <p:spPr/>
        <p:txBody>
          <a:bodyPr/>
          <a:lstStyle/>
          <a:p>
            <a:r>
              <a:rPr lang="en-US" dirty="0" smtClean="0"/>
              <a:t>n.Alhareqi©2011</a:t>
            </a:r>
            <a:endParaRPr lang="ar-SA"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SA" dirty="0" smtClean="0"/>
              <a:t>إنشاء النماذج باستخدام المعالج</a:t>
            </a:r>
            <a:endParaRPr lang="ar-SA" dirty="0"/>
          </a:p>
        </p:txBody>
      </p:sp>
      <p:pic>
        <p:nvPicPr>
          <p:cNvPr id="5122" name="Picture 2"/>
          <p:cNvPicPr>
            <a:picLocks noChangeAspect="1" noChangeArrowheads="1"/>
          </p:cNvPicPr>
          <p:nvPr/>
        </p:nvPicPr>
        <p:blipFill>
          <a:blip r:embed="rId2" cstate="print"/>
          <a:srcRect/>
          <a:stretch>
            <a:fillRect/>
          </a:stretch>
        </p:blipFill>
        <p:spPr bwMode="auto">
          <a:xfrm>
            <a:off x="1259632" y="2060848"/>
            <a:ext cx="7344816" cy="4325267"/>
          </a:xfrm>
          <a:prstGeom prst="rect">
            <a:avLst/>
          </a:prstGeom>
          <a:noFill/>
          <a:ln w="9525">
            <a:noFill/>
            <a:miter lim="800000"/>
            <a:headEnd/>
            <a:tailEnd/>
          </a:ln>
        </p:spPr>
      </p:pic>
      <p:sp>
        <p:nvSpPr>
          <p:cNvPr id="4" name="Rounded Rectangle 3"/>
          <p:cNvSpPr/>
          <p:nvPr/>
        </p:nvSpPr>
        <p:spPr>
          <a:xfrm>
            <a:off x="6660232" y="2420888"/>
            <a:ext cx="1763688" cy="1944216"/>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b="1" dirty="0" smtClean="0">
                <a:solidFill>
                  <a:schemeClr val="tx1"/>
                </a:solidFill>
              </a:rPr>
              <a:t>اختاري التنسيق المطلوب للنموذج ولاحظي ظهوره في جزء المعاينة</a:t>
            </a:r>
            <a:endParaRPr lang="ar-SA" b="1" dirty="0">
              <a:solidFill>
                <a:schemeClr val="tx1"/>
              </a:solidFill>
            </a:endParaRPr>
          </a:p>
        </p:txBody>
      </p:sp>
      <p:cxnSp>
        <p:nvCxnSpPr>
          <p:cNvPr id="6" name="Straight Arrow Connector 5"/>
          <p:cNvCxnSpPr/>
          <p:nvPr/>
        </p:nvCxnSpPr>
        <p:spPr>
          <a:xfrm>
            <a:off x="6084168" y="5661248"/>
            <a:ext cx="360040" cy="216024"/>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rot="10800000" flipV="1">
            <a:off x="6300192" y="3573016"/>
            <a:ext cx="432048" cy="216024"/>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rot="10800000" flipV="1">
            <a:off x="4572000" y="4293096"/>
            <a:ext cx="504056" cy="144016"/>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3" name="Slide Number Placeholder 12"/>
          <p:cNvSpPr>
            <a:spLocks noGrp="1"/>
          </p:cNvSpPr>
          <p:nvPr>
            <p:ph type="sldNum" sz="quarter" idx="12"/>
          </p:nvPr>
        </p:nvSpPr>
        <p:spPr/>
        <p:txBody>
          <a:bodyPr/>
          <a:lstStyle/>
          <a:p>
            <a:fld id="{AEFFDC7F-B333-4DBB-A651-AE422FE9C0A3}" type="slidenum">
              <a:rPr lang="ar-SA" smtClean="0"/>
              <a:pPr/>
              <a:t>7</a:t>
            </a:fld>
            <a:endParaRPr lang="ar-SA" dirty="0"/>
          </a:p>
        </p:txBody>
      </p:sp>
      <p:sp>
        <p:nvSpPr>
          <p:cNvPr id="14" name="Footer Placeholder 13"/>
          <p:cNvSpPr>
            <a:spLocks noGrp="1"/>
          </p:cNvSpPr>
          <p:nvPr>
            <p:ph type="ftr" sz="quarter" idx="11"/>
          </p:nvPr>
        </p:nvSpPr>
        <p:spPr/>
        <p:txBody>
          <a:bodyPr/>
          <a:lstStyle/>
          <a:p>
            <a:r>
              <a:rPr lang="en-US" dirty="0" smtClean="0"/>
              <a:t>n.Alhareqi©2011</a:t>
            </a:r>
            <a:endParaRPr lang="ar-SA"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SA" dirty="0" smtClean="0"/>
              <a:t>إنشاء النماذج باستخدام المعالج</a:t>
            </a:r>
            <a:endParaRPr lang="ar-SA" dirty="0"/>
          </a:p>
        </p:txBody>
      </p:sp>
      <p:pic>
        <p:nvPicPr>
          <p:cNvPr id="6146" name="Picture 2"/>
          <p:cNvPicPr>
            <a:picLocks noChangeAspect="1" noChangeArrowheads="1"/>
          </p:cNvPicPr>
          <p:nvPr/>
        </p:nvPicPr>
        <p:blipFill>
          <a:blip r:embed="rId2" cstate="print"/>
          <a:srcRect/>
          <a:stretch>
            <a:fillRect/>
          </a:stretch>
        </p:blipFill>
        <p:spPr bwMode="auto">
          <a:xfrm>
            <a:off x="1547664" y="1624013"/>
            <a:ext cx="6552728" cy="4685307"/>
          </a:xfrm>
          <a:prstGeom prst="rect">
            <a:avLst/>
          </a:prstGeom>
          <a:noFill/>
          <a:ln w="9525">
            <a:noFill/>
            <a:miter lim="800000"/>
            <a:headEnd/>
            <a:tailEnd/>
          </a:ln>
        </p:spPr>
      </p:pic>
      <p:sp>
        <p:nvSpPr>
          <p:cNvPr id="4" name="Rounded Rectangle 3"/>
          <p:cNvSpPr/>
          <p:nvPr/>
        </p:nvSpPr>
        <p:spPr>
          <a:xfrm>
            <a:off x="5940152" y="2348880"/>
            <a:ext cx="2016224" cy="1080120"/>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b="1" dirty="0" smtClean="0">
                <a:solidFill>
                  <a:schemeClr val="tx1"/>
                </a:solidFill>
              </a:rPr>
              <a:t>اكتبي الاسم المراد حفظ النموذج به</a:t>
            </a:r>
            <a:endParaRPr lang="ar-SA" b="1" dirty="0">
              <a:solidFill>
                <a:schemeClr val="tx1"/>
              </a:solidFill>
            </a:endParaRPr>
          </a:p>
        </p:txBody>
      </p:sp>
      <p:cxnSp>
        <p:nvCxnSpPr>
          <p:cNvPr id="6" name="Straight Arrow Connector 5"/>
          <p:cNvCxnSpPr/>
          <p:nvPr/>
        </p:nvCxnSpPr>
        <p:spPr>
          <a:xfrm rot="10800000">
            <a:off x="5580112" y="2708920"/>
            <a:ext cx="360040" cy="288032"/>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7" name="Rounded Rectangle 6"/>
          <p:cNvSpPr/>
          <p:nvPr/>
        </p:nvSpPr>
        <p:spPr>
          <a:xfrm>
            <a:off x="7020272" y="5589240"/>
            <a:ext cx="648072" cy="648072"/>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smtClean="0">
              <a:solidFill>
                <a:schemeClr val="tx1"/>
              </a:solidFill>
            </a:endParaRPr>
          </a:p>
        </p:txBody>
      </p:sp>
      <p:cxnSp>
        <p:nvCxnSpPr>
          <p:cNvPr id="9" name="Straight Arrow Connector 8"/>
          <p:cNvCxnSpPr/>
          <p:nvPr/>
        </p:nvCxnSpPr>
        <p:spPr>
          <a:xfrm>
            <a:off x="6444208" y="5157192"/>
            <a:ext cx="504056" cy="432048"/>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1" name="Slide Number Placeholder 10"/>
          <p:cNvSpPr>
            <a:spLocks noGrp="1"/>
          </p:cNvSpPr>
          <p:nvPr>
            <p:ph type="sldNum" sz="quarter" idx="12"/>
          </p:nvPr>
        </p:nvSpPr>
        <p:spPr/>
        <p:txBody>
          <a:bodyPr/>
          <a:lstStyle/>
          <a:p>
            <a:fld id="{AEFFDC7F-B333-4DBB-A651-AE422FE9C0A3}" type="slidenum">
              <a:rPr lang="ar-SA" smtClean="0"/>
              <a:pPr/>
              <a:t>8</a:t>
            </a:fld>
            <a:endParaRPr lang="ar-SA" dirty="0"/>
          </a:p>
        </p:txBody>
      </p:sp>
      <p:sp>
        <p:nvSpPr>
          <p:cNvPr id="12" name="Footer Placeholder 11"/>
          <p:cNvSpPr>
            <a:spLocks noGrp="1"/>
          </p:cNvSpPr>
          <p:nvPr>
            <p:ph type="ftr" sz="quarter" idx="11"/>
          </p:nvPr>
        </p:nvSpPr>
        <p:spPr/>
        <p:txBody>
          <a:bodyPr/>
          <a:lstStyle/>
          <a:p>
            <a:r>
              <a:rPr lang="en-US" dirty="0" smtClean="0"/>
              <a:t>n.Alhareqi©2011</a:t>
            </a:r>
            <a:endParaRPr lang="ar-SA"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SA" dirty="0" smtClean="0"/>
              <a:t>إنشاء النماذج باستخدام المعالج</a:t>
            </a:r>
            <a:endParaRPr lang="ar-SA" dirty="0"/>
          </a:p>
        </p:txBody>
      </p:sp>
      <p:pic>
        <p:nvPicPr>
          <p:cNvPr id="7170" name="Picture 2"/>
          <p:cNvPicPr>
            <a:picLocks noChangeAspect="1" noChangeArrowheads="1"/>
          </p:cNvPicPr>
          <p:nvPr/>
        </p:nvPicPr>
        <p:blipFill>
          <a:blip r:embed="rId2" cstate="print"/>
          <a:srcRect/>
          <a:stretch>
            <a:fillRect/>
          </a:stretch>
        </p:blipFill>
        <p:spPr bwMode="auto">
          <a:xfrm>
            <a:off x="1475657" y="1924050"/>
            <a:ext cx="5400600" cy="4169246"/>
          </a:xfrm>
          <a:prstGeom prst="rect">
            <a:avLst/>
          </a:prstGeom>
          <a:noFill/>
          <a:ln w="9525">
            <a:noFill/>
            <a:miter lim="800000"/>
            <a:headEnd/>
            <a:tailEnd/>
          </a:ln>
        </p:spPr>
      </p:pic>
      <p:sp>
        <p:nvSpPr>
          <p:cNvPr id="4" name="Rounded Rectangle 3"/>
          <p:cNvSpPr/>
          <p:nvPr/>
        </p:nvSpPr>
        <p:spPr>
          <a:xfrm>
            <a:off x="7092280" y="2996952"/>
            <a:ext cx="1835696" cy="2232248"/>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b="1" dirty="0" smtClean="0">
                <a:solidFill>
                  <a:schemeClr val="tx1"/>
                </a:solidFill>
              </a:rPr>
              <a:t>سيظهر بعدها النموذج بالحقول والتنسيقات التي تم اختيارها باستخدام المعالج</a:t>
            </a:r>
          </a:p>
        </p:txBody>
      </p:sp>
      <p:sp>
        <p:nvSpPr>
          <p:cNvPr id="5" name="Slide Number Placeholder 4"/>
          <p:cNvSpPr>
            <a:spLocks noGrp="1"/>
          </p:cNvSpPr>
          <p:nvPr>
            <p:ph type="sldNum" sz="quarter" idx="12"/>
          </p:nvPr>
        </p:nvSpPr>
        <p:spPr/>
        <p:txBody>
          <a:bodyPr/>
          <a:lstStyle/>
          <a:p>
            <a:fld id="{AEFFDC7F-B333-4DBB-A651-AE422FE9C0A3}" type="slidenum">
              <a:rPr lang="ar-SA" smtClean="0"/>
              <a:pPr/>
              <a:t>9</a:t>
            </a:fld>
            <a:endParaRPr lang="ar-SA" dirty="0"/>
          </a:p>
        </p:txBody>
      </p:sp>
      <p:sp>
        <p:nvSpPr>
          <p:cNvPr id="6" name="Footer Placeholder 5"/>
          <p:cNvSpPr>
            <a:spLocks noGrp="1"/>
          </p:cNvSpPr>
          <p:nvPr>
            <p:ph type="ftr" sz="quarter" idx="11"/>
          </p:nvPr>
        </p:nvSpPr>
        <p:spPr/>
        <p:txBody>
          <a:bodyPr/>
          <a:lstStyle/>
          <a:p>
            <a:r>
              <a:rPr lang="en-US" dirty="0" smtClean="0"/>
              <a:t>n.Alhareqi©2011</a:t>
            </a:r>
            <a:endParaRPr lang="ar-SA"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spDef>
      <a:spPr>
        <a:noFill/>
        <a:ln>
          <a:solidFill>
            <a:srgbClr val="FF0000"/>
          </a:solidFill>
        </a:ln>
      </a:spPr>
      <a:bodyPr rtlCol="1" anchor="ctr"/>
      <a:lstStyle>
        <a:defPPr algn="ctr">
          <a:defRPr b="1" dirty="0" smtClean="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w="38100">
          <a:solidFill>
            <a:srgbClr val="FF0000"/>
          </a:solidFill>
          <a:tailEnd type="arrow"/>
        </a:ln>
      </a:spPr>
      <a:bodyPr/>
      <a:lstStyle/>
      <a:style>
        <a:lnRef idx="1">
          <a:schemeClr val="accent1"/>
        </a:lnRef>
        <a:fillRef idx="0">
          <a:schemeClr val="accent1"/>
        </a:fillRef>
        <a:effectRef idx="0">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4446DA9ABC8554A8CE4546E9C3973CB" ma:contentTypeVersion="0" ma:contentTypeDescription="Create a new document." ma:contentTypeScope="" ma:versionID="f85952e72c44046ff51f3a41d16222b1">
  <xsd:schema xmlns:xsd="http://www.w3.org/2001/XMLSchema" xmlns:p="http://schemas.microsoft.com/office/2006/metadata/properties" targetNamespace="http://schemas.microsoft.com/office/2006/metadata/properties" ma:root="true" ma:fieldsID="4aeb20c0e3442673af7ee10786458764">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documentManagement/>
</p:properties>
</file>

<file path=customXml/itemProps1.xml><?xml version="1.0" encoding="utf-8"?>
<ds:datastoreItem xmlns:ds="http://schemas.openxmlformats.org/officeDocument/2006/customXml" ds:itemID="{E4DDBB9A-7B33-4448-86C3-0CE2B8E6DC07}"/>
</file>

<file path=customXml/itemProps2.xml><?xml version="1.0" encoding="utf-8"?>
<ds:datastoreItem xmlns:ds="http://schemas.openxmlformats.org/officeDocument/2006/customXml" ds:itemID="{31BBD33C-55E9-4298-B575-BC9C78FB8E3E}"/>
</file>

<file path=customXml/itemProps3.xml><?xml version="1.0" encoding="utf-8"?>
<ds:datastoreItem xmlns:ds="http://schemas.openxmlformats.org/officeDocument/2006/customXml" ds:itemID="{9A10BF60-D9F3-44C0-A376-426A7F819D54}"/>
</file>

<file path=docProps/app.xml><?xml version="1.0" encoding="utf-8"?>
<Properties xmlns="http://schemas.openxmlformats.org/officeDocument/2006/extended-properties" xmlns:vt="http://schemas.openxmlformats.org/officeDocument/2006/docPropsVTypes">
  <Template>Solstice</Template>
  <TotalTime>217</TotalTime>
  <Words>630</Words>
  <Application>Microsoft Office PowerPoint</Application>
  <PresentationFormat>On-screen Show (4:3)</PresentationFormat>
  <Paragraphs>122</Paragraphs>
  <Slides>25</Slides>
  <Notes>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Solstice</vt:lpstr>
      <vt:lpstr>قـواعــــد الـبـيــانــات 1207 عـال</vt:lpstr>
      <vt:lpstr>النماذج</vt:lpstr>
      <vt:lpstr>إنشاء النماذج باستخدام المعالج</vt:lpstr>
      <vt:lpstr>إنشاء النماذج باستخدام المعالج</vt:lpstr>
      <vt:lpstr>إنشاء النماذج باستخدام المعالج</vt:lpstr>
      <vt:lpstr>إنشاء النماذج باستخدام المعالج</vt:lpstr>
      <vt:lpstr>إنشاء النماذج باستخدام المعالج</vt:lpstr>
      <vt:lpstr>إنشاء النماذج باستخدام المعالج</vt:lpstr>
      <vt:lpstr>إنشاء النماذج باستخدام المعالج</vt:lpstr>
      <vt:lpstr>التنقل بين سجلات النموذج</vt:lpstr>
      <vt:lpstr>التنقل بين سجلات النموذج</vt:lpstr>
      <vt:lpstr>التعديل على تصميم النموذج</vt:lpstr>
      <vt:lpstr>التعديل على تصميم النموذج</vt:lpstr>
      <vt:lpstr>التعديل على تصميم النموذج</vt:lpstr>
      <vt:lpstr>التعديل على تصميم النموذج</vt:lpstr>
      <vt:lpstr>التعديل على تصميم النموذج</vt:lpstr>
      <vt:lpstr>التعديل على تصميم النموذج</vt:lpstr>
      <vt:lpstr>التعديل على تصميم النموذج</vt:lpstr>
      <vt:lpstr>تطبيق العمليات الحسابية على حقول النموذج</vt:lpstr>
      <vt:lpstr>تطبيق العمليات الحسابية على حقول النموذج</vt:lpstr>
      <vt:lpstr>تطبيق العمليات الحسابية على حقول النموذج</vt:lpstr>
      <vt:lpstr>العمليات على السجلات</vt:lpstr>
      <vt:lpstr>العمليات على السجلات</vt:lpstr>
      <vt:lpstr>حذف النموذج من قاعدة البيانات</vt:lpstr>
      <vt:lpstr>حذف النموذج من قاعدة البيانات</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noor</dc:creator>
  <cp:lastModifiedBy>noor</cp:lastModifiedBy>
  <cp:revision>20</cp:revision>
  <dcterms:created xsi:type="dcterms:W3CDTF">2011-05-03T17:37:21Z</dcterms:created>
  <dcterms:modified xsi:type="dcterms:W3CDTF">2011-05-03T21:21:20Z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0x01010004446DA9ABC8554A8CE4546E9C3973CB</vt:lpwstr>
  </property>
</Properties>
</file>