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23"/>
  </p:notesMasterIdLst>
  <p:sldIdLst>
    <p:sldId id="256" r:id="rId5"/>
    <p:sldId id="275" r:id="rId6"/>
    <p:sldId id="261" r:id="rId7"/>
    <p:sldId id="282" r:id="rId8"/>
    <p:sldId id="296" r:id="rId9"/>
    <p:sldId id="297" r:id="rId10"/>
    <p:sldId id="298" r:id="rId11"/>
    <p:sldId id="294" r:id="rId12"/>
    <p:sldId id="303" r:id="rId13"/>
    <p:sldId id="305" r:id="rId14"/>
    <p:sldId id="306" r:id="rId15"/>
    <p:sldId id="304" r:id="rId16"/>
    <p:sldId id="307" r:id="rId17"/>
    <p:sldId id="308" r:id="rId18"/>
    <p:sldId id="299" r:id="rId19"/>
    <p:sldId id="300" r:id="rId20"/>
    <p:sldId id="301" r:id="rId21"/>
    <p:sldId id="302"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2"/>
    <p:restoredTop sz="89337" autoAdjust="0"/>
  </p:normalViewPr>
  <p:slideViewPr>
    <p:cSldViewPr>
      <p:cViewPr>
        <p:scale>
          <a:sx n="72" d="100"/>
          <a:sy n="72" d="100"/>
        </p:scale>
        <p:origin x="-132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9EA42-E8E8-4B35-BBBB-A1BD0C45DC49}"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4DF414D3-65B6-4C60-A816-40DE29FA344E}">
      <dgm:prSet phldrT="[Text]"/>
      <dgm:spPr/>
      <dgm:t>
        <a:bodyPr/>
        <a:lstStyle/>
        <a:p>
          <a:r>
            <a:rPr lang="en-US" b="1" dirty="0" smtClean="0"/>
            <a:t>Multiple Access Protocols</a:t>
          </a:r>
          <a:endParaRPr lang="en-US" dirty="0"/>
        </a:p>
      </dgm:t>
    </dgm:pt>
    <dgm:pt modelId="{DCFA6B32-4B5E-4DD9-A11C-37675925D6EF}" type="parTrans" cxnId="{4258A497-E547-46E2-9C56-7DE4483AA1F9}">
      <dgm:prSet/>
      <dgm:spPr/>
      <dgm:t>
        <a:bodyPr/>
        <a:lstStyle/>
        <a:p>
          <a:endParaRPr lang="en-US"/>
        </a:p>
      </dgm:t>
    </dgm:pt>
    <dgm:pt modelId="{32A55E89-FFE9-459B-9DE0-5F2C8BFE6D5C}" type="sibTrans" cxnId="{4258A497-E547-46E2-9C56-7DE4483AA1F9}">
      <dgm:prSet/>
      <dgm:spPr/>
      <dgm:t>
        <a:bodyPr/>
        <a:lstStyle/>
        <a:p>
          <a:endParaRPr lang="en-US"/>
        </a:p>
      </dgm:t>
    </dgm:pt>
    <dgm:pt modelId="{D783F0C4-AB62-4E15-B328-F3EB0625D36E}">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Controlled Access Protocol</a:t>
          </a:r>
        </a:p>
      </dgm:t>
    </dgm:pt>
    <dgm:pt modelId="{95F9F028-56FD-44DA-966C-710CD002909A}" type="parTrans" cxnId="{AEE8C06C-7D62-4FBA-B350-149E94F940F1}">
      <dgm:prSet/>
      <dgm:spPr/>
      <dgm:t>
        <a:bodyPr/>
        <a:lstStyle/>
        <a:p>
          <a:endParaRPr lang="en-US"/>
        </a:p>
      </dgm:t>
    </dgm:pt>
    <dgm:pt modelId="{351B8E5D-BE69-440C-B733-6FE3CE35E558}" type="sibTrans" cxnId="{AEE8C06C-7D62-4FBA-B350-149E94F940F1}">
      <dgm:prSet/>
      <dgm:spPr/>
      <dgm:t>
        <a:bodyPr/>
        <a:lstStyle/>
        <a:p>
          <a:endParaRPr lang="en-US"/>
        </a:p>
      </dgm:t>
    </dgm:pt>
    <dgm:pt modelId="{3C2A55ED-6943-4A68-BBC7-97F63C79C34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Ex: Polling and Token passing</a:t>
          </a:r>
        </a:p>
        <a:p>
          <a:endParaRPr lang="en-US" dirty="0"/>
        </a:p>
      </dgm:t>
    </dgm:pt>
    <dgm:pt modelId="{A760A640-9536-4FAC-A3C2-985DA13E5140}" type="parTrans" cxnId="{8C4F1233-14D9-4DC0-923D-3EB0C1B70014}">
      <dgm:prSet/>
      <dgm:spPr/>
      <dgm:t>
        <a:bodyPr/>
        <a:lstStyle/>
        <a:p>
          <a:endParaRPr lang="en-US"/>
        </a:p>
      </dgm:t>
    </dgm:pt>
    <dgm:pt modelId="{23469ED1-D1A2-49CC-AEF2-8B97B8CCB3D5}" type="sibTrans" cxnId="{8C4F1233-14D9-4DC0-923D-3EB0C1B70014}">
      <dgm:prSet/>
      <dgm:spPr/>
      <dgm:t>
        <a:bodyPr/>
        <a:lstStyle/>
        <a:p>
          <a:endParaRPr lang="en-US"/>
        </a:p>
      </dgm:t>
    </dgm:pt>
    <dgm:pt modelId="{1325F109-F625-40C4-9A3C-8F8E9944FEF7}">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Random Access protocols</a:t>
          </a:r>
        </a:p>
        <a:p>
          <a:endParaRPr lang="en-US" b="1" dirty="0" smtClean="0"/>
        </a:p>
      </dgm:t>
    </dgm:pt>
    <dgm:pt modelId="{669B1B4C-4535-4AE6-9F4C-C74B7871F53A}" type="parTrans" cxnId="{0093E261-628B-4442-A84F-B4398CDA5D40}">
      <dgm:prSet/>
      <dgm:spPr/>
      <dgm:t>
        <a:bodyPr/>
        <a:lstStyle/>
        <a:p>
          <a:endParaRPr lang="en-US"/>
        </a:p>
      </dgm:t>
    </dgm:pt>
    <dgm:pt modelId="{2B939D93-A1AD-4799-80D4-791A99154FD9}" type="sibTrans" cxnId="{0093E261-628B-4442-A84F-B4398CDA5D40}">
      <dgm:prSet/>
      <dgm:spPr/>
      <dgm:t>
        <a:bodyPr/>
        <a:lstStyle/>
        <a:p>
          <a:endParaRPr lang="en-US"/>
        </a:p>
      </dgm:t>
    </dgm:pt>
    <dgm:pt modelId="{0623A469-4C37-401F-B8C1-F3EF2AE76DCC}">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Ex: CSMA/CD and CSMA/CA</a:t>
          </a:r>
        </a:p>
      </dgm:t>
    </dgm:pt>
    <dgm:pt modelId="{15B94460-6BD6-49E1-B66E-D5B396E32AED}" type="parTrans" cxnId="{F7D019B7-86C4-4AF7-BAC2-4287BB916905}">
      <dgm:prSet/>
      <dgm:spPr/>
      <dgm:t>
        <a:bodyPr/>
        <a:lstStyle/>
        <a:p>
          <a:endParaRPr lang="en-US"/>
        </a:p>
      </dgm:t>
    </dgm:pt>
    <dgm:pt modelId="{1F59D35C-2731-4787-BA53-438FB53C684D}" type="sibTrans" cxnId="{F7D019B7-86C4-4AF7-BAC2-4287BB916905}">
      <dgm:prSet/>
      <dgm:spPr/>
      <dgm:t>
        <a:bodyPr/>
        <a:lstStyle/>
        <a:p>
          <a:endParaRPr lang="en-US"/>
        </a:p>
      </dgm:t>
    </dgm:pt>
    <dgm:pt modelId="{46CD6A62-BDB4-42A8-8936-49FBC7ADF283}">
      <dgm:prSet/>
      <dgm:spPr/>
      <dgm:t>
        <a:bodyPr/>
        <a:lstStyle/>
        <a:p>
          <a:r>
            <a:rPr lang="en-US" b="1" dirty="0" smtClean="0"/>
            <a:t>Channelization protocol</a:t>
          </a:r>
          <a:endParaRPr lang="en-US" dirty="0"/>
        </a:p>
      </dgm:t>
    </dgm:pt>
    <dgm:pt modelId="{1B2610D2-9713-4420-A2E7-5D27BA3A8F4D}" type="parTrans" cxnId="{EA17DF67-D465-4747-8534-D7F9875697BF}">
      <dgm:prSet/>
      <dgm:spPr/>
      <dgm:t>
        <a:bodyPr/>
        <a:lstStyle/>
        <a:p>
          <a:endParaRPr lang="en-US"/>
        </a:p>
      </dgm:t>
    </dgm:pt>
    <dgm:pt modelId="{1669C163-D8A9-4452-BDE9-B7086D6B21A9}" type="sibTrans" cxnId="{EA17DF67-D465-4747-8534-D7F9875697BF}">
      <dgm:prSet/>
      <dgm:spPr/>
      <dgm:t>
        <a:bodyPr/>
        <a:lstStyle/>
        <a:p>
          <a:endParaRPr lang="en-US"/>
        </a:p>
      </dgm:t>
    </dgm:pt>
    <dgm:pt modelId="{7A50C17D-4D5D-47AE-89DF-180185218291}">
      <dgm:prSet/>
      <dgm:spPr/>
      <dgm:t>
        <a:bodyPr/>
        <a:lstStyle/>
        <a:p>
          <a:r>
            <a:rPr lang="en-US" dirty="0" smtClean="0"/>
            <a:t>Ex: FDMA, TDMA, and CDMA</a:t>
          </a:r>
          <a:endParaRPr lang="en-US" dirty="0"/>
        </a:p>
      </dgm:t>
    </dgm:pt>
    <dgm:pt modelId="{A8E0D94D-8FD9-48DD-AE31-50F4F726FBB7}" type="parTrans" cxnId="{4A39E545-E191-47DC-B141-052E16181693}">
      <dgm:prSet/>
      <dgm:spPr/>
      <dgm:t>
        <a:bodyPr/>
        <a:lstStyle/>
        <a:p>
          <a:endParaRPr lang="en-US"/>
        </a:p>
      </dgm:t>
    </dgm:pt>
    <dgm:pt modelId="{E8929BE8-B152-471F-B3F6-89E6A08345C1}" type="sibTrans" cxnId="{4A39E545-E191-47DC-B141-052E16181693}">
      <dgm:prSet/>
      <dgm:spPr/>
      <dgm:t>
        <a:bodyPr/>
        <a:lstStyle/>
        <a:p>
          <a:endParaRPr lang="en-US"/>
        </a:p>
      </dgm:t>
    </dgm:pt>
    <dgm:pt modelId="{29BB9E98-193E-467E-8801-2BC5CB4D7887}" type="pres">
      <dgm:prSet presAssocID="{F559EA42-E8E8-4B35-BBBB-A1BD0C45DC49}" presName="hierChild1" presStyleCnt="0">
        <dgm:presLayoutVars>
          <dgm:chPref val="1"/>
          <dgm:dir/>
          <dgm:animOne val="branch"/>
          <dgm:animLvl val="lvl"/>
          <dgm:resizeHandles/>
        </dgm:presLayoutVars>
      </dgm:prSet>
      <dgm:spPr/>
      <dgm:t>
        <a:bodyPr/>
        <a:lstStyle/>
        <a:p>
          <a:endParaRPr lang="en-US"/>
        </a:p>
      </dgm:t>
    </dgm:pt>
    <dgm:pt modelId="{0FA63997-4656-44AB-8BE1-78BE5FA3432F}" type="pres">
      <dgm:prSet presAssocID="{4DF414D3-65B6-4C60-A816-40DE29FA344E}" presName="hierRoot1" presStyleCnt="0"/>
      <dgm:spPr/>
    </dgm:pt>
    <dgm:pt modelId="{91031176-AE35-44E3-87EC-393FB35F5518}" type="pres">
      <dgm:prSet presAssocID="{4DF414D3-65B6-4C60-A816-40DE29FA344E}" presName="composite" presStyleCnt="0"/>
      <dgm:spPr/>
    </dgm:pt>
    <dgm:pt modelId="{7DC809A0-733E-4CFF-B2BE-C8C6874CD631}" type="pres">
      <dgm:prSet presAssocID="{4DF414D3-65B6-4C60-A816-40DE29FA344E}" presName="background" presStyleLbl="node0" presStyleIdx="0" presStyleCnt="1"/>
      <dgm:spPr/>
    </dgm:pt>
    <dgm:pt modelId="{E8BB203C-EF29-44AA-9D51-53C037CED112}" type="pres">
      <dgm:prSet presAssocID="{4DF414D3-65B6-4C60-A816-40DE29FA344E}" presName="text" presStyleLbl="fgAcc0" presStyleIdx="0" presStyleCnt="1">
        <dgm:presLayoutVars>
          <dgm:chPref val="3"/>
        </dgm:presLayoutVars>
      </dgm:prSet>
      <dgm:spPr/>
      <dgm:t>
        <a:bodyPr/>
        <a:lstStyle/>
        <a:p>
          <a:endParaRPr lang="en-US"/>
        </a:p>
      </dgm:t>
    </dgm:pt>
    <dgm:pt modelId="{969EBEDF-49A4-4C4B-AB74-BD230A661A99}" type="pres">
      <dgm:prSet presAssocID="{4DF414D3-65B6-4C60-A816-40DE29FA344E}" presName="hierChild2" presStyleCnt="0"/>
      <dgm:spPr/>
    </dgm:pt>
    <dgm:pt modelId="{611AE270-0198-4A8A-BD04-67D8B56945AE}" type="pres">
      <dgm:prSet presAssocID="{95F9F028-56FD-44DA-966C-710CD002909A}" presName="Name10" presStyleLbl="parChTrans1D2" presStyleIdx="0" presStyleCnt="3"/>
      <dgm:spPr/>
      <dgm:t>
        <a:bodyPr/>
        <a:lstStyle/>
        <a:p>
          <a:endParaRPr lang="en-US"/>
        </a:p>
      </dgm:t>
    </dgm:pt>
    <dgm:pt modelId="{78E0EFD2-A29D-4E98-9928-EC0B1DBCD2BA}" type="pres">
      <dgm:prSet presAssocID="{D783F0C4-AB62-4E15-B328-F3EB0625D36E}" presName="hierRoot2" presStyleCnt="0"/>
      <dgm:spPr/>
    </dgm:pt>
    <dgm:pt modelId="{0CE0F56D-7972-4C7F-BD9D-9C7F7429DD0A}" type="pres">
      <dgm:prSet presAssocID="{D783F0C4-AB62-4E15-B328-F3EB0625D36E}" presName="composite2" presStyleCnt="0"/>
      <dgm:spPr/>
    </dgm:pt>
    <dgm:pt modelId="{122826C5-607E-4B21-AC11-06B0ADF5765D}" type="pres">
      <dgm:prSet presAssocID="{D783F0C4-AB62-4E15-B328-F3EB0625D36E}" presName="background2" presStyleLbl="node2" presStyleIdx="0" presStyleCnt="3"/>
      <dgm:spPr/>
    </dgm:pt>
    <dgm:pt modelId="{C10D7BFC-0480-4D41-9EE6-89BEF2A04012}" type="pres">
      <dgm:prSet presAssocID="{D783F0C4-AB62-4E15-B328-F3EB0625D36E}" presName="text2" presStyleLbl="fgAcc2" presStyleIdx="0" presStyleCnt="3">
        <dgm:presLayoutVars>
          <dgm:chPref val="3"/>
        </dgm:presLayoutVars>
      </dgm:prSet>
      <dgm:spPr/>
      <dgm:t>
        <a:bodyPr/>
        <a:lstStyle/>
        <a:p>
          <a:endParaRPr lang="en-US"/>
        </a:p>
      </dgm:t>
    </dgm:pt>
    <dgm:pt modelId="{CDC33192-7226-4EF9-AEAE-DC14C0A31BBC}" type="pres">
      <dgm:prSet presAssocID="{D783F0C4-AB62-4E15-B328-F3EB0625D36E}" presName="hierChild3" presStyleCnt="0"/>
      <dgm:spPr/>
    </dgm:pt>
    <dgm:pt modelId="{1FF16205-E523-49B9-AF8E-68C2D05C375B}" type="pres">
      <dgm:prSet presAssocID="{A760A640-9536-4FAC-A3C2-985DA13E5140}" presName="Name17" presStyleLbl="parChTrans1D3" presStyleIdx="0" presStyleCnt="3"/>
      <dgm:spPr/>
      <dgm:t>
        <a:bodyPr/>
        <a:lstStyle/>
        <a:p>
          <a:endParaRPr lang="en-US"/>
        </a:p>
      </dgm:t>
    </dgm:pt>
    <dgm:pt modelId="{D062FC89-A490-476A-B70B-EBB5B45CA3A6}" type="pres">
      <dgm:prSet presAssocID="{3C2A55ED-6943-4A68-BBC7-97F63C79C344}" presName="hierRoot3" presStyleCnt="0"/>
      <dgm:spPr/>
    </dgm:pt>
    <dgm:pt modelId="{9AB6B98E-0098-42AB-9B6B-9FEB928ED4B7}" type="pres">
      <dgm:prSet presAssocID="{3C2A55ED-6943-4A68-BBC7-97F63C79C344}" presName="composite3" presStyleCnt="0"/>
      <dgm:spPr/>
    </dgm:pt>
    <dgm:pt modelId="{15EC153B-58A2-4CDC-A80D-6408CE9495CE}" type="pres">
      <dgm:prSet presAssocID="{3C2A55ED-6943-4A68-BBC7-97F63C79C344}" presName="background3" presStyleLbl="node3" presStyleIdx="0" presStyleCnt="3"/>
      <dgm:spPr/>
    </dgm:pt>
    <dgm:pt modelId="{8FC69779-ED5A-4EA3-9F3E-30EAFCFEF444}" type="pres">
      <dgm:prSet presAssocID="{3C2A55ED-6943-4A68-BBC7-97F63C79C344}" presName="text3" presStyleLbl="fgAcc3" presStyleIdx="0" presStyleCnt="3">
        <dgm:presLayoutVars>
          <dgm:chPref val="3"/>
        </dgm:presLayoutVars>
      </dgm:prSet>
      <dgm:spPr/>
      <dgm:t>
        <a:bodyPr/>
        <a:lstStyle/>
        <a:p>
          <a:endParaRPr lang="en-US"/>
        </a:p>
      </dgm:t>
    </dgm:pt>
    <dgm:pt modelId="{C7371976-CBBF-4927-9ABB-4C307AA0D9A0}" type="pres">
      <dgm:prSet presAssocID="{3C2A55ED-6943-4A68-BBC7-97F63C79C344}" presName="hierChild4" presStyleCnt="0"/>
      <dgm:spPr/>
    </dgm:pt>
    <dgm:pt modelId="{4913DF77-3EA3-4489-B841-9B739DC3ABF2}" type="pres">
      <dgm:prSet presAssocID="{669B1B4C-4535-4AE6-9F4C-C74B7871F53A}" presName="Name10" presStyleLbl="parChTrans1D2" presStyleIdx="1" presStyleCnt="3"/>
      <dgm:spPr/>
      <dgm:t>
        <a:bodyPr/>
        <a:lstStyle/>
        <a:p>
          <a:endParaRPr lang="en-US"/>
        </a:p>
      </dgm:t>
    </dgm:pt>
    <dgm:pt modelId="{B7C79BEF-6D36-4FA7-847E-8A3B79340D3D}" type="pres">
      <dgm:prSet presAssocID="{1325F109-F625-40C4-9A3C-8F8E9944FEF7}" presName="hierRoot2" presStyleCnt="0"/>
      <dgm:spPr/>
    </dgm:pt>
    <dgm:pt modelId="{D378D03C-D11C-431B-9D9B-35AE07CAC8C2}" type="pres">
      <dgm:prSet presAssocID="{1325F109-F625-40C4-9A3C-8F8E9944FEF7}" presName="composite2" presStyleCnt="0"/>
      <dgm:spPr/>
    </dgm:pt>
    <dgm:pt modelId="{5A69A932-46CC-4DB8-AC53-D86AE3D0EFAB}" type="pres">
      <dgm:prSet presAssocID="{1325F109-F625-40C4-9A3C-8F8E9944FEF7}" presName="background2" presStyleLbl="node2" presStyleIdx="1" presStyleCnt="3"/>
      <dgm:spPr/>
    </dgm:pt>
    <dgm:pt modelId="{2BE3DB19-520F-425A-9E2F-227D1454691B}" type="pres">
      <dgm:prSet presAssocID="{1325F109-F625-40C4-9A3C-8F8E9944FEF7}" presName="text2" presStyleLbl="fgAcc2" presStyleIdx="1" presStyleCnt="3">
        <dgm:presLayoutVars>
          <dgm:chPref val="3"/>
        </dgm:presLayoutVars>
      </dgm:prSet>
      <dgm:spPr/>
      <dgm:t>
        <a:bodyPr/>
        <a:lstStyle/>
        <a:p>
          <a:endParaRPr lang="en-US"/>
        </a:p>
      </dgm:t>
    </dgm:pt>
    <dgm:pt modelId="{7B2F4F37-7822-4470-94AD-9E355201DAE0}" type="pres">
      <dgm:prSet presAssocID="{1325F109-F625-40C4-9A3C-8F8E9944FEF7}" presName="hierChild3" presStyleCnt="0"/>
      <dgm:spPr/>
    </dgm:pt>
    <dgm:pt modelId="{1D794F9D-C974-465C-AAF4-92B8A2B99349}" type="pres">
      <dgm:prSet presAssocID="{15B94460-6BD6-49E1-B66E-D5B396E32AED}" presName="Name17" presStyleLbl="parChTrans1D3" presStyleIdx="1" presStyleCnt="3"/>
      <dgm:spPr/>
      <dgm:t>
        <a:bodyPr/>
        <a:lstStyle/>
        <a:p>
          <a:endParaRPr lang="en-US"/>
        </a:p>
      </dgm:t>
    </dgm:pt>
    <dgm:pt modelId="{C3CBF8A4-2AC7-4D12-B15F-51119C88A889}" type="pres">
      <dgm:prSet presAssocID="{0623A469-4C37-401F-B8C1-F3EF2AE76DCC}" presName="hierRoot3" presStyleCnt="0"/>
      <dgm:spPr/>
    </dgm:pt>
    <dgm:pt modelId="{025DCF35-E573-4EB1-B96A-B1A68367AEA1}" type="pres">
      <dgm:prSet presAssocID="{0623A469-4C37-401F-B8C1-F3EF2AE76DCC}" presName="composite3" presStyleCnt="0"/>
      <dgm:spPr/>
    </dgm:pt>
    <dgm:pt modelId="{7643BA0B-54F0-4BD5-BBFB-364107600E41}" type="pres">
      <dgm:prSet presAssocID="{0623A469-4C37-401F-B8C1-F3EF2AE76DCC}" presName="background3" presStyleLbl="node3" presStyleIdx="1" presStyleCnt="3"/>
      <dgm:spPr/>
    </dgm:pt>
    <dgm:pt modelId="{9B751D0B-6557-4930-B8C6-FEC592D191E7}" type="pres">
      <dgm:prSet presAssocID="{0623A469-4C37-401F-B8C1-F3EF2AE76DCC}" presName="text3" presStyleLbl="fgAcc3" presStyleIdx="1" presStyleCnt="3">
        <dgm:presLayoutVars>
          <dgm:chPref val="3"/>
        </dgm:presLayoutVars>
      </dgm:prSet>
      <dgm:spPr/>
      <dgm:t>
        <a:bodyPr/>
        <a:lstStyle/>
        <a:p>
          <a:endParaRPr lang="en-US"/>
        </a:p>
      </dgm:t>
    </dgm:pt>
    <dgm:pt modelId="{81B44AF9-854A-4A11-A7A4-2841B0442376}" type="pres">
      <dgm:prSet presAssocID="{0623A469-4C37-401F-B8C1-F3EF2AE76DCC}" presName="hierChild4" presStyleCnt="0"/>
      <dgm:spPr/>
    </dgm:pt>
    <dgm:pt modelId="{56992523-763E-4C39-A0FE-C8B9399ACED8}" type="pres">
      <dgm:prSet presAssocID="{1B2610D2-9713-4420-A2E7-5D27BA3A8F4D}" presName="Name10" presStyleLbl="parChTrans1D2" presStyleIdx="2" presStyleCnt="3"/>
      <dgm:spPr/>
      <dgm:t>
        <a:bodyPr/>
        <a:lstStyle/>
        <a:p>
          <a:endParaRPr lang="en-US"/>
        </a:p>
      </dgm:t>
    </dgm:pt>
    <dgm:pt modelId="{93A9E154-B722-42D9-9D51-74F432F3224D}" type="pres">
      <dgm:prSet presAssocID="{46CD6A62-BDB4-42A8-8936-49FBC7ADF283}" presName="hierRoot2" presStyleCnt="0"/>
      <dgm:spPr/>
    </dgm:pt>
    <dgm:pt modelId="{8413AE1D-1EE1-42ED-9832-F2A74E78C2DF}" type="pres">
      <dgm:prSet presAssocID="{46CD6A62-BDB4-42A8-8936-49FBC7ADF283}" presName="composite2" presStyleCnt="0"/>
      <dgm:spPr/>
    </dgm:pt>
    <dgm:pt modelId="{84BC1F6E-CCB4-446A-A6EB-5309A4C7232D}" type="pres">
      <dgm:prSet presAssocID="{46CD6A62-BDB4-42A8-8936-49FBC7ADF283}" presName="background2" presStyleLbl="node2" presStyleIdx="2" presStyleCnt="3"/>
      <dgm:spPr/>
    </dgm:pt>
    <dgm:pt modelId="{4026656B-D93D-40D0-93CC-95389F12AA70}" type="pres">
      <dgm:prSet presAssocID="{46CD6A62-BDB4-42A8-8936-49FBC7ADF283}" presName="text2" presStyleLbl="fgAcc2" presStyleIdx="2" presStyleCnt="3">
        <dgm:presLayoutVars>
          <dgm:chPref val="3"/>
        </dgm:presLayoutVars>
      </dgm:prSet>
      <dgm:spPr/>
      <dgm:t>
        <a:bodyPr/>
        <a:lstStyle/>
        <a:p>
          <a:endParaRPr lang="en-US"/>
        </a:p>
      </dgm:t>
    </dgm:pt>
    <dgm:pt modelId="{4626911C-42A1-4E88-8758-F7FC907F3815}" type="pres">
      <dgm:prSet presAssocID="{46CD6A62-BDB4-42A8-8936-49FBC7ADF283}" presName="hierChild3" presStyleCnt="0"/>
      <dgm:spPr/>
    </dgm:pt>
    <dgm:pt modelId="{241A1C37-2DCC-4BF8-9CA2-E19E3692175B}" type="pres">
      <dgm:prSet presAssocID="{A8E0D94D-8FD9-48DD-AE31-50F4F726FBB7}" presName="Name17" presStyleLbl="parChTrans1D3" presStyleIdx="2" presStyleCnt="3"/>
      <dgm:spPr/>
      <dgm:t>
        <a:bodyPr/>
        <a:lstStyle/>
        <a:p>
          <a:endParaRPr lang="en-US"/>
        </a:p>
      </dgm:t>
    </dgm:pt>
    <dgm:pt modelId="{EA900287-448A-471A-83C7-0B793DB222DE}" type="pres">
      <dgm:prSet presAssocID="{7A50C17D-4D5D-47AE-89DF-180185218291}" presName="hierRoot3" presStyleCnt="0"/>
      <dgm:spPr/>
    </dgm:pt>
    <dgm:pt modelId="{5A5CE64E-8381-483F-BE5B-61EF92103D95}" type="pres">
      <dgm:prSet presAssocID="{7A50C17D-4D5D-47AE-89DF-180185218291}" presName="composite3" presStyleCnt="0"/>
      <dgm:spPr/>
    </dgm:pt>
    <dgm:pt modelId="{4952265E-8144-4DAF-AC22-1F6064BEDAC6}" type="pres">
      <dgm:prSet presAssocID="{7A50C17D-4D5D-47AE-89DF-180185218291}" presName="background3" presStyleLbl="node3" presStyleIdx="2" presStyleCnt="3"/>
      <dgm:spPr/>
    </dgm:pt>
    <dgm:pt modelId="{E5663A2C-8EEC-44CC-8FAC-CF866BC0016E}" type="pres">
      <dgm:prSet presAssocID="{7A50C17D-4D5D-47AE-89DF-180185218291}" presName="text3" presStyleLbl="fgAcc3" presStyleIdx="2" presStyleCnt="3">
        <dgm:presLayoutVars>
          <dgm:chPref val="3"/>
        </dgm:presLayoutVars>
      </dgm:prSet>
      <dgm:spPr/>
      <dgm:t>
        <a:bodyPr/>
        <a:lstStyle/>
        <a:p>
          <a:endParaRPr lang="en-US"/>
        </a:p>
      </dgm:t>
    </dgm:pt>
    <dgm:pt modelId="{5EAE70E1-13B1-4C78-BF9F-C3839ED7017B}" type="pres">
      <dgm:prSet presAssocID="{7A50C17D-4D5D-47AE-89DF-180185218291}" presName="hierChild4" presStyleCnt="0"/>
      <dgm:spPr/>
    </dgm:pt>
  </dgm:ptLst>
  <dgm:cxnLst>
    <dgm:cxn modelId="{F7D019B7-86C4-4AF7-BAC2-4287BB916905}" srcId="{1325F109-F625-40C4-9A3C-8F8E9944FEF7}" destId="{0623A469-4C37-401F-B8C1-F3EF2AE76DCC}" srcOrd="0" destOrd="0" parTransId="{15B94460-6BD6-49E1-B66E-D5B396E32AED}" sibTransId="{1F59D35C-2731-4787-BA53-438FB53C684D}"/>
    <dgm:cxn modelId="{CFAAB7E4-AACA-4F2C-A88F-12957ABD2604}" type="presOf" srcId="{7A50C17D-4D5D-47AE-89DF-180185218291}" destId="{E5663A2C-8EEC-44CC-8FAC-CF866BC0016E}" srcOrd="0" destOrd="0" presId="urn:microsoft.com/office/officeart/2005/8/layout/hierarchy1"/>
    <dgm:cxn modelId="{1385D576-3609-47AD-80A5-5164AD2EBA89}" type="presOf" srcId="{669B1B4C-4535-4AE6-9F4C-C74B7871F53A}" destId="{4913DF77-3EA3-4489-B841-9B739DC3ABF2}" srcOrd="0" destOrd="0" presId="urn:microsoft.com/office/officeart/2005/8/layout/hierarchy1"/>
    <dgm:cxn modelId="{8C4F1233-14D9-4DC0-923D-3EB0C1B70014}" srcId="{D783F0C4-AB62-4E15-B328-F3EB0625D36E}" destId="{3C2A55ED-6943-4A68-BBC7-97F63C79C344}" srcOrd="0" destOrd="0" parTransId="{A760A640-9536-4FAC-A3C2-985DA13E5140}" sibTransId="{23469ED1-D1A2-49CC-AEF2-8B97B8CCB3D5}"/>
    <dgm:cxn modelId="{BA6E86BB-40F5-4F53-9B66-B3F9DDB797F1}" type="presOf" srcId="{F559EA42-E8E8-4B35-BBBB-A1BD0C45DC49}" destId="{29BB9E98-193E-467E-8801-2BC5CB4D7887}" srcOrd="0" destOrd="0" presId="urn:microsoft.com/office/officeart/2005/8/layout/hierarchy1"/>
    <dgm:cxn modelId="{4A39E545-E191-47DC-B141-052E16181693}" srcId="{46CD6A62-BDB4-42A8-8936-49FBC7ADF283}" destId="{7A50C17D-4D5D-47AE-89DF-180185218291}" srcOrd="0" destOrd="0" parTransId="{A8E0D94D-8FD9-48DD-AE31-50F4F726FBB7}" sibTransId="{E8929BE8-B152-471F-B3F6-89E6A08345C1}"/>
    <dgm:cxn modelId="{0093E261-628B-4442-A84F-B4398CDA5D40}" srcId="{4DF414D3-65B6-4C60-A816-40DE29FA344E}" destId="{1325F109-F625-40C4-9A3C-8F8E9944FEF7}" srcOrd="1" destOrd="0" parTransId="{669B1B4C-4535-4AE6-9F4C-C74B7871F53A}" sibTransId="{2B939D93-A1AD-4799-80D4-791A99154FD9}"/>
    <dgm:cxn modelId="{ECB25167-75DB-4D76-A8F9-45EFE8BC97FA}" type="presOf" srcId="{D783F0C4-AB62-4E15-B328-F3EB0625D36E}" destId="{C10D7BFC-0480-4D41-9EE6-89BEF2A04012}" srcOrd="0" destOrd="0" presId="urn:microsoft.com/office/officeart/2005/8/layout/hierarchy1"/>
    <dgm:cxn modelId="{C3352BBD-0C79-4E71-8519-056CB4BFEE80}" type="presOf" srcId="{15B94460-6BD6-49E1-B66E-D5B396E32AED}" destId="{1D794F9D-C974-465C-AAF4-92B8A2B99349}" srcOrd="0" destOrd="0" presId="urn:microsoft.com/office/officeart/2005/8/layout/hierarchy1"/>
    <dgm:cxn modelId="{DFBDE784-AA13-4189-80D4-28324C7CEBE6}" type="presOf" srcId="{A760A640-9536-4FAC-A3C2-985DA13E5140}" destId="{1FF16205-E523-49B9-AF8E-68C2D05C375B}" srcOrd="0" destOrd="0" presId="urn:microsoft.com/office/officeart/2005/8/layout/hierarchy1"/>
    <dgm:cxn modelId="{A2BFC2D1-F83A-4B6E-B86D-381492950B20}" type="presOf" srcId="{46CD6A62-BDB4-42A8-8936-49FBC7ADF283}" destId="{4026656B-D93D-40D0-93CC-95389F12AA70}" srcOrd="0" destOrd="0" presId="urn:microsoft.com/office/officeart/2005/8/layout/hierarchy1"/>
    <dgm:cxn modelId="{2E2981FE-C1D9-4515-9DBF-EC40C4F7FEB2}" type="presOf" srcId="{3C2A55ED-6943-4A68-BBC7-97F63C79C344}" destId="{8FC69779-ED5A-4EA3-9F3E-30EAFCFEF444}" srcOrd="0" destOrd="0" presId="urn:microsoft.com/office/officeart/2005/8/layout/hierarchy1"/>
    <dgm:cxn modelId="{5C1C560B-6EEB-415D-A28D-EC0B179EA8D7}" type="presOf" srcId="{1B2610D2-9713-4420-A2E7-5D27BA3A8F4D}" destId="{56992523-763E-4C39-A0FE-C8B9399ACED8}" srcOrd="0" destOrd="0" presId="urn:microsoft.com/office/officeart/2005/8/layout/hierarchy1"/>
    <dgm:cxn modelId="{6170CF58-1ED2-4F60-A3D3-CFC1D69C3537}" type="presOf" srcId="{4DF414D3-65B6-4C60-A816-40DE29FA344E}" destId="{E8BB203C-EF29-44AA-9D51-53C037CED112}" srcOrd="0" destOrd="0" presId="urn:microsoft.com/office/officeart/2005/8/layout/hierarchy1"/>
    <dgm:cxn modelId="{EA17DF67-D465-4747-8534-D7F9875697BF}" srcId="{4DF414D3-65B6-4C60-A816-40DE29FA344E}" destId="{46CD6A62-BDB4-42A8-8936-49FBC7ADF283}" srcOrd="2" destOrd="0" parTransId="{1B2610D2-9713-4420-A2E7-5D27BA3A8F4D}" sibTransId="{1669C163-D8A9-4452-BDE9-B7086D6B21A9}"/>
    <dgm:cxn modelId="{20CDF3A1-6C6A-4FD7-B19C-D67677307D77}" type="presOf" srcId="{0623A469-4C37-401F-B8C1-F3EF2AE76DCC}" destId="{9B751D0B-6557-4930-B8C6-FEC592D191E7}" srcOrd="0" destOrd="0" presId="urn:microsoft.com/office/officeart/2005/8/layout/hierarchy1"/>
    <dgm:cxn modelId="{4258A497-E547-46E2-9C56-7DE4483AA1F9}" srcId="{F559EA42-E8E8-4B35-BBBB-A1BD0C45DC49}" destId="{4DF414D3-65B6-4C60-A816-40DE29FA344E}" srcOrd="0" destOrd="0" parTransId="{DCFA6B32-4B5E-4DD9-A11C-37675925D6EF}" sibTransId="{32A55E89-FFE9-459B-9DE0-5F2C8BFE6D5C}"/>
    <dgm:cxn modelId="{AEE8C06C-7D62-4FBA-B350-149E94F940F1}" srcId="{4DF414D3-65B6-4C60-A816-40DE29FA344E}" destId="{D783F0C4-AB62-4E15-B328-F3EB0625D36E}" srcOrd="0" destOrd="0" parTransId="{95F9F028-56FD-44DA-966C-710CD002909A}" sibTransId="{351B8E5D-BE69-440C-B733-6FE3CE35E558}"/>
    <dgm:cxn modelId="{886C523D-E796-4177-BFB5-A451807F533B}" type="presOf" srcId="{95F9F028-56FD-44DA-966C-710CD002909A}" destId="{611AE270-0198-4A8A-BD04-67D8B56945AE}" srcOrd="0" destOrd="0" presId="urn:microsoft.com/office/officeart/2005/8/layout/hierarchy1"/>
    <dgm:cxn modelId="{DABBF4BB-2D08-4359-9A0E-FA812D3BCF4C}" type="presOf" srcId="{1325F109-F625-40C4-9A3C-8F8E9944FEF7}" destId="{2BE3DB19-520F-425A-9E2F-227D1454691B}" srcOrd="0" destOrd="0" presId="urn:microsoft.com/office/officeart/2005/8/layout/hierarchy1"/>
    <dgm:cxn modelId="{BF644600-A533-46E6-BD98-C78E13084D21}" type="presOf" srcId="{A8E0D94D-8FD9-48DD-AE31-50F4F726FBB7}" destId="{241A1C37-2DCC-4BF8-9CA2-E19E3692175B}" srcOrd="0" destOrd="0" presId="urn:microsoft.com/office/officeart/2005/8/layout/hierarchy1"/>
    <dgm:cxn modelId="{E21B9F36-CC01-4738-84C2-F2A9EBB82F93}" type="presParOf" srcId="{29BB9E98-193E-467E-8801-2BC5CB4D7887}" destId="{0FA63997-4656-44AB-8BE1-78BE5FA3432F}" srcOrd="0" destOrd="0" presId="urn:microsoft.com/office/officeart/2005/8/layout/hierarchy1"/>
    <dgm:cxn modelId="{D5431744-D2DE-4E97-89C4-058418984473}" type="presParOf" srcId="{0FA63997-4656-44AB-8BE1-78BE5FA3432F}" destId="{91031176-AE35-44E3-87EC-393FB35F5518}" srcOrd="0" destOrd="0" presId="urn:microsoft.com/office/officeart/2005/8/layout/hierarchy1"/>
    <dgm:cxn modelId="{7D5F3954-7797-4EB8-82B7-626919B5BE85}" type="presParOf" srcId="{91031176-AE35-44E3-87EC-393FB35F5518}" destId="{7DC809A0-733E-4CFF-B2BE-C8C6874CD631}" srcOrd="0" destOrd="0" presId="urn:microsoft.com/office/officeart/2005/8/layout/hierarchy1"/>
    <dgm:cxn modelId="{5DB4A00F-FF05-4BB5-9E0B-47A72A79CFB7}" type="presParOf" srcId="{91031176-AE35-44E3-87EC-393FB35F5518}" destId="{E8BB203C-EF29-44AA-9D51-53C037CED112}" srcOrd="1" destOrd="0" presId="urn:microsoft.com/office/officeart/2005/8/layout/hierarchy1"/>
    <dgm:cxn modelId="{87A3ECB0-6436-46D6-B333-BFBB20C4CA07}" type="presParOf" srcId="{0FA63997-4656-44AB-8BE1-78BE5FA3432F}" destId="{969EBEDF-49A4-4C4B-AB74-BD230A661A99}" srcOrd="1" destOrd="0" presId="urn:microsoft.com/office/officeart/2005/8/layout/hierarchy1"/>
    <dgm:cxn modelId="{AFB94931-3F25-4BD5-B438-62ECCA6F912B}" type="presParOf" srcId="{969EBEDF-49A4-4C4B-AB74-BD230A661A99}" destId="{611AE270-0198-4A8A-BD04-67D8B56945AE}" srcOrd="0" destOrd="0" presId="urn:microsoft.com/office/officeart/2005/8/layout/hierarchy1"/>
    <dgm:cxn modelId="{5DAF3DFB-AF8D-49AD-853A-50B085EBDD25}" type="presParOf" srcId="{969EBEDF-49A4-4C4B-AB74-BD230A661A99}" destId="{78E0EFD2-A29D-4E98-9928-EC0B1DBCD2BA}" srcOrd="1" destOrd="0" presId="urn:microsoft.com/office/officeart/2005/8/layout/hierarchy1"/>
    <dgm:cxn modelId="{C5F0F903-3F63-4C99-9251-A84CD99E617D}" type="presParOf" srcId="{78E0EFD2-A29D-4E98-9928-EC0B1DBCD2BA}" destId="{0CE0F56D-7972-4C7F-BD9D-9C7F7429DD0A}" srcOrd="0" destOrd="0" presId="urn:microsoft.com/office/officeart/2005/8/layout/hierarchy1"/>
    <dgm:cxn modelId="{C79878A7-3893-497E-A2F6-3A20A1C0E4D1}" type="presParOf" srcId="{0CE0F56D-7972-4C7F-BD9D-9C7F7429DD0A}" destId="{122826C5-607E-4B21-AC11-06B0ADF5765D}" srcOrd="0" destOrd="0" presId="urn:microsoft.com/office/officeart/2005/8/layout/hierarchy1"/>
    <dgm:cxn modelId="{AEF2ADBD-CC79-4E99-838C-ECF9448B38A9}" type="presParOf" srcId="{0CE0F56D-7972-4C7F-BD9D-9C7F7429DD0A}" destId="{C10D7BFC-0480-4D41-9EE6-89BEF2A04012}" srcOrd="1" destOrd="0" presId="urn:microsoft.com/office/officeart/2005/8/layout/hierarchy1"/>
    <dgm:cxn modelId="{2E719ECE-1653-4832-A080-639DB565AACE}" type="presParOf" srcId="{78E0EFD2-A29D-4E98-9928-EC0B1DBCD2BA}" destId="{CDC33192-7226-4EF9-AEAE-DC14C0A31BBC}" srcOrd="1" destOrd="0" presId="urn:microsoft.com/office/officeart/2005/8/layout/hierarchy1"/>
    <dgm:cxn modelId="{E44E44DA-F406-4873-B9E7-6A19CC37BDDF}" type="presParOf" srcId="{CDC33192-7226-4EF9-AEAE-DC14C0A31BBC}" destId="{1FF16205-E523-49B9-AF8E-68C2D05C375B}" srcOrd="0" destOrd="0" presId="urn:microsoft.com/office/officeart/2005/8/layout/hierarchy1"/>
    <dgm:cxn modelId="{FFAA8F71-E99C-4806-BF9E-8AE02CCC9E77}" type="presParOf" srcId="{CDC33192-7226-4EF9-AEAE-DC14C0A31BBC}" destId="{D062FC89-A490-476A-B70B-EBB5B45CA3A6}" srcOrd="1" destOrd="0" presId="urn:microsoft.com/office/officeart/2005/8/layout/hierarchy1"/>
    <dgm:cxn modelId="{32CA50D9-4A79-42C2-8191-A382E9D58E58}" type="presParOf" srcId="{D062FC89-A490-476A-B70B-EBB5B45CA3A6}" destId="{9AB6B98E-0098-42AB-9B6B-9FEB928ED4B7}" srcOrd="0" destOrd="0" presId="urn:microsoft.com/office/officeart/2005/8/layout/hierarchy1"/>
    <dgm:cxn modelId="{9CA386AA-53F4-4FA4-A1D8-69D6F44698B2}" type="presParOf" srcId="{9AB6B98E-0098-42AB-9B6B-9FEB928ED4B7}" destId="{15EC153B-58A2-4CDC-A80D-6408CE9495CE}" srcOrd="0" destOrd="0" presId="urn:microsoft.com/office/officeart/2005/8/layout/hierarchy1"/>
    <dgm:cxn modelId="{AEA720FD-391C-45A5-934B-DE660BFD4F27}" type="presParOf" srcId="{9AB6B98E-0098-42AB-9B6B-9FEB928ED4B7}" destId="{8FC69779-ED5A-4EA3-9F3E-30EAFCFEF444}" srcOrd="1" destOrd="0" presId="urn:microsoft.com/office/officeart/2005/8/layout/hierarchy1"/>
    <dgm:cxn modelId="{05C8EAD5-B2DF-4E12-B9E5-88D3CDEA1695}" type="presParOf" srcId="{D062FC89-A490-476A-B70B-EBB5B45CA3A6}" destId="{C7371976-CBBF-4927-9ABB-4C307AA0D9A0}" srcOrd="1" destOrd="0" presId="urn:microsoft.com/office/officeart/2005/8/layout/hierarchy1"/>
    <dgm:cxn modelId="{C0AA427E-1E82-490C-BD6E-07D59D712702}" type="presParOf" srcId="{969EBEDF-49A4-4C4B-AB74-BD230A661A99}" destId="{4913DF77-3EA3-4489-B841-9B739DC3ABF2}" srcOrd="2" destOrd="0" presId="urn:microsoft.com/office/officeart/2005/8/layout/hierarchy1"/>
    <dgm:cxn modelId="{9017C3F7-652E-4B99-8486-7AC6F604BF29}" type="presParOf" srcId="{969EBEDF-49A4-4C4B-AB74-BD230A661A99}" destId="{B7C79BEF-6D36-4FA7-847E-8A3B79340D3D}" srcOrd="3" destOrd="0" presId="urn:microsoft.com/office/officeart/2005/8/layout/hierarchy1"/>
    <dgm:cxn modelId="{AF3DE099-2FEB-4E17-8BC0-09975DA61357}" type="presParOf" srcId="{B7C79BEF-6D36-4FA7-847E-8A3B79340D3D}" destId="{D378D03C-D11C-431B-9D9B-35AE07CAC8C2}" srcOrd="0" destOrd="0" presId="urn:microsoft.com/office/officeart/2005/8/layout/hierarchy1"/>
    <dgm:cxn modelId="{47DE54AC-FE10-428D-91CD-5A666F8AEF72}" type="presParOf" srcId="{D378D03C-D11C-431B-9D9B-35AE07CAC8C2}" destId="{5A69A932-46CC-4DB8-AC53-D86AE3D0EFAB}" srcOrd="0" destOrd="0" presId="urn:microsoft.com/office/officeart/2005/8/layout/hierarchy1"/>
    <dgm:cxn modelId="{D5353A4A-E213-4759-854A-3FC08E4CAE47}" type="presParOf" srcId="{D378D03C-D11C-431B-9D9B-35AE07CAC8C2}" destId="{2BE3DB19-520F-425A-9E2F-227D1454691B}" srcOrd="1" destOrd="0" presId="urn:microsoft.com/office/officeart/2005/8/layout/hierarchy1"/>
    <dgm:cxn modelId="{774F88D9-D82C-493D-A87A-FA5209EFFBD4}" type="presParOf" srcId="{B7C79BEF-6D36-4FA7-847E-8A3B79340D3D}" destId="{7B2F4F37-7822-4470-94AD-9E355201DAE0}" srcOrd="1" destOrd="0" presId="urn:microsoft.com/office/officeart/2005/8/layout/hierarchy1"/>
    <dgm:cxn modelId="{5148B704-DD6E-4453-A516-A79CAF0949E2}" type="presParOf" srcId="{7B2F4F37-7822-4470-94AD-9E355201DAE0}" destId="{1D794F9D-C974-465C-AAF4-92B8A2B99349}" srcOrd="0" destOrd="0" presId="urn:microsoft.com/office/officeart/2005/8/layout/hierarchy1"/>
    <dgm:cxn modelId="{98541462-9B23-4DEB-A8DE-A13282CDE3F6}" type="presParOf" srcId="{7B2F4F37-7822-4470-94AD-9E355201DAE0}" destId="{C3CBF8A4-2AC7-4D12-B15F-51119C88A889}" srcOrd="1" destOrd="0" presId="urn:microsoft.com/office/officeart/2005/8/layout/hierarchy1"/>
    <dgm:cxn modelId="{DC549C75-2F9B-4282-BD2A-DED9E9EB4CE1}" type="presParOf" srcId="{C3CBF8A4-2AC7-4D12-B15F-51119C88A889}" destId="{025DCF35-E573-4EB1-B96A-B1A68367AEA1}" srcOrd="0" destOrd="0" presId="urn:microsoft.com/office/officeart/2005/8/layout/hierarchy1"/>
    <dgm:cxn modelId="{E0AB32B7-2D15-4096-9450-9A75B15D54D7}" type="presParOf" srcId="{025DCF35-E573-4EB1-B96A-B1A68367AEA1}" destId="{7643BA0B-54F0-4BD5-BBFB-364107600E41}" srcOrd="0" destOrd="0" presId="urn:microsoft.com/office/officeart/2005/8/layout/hierarchy1"/>
    <dgm:cxn modelId="{F5BB833D-A64F-4C14-86BB-931E66F3C69B}" type="presParOf" srcId="{025DCF35-E573-4EB1-B96A-B1A68367AEA1}" destId="{9B751D0B-6557-4930-B8C6-FEC592D191E7}" srcOrd="1" destOrd="0" presId="urn:microsoft.com/office/officeart/2005/8/layout/hierarchy1"/>
    <dgm:cxn modelId="{B70B74C4-9F4D-45ED-BCA0-174521557E1C}" type="presParOf" srcId="{C3CBF8A4-2AC7-4D12-B15F-51119C88A889}" destId="{81B44AF9-854A-4A11-A7A4-2841B0442376}" srcOrd="1" destOrd="0" presId="urn:microsoft.com/office/officeart/2005/8/layout/hierarchy1"/>
    <dgm:cxn modelId="{9831D56B-DAE1-4F31-BEB6-90FCF80A0414}" type="presParOf" srcId="{969EBEDF-49A4-4C4B-AB74-BD230A661A99}" destId="{56992523-763E-4C39-A0FE-C8B9399ACED8}" srcOrd="4" destOrd="0" presId="urn:microsoft.com/office/officeart/2005/8/layout/hierarchy1"/>
    <dgm:cxn modelId="{8F343C75-C0CD-4943-9CBF-6F403E6B68BC}" type="presParOf" srcId="{969EBEDF-49A4-4C4B-AB74-BD230A661A99}" destId="{93A9E154-B722-42D9-9D51-74F432F3224D}" srcOrd="5" destOrd="0" presId="urn:microsoft.com/office/officeart/2005/8/layout/hierarchy1"/>
    <dgm:cxn modelId="{6D3DA53A-7851-4A23-9F2B-7A72B6BFCCE8}" type="presParOf" srcId="{93A9E154-B722-42D9-9D51-74F432F3224D}" destId="{8413AE1D-1EE1-42ED-9832-F2A74E78C2DF}" srcOrd="0" destOrd="0" presId="urn:microsoft.com/office/officeart/2005/8/layout/hierarchy1"/>
    <dgm:cxn modelId="{E270F917-5BA3-4117-B619-EC51AC4F1C2C}" type="presParOf" srcId="{8413AE1D-1EE1-42ED-9832-F2A74E78C2DF}" destId="{84BC1F6E-CCB4-446A-A6EB-5309A4C7232D}" srcOrd="0" destOrd="0" presId="urn:microsoft.com/office/officeart/2005/8/layout/hierarchy1"/>
    <dgm:cxn modelId="{B786D12E-50D8-42B9-B1E3-E33DED456923}" type="presParOf" srcId="{8413AE1D-1EE1-42ED-9832-F2A74E78C2DF}" destId="{4026656B-D93D-40D0-93CC-95389F12AA70}" srcOrd="1" destOrd="0" presId="urn:microsoft.com/office/officeart/2005/8/layout/hierarchy1"/>
    <dgm:cxn modelId="{77328A08-6393-4B9A-901E-467A70BB15EA}" type="presParOf" srcId="{93A9E154-B722-42D9-9D51-74F432F3224D}" destId="{4626911C-42A1-4E88-8758-F7FC907F3815}" srcOrd="1" destOrd="0" presId="urn:microsoft.com/office/officeart/2005/8/layout/hierarchy1"/>
    <dgm:cxn modelId="{223C9252-9809-4B46-B190-48D4F035862B}" type="presParOf" srcId="{4626911C-42A1-4E88-8758-F7FC907F3815}" destId="{241A1C37-2DCC-4BF8-9CA2-E19E3692175B}" srcOrd="0" destOrd="0" presId="urn:microsoft.com/office/officeart/2005/8/layout/hierarchy1"/>
    <dgm:cxn modelId="{6CC5B624-3377-4522-A6F7-F6B45CB9972D}" type="presParOf" srcId="{4626911C-42A1-4E88-8758-F7FC907F3815}" destId="{EA900287-448A-471A-83C7-0B793DB222DE}" srcOrd="1" destOrd="0" presId="urn:microsoft.com/office/officeart/2005/8/layout/hierarchy1"/>
    <dgm:cxn modelId="{043807DE-A38A-4E5F-AF7F-9F08B481C4FF}" type="presParOf" srcId="{EA900287-448A-471A-83C7-0B793DB222DE}" destId="{5A5CE64E-8381-483F-BE5B-61EF92103D95}" srcOrd="0" destOrd="0" presId="urn:microsoft.com/office/officeart/2005/8/layout/hierarchy1"/>
    <dgm:cxn modelId="{72D0BD95-FC2A-4C2C-9789-D80B9DE62ECE}" type="presParOf" srcId="{5A5CE64E-8381-483F-BE5B-61EF92103D95}" destId="{4952265E-8144-4DAF-AC22-1F6064BEDAC6}" srcOrd="0" destOrd="0" presId="urn:microsoft.com/office/officeart/2005/8/layout/hierarchy1"/>
    <dgm:cxn modelId="{DE625BCD-185E-466E-9FA5-487FBF534E88}" type="presParOf" srcId="{5A5CE64E-8381-483F-BE5B-61EF92103D95}" destId="{E5663A2C-8EEC-44CC-8FAC-CF866BC0016E}" srcOrd="1" destOrd="0" presId="urn:microsoft.com/office/officeart/2005/8/layout/hierarchy1"/>
    <dgm:cxn modelId="{173FD9DC-A0DC-4784-A21F-29ACD3647FE2}" type="presParOf" srcId="{EA900287-448A-471A-83C7-0B793DB222DE}" destId="{5EAE70E1-13B1-4C78-BF9F-C3839ED701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A1C37-2DCC-4BF8-9CA2-E19E3692175B}">
      <dsp:nvSpPr>
        <dsp:cNvPr id="0" name=""/>
        <dsp:cNvSpPr/>
      </dsp:nvSpPr>
      <dsp:spPr>
        <a:xfrm>
          <a:off x="5075544" y="2324632"/>
          <a:ext cx="91440" cy="432981"/>
        </a:xfrm>
        <a:custGeom>
          <a:avLst/>
          <a:gdLst/>
          <a:ahLst/>
          <a:cxnLst/>
          <a:rect l="0" t="0" r="0" b="0"/>
          <a:pathLst>
            <a:path>
              <a:moveTo>
                <a:pt x="45720" y="0"/>
              </a:moveTo>
              <a:lnTo>
                <a:pt x="45720" y="4329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992523-763E-4C39-A0FE-C8B9399ACED8}">
      <dsp:nvSpPr>
        <dsp:cNvPr id="0" name=""/>
        <dsp:cNvSpPr/>
      </dsp:nvSpPr>
      <dsp:spPr>
        <a:xfrm>
          <a:off x="3301667" y="946286"/>
          <a:ext cx="1819597" cy="432981"/>
        </a:xfrm>
        <a:custGeom>
          <a:avLst/>
          <a:gdLst/>
          <a:ahLst/>
          <a:cxnLst/>
          <a:rect l="0" t="0" r="0" b="0"/>
          <a:pathLst>
            <a:path>
              <a:moveTo>
                <a:pt x="0" y="0"/>
              </a:moveTo>
              <a:lnTo>
                <a:pt x="0" y="295064"/>
              </a:lnTo>
              <a:lnTo>
                <a:pt x="1819597" y="295064"/>
              </a:lnTo>
              <a:lnTo>
                <a:pt x="1819597" y="4329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794F9D-C974-465C-AAF4-92B8A2B99349}">
      <dsp:nvSpPr>
        <dsp:cNvPr id="0" name=""/>
        <dsp:cNvSpPr/>
      </dsp:nvSpPr>
      <dsp:spPr>
        <a:xfrm>
          <a:off x="3255947" y="2324632"/>
          <a:ext cx="91440" cy="432981"/>
        </a:xfrm>
        <a:custGeom>
          <a:avLst/>
          <a:gdLst/>
          <a:ahLst/>
          <a:cxnLst/>
          <a:rect l="0" t="0" r="0" b="0"/>
          <a:pathLst>
            <a:path>
              <a:moveTo>
                <a:pt x="45720" y="0"/>
              </a:moveTo>
              <a:lnTo>
                <a:pt x="45720" y="4329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3DF77-3EA3-4489-B841-9B739DC3ABF2}">
      <dsp:nvSpPr>
        <dsp:cNvPr id="0" name=""/>
        <dsp:cNvSpPr/>
      </dsp:nvSpPr>
      <dsp:spPr>
        <a:xfrm>
          <a:off x="3255947" y="946286"/>
          <a:ext cx="91440" cy="432981"/>
        </a:xfrm>
        <a:custGeom>
          <a:avLst/>
          <a:gdLst/>
          <a:ahLst/>
          <a:cxnLst/>
          <a:rect l="0" t="0" r="0" b="0"/>
          <a:pathLst>
            <a:path>
              <a:moveTo>
                <a:pt x="45720" y="0"/>
              </a:moveTo>
              <a:lnTo>
                <a:pt x="45720" y="4329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F16205-E523-49B9-AF8E-68C2D05C375B}">
      <dsp:nvSpPr>
        <dsp:cNvPr id="0" name=""/>
        <dsp:cNvSpPr/>
      </dsp:nvSpPr>
      <dsp:spPr>
        <a:xfrm>
          <a:off x="1436349" y="2324632"/>
          <a:ext cx="91440" cy="432981"/>
        </a:xfrm>
        <a:custGeom>
          <a:avLst/>
          <a:gdLst/>
          <a:ahLst/>
          <a:cxnLst/>
          <a:rect l="0" t="0" r="0" b="0"/>
          <a:pathLst>
            <a:path>
              <a:moveTo>
                <a:pt x="45720" y="0"/>
              </a:moveTo>
              <a:lnTo>
                <a:pt x="45720" y="4329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1AE270-0198-4A8A-BD04-67D8B56945AE}">
      <dsp:nvSpPr>
        <dsp:cNvPr id="0" name=""/>
        <dsp:cNvSpPr/>
      </dsp:nvSpPr>
      <dsp:spPr>
        <a:xfrm>
          <a:off x="1482069" y="946286"/>
          <a:ext cx="1819597" cy="432981"/>
        </a:xfrm>
        <a:custGeom>
          <a:avLst/>
          <a:gdLst/>
          <a:ahLst/>
          <a:cxnLst/>
          <a:rect l="0" t="0" r="0" b="0"/>
          <a:pathLst>
            <a:path>
              <a:moveTo>
                <a:pt x="1819597" y="0"/>
              </a:moveTo>
              <a:lnTo>
                <a:pt x="1819597" y="295064"/>
              </a:lnTo>
              <a:lnTo>
                <a:pt x="0" y="295064"/>
              </a:lnTo>
              <a:lnTo>
                <a:pt x="0" y="4329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809A0-733E-4CFF-B2BE-C8C6874CD631}">
      <dsp:nvSpPr>
        <dsp:cNvPr id="0" name=""/>
        <dsp:cNvSpPr/>
      </dsp:nvSpPr>
      <dsp:spPr>
        <a:xfrm>
          <a:off x="2557286" y="923"/>
          <a:ext cx="1488761" cy="94536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BB203C-EF29-44AA-9D51-53C037CED112}">
      <dsp:nvSpPr>
        <dsp:cNvPr id="0" name=""/>
        <dsp:cNvSpPr/>
      </dsp:nvSpPr>
      <dsp:spPr>
        <a:xfrm>
          <a:off x="2722704" y="158070"/>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Multiple Access Protocols</a:t>
          </a:r>
          <a:endParaRPr lang="en-US" sz="1400" kern="1200" dirty="0"/>
        </a:p>
      </dsp:txBody>
      <dsp:txXfrm>
        <a:off x="2750393" y="185759"/>
        <a:ext cx="1433383" cy="889985"/>
      </dsp:txXfrm>
    </dsp:sp>
    <dsp:sp modelId="{122826C5-607E-4B21-AC11-06B0ADF5765D}">
      <dsp:nvSpPr>
        <dsp:cNvPr id="0" name=""/>
        <dsp:cNvSpPr/>
      </dsp:nvSpPr>
      <dsp:spPr>
        <a:xfrm>
          <a:off x="737688" y="1379268"/>
          <a:ext cx="1488761" cy="9453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0D7BFC-0480-4D41-9EE6-89BEF2A04012}">
      <dsp:nvSpPr>
        <dsp:cNvPr id="0" name=""/>
        <dsp:cNvSpPr/>
      </dsp:nvSpPr>
      <dsp:spPr>
        <a:xfrm>
          <a:off x="903106" y="1536415"/>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smtClean="0"/>
            <a:t>Controlled Access Protocol</a:t>
          </a:r>
        </a:p>
      </dsp:txBody>
      <dsp:txXfrm>
        <a:off x="930795" y="1564104"/>
        <a:ext cx="1433383" cy="889985"/>
      </dsp:txXfrm>
    </dsp:sp>
    <dsp:sp modelId="{15EC153B-58A2-4CDC-A80D-6408CE9495CE}">
      <dsp:nvSpPr>
        <dsp:cNvPr id="0" name=""/>
        <dsp:cNvSpPr/>
      </dsp:nvSpPr>
      <dsp:spPr>
        <a:xfrm>
          <a:off x="737688" y="2757613"/>
          <a:ext cx="1488761" cy="945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C69779-ED5A-4EA3-9F3E-30EAFCFEF444}">
      <dsp:nvSpPr>
        <dsp:cNvPr id="0" name=""/>
        <dsp:cNvSpPr/>
      </dsp:nvSpPr>
      <dsp:spPr>
        <a:xfrm>
          <a:off x="903106" y="2914761"/>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smtClean="0"/>
            <a:t>Ex: Polling and Token passing</a:t>
          </a:r>
        </a:p>
        <a:p>
          <a:pPr lvl="0" algn="ctr">
            <a:spcBef>
              <a:spcPct val="0"/>
            </a:spcBef>
          </a:pPr>
          <a:endParaRPr lang="en-US" sz="1400" kern="1200" dirty="0"/>
        </a:p>
      </dsp:txBody>
      <dsp:txXfrm>
        <a:off x="930795" y="2942450"/>
        <a:ext cx="1433383" cy="889985"/>
      </dsp:txXfrm>
    </dsp:sp>
    <dsp:sp modelId="{5A69A932-46CC-4DB8-AC53-D86AE3D0EFAB}">
      <dsp:nvSpPr>
        <dsp:cNvPr id="0" name=""/>
        <dsp:cNvSpPr/>
      </dsp:nvSpPr>
      <dsp:spPr>
        <a:xfrm>
          <a:off x="2557286" y="1379268"/>
          <a:ext cx="1488761" cy="9453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E3DB19-520F-425A-9E2F-227D1454691B}">
      <dsp:nvSpPr>
        <dsp:cNvPr id="0" name=""/>
        <dsp:cNvSpPr/>
      </dsp:nvSpPr>
      <dsp:spPr>
        <a:xfrm>
          <a:off x="2722704" y="1536415"/>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smtClean="0"/>
            <a:t>Random Access protocols</a:t>
          </a:r>
        </a:p>
        <a:p>
          <a:pPr lvl="0" algn="ctr">
            <a:spcBef>
              <a:spcPct val="0"/>
            </a:spcBef>
          </a:pPr>
          <a:endParaRPr lang="en-US" sz="1400" b="1" kern="1200" dirty="0" smtClean="0"/>
        </a:p>
      </dsp:txBody>
      <dsp:txXfrm>
        <a:off x="2750393" y="1564104"/>
        <a:ext cx="1433383" cy="889985"/>
      </dsp:txXfrm>
    </dsp:sp>
    <dsp:sp modelId="{7643BA0B-54F0-4BD5-BBFB-364107600E41}">
      <dsp:nvSpPr>
        <dsp:cNvPr id="0" name=""/>
        <dsp:cNvSpPr/>
      </dsp:nvSpPr>
      <dsp:spPr>
        <a:xfrm>
          <a:off x="2557286" y="2757613"/>
          <a:ext cx="1488761" cy="945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51D0B-6557-4930-B8C6-FEC592D191E7}">
      <dsp:nvSpPr>
        <dsp:cNvPr id="0" name=""/>
        <dsp:cNvSpPr/>
      </dsp:nvSpPr>
      <dsp:spPr>
        <a:xfrm>
          <a:off x="2722704" y="2914761"/>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smtClean="0"/>
            <a:t>Ex: CSMA/CD and CSMA/CA</a:t>
          </a:r>
        </a:p>
      </dsp:txBody>
      <dsp:txXfrm>
        <a:off x="2750393" y="2942450"/>
        <a:ext cx="1433383" cy="889985"/>
      </dsp:txXfrm>
    </dsp:sp>
    <dsp:sp modelId="{84BC1F6E-CCB4-446A-A6EB-5309A4C7232D}">
      <dsp:nvSpPr>
        <dsp:cNvPr id="0" name=""/>
        <dsp:cNvSpPr/>
      </dsp:nvSpPr>
      <dsp:spPr>
        <a:xfrm>
          <a:off x="4376883" y="1379268"/>
          <a:ext cx="1488761" cy="9453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26656B-D93D-40D0-93CC-95389F12AA70}">
      <dsp:nvSpPr>
        <dsp:cNvPr id="0" name=""/>
        <dsp:cNvSpPr/>
      </dsp:nvSpPr>
      <dsp:spPr>
        <a:xfrm>
          <a:off x="4542301" y="1536415"/>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Channelization protocol</a:t>
          </a:r>
          <a:endParaRPr lang="en-US" sz="1400" kern="1200" dirty="0"/>
        </a:p>
      </dsp:txBody>
      <dsp:txXfrm>
        <a:off x="4569990" y="1564104"/>
        <a:ext cx="1433383" cy="889985"/>
      </dsp:txXfrm>
    </dsp:sp>
    <dsp:sp modelId="{4952265E-8144-4DAF-AC22-1F6064BEDAC6}">
      <dsp:nvSpPr>
        <dsp:cNvPr id="0" name=""/>
        <dsp:cNvSpPr/>
      </dsp:nvSpPr>
      <dsp:spPr>
        <a:xfrm>
          <a:off x="4376883" y="2757613"/>
          <a:ext cx="1488761" cy="945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663A2C-8EEC-44CC-8FAC-CF866BC0016E}">
      <dsp:nvSpPr>
        <dsp:cNvPr id="0" name=""/>
        <dsp:cNvSpPr/>
      </dsp:nvSpPr>
      <dsp:spPr>
        <a:xfrm>
          <a:off x="4542301" y="2914761"/>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Ex: FDMA, TDMA, and CDMA</a:t>
          </a:r>
          <a:endParaRPr lang="en-US" sz="1400" kern="1200" dirty="0"/>
        </a:p>
      </dsp:txBody>
      <dsp:txXfrm>
        <a:off x="4569990" y="2942450"/>
        <a:ext cx="1433383" cy="8899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1356CF-4C87-4CF3-8C39-BF510D03BFBA}" type="datetimeFigureOut">
              <a:rPr lang="en-US" smtClean="0"/>
              <a:pPr/>
              <a:t>1/31/2018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7C4DC2-9468-4F15-8FDB-B6165E04AF74}" type="slidenum">
              <a:rPr lang="en-US" smtClean="0"/>
              <a:pPr/>
              <a:t>‹#›</a:t>
            </a:fld>
            <a:endParaRPr lang="en-US"/>
          </a:p>
        </p:txBody>
      </p:sp>
    </p:spTree>
    <p:extLst>
      <p:ext uri="{BB962C8B-B14F-4D97-AF65-F5344CB8AC3E}">
        <p14:creationId xmlns:p14="http://schemas.microsoft.com/office/powerpoint/2010/main" val="1081904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In these access methods, no contention and no collision take place.</a:t>
            </a:r>
          </a:p>
          <a:p>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5</a:t>
            </a:fld>
            <a:endParaRPr lang="en-US"/>
          </a:p>
        </p:txBody>
      </p:sp>
    </p:spTree>
    <p:extLst>
      <p:ext uri="{BB962C8B-B14F-4D97-AF65-F5344CB8AC3E}">
        <p14:creationId xmlns:p14="http://schemas.microsoft.com/office/powerpoint/2010/main" val="210363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18</a:t>
            </a:fld>
            <a:endParaRPr lang="en-US"/>
          </a:p>
        </p:txBody>
      </p:sp>
    </p:spTree>
    <p:extLst>
      <p:ext uri="{BB962C8B-B14F-4D97-AF65-F5344CB8AC3E}">
        <p14:creationId xmlns:p14="http://schemas.microsoft.com/office/powerpoint/2010/main" val="4192841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700882-CF37-413B-85B4-A481525E2129}" type="datetimeFigureOut">
              <a:rPr lang="en-US" smtClean="0"/>
              <a:pPr/>
              <a:t>1/31/2018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00882-CF37-413B-85B4-A481525E2129}" type="datetimeFigureOut">
              <a:rPr lang="en-US" smtClean="0"/>
              <a:pPr/>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00882-CF37-413B-85B4-A481525E2129}" type="datetimeFigureOut">
              <a:rPr lang="en-US" smtClean="0"/>
              <a:pPr/>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00882-CF37-413B-85B4-A481525E2129}" type="datetimeFigureOut">
              <a:rPr lang="en-US" smtClean="0"/>
              <a:pPr/>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700882-CF37-413B-85B4-A481525E2129}" type="datetimeFigureOut">
              <a:rPr lang="en-US" smtClean="0"/>
              <a:pPr/>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700882-CF37-413B-85B4-A481525E2129}" type="datetimeFigureOut">
              <a:rPr lang="en-US" smtClean="0"/>
              <a:pPr/>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700882-CF37-413B-85B4-A481525E2129}" type="datetimeFigureOut">
              <a:rPr lang="en-US" smtClean="0"/>
              <a:pPr/>
              <a:t>1/31/2018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700882-CF37-413B-85B4-A481525E2129}" type="datetimeFigureOut">
              <a:rPr lang="en-US" smtClean="0"/>
              <a:pPr/>
              <a:t>1/31/2018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00882-CF37-413B-85B4-A481525E2129}" type="datetimeFigureOut">
              <a:rPr lang="en-US" smtClean="0"/>
              <a:pPr/>
              <a:t>1/31/2018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700882-CF37-413B-85B4-A481525E2129}" type="datetimeFigureOut">
              <a:rPr lang="en-US" smtClean="0"/>
              <a:pPr/>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700882-CF37-413B-85B4-A481525E2129}" type="datetimeFigureOut">
              <a:rPr lang="en-US" smtClean="0"/>
              <a:pPr/>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269304-B6F7-4E64-8DCA-A79DB7C93B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700882-CF37-413B-85B4-A481525E2129}" type="datetimeFigureOut">
              <a:rPr lang="en-US" smtClean="0"/>
              <a:pPr/>
              <a:t>1/31/2018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269304-B6F7-4E64-8DCA-A79DB7C93B3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Lec#5 part 2</a:t>
            </a:r>
            <a:endParaRPr lang="en-US" dirty="0"/>
          </a:p>
        </p:txBody>
      </p:sp>
      <p:sp>
        <p:nvSpPr>
          <p:cNvPr id="3" name="Subtitle 2"/>
          <p:cNvSpPr>
            <a:spLocks noGrp="1"/>
          </p:cNvSpPr>
          <p:nvPr>
            <p:ph type="subTitle" idx="1"/>
          </p:nvPr>
        </p:nvSpPr>
        <p:spPr/>
        <p:txBody>
          <a:bodyPr/>
          <a:lstStyle/>
          <a:p>
            <a:pPr algn="l"/>
            <a:r>
              <a:rPr lang="en-US" dirty="0" smtClean="0"/>
              <a:t>Multiple Access Methods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Collisions</a:t>
            </a:r>
            <a:endParaRPr lang="en-US" b="1" dirty="0"/>
          </a:p>
        </p:txBody>
      </p:sp>
      <p:sp>
        <p:nvSpPr>
          <p:cNvPr id="3" name="Content Placeholder 2"/>
          <p:cNvSpPr>
            <a:spLocks noGrp="1"/>
          </p:cNvSpPr>
          <p:nvPr>
            <p:ph idx="1"/>
          </p:nvPr>
        </p:nvSpPr>
        <p:spPr/>
        <p:txBody>
          <a:bodyPr>
            <a:normAutofit fontScale="92500"/>
          </a:bodyPr>
          <a:lstStyle/>
          <a:p>
            <a:r>
              <a:rPr lang="en-US" dirty="0" smtClean="0"/>
              <a:t>Even though each station listens for network traffic before it attempts to transmit, an access conflict -</a:t>
            </a:r>
            <a:r>
              <a:rPr lang="en-US" dirty="0" smtClean="0">
                <a:solidFill>
                  <a:srgbClr val="0070C0"/>
                </a:solidFill>
              </a:rPr>
              <a:t>collision</a:t>
            </a:r>
            <a:r>
              <a:rPr lang="en-US" dirty="0" smtClean="0"/>
              <a:t>- will happen if more than one station tries to send at the same time.</a:t>
            </a:r>
          </a:p>
          <a:p>
            <a:r>
              <a:rPr lang="en-US" dirty="0" smtClean="0"/>
              <a:t>When a collision happened, the frames will be either destroyed or modified</a:t>
            </a:r>
          </a:p>
          <a:p>
            <a:r>
              <a:rPr lang="en-US" dirty="0" smtClean="0"/>
              <a:t>The collisions occur because it takes time for signals to propagate through the link. </a:t>
            </a:r>
          </a:p>
          <a:p>
            <a:r>
              <a:rPr lang="en-US" dirty="0" smtClean="0"/>
              <a:t>Two specialized methods of collision management have been developed to improve performance: </a:t>
            </a:r>
            <a:r>
              <a:rPr lang="en-US" i="1" dirty="0" smtClean="0"/>
              <a:t>Collision Detection</a:t>
            </a:r>
            <a:r>
              <a:rPr lang="en-US" dirty="0" smtClean="0"/>
              <a:t> (CD) and </a:t>
            </a:r>
            <a:r>
              <a:rPr lang="en-US" i="1" dirty="0" smtClean="0"/>
              <a:t>Collision Avoidance</a:t>
            </a:r>
            <a:r>
              <a:rPr lang="en-US" dirty="0" smtClean="0"/>
              <a:t> (CA).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87624" y="1604963"/>
            <a:ext cx="7128792" cy="470435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8229600" cy="1143000"/>
          </a:xfrm>
        </p:spPr>
        <p:txBody>
          <a:bodyPr>
            <a:noAutofit/>
          </a:bodyPr>
          <a:lstStyle/>
          <a:p>
            <a:r>
              <a:rPr lang="en-US" sz="4000" b="1" dirty="0" smtClean="0"/>
              <a:t>2.1 Carrier-Sense Multiple Access With Collision Detection </a:t>
            </a:r>
            <a:endParaRPr lang="en-US" sz="4000" b="1" dirty="0"/>
          </a:p>
        </p:txBody>
      </p:sp>
      <p:sp>
        <p:nvSpPr>
          <p:cNvPr id="3" name="Content Placeholder 2"/>
          <p:cNvSpPr>
            <a:spLocks noGrp="1"/>
          </p:cNvSpPr>
          <p:nvPr>
            <p:ph idx="1"/>
          </p:nvPr>
        </p:nvSpPr>
        <p:spPr>
          <a:xfrm>
            <a:off x="457200" y="1935480"/>
            <a:ext cx="8229600" cy="4661872"/>
          </a:xfrm>
        </p:spPr>
        <p:txBody>
          <a:bodyPr>
            <a:normAutofit fontScale="92500" lnSpcReduction="10000"/>
          </a:bodyPr>
          <a:lstStyle/>
          <a:p>
            <a:r>
              <a:rPr lang="en-US" dirty="0" smtClean="0"/>
              <a:t>The carrier-sense multiple access with collision detection (CSMA/CD) adds a procedure to handle a collision. </a:t>
            </a:r>
          </a:p>
          <a:p>
            <a:r>
              <a:rPr lang="en-US" dirty="0" smtClean="0"/>
              <a:t>In this method, a station monitors the medium after it sends a frame to see if the transmission was successful. If so, the station is finished. If, however, there is a collision, the frame is sent again.</a:t>
            </a:r>
          </a:p>
          <a:p>
            <a:r>
              <a:rPr lang="en-US" dirty="0" smtClean="0"/>
              <a:t>In the case of collision, the two stations involved </a:t>
            </a:r>
            <a:r>
              <a:rPr lang="en-US" dirty="0" smtClean="0">
                <a:solidFill>
                  <a:srgbClr val="FF0000"/>
                </a:solidFill>
              </a:rPr>
              <a:t>stop</a:t>
            </a:r>
            <a:r>
              <a:rPr lang="en-US" dirty="0" smtClean="0"/>
              <a:t> transmitting for a random period of time and then attempt to retransmit. </a:t>
            </a:r>
          </a:p>
          <a:p>
            <a:r>
              <a:rPr lang="en-US" dirty="0" smtClean="0"/>
              <a:t>Each station determines its own waiting period; this reduces the chance that the computers will once again transmit simultaneously.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792480"/>
            <a:ext cx="8229600" cy="1143000"/>
          </a:xfrm>
        </p:spPr>
        <p:txBody>
          <a:bodyPr>
            <a:noAutofit/>
          </a:bodyPr>
          <a:lstStyle/>
          <a:p>
            <a:r>
              <a:rPr lang="en-US" sz="4000" b="1" dirty="0" smtClean="0"/>
              <a:t>2.2 Carrier-Sense Multiple Access With Collision Avoidance </a:t>
            </a:r>
            <a:endParaRPr lang="en-US" sz="4000" dirty="0"/>
          </a:p>
        </p:txBody>
      </p:sp>
      <p:sp>
        <p:nvSpPr>
          <p:cNvPr id="3" name="Content Placeholder 2"/>
          <p:cNvSpPr>
            <a:spLocks noGrp="1"/>
          </p:cNvSpPr>
          <p:nvPr>
            <p:ph idx="1"/>
          </p:nvPr>
        </p:nvSpPr>
        <p:spPr/>
        <p:txBody>
          <a:bodyPr/>
          <a:lstStyle/>
          <a:p>
            <a:r>
              <a:rPr lang="en-US" dirty="0" smtClean="0"/>
              <a:t>The Carrier-Sense Multiple Access With Collision Avoidance  (CSMA/CA)  differs from the previous method in that there is </a:t>
            </a:r>
            <a:r>
              <a:rPr lang="en-US" dirty="0" smtClean="0">
                <a:solidFill>
                  <a:srgbClr val="FF0000"/>
                </a:solidFill>
              </a:rPr>
              <a:t>no collision</a:t>
            </a:r>
            <a:r>
              <a:rPr lang="en-US" dirty="0" smtClean="0"/>
              <a:t>.</a:t>
            </a:r>
          </a:p>
          <a:p>
            <a:r>
              <a:rPr lang="en-US" dirty="0" smtClean="0"/>
              <a:t>Each station signals its intent to transmit before it actually transmits data.</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a:t>
            </a:r>
            <a:endParaRPr lang="en-US" dirty="0"/>
          </a:p>
        </p:txBody>
      </p:sp>
      <p:sp>
        <p:nvSpPr>
          <p:cNvPr id="3" name="Content Placeholder 2"/>
          <p:cNvSpPr>
            <a:spLocks noGrp="1"/>
          </p:cNvSpPr>
          <p:nvPr>
            <p:ph idx="1"/>
          </p:nvPr>
        </p:nvSpPr>
        <p:spPr/>
        <p:txBody>
          <a:bodyPr>
            <a:normAutofit/>
          </a:bodyPr>
          <a:lstStyle/>
          <a:p>
            <a:r>
              <a:rPr lang="en-US" dirty="0"/>
              <a:t>1.CSMA CD takes effect after a collision while CSMA CA takes effect before a collision</a:t>
            </a:r>
            <a:r>
              <a:rPr lang="en-US" dirty="0" smtClean="0"/>
              <a:t>.</a:t>
            </a:r>
          </a:p>
          <a:p>
            <a:r>
              <a:rPr lang="en-US" dirty="0"/>
              <a:t/>
            </a:r>
            <a:br>
              <a:rPr lang="en-US" dirty="0"/>
            </a:br>
            <a:r>
              <a:rPr lang="en-US" dirty="0"/>
              <a:t>2.CSMA CA reduces the possibility of a collision while CSMA CD only minimizes the recovery time</a:t>
            </a:r>
            <a:r>
              <a:rPr lang="en-US" dirty="0" smtClean="0"/>
              <a:t>.</a:t>
            </a:r>
          </a:p>
          <a:p>
            <a:r>
              <a:rPr lang="en-US" dirty="0"/>
              <a:t/>
            </a:r>
            <a:br>
              <a:rPr lang="en-US" dirty="0"/>
            </a:br>
            <a:r>
              <a:rPr lang="en-US" dirty="0"/>
              <a:t>3.CSMA CD is typically used in wired networks while CSMA CA is used in wireless networks.</a:t>
            </a:r>
            <a:br>
              <a:rPr lang="en-US" dirty="0"/>
            </a:br>
            <a:endParaRPr lang="en-US" dirty="0"/>
          </a:p>
        </p:txBody>
      </p:sp>
    </p:spTree>
    <p:extLst>
      <p:ext uri="{BB962C8B-B14F-4D97-AF65-F5344CB8AC3E}">
        <p14:creationId xmlns:p14="http://schemas.microsoft.com/office/powerpoint/2010/main" val="1822874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CHANNELIZATION</a:t>
            </a:r>
            <a:endParaRPr lang="en-US" b="1" dirty="0"/>
          </a:p>
        </p:txBody>
      </p:sp>
      <p:sp>
        <p:nvSpPr>
          <p:cNvPr id="3" name="Content Placeholder 2"/>
          <p:cNvSpPr>
            <a:spLocks noGrp="1"/>
          </p:cNvSpPr>
          <p:nvPr>
            <p:ph idx="1"/>
          </p:nvPr>
        </p:nvSpPr>
        <p:spPr/>
        <p:txBody>
          <a:bodyPr/>
          <a:lstStyle/>
          <a:p>
            <a:r>
              <a:rPr lang="en-US" dirty="0" smtClean="0"/>
              <a:t>Channelization is a multiple-access method in which the available bandwidth of a link is shared in time, frequency, or through code, between different stations.</a:t>
            </a:r>
          </a:p>
          <a:p>
            <a:r>
              <a:rPr lang="en-US" dirty="0" smtClean="0"/>
              <a:t>Used for wireless communications.</a:t>
            </a:r>
          </a:p>
          <a:p>
            <a:endParaRPr lang="en-US" dirty="0"/>
          </a:p>
          <a:p>
            <a:r>
              <a:rPr lang="en-US" dirty="0" smtClean="0"/>
              <a:t>Methods:</a:t>
            </a:r>
          </a:p>
          <a:p>
            <a:pPr marL="850392" lvl="1" indent="-457200">
              <a:buFont typeface="+mj-lt"/>
              <a:buAutoNum type="arabicPeriod"/>
            </a:pPr>
            <a:r>
              <a:rPr lang="en-US" dirty="0" smtClean="0"/>
              <a:t>Frequency division Multiple Access</a:t>
            </a:r>
          </a:p>
          <a:p>
            <a:pPr marL="850392" lvl="1" indent="-457200">
              <a:buFont typeface="+mj-lt"/>
              <a:buAutoNum type="arabicPeriod"/>
            </a:pPr>
            <a:r>
              <a:rPr lang="en-US" dirty="0" smtClean="0"/>
              <a:t>Time </a:t>
            </a:r>
            <a:r>
              <a:rPr lang="en-US" dirty="0"/>
              <a:t>division Multiple Access</a:t>
            </a:r>
          </a:p>
          <a:p>
            <a:pPr marL="850392" lvl="1" indent="-457200">
              <a:buFont typeface="+mj-lt"/>
              <a:buAutoNum type="arabicPeriod"/>
            </a:pPr>
            <a:r>
              <a:rPr lang="en-US" dirty="0" smtClean="0"/>
              <a:t>Code </a:t>
            </a:r>
            <a:r>
              <a:rPr lang="en-US" dirty="0"/>
              <a:t>division Multiple Access</a:t>
            </a:r>
          </a:p>
          <a:p>
            <a:pPr marL="393192" lvl="1" indent="0">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435280" cy="1143000"/>
          </a:xfrm>
        </p:spPr>
        <p:txBody>
          <a:bodyPr>
            <a:noAutofit/>
          </a:bodyPr>
          <a:lstStyle/>
          <a:p>
            <a:r>
              <a:rPr lang="en-US" sz="4000" b="1" dirty="0" smtClean="0"/>
              <a:t>3.1 Frequency-Division Multiple Access</a:t>
            </a:r>
            <a:endParaRPr lang="en-US" sz="4000" b="1" dirty="0"/>
          </a:p>
        </p:txBody>
      </p:sp>
      <p:sp>
        <p:nvSpPr>
          <p:cNvPr id="3" name="Content Placeholder 2"/>
          <p:cNvSpPr>
            <a:spLocks noGrp="1"/>
          </p:cNvSpPr>
          <p:nvPr>
            <p:ph idx="1"/>
          </p:nvPr>
        </p:nvSpPr>
        <p:spPr/>
        <p:txBody>
          <a:bodyPr/>
          <a:lstStyle/>
          <a:p>
            <a:r>
              <a:rPr lang="en-US" dirty="0" smtClean="0"/>
              <a:t>In frequency-division multiple access (FDMA), the available bandwidth is divided into frequency bands.</a:t>
            </a:r>
          </a:p>
          <a:p>
            <a:r>
              <a:rPr lang="en-US" dirty="0" smtClean="0"/>
              <a:t>Each station is allocated a band to send its data. In other words, each band is reserved for a specific station, and it belongs to the station all the time.</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2411760" y="4581128"/>
            <a:ext cx="4032448" cy="1800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3.2 Time-division Multiple Access</a:t>
            </a:r>
            <a:endParaRPr lang="en-US" b="1" dirty="0"/>
          </a:p>
        </p:txBody>
      </p:sp>
      <p:sp>
        <p:nvSpPr>
          <p:cNvPr id="3" name="Content Placeholder 2"/>
          <p:cNvSpPr>
            <a:spLocks noGrp="1"/>
          </p:cNvSpPr>
          <p:nvPr>
            <p:ph idx="1"/>
          </p:nvPr>
        </p:nvSpPr>
        <p:spPr/>
        <p:txBody>
          <a:bodyPr/>
          <a:lstStyle/>
          <a:p>
            <a:r>
              <a:rPr lang="en-US" dirty="0" smtClean="0"/>
              <a:t>In time-division multiple access (TDMA), the stations share the bandwidth of the channel in time. </a:t>
            </a:r>
          </a:p>
          <a:p>
            <a:r>
              <a:rPr lang="en-US" dirty="0" smtClean="0"/>
              <a:t>Each station is allocated a time slot during which it can send data. </a:t>
            </a:r>
          </a:p>
          <a:p>
            <a:r>
              <a:rPr lang="en-US" dirty="0" smtClean="0"/>
              <a:t>Each station transmits its data in is assigned time slot.</a:t>
            </a: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2699792" y="4725144"/>
            <a:ext cx="3816424" cy="1800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normAutofit/>
          </a:bodyPr>
          <a:lstStyle/>
          <a:p>
            <a:r>
              <a:rPr lang="en-US" sz="4400" b="1" dirty="0" smtClean="0"/>
              <a:t>3.3 Code-Division Multiple Access</a:t>
            </a:r>
            <a:endParaRPr lang="en-US" sz="4400" b="1" dirty="0"/>
          </a:p>
        </p:txBody>
      </p:sp>
      <p:sp>
        <p:nvSpPr>
          <p:cNvPr id="3" name="Content Placeholder 2"/>
          <p:cNvSpPr>
            <a:spLocks noGrp="1"/>
          </p:cNvSpPr>
          <p:nvPr>
            <p:ph idx="1"/>
          </p:nvPr>
        </p:nvSpPr>
        <p:spPr>
          <a:xfrm>
            <a:off x="251520" y="1547664"/>
            <a:ext cx="8640960" cy="4389120"/>
          </a:xfrm>
        </p:spPr>
        <p:txBody>
          <a:bodyPr>
            <a:normAutofit/>
          </a:bodyPr>
          <a:lstStyle/>
          <a:p>
            <a:r>
              <a:rPr lang="en-US" sz="2400" dirty="0" smtClean="0"/>
              <a:t>In the code-division multiple access (CDMA), each station assigned a </a:t>
            </a:r>
            <a:r>
              <a:rPr lang="en-US" sz="2400" dirty="0" smtClean="0">
                <a:solidFill>
                  <a:srgbClr val="FF0000"/>
                </a:solidFill>
              </a:rPr>
              <a:t>code</a:t>
            </a:r>
            <a:r>
              <a:rPr lang="en-US" sz="2400" dirty="0" smtClean="0"/>
              <a:t> that used to send its data. </a:t>
            </a:r>
          </a:p>
          <a:p>
            <a:r>
              <a:rPr lang="en-GB" sz="2400" dirty="0"/>
              <a:t>S</a:t>
            </a:r>
            <a:r>
              <a:rPr lang="en-GB" sz="2400" dirty="0" smtClean="0"/>
              <a:t>everal </a:t>
            </a:r>
            <a:r>
              <a:rPr lang="en-GB" sz="2400" dirty="0"/>
              <a:t>transmitters can send information simultaneously over a single communication channel.</a:t>
            </a:r>
            <a:endParaRPr lang="en-US" sz="2400" dirty="0" smtClean="0"/>
          </a:p>
          <a:p>
            <a:r>
              <a:rPr lang="en-US" sz="2400" dirty="0" smtClean="0"/>
              <a:t>CDMA differs from FDMA because only one channel occupies the entire bandwidth of the link. </a:t>
            </a:r>
          </a:p>
          <a:p>
            <a:r>
              <a:rPr lang="en-US" sz="2400" dirty="0" smtClean="0"/>
              <a:t>It differs from TDMA because all stations can send data simultaneously; there is no timesharing.</a:t>
            </a:r>
          </a:p>
          <a:p>
            <a:pPr>
              <a:buNone/>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Multiple Access Methods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Multiple Access Methods</a:t>
            </a:r>
            <a:endParaRPr lang="en-US" b="1" dirty="0"/>
          </a:p>
        </p:txBody>
      </p:sp>
      <p:sp>
        <p:nvSpPr>
          <p:cNvPr id="3" name="Content Placeholder 2"/>
          <p:cNvSpPr>
            <a:spLocks noGrp="1"/>
          </p:cNvSpPr>
          <p:nvPr>
            <p:ph idx="1"/>
          </p:nvPr>
        </p:nvSpPr>
        <p:spPr/>
        <p:txBody>
          <a:bodyPr/>
          <a:lstStyle/>
          <a:p>
            <a:r>
              <a:rPr lang="en-US" dirty="0" smtClean="0"/>
              <a:t>When nodes or stations are connected and use a common link  (cable or  air) , called a multipoint or broadcast link, we need a multiple-access protocol to coordinate access to the link.</a:t>
            </a:r>
          </a:p>
          <a:p>
            <a:r>
              <a:rPr lang="en-US" dirty="0" smtClean="0"/>
              <a:t>It is a set </a:t>
            </a:r>
            <a:r>
              <a:rPr lang="en-US" dirty="0"/>
              <a:t>of rules that defines how a </a:t>
            </a:r>
            <a:r>
              <a:rPr lang="en-US" dirty="0" smtClean="0"/>
              <a:t>stations puts </a:t>
            </a:r>
            <a:r>
              <a:rPr lang="en-US" dirty="0"/>
              <a:t>data onto the </a:t>
            </a:r>
            <a:r>
              <a:rPr lang="en-US" dirty="0" smtClean="0"/>
              <a:t>link and </a:t>
            </a:r>
            <a:r>
              <a:rPr lang="en-US" dirty="0"/>
              <a:t>takes data from the </a:t>
            </a:r>
            <a:r>
              <a:rPr lang="en-US" dirty="0" smtClean="0"/>
              <a:t>link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Multiple Access Methods</a:t>
            </a:r>
            <a:endParaRPr lang="en-US" dirty="0"/>
          </a:p>
        </p:txBody>
      </p:sp>
      <p:sp>
        <p:nvSpPr>
          <p:cNvPr id="3" name="Content Placeholder 2"/>
          <p:cNvSpPr>
            <a:spLocks noGrp="1"/>
          </p:cNvSpPr>
          <p:nvPr>
            <p:ph idx="1"/>
          </p:nvPr>
        </p:nvSpPr>
        <p:spPr/>
        <p:txBody>
          <a:bodyPr/>
          <a:lstStyle/>
          <a:p>
            <a:r>
              <a:rPr lang="en-US" dirty="0" smtClean="0"/>
              <a:t>Many formal protocols have been devised to handle access to a shared links. We categorize them into three groups.</a:t>
            </a:r>
          </a:p>
          <a:p>
            <a:endParaRPr lang="en-US" dirty="0"/>
          </a:p>
        </p:txBody>
      </p:sp>
      <p:graphicFrame>
        <p:nvGraphicFramePr>
          <p:cNvPr id="5" name="Diagram 4"/>
          <p:cNvGraphicFramePr/>
          <p:nvPr/>
        </p:nvGraphicFramePr>
        <p:xfrm>
          <a:off x="1331640" y="2996952"/>
          <a:ext cx="6768752"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CONTROLLED ACCESS</a:t>
            </a:r>
            <a:endParaRPr lang="en-US" dirty="0"/>
          </a:p>
        </p:txBody>
      </p:sp>
      <p:sp>
        <p:nvSpPr>
          <p:cNvPr id="3" name="Content Placeholder 2"/>
          <p:cNvSpPr>
            <a:spLocks noGrp="1"/>
          </p:cNvSpPr>
          <p:nvPr>
            <p:ph idx="1"/>
          </p:nvPr>
        </p:nvSpPr>
        <p:spPr/>
        <p:txBody>
          <a:bodyPr/>
          <a:lstStyle/>
          <a:p>
            <a:r>
              <a:rPr lang="en-US" dirty="0" smtClean="0"/>
              <a:t>In controlled access, the stations consult one another to find which station has the right to send. </a:t>
            </a:r>
          </a:p>
          <a:p>
            <a:r>
              <a:rPr lang="en-US" dirty="0" smtClean="0"/>
              <a:t>A station cannot send unless it has been authorized by other stations.</a:t>
            </a:r>
          </a:p>
          <a:p>
            <a:pPr marL="0" indent="0">
              <a:buNone/>
            </a:pPr>
            <a:r>
              <a:rPr lang="en-US" dirty="0" smtClean="0"/>
              <a:t>Two methods:</a:t>
            </a:r>
          </a:p>
          <a:p>
            <a:pPr marL="514350" indent="-514350">
              <a:buFont typeface="+mj-lt"/>
              <a:buAutoNum type="arabicPeriod"/>
            </a:pPr>
            <a:r>
              <a:rPr lang="en-US" dirty="0" smtClean="0"/>
              <a:t>Polling Access Method</a:t>
            </a:r>
          </a:p>
          <a:p>
            <a:pPr marL="514350" indent="-514350">
              <a:buFont typeface="+mj-lt"/>
              <a:buAutoNum type="arabicPeriod"/>
            </a:pPr>
            <a:r>
              <a:rPr lang="en-US" dirty="0" smtClean="0"/>
              <a:t>Token Passing Access Method</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 Polling Access Method</a:t>
            </a:r>
            <a:endParaRPr lang="en-US" dirty="0"/>
          </a:p>
        </p:txBody>
      </p:sp>
      <p:sp>
        <p:nvSpPr>
          <p:cNvPr id="3" name="Content Placeholder 2"/>
          <p:cNvSpPr>
            <a:spLocks noGrp="1"/>
          </p:cNvSpPr>
          <p:nvPr>
            <p:ph idx="1"/>
          </p:nvPr>
        </p:nvSpPr>
        <p:spPr>
          <a:xfrm>
            <a:off x="457200" y="1935480"/>
            <a:ext cx="8507288" cy="4389120"/>
          </a:xfrm>
        </p:spPr>
        <p:txBody>
          <a:bodyPr>
            <a:normAutofit/>
          </a:bodyPr>
          <a:lstStyle/>
          <a:p>
            <a:r>
              <a:rPr lang="en-US" dirty="0" smtClean="0"/>
              <a:t>In this access method, one station is designated as the </a:t>
            </a:r>
            <a:r>
              <a:rPr lang="en-US" dirty="0" smtClean="0">
                <a:solidFill>
                  <a:srgbClr val="FF0000"/>
                </a:solidFill>
              </a:rPr>
              <a:t>primary device </a:t>
            </a:r>
            <a:r>
              <a:rPr lang="en-US" dirty="0" smtClean="0"/>
              <a:t>and the others  are </a:t>
            </a:r>
            <a:r>
              <a:rPr lang="en-US" dirty="0" smtClean="0">
                <a:solidFill>
                  <a:srgbClr val="FF0000"/>
                </a:solidFill>
              </a:rPr>
              <a:t>secondary stations</a:t>
            </a:r>
            <a:r>
              <a:rPr lang="en-US" dirty="0" smtClean="0"/>
              <a:t>.</a:t>
            </a:r>
          </a:p>
          <a:p>
            <a:r>
              <a:rPr lang="en-US" dirty="0" smtClean="0"/>
              <a:t>All access to the network is controlled by the primary station.</a:t>
            </a:r>
          </a:p>
          <a:p>
            <a:r>
              <a:rPr lang="en-US" dirty="0" smtClean="0"/>
              <a:t>The primary queries (polls) each of the secondary stations in turn, if it has information to be transmitted.</a:t>
            </a:r>
          </a:p>
          <a:p>
            <a:pPr marL="0" indent="0">
              <a:buNone/>
            </a:pPr>
            <a:r>
              <a:rPr lang="en-US" dirty="0" smtClean="0"/>
              <a:t> </a:t>
            </a:r>
          </a:p>
          <a:p>
            <a:r>
              <a:rPr lang="en-US" dirty="0" smtClean="0"/>
              <a:t>Only when it is polled does the secondary have access to the communication channel.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1.2 Token-Passing Access Method</a:t>
            </a:r>
            <a:endParaRPr lang="en-US" dirty="0"/>
          </a:p>
        </p:txBody>
      </p:sp>
      <p:sp>
        <p:nvSpPr>
          <p:cNvPr id="3" name="Content Placeholder 2"/>
          <p:cNvSpPr>
            <a:spLocks noGrp="1"/>
          </p:cNvSpPr>
          <p:nvPr>
            <p:ph idx="1"/>
          </p:nvPr>
        </p:nvSpPr>
        <p:spPr>
          <a:xfrm>
            <a:off x="457200" y="1935480"/>
            <a:ext cx="5122912" cy="4389120"/>
          </a:xfrm>
        </p:spPr>
        <p:txBody>
          <a:bodyPr>
            <a:normAutofit lnSpcReduction="10000"/>
          </a:bodyPr>
          <a:lstStyle/>
          <a:p>
            <a:r>
              <a:rPr lang="en-US" dirty="0" smtClean="0"/>
              <a:t>In this access method, a special type of packet, called a </a:t>
            </a:r>
            <a:r>
              <a:rPr lang="en-US" dirty="0" smtClean="0">
                <a:solidFill>
                  <a:srgbClr val="0070C0"/>
                </a:solidFill>
              </a:rPr>
              <a:t>token</a:t>
            </a:r>
            <a:r>
              <a:rPr lang="en-US" dirty="0" smtClean="0"/>
              <a:t>, circulates around a cable ring from station to station .</a:t>
            </a:r>
          </a:p>
          <a:p>
            <a:r>
              <a:rPr lang="en-US" dirty="0" smtClean="0"/>
              <a:t> When any station on the ring needs to send data across the network, it must wait for a free token. </a:t>
            </a:r>
          </a:p>
          <a:p>
            <a:r>
              <a:rPr lang="en-US" dirty="0" smtClean="0"/>
              <a:t>When a free token is detected, the station will take control of it if the station has data to send.</a:t>
            </a:r>
          </a:p>
        </p:txBody>
      </p:sp>
      <p:pic>
        <p:nvPicPr>
          <p:cNvPr id="4" name="Picture 6" descr="Network topologies - a RING network"/>
          <p:cNvPicPr>
            <a:picLocks noChangeAspect="1" noChangeArrowheads="1" noCrop="1"/>
          </p:cNvPicPr>
          <p:nvPr/>
        </p:nvPicPr>
        <p:blipFill>
          <a:blip r:embed="rId2" cstate="print"/>
          <a:srcRect/>
          <a:stretch>
            <a:fillRect/>
          </a:stretch>
        </p:blipFill>
        <p:spPr bwMode="auto">
          <a:xfrm>
            <a:off x="5831632" y="2924944"/>
            <a:ext cx="3312368" cy="244827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a:bodyPr>
          <a:lstStyle/>
          <a:p>
            <a:pPr lvl="0"/>
            <a:r>
              <a:rPr lang="en-US" b="1" dirty="0" smtClean="0"/>
              <a:t>2 Random Access Methods</a:t>
            </a:r>
            <a:endParaRPr lang="en-US" dirty="0"/>
          </a:p>
        </p:txBody>
      </p:sp>
      <p:sp>
        <p:nvSpPr>
          <p:cNvPr id="3" name="Content Placeholder 2"/>
          <p:cNvSpPr>
            <a:spLocks noGrp="1"/>
          </p:cNvSpPr>
          <p:nvPr>
            <p:ph idx="1"/>
          </p:nvPr>
        </p:nvSpPr>
        <p:spPr>
          <a:xfrm>
            <a:off x="323528" y="1988840"/>
            <a:ext cx="8435280" cy="3509744"/>
          </a:xfrm>
        </p:spPr>
        <p:txBody>
          <a:bodyPr>
            <a:normAutofit fontScale="85000" lnSpcReduction="10000"/>
          </a:bodyPr>
          <a:lstStyle/>
          <a:p>
            <a:r>
              <a:rPr lang="en-US" dirty="0" smtClean="0"/>
              <a:t>In random access or contention methods, no station is superior to another station and none is assigned the control over another (i.e. each station has the right to the medium without being controlled by any other station).  </a:t>
            </a:r>
          </a:p>
          <a:p>
            <a:r>
              <a:rPr lang="en-US" dirty="0" smtClean="0"/>
              <a:t>It is named contention method because stations on the network contend, or compete, for an opportunity to send data.</a:t>
            </a:r>
          </a:p>
          <a:p>
            <a:endParaRPr lang="en-US" dirty="0"/>
          </a:p>
          <a:p>
            <a:r>
              <a:rPr lang="en-US" dirty="0" smtClean="0"/>
              <a:t>Methods:</a:t>
            </a:r>
          </a:p>
          <a:p>
            <a:pPr marL="850392" lvl="1" indent="-457200">
              <a:buFont typeface="+mj-lt"/>
              <a:buAutoNum type="arabicPeriod"/>
            </a:pPr>
            <a:r>
              <a:rPr lang="en-US" b="1" dirty="0"/>
              <a:t>Carrier-Sense Multiple Access With Collision Detection </a:t>
            </a:r>
            <a:endParaRPr lang="en-US" b="1" dirty="0" smtClean="0"/>
          </a:p>
          <a:p>
            <a:pPr marL="850392" lvl="1" indent="-457200">
              <a:buFont typeface="+mj-lt"/>
              <a:buAutoNum type="arabicPeriod"/>
            </a:pPr>
            <a:r>
              <a:rPr lang="en-US" b="1" dirty="0"/>
              <a:t>Carrier-Sense Multiple Access With Collision </a:t>
            </a:r>
            <a:r>
              <a:rPr lang="en-US" b="1" dirty="0" smtClean="0"/>
              <a:t>Avoidance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Carrier-Sense Multiple Access</a:t>
            </a:r>
            <a:endParaRPr lang="en-US" b="1" dirty="0"/>
          </a:p>
        </p:txBody>
      </p:sp>
      <p:sp>
        <p:nvSpPr>
          <p:cNvPr id="3" name="Content Placeholder 2"/>
          <p:cNvSpPr>
            <a:spLocks noGrp="1"/>
          </p:cNvSpPr>
          <p:nvPr>
            <p:ph idx="1"/>
          </p:nvPr>
        </p:nvSpPr>
        <p:spPr>
          <a:xfrm>
            <a:off x="457200" y="1935480"/>
            <a:ext cx="6274978" cy="4389120"/>
          </a:xfrm>
        </p:spPr>
        <p:txBody>
          <a:bodyPr>
            <a:normAutofit/>
          </a:bodyPr>
          <a:lstStyle/>
          <a:p>
            <a:pPr algn="just"/>
            <a:r>
              <a:rPr lang="en-US" sz="2000" dirty="0" smtClean="0"/>
              <a:t>In this way of methods, each station first </a:t>
            </a:r>
            <a:r>
              <a:rPr lang="en-US" sz="2000" dirty="0" smtClean="0">
                <a:solidFill>
                  <a:srgbClr val="FF0000"/>
                </a:solidFill>
              </a:rPr>
              <a:t>listen</a:t>
            </a:r>
            <a:r>
              <a:rPr lang="en-US" sz="2000" dirty="0" smtClean="0"/>
              <a:t> to the cable (or check the state of the cable ) before sending.</a:t>
            </a:r>
          </a:p>
          <a:p>
            <a:pPr marL="0" indent="0" algn="just">
              <a:buNone/>
            </a:pPr>
            <a:endParaRPr lang="en-US" sz="2000" dirty="0" smtClean="0"/>
          </a:p>
          <a:p>
            <a:pPr algn="just"/>
            <a:r>
              <a:rPr lang="en-US" sz="2000" dirty="0" smtClean="0"/>
              <a:t>When the station "senses" that the cable is </a:t>
            </a:r>
            <a:r>
              <a:rPr lang="en-US" sz="2000" dirty="0" smtClean="0">
                <a:solidFill>
                  <a:srgbClr val="FF0000"/>
                </a:solidFill>
              </a:rPr>
              <a:t>free</a:t>
            </a:r>
            <a:r>
              <a:rPr lang="en-US" sz="2000" dirty="0" smtClean="0"/>
              <a:t> ( that there is no traffic on the cable) it can send a frame. </a:t>
            </a:r>
          </a:p>
          <a:p>
            <a:pPr algn="just"/>
            <a:endParaRPr lang="en-US" sz="2000" dirty="0"/>
          </a:p>
          <a:p>
            <a:pPr algn="just"/>
            <a:r>
              <a:rPr lang="en-US" sz="2000" dirty="0" smtClean="0"/>
              <a:t>Once the station has transmitted frame on the cable, no other station can transmit data until the original data has reached its destination and the cable is free again.  </a:t>
            </a:r>
          </a:p>
          <a:p>
            <a:endParaRPr lang="en-US" sz="2000" dirty="0"/>
          </a:p>
        </p:txBody>
      </p:sp>
      <p:pic>
        <p:nvPicPr>
          <p:cNvPr id="2050" name="Picture 2"/>
          <p:cNvPicPr>
            <a:picLocks noChangeAspect="1" noChangeArrowheads="1"/>
          </p:cNvPicPr>
          <p:nvPr/>
        </p:nvPicPr>
        <p:blipFill>
          <a:blip r:embed="rId2" cstate="print"/>
          <a:srcRect/>
          <a:stretch>
            <a:fillRect/>
          </a:stretch>
        </p:blipFill>
        <p:spPr bwMode="auto">
          <a:xfrm>
            <a:off x="6732178" y="1816074"/>
            <a:ext cx="2411822" cy="27725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BF1483-D04C-443E-8536-8005644ED4D6}">
  <ds:schemaRefs>
    <ds:schemaRef ds:uri="http://schemas.microsoft.com/sharepoint/v3/contenttype/forms"/>
  </ds:schemaRefs>
</ds:datastoreItem>
</file>

<file path=customXml/itemProps2.xml><?xml version="1.0" encoding="utf-8"?>
<ds:datastoreItem xmlns:ds="http://schemas.openxmlformats.org/officeDocument/2006/customXml" ds:itemID="{554B1911-6EBF-4BF0-ADEB-BCE1D9FB46CA}">
  <ds:schemaRefs>
    <ds:schemaRef ds:uri="http://purl.org/dc/dcmitype/"/>
    <ds:schemaRef ds:uri="http://schemas.microsoft.com/office/infopath/2007/PartnerControls"/>
    <ds:schemaRef ds:uri="http://www.w3.org/XML/1998/namespace"/>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67C7F5D7-A809-4FF0-853E-A3B1CAA95B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965</TotalTime>
  <Words>847</Words>
  <Application>Microsoft Office PowerPoint</Application>
  <PresentationFormat>On-screen Show (4:3)</PresentationFormat>
  <Paragraphs>84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Lec#5 part 2</vt:lpstr>
      <vt:lpstr>Multiple Access Methods</vt:lpstr>
      <vt:lpstr>Multiple Access Methods</vt:lpstr>
      <vt:lpstr>Multiple Access Methods</vt:lpstr>
      <vt:lpstr>1 CONTROLLED ACCESS</vt:lpstr>
      <vt:lpstr>1.1 Polling Access Method</vt:lpstr>
      <vt:lpstr>1.2 Token-Passing Access Method</vt:lpstr>
      <vt:lpstr>2 Random Access Methods</vt:lpstr>
      <vt:lpstr>Carrier-Sense Multiple Access</vt:lpstr>
      <vt:lpstr>Collisions</vt:lpstr>
      <vt:lpstr>PowerPoint Presentation</vt:lpstr>
      <vt:lpstr>2.1 Carrier-Sense Multiple Access With Collision Detection </vt:lpstr>
      <vt:lpstr>2.2 Carrier-Sense Multiple Access With Collision Avoidance </vt:lpstr>
      <vt:lpstr>Differences</vt:lpstr>
      <vt:lpstr>3 CHANNELIZATION</vt:lpstr>
      <vt:lpstr>3.1 Frequency-Division Multiple Access</vt:lpstr>
      <vt:lpstr>3.2 Time-division Multiple Access</vt:lpstr>
      <vt:lpstr>3.3 Code-Division Multiple Access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maram</cp:lastModifiedBy>
  <cp:revision>78</cp:revision>
  <dcterms:created xsi:type="dcterms:W3CDTF">2013-02-28T13:56:15Z</dcterms:created>
  <dcterms:modified xsi:type="dcterms:W3CDTF">2018-01-31T06:47:51Z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