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8" r:id="rId6"/>
    <p:sldId id="262" r:id="rId7"/>
    <p:sldId id="263" r:id="rId8"/>
    <p:sldId id="26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CC00"/>
    <a:srgbClr val="FFFF00"/>
    <a:srgbClr val="FFFF99"/>
    <a:srgbClr val="FF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284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568F2-A6CE-47E5-BA1C-DD4A34349043}" type="doc">
      <dgm:prSet loTypeId="urn:microsoft.com/office/officeart/2005/8/layout/lProcess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9EE059F0-D8CA-4D2C-9FA7-DEB573D6CACC}">
      <dgm:prSet phldrT="[نص]" custT="1"/>
      <dgm:spPr/>
      <dgm:t>
        <a:bodyPr/>
        <a:lstStyle/>
        <a:p>
          <a:pPr algn="r" rtl="1"/>
          <a:r>
            <a:rPr lang="ar-SA" sz="4000" dirty="0" smtClean="0"/>
            <a:t>عدد المستفيدين منها</a:t>
          </a:r>
          <a:endParaRPr lang="ar-SA" sz="4000" dirty="0"/>
        </a:p>
      </dgm:t>
    </dgm:pt>
    <dgm:pt modelId="{0C71D28F-6A9A-4DAF-9440-BB7BA60A4DAE}" type="par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1EC5D771-3715-40A4-8A5C-32D796BA671A}" type="sib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09FA0AAD-DA99-49FD-AB87-5B9E4427B28A}">
      <dgm:prSet phldrT="[نص]" custT="1"/>
      <dgm:spPr/>
      <dgm:t>
        <a:bodyPr/>
        <a:lstStyle/>
        <a:p>
          <a:pPr algn="r" rtl="1"/>
          <a:r>
            <a:rPr lang="ar-SA" sz="4000" smtClean="0"/>
            <a:t>دورها </a:t>
          </a:r>
          <a:r>
            <a:rPr lang="ar-SA" sz="4000" dirty="0" smtClean="0"/>
            <a:t>في عملية التعليم والتعلم</a:t>
          </a:r>
          <a:endParaRPr lang="ar-SA" sz="4000" dirty="0"/>
        </a:p>
      </dgm:t>
    </dgm:pt>
    <dgm:pt modelId="{2872D88F-8DB4-4B1D-A71B-8A539F0E2A08}" type="par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4874A04C-37DE-46D5-BF19-2F12E15F5AE3}" type="sib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C2116335-86C5-47B9-9279-72E7FCC8ECBC}">
      <dgm:prSet phldrT="[نص]" custT="1"/>
      <dgm:spPr/>
      <dgm:t>
        <a:bodyPr/>
        <a:lstStyle/>
        <a:p>
          <a:pPr algn="r" rtl="1"/>
          <a:r>
            <a:rPr lang="ar-SA" sz="4000" dirty="0" smtClean="0"/>
            <a:t>الخبرة لـ «ادجار ديل»</a:t>
          </a:r>
          <a:endParaRPr lang="ar-SA" sz="4000" dirty="0"/>
        </a:p>
      </dgm:t>
    </dgm:pt>
    <dgm:pt modelId="{453014C2-9CCD-4775-9BB5-D51B44A6FF7B}" type="par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6DD8CE37-FFD8-4F89-92F0-08A1890B7028}" type="sib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5FAA2F24-D77D-453A-82C9-C830B8731F80}">
      <dgm:prSet phldrT="[نص]" custT="1"/>
      <dgm:spPr/>
      <dgm:t>
        <a:bodyPr/>
        <a:lstStyle/>
        <a:p>
          <a:pPr algn="r" rtl="1"/>
          <a:r>
            <a:rPr lang="ar-SA" sz="4000" dirty="0" smtClean="0"/>
            <a:t>الحواس</a:t>
          </a:r>
          <a:endParaRPr lang="ar-SA" sz="4000" dirty="0"/>
        </a:p>
      </dgm:t>
    </dgm:pt>
    <dgm:pt modelId="{9BEC3CC6-474F-46FC-A75B-2021A707D04A}" type="sib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35933730-C1DC-42D5-A6A4-77782DA50AE0}" type="par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DE70FDAB-807C-47BA-BC5A-5C784427E4E5}">
      <dgm:prSet phldrT="[نص]" custT="1"/>
      <dgm:spPr>
        <a:noFill/>
      </dgm:spPr>
      <dgm:t>
        <a:bodyPr/>
        <a:lstStyle/>
        <a:p>
          <a:pPr algn="r" rtl="1"/>
          <a:r>
            <a:rPr lang="ar-SA" sz="4000" dirty="0" smtClean="0"/>
            <a:t>تصنيف الوسائل التعليمية على أساس:</a:t>
          </a:r>
          <a:endParaRPr lang="ar-SA" sz="4000" dirty="0"/>
        </a:p>
      </dgm:t>
    </dgm:pt>
    <dgm:pt modelId="{D052E41F-392D-431A-A81D-F16759060602}" type="sib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ABFA1F2C-C7AA-4B67-A3C7-2DA6B13F31CE}" type="par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3790AC1F-DF2F-402B-A50C-06025860AE55}">
      <dgm:prSet phldrT="[نص]" custT="1"/>
      <dgm:spPr/>
      <dgm:t>
        <a:bodyPr/>
        <a:lstStyle/>
        <a:p>
          <a:pPr algn="r" rtl="1"/>
          <a:r>
            <a:rPr lang="ar-SA" sz="4000" dirty="0" smtClean="0"/>
            <a:t>طبيعتها</a:t>
          </a:r>
          <a:endParaRPr lang="ar-SA" sz="4000" dirty="0"/>
        </a:p>
      </dgm:t>
    </dgm:pt>
    <dgm:pt modelId="{AC1671CD-ED5F-4AD2-9A56-4C68D9E661DC}" type="sib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6C816D44-A602-43F7-ADF8-6CFEB9AD8897}" type="par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8B2D9306-9A5E-4B8C-902A-828980687EE0}" type="pres">
      <dgm:prSet presAssocID="{650568F2-A6CE-47E5-BA1C-DD4A34349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5599A18-E112-4CBF-9EBA-9987027066BB}" type="pres">
      <dgm:prSet presAssocID="{DE70FDAB-807C-47BA-BC5A-5C784427E4E5}" presName="compNode" presStyleCnt="0"/>
      <dgm:spPr/>
      <dgm:t>
        <a:bodyPr/>
        <a:lstStyle/>
        <a:p>
          <a:pPr rtl="1"/>
          <a:endParaRPr lang="ar-SA"/>
        </a:p>
      </dgm:t>
    </dgm:pt>
    <dgm:pt modelId="{0A03A03E-25D2-4CFC-9694-2FDAC4C7D1E2}" type="pres">
      <dgm:prSet presAssocID="{DE70FDAB-807C-47BA-BC5A-5C784427E4E5}" presName="aNode" presStyleLbl="bgShp" presStyleIdx="0" presStyleCnt="1" custScaleY="71729" custLinFactNeighborX="49" custLinFactNeighborY="-10326"/>
      <dgm:spPr/>
      <dgm:t>
        <a:bodyPr/>
        <a:lstStyle/>
        <a:p>
          <a:pPr rtl="1"/>
          <a:endParaRPr lang="ar-SA"/>
        </a:p>
      </dgm:t>
    </dgm:pt>
    <dgm:pt modelId="{11C8D5F8-DC15-4062-8862-3FF9B0C85B0D}" type="pres">
      <dgm:prSet presAssocID="{DE70FDAB-807C-47BA-BC5A-5C784427E4E5}" presName="tex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763AF8A-95A7-4292-A767-C255BC7544DB}" type="pres">
      <dgm:prSet presAssocID="{DE70FDAB-807C-47BA-BC5A-5C784427E4E5}" presName="compChildNode" presStyleCnt="0"/>
      <dgm:spPr/>
      <dgm:t>
        <a:bodyPr/>
        <a:lstStyle/>
        <a:p>
          <a:pPr rtl="1"/>
          <a:endParaRPr lang="ar-SA"/>
        </a:p>
      </dgm:t>
    </dgm:pt>
    <dgm:pt modelId="{F4E8B38D-789A-4471-B6B9-D2FE90C0457E}" type="pres">
      <dgm:prSet presAssocID="{DE70FDAB-807C-47BA-BC5A-5C784427E4E5}" presName="theInnerList" presStyleCnt="0"/>
      <dgm:spPr/>
      <dgm:t>
        <a:bodyPr/>
        <a:lstStyle/>
        <a:p>
          <a:pPr rtl="1"/>
          <a:endParaRPr lang="ar-SA"/>
        </a:p>
      </dgm:t>
    </dgm:pt>
    <dgm:pt modelId="{F9A7A2AD-AFA5-4825-9712-E2AEAE9359E1}" type="pres">
      <dgm:prSet presAssocID="{5FAA2F24-D77D-453A-82C9-C830B8731F80}" presName="childNode" presStyleLbl="node1" presStyleIdx="0" presStyleCnt="5" custLinFactY="-65870" custLinFactNeighborX="256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010ADA-9928-4898-91C0-03066E869304}" type="pres">
      <dgm:prSet presAssocID="{5FAA2F24-D77D-453A-82C9-C830B8731F80}" presName="aSpace2" presStyleCnt="0"/>
      <dgm:spPr/>
      <dgm:t>
        <a:bodyPr/>
        <a:lstStyle/>
        <a:p>
          <a:pPr rtl="1"/>
          <a:endParaRPr lang="ar-SA"/>
        </a:p>
      </dgm:t>
    </dgm:pt>
    <dgm:pt modelId="{7B032E99-F74C-42FD-BFF6-A9CDCC1FCDCE}" type="pres">
      <dgm:prSet presAssocID="{9EE059F0-D8CA-4D2C-9FA7-DEB573D6CACC}" presName="childNode" presStyleLbl="node1" presStyleIdx="1" presStyleCnt="5" custLinFactY="-72944" custLinFactNeighborX="256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4EECF4-8C3B-4498-AF49-B0BA8D2BFDB7}" type="pres">
      <dgm:prSet presAssocID="{9EE059F0-D8CA-4D2C-9FA7-DEB573D6CACC}" presName="aSpace2" presStyleCnt="0"/>
      <dgm:spPr/>
      <dgm:t>
        <a:bodyPr/>
        <a:lstStyle/>
        <a:p>
          <a:pPr rtl="1"/>
          <a:endParaRPr lang="ar-SA"/>
        </a:p>
      </dgm:t>
    </dgm:pt>
    <dgm:pt modelId="{580A2245-E69E-4626-A364-0F378844D6F2}" type="pres">
      <dgm:prSet presAssocID="{3790AC1F-DF2F-402B-A50C-06025860AE55}" presName="childNode" presStyleLbl="node1" presStyleIdx="2" presStyleCnt="5" custLinFactY="-78482" custLinFactNeighborX="256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521F7-BB63-4AC6-AA6B-94027926C7A1}" type="pres">
      <dgm:prSet presAssocID="{3790AC1F-DF2F-402B-A50C-06025860AE55}" presName="aSpace2" presStyleCnt="0"/>
      <dgm:spPr/>
      <dgm:t>
        <a:bodyPr/>
        <a:lstStyle/>
        <a:p>
          <a:pPr rtl="1"/>
          <a:endParaRPr lang="ar-SA"/>
        </a:p>
      </dgm:t>
    </dgm:pt>
    <dgm:pt modelId="{F4516FD5-75B9-495A-A4F4-D8D0A935EBCB}" type="pres">
      <dgm:prSet presAssocID="{09FA0AAD-DA99-49FD-AB87-5B9E4427B28A}" presName="childNode" presStyleLbl="node1" presStyleIdx="3" presStyleCnt="5" custLinFactY="-85555" custLinFactNeighborX="256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73080-48CE-40D2-A910-E5343BDC977C}" type="pres">
      <dgm:prSet presAssocID="{09FA0AAD-DA99-49FD-AB87-5B9E4427B28A}" presName="aSpace2" presStyleCnt="0"/>
      <dgm:spPr/>
      <dgm:t>
        <a:bodyPr/>
        <a:lstStyle/>
        <a:p>
          <a:pPr rtl="1"/>
          <a:endParaRPr lang="ar-SA"/>
        </a:p>
      </dgm:t>
    </dgm:pt>
    <dgm:pt modelId="{7CA88767-6DBE-4693-975D-F6076ECA206A}" type="pres">
      <dgm:prSet presAssocID="{C2116335-86C5-47B9-9279-72E7FCC8ECBC}" presName="childNode" presStyleLbl="node1" presStyleIdx="4" presStyleCnt="5" custLinFactY="-92629" custLinFactNeighborX="256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C9B7404-C74C-4286-A440-FB137D797907}" type="presOf" srcId="{650568F2-A6CE-47E5-BA1C-DD4A34349043}" destId="{8B2D9306-9A5E-4B8C-902A-828980687EE0}" srcOrd="0" destOrd="0" presId="urn:microsoft.com/office/officeart/2005/8/layout/lProcess2"/>
    <dgm:cxn modelId="{E0F4F213-28E9-4992-AF1E-26DAE9B20338}" type="presOf" srcId="{5FAA2F24-D77D-453A-82C9-C830B8731F80}" destId="{F9A7A2AD-AFA5-4825-9712-E2AEAE9359E1}" srcOrd="0" destOrd="0" presId="urn:microsoft.com/office/officeart/2005/8/layout/lProcess2"/>
    <dgm:cxn modelId="{E06EE30D-3C2C-4AEA-BC37-79789D53D2AE}" srcId="{650568F2-A6CE-47E5-BA1C-DD4A34349043}" destId="{DE70FDAB-807C-47BA-BC5A-5C784427E4E5}" srcOrd="0" destOrd="0" parTransId="{ABFA1F2C-C7AA-4B67-A3C7-2DA6B13F31CE}" sibTransId="{D052E41F-392D-431A-A81D-F16759060602}"/>
    <dgm:cxn modelId="{F2B5A12A-82C3-4FE6-98D8-61A85AF23396}" srcId="{DE70FDAB-807C-47BA-BC5A-5C784427E4E5}" destId="{C2116335-86C5-47B9-9279-72E7FCC8ECBC}" srcOrd="4" destOrd="0" parTransId="{453014C2-9CCD-4775-9BB5-D51B44A6FF7B}" sibTransId="{6DD8CE37-FFD8-4F89-92F0-08A1890B7028}"/>
    <dgm:cxn modelId="{6C952868-9B59-4E8E-BFF3-6EDD9E961D52}" srcId="{DE70FDAB-807C-47BA-BC5A-5C784427E4E5}" destId="{09FA0AAD-DA99-49FD-AB87-5B9E4427B28A}" srcOrd="3" destOrd="0" parTransId="{2872D88F-8DB4-4B1D-A71B-8A539F0E2A08}" sibTransId="{4874A04C-37DE-46D5-BF19-2F12E15F5AE3}"/>
    <dgm:cxn modelId="{5C7AC970-8EB2-4192-82CE-63B4BD53F69A}" srcId="{DE70FDAB-807C-47BA-BC5A-5C784427E4E5}" destId="{3790AC1F-DF2F-402B-A50C-06025860AE55}" srcOrd="2" destOrd="0" parTransId="{6C816D44-A602-43F7-ADF8-6CFEB9AD8897}" sibTransId="{AC1671CD-ED5F-4AD2-9A56-4C68D9E661DC}"/>
    <dgm:cxn modelId="{837B2088-2BAF-4B0A-9778-B40343A14119}" srcId="{DE70FDAB-807C-47BA-BC5A-5C784427E4E5}" destId="{5FAA2F24-D77D-453A-82C9-C830B8731F80}" srcOrd="0" destOrd="0" parTransId="{35933730-C1DC-42D5-A6A4-77782DA50AE0}" sibTransId="{9BEC3CC6-474F-46FC-A75B-2021A707D04A}"/>
    <dgm:cxn modelId="{90B5ECF7-8A36-408C-AC43-EADE8B74F729}" type="presOf" srcId="{C2116335-86C5-47B9-9279-72E7FCC8ECBC}" destId="{7CA88767-6DBE-4693-975D-F6076ECA206A}" srcOrd="0" destOrd="0" presId="urn:microsoft.com/office/officeart/2005/8/layout/lProcess2"/>
    <dgm:cxn modelId="{89A76972-A43E-4E92-82B8-4D53E2D9E612}" type="presOf" srcId="{9EE059F0-D8CA-4D2C-9FA7-DEB573D6CACC}" destId="{7B032E99-F74C-42FD-BFF6-A9CDCC1FCDCE}" srcOrd="0" destOrd="0" presId="urn:microsoft.com/office/officeart/2005/8/layout/lProcess2"/>
    <dgm:cxn modelId="{6EA687DE-045A-459C-B99D-2143C9EA600F}" type="presOf" srcId="{DE70FDAB-807C-47BA-BC5A-5C784427E4E5}" destId="{11C8D5F8-DC15-4062-8862-3FF9B0C85B0D}" srcOrd="1" destOrd="0" presId="urn:microsoft.com/office/officeart/2005/8/layout/lProcess2"/>
    <dgm:cxn modelId="{3A53786E-DC19-42D5-A066-0FE37F9B79FB}" srcId="{DE70FDAB-807C-47BA-BC5A-5C784427E4E5}" destId="{9EE059F0-D8CA-4D2C-9FA7-DEB573D6CACC}" srcOrd="1" destOrd="0" parTransId="{0C71D28F-6A9A-4DAF-9440-BB7BA60A4DAE}" sibTransId="{1EC5D771-3715-40A4-8A5C-32D796BA671A}"/>
    <dgm:cxn modelId="{06BFB9A7-C1D6-4E52-A753-8DFC6BEFFBEE}" type="presOf" srcId="{09FA0AAD-DA99-49FD-AB87-5B9E4427B28A}" destId="{F4516FD5-75B9-495A-A4F4-D8D0A935EBCB}" srcOrd="0" destOrd="0" presId="urn:microsoft.com/office/officeart/2005/8/layout/lProcess2"/>
    <dgm:cxn modelId="{937CAB4A-5EA9-422E-ADFA-B38D2F4ACE21}" type="presOf" srcId="{3790AC1F-DF2F-402B-A50C-06025860AE55}" destId="{580A2245-E69E-4626-A364-0F378844D6F2}" srcOrd="0" destOrd="0" presId="urn:microsoft.com/office/officeart/2005/8/layout/lProcess2"/>
    <dgm:cxn modelId="{FAE4A279-C9C1-45A7-B2A3-43EFBDBFBDA8}" type="presOf" srcId="{DE70FDAB-807C-47BA-BC5A-5C784427E4E5}" destId="{0A03A03E-25D2-4CFC-9694-2FDAC4C7D1E2}" srcOrd="0" destOrd="0" presId="urn:microsoft.com/office/officeart/2005/8/layout/lProcess2"/>
    <dgm:cxn modelId="{6BD070D1-60BC-4B80-A603-3CE8A5BA0F9E}" type="presParOf" srcId="{8B2D9306-9A5E-4B8C-902A-828980687EE0}" destId="{85599A18-E112-4CBF-9EBA-9987027066BB}" srcOrd="0" destOrd="0" presId="urn:microsoft.com/office/officeart/2005/8/layout/lProcess2"/>
    <dgm:cxn modelId="{1CC590AD-02A6-4192-9436-53F1E31A1257}" type="presParOf" srcId="{85599A18-E112-4CBF-9EBA-9987027066BB}" destId="{0A03A03E-25D2-4CFC-9694-2FDAC4C7D1E2}" srcOrd="0" destOrd="0" presId="urn:microsoft.com/office/officeart/2005/8/layout/lProcess2"/>
    <dgm:cxn modelId="{6F07FADA-3AED-43F1-8C14-CA8C9065F697}" type="presParOf" srcId="{85599A18-E112-4CBF-9EBA-9987027066BB}" destId="{11C8D5F8-DC15-4062-8862-3FF9B0C85B0D}" srcOrd="1" destOrd="0" presId="urn:microsoft.com/office/officeart/2005/8/layout/lProcess2"/>
    <dgm:cxn modelId="{9549269B-B73E-4FCF-9474-B35312F2E8CE}" type="presParOf" srcId="{85599A18-E112-4CBF-9EBA-9987027066BB}" destId="{8763AF8A-95A7-4292-A767-C255BC7544DB}" srcOrd="2" destOrd="0" presId="urn:microsoft.com/office/officeart/2005/8/layout/lProcess2"/>
    <dgm:cxn modelId="{EF9BC32E-1B63-49DB-9404-E1D805604439}" type="presParOf" srcId="{8763AF8A-95A7-4292-A767-C255BC7544DB}" destId="{F4E8B38D-789A-4471-B6B9-D2FE90C0457E}" srcOrd="0" destOrd="0" presId="urn:microsoft.com/office/officeart/2005/8/layout/lProcess2"/>
    <dgm:cxn modelId="{AEC21D73-3EF2-48EC-9920-249E57FB5BF1}" type="presParOf" srcId="{F4E8B38D-789A-4471-B6B9-D2FE90C0457E}" destId="{F9A7A2AD-AFA5-4825-9712-E2AEAE9359E1}" srcOrd="0" destOrd="0" presId="urn:microsoft.com/office/officeart/2005/8/layout/lProcess2"/>
    <dgm:cxn modelId="{F59E4BCA-71F6-42BA-AFC3-9CF27269A3D4}" type="presParOf" srcId="{F4E8B38D-789A-4471-B6B9-D2FE90C0457E}" destId="{00010ADA-9928-4898-91C0-03066E869304}" srcOrd="1" destOrd="0" presId="urn:microsoft.com/office/officeart/2005/8/layout/lProcess2"/>
    <dgm:cxn modelId="{07EC792A-830F-4A76-9DDD-69942D31394A}" type="presParOf" srcId="{F4E8B38D-789A-4471-B6B9-D2FE90C0457E}" destId="{7B032E99-F74C-42FD-BFF6-A9CDCC1FCDCE}" srcOrd="2" destOrd="0" presId="urn:microsoft.com/office/officeart/2005/8/layout/lProcess2"/>
    <dgm:cxn modelId="{DDB930E2-77B7-4F50-8D00-264ACD1EE4C4}" type="presParOf" srcId="{F4E8B38D-789A-4471-B6B9-D2FE90C0457E}" destId="{194EECF4-8C3B-4498-AF49-B0BA8D2BFDB7}" srcOrd="3" destOrd="0" presId="urn:microsoft.com/office/officeart/2005/8/layout/lProcess2"/>
    <dgm:cxn modelId="{CAF73712-7E22-4912-A6E6-3EBB682F1830}" type="presParOf" srcId="{F4E8B38D-789A-4471-B6B9-D2FE90C0457E}" destId="{580A2245-E69E-4626-A364-0F378844D6F2}" srcOrd="4" destOrd="0" presId="urn:microsoft.com/office/officeart/2005/8/layout/lProcess2"/>
    <dgm:cxn modelId="{A93968B9-0AA8-4B47-AB00-7B9A1D6745F0}" type="presParOf" srcId="{F4E8B38D-789A-4471-B6B9-D2FE90C0457E}" destId="{39F521F7-BB63-4AC6-AA6B-94027926C7A1}" srcOrd="5" destOrd="0" presId="urn:microsoft.com/office/officeart/2005/8/layout/lProcess2"/>
    <dgm:cxn modelId="{C0C03D06-7240-45FE-ACDB-18A12495B503}" type="presParOf" srcId="{F4E8B38D-789A-4471-B6B9-D2FE90C0457E}" destId="{F4516FD5-75B9-495A-A4F4-D8D0A935EBCB}" srcOrd="6" destOrd="0" presId="urn:microsoft.com/office/officeart/2005/8/layout/lProcess2"/>
    <dgm:cxn modelId="{797E5F2E-A9F1-4509-84EB-98CAB975BCA4}" type="presParOf" srcId="{F4E8B38D-789A-4471-B6B9-D2FE90C0457E}" destId="{75973080-48CE-40D2-A910-E5343BDC977C}" srcOrd="7" destOrd="0" presId="urn:microsoft.com/office/officeart/2005/8/layout/lProcess2"/>
    <dgm:cxn modelId="{2D3F7EAF-2567-4CC6-AD91-F834F23FECCF}" type="presParOf" srcId="{F4E8B38D-789A-4471-B6B9-D2FE90C0457E}" destId="{7CA88767-6DBE-4693-975D-F6076ECA206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CFD2E-454D-4C41-AD5C-81C5DBF8AB41}" type="doc">
      <dgm:prSet loTypeId="urn:microsoft.com/office/officeart/2005/8/layout/pyramid1" loCatId="pyramid" qsTypeId="urn:microsoft.com/office/officeart/2005/8/quickstyle/simple3" qsCatId="simple" csTypeId="urn:microsoft.com/office/officeart/2005/8/colors/accent0_1" csCatId="mainScheme" phldr="1"/>
      <dgm:spPr/>
    </dgm:pt>
    <dgm:pt modelId="{BA71DC81-AA00-49D0-B1EC-9CF17C5BC1C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1"/>
          <a:endParaRPr lang="ar-SA" sz="2800" b="1" dirty="0"/>
        </a:p>
      </dgm:t>
    </dgm:pt>
    <dgm:pt modelId="{859E02F5-9FCA-4F5B-AB15-6562D7802249}" type="parTrans" cxnId="{99C97566-0C74-41DF-A487-0AC554845F20}">
      <dgm:prSet/>
      <dgm:spPr/>
      <dgm:t>
        <a:bodyPr/>
        <a:lstStyle/>
        <a:p>
          <a:pPr rtl="1"/>
          <a:endParaRPr lang="ar-SA" sz="1400" b="1"/>
        </a:p>
      </dgm:t>
    </dgm:pt>
    <dgm:pt modelId="{612B0113-1988-4FAC-BDE1-7DCF3901594E}" type="sibTrans" cxnId="{99C97566-0C74-41DF-A487-0AC554845F20}">
      <dgm:prSet/>
      <dgm:spPr/>
      <dgm:t>
        <a:bodyPr/>
        <a:lstStyle/>
        <a:p>
          <a:pPr rtl="1"/>
          <a:endParaRPr lang="ar-SA" sz="1400" b="1"/>
        </a:p>
      </dgm:t>
    </dgm:pt>
    <dgm:pt modelId="{2148A965-A558-4EA8-9806-4DDD99D529C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dirty="0"/>
        </a:p>
      </dgm:t>
    </dgm:pt>
    <dgm:pt modelId="{460F8420-05A7-4767-847B-8C0AABCC8045}" type="parTrans" cxnId="{7E22E9BF-BE2B-4CD1-A9C0-9DB592CABE52}">
      <dgm:prSet/>
      <dgm:spPr/>
      <dgm:t>
        <a:bodyPr/>
        <a:lstStyle/>
        <a:p>
          <a:pPr rtl="1"/>
          <a:endParaRPr lang="ar-SA" sz="1400" b="1"/>
        </a:p>
      </dgm:t>
    </dgm:pt>
    <dgm:pt modelId="{25B163BB-FC40-4F18-A20C-4BF01EDA80ED}" type="sibTrans" cxnId="{7E22E9BF-BE2B-4CD1-A9C0-9DB592CABE52}">
      <dgm:prSet/>
      <dgm:spPr/>
      <dgm:t>
        <a:bodyPr/>
        <a:lstStyle/>
        <a:p>
          <a:pPr rtl="1"/>
          <a:endParaRPr lang="ar-SA" sz="1400" b="1"/>
        </a:p>
      </dgm:t>
    </dgm:pt>
    <dgm:pt modelId="{A2333B50-DB0F-4C00-A45E-08F7F0DFA18F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1"/>
          <a:endParaRPr lang="ar-SA" sz="2800" b="1" dirty="0"/>
        </a:p>
      </dgm:t>
    </dgm:pt>
    <dgm:pt modelId="{A973E508-428E-4BA1-8C33-3BF67DC3EB76}" type="parTrans" cxnId="{F6F6B9BA-52AE-4D4C-9F36-5D564070A606}">
      <dgm:prSet/>
      <dgm:spPr/>
      <dgm:t>
        <a:bodyPr/>
        <a:lstStyle/>
        <a:p>
          <a:pPr rtl="1"/>
          <a:endParaRPr lang="ar-SA" sz="1400" b="1"/>
        </a:p>
      </dgm:t>
    </dgm:pt>
    <dgm:pt modelId="{700A6655-517B-42C4-A937-C237B3DEC4D5}" type="sibTrans" cxnId="{F6F6B9BA-52AE-4D4C-9F36-5D564070A606}">
      <dgm:prSet/>
      <dgm:spPr/>
      <dgm:t>
        <a:bodyPr/>
        <a:lstStyle/>
        <a:p>
          <a:pPr rtl="1"/>
          <a:endParaRPr lang="ar-SA" sz="1400" b="1"/>
        </a:p>
      </dgm:t>
    </dgm:pt>
    <dgm:pt modelId="{0E85C557-C528-47DC-934D-6A3059A81FA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dirty="0"/>
        </a:p>
      </dgm:t>
    </dgm:pt>
    <dgm:pt modelId="{62066533-6CA5-4576-A5ED-5AE97B5A10F2}" type="parTrans" cxnId="{F3B6B8E2-AB7A-43C3-8EDD-501C6344556B}">
      <dgm:prSet/>
      <dgm:spPr/>
      <dgm:t>
        <a:bodyPr/>
        <a:lstStyle/>
        <a:p>
          <a:pPr rtl="1"/>
          <a:endParaRPr lang="ar-SA" sz="1400" b="1"/>
        </a:p>
      </dgm:t>
    </dgm:pt>
    <dgm:pt modelId="{726ABA66-904D-46E7-90C5-D3D51DD9F7D1}" type="sibTrans" cxnId="{F3B6B8E2-AB7A-43C3-8EDD-501C6344556B}">
      <dgm:prSet/>
      <dgm:spPr/>
      <dgm:t>
        <a:bodyPr/>
        <a:lstStyle/>
        <a:p>
          <a:pPr rtl="1"/>
          <a:endParaRPr lang="ar-SA" sz="1400" b="1"/>
        </a:p>
      </dgm:t>
    </dgm:pt>
    <dgm:pt modelId="{EFC61994-D282-459D-B007-A6D8A7AFC37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dirty="0" smtClean="0"/>
            <a:t>المعارض </a:t>
          </a:r>
          <a:r>
            <a:rPr lang="ar-SA" sz="2800" b="1" dirty="0" err="1" smtClean="0"/>
            <a:t>و</a:t>
          </a:r>
          <a:r>
            <a:rPr lang="ar-SA" sz="2800" b="1" dirty="0" smtClean="0"/>
            <a:t> المتاحف </a:t>
          </a:r>
        </a:p>
      </dgm:t>
    </dgm:pt>
    <dgm:pt modelId="{C6DD53A9-EC57-406D-8337-FA07FB75C52C}" type="parTrans" cxnId="{B038020E-7880-443C-B6AE-735EE08CB9F9}">
      <dgm:prSet/>
      <dgm:spPr/>
      <dgm:t>
        <a:bodyPr/>
        <a:lstStyle/>
        <a:p>
          <a:pPr rtl="1"/>
          <a:endParaRPr lang="ar-SA" sz="1400" b="1"/>
        </a:p>
      </dgm:t>
    </dgm:pt>
    <dgm:pt modelId="{2B7D94BD-8A69-4A53-8E1D-DDD710B28B48}" type="sibTrans" cxnId="{B038020E-7880-443C-B6AE-735EE08CB9F9}">
      <dgm:prSet/>
      <dgm:spPr/>
      <dgm:t>
        <a:bodyPr/>
        <a:lstStyle/>
        <a:p>
          <a:pPr rtl="1"/>
          <a:endParaRPr lang="ar-SA" sz="1400" b="1"/>
        </a:p>
      </dgm:t>
    </dgm:pt>
    <dgm:pt modelId="{2D5E355F-2958-4E7E-9B49-2510D6118EB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dirty="0" smtClean="0"/>
            <a:t>الرحلات العلمية</a:t>
          </a:r>
          <a:endParaRPr lang="ar-SA" sz="2800" b="1" dirty="0"/>
        </a:p>
      </dgm:t>
    </dgm:pt>
    <dgm:pt modelId="{D7E8CA28-5065-4030-AB5A-3D691786B2E7}" type="parTrans" cxnId="{4C987BDF-3449-4DCA-BAFF-E61869C275B6}">
      <dgm:prSet/>
      <dgm:spPr/>
      <dgm:t>
        <a:bodyPr/>
        <a:lstStyle/>
        <a:p>
          <a:pPr rtl="1"/>
          <a:endParaRPr lang="ar-SA" sz="1400" b="1"/>
        </a:p>
      </dgm:t>
    </dgm:pt>
    <dgm:pt modelId="{6D9BC494-7210-40CB-A984-C73DCD2125AD}" type="sibTrans" cxnId="{4C987BDF-3449-4DCA-BAFF-E61869C275B6}">
      <dgm:prSet/>
      <dgm:spPr/>
      <dgm:t>
        <a:bodyPr/>
        <a:lstStyle/>
        <a:p>
          <a:pPr rtl="1"/>
          <a:endParaRPr lang="ar-SA" sz="1400" b="1"/>
        </a:p>
      </dgm:t>
    </dgm:pt>
    <dgm:pt modelId="{C10CEB90-B839-4AC0-9192-FD2241FFC12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rgbClr val="CC9900"/>
          </a:solidFill>
        </a:ln>
      </dgm:spPr>
      <dgm:t>
        <a:bodyPr lIns="0" tIns="0" rIns="0" bIns="0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dirty="0" smtClean="0"/>
            <a:t>الخبرات الممثلة</a:t>
          </a:r>
          <a:endParaRPr lang="ar-SA" sz="2800" b="1" dirty="0"/>
        </a:p>
      </dgm:t>
    </dgm:pt>
    <dgm:pt modelId="{1698BD4A-5F28-484C-BAD7-CC42741690C0}" type="parTrans" cxnId="{BC2238BA-EDF7-44A0-AF43-F7FD93597CC9}">
      <dgm:prSet/>
      <dgm:spPr/>
      <dgm:t>
        <a:bodyPr/>
        <a:lstStyle/>
        <a:p>
          <a:pPr rtl="1"/>
          <a:endParaRPr lang="ar-SA" sz="1400" b="1"/>
        </a:p>
      </dgm:t>
    </dgm:pt>
    <dgm:pt modelId="{2EEEFA8D-C250-476A-AA94-EF76E82C2841}" type="sibTrans" cxnId="{BC2238BA-EDF7-44A0-AF43-F7FD93597CC9}">
      <dgm:prSet/>
      <dgm:spPr/>
      <dgm:t>
        <a:bodyPr/>
        <a:lstStyle/>
        <a:p>
          <a:pPr rtl="1"/>
          <a:endParaRPr lang="ar-SA" sz="1400" b="1"/>
        </a:p>
      </dgm:t>
    </dgm:pt>
    <dgm:pt modelId="{1A3D58BA-AC87-4B7D-B33C-D70ABFC47B2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dirty="0" smtClean="0"/>
            <a:t>العروض العملية</a:t>
          </a:r>
        </a:p>
      </dgm:t>
    </dgm:pt>
    <dgm:pt modelId="{D819C152-701A-4E46-98F4-748C4BBF7230}" type="parTrans" cxnId="{387FB202-D97A-4D3D-8D7B-1898AD529548}">
      <dgm:prSet/>
      <dgm:spPr/>
      <dgm:t>
        <a:bodyPr/>
        <a:lstStyle/>
        <a:p>
          <a:pPr rtl="1"/>
          <a:endParaRPr lang="ar-SA" sz="1400" b="1"/>
        </a:p>
      </dgm:t>
    </dgm:pt>
    <dgm:pt modelId="{D639CD12-6E11-4D0E-89FF-45D4302518C0}" type="sibTrans" cxnId="{387FB202-D97A-4D3D-8D7B-1898AD529548}">
      <dgm:prSet/>
      <dgm:spPr/>
      <dgm:t>
        <a:bodyPr/>
        <a:lstStyle/>
        <a:p>
          <a:pPr rtl="1"/>
          <a:endParaRPr lang="ar-SA" sz="1400" b="1"/>
        </a:p>
      </dgm:t>
    </dgm:pt>
    <dgm:pt modelId="{B2A68C85-D439-450B-B0EE-E680C785F11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rgbClr val="CC9900"/>
          </a:solidFill>
        </a:ln>
      </dgm:spPr>
      <dgm:t>
        <a:bodyPr lIns="0" tIns="0" rIns="0" bIns="0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dirty="0" smtClean="0"/>
            <a:t>الخبرات المعدلة</a:t>
          </a:r>
          <a:endParaRPr lang="ar-SA" sz="2800" b="1" dirty="0"/>
        </a:p>
      </dgm:t>
    </dgm:pt>
    <dgm:pt modelId="{8041925B-1D0B-4AEB-87B0-831FF1813084}" type="parTrans" cxnId="{BEE3183F-43AF-4299-B61E-64582310CD85}">
      <dgm:prSet/>
      <dgm:spPr/>
      <dgm:t>
        <a:bodyPr/>
        <a:lstStyle/>
        <a:p>
          <a:pPr rtl="1"/>
          <a:endParaRPr lang="ar-SA" sz="1400" b="1"/>
        </a:p>
      </dgm:t>
    </dgm:pt>
    <dgm:pt modelId="{7CA9F9DD-A1D9-4B14-9634-FF9E70D010AA}" type="sibTrans" cxnId="{BEE3183F-43AF-4299-B61E-64582310CD85}">
      <dgm:prSet/>
      <dgm:spPr/>
      <dgm:t>
        <a:bodyPr/>
        <a:lstStyle/>
        <a:p>
          <a:pPr rtl="1"/>
          <a:endParaRPr lang="ar-SA" sz="1400" b="1"/>
        </a:p>
      </dgm:t>
    </dgm:pt>
    <dgm:pt modelId="{D7349058-D1F1-4E7A-B64A-87711530C3D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rgbClr val="CC9900"/>
          </a:solidFill>
        </a:ln>
      </dgm:spPr>
      <dgm:t>
        <a:bodyPr lIns="0" tIns="0" rIns="0" bIns="0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dirty="0" smtClean="0"/>
            <a:t>الخبرات المباشرة </a:t>
          </a:r>
        </a:p>
      </dgm:t>
    </dgm:pt>
    <dgm:pt modelId="{D919E829-DC29-431C-988B-913781D9755B}" type="parTrans" cxnId="{ED5B46A5-45BB-41C8-8452-7FDEA50AACE9}">
      <dgm:prSet/>
      <dgm:spPr/>
      <dgm:t>
        <a:bodyPr/>
        <a:lstStyle/>
        <a:p>
          <a:pPr rtl="1"/>
          <a:endParaRPr lang="ar-SA" sz="1400" b="1"/>
        </a:p>
      </dgm:t>
    </dgm:pt>
    <dgm:pt modelId="{BF825183-D1E8-4434-A456-8EDD73D08F70}" type="sibTrans" cxnId="{ED5B46A5-45BB-41C8-8452-7FDEA50AACE9}">
      <dgm:prSet/>
      <dgm:spPr/>
      <dgm:t>
        <a:bodyPr/>
        <a:lstStyle/>
        <a:p>
          <a:pPr rtl="1"/>
          <a:endParaRPr lang="ar-SA" sz="1400" b="1"/>
        </a:p>
      </dgm:t>
    </dgm:pt>
    <dgm:pt modelId="{5BE927B5-D3EF-4099-A6F1-1ECCA02B6226}" type="pres">
      <dgm:prSet presAssocID="{FA2CFD2E-454D-4C41-AD5C-81C5DBF8AB41}" presName="Name0" presStyleCnt="0">
        <dgm:presLayoutVars>
          <dgm:dir/>
          <dgm:animLvl val="lvl"/>
          <dgm:resizeHandles val="exact"/>
        </dgm:presLayoutVars>
      </dgm:prSet>
      <dgm:spPr/>
    </dgm:pt>
    <dgm:pt modelId="{5AECB46D-FA61-4FF0-A112-5804C70BDD1E}" type="pres">
      <dgm:prSet presAssocID="{BA71DC81-AA00-49D0-B1EC-9CF17C5BC1CD}" presName="Name8" presStyleCnt="0"/>
      <dgm:spPr/>
    </dgm:pt>
    <dgm:pt modelId="{88CEE469-48A3-47BD-A563-DADB96878DEE}" type="pres">
      <dgm:prSet presAssocID="{BA71DC81-AA00-49D0-B1EC-9CF17C5BC1CD}" presName="level" presStyleLbl="node1" presStyleIdx="0" presStyleCnt="10" custScaleX="107723" custScaleY="8632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B67D16-4BE9-48BB-9703-A9FBFA2B7F85}" type="pres">
      <dgm:prSet presAssocID="{BA71DC81-AA00-49D0-B1EC-9CF17C5BC1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ABCB07-1547-454A-B4E7-AB420C73E6F5}" type="pres">
      <dgm:prSet presAssocID="{A2333B50-DB0F-4C00-A45E-08F7F0DFA18F}" presName="Name8" presStyleCnt="0"/>
      <dgm:spPr/>
    </dgm:pt>
    <dgm:pt modelId="{A8D9DF3D-056C-4573-A50F-25D7B99D339C}" type="pres">
      <dgm:prSet presAssocID="{A2333B50-DB0F-4C00-A45E-08F7F0DFA18F}" presName="level" presStyleLbl="node1" presStyleIdx="1" presStyleCnt="10" custScaleX="104017" custScaleY="7012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7FB0CC-6DEA-47D6-8941-6E4BA76AE48E}" type="pres">
      <dgm:prSet presAssocID="{A2333B50-DB0F-4C00-A45E-08F7F0DFA1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6B6D3D-7743-450D-AAB2-DA8FE8CFD497}" type="pres">
      <dgm:prSet presAssocID="{2148A965-A558-4EA8-9806-4DDD99D529C6}" presName="Name8" presStyleCnt="0"/>
      <dgm:spPr/>
    </dgm:pt>
    <dgm:pt modelId="{B917BA09-1DFD-49C6-9A6E-6A8FECD8B7B4}" type="pres">
      <dgm:prSet presAssocID="{2148A965-A558-4EA8-9806-4DDD99D529C6}" presName="level" presStyleLbl="node1" presStyleIdx="2" presStyleCnt="10" custScaleX="102374" custScaleY="81168" custLinFactNeighborX="178" custLinFactNeighborY="277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A39E23-8786-4EB9-B317-015E83473286}" type="pres">
      <dgm:prSet presAssocID="{2148A965-A558-4EA8-9806-4DDD99D529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65DFC4-1F1A-41D7-ACAA-B72C54295A6D}" type="pres">
      <dgm:prSet presAssocID="{0E85C557-C528-47DC-934D-6A3059A81FA9}" presName="Name8" presStyleCnt="0"/>
      <dgm:spPr/>
    </dgm:pt>
    <dgm:pt modelId="{DCD6EF33-0A32-4AF7-9B8F-D07FEAEA7A9F}" type="pres">
      <dgm:prSet presAssocID="{0E85C557-C528-47DC-934D-6A3059A81FA9}" presName="level" presStyleLbl="node1" presStyleIdx="3" presStyleCnt="10" custScaleX="100425" custScaleY="7490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F3E886-72A3-4A9A-B2EE-A991C414B6F6}" type="pres">
      <dgm:prSet presAssocID="{0E85C557-C528-47DC-934D-6A3059A81F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68D688-B6DD-4C77-BA7F-81F970C50D6A}" type="pres">
      <dgm:prSet presAssocID="{EFC61994-D282-459D-B007-A6D8A7AFC372}" presName="Name8" presStyleCnt="0"/>
      <dgm:spPr/>
    </dgm:pt>
    <dgm:pt modelId="{F15FDE4E-8D7A-4224-990C-82E87FB5352E}" type="pres">
      <dgm:prSet presAssocID="{EFC61994-D282-459D-B007-A6D8A7AFC372}" presName="level" presStyleLbl="node1" presStyleIdx="4" presStyleCnt="10" custScaleX="101351" custScaleY="56955" custLinFactNeighborX="-338" custLinFactNeighborY="424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6C9530-63E4-4373-A685-F5290A4B477C}" type="pres">
      <dgm:prSet presAssocID="{EFC61994-D282-459D-B007-A6D8A7AFC3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CFD88C-5C86-4653-A55D-81ECD8814C7E}" type="pres">
      <dgm:prSet presAssocID="{2D5E355F-2958-4E7E-9B49-2510D6118EB7}" presName="Name8" presStyleCnt="0"/>
      <dgm:spPr/>
    </dgm:pt>
    <dgm:pt modelId="{034D986C-4257-4944-A980-3E2FF8B7F0C0}" type="pres">
      <dgm:prSet presAssocID="{2D5E355F-2958-4E7E-9B49-2510D6118EB7}" presName="level" presStyleLbl="node1" presStyleIdx="5" presStyleCnt="10" custScaleX="100241" custScaleY="5958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C41019-9AA9-4C9E-96DE-5E94E4E14148}" type="pres">
      <dgm:prSet presAssocID="{2D5E355F-2958-4E7E-9B49-2510D6118E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CE2B39-666D-4463-9E29-7E30C88B4693}" type="pres">
      <dgm:prSet presAssocID="{1A3D58BA-AC87-4B7D-B33C-D70ABFC47B2A}" presName="Name8" presStyleCnt="0"/>
      <dgm:spPr/>
    </dgm:pt>
    <dgm:pt modelId="{3F6F4E9D-91E6-48AC-A885-27D677B96C10}" type="pres">
      <dgm:prSet presAssocID="{1A3D58BA-AC87-4B7D-B33C-D70ABFC47B2A}" presName="level" presStyleLbl="node1" presStyleIdx="6" presStyleCnt="10" custScaleY="5893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9A08F7-DB47-4654-B1B2-C8B3B537B77C}" type="pres">
      <dgm:prSet presAssocID="{1A3D58BA-AC87-4B7D-B33C-D70ABFC47B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1B8940-E3D9-4700-B1F1-13B94CAEB083}" type="pres">
      <dgm:prSet presAssocID="{C10CEB90-B839-4AC0-9192-FD2241FFC12D}" presName="Name8" presStyleCnt="0"/>
      <dgm:spPr/>
    </dgm:pt>
    <dgm:pt modelId="{BC28EF6A-5838-425C-9C16-BB8C15E1F0F2}" type="pres">
      <dgm:prSet presAssocID="{C10CEB90-B839-4AC0-9192-FD2241FFC12D}" presName="level" presStyleLbl="node1" presStyleIdx="7" presStyleCnt="10" custScaleY="6416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E5E449-B28A-44F1-AA91-797FA56A3BD2}" type="pres">
      <dgm:prSet presAssocID="{C10CEB90-B839-4AC0-9192-FD2241FFC1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E0C443-1E7B-4B75-AF53-C829BABF7498}" type="pres">
      <dgm:prSet presAssocID="{B2A68C85-D439-450B-B0EE-E680C785F110}" presName="Name8" presStyleCnt="0"/>
      <dgm:spPr/>
    </dgm:pt>
    <dgm:pt modelId="{E6963CC1-DB1A-468B-B518-B892E3F79F5D}" type="pres">
      <dgm:prSet presAssocID="{B2A68C85-D439-450B-B0EE-E680C785F110}" presName="level" presStyleLbl="node1" presStyleIdx="8" presStyleCnt="10" custScaleY="6148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C45AFB3-07E7-41FF-A6B5-67B7C5024F6B}" type="pres">
      <dgm:prSet presAssocID="{B2A68C85-D439-450B-B0EE-E680C785F1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9E13A4-8CDB-4C33-97C7-9ABA2E9C13FC}" type="pres">
      <dgm:prSet presAssocID="{D7349058-D1F1-4E7A-B64A-87711530C3DA}" presName="Name8" presStyleCnt="0"/>
      <dgm:spPr/>
    </dgm:pt>
    <dgm:pt modelId="{5F97BB8B-9954-4DB2-9EB9-6760B65B9F32}" type="pres">
      <dgm:prSet presAssocID="{D7349058-D1F1-4E7A-B64A-87711530C3DA}" presName="level" presStyleLbl="node1" presStyleIdx="9" presStyleCnt="10" custScaleY="5061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06A07F-630B-4D7B-9EBA-16314D682BEF}" type="pres">
      <dgm:prSet presAssocID="{D7349058-D1F1-4E7A-B64A-87711530C3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65BE5CA-3A05-4DF1-8363-DDC40AA4730A}" type="presOf" srcId="{0E85C557-C528-47DC-934D-6A3059A81FA9}" destId="{DCD6EF33-0A32-4AF7-9B8F-D07FEAEA7A9F}" srcOrd="0" destOrd="0" presId="urn:microsoft.com/office/officeart/2005/8/layout/pyramid1"/>
    <dgm:cxn modelId="{4C9BF742-6D00-40C6-B998-84159CDB6008}" type="presOf" srcId="{2148A965-A558-4EA8-9806-4DDD99D529C6}" destId="{98A39E23-8786-4EB9-B317-015E83473286}" srcOrd="1" destOrd="0" presId="urn:microsoft.com/office/officeart/2005/8/layout/pyramid1"/>
    <dgm:cxn modelId="{0420313E-94F1-4E3E-BDC0-CA800CEC187E}" type="presOf" srcId="{A2333B50-DB0F-4C00-A45E-08F7F0DFA18F}" destId="{207FB0CC-6DEA-47D6-8941-6E4BA76AE48E}" srcOrd="1" destOrd="0" presId="urn:microsoft.com/office/officeart/2005/8/layout/pyramid1"/>
    <dgm:cxn modelId="{D0B5B60A-A923-43E0-B364-EAFF3E6FCD1A}" type="presOf" srcId="{EFC61994-D282-459D-B007-A6D8A7AFC372}" destId="{426C9530-63E4-4373-A685-F5290A4B477C}" srcOrd="1" destOrd="0" presId="urn:microsoft.com/office/officeart/2005/8/layout/pyramid1"/>
    <dgm:cxn modelId="{E98687D0-1F69-4834-9604-36D220A4573F}" type="presOf" srcId="{1A3D58BA-AC87-4B7D-B33C-D70ABFC47B2A}" destId="{669A08F7-DB47-4654-B1B2-C8B3B537B77C}" srcOrd="1" destOrd="0" presId="urn:microsoft.com/office/officeart/2005/8/layout/pyramid1"/>
    <dgm:cxn modelId="{BEE3183F-43AF-4299-B61E-64582310CD85}" srcId="{FA2CFD2E-454D-4C41-AD5C-81C5DBF8AB41}" destId="{B2A68C85-D439-450B-B0EE-E680C785F110}" srcOrd="8" destOrd="0" parTransId="{8041925B-1D0B-4AEB-87B0-831FF1813084}" sibTransId="{7CA9F9DD-A1D9-4B14-9634-FF9E70D010AA}"/>
    <dgm:cxn modelId="{6AA3CA7D-34BC-4441-A89F-D7C2AA418992}" type="presOf" srcId="{A2333B50-DB0F-4C00-A45E-08F7F0DFA18F}" destId="{A8D9DF3D-056C-4573-A50F-25D7B99D339C}" srcOrd="0" destOrd="0" presId="urn:microsoft.com/office/officeart/2005/8/layout/pyramid1"/>
    <dgm:cxn modelId="{387FB202-D97A-4D3D-8D7B-1898AD529548}" srcId="{FA2CFD2E-454D-4C41-AD5C-81C5DBF8AB41}" destId="{1A3D58BA-AC87-4B7D-B33C-D70ABFC47B2A}" srcOrd="6" destOrd="0" parTransId="{D819C152-701A-4E46-98F4-748C4BBF7230}" sibTransId="{D639CD12-6E11-4D0E-89FF-45D4302518C0}"/>
    <dgm:cxn modelId="{4C9E2995-E8F3-479C-84C5-98637F212CBE}" type="presOf" srcId="{BA71DC81-AA00-49D0-B1EC-9CF17C5BC1CD}" destId="{6FB67D16-4BE9-48BB-9703-A9FBFA2B7F85}" srcOrd="1" destOrd="0" presId="urn:microsoft.com/office/officeart/2005/8/layout/pyramid1"/>
    <dgm:cxn modelId="{3F9D5357-92AB-4AF9-92F8-B6E5611E003E}" type="presOf" srcId="{D7349058-D1F1-4E7A-B64A-87711530C3DA}" destId="{8A06A07F-630B-4D7B-9EBA-16314D682BEF}" srcOrd="1" destOrd="0" presId="urn:microsoft.com/office/officeart/2005/8/layout/pyramid1"/>
    <dgm:cxn modelId="{24634D8F-E06E-4F4F-9D82-209313FE1FA3}" type="presOf" srcId="{C10CEB90-B839-4AC0-9192-FD2241FFC12D}" destId="{BC28EF6A-5838-425C-9C16-BB8C15E1F0F2}" srcOrd="0" destOrd="0" presId="urn:microsoft.com/office/officeart/2005/8/layout/pyramid1"/>
    <dgm:cxn modelId="{B038020E-7880-443C-B6AE-735EE08CB9F9}" srcId="{FA2CFD2E-454D-4C41-AD5C-81C5DBF8AB41}" destId="{EFC61994-D282-459D-B007-A6D8A7AFC372}" srcOrd="4" destOrd="0" parTransId="{C6DD53A9-EC57-406D-8337-FA07FB75C52C}" sibTransId="{2B7D94BD-8A69-4A53-8E1D-DDD710B28B48}"/>
    <dgm:cxn modelId="{C7AE6474-564C-417D-AD82-D32DFCC00243}" type="presOf" srcId="{0E85C557-C528-47DC-934D-6A3059A81FA9}" destId="{D6F3E886-72A3-4A9A-B2EE-A991C414B6F6}" srcOrd="1" destOrd="0" presId="urn:microsoft.com/office/officeart/2005/8/layout/pyramid1"/>
    <dgm:cxn modelId="{F6F6B9BA-52AE-4D4C-9F36-5D564070A606}" srcId="{FA2CFD2E-454D-4C41-AD5C-81C5DBF8AB41}" destId="{A2333B50-DB0F-4C00-A45E-08F7F0DFA18F}" srcOrd="1" destOrd="0" parTransId="{A973E508-428E-4BA1-8C33-3BF67DC3EB76}" sibTransId="{700A6655-517B-42C4-A937-C237B3DEC4D5}"/>
    <dgm:cxn modelId="{03EFE44B-2471-4D60-923F-9697D5E5F523}" type="presOf" srcId="{2D5E355F-2958-4E7E-9B49-2510D6118EB7}" destId="{8CC41019-9AA9-4C9E-96DE-5E94E4E14148}" srcOrd="1" destOrd="0" presId="urn:microsoft.com/office/officeart/2005/8/layout/pyramid1"/>
    <dgm:cxn modelId="{552C2441-E330-4E58-B232-2A4535772D88}" type="presOf" srcId="{D7349058-D1F1-4E7A-B64A-87711530C3DA}" destId="{5F97BB8B-9954-4DB2-9EB9-6760B65B9F32}" srcOrd="0" destOrd="0" presId="urn:microsoft.com/office/officeart/2005/8/layout/pyramid1"/>
    <dgm:cxn modelId="{7E22E9BF-BE2B-4CD1-A9C0-9DB592CABE52}" srcId="{FA2CFD2E-454D-4C41-AD5C-81C5DBF8AB41}" destId="{2148A965-A558-4EA8-9806-4DDD99D529C6}" srcOrd="2" destOrd="0" parTransId="{460F8420-05A7-4767-847B-8C0AABCC8045}" sibTransId="{25B163BB-FC40-4F18-A20C-4BF01EDA80ED}"/>
    <dgm:cxn modelId="{4C987BDF-3449-4DCA-BAFF-E61869C275B6}" srcId="{FA2CFD2E-454D-4C41-AD5C-81C5DBF8AB41}" destId="{2D5E355F-2958-4E7E-9B49-2510D6118EB7}" srcOrd="5" destOrd="0" parTransId="{D7E8CA28-5065-4030-AB5A-3D691786B2E7}" sibTransId="{6D9BC494-7210-40CB-A984-C73DCD2125AD}"/>
    <dgm:cxn modelId="{3934E1F0-1C45-4D3B-AC6D-E63058EC16B4}" type="presOf" srcId="{1A3D58BA-AC87-4B7D-B33C-D70ABFC47B2A}" destId="{3F6F4E9D-91E6-48AC-A885-27D677B96C10}" srcOrd="0" destOrd="0" presId="urn:microsoft.com/office/officeart/2005/8/layout/pyramid1"/>
    <dgm:cxn modelId="{34FB3FDC-9B2C-4036-A9EF-F08B7EFF44D5}" type="presOf" srcId="{B2A68C85-D439-450B-B0EE-E680C785F110}" destId="{6C45AFB3-07E7-41FF-A6B5-67B7C5024F6B}" srcOrd="1" destOrd="0" presId="urn:microsoft.com/office/officeart/2005/8/layout/pyramid1"/>
    <dgm:cxn modelId="{F3B6B8E2-AB7A-43C3-8EDD-501C6344556B}" srcId="{FA2CFD2E-454D-4C41-AD5C-81C5DBF8AB41}" destId="{0E85C557-C528-47DC-934D-6A3059A81FA9}" srcOrd="3" destOrd="0" parTransId="{62066533-6CA5-4576-A5ED-5AE97B5A10F2}" sibTransId="{726ABA66-904D-46E7-90C5-D3D51DD9F7D1}"/>
    <dgm:cxn modelId="{9DF3360D-9FE9-425D-8551-2C769E295672}" type="presOf" srcId="{2D5E355F-2958-4E7E-9B49-2510D6118EB7}" destId="{034D986C-4257-4944-A980-3E2FF8B7F0C0}" srcOrd="0" destOrd="0" presId="urn:microsoft.com/office/officeart/2005/8/layout/pyramid1"/>
    <dgm:cxn modelId="{ED5B46A5-45BB-41C8-8452-7FDEA50AACE9}" srcId="{FA2CFD2E-454D-4C41-AD5C-81C5DBF8AB41}" destId="{D7349058-D1F1-4E7A-B64A-87711530C3DA}" srcOrd="9" destOrd="0" parTransId="{D919E829-DC29-431C-988B-913781D9755B}" sibTransId="{BF825183-D1E8-4434-A456-8EDD73D08F70}"/>
    <dgm:cxn modelId="{99C97566-0C74-41DF-A487-0AC554845F20}" srcId="{FA2CFD2E-454D-4C41-AD5C-81C5DBF8AB41}" destId="{BA71DC81-AA00-49D0-B1EC-9CF17C5BC1CD}" srcOrd="0" destOrd="0" parTransId="{859E02F5-9FCA-4F5B-AB15-6562D7802249}" sibTransId="{612B0113-1988-4FAC-BDE1-7DCF3901594E}"/>
    <dgm:cxn modelId="{2B637193-2691-4405-8FA4-459E99801BA9}" type="presOf" srcId="{EFC61994-D282-459D-B007-A6D8A7AFC372}" destId="{F15FDE4E-8D7A-4224-990C-82E87FB5352E}" srcOrd="0" destOrd="0" presId="urn:microsoft.com/office/officeart/2005/8/layout/pyramid1"/>
    <dgm:cxn modelId="{A230C0EE-0CE2-450F-987C-0DDE30DDDFEF}" type="presOf" srcId="{BA71DC81-AA00-49D0-B1EC-9CF17C5BC1CD}" destId="{88CEE469-48A3-47BD-A563-DADB96878DEE}" srcOrd="0" destOrd="0" presId="urn:microsoft.com/office/officeart/2005/8/layout/pyramid1"/>
    <dgm:cxn modelId="{BC2238BA-EDF7-44A0-AF43-F7FD93597CC9}" srcId="{FA2CFD2E-454D-4C41-AD5C-81C5DBF8AB41}" destId="{C10CEB90-B839-4AC0-9192-FD2241FFC12D}" srcOrd="7" destOrd="0" parTransId="{1698BD4A-5F28-484C-BAD7-CC42741690C0}" sibTransId="{2EEEFA8D-C250-476A-AA94-EF76E82C2841}"/>
    <dgm:cxn modelId="{9DC44E67-DB9F-4CC3-A69C-DD5B1D811EE0}" type="presOf" srcId="{C10CEB90-B839-4AC0-9192-FD2241FFC12D}" destId="{5CE5E449-B28A-44F1-AA91-797FA56A3BD2}" srcOrd="1" destOrd="0" presId="urn:microsoft.com/office/officeart/2005/8/layout/pyramid1"/>
    <dgm:cxn modelId="{3D7642D4-5500-4982-AC3D-A67A96E9F043}" type="presOf" srcId="{FA2CFD2E-454D-4C41-AD5C-81C5DBF8AB41}" destId="{5BE927B5-D3EF-4099-A6F1-1ECCA02B6226}" srcOrd="0" destOrd="0" presId="urn:microsoft.com/office/officeart/2005/8/layout/pyramid1"/>
    <dgm:cxn modelId="{2879C49D-3320-4E42-948E-703ADD5718CD}" type="presOf" srcId="{B2A68C85-D439-450B-B0EE-E680C785F110}" destId="{E6963CC1-DB1A-468B-B518-B892E3F79F5D}" srcOrd="0" destOrd="0" presId="urn:microsoft.com/office/officeart/2005/8/layout/pyramid1"/>
    <dgm:cxn modelId="{46DA5187-FED2-44DC-A3C8-0015E6B8FFF7}" type="presOf" srcId="{2148A965-A558-4EA8-9806-4DDD99D529C6}" destId="{B917BA09-1DFD-49C6-9A6E-6A8FECD8B7B4}" srcOrd="0" destOrd="0" presId="urn:microsoft.com/office/officeart/2005/8/layout/pyramid1"/>
    <dgm:cxn modelId="{13599985-A77A-4C38-9994-65326B00846B}" type="presParOf" srcId="{5BE927B5-D3EF-4099-A6F1-1ECCA02B6226}" destId="{5AECB46D-FA61-4FF0-A112-5804C70BDD1E}" srcOrd="0" destOrd="0" presId="urn:microsoft.com/office/officeart/2005/8/layout/pyramid1"/>
    <dgm:cxn modelId="{07A04B74-4E83-4459-BB9E-5908B2CF3816}" type="presParOf" srcId="{5AECB46D-FA61-4FF0-A112-5804C70BDD1E}" destId="{88CEE469-48A3-47BD-A563-DADB96878DEE}" srcOrd="0" destOrd="0" presId="urn:microsoft.com/office/officeart/2005/8/layout/pyramid1"/>
    <dgm:cxn modelId="{152549D9-9ECC-4344-B15E-7D7767D5CCBC}" type="presParOf" srcId="{5AECB46D-FA61-4FF0-A112-5804C70BDD1E}" destId="{6FB67D16-4BE9-48BB-9703-A9FBFA2B7F85}" srcOrd="1" destOrd="0" presId="urn:microsoft.com/office/officeart/2005/8/layout/pyramid1"/>
    <dgm:cxn modelId="{7A9A3ECF-5033-48A0-8987-9550939B8CF7}" type="presParOf" srcId="{5BE927B5-D3EF-4099-A6F1-1ECCA02B6226}" destId="{BEABCB07-1547-454A-B4E7-AB420C73E6F5}" srcOrd="1" destOrd="0" presId="urn:microsoft.com/office/officeart/2005/8/layout/pyramid1"/>
    <dgm:cxn modelId="{062E2B8B-646E-46FE-9A6C-36E5DB033DAD}" type="presParOf" srcId="{BEABCB07-1547-454A-B4E7-AB420C73E6F5}" destId="{A8D9DF3D-056C-4573-A50F-25D7B99D339C}" srcOrd="0" destOrd="0" presId="urn:microsoft.com/office/officeart/2005/8/layout/pyramid1"/>
    <dgm:cxn modelId="{3600B1B3-9203-401D-B645-FE54C39830F1}" type="presParOf" srcId="{BEABCB07-1547-454A-B4E7-AB420C73E6F5}" destId="{207FB0CC-6DEA-47D6-8941-6E4BA76AE48E}" srcOrd="1" destOrd="0" presId="urn:microsoft.com/office/officeart/2005/8/layout/pyramid1"/>
    <dgm:cxn modelId="{C450F7A7-EF74-499C-BA43-70BB12613B0F}" type="presParOf" srcId="{5BE927B5-D3EF-4099-A6F1-1ECCA02B6226}" destId="{216B6D3D-7743-450D-AAB2-DA8FE8CFD497}" srcOrd="2" destOrd="0" presId="urn:microsoft.com/office/officeart/2005/8/layout/pyramid1"/>
    <dgm:cxn modelId="{476FB024-FC73-4A0C-9F6D-C91E1FD35338}" type="presParOf" srcId="{216B6D3D-7743-450D-AAB2-DA8FE8CFD497}" destId="{B917BA09-1DFD-49C6-9A6E-6A8FECD8B7B4}" srcOrd="0" destOrd="0" presId="urn:microsoft.com/office/officeart/2005/8/layout/pyramid1"/>
    <dgm:cxn modelId="{8E96F0FB-ECF5-4713-BF07-7688F038FEAC}" type="presParOf" srcId="{216B6D3D-7743-450D-AAB2-DA8FE8CFD497}" destId="{98A39E23-8786-4EB9-B317-015E83473286}" srcOrd="1" destOrd="0" presId="urn:microsoft.com/office/officeart/2005/8/layout/pyramid1"/>
    <dgm:cxn modelId="{313809A0-0F66-4968-8DC4-676E99897302}" type="presParOf" srcId="{5BE927B5-D3EF-4099-A6F1-1ECCA02B6226}" destId="{5465DFC4-1F1A-41D7-ACAA-B72C54295A6D}" srcOrd="3" destOrd="0" presId="urn:microsoft.com/office/officeart/2005/8/layout/pyramid1"/>
    <dgm:cxn modelId="{6171C446-C37D-4A70-A32B-C470F56E901A}" type="presParOf" srcId="{5465DFC4-1F1A-41D7-ACAA-B72C54295A6D}" destId="{DCD6EF33-0A32-4AF7-9B8F-D07FEAEA7A9F}" srcOrd="0" destOrd="0" presId="urn:microsoft.com/office/officeart/2005/8/layout/pyramid1"/>
    <dgm:cxn modelId="{20014AE2-73C4-44EC-81D8-C5FF43A1D245}" type="presParOf" srcId="{5465DFC4-1F1A-41D7-ACAA-B72C54295A6D}" destId="{D6F3E886-72A3-4A9A-B2EE-A991C414B6F6}" srcOrd="1" destOrd="0" presId="urn:microsoft.com/office/officeart/2005/8/layout/pyramid1"/>
    <dgm:cxn modelId="{94F7C2BE-89B6-4896-B7E3-D23272E46E2B}" type="presParOf" srcId="{5BE927B5-D3EF-4099-A6F1-1ECCA02B6226}" destId="{4D68D688-B6DD-4C77-BA7F-81F970C50D6A}" srcOrd="4" destOrd="0" presId="urn:microsoft.com/office/officeart/2005/8/layout/pyramid1"/>
    <dgm:cxn modelId="{A1E8C872-5910-45CF-B517-41EED18973F7}" type="presParOf" srcId="{4D68D688-B6DD-4C77-BA7F-81F970C50D6A}" destId="{F15FDE4E-8D7A-4224-990C-82E87FB5352E}" srcOrd="0" destOrd="0" presId="urn:microsoft.com/office/officeart/2005/8/layout/pyramid1"/>
    <dgm:cxn modelId="{B0FCFD6F-E319-4935-AA2A-366CE1A2987E}" type="presParOf" srcId="{4D68D688-B6DD-4C77-BA7F-81F970C50D6A}" destId="{426C9530-63E4-4373-A685-F5290A4B477C}" srcOrd="1" destOrd="0" presId="urn:microsoft.com/office/officeart/2005/8/layout/pyramid1"/>
    <dgm:cxn modelId="{C7E962BD-32EA-44D6-94F5-0557C9D41D1F}" type="presParOf" srcId="{5BE927B5-D3EF-4099-A6F1-1ECCA02B6226}" destId="{4ACFD88C-5C86-4653-A55D-81ECD8814C7E}" srcOrd="5" destOrd="0" presId="urn:microsoft.com/office/officeart/2005/8/layout/pyramid1"/>
    <dgm:cxn modelId="{6A3EC6D9-9D86-44EE-A442-DD6285D95747}" type="presParOf" srcId="{4ACFD88C-5C86-4653-A55D-81ECD8814C7E}" destId="{034D986C-4257-4944-A980-3E2FF8B7F0C0}" srcOrd="0" destOrd="0" presId="urn:microsoft.com/office/officeart/2005/8/layout/pyramid1"/>
    <dgm:cxn modelId="{671846A2-C62A-4D9A-8337-AE298CAF4218}" type="presParOf" srcId="{4ACFD88C-5C86-4653-A55D-81ECD8814C7E}" destId="{8CC41019-9AA9-4C9E-96DE-5E94E4E14148}" srcOrd="1" destOrd="0" presId="urn:microsoft.com/office/officeart/2005/8/layout/pyramid1"/>
    <dgm:cxn modelId="{4CC5B225-98CF-47A2-B384-F2788ACABA6C}" type="presParOf" srcId="{5BE927B5-D3EF-4099-A6F1-1ECCA02B6226}" destId="{19CE2B39-666D-4463-9E29-7E30C88B4693}" srcOrd="6" destOrd="0" presId="urn:microsoft.com/office/officeart/2005/8/layout/pyramid1"/>
    <dgm:cxn modelId="{1EB9978A-DA93-402E-B1A9-10860530E871}" type="presParOf" srcId="{19CE2B39-666D-4463-9E29-7E30C88B4693}" destId="{3F6F4E9D-91E6-48AC-A885-27D677B96C10}" srcOrd="0" destOrd="0" presId="urn:microsoft.com/office/officeart/2005/8/layout/pyramid1"/>
    <dgm:cxn modelId="{48FDE4DD-9FB6-4748-A981-1837F167C790}" type="presParOf" srcId="{19CE2B39-666D-4463-9E29-7E30C88B4693}" destId="{669A08F7-DB47-4654-B1B2-C8B3B537B77C}" srcOrd="1" destOrd="0" presId="urn:microsoft.com/office/officeart/2005/8/layout/pyramid1"/>
    <dgm:cxn modelId="{A9F4F39A-49E1-475A-BA7C-64DB0F27B149}" type="presParOf" srcId="{5BE927B5-D3EF-4099-A6F1-1ECCA02B6226}" destId="{E71B8940-E3D9-4700-B1F1-13B94CAEB083}" srcOrd="7" destOrd="0" presId="urn:microsoft.com/office/officeart/2005/8/layout/pyramid1"/>
    <dgm:cxn modelId="{915931DC-6E04-4778-8161-D8048D497B02}" type="presParOf" srcId="{E71B8940-E3D9-4700-B1F1-13B94CAEB083}" destId="{BC28EF6A-5838-425C-9C16-BB8C15E1F0F2}" srcOrd="0" destOrd="0" presId="urn:microsoft.com/office/officeart/2005/8/layout/pyramid1"/>
    <dgm:cxn modelId="{3D455DB0-26B6-467E-9073-881EBB9ED27F}" type="presParOf" srcId="{E71B8940-E3D9-4700-B1F1-13B94CAEB083}" destId="{5CE5E449-B28A-44F1-AA91-797FA56A3BD2}" srcOrd="1" destOrd="0" presId="urn:microsoft.com/office/officeart/2005/8/layout/pyramid1"/>
    <dgm:cxn modelId="{0488946F-CCDB-4494-A71C-DE406FFE87A4}" type="presParOf" srcId="{5BE927B5-D3EF-4099-A6F1-1ECCA02B6226}" destId="{5BE0C443-1E7B-4B75-AF53-C829BABF7498}" srcOrd="8" destOrd="0" presId="urn:microsoft.com/office/officeart/2005/8/layout/pyramid1"/>
    <dgm:cxn modelId="{F2F9EFCD-BADC-4591-A0A2-EC2BA6F54898}" type="presParOf" srcId="{5BE0C443-1E7B-4B75-AF53-C829BABF7498}" destId="{E6963CC1-DB1A-468B-B518-B892E3F79F5D}" srcOrd="0" destOrd="0" presId="urn:microsoft.com/office/officeart/2005/8/layout/pyramid1"/>
    <dgm:cxn modelId="{F87713E0-9B15-4F5D-AF2B-B74C1110CB47}" type="presParOf" srcId="{5BE0C443-1E7B-4B75-AF53-C829BABF7498}" destId="{6C45AFB3-07E7-41FF-A6B5-67B7C5024F6B}" srcOrd="1" destOrd="0" presId="urn:microsoft.com/office/officeart/2005/8/layout/pyramid1"/>
    <dgm:cxn modelId="{A32B3C50-4987-4D43-A1C4-911BB9042D7F}" type="presParOf" srcId="{5BE927B5-D3EF-4099-A6F1-1ECCA02B6226}" destId="{FF9E13A4-8CDB-4C33-97C7-9ABA2E9C13FC}" srcOrd="9" destOrd="0" presId="urn:microsoft.com/office/officeart/2005/8/layout/pyramid1"/>
    <dgm:cxn modelId="{F6741859-2DA8-4132-88C2-D05A5BAB10AA}" type="presParOf" srcId="{FF9E13A4-8CDB-4C33-97C7-9ABA2E9C13FC}" destId="{5F97BB8B-9954-4DB2-9EB9-6760B65B9F32}" srcOrd="0" destOrd="0" presId="urn:microsoft.com/office/officeart/2005/8/layout/pyramid1"/>
    <dgm:cxn modelId="{AFF15791-98CE-4F93-81D4-848D9704A5C8}" type="presParOf" srcId="{FF9E13A4-8CDB-4C33-97C7-9ABA2E9C13FC}" destId="{8A06A07F-630B-4D7B-9EBA-16314D682BEF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A03E-25D2-4CFC-9694-2FDAC4C7D1E2}">
      <dsp:nvSpPr>
        <dsp:cNvPr id="0" name=""/>
        <dsp:cNvSpPr/>
      </dsp:nvSpPr>
      <dsp:spPr>
        <a:xfrm>
          <a:off x="0" y="0"/>
          <a:ext cx="7467600" cy="4498451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تصنيف الوسائل التعليمية على أساس:</a:t>
          </a:r>
          <a:endParaRPr lang="ar-SA" sz="4000" kern="1200" dirty="0"/>
        </a:p>
      </dsp:txBody>
      <dsp:txXfrm>
        <a:off x="0" y="0"/>
        <a:ext cx="7467600" cy="1349535"/>
      </dsp:txXfrm>
    </dsp:sp>
    <dsp:sp modelId="{F9A7A2AD-AFA5-4825-9712-E2AEAE9359E1}">
      <dsp:nvSpPr>
        <dsp:cNvPr id="0" name=""/>
        <dsp:cNvSpPr/>
      </dsp:nvSpPr>
      <dsp:spPr>
        <a:xfrm>
          <a:off x="900114" y="1007233"/>
          <a:ext cx="5974080" cy="72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الحواس</a:t>
          </a:r>
          <a:endParaRPr lang="ar-SA" sz="4000" kern="1200" dirty="0"/>
        </a:p>
      </dsp:txBody>
      <dsp:txXfrm>
        <a:off x="921364" y="1028483"/>
        <a:ext cx="5931580" cy="683019"/>
      </dsp:txXfrm>
    </dsp:sp>
    <dsp:sp modelId="{7B032E99-F74C-42FD-BFF6-A9CDCC1FCDCE}">
      <dsp:nvSpPr>
        <dsp:cNvPr id="0" name=""/>
        <dsp:cNvSpPr/>
      </dsp:nvSpPr>
      <dsp:spPr>
        <a:xfrm>
          <a:off x="900114" y="1793048"/>
          <a:ext cx="5974080" cy="72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عدد المستفيدين منها</a:t>
          </a:r>
          <a:endParaRPr lang="ar-SA" sz="4000" kern="1200" dirty="0"/>
        </a:p>
      </dsp:txBody>
      <dsp:txXfrm>
        <a:off x="921364" y="1814298"/>
        <a:ext cx="5931580" cy="683019"/>
      </dsp:txXfrm>
    </dsp:sp>
    <dsp:sp modelId="{580A2245-E69E-4626-A364-0F378844D6F2}">
      <dsp:nvSpPr>
        <dsp:cNvPr id="0" name=""/>
        <dsp:cNvSpPr/>
      </dsp:nvSpPr>
      <dsp:spPr>
        <a:xfrm>
          <a:off x="900114" y="2590007"/>
          <a:ext cx="5974080" cy="72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طبيعتها</a:t>
          </a:r>
          <a:endParaRPr lang="ar-SA" sz="4000" kern="1200" dirty="0"/>
        </a:p>
      </dsp:txBody>
      <dsp:txXfrm>
        <a:off x="921364" y="2611257"/>
        <a:ext cx="5931580" cy="683019"/>
      </dsp:txXfrm>
    </dsp:sp>
    <dsp:sp modelId="{F4516FD5-75B9-495A-A4F4-D8D0A935EBCB}">
      <dsp:nvSpPr>
        <dsp:cNvPr id="0" name=""/>
        <dsp:cNvSpPr/>
      </dsp:nvSpPr>
      <dsp:spPr>
        <a:xfrm>
          <a:off x="900114" y="3375829"/>
          <a:ext cx="5974080" cy="72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smtClean="0"/>
            <a:t>دورها </a:t>
          </a:r>
          <a:r>
            <a:rPr lang="ar-SA" sz="4000" kern="1200" dirty="0" smtClean="0"/>
            <a:t>في عملية التعليم والتعلم</a:t>
          </a:r>
          <a:endParaRPr lang="ar-SA" sz="4000" kern="1200" dirty="0"/>
        </a:p>
      </dsp:txBody>
      <dsp:txXfrm>
        <a:off x="921364" y="3397079"/>
        <a:ext cx="5931580" cy="683019"/>
      </dsp:txXfrm>
    </dsp:sp>
    <dsp:sp modelId="{7CA88767-6DBE-4693-975D-F6076ECA206A}">
      <dsp:nvSpPr>
        <dsp:cNvPr id="0" name=""/>
        <dsp:cNvSpPr/>
      </dsp:nvSpPr>
      <dsp:spPr>
        <a:xfrm>
          <a:off x="900114" y="4161644"/>
          <a:ext cx="5974080" cy="72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الخبرة لـ «ادجار ديل»</a:t>
          </a:r>
          <a:endParaRPr lang="ar-SA" sz="4000" kern="1200" dirty="0"/>
        </a:p>
      </dsp:txBody>
      <dsp:txXfrm>
        <a:off x="921364" y="4182894"/>
        <a:ext cx="5931580" cy="683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EE469-48A3-47BD-A563-DADB96878DEE}">
      <dsp:nvSpPr>
        <dsp:cNvPr id="0" name=""/>
        <dsp:cNvSpPr/>
      </dsp:nvSpPr>
      <dsp:spPr>
        <a:xfrm>
          <a:off x="3785262" y="0"/>
          <a:ext cx="1232383" cy="677740"/>
        </a:xfrm>
        <a:prstGeom prst="trapezoid">
          <a:avLst>
            <a:gd name="adj" fmla="val 844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dirty="0"/>
        </a:p>
      </dsp:txBody>
      <dsp:txXfrm>
        <a:off x="3785262" y="0"/>
        <a:ext cx="1232383" cy="677740"/>
      </dsp:txXfrm>
    </dsp:sp>
    <dsp:sp modelId="{A8D9DF3D-056C-4573-A50F-25D7B99D339C}">
      <dsp:nvSpPr>
        <dsp:cNvPr id="0" name=""/>
        <dsp:cNvSpPr/>
      </dsp:nvSpPr>
      <dsp:spPr>
        <a:xfrm>
          <a:off x="3323110" y="677740"/>
          <a:ext cx="2156687" cy="550572"/>
        </a:xfrm>
        <a:prstGeom prst="trapezoid">
          <a:avLst>
            <a:gd name="adj" fmla="val 844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dirty="0"/>
        </a:p>
      </dsp:txBody>
      <dsp:txXfrm>
        <a:off x="3700530" y="677740"/>
        <a:ext cx="1401846" cy="550572"/>
      </dsp:txXfrm>
    </dsp:sp>
    <dsp:sp modelId="{B917BA09-1DFD-49C6-9A6E-6A8FECD8B7B4}">
      <dsp:nvSpPr>
        <dsp:cNvPr id="0" name=""/>
        <dsp:cNvSpPr/>
      </dsp:nvSpPr>
      <dsp:spPr>
        <a:xfrm>
          <a:off x="2795149" y="1250075"/>
          <a:ext cx="3223819" cy="637237"/>
        </a:xfrm>
        <a:prstGeom prst="trapezoid">
          <a:avLst>
            <a:gd name="adj" fmla="val 844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dirty="0"/>
        </a:p>
      </dsp:txBody>
      <dsp:txXfrm>
        <a:off x="3359318" y="1250075"/>
        <a:ext cx="2095482" cy="637237"/>
      </dsp:txXfrm>
    </dsp:sp>
    <dsp:sp modelId="{DCD6EF33-0A32-4AF7-9B8F-D07FEAEA7A9F}">
      <dsp:nvSpPr>
        <dsp:cNvPr id="0" name=""/>
        <dsp:cNvSpPr/>
      </dsp:nvSpPr>
      <dsp:spPr>
        <a:xfrm>
          <a:off x="2321784" y="1865550"/>
          <a:ext cx="4159338" cy="588075"/>
        </a:xfrm>
        <a:prstGeom prst="trapezoid">
          <a:avLst>
            <a:gd name="adj" fmla="val 844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dirty="0"/>
        </a:p>
      </dsp:txBody>
      <dsp:txXfrm>
        <a:off x="3049669" y="1865550"/>
        <a:ext cx="2703569" cy="588075"/>
      </dsp:txXfrm>
    </dsp:sp>
    <dsp:sp modelId="{F15FDE4E-8D7A-4224-990C-82E87FB5352E}">
      <dsp:nvSpPr>
        <dsp:cNvPr id="0" name=""/>
        <dsp:cNvSpPr/>
      </dsp:nvSpPr>
      <dsp:spPr>
        <a:xfrm>
          <a:off x="1903568" y="2486968"/>
          <a:ext cx="4962671" cy="447145"/>
        </a:xfrm>
        <a:prstGeom prst="trapezoid">
          <a:avLst>
            <a:gd name="adj" fmla="val 844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kern="1200" dirty="0" smtClean="0"/>
            <a:t>المعارض </a:t>
          </a:r>
          <a:r>
            <a:rPr lang="ar-SA" sz="2800" b="1" kern="1200" dirty="0" err="1" smtClean="0"/>
            <a:t>و</a:t>
          </a:r>
          <a:r>
            <a:rPr lang="ar-SA" sz="2800" b="1" kern="1200" dirty="0" smtClean="0"/>
            <a:t> المتاحف </a:t>
          </a:r>
        </a:p>
      </dsp:txBody>
      <dsp:txXfrm>
        <a:off x="2772035" y="2486968"/>
        <a:ext cx="3225736" cy="447145"/>
      </dsp:txXfrm>
    </dsp:sp>
    <dsp:sp modelId="{034D986C-4257-4944-A980-3E2FF8B7F0C0}">
      <dsp:nvSpPr>
        <dsp:cNvPr id="0" name=""/>
        <dsp:cNvSpPr/>
      </dsp:nvSpPr>
      <dsp:spPr>
        <a:xfrm>
          <a:off x="1551543" y="2900771"/>
          <a:ext cx="5699820" cy="467769"/>
        </a:xfrm>
        <a:prstGeom prst="trapezoid">
          <a:avLst>
            <a:gd name="adj" fmla="val 844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kern="1200" dirty="0" smtClean="0"/>
            <a:t>الرحلات العلمية</a:t>
          </a:r>
          <a:endParaRPr lang="ar-SA" sz="2800" b="1" kern="1200" dirty="0"/>
        </a:p>
      </dsp:txBody>
      <dsp:txXfrm>
        <a:off x="2549012" y="2900771"/>
        <a:ext cx="3704883" cy="467769"/>
      </dsp:txXfrm>
    </dsp:sp>
    <dsp:sp modelId="{3F6F4E9D-91E6-48AC-A885-27D677B96C10}">
      <dsp:nvSpPr>
        <dsp:cNvPr id="0" name=""/>
        <dsp:cNvSpPr/>
      </dsp:nvSpPr>
      <dsp:spPr>
        <a:xfrm>
          <a:off x="1167883" y="3368540"/>
          <a:ext cx="6467140" cy="462689"/>
        </a:xfrm>
        <a:prstGeom prst="trapezoid">
          <a:avLst>
            <a:gd name="adj" fmla="val 844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kern="1200" dirty="0" smtClean="0"/>
            <a:t>العروض العملية</a:t>
          </a:r>
        </a:p>
      </dsp:txBody>
      <dsp:txXfrm>
        <a:off x="2299633" y="3368540"/>
        <a:ext cx="4203641" cy="462689"/>
      </dsp:txXfrm>
    </dsp:sp>
    <dsp:sp modelId="{BC28EF6A-5838-425C-9C16-BB8C15E1F0F2}">
      <dsp:nvSpPr>
        <dsp:cNvPr id="0" name=""/>
        <dsp:cNvSpPr/>
      </dsp:nvSpPr>
      <dsp:spPr>
        <a:xfrm>
          <a:off x="742744" y="3831230"/>
          <a:ext cx="7317419" cy="503718"/>
        </a:xfrm>
        <a:prstGeom prst="trapezoid">
          <a:avLst>
            <a:gd name="adj" fmla="val 84400"/>
          </a:avLst>
        </a:prstGeom>
        <a:solidFill>
          <a:srgbClr val="FFFF99"/>
        </a:solidFill>
        <a:ln w="25400" cap="flat" cmpd="sng" algn="ctr">
          <a:solidFill>
            <a:srgbClr val="CC9900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kern="1200" dirty="0" smtClean="0"/>
            <a:t>الخبرات الممثلة</a:t>
          </a:r>
          <a:endParaRPr lang="ar-SA" sz="2800" b="1" kern="1200" dirty="0"/>
        </a:p>
      </dsp:txBody>
      <dsp:txXfrm>
        <a:off x="2023292" y="3831230"/>
        <a:ext cx="4756322" cy="503718"/>
      </dsp:txXfrm>
    </dsp:sp>
    <dsp:sp modelId="{E6963CC1-DB1A-468B-B518-B892E3F79F5D}">
      <dsp:nvSpPr>
        <dsp:cNvPr id="0" name=""/>
        <dsp:cNvSpPr/>
      </dsp:nvSpPr>
      <dsp:spPr>
        <a:xfrm>
          <a:off x="335355" y="4334948"/>
          <a:ext cx="8132196" cy="482685"/>
        </a:xfrm>
        <a:prstGeom prst="trapezoid">
          <a:avLst>
            <a:gd name="adj" fmla="val 84400"/>
          </a:avLst>
        </a:prstGeom>
        <a:solidFill>
          <a:srgbClr val="FFFF99"/>
        </a:solidFill>
        <a:ln w="25400" cap="flat" cmpd="sng" algn="ctr">
          <a:solidFill>
            <a:srgbClr val="CC9900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kern="1200" dirty="0" smtClean="0"/>
            <a:t>الخبرات المعدلة</a:t>
          </a:r>
          <a:endParaRPr lang="ar-SA" sz="2800" b="1" kern="1200" dirty="0"/>
        </a:p>
      </dsp:txBody>
      <dsp:txXfrm>
        <a:off x="1758490" y="4334948"/>
        <a:ext cx="5285927" cy="482685"/>
      </dsp:txXfrm>
    </dsp:sp>
    <dsp:sp modelId="{5F97BB8B-9954-4DB2-9EB9-6760B65B9F32}">
      <dsp:nvSpPr>
        <dsp:cNvPr id="0" name=""/>
        <dsp:cNvSpPr/>
      </dsp:nvSpPr>
      <dsp:spPr>
        <a:xfrm>
          <a:off x="0" y="4817634"/>
          <a:ext cx="8802908" cy="397339"/>
        </a:xfrm>
        <a:prstGeom prst="trapezoid">
          <a:avLst>
            <a:gd name="adj" fmla="val 84400"/>
          </a:avLst>
        </a:prstGeom>
        <a:solidFill>
          <a:srgbClr val="FFFF99"/>
        </a:solidFill>
        <a:ln w="25400" cap="flat" cmpd="sng" algn="ctr">
          <a:solidFill>
            <a:srgbClr val="CC9900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b="1" kern="1200" dirty="0" smtClean="0"/>
            <a:t>الخبرات المباشرة </a:t>
          </a:r>
        </a:p>
      </dsp:txBody>
      <dsp:txXfrm>
        <a:off x="1540508" y="4817634"/>
        <a:ext cx="5721890" cy="397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03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183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85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875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403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90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395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282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49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569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416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60E30-E999-440F-8D22-C7C43AC398DB}" type="datetimeFigureOut">
              <a:rPr lang="ar-SA" smtClean="0"/>
              <a:pPr/>
              <a:t>21/12/1436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DC5F-49A8-4865-8A59-F17ECD09D6D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4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hyperlink" Target="http://images.google.com/imgres?imgurl=http://jimmac.musichall.cz/stuff/my-computer.png&amp;imgrefurl=http://www.mobile4arab.com/vb/showthread.php?t=711668&amp;usg=__C2OjofvUeP-jx46_9NABo8i25rA=&amp;h=504&amp;w=592&amp;sz=80&amp;hl=ar&amp;start=1&amp;itbs=1&amp;tbnid=D8aW4vVHhirrSM:&amp;tbnh=115&amp;tbnw=135&amp;prev=/images?q=computer&amp;hl=ar&amp;safe=active&amp;gbv=2&amp;tbs=isch:1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microsoft.com/office/2007/relationships/hdphoto" Target="../media/hdphoto1.wdp"/><Relationship Id="rId15" Type="http://schemas.openxmlformats.org/officeDocument/2006/relationships/image" Target="../media/image11.png"/><Relationship Id="rId10" Type="http://schemas.openxmlformats.org/officeDocument/2006/relationships/hyperlink" Target="http://images.google.com/imgres?imgurl=http://faculty.ksu.edu.sa/malmousa/PublishingImages/blackboard-math.gif&amp;imgrefurl=http://faculty.ksu.edu.sa/malmousa&amp;usg=__iBbh2_O3u9lc_6C_f1Q8SxYk9TQ=&amp;h=383&amp;w=300&amp;sz=21&amp;hl=ar&amp;start=5&amp;itbs=1&amp;tbnid=zZjn8p0Uq4Md_M:&amp;tbnh=123&amp;tbnw=96&amp;prev=/images?q=black+board&amp;hl=ar&amp;safe=active&amp;gbv=2&amp;tbs=isch:1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1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4.png"/><Relationship Id="rId10" Type="http://schemas.openxmlformats.org/officeDocument/2006/relationships/image" Target="../media/image17.jpeg"/><Relationship Id="rId4" Type="http://schemas.openxmlformats.org/officeDocument/2006/relationships/image" Target="../media/image12.pn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19" y="404664"/>
            <a:ext cx="8839837" cy="46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1" descr="car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52" y="873232"/>
            <a:ext cx="8978484" cy="46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0" descr="card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9" y="1377288"/>
            <a:ext cx="9186457" cy="46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495" y="1881344"/>
            <a:ext cx="9394429" cy="46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968" y="3111103"/>
            <a:ext cx="7772400" cy="1037977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تصنيفات الوسائل التعليمية </a:t>
            </a:r>
            <a:endParaRPr lang="ar-S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30" y="4392488"/>
            <a:ext cx="6400800" cy="17526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2062589"/>
            <a:ext cx="44644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الثالثة:</a:t>
            </a:r>
            <a:endParaRPr lang="ar-S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1465620"/>
            <a:ext cx="4464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المحاضرة الرابعة</a:t>
            </a:r>
            <a:endParaRPr lang="ar-SA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835696" y="476672"/>
            <a:ext cx="61206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242 وسل</a:t>
            </a:r>
            <a:endParaRPr lang="ar-SA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961564"/>
            <a:ext cx="61206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دمج التقنية في بيئة التعلم</a:t>
            </a:r>
            <a:endParaRPr lang="ar-SA" sz="2800" dirty="0"/>
          </a:p>
        </p:txBody>
      </p:sp>
      <p:pic>
        <p:nvPicPr>
          <p:cNvPr id="19" name="Picture 48" descr="AV04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18490" y="5250904"/>
            <a:ext cx="1038225" cy="914400"/>
          </a:xfrm>
          <a:prstGeom prst="rect">
            <a:avLst/>
          </a:prstGeom>
          <a:noFill/>
        </p:spPr>
      </p:pic>
      <p:pic>
        <p:nvPicPr>
          <p:cNvPr id="20" name="Picture 49" descr="كتاب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50738" y="5373216"/>
            <a:ext cx="777875" cy="698500"/>
          </a:xfrm>
          <a:prstGeom prst="rect">
            <a:avLst/>
          </a:prstGeom>
          <a:noFill/>
        </p:spPr>
      </p:pic>
      <p:pic>
        <p:nvPicPr>
          <p:cNvPr id="21" name="Picture 50" descr="شاشة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10378" y="5324946"/>
            <a:ext cx="895350" cy="768350"/>
          </a:xfrm>
          <a:prstGeom prst="rect">
            <a:avLst/>
          </a:prstGeom>
          <a:noFill/>
        </p:spPr>
      </p:pic>
      <p:pic>
        <p:nvPicPr>
          <p:cNvPr id="22" name="Picture 4" descr="http://t3.gstatic.com/images?q=tbn:zZjn8p0Uq4Md_M:http://faculty.ksu.edu.sa/malmousa/PublishingImages/blackboard-math.gi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842" y="4869160"/>
            <a:ext cx="953510" cy="12216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67"/>
          <a:stretch/>
        </p:blipFill>
        <p:spPr bwMode="auto">
          <a:xfrm>
            <a:off x="450138" y="4869160"/>
            <a:ext cx="963211" cy="124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http://t2.gstatic.com/images?q=tbn:D8aW4vVHhirrSM:http://jimmac.musichall.cz/stuff/my-computer.pn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98610" y="5227101"/>
            <a:ext cx="1016837" cy="8661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1" r="15415" b="22591"/>
          <a:stretch/>
        </p:blipFill>
        <p:spPr bwMode="auto">
          <a:xfrm>
            <a:off x="1602266" y="5232848"/>
            <a:ext cx="836427" cy="86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3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المجموعة الأولى: الوسائل المحسوسة</a:t>
            </a:r>
            <a:endParaRPr lang="ar-SA" dirty="0">
              <a:solidFill>
                <a:schemeClr val="bg1"/>
              </a:solidFill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857224" y="1571612"/>
            <a:ext cx="7317419" cy="503718"/>
            <a:chOff x="742744" y="3831230"/>
            <a:chExt cx="7317419" cy="503718"/>
          </a:xfrm>
          <a:scene3d>
            <a:camera prst="orthographicFront"/>
            <a:lightRig rig="flat" dir="t"/>
          </a:scene3d>
        </p:grpSpPr>
        <p:sp>
          <p:nvSpPr>
            <p:cNvPr id="31" name="شبه منحرف 30"/>
            <p:cNvSpPr/>
            <p:nvPr/>
          </p:nvSpPr>
          <p:spPr>
            <a:xfrm>
              <a:off x="742744" y="3831230"/>
              <a:ext cx="7317419" cy="503718"/>
            </a:xfrm>
            <a:prstGeom prst="trapezoid">
              <a:avLst>
                <a:gd name="adj" fmla="val 84400"/>
              </a:avLst>
            </a:prstGeom>
            <a:solidFill>
              <a:srgbClr val="FFFF99"/>
            </a:solidFill>
            <a:ln>
              <a:solidFill>
                <a:srgbClr val="CC9900"/>
              </a:solidFill>
            </a:ln>
            <a:sp3d prstMaterial="dkEdge">
              <a:bevelT w="82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شبه منحرف 4"/>
            <p:cNvSpPr/>
            <p:nvPr/>
          </p:nvSpPr>
          <p:spPr>
            <a:xfrm>
              <a:off x="2023292" y="3831230"/>
              <a:ext cx="4756322" cy="5037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kern="1200" dirty="0" smtClean="0"/>
                <a:t>الخبرات الممثلة</a:t>
              </a:r>
              <a:endParaRPr lang="ar-SA" sz="2800" b="1" kern="1200" dirty="0"/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478199" y="2928934"/>
            <a:ext cx="8132196" cy="482685"/>
            <a:chOff x="335355" y="4334948"/>
            <a:chExt cx="8132196" cy="482685"/>
          </a:xfrm>
          <a:scene3d>
            <a:camera prst="orthographicFront"/>
            <a:lightRig rig="flat" dir="t"/>
          </a:scene3d>
        </p:grpSpPr>
        <p:sp>
          <p:nvSpPr>
            <p:cNvPr id="26" name="شبه منحرف 25"/>
            <p:cNvSpPr/>
            <p:nvPr/>
          </p:nvSpPr>
          <p:spPr>
            <a:xfrm>
              <a:off x="335355" y="4334948"/>
              <a:ext cx="8132196" cy="482685"/>
            </a:xfrm>
            <a:prstGeom prst="trapezoid">
              <a:avLst>
                <a:gd name="adj" fmla="val 84400"/>
              </a:avLst>
            </a:prstGeom>
            <a:solidFill>
              <a:srgbClr val="FFFF99"/>
            </a:solidFill>
            <a:ln>
              <a:solidFill>
                <a:srgbClr val="CC9900"/>
              </a:solidFill>
            </a:ln>
            <a:sp3d prstMaterial="dkEdge">
              <a:bevelT w="82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شبه منحرف 6"/>
            <p:cNvSpPr/>
            <p:nvPr/>
          </p:nvSpPr>
          <p:spPr>
            <a:xfrm>
              <a:off x="1758490" y="4334948"/>
              <a:ext cx="5285927" cy="4826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kern="1200" dirty="0" smtClean="0"/>
                <a:t>الخبرات المعدلة</a:t>
              </a:r>
              <a:endParaRPr lang="ar-SA" sz="2800" b="1" kern="1200" dirty="0"/>
            </a:p>
          </p:txBody>
        </p:sp>
      </p:grpSp>
      <p:grpSp>
        <p:nvGrpSpPr>
          <p:cNvPr id="18" name="مجموعة 17"/>
          <p:cNvGrpSpPr/>
          <p:nvPr/>
        </p:nvGrpSpPr>
        <p:grpSpPr>
          <a:xfrm>
            <a:off x="198248" y="4286256"/>
            <a:ext cx="8802908" cy="468000"/>
            <a:chOff x="0" y="4817634"/>
            <a:chExt cx="8802908" cy="397339"/>
          </a:xfrm>
          <a:scene3d>
            <a:camera prst="orthographicFront"/>
            <a:lightRig rig="flat" dir="t"/>
          </a:scene3d>
        </p:grpSpPr>
        <p:sp>
          <p:nvSpPr>
            <p:cNvPr id="24" name="شبه منحرف 23"/>
            <p:cNvSpPr/>
            <p:nvPr/>
          </p:nvSpPr>
          <p:spPr>
            <a:xfrm>
              <a:off x="0" y="4817634"/>
              <a:ext cx="8802908" cy="397339"/>
            </a:xfrm>
            <a:prstGeom prst="trapezoid">
              <a:avLst>
                <a:gd name="adj" fmla="val 84400"/>
              </a:avLst>
            </a:prstGeom>
            <a:solidFill>
              <a:srgbClr val="FFFF99"/>
            </a:solidFill>
            <a:ln>
              <a:solidFill>
                <a:srgbClr val="CC9900"/>
              </a:solidFill>
            </a:ln>
            <a:sp3d prstMaterial="dkEdge">
              <a:bevelT w="82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شبه منحرف 8"/>
            <p:cNvSpPr/>
            <p:nvPr/>
          </p:nvSpPr>
          <p:spPr>
            <a:xfrm>
              <a:off x="1540508" y="4817634"/>
              <a:ext cx="5721890" cy="3973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kern="1200" dirty="0" smtClean="0"/>
                <a:t>الخبرات المباشرة </a:t>
              </a:r>
            </a:p>
          </p:txBody>
        </p:sp>
      </p:grpSp>
      <p:sp>
        <p:nvSpPr>
          <p:cNvPr id="35" name="مستطيل ذو زوايا قطرية مستديرة 34"/>
          <p:cNvSpPr/>
          <p:nvPr/>
        </p:nvSpPr>
        <p:spPr>
          <a:xfrm>
            <a:off x="428596" y="4786322"/>
            <a:ext cx="8286808" cy="64294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خبرات يتعرض لها المتعلم في مواقف حقيقية ويستخدم كافة حواسه</a:t>
            </a:r>
            <a:endParaRPr lang="ar-SA" sz="2800" dirty="0"/>
          </a:p>
        </p:txBody>
      </p:sp>
      <p:sp>
        <p:nvSpPr>
          <p:cNvPr id="36" name="مستطيل ذو زوايا قطرية مستديرة 35"/>
          <p:cNvSpPr/>
          <p:nvPr/>
        </p:nvSpPr>
        <p:spPr>
          <a:xfrm>
            <a:off x="428596" y="3429000"/>
            <a:ext cx="8286808" cy="64294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إحضار أشياء حقيقية إلى حجرة الدراسة أو جزء منها أو تقليدها</a:t>
            </a:r>
            <a:endParaRPr lang="ar-SA" sz="2800" dirty="0"/>
          </a:p>
        </p:txBody>
      </p:sp>
      <p:sp>
        <p:nvSpPr>
          <p:cNvPr id="37" name="مستطيل ذو زوايا قطرية مستديرة 36"/>
          <p:cNvSpPr/>
          <p:nvPr/>
        </p:nvSpPr>
        <p:spPr>
          <a:xfrm>
            <a:off x="428596" y="2071678"/>
            <a:ext cx="8286808" cy="64294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بديل للواقع يختصر فيه الوقت ويحور فيه الكلام والأحداث</a:t>
            </a:r>
            <a:endParaRPr lang="ar-SA" sz="2800" dirty="0"/>
          </a:p>
        </p:txBody>
      </p:sp>
      <p:sp>
        <p:nvSpPr>
          <p:cNvPr id="19" name="مستطيل ذو زوايا قطرية مستديرة 18"/>
          <p:cNvSpPr/>
          <p:nvPr/>
        </p:nvSpPr>
        <p:spPr>
          <a:xfrm>
            <a:off x="428596" y="5715016"/>
            <a:ext cx="8286808" cy="64294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إجراء التجارب المعملية عن طريق الطالب، تعلم الخياطة، التشريح</a:t>
            </a:r>
            <a:endParaRPr lang="ar-SA" sz="2800" dirty="0"/>
          </a:p>
        </p:txBody>
      </p:sp>
      <p:sp>
        <p:nvSpPr>
          <p:cNvPr id="21" name="مستطيل ذو زوايا قطرية مستديرة 20"/>
          <p:cNvSpPr/>
          <p:nvPr/>
        </p:nvSpPr>
        <p:spPr>
          <a:xfrm>
            <a:off x="428596" y="5661248"/>
            <a:ext cx="8286808" cy="64294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التمثيليات والمسرحيات ولعب الأدوار</a:t>
            </a:r>
            <a:endParaRPr lang="ar-SA" sz="2800" dirty="0"/>
          </a:p>
        </p:txBody>
      </p:sp>
      <p:sp>
        <p:nvSpPr>
          <p:cNvPr id="22" name="مستطيل ذو زوايا قطرية مستديرة 21"/>
          <p:cNvSpPr/>
          <p:nvPr/>
        </p:nvSpPr>
        <p:spPr>
          <a:xfrm>
            <a:off x="428596" y="5661248"/>
            <a:ext cx="8286808" cy="64294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الأشياء: الملابس، العينات: الصخور، النماذج: أجزاء جسم الإنسان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815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5549E-6 L 0 -0.526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5549E-6 L 0 -0.138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5549E-6 L 0 -0.327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المجموعة الثانية: الوسائل شبه المحسوسة</a:t>
            </a:r>
            <a:endParaRPr lang="ar-SA" dirty="0">
              <a:solidFill>
                <a:schemeClr val="bg1"/>
              </a:solidFill>
            </a:endParaRPr>
          </a:p>
        </p:txBody>
      </p:sp>
      <p:grpSp>
        <p:nvGrpSpPr>
          <p:cNvPr id="18" name="مجموعة 17"/>
          <p:cNvGrpSpPr/>
          <p:nvPr/>
        </p:nvGrpSpPr>
        <p:grpSpPr>
          <a:xfrm>
            <a:off x="2071670" y="3071810"/>
            <a:ext cx="5328000" cy="468000"/>
            <a:chOff x="1903568" y="2486968"/>
            <a:chExt cx="4962671" cy="447145"/>
          </a:xfrm>
          <a:scene3d>
            <a:camera prst="orthographicFront"/>
            <a:lightRig rig="flat" dir="t"/>
          </a:scene3d>
        </p:grpSpPr>
        <p:sp>
          <p:nvSpPr>
            <p:cNvPr id="35" name="شبه منحرف 34"/>
            <p:cNvSpPr/>
            <p:nvPr/>
          </p:nvSpPr>
          <p:spPr>
            <a:xfrm>
              <a:off x="1903568" y="2486968"/>
              <a:ext cx="4962671" cy="412749"/>
            </a:xfrm>
            <a:prstGeom prst="trapezoid">
              <a:avLst>
                <a:gd name="adj" fmla="val 84400"/>
              </a:avLst>
            </a:prstGeom>
            <a:sp3d prstMaterial="dkEdge">
              <a:bevelT w="82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شبه منحرف 8"/>
            <p:cNvSpPr/>
            <p:nvPr/>
          </p:nvSpPr>
          <p:spPr>
            <a:xfrm>
              <a:off x="2772035" y="2486968"/>
              <a:ext cx="3225736" cy="4471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kern="1200" dirty="0" smtClean="0"/>
                <a:t>المعارض </a:t>
              </a:r>
              <a:r>
                <a:rPr lang="ar-SA" sz="2800" b="1" kern="1200" dirty="0" err="1" smtClean="0"/>
                <a:t>و</a:t>
              </a:r>
              <a:r>
                <a:rPr lang="ar-SA" sz="2800" b="1" kern="1200" dirty="0" smtClean="0"/>
                <a:t> المتاحف </a:t>
              </a:r>
            </a:p>
          </p:txBody>
        </p:sp>
      </p:grpSp>
      <p:grpSp>
        <p:nvGrpSpPr>
          <p:cNvPr id="24" name="مجموعة 23"/>
          <p:cNvGrpSpPr/>
          <p:nvPr/>
        </p:nvGrpSpPr>
        <p:grpSpPr>
          <a:xfrm>
            <a:off x="1643042" y="3997132"/>
            <a:ext cx="6048000" cy="432000"/>
            <a:chOff x="1551543" y="2900771"/>
            <a:chExt cx="5699820" cy="467769"/>
          </a:xfrm>
          <a:scene3d>
            <a:camera prst="orthographicFront"/>
            <a:lightRig rig="flat" dir="t"/>
          </a:scene3d>
        </p:grpSpPr>
        <p:sp>
          <p:nvSpPr>
            <p:cNvPr id="31" name="شبه منحرف 30"/>
            <p:cNvSpPr/>
            <p:nvPr/>
          </p:nvSpPr>
          <p:spPr>
            <a:xfrm>
              <a:off x="1551543" y="2900771"/>
              <a:ext cx="5699820" cy="467769"/>
            </a:xfrm>
            <a:prstGeom prst="trapezoid">
              <a:avLst>
                <a:gd name="adj" fmla="val 84400"/>
              </a:avLst>
            </a:prstGeom>
            <a:sp3d prstMaterial="dkEdge">
              <a:bevelT w="82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شبه منحرف 10"/>
            <p:cNvSpPr/>
            <p:nvPr/>
          </p:nvSpPr>
          <p:spPr>
            <a:xfrm>
              <a:off x="2549012" y="2900771"/>
              <a:ext cx="3704883" cy="4677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kern="1200" dirty="0" smtClean="0"/>
                <a:t>الرحلات العلمية</a:t>
              </a:r>
              <a:endParaRPr lang="ar-SA" sz="2800" b="1" kern="1200" dirty="0"/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1285852" y="4925826"/>
            <a:ext cx="6804000" cy="432000"/>
            <a:chOff x="1167883" y="3368540"/>
            <a:chExt cx="6467140" cy="462689"/>
          </a:xfrm>
          <a:scene3d>
            <a:camera prst="orthographicFront"/>
            <a:lightRig rig="flat" dir="t"/>
          </a:scene3d>
        </p:grpSpPr>
        <p:sp>
          <p:nvSpPr>
            <p:cNvPr id="26" name="شبه منحرف 25"/>
            <p:cNvSpPr/>
            <p:nvPr/>
          </p:nvSpPr>
          <p:spPr>
            <a:xfrm>
              <a:off x="1167883" y="3368540"/>
              <a:ext cx="6467140" cy="462689"/>
            </a:xfrm>
            <a:prstGeom prst="trapezoid">
              <a:avLst>
                <a:gd name="adj" fmla="val 84400"/>
              </a:avLst>
            </a:prstGeom>
            <a:sp3d prstMaterial="dkEdge">
              <a:bevelT w="82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شبه منحرف 12"/>
            <p:cNvSpPr/>
            <p:nvPr/>
          </p:nvSpPr>
          <p:spPr>
            <a:xfrm>
              <a:off x="2299633" y="3368540"/>
              <a:ext cx="4203641" cy="4626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kern="1200" dirty="0" smtClean="0"/>
                <a:t>العروض العملية</a:t>
              </a:r>
            </a:p>
          </p:txBody>
        </p:sp>
      </p:grpSp>
      <p:grpSp>
        <p:nvGrpSpPr>
          <p:cNvPr id="52" name="مجموعة 51"/>
          <p:cNvGrpSpPr/>
          <p:nvPr/>
        </p:nvGrpSpPr>
        <p:grpSpPr>
          <a:xfrm>
            <a:off x="2500298" y="1357298"/>
            <a:ext cx="3884628" cy="432000"/>
            <a:chOff x="4714876" y="1357298"/>
            <a:chExt cx="3884628" cy="432000"/>
          </a:xfrm>
        </p:grpSpPr>
        <p:grpSp>
          <p:nvGrpSpPr>
            <p:cNvPr id="15" name="مجموعة 14"/>
            <p:cNvGrpSpPr/>
            <p:nvPr/>
          </p:nvGrpSpPr>
          <p:grpSpPr>
            <a:xfrm>
              <a:off x="5143504" y="1357298"/>
              <a:ext cx="3456000" cy="432000"/>
              <a:chOff x="2795149" y="1250075"/>
              <a:chExt cx="3223819" cy="637237"/>
            </a:xfrm>
            <a:scene3d>
              <a:camera prst="orthographicFront"/>
              <a:lightRig rig="flat" dir="t"/>
            </a:scene3d>
          </p:grpSpPr>
          <p:sp>
            <p:nvSpPr>
              <p:cNvPr id="39" name="شبه منحرف 38"/>
              <p:cNvSpPr/>
              <p:nvPr/>
            </p:nvSpPr>
            <p:spPr>
              <a:xfrm>
                <a:off x="2795149" y="1250075"/>
                <a:ext cx="3223819" cy="552272"/>
              </a:xfrm>
              <a:prstGeom prst="trapezoid">
                <a:avLst>
                  <a:gd name="adj" fmla="val 84400"/>
                </a:avLst>
              </a:prstGeom>
              <a:sp3d prstMaterial="dkEdge">
                <a:bevelT w="8200" h="38100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شبه منحرف 4"/>
              <p:cNvSpPr/>
              <p:nvPr/>
            </p:nvSpPr>
            <p:spPr>
              <a:xfrm>
                <a:off x="3359318" y="1250075"/>
                <a:ext cx="2095482" cy="63723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00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2800" b="1" kern="1200" dirty="0"/>
              </a:p>
            </p:txBody>
          </p:sp>
        </p:grpSp>
        <p:sp>
          <p:nvSpPr>
            <p:cNvPr id="41" name="مربع نص 40"/>
            <p:cNvSpPr txBox="1"/>
            <p:nvPr/>
          </p:nvSpPr>
          <p:spPr>
            <a:xfrm>
              <a:off x="4714876" y="1357298"/>
              <a:ext cx="3714776" cy="27124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/>
              <a:r>
                <a:rPr lang="ar-SA" sz="2000" b="1" dirty="0" smtClean="0"/>
                <a:t>الصور الثابتة  والتسجيلات الصوتية</a:t>
              </a:r>
              <a:endParaRPr lang="ar-SA" b="1" dirty="0" smtClean="0"/>
            </a:p>
          </p:txBody>
        </p:sp>
      </p:grpSp>
      <p:grpSp>
        <p:nvGrpSpPr>
          <p:cNvPr id="53" name="مجموعة 52"/>
          <p:cNvGrpSpPr/>
          <p:nvPr/>
        </p:nvGrpSpPr>
        <p:grpSpPr>
          <a:xfrm>
            <a:off x="2476793" y="2211182"/>
            <a:ext cx="4458249" cy="465037"/>
            <a:chOff x="2476793" y="2211182"/>
            <a:chExt cx="4458249" cy="465037"/>
          </a:xfrm>
        </p:grpSpPr>
        <p:grpSp>
          <p:nvGrpSpPr>
            <p:cNvPr id="16" name="مجموعة 15"/>
            <p:cNvGrpSpPr/>
            <p:nvPr/>
          </p:nvGrpSpPr>
          <p:grpSpPr>
            <a:xfrm>
              <a:off x="2476793" y="2211182"/>
              <a:ext cx="4458249" cy="432000"/>
              <a:chOff x="2321784" y="1865550"/>
              <a:chExt cx="4159338" cy="588075"/>
            </a:xfrm>
            <a:scene3d>
              <a:camera prst="orthographicFront"/>
              <a:lightRig rig="flat" dir="t"/>
            </a:scene3d>
          </p:grpSpPr>
          <p:sp>
            <p:nvSpPr>
              <p:cNvPr id="37" name="شبه منحرف 36"/>
              <p:cNvSpPr/>
              <p:nvPr/>
            </p:nvSpPr>
            <p:spPr>
              <a:xfrm>
                <a:off x="2321784" y="1865550"/>
                <a:ext cx="4159338" cy="588075"/>
              </a:xfrm>
              <a:prstGeom prst="trapezoid">
                <a:avLst>
                  <a:gd name="adj" fmla="val 84400"/>
                </a:avLst>
              </a:prstGeom>
              <a:sp3d prstMaterial="dkEdge">
                <a:bevelT w="8200" h="38100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شبه منحرف 6"/>
              <p:cNvSpPr/>
              <p:nvPr/>
            </p:nvSpPr>
            <p:spPr>
              <a:xfrm>
                <a:off x="3049669" y="1865550"/>
                <a:ext cx="2703569" cy="58807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355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2800" b="1" kern="1200" dirty="0"/>
              </a:p>
            </p:txBody>
          </p:sp>
        </p:grpSp>
        <p:sp>
          <p:nvSpPr>
            <p:cNvPr id="42" name="مربع نص 41"/>
            <p:cNvSpPr txBox="1"/>
            <p:nvPr/>
          </p:nvSpPr>
          <p:spPr>
            <a:xfrm>
              <a:off x="2947279" y="2214554"/>
              <a:ext cx="326779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 algn="ctr">
                <a:defRPr/>
              </a:pPr>
              <a:r>
                <a:rPr lang="ar-SA" sz="2400" b="1" dirty="0" smtClean="0"/>
                <a:t>الصور المتحركة</a:t>
              </a:r>
            </a:p>
          </p:txBody>
        </p:sp>
      </p:grpSp>
      <p:sp>
        <p:nvSpPr>
          <p:cNvPr id="45" name="مستطيل ذو زوايا قطرية مستديرة 44"/>
          <p:cNvSpPr/>
          <p:nvPr/>
        </p:nvSpPr>
        <p:spPr>
          <a:xfrm>
            <a:off x="2463768" y="5357826"/>
            <a:ext cx="4680000" cy="43200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يعرض المعلم ويكتفي المتعلم بالمشاهدة</a:t>
            </a:r>
            <a:endParaRPr lang="ar-SA" sz="2400" dirty="0"/>
          </a:p>
        </p:txBody>
      </p:sp>
      <p:sp>
        <p:nvSpPr>
          <p:cNvPr id="46" name="مستطيل ذو زوايا قطرية مستديرة 45"/>
          <p:cNvSpPr/>
          <p:nvPr/>
        </p:nvSpPr>
        <p:spPr>
          <a:xfrm>
            <a:off x="2392330" y="4429132"/>
            <a:ext cx="4680000" cy="43200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مشاهدة أشياء أو أشخاص خارج الفصل</a:t>
            </a:r>
            <a:endParaRPr lang="ar-SA" sz="2400" dirty="0"/>
          </a:p>
        </p:txBody>
      </p:sp>
      <p:sp>
        <p:nvSpPr>
          <p:cNvPr id="47" name="مستطيل ذو زوايا قطرية مستديرة 46"/>
          <p:cNvSpPr/>
          <p:nvPr/>
        </p:nvSpPr>
        <p:spPr>
          <a:xfrm>
            <a:off x="2428860" y="3500438"/>
            <a:ext cx="4680000" cy="43200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مشاهدة مجموعة من الوسائل دون لمسها</a:t>
            </a:r>
            <a:endParaRPr lang="ar-SA" sz="2400" dirty="0"/>
          </a:p>
        </p:txBody>
      </p:sp>
      <p:sp>
        <p:nvSpPr>
          <p:cNvPr id="50" name="مستطيل ذو زوايا قطرية مستديرة 49"/>
          <p:cNvSpPr/>
          <p:nvPr/>
        </p:nvSpPr>
        <p:spPr>
          <a:xfrm>
            <a:off x="2428860" y="1714488"/>
            <a:ext cx="4680000" cy="43200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الصور والأصوات التي تحتاج لأجهزة عرض</a:t>
            </a:r>
            <a:endParaRPr lang="ar-SA" sz="2400" dirty="0"/>
          </a:p>
        </p:txBody>
      </p:sp>
      <p:sp>
        <p:nvSpPr>
          <p:cNvPr id="29" name="مستطيل ذو زوايا قطرية مستديرة 28"/>
          <p:cNvSpPr/>
          <p:nvPr/>
        </p:nvSpPr>
        <p:spPr>
          <a:xfrm>
            <a:off x="2463768" y="6143644"/>
            <a:ext cx="4680000" cy="4320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زيارة حديقة الحيوان</a:t>
            </a:r>
            <a:endParaRPr lang="ar-SA" sz="2400" dirty="0"/>
          </a:p>
        </p:txBody>
      </p:sp>
      <p:sp>
        <p:nvSpPr>
          <p:cNvPr id="32" name="مستطيل ذو زوايا قطرية مستديرة 31"/>
          <p:cNvSpPr/>
          <p:nvPr/>
        </p:nvSpPr>
        <p:spPr>
          <a:xfrm>
            <a:off x="2428860" y="6143644"/>
            <a:ext cx="4680000" cy="4320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معرض المدرسة – متحف تاريخي</a:t>
            </a:r>
            <a:endParaRPr lang="ar-SA" sz="2400" dirty="0"/>
          </a:p>
        </p:txBody>
      </p:sp>
      <p:sp>
        <p:nvSpPr>
          <p:cNvPr id="51" name="مستطيل ذو زوايا قطرية مستديرة 50"/>
          <p:cNvSpPr/>
          <p:nvPr/>
        </p:nvSpPr>
        <p:spPr>
          <a:xfrm>
            <a:off x="2392330" y="2643182"/>
            <a:ext cx="4680000" cy="43200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عرض صورة وصوت وحركة في نفس الوقت</a:t>
            </a:r>
            <a:endParaRPr lang="ar-SA" sz="2400" dirty="0"/>
          </a:p>
        </p:txBody>
      </p:sp>
      <p:sp>
        <p:nvSpPr>
          <p:cNvPr id="49" name="مستطيل ذو زوايا قطرية مستديرة 48"/>
          <p:cNvSpPr/>
          <p:nvPr/>
        </p:nvSpPr>
        <p:spPr>
          <a:xfrm>
            <a:off x="2428860" y="6143644"/>
            <a:ext cx="4680000" cy="4320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الأفلام التعليمية والتلفزيون </a:t>
            </a:r>
            <a:endParaRPr lang="ar-SA" sz="2400" dirty="0"/>
          </a:p>
        </p:txBody>
      </p:sp>
      <p:sp>
        <p:nvSpPr>
          <p:cNvPr id="28" name="مستطيل ذو زوايا قطرية مستديرة 27"/>
          <p:cNvSpPr/>
          <p:nvPr/>
        </p:nvSpPr>
        <p:spPr>
          <a:xfrm>
            <a:off x="2428860" y="6143644"/>
            <a:ext cx="4680000" cy="4320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الشفافيات والأفلام الثابتة -الإذاعة والكاسيت</a:t>
            </a:r>
            <a:endParaRPr lang="ar-SA" sz="2400" dirty="0"/>
          </a:p>
        </p:txBody>
      </p:sp>
      <p:sp>
        <p:nvSpPr>
          <p:cNvPr id="30" name="مستطيل ذو زوايا قطرية مستديرة 29"/>
          <p:cNvSpPr/>
          <p:nvPr/>
        </p:nvSpPr>
        <p:spPr>
          <a:xfrm>
            <a:off x="2195736" y="6143644"/>
            <a:ext cx="5203934" cy="4320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نطق كلمة أجنبية، التجارب المعملية</a:t>
            </a:r>
            <a:r>
              <a:rPr lang="en-US" sz="2400" dirty="0" smtClean="0"/>
              <a:t> </a:t>
            </a:r>
            <a:r>
              <a:rPr lang="ar-SA" sz="2400" dirty="0" smtClean="0"/>
              <a:t>يقوم بها المعلم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0815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77457E-6 L -0.00591 -0.248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1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77457E-6 L 0.00208 -0.3849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77457E-6 L -0.00573 -0.5107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77457E-6 L 0.00208 -0.6471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3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77457E-6 L 0.00208 -0.1121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50" grpId="0" animBg="1"/>
      <p:bldP spid="29" grpId="0" animBg="1"/>
      <p:bldP spid="29" grpId="1" animBg="1"/>
      <p:bldP spid="32" grpId="0" animBg="1"/>
      <p:bldP spid="32" grpId="1" animBg="1"/>
      <p:bldP spid="51" grpId="0" animBg="1"/>
      <p:bldP spid="49" grpId="0" animBg="1"/>
      <p:bldP spid="49" grpId="1" animBg="1"/>
      <p:bldP spid="28" grpId="0" animBg="1"/>
      <p:bldP spid="28" grpId="1" animBg="1"/>
      <p:bldP spid="30" grpId="0" animBg="1"/>
      <p:bldP spid="3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المجموعة الثالثة: الوسائل المجردة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6" name="مستطيل ذو زوايا قطرية مستديرة 45"/>
          <p:cNvSpPr/>
          <p:nvPr/>
        </p:nvSpPr>
        <p:spPr>
          <a:xfrm>
            <a:off x="1357110" y="4286256"/>
            <a:ext cx="6429600" cy="64294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استخدام الرسوم والصور دون الحاجة لأجهزة</a:t>
            </a:r>
            <a:endParaRPr lang="ar-SA" sz="2800" dirty="0"/>
          </a:p>
        </p:txBody>
      </p:sp>
      <p:sp>
        <p:nvSpPr>
          <p:cNvPr id="47" name="مستطيل ذو زوايا قطرية مستديرة 46"/>
          <p:cNvSpPr/>
          <p:nvPr/>
        </p:nvSpPr>
        <p:spPr>
          <a:xfrm>
            <a:off x="1357290" y="2928934"/>
            <a:ext cx="6429420" cy="64294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استخدام كلمات مسموعة أو مكتوبة دون الحاجة لأجهزة</a:t>
            </a:r>
            <a:endParaRPr lang="ar-SA" sz="2800" dirty="0"/>
          </a:p>
        </p:txBody>
      </p:sp>
      <p:grpSp>
        <p:nvGrpSpPr>
          <p:cNvPr id="50" name="مجموعة 49"/>
          <p:cNvGrpSpPr/>
          <p:nvPr/>
        </p:nvGrpSpPr>
        <p:grpSpPr>
          <a:xfrm>
            <a:off x="3357554" y="3714752"/>
            <a:ext cx="2556000" cy="550572"/>
            <a:chOff x="3071802" y="2643182"/>
            <a:chExt cx="2556000" cy="550572"/>
          </a:xfrm>
        </p:grpSpPr>
        <p:grpSp>
          <p:nvGrpSpPr>
            <p:cNvPr id="29" name="مجموعة 28"/>
            <p:cNvGrpSpPr/>
            <p:nvPr/>
          </p:nvGrpSpPr>
          <p:grpSpPr>
            <a:xfrm>
              <a:off x="3071802" y="2643182"/>
              <a:ext cx="2556000" cy="550572"/>
              <a:chOff x="3323110" y="677740"/>
              <a:chExt cx="2156687" cy="550572"/>
            </a:xfrm>
            <a:scene3d>
              <a:camera prst="orthographicFront"/>
              <a:lightRig rig="flat" dir="t"/>
            </a:scene3d>
          </p:grpSpPr>
          <p:sp>
            <p:nvSpPr>
              <p:cNvPr id="30" name="شبه منحرف 29"/>
              <p:cNvSpPr/>
              <p:nvPr/>
            </p:nvSpPr>
            <p:spPr>
              <a:xfrm>
                <a:off x="3323110" y="677740"/>
                <a:ext cx="2156687" cy="550572"/>
              </a:xfrm>
              <a:prstGeom prst="trapezoid">
                <a:avLst>
                  <a:gd name="adj" fmla="val 84400"/>
                </a:avLst>
              </a:prstGeom>
              <a:sp3d prstMaterial="dkEdge">
                <a:bevelT w="8200" h="381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شبه منحرف 6"/>
              <p:cNvSpPr/>
              <p:nvPr/>
            </p:nvSpPr>
            <p:spPr>
              <a:xfrm>
                <a:off x="3700530" y="677740"/>
                <a:ext cx="1401846" cy="55057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244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2800" b="1" kern="1200" dirty="0"/>
              </a:p>
            </p:txBody>
          </p:sp>
        </p:grpSp>
        <p:sp>
          <p:nvSpPr>
            <p:cNvPr id="44" name="مربع نص 43"/>
            <p:cNvSpPr txBox="1"/>
            <p:nvPr/>
          </p:nvSpPr>
          <p:spPr>
            <a:xfrm>
              <a:off x="3214678" y="2714620"/>
              <a:ext cx="20717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/>
              <a:r>
                <a:rPr lang="ar-SA" sz="2400" b="1" dirty="0" smtClean="0"/>
                <a:t>الرموز البصرية </a:t>
              </a:r>
            </a:p>
          </p:txBody>
        </p:sp>
      </p:grpSp>
      <p:grpSp>
        <p:nvGrpSpPr>
          <p:cNvPr id="49" name="مجموعة 48"/>
          <p:cNvGrpSpPr/>
          <p:nvPr/>
        </p:nvGrpSpPr>
        <p:grpSpPr>
          <a:xfrm>
            <a:off x="3643306" y="1785926"/>
            <a:ext cx="1762876" cy="1143008"/>
            <a:chOff x="3428992" y="1428736"/>
            <a:chExt cx="1762876" cy="1143008"/>
          </a:xfrm>
        </p:grpSpPr>
        <p:grpSp>
          <p:nvGrpSpPr>
            <p:cNvPr id="28" name="مجموعة 27"/>
            <p:cNvGrpSpPr/>
            <p:nvPr/>
          </p:nvGrpSpPr>
          <p:grpSpPr>
            <a:xfrm>
              <a:off x="3571868" y="1428736"/>
              <a:ext cx="1620000" cy="1116000"/>
              <a:chOff x="3785262" y="-243100"/>
              <a:chExt cx="1330572" cy="920840"/>
            </a:xfrm>
            <a:scene3d>
              <a:camera prst="orthographicFront"/>
              <a:lightRig rig="flat" dir="t"/>
            </a:scene3d>
          </p:grpSpPr>
          <p:sp>
            <p:nvSpPr>
              <p:cNvPr id="33" name="شبه منحرف 32"/>
              <p:cNvSpPr/>
              <p:nvPr/>
            </p:nvSpPr>
            <p:spPr>
              <a:xfrm>
                <a:off x="3785262" y="-243100"/>
                <a:ext cx="1330572" cy="920840"/>
              </a:xfrm>
              <a:prstGeom prst="trapezoid">
                <a:avLst>
                  <a:gd name="adj" fmla="val 84400"/>
                </a:avLst>
              </a:prstGeom>
              <a:sp3d prstMaterial="dkEdge">
                <a:bevelT w="8200" h="381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شبه منحرف 4"/>
              <p:cNvSpPr/>
              <p:nvPr/>
            </p:nvSpPr>
            <p:spPr>
              <a:xfrm>
                <a:off x="3785262" y="0"/>
                <a:ext cx="1232383" cy="67774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2446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2800" b="1" kern="1200" dirty="0"/>
              </a:p>
            </p:txBody>
          </p:sp>
        </p:grpSp>
        <p:sp>
          <p:nvSpPr>
            <p:cNvPr id="48" name="مربع نص 47"/>
            <p:cNvSpPr txBox="1"/>
            <p:nvPr/>
          </p:nvSpPr>
          <p:spPr>
            <a:xfrm>
              <a:off x="3428992" y="1740747"/>
              <a:ext cx="135732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lvl="0"/>
              <a:r>
                <a:rPr lang="ar-SA" sz="2400" b="1" dirty="0" smtClean="0"/>
                <a:t>الرموز </a:t>
              </a:r>
            </a:p>
            <a:p>
              <a:pPr lvl="0"/>
              <a:r>
                <a:rPr lang="ar-SA" sz="2400" b="1" dirty="0" smtClean="0"/>
                <a:t>اللفظية</a:t>
              </a:r>
            </a:p>
          </p:txBody>
        </p:sp>
      </p:grpSp>
      <p:sp>
        <p:nvSpPr>
          <p:cNvPr id="18" name="مستطيل ذو زوايا قطرية مستديرة 17"/>
          <p:cNvSpPr/>
          <p:nvPr/>
        </p:nvSpPr>
        <p:spPr>
          <a:xfrm>
            <a:off x="1357290" y="5500702"/>
            <a:ext cx="6429600" cy="64294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800" dirty="0" smtClean="0">
                <a:solidFill>
                  <a:prstClr val="black"/>
                </a:solidFill>
              </a:rPr>
              <a:t>الخرائط واللوحات والملصقات </a:t>
            </a:r>
            <a:endParaRPr lang="ar-SA" sz="2800" dirty="0">
              <a:solidFill>
                <a:prstClr val="black"/>
              </a:solidFill>
            </a:endParaRPr>
          </a:p>
        </p:txBody>
      </p:sp>
      <p:sp>
        <p:nvSpPr>
          <p:cNvPr id="19" name="مستطيل ذو زوايا قطرية مستديرة 18"/>
          <p:cNvSpPr/>
          <p:nvPr/>
        </p:nvSpPr>
        <p:spPr>
          <a:xfrm>
            <a:off x="1357290" y="5500702"/>
            <a:ext cx="6429600" cy="64294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800" dirty="0" smtClean="0">
                <a:solidFill>
                  <a:prstClr val="black"/>
                </a:solidFill>
              </a:rPr>
              <a:t>المقالات - حديث المعلم المباشر</a:t>
            </a:r>
            <a:endParaRPr lang="ar-SA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5445224"/>
            <a:ext cx="6527258" cy="7031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الكتاب المدرسي يجمع بين الرموز اللفظية والرموز البصرية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15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7168E-6 L 0 -0.3694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7168E-6 L 0 -0.180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18" grpId="0" animBg="1"/>
      <p:bldP spid="18" grpId="1" animBg="1"/>
      <p:bldP spid="19" grpId="0" animBg="1"/>
      <p:bldP spid="19" grpId="1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08520" y="116632"/>
            <a:ext cx="9279260" cy="6887616"/>
            <a:chOff x="-108520" y="116632"/>
            <a:chExt cx="9279260" cy="6887616"/>
          </a:xfrm>
        </p:grpSpPr>
        <p:pic>
          <p:nvPicPr>
            <p:cNvPr id="5" name="Picture 102" descr="Untitled-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360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1" descr="card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284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0" descr="card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3368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9" descr="card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117673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229600" cy="1143000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الثالثة: تصنيفات الوسائل التعليمية</a:t>
            </a:r>
            <a:endParaRPr lang="ar-S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عنصر نائب للمحتوى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724872"/>
              </p:ext>
            </p:extLst>
          </p:nvPr>
        </p:nvGraphicFramePr>
        <p:xfrm>
          <a:off x="457200" y="1124744"/>
          <a:ext cx="7467600" cy="627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8329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08520" y="116632"/>
            <a:ext cx="9279260" cy="6887616"/>
            <a:chOff x="-108520" y="116632"/>
            <a:chExt cx="9279260" cy="6887616"/>
          </a:xfrm>
        </p:grpSpPr>
        <p:pic>
          <p:nvPicPr>
            <p:cNvPr id="5" name="Picture 102" descr="Untitled-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360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1" descr="card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284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0" descr="card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3368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9" descr="card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117673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أولاً: </a:t>
            </a:r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التصنيف على </a:t>
            </a:r>
            <a:r>
              <a:rPr lang="ar-S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أساس الحواس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1600200"/>
            <a:ext cx="8229600" cy="4525963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15" name="Rectangle 14"/>
          <p:cNvSpPr/>
          <p:nvPr/>
        </p:nvSpPr>
        <p:spPr>
          <a:xfrm>
            <a:off x="6948264" y="4725144"/>
            <a:ext cx="1224000" cy="12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dirty="0"/>
              <a:t>أفلام الفيديو </a:t>
            </a:r>
            <a:r>
              <a:rPr lang="ar-SA" sz="2400" dirty="0" smtClean="0"/>
              <a:t>والتلفزيون</a:t>
            </a:r>
            <a:endParaRPr lang="ar-SA" sz="2400" dirty="0"/>
          </a:p>
        </p:txBody>
      </p:sp>
      <p:sp>
        <p:nvSpPr>
          <p:cNvPr id="16" name="Rectangle 15"/>
          <p:cNvSpPr/>
          <p:nvPr/>
        </p:nvSpPr>
        <p:spPr>
          <a:xfrm>
            <a:off x="5652256" y="4725144"/>
            <a:ext cx="1224000" cy="12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dirty="0"/>
              <a:t>التسجيلات الصوتية </a:t>
            </a:r>
            <a:r>
              <a:rPr lang="ar-SA" sz="2400" dirty="0" smtClean="0"/>
              <a:t>والإذاعة</a:t>
            </a:r>
            <a:endParaRPr lang="ar-SA" sz="2400" dirty="0"/>
          </a:p>
        </p:txBody>
      </p:sp>
      <p:sp>
        <p:nvSpPr>
          <p:cNvPr id="17" name="Rectangle 16"/>
          <p:cNvSpPr/>
          <p:nvPr/>
        </p:nvSpPr>
        <p:spPr>
          <a:xfrm>
            <a:off x="4356112" y="4725144"/>
            <a:ext cx="1224000" cy="12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dirty="0"/>
              <a:t>المجسمات</a:t>
            </a:r>
            <a:br>
              <a:rPr lang="ar-SA" sz="2400" dirty="0"/>
            </a:br>
            <a:r>
              <a:rPr lang="ar-SA" sz="2400" dirty="0"/>
              <a:t>الصور </a:t>
            </a:r>
            <a:r>
              <a:rPr lang="ar-SA" sz="2400" dirty="0" smtClean="0"/>
              <a:t>الخرائط</a:t>
            </a:r>
            <a:endParaRPr lang="ar-SA" sz="2400" dirty="0"/>
          </a:p>
        </p:txBody>
      </p:sp>
      <p:sp>
        <p:nvSpPr>
          <p:cNvPr id="18" name="Rectangle 17"/>
          <p:cNvSpPr/>
          <p:nvPr/>
        </p:nvSpPr>
        <p:spPr>
          <a:xfrm>
            <a:off x="3023968" y="4725144"/>
            <a:ext cx="1260000" cy="12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dirty="0"/>
              <a:t>عينات المواد الحلوة </a:t>
            </a:r>
            <a:r>
              <a:rPr lang="ar-SA" sz="2400" dirty="0" smtClean="0"/>
              <a:t>والمالحة</a:t>
            </a:r>
            <a:endParaRPr lang="ar-SA" sz="2400" dirty="0"/>
          </a:p>
        </p:txBody>
      </p:sp>
      <p:sp>
        <p:nvSpPr>
          <p:cNvPr id="19" name="Rectangle 18"/>
          <p:cNvSpPr/>
          <p:nvPr/>
        </p:nvSpPr>
        <p:spPr>
          <a:xfrm>
            <a:off x="1691680" y="4725280"/>
            <a:ext cx="1260000" cy="12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dirty="0"/>
              <a:t>عينات المواد الخشنة </a:t>
            </a:r>
            <a:r>
              <a:rPr lang="ar-SA" sz="2400" dirty="0" smtClean="0"/>
              <a:t>والملساء</a:t>
            </a:r>
            <a:endParaRPr lang="ar-SA" sz="2400" dirty="0"/>
          </a:p>
        </p:txBody>
      </p:sp>
      <p:sp>
        <p:nvSpPr>
          <p:cNvPr id="20" name="Rectangle 19"/>
          <p:cNvSpPr/>
          <p:nvPr/>
        </p:nvSpPr>
        <p:spPr>
          <a:xfrm>
            <a:off x="251672" y="4725144"/>
            <a:ext cx="1368000" cy="12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dirty="0"/>
              <a:t>تجربة التفريق بين الزيوت </a:t>
            </a:r>
            <a:r>
              <a:rPr lang="ar-SA" sz="2400" dirty="0" smtClean="0"/>
              <a:t>العطرية</a:t>
            </a:r>
            <a:endParaRPr lang="ar-SA" sz="2400" dirty="0"/>
          </a:p>
        </p:txBody>
      </p:sp>
      <p:sp>
        <p:nvSpPr>
          <p:cNvPr id="21" name="Rectangle 20"/>
          <p:cNvSpPr/>
          <p:nvPr/>
        </p:nvSpPr>
        <p:spPr>
          <a:xfrm>
            <a:off x="6948128" y="1844824"/>
            <a:ext cx="1224000" cy="12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altLang="ar-SA" sz="2400" b="1" dirty="0">
                <a:cs typeface="Arial" pitchFamily="34" charset="0"/>
              </a:rPr>
              <a:t>الوسائل</a:t>
            </a:r>
          </a:p>
          <a:p>
            <a:pPr algn="ctr"/>
            <a:r>
              <a:rPr lang="ar-SA" altLang="ar-SA" sz="2400" b="1" dirty="0"/>
              <a:t>البصرية</a:t>
            </a:r>
            <a:endParaRPr lang="ar-SA" altLang="ar-SA" sz="2000" b="1" dirty="0"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52120" y="1844824"/>
            <a:ext cx="1224000" cy="12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altLang="ar-SA" sz="2400" b="1" dirty="0">
                <a:cs typeface="Arial" pitchFamily="34" charset="0"/>
              </a:rPr>
              <a:t>الوسائل</a:t>
            </a:r>
          </a:p>
          <a:p>
            <a:pPr algn="ctr"/>
            <a:r>
              <a:rPr lang="ar-SA" altLang="ar-SA" sz="2400" b="1" dirty="0"/>
              <a:t>السمعية</a:t>
            </a:r>
            <a:endParaRPr lang="ar-SA" altLang="ar-SA" sz="2400" b="1" dirty="0"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11824" y="1844824"/>
            <a:ext cx="1368000" cy="12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altLang="ar-SA" sz="2400" b="1" dirty="0"/>
              <a:t>الوسائل</a:t>
            </a:r>
          </a:p>
          <a:p>
            <a:pPr algn="ctr"/>
            <a:r>
              <a:rPr lang="ar-SA" altLang="ar-SA" sz="2400" b="1" dirty="0"/>
              <a:t>السمعية </a:t>
            </a:r>
            <a:r>
              <a:rPr lang="ar-SA" altLang="ar-SA" sz="2400" b="1" dirty="0" smtClean="0"/>
              <a:t>البصرية</a:t>
            </a:r>
            <a:endParaRPr lang="ar-SA" altLang="ar-SA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2771664" y="1844824"/>
            <a:ext cx="1368016" cy="12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altLang="ar-SA" sz="2400" b="1" dirty="0">
                <a:cs typeface="Arial" pitchFamily="34" charset="0"/>
              </a:rPr>
              <a:t>الوسائل</a:t>
            </a:r>
          </a:p>
          <a:p>
            <a:pPr algn="ctr"/>
            <a:r>
              <a:rPr lang="ar-SA" altLang="ar-SA" sz="2400" b="1" dirty="0"/>
              <a:t>اللمسية</a:t>
            </a:r>
            <a:endParaRPr lang="ar-SA" altLang="ar-SA" sz="2400" b="1" dirty="0"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75520" y="1844960"/>
            <a:ext cx="1224000" cy="12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altLang="ar-SA" sz="2400" b="1" dirty="0">
                <a:cs typeface="Arial" pitchFamily="34" charset="0"/>
              </a:rPr>
              <a:t>الوسائل</a:t>
            </a:r>
          </a:p>
          <a:p>
            <a:pPr algn="ctr"/>
            <a:r>
              <a:rPr lang="ar-SA" altLang="ar-SA" sz="2400" b="1" dirty="0"/>
              <a:t>الشمية</a:t>
            </a:r>
            <a:endParaRPr lang="ar-SA" altLang="ar-SA" sz="2400" b="1" dirty="0"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512" y="1844824"/>
            <a:ext cx="1224000" cy="12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altLang="ar-SA" sz="2400" b="1" dirty="0">
                <a:cs typeface="Arial" pitchFamily="34" charset="0"/>
              </a:rPr>
              <a:t>الوسائل</a:t>
            </a:r>
          </a:p>
          <a:p>
            <a:pPr algn="ctr"/>
            <a:r>
              <a:rPr lang="ar-SA" altLang="ar-SA" sz="2400" b="1" dirty="0"/>
              <a:t>الذوقية</a:t>
            </a:r>
            <a:endParaRPr lang="ar-SA" altLang="ar-SA" sz="2400" b="1" dirty="0"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21" idx="2"/>
            <a:endCxn id="17" idx="0"/>
          </p:cNvCxnSpPr>
          <p:nvPr/>
        </p:nvCxnSpPr>
        <p:spPr>
          <a:xfrm flipH="1">
            <a:off x="4968112" y="3068824"/>
            <a:ext cx="2592016" cy="165632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2"/>
            <a:endCxn id="15" idx="0"/>
          </p:cNvCxnSpPr>
          <p:nvPr/>
        </p:nvCxnSpPr>
        <p:spPr>
          <a:xfrm>
            <a:off x="4895824" y="3068824"/>
            <a:ext cx="2664440" cy="165632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2"/>
            <a:endCxn id="16" idx="0"/>
          </p:cNvCxnSpPr>
          <p:nvPr/>
        </p:nvCxnSpPr>
        <p:spPr>
          <a:xfrm>
            <a:off x="6264120" y="3068824"/>
            <a:ext cx="136" cy="165632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2"/>
            <a:endCxn id="19" idx="0"/>
          </p:cNvCxnSpPr>
          <p:nvPr/>
        </p:nvCxnSpPr>
        <p:spPr>
          <a:xfrm flipH="1">
            <a:off x="2321680" y="3068824"/>
            <a:ext cx="1133992" cy="165645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2"/>
            <a:endCxn id="20" idx="0"/>
          </p:cNvCxnSpPr>
          <p:nvPr/>
        </p:nvCxnSpPr>
        <p:spPr>
          <a:xfrm flipH="1">
            <a:off x="935672" y="3068960"/>
            <a:ext cx="1151848" cy="165618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2"/>
            <a:endCxn id="18" idx="0"/>
          </p:cNvCxnSpPr>
          <p:nvPr/>
        </p:nvCxnSpPr>
        <p:spPr>
          <a:xfrm>
            <a:off x="791512" y="3068824"/>
            <a:ext cx="2862456" cy="165632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7468" y="3204486"/>
            <a:ext cx="640871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ar-SA" sz="2800" dirty="0" smtClean="0"/>
              <a:t>من المهم الجمع بين أكثر من حاسة لزيادة فاعلية الموقف التعليمي والاحتفاظ بأثر التعلم فترة أطول بدلاً من التركيز على حاسة واحدة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744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08520" y="116632"/>
            <a:ext cx="9279260" cy="6887616"/>
            <a:chOff x="-108520" y="116632"/>
            <a:chExt cx="9279260" cy="6887616"/>
          </a:xfrm>
        </p:grpSpPr>
        <p:pic>
          <p:nvPicPr>
            <p:cNvPr id="5" name="Picture 102" descr="Untitled-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360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1" descr="card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284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0" descr="card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3368" y="116632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9" descr="card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117673"/>
              <a:ext cx="9182100" cy="688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983" y="4617132"/>
            <a:ext cx="1742017" cy="1925814"/>
          </a:xfrm>
        </p:spPr>
      </p:pic>
      <p:pic>
        <p:nvPicPr>
          <p:cNvPr id="2050" name="Picture 2"/>
          <p:cNvPicPr>
            <a:picLocks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5968"/>
            <a:ext cx="8136000" cy="10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Arrow Connector 30"/>
          <p:cNvCxnSpPr>
            <a:stCxn id="34" idx="2"/>
          </p:cNvCxnSpPr>
          <p:nvPr/>
        </p:nvCxnSpPr>
        <p:spPr>
          <a:xfrm>
            <a:off x="4103808" y="2924808"/>
            <a:ext cx="3214893" cy="151230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12" idx="0"/>
          </p:cNvCxnSpPr>
          <p:nvPr/>
        </p:nvCxnSpPr>
        <p:spPr>
          <a:xfrm flipH="1">
            <a:off x="2406075" y="2924944"/>
            <a:ext cx="4254157" cy="157228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2"/>
          </p:cNvCxnSpPr>
          <p:nvPr/>
        </p:nvCxnSpPr>
        <p:spPr>
          <a:xfrm flipH="1">
            <a:off x="1029902" y="2924944"/>
            <a:ext cx="517762" cy="1800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2"/>
          </p:cNvCxnSpPr>
          <p:nvPr/>
        </p:nvCxnSpPr>
        <p:spPr>
          <a:xfrm>
            <a:off x="4103808" y="2924808"/>
            <a:ext cx="1152128" cy="115226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التصنيف على أساس عدد المستفيدين</a:t>
            </a:r>
            <a:endParaRPr lang="ar-SA" dirty="0"/>
          </a:p>
        </p:txBody>
      </p:sp>
      <p:sp>
        <p:nvSpPr>
          <p:cNvPr id="10" name="Rounded Rectangle 9"/>
          <p:cNvSpPr/>
          <p:nvPr/>
        </p:nvSpPr>
        <p:spPr>
          <a:xfrm>
            <a:off x="5508104" y="1916968"/>
            <a:ext cx="2304256" cy="1007976"/>
          </a:xfrm>
          <a:prstGeom prst="roundRect">
            <a:avLst/>
          </a:prstGeom>
          <a:gradFill>
            <a:gsLst>
              <a:gs pos="35000">
                <a:srgbClr val="FFFF99"/>
              </a:gs>
              <a:gs pos="100000">
                <a:schemeClr val="bg1"/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وسائل فردية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951680" y="1916832"/>
            <a:ext cx="2304256" cy="1007976"/>
          </a:xfrm>
          <a:prstGeom prst="roundRect">
            <a:avLst/>
          </a:prstGeom>
          <a:gradFill>
            <a:gsLst>
              <a:gs pos="35000">
                <a:srgbClr val="FFFF99"/>
              </a:gs>
              <a:gs pos="100000">
                <a:schemeClr val="bg1"/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وسائل جماعية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95536" y="1916968"/>
            <a:ext cx="2304256" cy="1007976"/>
          </a:xfrm>
          <a:prstGeom prst="roundRect">
            <a:avLst/>
          </a:prstGeom>
          <a:gradFill>
            <a:gsLst>
              <a:gs pos="35000">
                <a:srgbClr val="FFFF99"/>
              </a:gs>
              <a:gs pos="100000">
                <a:schemeClr val="bg1"/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وسائل جماهيرية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497230"/>
            <a:ext cx="1284773" cy="1997822"/>
          </a:xfrm>
          <a:prstGeom prst="rect">
            <a:avLst/>
          </a:prstGeom>
        </p:spPr>
      </p:pic>
      <p:pic>
        <p:nvPicPr>
          <p:cNvPr id="2056" name="Picture 8" descr="http://i00.i.aliimg.com/photo/v30/436676110/Smart_board_Projection_Screen_Touch_Sensitive_Smart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2613082" cy="257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ages.learningresources.com/images/products/en_us/detail/prod2418_dt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897" y="4077072"/>
            <a:ext cx="2784351" cy="278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2.gstatic.com/images?q=tbn:ANd9GcSZKO-sXKRMciZ3dC0XJYxHLpnd7RLdQKDM3i5ebKC6puC4AOEk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7112"/>
            <a:ext cx="1700781" cy="181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traight Arrow Connector 32"/>
          <p:cNvCxnSpPr>
            <a:stCxn id="10" idx="2"/>
          </p:cNvCxnSpPr>
          <p:nvPr/>
        </p:nvCxnSpPr>
        <p:spPr>
          <a:xfrm flipH="1">
            <a:off x="3653968" y="2924944"/>
            <a:ext cx="3006264" cy="194421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1" descr="car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84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0" descr="card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368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 : التصنيف على أساس طبيعتها</a:t>
            </a:r>
            <a:endParaRPr lang="ar-SA" dirty="0"/>
          </a:p>
        </p:txBody>
      </p:sp>
      <p:sp>
        <p:nvSpPr>
          <p:cNvPr id="10" name="Rounded Rectangle 9"/>
          <p:cNvSpPr/>
          <p:nvPr/>
        </p:nvSpPr>
        <p:spPr>
          <a:xfrm>
            <a:off x="5508104" y="1916968"/>
            <a:ext cx="2304256" cy="10079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النشاطات التعليمية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951680" y="1916832"/>
            <a:ext cx="2304256" cy="10079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المواد التعليمية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67544" y="1916968"/>
            <a:ext cx="2304256" cy="10079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الأجهزة التعليمية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16088" y="3068960"/>
            <a:ext cx="3240088" cy="2160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مادة خام مخزن عليها محتوى علمي، مطبوعة أو مرسومة أو مسموعة أو مرئية، وقد تحتاج لأجهزة لعرضها وقد </a:t>
            </a:r>
            <a:r>
              <a:rPr lang="ar-SA" sz="2800" dirty="0" err="1" smtClean="0"/>
              <a:t>لاتحتاج</a:t>
            </a:r>
            <a:endParaRPr lang="ar-SA" sz="28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6300192" y="3068960"/>
            <a:ext cx="1872208" cy="2160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نشاطات يقوم بها المتعلم بإشراف ومشاركة المعلم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3800" y="3068960"/>
            <a:ext cx="2448000" cy="216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تستخدم لنقل المحتوى العلمي المخزن على المواد التعليمية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05590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1" descr="car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84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0" descr="card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368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Arrow Connector 30"/>
          <p:cNvCxnSpPr>
            <a:stCxn id="34" idx="2"/>
            <a:endCxn id="25" idx="0"/>
          </p:cNvCxnSpPr>
          <p:nvPr/>
        </p:nvCxnSpPr>
        <p:spPr>
          <a:xfrm>
            <a:off x="4103808" y="2924808"/>
            <a:ext cx="3006608" cy="129652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4" idx="0"/>
          </p:cNvCxnSpPr>
          <p:nvPr/>
        </p:nvCxnSpPr>
        <p:spPr>
          <a:xfrm flipH="1">
            <a:off x="4427848" y="2924944"/>
            <a:ext cx="2232384" cy="129614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2"/>
            <a:endCxn id="26" idx="0"/>
          </p:cNvCxnSpPr>
          <p:nvPr/>
        </p:nvCxnSpPr>
        <p:spPr>
          <a:xfrm flipH="1">
            <a:off x="1601520" y="2924944"/>
            <a:ext cx="18152" cy="129638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 : التصنيف على أساس طبيعتها</a:t>
            </a:r>
            <a:endParaRPr lang="ar-SA" dirty="0"/>
          </a:p>
        </p:txBody>
      </p:sp>
      <p:sp>
        <p:nvSpPr>
          <p:cNvPr id="10" name="Rounded Rectangle 9"/>
          <p:cNvSpPr/>
          <p:nvPr/>
        </p:nvSpPr>
        <p:spPr>
          <a:xfrm>
            <a:off x="5508104" y="1916968"/>
            <a:ext cx="2304256" cy="10079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النشاطات التعليمية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951680" y="1916832"/>
            <a:ext cx="2304256" cy="10079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المواد التعليمية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67544" y="1916968"/>
            <a:ext cx="2304256" cy="10079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الأجهزة التعليمية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3848" y="4221088"/>
            <a:ext cx="2448000" cy="216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الرحلات والزيارات</a:t>
            </a:r>
          </a:p>
          <a:p>
            <a:pPr algn="ctr"/>
            <a:r>
              <a:rPr lang="ar-SA" sz="2800" dirty="0" smtClean="0"/>
              <a:t>المعارض والمتاحف</a:t>
            </a:r>
          </a:p>
          <a:p>
            <a:pPr algn="ctr"/>
            <a:r>
              <a:rPr lang="ar-SA" sz="2800" dirty="0" smtClean="0"/>
              <a:t>المسارح - المختبرات</a:t>
            </a:r>
          </a:p>
          <a:p>
            <a:pPr algn="ctr"/>
            <a:r>
              <a:rPr lang="ar-SA" sz="2800" dirty="0" smtClean="0"/>
              <a:t>الأشياء والنماذج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04416" y="4221328"/>
            <a:ext cx="2412000" cy="216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الصور- اللوحات</a:t>
            </a:r>
          </a:p>
          <a:p>
            <a:pPr algn="ctr"/>
            <a:r>
              <a:rPr lang="ar-SA" sz="2800" dirty="0" smtClean="0"/>
              <a:t>الأسطوانات الصوتية</a:t>
            </a:r>
          </a:p>
          <a:p>
            <a:pPr algn="ctr"/>
            <a:r>
              <a:rPr lang="ar-SA" sz="2800" dirty="0" smtClean="0"/>
              <a:t>أشرطة الفيديو</a:t>
            </a:r>
          </a:p>
          <a:p>
            <a:pPr algn="ctr"/>
            <a:r>
              <a:rPr lang="ar-SA" sz="2800" dirty="0" smtClean="0"/>
              <a:t>اسطوانات الحاسب الآلي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1520" y="4221328"/>
            <a:ext cx="2700000" cy="216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الحاسب الآلي</a:t>
            </a:r>
          </a:p>
          <a:p>
            <a:pPr algn="ctr"/>
            <a:r>
              <a:rPr lang="ar-SA" sz="2800" dirty="0" smtClean="0"/>
              <a:t>التلفزيون</a:t>
            </a:r>
          </a:p>
          <a:p>
            <a:pPr algn="ctr"/>
            <a:r>
              <a:rPr lang="ar-SA" sz="2800" dirty="0" smtClean="0"/>
              <a:t>عارض البيانات(</a:t>
            </a:r>
            <a:r>
              <a:rPr lang="ar-SA" sz="2800" dirty="0" err="1" smtClean="0"/>
              <a:t>البروجكتر</a:t>
            </a:r>
            <a:r>
              <a:rPr lang="ar-SA" sz="2800" dirty="0" smtClean="0"/>
              <a:t>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83035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1" descr="car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84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Arrow Connector 30"/>
          <p:cNvCxnSpPr>
            <a:stCxn id="34" idx="2"/>
            <a:endCxn id="26" idx="0"/>
          </p:cNvCxnSpPr>
          <p:nvPr/>
        </p:nvCxnSpPr>
        <p:spPr>
          <a:xfrm flipH="1">
            <a:off x="1241520" y="2924808"/>
            <a:ext cx="2160256" cy="100824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5" idx="0"/>
          </p:cNvCxnSpPr>
          <p:nvPr/>
        </p:nvCxnSpPr>
        <p:spPr>
          <a:xfrm flipH="1">
            <a:off x="7506216" y="2924944"/>
            <a:ext cx="16" cy="1009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2"/>
            <a:endCxn id="16" idx="0"/>
          </p:cNvCxnSpPr>
          <p:nvPr/>
        </p:nvCxnSpPr>
        <p:spPr>
          <a:xfrm>
            <a:off x="1421744" y="2924944"/>
            <a:ext cx="3996240" cy="102949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 : التصنيف على أساس دورها</a:t>
            </a:r>
            <a:endParaRPr lang="ar-SA" dirty="0"/>
          </a:p>
        </p:txBody>
      </p:sp>
      <p:sp>
        <p:nvSpPr>
          <p:cNvPr id="10" name="Rounded Rectangle 9"/>
          <p:cNvSpPr/>
          <p:nvPr/>
        </p:nvSpPr>
        <p:spPr>
          <a:xfrm>
            <a:off x="6660232" y="1916968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إضافية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55776" y="1916832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إثرائية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75744" y="1916968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رئيسة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9752" y="3954436"/>
            <a:ext cx="1980000" cy="21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/>
              <a:t>تُستخدم </a:t>
            </a:r>
            <a:r>
              <a:rPr lang="ar-SA" altLang="ar-SA" sz="2800" dirty="0"/>
              <a:t>بجانب الوسائل الرئيسة لتساعدها على تحقيق وظيفتها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16216" y="3934443"/>
            <a:ext cx="1980000" cy="21586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تُستخدم لإيضاح فكرة ما</a:t>
            </a:r>
            <a:br>
              <a:rPr lang="ar-SA" sz="2800" dirty="0" smtClean="0"/>
            </a:br>
            <a:r>
              <a:rPr lang="ar-SA" sz="2800" dirty="0" smtClean="0"/>
              <a:t>(النمط الشائع في استخدام الوسائل)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1520" y="3933056"/>
            <a:ext cx="1980000" cy="21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/>
              <a:t>تُستخدم </a:t>
            </a:r>
            <a:r>
              <a:rPr lang="ar-SA" altLang="ar-SA" sz="2800" dirty="0" smtClean="0"/>
              <a:t>للاستزادة المعرفية في </a:t>
            </a:r>
            <a:r>
              <a:rPr lang="ar-SA" altLang="ar-SA" sz="2800" dirty="0"/>
              <a:t>موضوع ما</a:t>
            </a:r>
            <a:endParaRPr lang="ar-SA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0" y="1916968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متممة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27984" y="3954436"/>
            <a:ext cx="1980000" cy="21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تقوم بدور المعلم في </a:t>
            </a:r>
            <a:r>
              <a:rPr lang="ar-SA" altLang="ar-SA" sz="2800" dirty="0" smtClean="0"/>
              <a:t>نقل المعلومات </a:t>
            </a:r>
            <a:r>
              <a:rPr lang="ar-SA" altLang="ar-SA" sz="2800" dirty="0"/>
              <a:t>والمعارف اللازمة للتعليم </a:t>
            </a:r>
          </a:p>
        </p:txBody>
      </p:sp>
      <p:cxnSp>
        <p:nvCxnSpPr>
          <p:cNvPr id="27" name="Straight Arrow Connector 26"/>
          <p:cNvCxnSpPr>
            <a:stCxn id="15" idx="2"/>
            <a:endCxn id="24" idx="0"/>
          </p:cNvCxnSpPr>
          <p:nvPr/>
        </p:nvCxnSpPr>
        <p:spPr>
          <a:xfrm flipH="1">
            <a:off x="3329752" y="2924944"/>
            <a:ext cx="2088248" cy="102949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46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1" descr="car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84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Arrow Connector 30"/>
          <p:cNvCxnSpPr>
            <a:stCxn id="34" idx="2"/>
            <a:endCxn id="16" idx="0"/>
          </p:cNvCxnSpPr>
          <p:nvPr/>
        </p:nvCxnSpPr>
        <p:spPr>
          <a:xfrm>
            <a:off x="3401776" y="2924808"/>
            <a:ext cx="2016208" cy="102962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6" idx="0"/>
          </p:cNvCxnSpPr>
          <p:nvPr/>
        </p:nvCxnSpPr>
        <p:spPr>
          <a:xfrm flipH="1">
            <a:off x="1241520" y="2924944"/>
            <a:ext cx="6264712" cy="100811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2"/>
            <a:endCxn id="24" idx="0"/>
          </p:cNvCxnSpPr>
          <p:nvPr/>
        </p:nvCxnSpPr>
        <p:spPr>
          <a:xfrm>
            <a:off x="1421744" y="2924944"/>
            <a:ext cx="1908008" cy="102949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 : التصنيف على أساس دورها</a:t>
            </a:r>
            <a:endParaRPr lang="ar-SA" dirty="0"/>
          </a:p>
        </p:txBody>
      </p:sp>
      <p:sp>
        <p:nvSpPr>
          <p:cNvPr id="10" name="Rounded Rectangle 9"/>
          <p:cNvSpPr/>
          <p:nvPr/>
        </p:nvSpPr>
        <p:spPr>
          <a:xfrm>
            <a:off x="6660232" y="1916968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إضافية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55776" y="1916832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إثرائية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75744" y="1916968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رئيسة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9752" y="3954436"/>
            <a:ext cx="1980000" cy="244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تعلم الطالب باستخدام برامج تعليمية على جهاز الحاسب</a:t>
            </a:r>
            <a:endParaRPr lang="ar-SA" altLang="ar-SA" sz="2800" dirty="0"/>
          </a:p>
        </p:txBody>
      </p:sp>
      <p:sp>
        <p:nvSpPr>
          <p:cNvPr id="25" name="Rectangle 24"/>
          <p:cNvSpPr/>
          <p:nvPr/>
        </p:nvSpPr>
        <p:spPr>
          <a:xfrm>
            <a:off x="6516216" y="3934442"/>
            <a:ext cx="1980000" cy="244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/>
              <a:t>توزيع مطويات أو </a:t>
            </a:r>
            <a:r>
              <a:rPr lang="ar-SA" sz="2800" dirty="0" smtClean="0"/>
              <a:t>منشورات لأهم النقاط في الدرس</a:t>
            </a:r>
            <a:endParaRPr lang="ar-SA" altLang="ar-SA" sz="2800" dirty="0"/>
          </a:p>
        </p:txBody>
      </p:sp>
      <p:sp>
        <p:nvSpPr>
          <p:cNvPr id="26" name="Rectangle 25"/>
          <p:cNvSpPr/>
          <p:nvPr/>
        </p:nvSpPr>
        <p:spPr>
          <a:xfrm>
            <a:off x="251520" y="3933056"/>
            <a:ext cx="1980000" cy="244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800" dirty="0" smtClean="0"/>
              <a:t>استخدام المعلم للسبورة التفاعلية أو اللوحات أو المجسمات داخل الفصل</a:t>
            </a:r>
            <a:endParaRPr lang="ar-SA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0" y="1916968"/>
            <a:ext cx="1692000" cy="10079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متممة</a:t>
            </a:r>
            <a:endParaRPr lang="ar-S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27984" y="3954436"/>
            <a:ext cx="1980000" cy="244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altLang="ar-SA" sz="2800" dirty="0" smtClean="0"/>
              <a:t>عندما يقترح المعلم على الطالب مشاهدة فيلم معين للحصول على معلومات متعمقة</a:t>
            </a:r>
            <a:endParaRPr lang="ar-SA" altLang="ar-SA" sz="2800" dirty="0"/>
          </a:p>
        </p:txBody>
      </p:sp>
      <p:cxnSp>
        <p:nvCxnSpPr>
          <p:cNvPr id="27" name="Straight Arrow Connector 26"/>
          <p:cNvCxnSpPr>
            <a:stCxn id="15" idx="2"/>
            <a:endCxn id="25" idx="0"/>
          </p:cNvCxnSpPr>
          <p:nvPr/>
        </p:nvCxnSpPr>
        <p:spPr>
          <a:xfrm>
            <a:off x="5418000" y="2924944"/>
            <a:ext cx="2088216" cy="100949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3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0" y="11663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خامساً : التصنيف على أساس الخبرة لـ «إدجار ديل»</a:t>
            </a:r>
            <a:endParaRPr lang="ar-SA" dirty="0">
              <a:solidFill>
                <a:schemeClr val="bg1"/>
              </a:solidFill>
            </a:endParaRPr>
          </a:p>
        </p:txBody>
      </p:sp>
      <p:graphicFrame>
        <p:nvGraphicFramePr>
          <p:cNvPr id="17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71406" y="1428736"/>
          <a:ext cx="880290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قوس كبير أيمن 13"/>
          <p:cNvSpPr>
            <a:spLocks/>
          </p:cNvSpPr>
          <p:nvPr/>
        </p:nvSpPr>
        <p:spPr bwMode="auto">
          <a:xfrm rot="19123783">
            <a:off x="8220560" y="4866073"/>
            <a:ext cx="552450" cy="1740114"/>
          </a:xfrm>
          <a:prstGeom prst="rightBrace">
            <a:avLst>
              <a:gd name="adj1" fmla="val 8346"/>
              <a:gd name="adj2" fmla="val 36041"/>
            </a:avLst>
          </a:prstGeom>
          <a:ln>
            <a:solidFill>
              <a:srgbClr val="CC99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28" name="قوس كبير أيمن 14"/>
          <p:cNvSpPr>
            <a:spLocks/>
          </p:cNvSpPr>
          <p:nvPr/>
        </p:nvSpPr>
        <p:spPr bwMode="auto">
          <a:xfrm rot="19186405">
            <a:off x="6552975" y="2066628"/>
            <a:ext cx="552450" cy="3356008"/>
          </a:xfrm>
          <a:prstGeom prst="rightBrace">
            <a:avLst>
              <a:gd name="adj1" fmla="val 8356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29" name="قوس كبير أيمن 15"/>
          <p:cNvSpPr>
            <a:spLocks/>
          </p:cNvSpPr>
          <p:nvPr/>
        </p:nvSpPr>
        <p:spPr bwMode="auto">
          <a:xfrm rot="19151733">
            <a:off x="4962881" y="1030572"/>
            <a:ext cx="552450" cy="1620425"/>
          </a:xfrm>
          <a:prstGeom prst="rightBrace">
            <a:avLst>
              <a:gd name="adj1" fmla="val 8345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30" name="مربع نص 16"/>
          <p:cNvSpPr txBox="1">
            <a:spLocks noChangeArrowheads="1"/>
          </p:cNvSpPr>
          <p:nvPr/>
        </p:nvSpPr>
        <p:spPr bwMode="auto">
          <a:xfrm>
            <a:off x="5429257" y="1506983"/>
            <a:ext cx="2071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2800" dirty="0"/>
              <a:t>الوسائل المجردة</a:t>
            </a:r>
          </a:p>
        </p:txBody>
      </p:sp>
      <p:sp>
        <p:nvSpPr>
          <p:cNvPr id="32" name="مربع نص 17"/>
          <p:cNvSpPr txBox="1">
            <a:spLocks noChangeArrowheads="1"/>
          </p:cNvSpPr>
          <p:nvPr/>
        </p:nvSpPr>
        <p:spPr bwMode="auto">
          <a:xfrm>
            <a:off x="6500826" y="2928934"/>
            <a:ext cx="19081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2800" dirty="0"/>
              <a:t>الوسائل شبه المحسوسة </a:t>
            </a:r>
          </a:p>
        </p:txBody>
      </p:sp>
      <p:sp>
        <p:nvSpPr>
          <p:cNvPr id="33" name="مربع نص 18"/>
          <p:cNvSpPr txBox="1">
            <a:spLocks noChangeArrowheads="1"/>
          </p:cNvSpPr>
          <p:nvPr/>
        </p:nvSpPr>
        <p:spPr bwMode="auto">
          <a:xfrm>
            <a:off x="7500958" y="4572008"/>
            <a:ext cx="154424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r>
              <a:rPr lang="ar-SA" sz="2800" dirty="0"/>
              <a:t>الوسائل المحسوسة 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2357422" y="2643182"/>
            <a:ext cx="37147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000" b="1" dirty="0" smtClean="0"/>
              <a:t>الصور الثابتة  والتسجيلات الصوتية</a:t>
            </a:r>
            <a:endParaRPr lang="ar-SA" b="1" dirty="0" smtClean="0"/>
          </a:p>
        </p:txBody>
      </p:sp>
      <p:sp>
        <p:nvSpPr>
          <p:cNvPr id="19" name="مربع نص 18"/>
          <p:cNvSpPr txBox="1"/>
          <p:nvPr/>
        </p:nvSpPr>
        <p:spPr>
          <a:xfrm>
            <a:off x="2357422" y="3071810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2400" b="1" dirty="0" smtClean="0"/>
              <a:t>الصور المتحركة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3286116" y="2071678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400" b="1" dirty="0" smtClean="0"/>
              <a:t>الرموز البصرية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500430" y="1383557"/>
            <a:ext cx="135732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400" b="1" dirty="0" smtClean="0"/>
              <a:t>الرموز </a:t>
            </a:r>
          </a:p>
          <a:p>
            <a:pPr lvl="0"/>
            <a:r>
              <a:rPr lang="ar-SA" sz="2400" b="1" dirty="0" smtClean="0"/>
              <a:t>اللفظية</a:t>
            </a:r>
          </a:p>
        </p:txBody>
      </p:sp>
    </p:spTree>
    <p:extLst>
      <p:ext uri="{BB962C8B-B14F-4D97-AF65-F5344CB8AC3E}">
        <p14:creationId xmlns:p14="http://schemas.microsoft.com/office/powerpoint/2010/main" val="10815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469</TotalTime>
  <Words>510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تصنيفات الوسائل التعليمية </vt:lpstr>
      <vt:lpstr>الوحدة الثالثة: تصنيفات الوسائل التعليمية</vt:lpstr>
      <vt:lpstr>أولاً: التصنيف على أساس الحواس</vt:lpstr>
      <vt:lpstr>ثانياً : التصنيف على أساس عدد المستفيدين</vt:lpstr>
      <vt:lpstr>ثالثاً : التصنيف على أساس طبيعتها</vt:lpstr>
      <vt:lpstr>ثالثاً : التصنيف على أساس طبيعتها</vt:lpstr>
      <vt:lpstr>رابعاً : التصنيف على أساس دورها</vt:lpstr>
      <vt:lpstr>رابعاً : التصنيف على أساس دورها</vt:lpstr>
      <vt:lpstr>خامساً : التصنيف على أساس الخبرة لـ «إدجار ديل»</vt:lpstr>
      <vt:lpstr>المجموعة الأولى: الوسائل المحسوسة</vt:lpstr>
      <vt:lpstr>المجموعة الثانية: الوسائل شبه المحسوسة</vt:lpstr>
      <vt:lpstr>المجموعة الثالثة: الوسائل المجردة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Khawla</dc:creator>
  <cp:lastModifiedBy>Manar</cp:lastModifiedBy>
  <cp:revision>47</cp:revision>
  <dcterms:created xsi:type="dcterms:W3CDTF">2014-02-25T09:26:32Z</dcterms:created>
  <dcterms:modified xsi:type="dcterms:W3CDTF">2015-10-04T08:56:40Z</dcterms:modified>
</cp:coreProperties>
</file>