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28" r:id="rId4"/>
  </p:sldMasterIdLst>
  <p:notesMasterIdLst>
    <p:notesMasterId r:id="rId17"/>
  </p:notesMasterIdLst>
  <p:sldIdLst>
    <p:sldId id="256" r:id="rId5"/>
    <p:sldId id="313" r:id="rId6"/>
    <p:sldId id="329" r:id="rId7"/>
    <p:sldId id="259" r:id="rId8"/>
    <p:sldId id="330" r:id="rId9"/>
    <p:sldId id="331" r:id="rId10"/>
    <p:sldId id="332" r:id="rId11"/>
    <p:sldId id="333" r:id="rId12"/>
    <p:sldId id="257" r:id="rId13"/>
    <p:sldId id="275" r:id="rId14"/>
    <p:sldId id="334" r:id="rId15"/>
    <p:sldId id="335" r:id="rId1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3300"/>
    <a:srgbClr val="FDE2C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59" autoAdjust="0"/>
    <p:restoredTop sz="90760" autoAdjust="0"/>
  </p:normalViewPr>
  <p:slideViewPr>
    <p:cSldViewPr>
      <p:cViewPr varScale="1">
        <p:scale>
          <a:sx n="100" d="100"/>
          <a:sy n="100" d="100"/>
        </p:scale>
        <p:origin x="-3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gi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gi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0568F2-A6CE-47E5-BA1C-DD4A34349043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ar-SA"/>
        </a:p>
      </dgm:t>
    </dgm:pt>
    <dgm:pt modelId="{DE70FDAB-807C-47BA-BC5A-5C784427E4E5}">
      <dgm:prSet phldrT="[نص]"/>
      <dgm:spPr/>
      <dgm:t>
        <a:bodyPr/>
        <a:lstStyle/>
        <a:p>
          <a:pPr rtl="1"/>
          <a:endParaRPr lang="ar-SA" dirty="0"/>
        </a:p>
      </dgm:t>
    </dgm:pt>
    <dgm:pt modelId="{ABFA1F2C-C7AA-4B67-A3C7-2DA6B13F31CE}" type="par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D052E41F-392D-431A-A81D-F16759060602}" type="sib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9EE059F0-D8CA-4D2C-9FA7-DEB573D6CACC}">
      <dgm:prSet phldrT="[نص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عناصر عملية الاتصال التعليمي</a:t>
          </a:r>
          <a:endParaRPr lang="ar-SA" sz="2400" dirty="0"/>
        </a:p>
      </dgm:t>
    </dgm:pt>
    <dgm:pt modelId="{0C71D28F-6A9A-4DAF-9440-BB7BA60A4DAE}" type="par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1EC5D771-3715-40A4-8A5C-32D796BA671A}" type="sib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3790AC1F-DF2F-402B-A50C-06025860AE55}">
      <dgm:prSet phldrT="[نص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نماذج عملية الاتصال</a:t>
          </a:r>
          <a:endParaRPr lang="ar-SA" sz="2400" dirty="0"/>
        </a:p>
      </dgm:t>
    </dgm:pt>
    <dgm:pt modelId="{6C816D44-A602-43F7-ADF8-6CFEB9AD8897}" type="par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AC1671CD-ED5F-4AD2-9A56-4C68D9E661DC}" type="sib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51DACCB3-1300-4F62-AB62-FF6F8FFC5937}">
      <dgm:prSet phldrT="[نص]" custT="1"/>
      <dgm:spPr/>
      <dgm:t>
        <a:bodyPr/>
        <a:lstStyle/>
        <a:p>
          <a:pPr rtl="1"/>
          <a:r>
            <a:rPr lang="ar-SA" sz="2400" dirty="0" smtClean="0"/>
            <a:t>خصائص عملية الاتصال</a:t>
          </a:r>
          <a:endParaRPr lang="ar-SA" sz="2400" dirty="0"/>
        </a:p>
      </dgm:t>
    </dgm:pt>
    <dgm:pt modelId="{7F50EDF8-B316-45FB-BDA4-DDDDA239BAE0}" type="parTrans" cxnId="{3C8A7B25-4C08-4AB7-B88A-42334EAAC2FB}">
      <dgm:prSet/>
      <dgm:spPr/>
      <dgm:t>
        <a:bodyPr/>
        <a:lstStyle/>
        <a:p>
          <a:pPr rtl="1"/>
          <a:endParaRPr lang="ar-SA"/>
        </a:p>
      </dgm:t>
    </dgm:pt>
    <dgm:pt modelId="{A3D5ED2F-28C5-4A0A-AF65-80D59A663DCA}" type="sibTrans" cxnId="{3C8A7B25-4C08-4AB7-B88A-42334EAAC2FB}">
      <dgm:prSet/>
      <dgm:spPr/>
      <dgm:t>
        <a:bodyPr/>
        <a:lstStyle/>
        <a:p>
          <a:pPr rtl="1"/>
          <a:endParaRPr lang="ar-SA"/>
        </a:p>
      </dgm:t>
    </dgm:pt>
    <dgm:pt modelId="{09FA0AAD-DA99-49FD-AB87-5B9E4427B28A}">
      <dgm:prSet phldrT="[نص]" custT="1"/>
      <dgm:spPr/>
      <dgm:t>
        <a:bodyPr/>
        <a:lstStyle/>
        <a:p>
          <a:pPr rtl="1"/>
          <a:r>
            <a:rPr lang="ar-SA" sz="2400" dirty="0" smtClean="0"/>
            <a:t>لغات الاتصال التعليمي</a:t>
          </a:r>
          <a:endParaRPr lang="ar-SA" sz="2400" dirty="0"/>
        </a:p>
      </dgm:t>
    </dgm:pt>
    <dgm:pt modelId="{2872D88F-8DB4-4B1D-A71B-8A539F0E2A08}" type="par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4874A04C-37DE-46D5-BF19-2F12E15F5AE3}" type="sib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C2116335-86C5-47B9-9279-72E7FCC8ECBC}">
      <dgm:prSet phldrT="[نص]" custT="1"/>
      <dgm:spPr/>
      <dgm:t>
        <a:bodyPr/>
        <a:lstStyle/>
        <a:p>
          <a:pPr rtl="1"/>
          <a:r>
            <a:rPr lang="ar-SA" sz="2400" dirty="0" smtClean="0"/>
            <a:t>العوامل المؤثرة في عملية الاتصال</a:t>
          </a:r>
          <a:endParaRPr lang="ar-SA" sz="2400" dirty="0"/>
        </a:p>
      </dgm:t>
    </dgm:pt>
    <dgm:pt modelId="{453014C2-9CCD-4775-9BB5-D51B44A6FF7B}" type="par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6DD8CE37-FFD8-4F89-92F0-08A1890B7028}" type="sib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EEB5382B-AF7D-4FD6-AE5C-EF1768AC5783}">
      <dgm:prSet phldrT="[نص]" custT="1"/>
      <dgm:spPr/>
      <dgm:t>
        <a:bodyPr/>
        <a:lstStyle/>
        <a:p>
          <a:pPr rtl="1"/>
          <a:r>
            <a:rPr lang="ar-SA" sz="2400" dirty="0" smtClean="0"/>
            <a:t>أشكال الاتصال وأنواعه</a:t>
          </a:r>
          <a:endParaRPr lang="ar-SA" sz="2400" dirty="0"/>
        </a:p>
      </dgm:t>
    </dgm:pt>
    <dgm:pt modelId="{A174BA72-7E02-47A3-AEB3-9C2F809C371E}" type="parTrans" cxnId="{EF671CD0-2D5E-4BDA-A79D-D7213E3D66C3}">
      <dgm:prSet/>
      <dgm:spPr/>
      <dgm:t>
        <a:bodyPr/>
        <a:lstStyle/>
        <a:p>
          <a:pPr rtl="1"/>
          <a:endParaRPr lang="ar-SA"/>
        </a:p>
      </dgm:t>
    </dgm:pt>
    <dgm:pt modelId="{6AAB070B-C1EB-4A63-B5E6-B7DD209369E3}" type="sibTrans" cxnId="{EF671CD0-2D5E-4BDA-A79D-D7213E3D66C3}">
      <dgm:prSet/>
      <dgm:spPr/>
      <dgm:t>
        <a:bodyPr/>
        <a:lstStyle/>
        <a:p>
          <a:pPr rtl="1"/>
          <a:endParaRPr lang="ar-SA"/>
        </a:p>
      </dgm:t>
    </dgm:pt>
    <dgm:pt modelId="{64E37ABE-641E-43C9-86D8-EEF75350BF03}">
      <dgm:prSet phldrT="[نص]" custT="1"/>
      <dgm:spPr/>
      <dgm:t>
        <a:bodyPr/>
        <a:lstStyle/>
        <a:p>
          <a:pPr rtl="1"/>
          <a:r>
            <a:rPr lang="ar-SA" sz="2400" dirty="0" smtClean="0"/>
            <a:t>معوقات الاتصال التعليمي</a:t>
          </a:r>
          <a:endParaRPr lang="ar-SA" sz="2400" dirty="0"/>
        </a:p>
      </dgm:t>
    </dgm:pt>
    <dgm:pt modelId="{A0631415-A223-4C82-924E-EDD1ACB17C86}" type="parTrans" cxnId="{B0B32B0C-FA5C-4FF1-9E9E-017C3ED433BE}">
      <dgm:prSet/>
      <dgm:spPr/>
      <dgm:t>
        <a:bodyPr/>
        <a:lstStyle/>
        <a:p>
          <a:pPr rtl="1"/>
          <a:endParaRPr lang="ar-SA"/>
        </a:p>
      </dgm:t>
    </dgm:pt>
    <dgm:pt modelId="{29375422-9187-48CD-ACFE-978677943E82}" type="sibTrans" cxnId="{B0B32B0C-FA5C-4FF1-9E9E-017C3ED433BE}">
      <dgm:prSet/>
      <dgm:spPr/>
      <dgm:t>
        <a:bodyPr/>
        <a:lstStyle/>
        <a:p>
          <a:pPr rtl="1"/>
          <a:endParaRPr lang="ar-SA"/>
        </a:p>
      </dgm:t>
    </dgm:pt>
    <dgm:pt modelId="{5FAA2F24-D77D-453A-82C9-C830B8731F80}">
      <dgm:prSet phldrT="[نص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تعريف الاتصال والاتصال التعليمي</a:t>
          </a:r>
          <a:endParaRPr lang="ar-SA" sz="2400" dirty="0"/>
        </a:p>
      </dgm:t>
    </dgm:pt>
    <dgm:pt modelId="{9BEC3CC6-474F-46FC-A75B-2021A707D04A}" type="sib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35933730-C1DC-42D5-A6A4-77782DA50AE0}" type="par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8B2D9306-9A5E-4B8C-902A-828980687EE0}" type="pres">
      <dgm:prSet presAssocID="{650568F2-A6CE-47E5-BA1C-DD4A3434904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5599A18-E112-4CBF-9EBA-9987027066BB}" type="pres">
      <dgm:prSet presAssocID="{DE70FDAB-807C-47BA-BC5A-5C784427E4E5}" presName="compNode" presStyleCnt="0"/>
      <dgm:spPr/>
      <dgm:t>
        <a:bodyPr/>
        <a:lstStyle/>
        <a:p>
          <a:pPr rtl="1"/>
          <a:endParaRPr lang="ar-SA"/>
        </a:p>
      </dgm:t>
    </dgm:pt>
    <dgm:pt modelId="{0A03A03E-25D2-4CFC-9694-2FDAC4C7D1E2}" type="pres">
      <dgm:prSet presAssocID="{DE70FDAB-807C-47BA-BC5A-5C784427E4E5}" presName="aNode" presStyleLbl="bgShp" presStyleIdx="0" presStyleCnt="1" custLinFactNeighborX="525" custLinFactNeighborY="739"/>
      <dgm:spPr/>
      <dgm:t>
        <a:bodyPr/>
        <a:lstStyle/>
        <a:p>
          <a:pPr rtl="1"/>
          <a:endParaRPr lang="ar-SA"/>
        </a:p>
      </dgm:t>
    </dgm:pt>
    <dgm:pt modelId="{11C8D5F8-DC15-4062-8862-3FF9B0C85B0D}" type="pres">
      <dgm:prSet presAssocID="{DE70FDAB-807C-47BA-BC5A-5C784427E4E5}" presName="tex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8763AF8A-95A7-4292-A767-C255BC7544DB}" type="pres">
      <dgm:prSet presAssocID="{DE70FDAB-807C-47BA-BC5A-5C784427E4E5}" presName="compChildNode" presStyleCnt="0"/>
      <dgm:spPr/>
      <dgm:t>
        <a:bodyPr/>
        <a:lstStyle/>
        <a:p>
          <a:pPr rtl="1"/>
          <a:endParaRPr lang="ar-SA"/>
        </a:p>
      </dgm:t>
    </dgm:pt>
    <dgm:pt modelId="{F4E8B38D-789A-4471-B6B9-D2FE90C0457E}" type="pres">
      <dgm:prSet presAssocID="{DE70FDAB-807C-47BA-BC5A-5C784427E4E5}" presName="theInnerList" presStyleCnt="0"/>
      <dgm:spPr/>
      <dgm:t>
        <a:bodyPr/>
        <a:lstStyle/>
        <a:p>
          <a:pPr rtl="1"/>
          <a:endParaRPr lang="ar-SA"/>
        </a:p>
      </dgm:t>
    </dgm:pt>
    <dgm:pt modelId="{F9A7A2AD-AFA5-4825-9712-E2AEAE9359E1}" type="pres">
      <dgm:prSet presAssocID="{5FAA2F24-D77D-453A-82C9-C830B8731F80}" presName="childNode" presStyleLbl="node1" presStyleIdx="0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0010ADA-9928-4898-91C0-03066E869304}" type="pres">
      <dgm:prSet presAssocID="{5FAA2F24-D77D-453A-82C9-C830B8731F80}" presName="aSpace2" presStyleCnt="0"/>
      <dgm:spPr/>
      <dgm:t>
        <a:bodyPr/>
        <a:lstStyle/>
        <a:p>
          <a:pPr rtl="1"/>
          <a:endParaRPr lang="ar-SA"/>
        </a:p>
      </dgm:t>
    </dgm:pt>
    <dgm:pt modelId="{7B032E99-F74C-42FD-BFF6-A9CDCC1FCDCE}" type="pres">
      <dgm:prSet presAssocID="{9EE059F0-D8CA-4D2C-9FA7-DEB573D6CACC}" presName="childNode" presStyleLbl="node1" presStyleIdx="1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4EECF4-8C3B-4498-AF49-B0BA8D2BFDB7}" type="pres">
      <dgm:prSet presAssocID="{9EE059F0-D8CA-4D2C-9FA7-DEB573D6CACC}" presName="aSpace2" presStyleCnt="0"/>
      <dgm:spPr/>
      <dgm:t>
        <a:bodyPr/>
        <a:lstStyle/>
        <a:p>
          <a:pPr rtl="1"/>
          <a:endParaRPr lang="ar-SA"/>
        </a:p>
      </dgm:t>
    </dgm:pt>
    <dgm:pt modelId="{580A2245-E69E-4626-A364-0F378844D6F2}" type="pres">
      <dgm:prSet presAssocID="{3790AC1F-DF2F-402B-A50C-06025860AE55}" presName="childNode" presStyleLbl="node1" presStyleIdx="2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F521F7-BB63-4AC6-AA6B-94027926C7A1}" type="pres">
      <dgm:prSet presAssocID="{3790AC1F-DF2F-402B-A50C-06025860AE55}" presName="aSpace2" presStyleCnt="0"/>
      <dgm:spPr/>
      <dgm:t>
        <a:bodyPr/>
        <a:lstStyle/>
        <a:p>
          <a:pPr rtl="1"/>
          <a:endParaRPr lang="ar-SA"/>
        </a:p>
      </dgm:t>
    </dgm:pt>
    <dgm:pt modelId="{6CF47CCB-01F7-49C6-A5C3-51727CC5C141}" type="pres">
      <dgm:prSet presAssocID="{51DACCB3-1300-4F62-AB62-FF6F8FFC5937}" presName="childNode" presStyleLbl="node1" presStyleIdx="3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3C620D-6372-4792-ADCF-70131A1FC851}" type="pres">
      <dgm:prSet presAssocID="{51DACCB3-1300-4F62-AB62-FF6F8FFC5937}" presName="aSpace2" presStyleCnt="0"/>
      <dgm:spPr/>
      <dgm:t>
        <a:bodyPr/>
        <a:lstStyle/>
        <a:p>
          <a:pPr rtl="1"/>
          <a:endParaRPr lang="ar-SA"/>
        </a:p>
      </dgm:t>
    </dgm:pt>
    <dgm:pt modelId="{F4516FD5-75B9-495A-A4F4-D8D0A935EBCB}" type="pres">
      <dgm:prSet presAssocID="{09FA0AAD-DA99-49FD-AB87-5B9E4427B28A}" presName="childNode" presStyleLbl="node1" presStyleIdx="4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973080-48CE-40D2-A910-E5343BDC977C}" type="pres">
      <dgm:prSet presAssocID="{09FA0AAD-DA99-49FD-AB87-5B9E4427B28A}" presName="aSpace2" presStyleCnt="0"/>
      <dgm:spPr/>
      <dgm:t>
        <a:bodyPr/>
        <a:lstStyle/>
        <a:p>
          <a:pPr rtl="1"/>
          <a:endParaRPr lang="ar-SA"/>
        </a:p>
      </dgm:t>
    </dgm:pt>
    <dgm:pt modelId="{7CA88767-6DBE-4693-975D-F6076ECA206A}" type="pres">
      <dgm:prSet presAssocID="{C2116335-86C5-47B9-9279-72E7FCC8ECBC}" presName="childNode" presStyleLbl="node1" presStyleIdx="5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0DDE91A-67A3-4D0A-BC59-AA5A26AD61D3}" type="pres">
      <dgm:prSet presAssocID="{C2116335-86C5-47B9-9279-72E7FCC8ECBC}" presName="aSpace2" presStyleCnt="0"/>
      <dgm:spPr/>
      <dgm:t>
        <a:bodyPr/>
        <a:lstStyle/>
        <a:p>
          <a:pPr rtl="1"/>
          <a:endParaRPr lang="ar-SA"/>
        </a:p>
      </dgm:t>
    </dgm:pt>
    <dgm:pt modelId="{12CFF47A-9626-4A5A-A4BD-398F237C46E0}" type="pres">
      <dgm:prSet presAssocID="{EEB5382B-AF7D-4FD6-AE5C-EF1768AC5783}" presName="childNode" presStyleLbl="node1" presStyleIdx="6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5A9DBB-9335-47AD-8BF2-08BC05F78525}" type="pres">
      <dgm:prSet presAssocID="{EEB5382B-AF7D-4FD6-AE5C-EF1768AC5783}" presName="aSpace2" presStyleCnt="0"/>
      <dgm:spPr/>
      <dgm:t>
        <a:bodyPr/>
        <a:lstStyle/>
        <a:p>
          <a:pPr rtl="1"/>
          <a:endParaRPr lang="ar-SA"/>
        </a:p>
      </dgm:t>
    </dgm:pt>
    <dgm:pt modelId="{36F2068B-F0E7-4E42-B8CB-A2707DAC4EA4}" type="pres">
      <dgm:prSet presAssocID="{64E37ABE-641E-43C9-86D8-EEF75350BF03}" presName="childNode" presStyleLbl="node1" presStyleIdx="7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FAAC0EC-BB8A-4BD9-B841-F25E84B39CB6}" type="presOf" srcId="{EEB5382B-AF7D-4FD6-AE5C-EF1768AC5783}" destId="{12CFF47A-9626-4A5A-A4BD-398F237C46E0}" srcOrd="0" destOrd="0" presId="urn:microsoft.com/office/officeart/2005/8/layout/lProcess2"/>
    <dgm:cxn modelId="{BA26896C-2455-41AC-9B5C-BFBD79AA0855}" type="presOf" srcId="{DE70FDAB-807C-47BA-BC5A-5C784427E4E5}" destId="{11C8D5F8-DC15-4062-8862-3FF9B0C85B0D}" srcOrd="1" destOrd="0" presId="urn:microsoft.com/office/officeart/2005/8/layout/lProcess2"/>
    <dgm:cxn modelId="{3C8A7B25-4C08-4AB7-B88A-42334EAAC2FB}" srcId="{DE70FDAB-807C-47BA-BC5A-5C784427E4E5}" destId="{51DACCB3-1300-4F62-AB62-FF6F8FFC5937}" srcOrd="3" destOrd="0" parTransId="{7F50EDF8-B316-45FB-BDA4-DDDDA239BAE0}" sibTransId="{A3D5ED2F-28C5-4A0A-AF65-80D59A663DCA}"/>
    <dgm:cxn modelId="{EAAEA272-D58E-4844-9C43-E57D5B94C67E}" type="presOf" srcId="{51DACCB3-1300-4F62-AB62-FF6F8FFC5937}" destId="{6CF47CCB-01F7-49C6-A5C3-51727CC5C141}" srcOrd="0" destOrd="0" presId="urn:microsoft.com/office/officeart/2005/8/layout/lProcess2"/>
    <dgm:cxn modelId="{75B1E19C-C950-471B-A918-455943DAC327}" type="presOf" srcId="{9EE059F0-D8CA-4D2C-9FA7-DEB573D6CACC}" destId="{7B032E99-F74C-42FD-BFF6-A9CDCC1FCDCE}" srcOrd="0" destOrd="0" presId="urn:microsoft.com/office/officeart/2005/8/layout/lProcess2"/>
    <dgm:cxn modelId="{3A53786E-DC19-42D5-A066-0FE37F9B79FB}" srcId="{DE70FDAB-807C-47BA-BC5A-5C784427E4E5}" destId="{9EE059F0-D8CA-4D2C-9FA7-DEB573D6CACC}" srcOrd="1" destOrd="0" parTransId="{0C71D28F-6A9A-4DAF-9440-BB7BA60A4DAE}" sibTransId="{1EC5D771-3715-40A4-8A5C-32D796BA671A}"/>
    <dgm:cxn modelId="{837B2088-2BAF-4B0A-9778-B40343A14119}" srcId="{DE70FDAB-807C-47BA-BC5A-5C784427E4E5}" destId="{5FAA2F24-D77D-453A-82C9-C830B8731F80}" srcOrd="0" destOrd="0" parTransId="{35933730-C1DC-42D5-A6A4-77782DA50AE0}" sibTransId="{9BEC3CC6-474F-46FC-A75B-2021A707D04A}"/>
    <dgm:cxn modelId="{B0B32B0C-FA5C-4FF1-9E9E-017C3ED433BE}" srcId="{DE70FDAB-807C-47BA-BC5A-5C784427E4E5}" destId="{64E37ABE-641E-43C9-86D8-EEF75350BF03}" srcOrd="7" destOrd="0" parTransId="{A0631415-A223-4C82-924E-EDD1ACB17C86}" sibTransId="{29375422-9187-48CD-ACFE-978677943E82}"/>
    <dgm:cxn modelId="{F2B5A12A-82C3-4FE6-98D8-61A85AF23396}" srcId="{DE70FDAB-807C-47BA-BC5A-5C784427E4E5}" destId="{C2116335-86C5-47B9-9279-72E7FCC8ECBC}" srcOrd="5" destOrd="0" parTransId="{453014C2-9CCD-4775-9BB5-D51B44A6FF7B}" sibTransId="{6DD8CE37-FFD8-4F89-92F0-08A1890B7028}"/>
    <dgm:cxn modelId="{15CA714E-BA71-4097-AB0F-F944EB25A953}" type="presOf" srcId="{09FA0AAD-DA99-49FD-AB87-5B9E4427B28A}" destId="{F4516FD5-75B9-495A-A4F4-D8D0A935EBCB}" srcOrd="0" destOrd="0" presId="urn:microsoft.com/office/officeart/2005/8/layout/lProcess2"/>
    <dgm:cxn modelId="{7D5D34AF-51A1-4A5C-A38F-6D6EE809A45D}" type="presOf" srcId="{3790AC1F-DF2F-402B-A50C-06025860AE55}" destId="{580A2245-E69E-4626-A364-0F378844D6F2}" srcOrd="0" destOrd="0" presId="urn:microsoft.com/office/officeart/2005/8/layout/lProcess2"/>
    <dgm:cxn modelId="{30CECB95-91D5-4FDF-8A87-A4C4D3DF561B}" type="presOf" srcId="{5FAA2F24-D77D-453A-82C9-C830B8731F80}" destId="{F9A7A2AD-AFA5-4825-9712-E2AEAE9359E1}" srcOrd="0" destOrd="0" presId="urn:microsoft.com/office/officeart/2005/8/layout/lProcess2"/>
    <dgm:cxn modelId="{6C952868-9B59-4E8E-BFF3-6EDD9E961D52}" srcId="{DE70FDAB-807C-47BA-BC5A-5C784427E4E5}" destId="{09FA0AAD-DA99-49FD-AB87-5B9E4427B28A}" srcOrd="4" destOrd="0" parTransId="{2872D88F-8DB4-4B1D-A71B-8A539F0E2A08}" sibTransId="{4874A04C-37DE-46D5-BF19-2F12E15F5AE3}"/>
    <dgm:cxn modelId="{EF671CD0-2D5E-4BDA-A79D-D7213E3D66C3}" srcId="{DE70FDAB-807C-47BA-BC5A-5C784427E4E5}" destId="{EEB5382B-AF7D-4FD6-AE5C-EF1768AC5783}" srcOrd="6" destOrd="0" parTransId="{A174BA72-7E02-47A3-AEB3-9C2F809C371E}" sibTransId="{6AAB070B-C1EB-4A63-B5E6-B7DD209369E3}"/>
    <dgm:cxn modelId="{E06EE30D-3C2C-4AEA-BC37-79789D53D2AE}" srcId="{650568F2-A6CE-47E5-BA1C-DD4A34349043}" destId="{DE70FDAB-807C-47BA-BC5A-5C784427E4E5}" srcOrd="0" destOrd="0" parTransId="{ABFA1F2C-C7AA-4B67-A3C7-2DA6B13F31CE}" sibTransId="{D052E41F-392D-431A-A81D-F16759060602}"/>
    <dgm:cxn modelId="{64E2FE32-1F50-4A71-A9A9-5CD0E605FA46}" type="presOf" srcId="{64E37ABE-641E-43C9-86D8-EEF75350BF03}" destId="{36F2068B-F0E7-4E42-B8CB-A2707DAC4EA4}" srcOrd="0" destOrd="0" presId="urn:microsoft.com/office/officeart/2005/8/layout/lProcess2"/>
    <dgm:cxn modelId="{34779175-F1B1-4F10-9F8B-7B63E371FCA4}" type="presOf" srcId="{650568F2-A6CE-47E5-BA1C-DD4A34349043}" destId="{8B2D9306-9A5E-4B8C-902A-828980687EE0}" srcOrd="0" destOrd="0" presId="urn:microsoft.com/office/officeart/2005/8/layout/lProcess2"/>
    <dgm:cxn modelId="{1DABEBF9-83B6-4626-BE4C-E7C8D66B7965}" type="presOf" srcId="{DE70FDAB-807C-47BA-BC5A-5C784427E4E5}" destId="{0A03A03E-25D2-4CFC-9694-2FDAC4C7D1E2}" srcOrd="0" destOrd="0" presId="urn:microsoft.com/office/officeart/2005/8/layout/lProcess2"/>
    <dgm:cxn modelId="{5C7AC970-8EB2-4192-82CE-63B4BD53F69A}" srcId="{DE70FDAB-807C-47BA-BC5A-5C784427E4E5}" destId="{3790AC1F-DF2F-402B-A50C-06025860AE55}" srcOrd="2" destOrd="0" parTransId="{6C816D44-A602-43F7-ADF8-6CFEB9AD8897}" sibTransId="{AC1671CD-ED5F-4AD2-9A56-4C68D9E661DC}"/>
    <dgm:cxn modelId="{8FB24C31-4951-4CC0-9C20-93BE6F5EC852}" type="presOf" srcId="{C2116335-86C5-47B9-9279-72E7FCC8ECBC}" destId="{7CA88767-6DBE-4693-975D-F6076ECA206A}" srcOrd="0" destOrd="0" presId="urn:microsoft.com/office/officeart/2005/8/layout/lProcess2"/>
    <dgm:cxn modelId="{0B3EB7BE-09D2-4B7A-A02D-0034EBDA8783}" type="presParOf" srcId="{8B2D9306-9A5E-4B8C-902A-828980687EE0}" destId="{85599A18-E112-4CBF-9EBA-9987027066BB}" srcOrd="0" destOrd="0" presId="urn:microsoft.com/office/officeart/2005/8/layout/lProcess2"/>
    <dgm:cxn modelId="{5E30777D-9882-479E-BBA5-6848804CBAE9}" type="presParOf" srcId="{85599A18-E112-4CBF-9EBA-9987027066BB}" destId="{0A03A03E-25D2-4CFC-9694-2FDAC4C7D1E2}" srcOrd="0" destOrd="0" presId="urn:microsoft.com/office/officeart/2005/8/layout/lProcess2"/>
    <dgm:cxn modelId="{B0922DF4-A34D-4D1F-8983-D77296700687}" type="presParOf" srcId="{85599A18-E112-4CBF-9EBA-9987027066BB}" destId="{11C8D5F8-DC15-4062-8862-3FF9B0C85B0D}" srcOrd="1" destOrd="0" presId="urn:microsoft.com/office/officeart/2005/8/layout/lProcess2"/>
    <dgm:cxn modelId="{DEB20C30-3077-4373-B179-1076A20B5722}" type="presParOf" srcId="{85599A18-E112-4CBF-9EBA-9987027066BB}" destId="{8763AF8A-95A7-4292-A767-C255BC7544DB}" srcOrd="2" destOrd="0" presId="urn:microsoft.com/office/officeart/2005/8/layout/lProcess2"/>
    <dgm:cxn modelId="{768C5D08-ABB1-4417-BF1A-5F5DD39584D6}" type="presParOf" srcId="{8763AF8A-95A7-4292-A767-C255BC7544DB}" destId="{F4E8B38D-789A-4471-B6B9-D2FE90C0457E}" srcOrd="0" destOrd="0" presId="urn:microsoft.com/office/officeart/2005/8/layout/lProcess2"/>
    <dgm:cxn modelId="{4A6A568B-8FE9-4886-A0D0-58A737858265}" type="presParOf" srcId="{F4E8B38D-789A-4471-B6B9-D2FE90C0457E}" destId="{F9A7A2AD-AFA5-4825-9712-E2AEAE9359E1}" srcOrd="0" destOrd="0" presId="urn:microsoft.com/office/officeart/2005/8/layout/lProcess2"/>
    <dgm:cxn modelId="{80D466C7-07F8-4281-A8FC-09550035F008}" type="presParOf" srcId="{F4E8B38D-789A-4471-B6B9-D2FE90C0457E}" destId="{00010ADA-9928-4898-91C0-03066E869304}" srcOrd="1" destOrd="0" presId="urn:microsoft.com/office/officeart/2005/8/layout/lProcess2"/>
    <dgm:cxn modelId="{33670039-00D1-4463-8793-7F1D2AC1D117}" type="presParOf" srcId="{F4E8B38D-789A-4471-B6B9-D2FE90C0457E}" destId="{7B032E99-F74C-42FD-BFF6-A9CDCC1FCDCE}" srcOrd="2" destOrd="0" presId="urn:microsoft.com/office/officeart/2005/8/layout/lProcess2"/>
    <dgm:cxn modelId="{4097840B-18BD-4911-B6C9-03C730CC8C7C}" type="presParOf" srcId="{F4E8B38D-789A-4471-B6B9-D2FE90C0457E}" destId="{194EECF4-8C3B-4498-AF49-B0BA8D2BFDB7}" srcOrd="3" destOrd="0" presId="urn:microsoft.com/office/officeart/2005/8/layout/lProcess2"/>
    <dgm:cxn modelId="{23C8175A-7923-4DB8-89BD-9A65B0CC9666}" type="presParOf" srcId="{F4E8B38D-789A-4471-B6B9-D2FE90C0457E}" destId="{580A2245-E69E-4626-A364-0F378844D6F2}" srcOrd="4" destOrd="0" presId="urn:microsoft.com/office/officeart/2005/8/layout/lProcess2"/>
    <dgm:cxn modelId="{C379FD6B-6941-43FD-85F2-DE8495BB7FA5}" type="presParOf" srcId="{F4E8B38D-789A-4471-B6B9-D2FE90C0457E}" destId="{39F521F7-BB63-4AC6-AA6B-94027926C7A1}" srcOrd="5" destOrd="0" presId="urn:microsoft.com/office/officeart/2005/8/layout/lProcess2"/>
    <dgm:cxn modelId="{64F58339-D1AA-458B-9B89-6361C2DC1BF7}" type="presParOf" srcId="{F4E8B38D-789A-4471-B6B9-D2FE90C0457E}" destId="{6CF47CCB-01F7-49C6-A5C3-51727CC5C141}" srcOrd="6" destOrd="0" presId="urn:microsoft.com/office/officeart/2005/8/layout/lProcess2"/>
    <dgm:cxn modelId="{15AA5F19-81EA-406F-8329-F612AF9DF36D}" type="presParOf" srcId="{F4E8B38D-789A-4471-B6B9-D2FE90C0457E}" destId="{193C620D-6372-4792-ADCF-70131A1FC851}" srcOrd="7" destOrd="0" presId="urn:microsoft.com/office/officeart/2005/8/layout/lProcess2"/>
    <dgm:cxn modelId="{6E119BDD-F32F-4A6E-98D8-F97FAB8B5BEF}" type="presParOf" srcId="{F4E8B38D-789A-4471-B6B9-D2FE90C0457E}" destId="{F4516FD5-75B9-495A-A4F4-D8D0A935EBCB}" srcOrd="8" destOrd="0" presId="urn:microsoft.com/office/officeart/2005/8/layout/lProcess2"/>
    <dgm:cxn modelId="{A9B23144-9B5C-4103-8222-896F26AA0E0D}" type="presParOf" srcId="{F4E8B38D-789A-4471-B6B9-D2FE90C0457E}" destId="{75973080-48CE-40D2-A910-E5343BDC977C}" srcOrd="9" destOrd="0" presId="urn:microsoft.com/office/officeart/2005/8/layout/lProcess2"/>
    <dgm:cxn modelId="{EC75F82F-3050-41FA-87B0-C8DA0047C193}" type="presParOf" srcId="{F4E8B38D-789A-4471-B6B9-D2FE90C0457E}" destId="{7CA88767-6DBE-4693-975D-F6076ECA206A}" srcOrd="10" destOrd="0" presId="urn:microsoft.com/office/officeart/2005/8/layout/lProcess2"/>
    <dgm:cxn modelId="{246E86BE-072C-4E1F-8CBB-3613E796D01F}" type="presParOf" srcId="{F4E8B38D-789A-4471-B6B9-D2FE90C0457E}" destId="{10DDE91A-67A3-4D0A-BC59-AA5A26AD61D3}" srcOrd="11" destOrd="0" presId="urn:microsoft.com/office/officeart/2005/8/layout/lProcess2"/>
    <dgm:cxn modelId="{202D3227-3D06-4187-A3AC-1143315930C8}" type="presParOf" srcId="{F4E8B38D-789A-4471-B6B9-D2FE90C0457E}" destId="{12CFF47A-9626-4A5A-A4BD-398F237C46E0}" srcOrd="12" destOrd="0" presId="urn:microsoft.com/office/officeart/2005/8/layout/lProcess2"/>
    <dgm:cxn modelId="{1E2F1CC0-B46F-4681-A79C-2951CEF68BBA}" type="presParOf" srcId="{F4E8B38D-789A-4471-B6B9-D2FE90C0457E}" destId="{755A9DBB-9335-47AD-8BF2-08BC05F78525}" srcOrd="13" destOrd="0" presId="urn:microsoft.com/office/officeart/2005/8/layout/lProcess2"/>
    <dgm:cxn modelId="{0A246124-00B9-41C6-8063-8E605836465C}" type="presParOf" srcId="{F4E8B38D-789A-4471-B6B9-D2FE90C0457E}" destId="{36F2068B-F0E7-4E42-B8CB-A2707DAC4EA4}" srcOrd="1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B91CCC-4386-4B31-A931-2278354E4929}" type="doc">
      <dgm:prSet loTypeId="urn:microsoft.com/office/officeart/2005/8/layout/radial4" loCatId="relationship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61C77248-B5AC-4E82-9ABE-195663735F2A}">
      <dgm:prSet phldrT="[نص]"/>
      <dgm:spPr/>
      <dgm:t>
        <a:bodyPr/>
        <a:lstStyle/>
        <a:p>
          <a:pPr rtl="1"/>
          <a:r>
            <a:rPr lang="ar-SA" dirty="0" smtClean="0"/>
            <a:t>متنوعة</a:t>
          </a:r>
          <a:endParaRPr lang="ar-SA" dirty="0"/>
        </a:p>
      </dgm:t>
    </dgm:pt>
    <dgm:pt modelId="{D3BA2446-2C98-4588-81C5-7A7FE3222D3E}" type="parTrans" cxnId="{BA93381F-6218-4B7B-B2EC-132F7E571543}">
      <dgm:prSet/>
      <dgm:spPr/>
      <dgm:t>
        <a:bodyPr/>
        <a:lstStyle/>
        <a:p>
          <a:pPr rtl="1"/>
          <a:endParaRPr lang="ar-SA"/>
        </a:p>
      </dgm:t>
    </dgm:pt>
    <dgm:pt modelId="{8A9A0B3E-8FD4-4886-8820-C43AF52B1A8D}" type="sibTrans" cxnId="{BA93381F-6218-4B7B-B2EC-132F7E571543}">
      <dgm:prSet/>
      <dgm:spPr/>
      <dgm:t>
        <a:bodyPr/>
        <a:lstStyle/>
        <a:p>
          <a:pPr rtl="1"/>
          <a:endParaRPr lang="ar-SA"/>
        </a:p>
      </dgm:t>
    </dgm:pt>
    <dgm:pt modelId="{0A50A609-EE85-430C-829D-80942D9050EC}">
      <dgm:prSet phldrT="[نص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dirty="0" smtClean="0"/>
            <a:t>الاتصال عمليــة</a:t>
          </a:r>
          <a:endParaRPr lang="ar-SA" dirty="0"/>
        </a:p>
      </dgm:t>
    </dgm:pt>
    <dgm:pt modelId="{D5502E7D-AD9D-4791-A348-B549AAEE62C6}" type="sibTrans" cxnId="{7B8FEB41-A4E2-4BB0-A745-027C1ADB9A29}">
      <dgm:prSet/>
      <dgm:spPr/>
      <dgm:t>
        <a:bodyPr/>
        <a:lstStyle/>
        <a:p>
          <a:pPr rtl="1"/>
          <a:endParaRPr lang="ar-SA"/>
        </a:p>
      </dgm:t>
    </dgm:pt>
    <dgm:pt modelId="{5B740F33-AC33-44E9-A5D6-25880F6660A1}" type="parTrans" cxnId="{7B8FEB41-A4E2-4BB0-A745-027C1ADB9A29}">
      <dgm:prSet/>
      <dgm:spPr/>
      <dgm:t>
        <a:bodyPr/>
        <a:lstStyle/>
        <a:p>
          <a:pPr rtl="1"/>
          <a:endParaRPr lang="ar-SA"/>
        </a:p>
      </dgm:t>
    </dgm:pt>
    <dgm:pt modelId="{B87F273F-B552-4CAA-B110-34678A956FC0}">
      <dgm:prSet phldrT="[نص]"/>
      <dgm:spPr/>
      <dgm:t>
        <a:bodyPr/>
        <a:lstStyle/>
        <a:p>
          <a:pPr rtl="1"/>
          <a:r>
            <a:rPr lang="ar-SA" dirty="0" smtClean="0"/>
            <a:t>هادفة</a:t>
          </a:r>
          <a:endParaRPr lang="ar-SA" dirty="0"/>
        </a:p>
      </dgm:t>
    </dgm:pt>
    <dgm:pt modelId="{654B5FA9-70EF-45AE-B6B1-2F15D80A539C}" type="parTrans" cxnId="{3EF59D5E-6A44-4712-AC32-050143BA1BAD}">
      <dgm:prSet/>
      <dgm:spPr/>
      <dgm:t>
        <a:bodyPr/>
        <a:lstStyle/>
        <a:p>
          <a:pPr rtl="1"/>
          <a:endParaRPr lang="ar-SA"/>
        </a:p>
      </dgm:t>
    </dgm:pt>
    <dgm:pt modelId="{19AC956F-07AB-47DF-915A-41D27234F9C1}" type="sibTrans" cxnId="{3EF59D5E-6A44-4712-AC32-050143BA1BAD}">
      <dgm:prSet/>
      <dgm:spPr/>
      <dgm:t>
        <a:bodyPr/>
        <a:lstStyle/>
        <a:p>
          <a:pPr rtl="1"/>
          <a:endParaRPr lang="ar-SA"/>
        </a:p>
      </dgm:t>
    </dgm:pt>
    <dgm:pt modelId="{21AC7818-ED88-499C-9A7C-375E3755CB39}">
      <dgm:prSet phldrT="[نص]"/>
      <dgm:spPr/>
      <dgm:t>
        <a:bodyPr/>
        <a:lstStyle/>
        <a:p>
          <a:pPr rtl="1"/>
          <a:r>
            <a:rPr lang="ar-SA" dirty="0" smtClean="0"/>
            <a:t>ديناميكية</a:t>
          </a:r>
          <a:endParaRPr lang="ar-SA" dirty="0"/>
        </a:p>
      </dgm:t>
    </dgm:pt>
    <dgm:pt modelId="{54040859-2091-4FB4-A57C-620E1C4105DB}" type="parTrans" cxnId="{C7F4D810-0F7F-40AC-A48B-0792FF82702B}">
      <dgm:prSet/>
      <dgm:spPr/>
      <dgm:t>
        <a:bodyPr/>
        <a:lstStyle/>
        <a:p>
          <a:pPr rtl="1"/>
          <a:endParaRPr lang="ar-SA"/>
        </a:p>
      </dgm:t>
    </dgm:pt>
    <dgm:pt modelId="{8262A856-269D-43C4-B47E-4B5A9F039F21}" type="sibTrans" cxnId="{C7F4D810-0F7F-40AC-A48B-0792FF82702B}">
      <dgm:prSet/>
      <dgm:spPr/>
      <dgm:t>
        <a:bodyPr/>
        <a:lstStyle/>
        <a:p>
          <a:pPr rtl="1"/>
          <a:endParaRPr lang="ar-SA"/>
        </a:p>
      </dgm:t>
    </dgm:pt>
    <dgm:pt modelId="{222FA03C-D028-4071-BFDF-6D9967AF0A34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منظمة</a:t>
          </a:r>
          <a:endParaRPr lang="ar-SA" dirty="0"/>
        </a:p>
      </dgm:t>
    </dgm:pt>
    <dgm:pt modelId="{0FAAE251-61CF-4BB2-BC3C-CAE20AC83AB1}" type="parTrans" cxnId="{7CC94E12-8515-40DE-BF16-CFF9D4ADE8C9}">
      <dgm:prSet/>
      <dgm:spPr/>
      <dgm:t>
        <a:bodyPr/>
        <a:lstStyle/>
        <a:p>
          <a:pPr rtl="1"/>
          <a:endParaRPr lang="ar-SA"/>
        </a:p>
      </dgm:t>
    </dgm:pt>
    <dgm:pt modelId="{92C098C0-3CC3-4D1F-A63F-F731421F422C}" type="sibTrans" cxnId="{7CC94E12-8515-40DE-BF16-CFF9D4ADE8C9}">
      <dgm:prSet/>
      <dgm:spPr/>
      <dgm:t>
        <a:bodyPr/>
        <a:lstStyle/>
        <a:p>
          <a:pPr rtl="1"/>
          <a:endParaRPr lang="ar-SA"/>
        </a:p>
      </dgm:t>
    </dgm:pt>
    <dgm:pt modelId="{662578C8-2DE3-4320-95B9-AD72F908B589}">
      <dgm:prSet phldrT="[نص]"/>
      <dgm:spPr/>
      <dgm:t>
        <a:bodyPr/>
        <a:lstStyle/>
        <a:p>
          <a:pPr rtl="1"/>
          <a:r>
            <a:rPr lang="ar-SA" smtClean="0"/>
            <a:t>دائرية</a:t>
          </a:r>
          <a:endParaRPr lang="ar-SA" dirty="0"/>
        </a:p>
      </dgm:t>
    </dgm:pt>
    <dgm:pt modelId="{BE400DB8-CCA8-46F1-B69B-B102A82E2A92}" type="parTrans" cxnId="{B9B3FE0A-8148-4C60-84C4-3A48A0402726}">
      <dgm:prSet/>
      <dgm:spPr/>
      <dgm:t>
        <a:bodyPr/>
        <a:lstStyle/>
        <a:p>
          <a:pPr rtl="1"/>
          <a:endParaRPr lang="ar-SA"/>
        </a:p>
      </dgm:t>
    </dgm:pt>
    <dgm:pt modelId="{B1C2B76A-FAC5-4191-AED5-FEDE27A7C5E9}" type="sibTrans" cxnId="{B9B3FE0A-8148-4C60-84C4-3A48A0402726}">
      <dgm:prSet/>
      <dgm:spPr/>
      <dgm:t>
        <a:bodyPr/>
        <a:lstStyle/>
        <a:p>
          <a:pPr rtl="1"/>
          <a:endParaRPr lang="ar-SA"/>
        </a:p>
      </dgm:t>
    </dgm:pt>
    <dgm:pt modelId="{602B56B0-A661-4EC1-8B22-C90DB120B3A0}" type="pres">
      <dgm:prSet presAssocID="{96B91CCC-4386-4B31-A931-2278354E49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DCECB13-5EC5-40C3-B421-03699CD74E72}" type="pres">
      <dgm:prSet presAssocID="{0A50A609-EE85-430C-829D-80942D9050EC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81331615-33CB-48FA-BB3D-D0D6B5A89D7F}" type="pres">
      <dgm:prSet presAssocID="{D3BA2446-2C98-4588-81C5-7A7FE3222D3E}" presName="parTrans" presStyleLbl="bgSibTrans2D1" presStyleIdx="0" presStyleCnt="5"/>
      <dgm:spPr/>
      <dgm:t>
        <a:bodyPr/>
        <a:lstStyle/>
        <a:p>
          <a:pPr rtl="1"/>
          <a:endParaRPr lang="ar-SA"/>
        </a:p>
      </dgm:t>
    </dgm:pt>
    <dgm:pt modelId="{72077260-5394-4BDD-9402-A3DFCA89859D}" type="pres">
      <dgm:prSet presAssocID="{61C77248-B5AC-4E82-9ABE-195663735F2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C89114-BE2E-4207-AB30-614AB4A83E31}" type="pres">
      <dgm:prSet presAssocID="{BE400DB8-CCA8-46F1-B69B-B102A82E2A92}" presName="parTrans" presStyleLbl="bgSibTrans2D1" presStyleIdx="1" presStyleCnt="5"/>
      <dgm:spPr/>
      <dgm:t>
        <a:bodyPr/>
        <a:lstStyle/>
        <a:p>
          <a:pPr rtl="1"/>
          <a:endParaRPr lang="ar-SA"/>
        </a:p>
      </dgm:t>
    </dgm:pt>
    <dgm:pt modelId="{71A15E65-3095-44A0-84A3-D9A01EAD63E8}" type="pres">
      <dgm:prSet presAssocID="{662578C8-2DE3-4320-95B9-AD72F908B58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83794A-B43D-4221-A2E1-D2A41CE2F5A2}" type="pres">
      <dgm:prSet presAssocID="{0FAAE251-61CF-4BB2-BC3C-CAE20AC83AB1}" presName="parTrans" presStyleLbl="bgSibTrans2D1" presStyleIdx="2" presStyleCnt="5"/>
      <dgm:spPr/>
      <dgm:t>
        <a:bodyPr/>
        <a:lstStyle/>
        <a:p>
          <a:pPr rtl="1"/>
          <a:endParaRPr lang="ar-SA"/>
        </a:p>
      </dgm:t>
    </dgm:pt>
    <dgm:pt modelId="{1615E862-403B-4A7B-83CD-F7DFD10F285A}" type="pres">
      <dgm:prSet presAssocID="{222FA03C-D028-4071-BFDF-6D9967AF0A3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6F2597-7A22-4F7B-B53E-B91AD5BDBC62}" type="pres">
      <dgm:prSet presAssocID="{54040859-2091-4FB4-A57C-620E1C4105DB}" presName="parTrans" presStyleLbl="bgSibTrans2D1" presStyleIdx="3" presStyleCnt="5"/>
      <dgm:spPr/>
      <dgm:t>
        <a:bodyPr/>
        <a:lstStyle/>
        <a:p>
          <a:pPr rtl="1"/>
          <a:endParaRPr lang="ar-SA"/>
        </a:p>
      </dgm:t>
    </dgm:pt>
    <dgm:pt modelId="{522DA7F4-8A91-48FE-82E4-C8A360642A71}" type="pres">
      <dgm:prSet presAssocID="{21AC7818-ED88-499C-9A7C-375E3755CB3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BFBA569-80E0-4AE5-A687-7F4478DDFCF1}" type="pres">
      <dgm:prSet presAssocID="{654B5FA9-70EF-45AE-B6B1-2F15D80A539C}" presName="parTrans" presStyleLbl="bgSibTrans2D1" presStyleIdx="4" presStyleCnt="5"/>
      <dgm:spPr/>
      <dgm:t>
        <a:bodyPr/>
        <a:lstStyle/>
        <a:p>
          <a:pPr rtl="1"/>
          <a:endParaRPr lang="ar-SA"/>
        </a:p>
      </dgm:t>
    </dgm:pt>
    <dgm:pt modelId="{CDFA7A0F-1662-42D3-9799-E0D9334AE660}" type="pres">
      <dgm:prSet presAssocID="{B87F273F-B552-4CAA-B110-34678A956F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B8FEB41-A4E2-4BB0-A745-027C1ADB9A29}" srcId="{96B91CCC-4386-4B31-A931-2278354E4929}" destId="{0A50A609-EE85-430C-829D-80942D9050EC}" srcOrd="0" destOrd="0" parTransId="{5B740F33-AC33-44E9-A5D6-25880F6660A1}" sibTransId="{D5502E7D-AD9D-4791-A348-B549AAEE62C6}"/>
    <dgm:cxn modelId="{C7F4D810-0F7F-40AC-A48B-0792FF82702B}" srcId="{0A50A609-EE85-430C-829D-80942D9050EC}" destId="{21AC7818-ED88-499C-9A7C-375E3755CB39}" srcOrd="3" destOrd="0" parTransId="{54040859-2091-4FB4-A57C-620E1C4105DB}" sibTransId="{8262A856-269D-43C4-B47E-4B5A9F039F21}"/>
    <dgm:cxn modelId="{78187293-D815-4053-BCFA-60AD2EC858EE}" type="presOf" srcId="{D3BA2446-2C98-4588-81C5-7A7FE3222D3E}" destId="{81331615-33CB-48FA-BB3D-D0D6B5A89D7F}" srcOrd="0" destOrd="0" presId="urn:microsoft.com/office/officeart/2005/8/layout/radial4"/>
    <dgm:cxn modelId="{3EF59D5E-6A44-4712-AC32-050143BA1BAD}" srcId="{0A50A609-EE85-430C-829D-80942D9050EC}" destId="{B87F273F-B552-4CAA-B110-34678A956FC0}" srcOrd="4" destOrd="0" parTransId="{654B5FA9-70EF-45AE-B6B1-2F15D80A539C}" sibTransId="{19AC956F-07AB-47DF-915A-41D27234F9C1}"/>
    <dgm:cxn modelId="{BA93381F-6218-4B7B-B2EC-132F7E571543}" srcId="{0A50A609-EE85-430C-829D-80942D9050EC}" destId="{61C77248-B5AC-4E82-9ABE-195663735F2A}" srcOrd="0" destOrd="0" parTransId="{D3BA2446-2C98-4588-81C5-7A7FE3222D3E}" sibTransId="{8A9A0B3E-8FD4-4886-8820-C43AF52B1A8D}"/>
    <dgm:cxn modelId="{08A9B9EF-F8DD-449D-B278-53ABFB4A698F}" type="presOf" srcId="{222FA03C-D028-4071-BFDF-6D9967AF0A34}" destId="{1615E862-403B-4A7B-83CD-F7DFD10F285A}" srcOrd="0" destOrd="0" presId="urn:microsoft.com/office/officeart/2005/8/layout/radial4"/>
    <dgm:cxn modelId="{B7CCD88F-0C5C-4CDB-ABD1-D25A0385ADCC}" type="presOf" srcId="{96B91CCC-4386-4B31-A931-2278354E4929}" destId="{602B56B0-A661-4EC1-8B22-C90DB120B3A0}" srcOrd="0" destOrd="0" presId="urn:microsoft.com/office/officeart/2005/8/layout/radial4"/>
    <dgm:cxn modelId="{1E58C325-F7A1-4415-A619-0FE85FC61978}" type="presOf" srcId="{654B5FA9-70EF-45AE-B6B1-2F15D80A539C}" destId="{3BFBA569-80E0-4AE5-A687-7F4478DDFCF1}" srcOrd="0" destOrd="0" presId="urn:microsoft.com/office/officeart/2005/8/layout/radial4"/>
    <dgm:cxn modelId="{858BA527-06DA-4DEA-97D9-9F22122C267C}" type="presOf" srcId="{61C77248-B5AC-4E82-9ABE-195663735F2A}" destId="{72077260-5394-4BDD-9402-A3DFCA89859D}" srcOrd="0" destOrd="0" presId="urn:microsoft.com/office/officeart/2005/8/layout/radial4"/>
    <dgm:cxn modelId="{7CC94E12-8515-40DE-BF16-CFF9D4ADE8C9}" srcId="{0A50A609-EE85-430C-829D-80942D9050EC}" destId="{222FA03C-D028-4071-BFDF-6D9967AF0A34}" srcOrd="2" destOrd="0" parTransId="{0FAAE251-61CF-4BB2-BC3C-CAE20AC83AB1}" sibTransId="{92C098C0-3CC3-4D1F-A63F-F731421F422C}"/>
    <dgm:cxn modelId="{5B164DFE-41D6-4B0C-92D0-278B81121EA2}" type="presOf" srcId="{662578C8-2DE3-4320-95B9-AD72F908B589}" destId="{71A15E65-3095-44A0-84A3-D9A01EAD63E8}" srcOrd="0" destOrd="0" presId="urn:microsoft.com/office/officeart/2005/8/layout/radial4"/>
    <dgm:cxn modelId="{A0CABD0B-3E6A-4E5C-A1B1-889A4FC8E700}" type="presOf" srcId="{21AC7818-ED88-499C-9A7C-375E3755CB39}" destId="{522DA7F4-8A91-48FE-82E4-C8A360642A71}" srcOrd="0" destOrd="0" presId="urn:microsoft.com/office/officeart/2005/8/layout/radial4"/>
    <dgm:cxn modelId="{EF89A24E-16BF-4804-A323-D13A76553AC9}" type="presOf" srcId="{0FAAE251-61CF-4BB2-BC3C-CAE20AC83AB1}" destId="{1883794A-B43D-4221-A2E1-D2A41CE2F5A2}" srcOrd="0" destOrd="0" presId="urn:microsoft.com/office/officeart/2005/8/layout/radial4"/>
    <dgm:cxn modelId="{B9B3FE0A-8148-4C60-84C4-3A48A0402726}" srcId="{0A50A609-EE85-430C-829D-80942D9050EC}" destId="{662578C8-2DE3-4320-95B9-AD72F908B589}" srcOrd="1" destOrd="0" parTransId="{BE400DB8-CCA8-46F1-B69B-B102A82E2A92}" sibTransId="{B1C2B76A-FAC5-4191-AED5-FEDE27A7C5E9}"/>
    <dgm:cxn modelId="{8F2A9943-B2E2-4072-AB0C-CA6D15BCAC33}" type="presOf" srcId="{0A50A609-EE85-430C-829D-80942D9050EC}" destId="{7DCECB13-5EC5-40C3-B421-03699CD74E72}" srcOrd="0" destOrd="0" presId="urn:microsoft.com/office/officeart/2005/8/layout/radial4"/>
    <dgm:cxn modelId="{60D83454-182F-4927-B179-2D09514B68AF}" type="presOf" srcId="{BE400DB8-CCA8-46F1-B69B-B102A82E2A92}" destId="{62C89114-BE2E-4207-AB30-614AB4A83E31}" srcOrd="0" destOrd="0" presId="urn:microsoft.com/office/officeart/2005/8/layout/radial4"/>
    <dgm:cxn modelId="{E28406D6-D2C0-4C98-A950-EDCDC5848A01}" type="presOf" srcId="{B87F273F-B552-4CAA-B110-34678A956FC0}" destId="{CDFA7A0F-1662-42D3-9799-E0D9334AE660}" srcOrd="0" destOrd="0" presId="urn:microsoft.com/office/officeart/2005/8/layout/radial4"/>
    <dgm:cxn modelId="{FE409AEA-532B-4369-9AF8-311BA51474BE}" type="presOf" srcId="{54040859-2091-4FB4-A57C-620E1C4105DB}" destId="{A46F2597-7A22-4F7B-B53E-B91AD5BDBC62}" srcOrd="0" destOrd="0" presId="urn:microsoft.com/office/officeart/2005/8/layout/radial4"/>
    <dgm:cxn modelId="{45874F1D-8ACC-4178-8E3F-BBBA62A754A9}" type="presParOf" srcId="{602B56B0-A661-4EC1-8B22-C90DB120B3A0}" destId="{7DCECB13-5EC5-40C3-B421-03699CD74E72}" srcOrd="0" destOrd="0" presId="urn:microsoft.com/office/officeart/2005/8/layout/radial4"/>
    <dgm:cxn modelId="{05A8A448-F19D-4587-BCCD-902E5A4C4647}" type="presParOf" srcId="{602B56B0-A661-4EC1-8B22-C90DB120B3A0}" destId="{81331615-33CB-48FA-BB3D-D0D6B5A89D7F}" srcOrd="1" destOrd="0" presId="urn:microsoft.com/office/officeart/2005/8/layout/radial4"/>
    <dgm:cxn modelId="{08A3A3D3-7152-4260-A0E9-FBA5421F3EF5}" type="presParOf" srcId="{602B56B0-A661-4EC1-8B22-C90DB120B3A0}" destId="{72077260-5394-4BDD-9402-A3DFCA89859D}" srcOrd="2" destOrd="0" presId="urn:microsoft.com/office/officeart/2005/8/layout/radial4"/>
    <dgm:cxn modelId="{C8CDE540-409C-4BB3-9B99-30DD68EF77BD}" type="presParOf" srcId="{602B56B0-A661-4EC1-8B22-C90DB120B3A0}" destId="{62C89114-BE2E-4207-AB30-614AB4A83E31}" srcOrd="3" destOrd="0" presId="urn:microsoft.com/office/officeart/2005/8/layout/radial4"/>
    <dgm:cxn modelId="{05C760CE-B172-4D4F-BAAB-7325C6026E93}" type="presParOf" srcId="{602B56B0-A661-4EC1-8B22-C90DB120B3A0}" destId="{71A15E65-3095-44A0-84A3-D9A01EAD63E8}" srcOrd="4" destOrd="0" presId="urn:microsoft.com/office/officeart/2005/8/layout/radial4"/>
    <dgm:cxn modelId="{04EA99EB-85C8-4DB7-8372-60E40A97825F}" type="presParOf" srcId="{602B56B0-A661-4EC1-8B22-C90DB120B3A0}" destId="{1883794A-B43D-4221-A2E1-D2A41CE2F5A2}" srcOrd="5" destOrd="0" presId="urn:microsoft.com/office/officeart/2005/8/layout/radial4"/>
    <dgm:cxn modelId="{8076A659-C77C-41FC-B23E-F8FB429D9618}" type="presParOf" srcId="{602B56B0-A661-4EC1-8B22-C90DB120B3A0}" destId="{1615E862-403B-4A7B-83CD-F7DFD10F285A}" srcOrd="6" destOrd="0" presId="urn:microsoft.com/office/officeart/2005/8/layout/radial4"/>
    <dgm:cxn modelId="{B91120CB-2E44-4B1F-9ED1-FAB96D1531EE}" type="presParOf" srcId="{602B56B0-A661-4EC1-8B22-C90DB120B3A0}" destId="{A46F2597-7A22-4F7B-B53E-B91AD5BDBC62}" srcOrd="7" destOrd="0" presId="urn:microsoft.com/office/officeart/2005/8/layout/radial4"/>
    <dgm:cxn modelId="{6C9AE4DE-CC17-469F-B67B-EA079ADCC868}" type="presParOf" srcId="{602B56B0-A661-4EC1-8B22-C90DB120B3A0}" destId="{522DA7F4-8A91-48FE-82E4-C8A360642A71}" srcOrd="8" destOrd="0" presId="urn:microsoft.com/office/officeart/2005/8/layout/radial4"/>
    <dgm:cxn modelId="{10BE65CF-5473-4FC6-9335-B491383DFAB7}" type="presParOf" srcId="{602B56B0-A661-4EC1-8B22-C90DB120B3A0}" destId="{3BFBA569-80E0-4AE5-A687-7F4478DDFCF1}" srcOrd="9" destOrd="0" presId="urn:microsoft.com/office/officeart/2005/8/layout/radial4"/>
    <dgm:cxn modelId="{F393EBF6-CD2A-4005-A226-1F035800ECB6}" type="presParOf" srcId="{602B56B0-A661-4EC1-8B22-C90DB120B3A0}" destId="{CDFA7A0F-1662-42D3-9799-E0D9334AE660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E1B348-7EB1-462E-B0B0-D75DAD86C8D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5C89ADFB-1818-4105-B119-18C3678AEA49}">
      <dgm:prSet phldrT="[نص]" custT="1"/>
      <dgm:spPr/>
      <dgm:t>
        <a:bodyPr/>
        <a:lstStyle/>
        <a:p>
          <a:pPr rtl="1"/>
          <a:r>
            <a:rPr lang="ar-SA" sz="2800" dirty="0" smtClean="0"/>
            <a:t>اللغة غير اللفظية</a:t>
          </a:r>
          <a:endParaRPr lang="ar-SA" sz="2800" dirty="0"/>
        </a:p>
      </dgm:t>
    </dgm:pt>
    <dgm:pt modelId="{3C27450B-9A73-4629-91FD-12AF84DD3C83}" type="parTrans" cxnId="{69053617-D93F-4FD1-BDDE-C19769B44662}">
      <dgm:prSet/>
      <dgm:spPr/>
      <dgm:t>
        <a:bodyPr/>
        <a:lstStyle/>
        <a:p>
          <a:pPr rtl="1"/>
          <a:endParaRPr lang="ar-SA"/>
        </a:p>
      </dgm:t>
    </dgm:pt>
    <dgm:pt modelId="{9C5555D6-BCEE-43E9-A1EF-D19EDD85A00A}" type="sibTrans" cxnId="{69053617-D93F-4FD1-BDDE-C19769B44662}">
      <dgm:prSet/>
      <dgm:spPr/>
      <dgm:t>
        <a:bodyPr/>
        <a:lstStyle/>
        <a:p>
          <a:pPr rtl="1"/>
          <a:endParaRPr lang="ar-SA"/>
        </a:p>
      </dgm:t>
    </dgm:pt>
    <dgm:pt modelId="{4485C2EB-C283-453A-BAF3-3C5B3867C625}">
      <dgm:prSet phldrT="[نص]" custT="1"/>
      <dgm:spPr/>
      <dgm:t>
        <a:bodyPr/>
        <a:lstStyle/>
        <a:p>
          <a:pPr rtl="1"/>
          <a:r>
            <a:rPr lang="ar-SA" sz="2800" dirty="0" smtClean="0"/>
            <a:t>اللغة اللفظية</a:t>
          </a:r>
          <a:endParaRPr lang="ar-SA" sz="2800" dirty="0"/>
        </a:p>
      </dgm:t>
    </dgm:pt>
    <dgm:pt modelId="{2C311892-CF0A-4617-8491-ECF125AC4FEA}" type="parTrans" cxnId="{BEADD931-8BC1-4352-9280-5D4CF0E15065}">
      <dgm:prSet/>
      <dgm:spPr/>
      <dgm:t>
        <a:bodyPr/>
        <a:lstStyle/>
        <a:p>
          <a:pPr rtl="1"/>
          <a:endParaRPr lang="ar-SA"/>
        </a:p>
      </dgm:t>
    </dgm:pt>
    <dgm:pt modelId="{4605FDDD-D9AA-4F22-A5E0-107061C72374}" type="sibTrans" cxnId="{BEADD931-8BC1-4352-9280-5D4CF0E15065}">
      <dgm:prSet/>
      <dgm:spPr/>
      <dgm:t>
        <a:bodyPr/>
        <a:lstStyle/>
        <a:p>
          <a:pPr rtl="1"/>
          <a:endParaRPr lang="ar-SA"/>
        </a:p>
      </dgm:t>
    </dgm:pt>
    <dgm:pt modelId="{F781310B-0EFB-4E5F-84EA-EEFDE30D1C87}" type="pres">
      <dgm:prSet presAssocID="{71E1B348-7EB1-462E-B0B0-D75DAD86C8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213BD481-8748-47AF-A1AA-71014C99CD87}" type="pres">
      <dgm:prSet presAssocID="{5C89ADFB-1818-4105-B119-18C3678AEA49}" presName="hierRoot1" presStyleCnt="0"/>
      <dgm:spPr/>
    </dgm:pt>
    <dgm:pt modelId="{23FACC91-BD85-4EA2-B0C9-69A4E7EE6A71}" type="pres">
      <dgm:prSet presAssocID="{5C89ADFB-1818-4105-B119-18C3678AEA49}" presName="composite" presStyleCnt="0"/>
      <dgm:spPr/>
    </dgm:pt>
    <dgm:pt modelId="{58F301EA-97D9-49F6-81CA-B4525B031733}" type="pres">
      <dgm:prSet presAssocID="{5C89ADFB-1818-4105-B119-18C3678AEA49}" presName="background" presStyleLbl="node0" presStyleIdx="0" presStyleCnt="2"/>
      <dgm:spPr/>
    </dgm:pt>
    <dgm:pt modelId="{22E5EE30-E84D-4336-A3AC-A9ACFAE22A88}" type="pres">
      <dgm:prSet presAssocID="{5C89ADFB-1818-4105-B119-18C3678AEA49}" presName="text" presStyleLbl="fgAcc0" presStyleIdx="0" presStyleCnt="2" custScaleX="107201" custScaleY="4930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D9AD6B8-E03C-43F6-9880-590FF757C11C}" type="pres">
      <dgm:prSet presAssocID="{5C89ADFB-1818-4105-B119-18C3678AEA49}" presName="hierChild2" presStyleCnt="0"/>
      <dgm:spPr/>
    </dgm:pt>
    <dgm:pt modelId="{6A8149DF-35E3-4E54-90B5-0C5F915650DC}" type="pres">
      <dgm:prSet presAssocID="{4485C2EB-C283-453A-BAF3-3C5B3867C625}" presName="hierRoot1" presStyleCnt="0"/>
      <dgm:spPr/>
    </dgm:pt>
    <dgm:pt modelId="{A4C7A697-F728-4E56-8562-8A207C710187}" type="pres">
      <dgm:prSet presAssocID="{4485C2EB-C283-453A-BAF3-3C5B3867C625}" presName="composite" presStyleCnt="0"/>
      <dgm:spPr/>
    </dgm:pt>
    <dgm:pt modelId="{E3CFD501-194D-437A-8166-74EEB61BE971}" type="pres">
      <dgm:prSet presAssocID="{4485C2EB-C283-453A-BAF3-3C5B3867C625}" presName="background" presStyleLbl="node0" presStyleIdx="1" presStyleCnt="2"/>
      <dgm:spPr/>
    </dgm:pt>
    <dgm:pt modelId="{3F92E8F0-229E-4B45-AB3F-9F846B3E42C1}" type="pres">
      <dgm:prSet presAssocID="{4485C2EB-C283-453A-BAF3-3C5B3867C625}" presName="text" presStyleLbl="fgAcc0" presStyleIdx="1" presStyleCnt="2" custScaleX="110306" custScaleY="4930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4B933E9-017C-4294-BFFE-943890DC2224}" type="pres">
      <dgm:prSet presAssocID="{4485C2EB-C283-453A-BAF3-3C5B3867C625}" presName="hierChild2" presStyleCnt="0"/>
      <dgm:spPr/>
    </dgm:pt>
  </dgm:ptLst>
  <dgm:cxnLst>
    <dgm:cxn modelId="{5B0FABC3-1373-43DD-B688-5BC561C0A926}" type="presOf" srcId="{4485C2EB-C283-453A-BAF3-3C5B3867C625}" destId="{3F92E8F0-229E-4B45-AB3F-9F846B3E42C1}" srcOrd="0" destOrd="0" presId="urn:microsoft.com/office/officeart/2005/8/layout/hierarchy1"/>
    <dgm:cxn modelId="{FF6BDCFB-F73B-4E98-A34A-17AF5E0C6D07}" type="presOf" srcId="{5C89ADFB-1818-4105-B119-18C3678AEA49}" destId="{22E5EE30-E84D-4336-A3AC-A9ACFAE22A88}" srcOrd="0" destOrd="0" presId="urn:microsoft.com/office/officeart/2005/8/layout/hierarchy1"/>
    <dgm:cxn modelId="{F781F374-6D90-4C0F-979C-265BD90D811B}" type="presOf" srcId="{71E1B348-7EB1-462E-B0B0-D75DAD86C8DB}" destId="{F781310B-0EFB-4E5F-84EA-EEFDE30D1C87}" srcOrd="0" destOrd="0" presId="urn:microsoft.com/office/officeart/2005/8/layout/hierarchy1"/>
    <dgm:cxn modelId="{BEADD931-8BC1-4352-9280-5D4CF0E15065}" srcId="{71E1B348-7EB1-462E-B0B0-D75DAD86C8DB}" destId="{4485C2EB-C283-453A-BAF3-3C5B3867C625}" srcOrd="1" destOrd="0" parTransId="{2C311892-CF0A-4617-8491-ECF125AC4FEA}" sibTransId="{4605FDDD-D9AA-4F22-A5E0-107061C72374}"/>
    <dgm:cxn modelId="{69053617-D93F-4FD1-BDDE-C19769B44662}" srcId="{71E1B348-7EB1-462E-B0B0-D75DAD86C8DB}" destId="{5C89ADFB-1818-4105-B119-18C3678AEA49}" srcOrd="0" destOrd="0" parTransId="{3C27450B-9A73-4629-91FD-12AF84DD3C83}" sibTransId="{9C5555D6-BCEE-43E9-A1EF-D19EDD85A00A}"/>
    <dgm:cxn modelId="{23BB96DB-B06E-4EEC-8A52-56C4BE91CA85}" type="presParOf" srcId="{F781310B-0EFB-4E5F-84EA-EEFDE30D1C87}" destId="{213BD481-8748-47AF-A1AA-71014C99CD87}" srcOrd="0" destOrd="0" presId="urn:microsoft.com/office/officeart/2005/8/layout/hierarchy1"/>
    <dgm:cxn modelId="{CB014547-A2A1-40AB-97BE-D29DB1E3F611}" type="presParOf" srcId="{213BD481-8748-47AF-A1AA-71014C99CD87}" destId="{23FACC91-BD85-4EA2-B0C9-69A4E7EE6A71}" srcOrd="0" destOrd="0" presId="urn:microsoft.com/office/officeart/2005/8/layout/hierarchy1"/>
    <dgm:cxn modelId="{94683E41-85E6-4B46-8309-6B5DD3C80EF5}" type="presParOf" srcId="{23FACC91-BD85-4EA2-B0C9-69A4E7EE6A71}" destId="{58F301EA-97D9-49F6-81CA-B4525B031733}" srcOrd="0" destOrd="0" presId="urn:microsoft.com/office/officeart/2005/8/layout/hierarchy1"/>
    <dgm:cxn modelId="{D2A395EC-904A-4F33-9D0C-4959E7E9015B}" type="presParOf" srcId="{23FACC91-BD85-4EA2-B0C9-69A4E7EE6A71}" destId="{22E5EE30-E84D-4336-A3AC-A9ACFAE22A88}" srcOrd="1" destOrd="0" presId="urn:microsoft.com/office/officeart/2005/8/layout/hierarchy1"/>
    <dgm:cxn modelId="{FD7833DC-9839-4D86-A33A-CC966A5D3C4F}" type="presParOf" srcId="{213BD481-8748-47AF-A1AA-71014C99CD87}" destId="{6D9AD6B8-E03C-43F6-9880-590FF757C11C}" srcOrd="1" destOrd="0" presId="urn:microsoft.com/office/officeart/2005/8/layout/hierarchy1"/>
    <dgm:cxn modelId="{1910BF4C-CEE5-41FB-A83C-8F5866A7306E}" type="presParOf" srcId="{F781310B-0EFB-4E5F-84EA-EEFDE30D1C87}" destId="{6A8149DF-35E3-4E54-90B5-0C5F915650DC}" srcOrd="1" destOrd="0" presId="urn:microsoft.com/office/officeart/2005/8/layout/hierarchy1"/>
    <dgm:cxn modelId="{5387EDE5-67AA-48E5-9DA1-BD4E16F55B75}" type="presParOf" srcId="{6A8149DF-35E3-4E54-90B5-0C5F915650DC}" destId="{A4C7A697-F728-4E56-8562-8A207C710187}" srcOrd="0" destOrd="0" presId="urn:microsoft.com/office/officeart/2005/8/layout/hierarchy1"/>
    <dgm:cxn modelId="{0A6AFEA8-BCAB-461B-8888-3B0164E4069F}" type="presParOf" srcId="{A4C7A697-F728-4E56-8562-8A207C710187}" destId="{E3CFD501-194D-437A-8166-74EEB61BE971}" srcOrd="0" destOrd="0" presId="urn:microsoft.com/office/officeart/2005/8/layout/hierarchy1"/>
    <dgm:cxn modelId="{4DF1E8E1-CE67-48AF-97F0-172877657004}" type="presParOf" srcId="{A4C7A697-F728-4E56-8562-8A207C710187}" destId="{3F92E8F0-229E-4B45-AB3F-9F846B3E42C1}" srcOrd="1" destOrd="0" presId="urn:microsoft.com/office/officeart/2005/8/layout/hierarchy1"/>
    <dgm:cxn modelId="{0CBA7772-60F8-44CD-A8CC-C6BB3A7A0A68}" type="presParOf" srcId="{6A8149DF-35E3-4E54-90B5-0C5F915650DC}" destId="{E4B933E9-017C-4294-BFFE-943890DC222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A090CA-6891-45A6-A774-8124576A8791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pPr rtl="1"/>
          <a:endParaRPr lang="ar-SA"/>
        </a:p>
      </dgm:t>
    </dgm:pt>
    <dgm:pt modelId="{9DAA8A87-C2E3-4E02-9962-27115CBDFC6E}">
      <dgm:prSet phldrT="[نص]" custT="1"/>
      <dgm:spPr/>
      <dgm:t>
        <a:bodyPr/>
        <a:lstStyle/>
        <a:p>
          <a:pPr rtl="1"/>
          <a:r>
            <a:rPr lang="ar-SA" sz="3200" dirty="0" smtClean="0"/>
            <a:t>1- التشويش</a:t>
          </a:r>
          <a:endParaRPr lang="ar-SA" sz="3200" dirty="0"/>
        </a:p>
      </dgm:t>
    </dgm:pt>
    <dgm:pt modelId="{E7652A5E-57A4-47E9-95FE-13F812F8EC79}" type="parTrans" cxnId="{05F66C05-AC09-4C7D-A91C-0703B9FF32EE}">
      <dgm:prSet/>
      <dgm:spPr/>
      <dgm:t>
        <a:bodyPr/>
        <a:lstStyle/>
        <a:p>
          <a:pPr rtl="1"/>
          <a:endParaRPr lang="ar-SA"/>
        </a:p>
      </dgm:t>
    </dgm:pt>
    <dgm:pt modelId="{6F865418-25C4-4285-A257-E033261C8C34}" type="sibTrans" cxnId="{05F66C05-AC09-4C7D-A91C-0703B9FF32EE}">
      <dgm:prSet/>
      <dgm:spPr/>
      <dgm:t>
        <a:bodyPr/>
        <a:lstStyle/>
        <a:p>
          <a:pPr rtl="1"/>
          <a:endParaRPr lang="ar-SA"/>
        </a:p>
      </dgm:t>
    </dgm:pt>
    <dgm:pt modelId="{29752A5F-7183-4920-A3E1-15C1BD4EE09C}">
      <dgm:prSet phldrT="[نص]" custT="1"/>
      <dgm:spPr/>
      <dgm:t>
        <a:bodyPr/>
        <a:lstStyle/>
        <a:p>
          <a:pPr rtl="1"/>
          <a:r>
            <a:rPr lang="ar-SA" sz="2800" b="0" smtClean="0"/>
            <a:t>داخلي: </a:t>
          </a:r>
          <a:r>
            <a:rPr lang="ar-SA" sz="2800" b="0" smtClean="0">
              <a:latin typeface="+mn-lt"/>
              <a:ea typeface="+mn-ea"/>
              <a:cs typeface="+mn-cs"/>
            </a:rPr>
            <a:t>العوامل الفسيولوجية والنفسية لمتلقي الرسالة</a:t>
          </a:r>
          <a:endParaRPr lang="ar-SA" sz="2800" b="0" dirty="0"/>
        </a:p>
      </dgm:t>
    </dgm:pt>
    <dgm:pt modelId="{7A64CC81-FB40-4056-BC1E-EAEED81A9A16}" type="parTrans" cxnId="{7F24F6CF-0CAF-40D6-96C0-46D694555026}">
      <dgm:prSet/>
      <dgm:spPr/>
      <dgm:t>
        <a:bodyPr/>
        <a:lstStyle/>
        <a:p>
          <a:pPr rtl="1"/>
          <a:endParaRPr lang="ar-SA"/>
        </a:p>
      </dgm:t>
    </dgm:pt>
    <dgm:pt modelId="{414A6AE4-C7E8-4898-8F5B-7DE1DEACF833}" type="sibTrans" cxnId="{7F24F6CF-0CAF-40D6-96C0-46D694555026}">
      <dgm:prSet/>
      <dgm:spPr/>
      <dgm:t>
        <a:bodyPr/>
        <a:lstStyle/>
        <a:p>
          <a:pPr rtl="1"/>
          <a:endParaRPr lang="ar-SA"/>
        </a:p>
      </dgm:t>
    </dgm:pt>
    <dgm:pt modelId="{6234CDF9-E97D-44CC-84BF-BC3B2DC7AEDD}">
      <dgm:prSet phldrT="[نص]" custT="1"/>
      <dgm:spPr/>
      <dgm:t>
        <a:bodyPr/>
        <a:lstStyle/>
        <a:p>
          <a:pPr rtl="1"/>
          <a:r>
            <a:rPr lang="ar-SA" sz="2800" b="0" smtClean="0"/>
            <a:t>خارجي: العوامل الخارجية التي تقلق متلقي الرسالة</a:t>
          </a:r>
          <a:endParaRPr lang="ar-SA" sz="2800" b="0" dirty="0"/>
        </a:p>
      </dgm:t>
    </dgm:pt>
    <dgm:pt modelId="{1D690A58-4782-4EB4-8999-A00EEB488EA0}" type="parTrans" cxnId="{CE9F39B5-0C58-46F6-AD75-570240B71DE8}">
      <dgm:prSet/>
      <dgm:spPr/>
      <dgm:t>
        <a:bodyPr/>
        <a:lstStyle/>
        <a:p>
          <a:pPr rtl="1"/>
          <a:endParaRPr lang="ar-SA"/>
        </a:p>
      </dgm:t>
    </dgm:pt>
    <dgm:pt modelId="{CEEDB783-E43E-45B7-A3D9-08A450D325DE}" type="sibTrans" cxnId="{CE9F39B5-0C58-46F6-AD75-570240B71DE8}">
      <dgm:prSet/>
      <dgm:spPr/>
      <dgm:t>
        <a:bodyPr/>
        <a:lstStyle/>
        <a:p>
          <a:pPr rtl="1"/>
          <a:endParaRPr lang="ar-SA"/>
        </a:p>
      </dgm:t>
    </dgm:pt>
    <dgm:pt modelId="{CDE0F40F-057F-4051-A267-F87199BA216D}">
      <dgm:prSet phldrT="[نص]" custT="1"/>
      <dgm:spPr/>
      <dgm:t>
        <a:bodyPr/>
        <a:lstStyle/>
        <a:p>
          <a:pPr rtl="1"/>
          <a:r>
            <a:rPr lang="ar-SA" sz="3200" dirty="0" smtClean="0"/>
            <a:t>2- الدقة في نقل الرسالة</a:t>
          </a:r>
          <a:endParaRPr lang="ar-SA" sz="3200" dirty="0"/>
        </a:p>
      </dgm:t>
    </dgm:pt>
    <dgm:pt modelId="{360D95AF-4559-46E8-A803-6F2D06686855}" type="parTrans" cxnId="{58C46D9C-CE96-4173-B51F-4A58C2E60360}">
      <dgm:prSet/>
      <dgm:spPr/>
      <dgm:t>
        <a:bodyPr/>
        <a:lstStyle/>
        <a:p>
          <a:pPr rtl="1"/>
          <a:endParaRPr lang="ar-SA"/>
        </a:p>
      </dgm:t>
    </dgm:pt>
    <dgm:pt modelId="{AF0E2EEC-540B-4036-B672-2CC0C36D29B7}" type="sibTrans" cxnId="{58C46D9C-CE96-4173-B51F-4A58C2E60360}">
      <dgm:prSet/>
      <dgm:spPr/>
      <dgm:t>
        <a:bodyPr/>
        <a:lstStyle/>
        <a:p>
          <a:pPr rtl="1"/>
          <a:endParaRPr lang="ar-SA"/>
        </a:p>
      </dgm:t>
    </dgm:pt>
    <dgm:pt modelId="{00CA9C33-59FA-422F-94A9-D4E7A34908DC}">
      <dgm:prSet phldrT="[نص]" custT="1"/>
      <dgm:spPr/>
      <dgm:t>
        <a:bodyPr/>
        <a:lstStyle/>
        <a:p>
          <a:pPr rtl="1"/>
          <a:r>
            <a:rPr lang="ar-SA" sz="3200" dirty="0" smtClean="0"/>
            <a:t>3- مهارات الاتصال</a:t>
          </a:r>
          <a:endParaRPr lang="ar-SA" sz="3200" dirty="0"/>
        </a:p>
      </dgm:t>
    </dgm:pt>
    <dgm:pt modelId="{960D3DFA-E7ED-49DF-B517-DA1F98EA7DC8}" type="parTrans" cxnId="{672C77BB-E43B-477E-87DE-4B06B1AD1FEE}">
      <dgm:prSet/>
      <dgm:spPr/>
      <dgm:t>
        <a:bodyPr/>
        <a:lstStyle/>
        <a:p>
          <a:pPr rtl="1"/>
          <a:endParaRPr lang="ar-SA"/>
        </a:p>
      </dgm:t>
    </dgm:pt>
    <dgm:pt modelId="{3C9A5312-C277-4086-A7D9-F23CDA7ABA9F}" type="sibTrans" cxnId="{672C77BB-E43B-477E-87DE-4B06B1AD1FEE}">
      <dgm:prSet/>
      <dgm:spPr/>
      <dgm:t>
        <a:bodyPr/>
        <a:lstStyle/>
        <a:p>
          <a:pPr rtl="1"/>
          <a:endParaRPr lang="ar-SA"/>
        </a:p>
      </dgm:t>
    </dgm:pt>
    <dgm:pt modelId="{CFA96C8B-9CC6-4D26-A00C-F402504D9C71}">
      <dgm:prSet phldrT="[نص]" custT="1"/>
      <dgm:spPr/>
      <dgm:t>
        <a:bodyPr/>
        <a:lstStyle/>
        <a:p>
          <a:pPr rtl="1"/>
          <a:r>
            <a:rPr lang="ar-SA" sz="2800" dirty="0" smtClean="0"/>
            <a:t>موهبة أم مهارة مكتسبة؟</a:t>
          </a:r>
          <a:endParaRPr lang="ar-SA" sz="2800" dirty="0"/>
        </a:p>
      </dgm:t>
    </dgm:pt>
    <dgm:pt modelId="{48843E26-E084-4F37-8604-7A8199CABFB4}" type="parTrans" cxnId="{E8986B42-1B66-48B1-B8A2-3542820CAC8E}">
      <dgm:prSet/>
      <dgm:spPr/>
      <dgm:t>
        <a:bodyPr/>
        <a:lstStyle/>
        <a:p>
          <a:pPr rtl="1"/>
          <a:endParaRPr lang="ar-SA"/>
        </a:p>
      </dgm:t>
    </dgm:pt>
    <dgm:pt modelId="{6B27BE31-9604-4F45-B786-AD96B28729E5}" type="sibTrans" cxnId="{E8986B42-1B66-48B1-B8A2-3542820CAC8E}">
      <dgm:prSet/>
      <dgm:spPr/>
      <dgm:t>
        <a:bodyPr/>
        <a:lstStyle/>
        <a:p>
          <a:pPr rtl="1"/>
          <a:endParaRPr lang="ar-SA"/>
        </a:p>
      </dgm:t>
    </dgm:pt>
    <dgm:pt modelId="{C9FF512B-5AA2-4E47-A215-C501D4B37172}">
      <dgm:prSet phldrT="[نص]" custT="1"/>
      <dgm:spPr/>
      <dgm:t>
        <a:bodyPr/>
        <a:lstStyle/>
        <a:p>
          <a:pPr rtl="1"/>
          <a:r>
            <a:rPr lang="ar-SA" sz="2800" dirty="0" smtClean="0"/>
            <a:t>كيف نقلل الفروق الفردية بين المعلمين في مهارات الاتصال</a:t>
          </a:r>
          <a:r>
            <a:rPr lang="ar-SA" sz="2400" dirty="0" smtClean="0"/>
            <a:t>؟</a:t>
          </a:r>
          <a:endParaRPr lang="ar-SA" sz="2400" dirty="0"/>
        </a:p>
      </dgm:t>
    </dgm:pt>
    <dgm:pt modelId="{B4E5BAE9-80C8-4DC8-9228-79FD22D12A8E}" type="parTrans" cxnId="{1B7F678B-6691-4989-B294-7CEA3303B098}">
      <dgm:prSet/>
      <dgm:spPr/>
      <dgm:t>
        <a:bodyPr/>
        <a:lstStyle/>
        <a:p>
          <a:pPr rtl="1"/>
          <a:endParaRPr lang="ar-SA"/>
        </a:p>
      </dgm:t>
    </dgm:pt>
    <dgm:pt modelId="{B15B55E6-5F18-4A9B-AFB2-B3C372A553DA}" type="sibTrans" cxnId="{1B7F678B-6691-4989-B294-7CEA3303B098}">
      <dgm:prSet/>
      <dgm:spPr/>
      <dgm:t>
        <a:bodyPr/>
        <a:lstStyle/>
        <a:p>
          <a:pPr rtl="1"/>
          <a:endParaRPr lang="ar-SA"/>
        </a:p>
      </dgm:t>
    </dgm:pt>
    <dgm:pt modelId="{1A65DAEC-84E1-435D-AF6D-C4C5A717CA69}" type="pres">
      <dgm:prSet presAssocID="{2CA090CA-6891-45A6-A774-8124576A87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6A75CB6-EC30-4F73-811A-587DC516B1B5}" type="pres">
      <dgm:prSet presAssocID="{9DAA8A87-C2E3-4E02-9962-27115CBDFC6E}" presName="parentText" presStyleLbl="node1" presStyleIdx="0" presStyleCnt="3" custScaleX="67475" custLinFactNeighborX="18176" custLinFactNeighborY="-260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3F5E1CE-8B44-42E4-95E5-9AE9DE8D22D5}" type="pres">
      <dgm:prSet presAssocID="{9DAA8A87-C2E3-4E02-9962-27115CBDFC6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BB9FC9D-58BD-4A07-BE85-080245BC37BD}" type="pres">
      <dgm:prSet presAssocID="{CDE0F40F-057F-4051-A267-F87199BA216D}" presName="parentText" presStyleLbl="node1" presStyleIdx="1" presStyleCnt="3" custScaleX="67475" custLinFactNeighborX="16263" custLinFactNeighborY="6184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CBDC8E8-4448-4DA6-969A-AD61A86DADDA}" type="pres">
      <dgm:prSet presAssocID="{AF0E2EEC-540B-4036-B672-2CC0C36D29B7}" presName="spacer" presStyleCnt="0"/>
      <dgm:spPr/>
    </dgm:pt>
    <dgm:pt modelId="{90407295-041C-4E36-861A-795A25F17952}" type="pres">
      <dgm:prSet presAssocID="{00CA9C33-59FA-422F-94A9-D4E7A34908DC}" presName="parentText" presStyleLbl="node1" presStyleIdx="2" presStyleCnt="3" custScaleX="67475" custLinFactNeighborX="16263" custLinFactNeighborY="52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49D8C4F-1A97-4D75-B1B0-F6F08F3D0BEE}" type="pres">
      <dgm:prSet presAssocID="{00CA9C33-59FA-422F-94A9-D4E7A34908DC}" presName="childText" presStyleLbl="revTx" presStyleIdx="1" presStyleCnt="2" custLinFactNeighborY="1008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E9F39B5-0C58-46F6-AD75-570240B71DE8}" srcId="{9DAA8A87-C2E3-4E02-9962-27115CBDFC6E}" destId="{6234CDF9-E97D-44CC-84BF-BC3B2DC7AEDD}" srcOrd="1" destOrd="0" parTransId="{1D690A58-4782-4EB4-8999-A00EEB488EA0}" sibTransId="{CEEDB783-E43E-45B7-A3D9-08A450D325DE}"/>
    <dgm:cxn modelId="{05F66C05-AC09-4C7D-A91C-0703B9FF32EE}" srcId="{2CA090CA-6891-45A6-A774-8124576A8791}" destId="{9DAA8A87-C2E3-4E02-9962-27115CBDFC6E}" srcOrd="0" destOrd="0" parTransId="{E7652A5E-57A4-47E9-95FE-13F812F8EC79}" sibTransId="{6F865418-25C4-4285-A257-E033261C8C34}"/>
    <dgm:cxn modelId="{9CB01243-9642-4767-B330-C01F8E2CEDDD}" type="presOf" srcId="{00CA9C33-59FA-422F-94A9-D4E7A34908DC}" destId="{90407295-041C-4E36-861A-795A25F17952}" srcOrd="0" destOrd="0" presId="urn:microsoft.com/office/officeart/2005/8/layout/vList2"/>
    <dgm:cxn modelId="{7F24F6CF-0CAF-40D6-96C0-46D694555026}" srcId="{9DAA8A87-C2E3-4E02-9962-27115CBDFC6E}" destId="{29752A5F-7183-4920-A3E1-15C1BD4EE09C}" srcOrd="0" destOrd="0" parTransId="{7A64CC81-FB40-4056-BC1E-EAEED81A9A16}" sibTransId="{414A6AE4-C7E8-4898-8F5B-7DE1DEACF833}"/>
    <dgm:cxn modelId="{048D977B-B9A6-483F-8E3B-64FE6E36EE95}" type="presOf" srcId="{9DAA8A87-C2E3-4E02-9962-27115CBDFC6E}" destId="{D6A75CB6-EC30-4F73-811A-587DC516B1B5}" srcOrd="0" destOrd="0" presId="urn:microsoft.com/office/officeart/2005/8/layout/vList2"/>
    <dgm:cxn modelId="{1B7F678B-6691-4989-B294-7CEA3303B098}" srcId="{00CA9C33-59FA-422F-94A9-D4E7A34908DC}" destId="{C9FF512B-5AA2-4E47-A215-C501D4B37172}" srcOrd="1" destOrd="0" parTransId="{B4E5BAE9-80C8-4DC8-9228-79FD22D12A8E}" sibTransId="{B15B55E6-5F18-4A9B-AFB2-B3C372A553DA}"/>
    <dgm:cxn modelId="{9260181B-BFCD-4103-A2DF-2779A890EF80}" type="presOf" srcId="{C9FF512B-5AA2-4E47-A215-C501D4B37172}" destId="{249D8C4F-1A97-4D75-B1B0-F6F08F3D0BEE}" srcOrd="0" destOrd="1" presId="urn:microsoft.com/office/officeart/2005/8/layout/vList2"/>
    <dgm:cxn modelId="{58C46D9C-CE96-4173-B51F-4A58C2E60360}" srcId="{2CA090CA-6891-45A6-A774-8124576A8791}" destId="{CDE0F40F-057F-4051-A267-F87199BA216D}" srcOrd="1" destOrd="0" parTransId="{360D95AF-4559-46E8-A803-6F2D06686855}" sibTransId="{AF0E2EEC-540B-4036-B672-2CC0C36D29B7}"/>
    <dgm:cxn modelId="{E8986B42-1B66-48B1-B8A2-3542820CAC8E}" srcId="{00CA9C33-59FA-422F-94A9-D4E7A34908DC}" destId="{CFA96C8B-9CC6-4D26-A00C-F402504D9C71}" srcOrd="0" destOrd="0" parTransId="{48843E26-E084-4F37-8604-7A8199CABFB4}" sibTransId="{6B27BE31-9604-4F45-B786-AD96B28729E5}"/>
    <dgm:cxn modelId="{27375FE3-30BF-4C23-B3EE-BF3296FAF00A}" type="presOf" srcId="{6234CDF9-E97D-44CC-84BF-BC3B2DC7AEDD}" destId="{D3F5E1CE-8B44-42E4-95E5-9AE9DE8D22D5}" srcOrd="0" destOrd="1" presId="urn:microsoft.com/office/officeart/2005/8/layout/vList2"/>
    <dgm:cxn modelId="{672C77BB-E43B-477E-87DE-4B06B1AD1FEE}" srcId="{2CA090CA-6891-45A6-A774-8124576A8791}" destId="{00CA9C33-59FA-422F-94A9-D4E7A34908DC}" srcOrd="2" destOrd="0" parTransId="{960D3DFA-E7ED-49DF-B517-DA1F98EA7DC8}" sibTransId="{3C9A5312-C277-4086-A7D9-F23CDA7ABA9F}"/>
    <dgm:cxn modelId="{68106F4D-5833-4A27-8B7F-E3BFF06AF971}" type="presOf" srcId="{CDE0F40F-057F-4051-A267-F87199BA216D}" destId="{9BB9FC9D-58BD-4A07-BE85-080245BC37BD}" srcOrd="0" destOrd="0" presId="urn:microsoft.com/office/officeart/2005/8/layout/vList2"/>
    <dgm:cxn modelId="{A7FC02C2-7481-4A2D-89FF-9EC0DADCDDCD}" type="presOf" srcId="{29752A5F-7183-4920-A3E1-15C1BD4EE09C}" destId="{D3F5E1CE-8B44-42E4-95E5-9AE9DE8D22D5}" srcOrd="0" destOrd="0" presId="urn:microsoft.com/office/officeart/2005/8/layout/vList2"/>
    <dgm:cxn modelId="{1156493F-99A5-46DF-BEB4-DE936CD3B3CC}" type="presOf" srcId="{2CA090CA-6891-45A6-A774-8124576A8791}" destId="{1A65DAEC-84E1-435D-AF6D-C4C5A717CA69}" srcOrd="0" destOrd="0" presId="urn:microsoft.com/office/officeart/2005/8/layout/vList2"/>
    <dgm:cxn modelId="{D34035CC-0C8E-4CA4-9E7F-EF1BA9E274D2}" type="presOf" srcId="{CFA96C8B-9CC6-4D26-A00C-F402504D9C71}" destId="{249D8C4F-1A97-4D75-B1B0-F6F08F3D0BEE}" srcOrd="0" destOrd="0" presId="urn:microsoft.com/office/officeart/2005/8/layout/vList2"/>
    <dgm:cxn modelId="{6F91FACE-BDB2-4F6A-B1D7-A916E285F506}" type="presParOf" srcId="{1A65DAEC-84E1-435D-AF6D-C4C5A717CA69}" destId="{D6A75CB6-EC30-4F73-811A-587DC516B1B5}" srcOrd="0" destOrd="0" presId="urn:microsoft.com/office/officeart/2005/8/layout/vList2"/>
    <dgm:cxn modelId="{727815D2-A028-480C-A4ED-6B391A656FBF}" type="presParOf" srcId="{1A65DAEC-84E1-435D-AF6D-C4C5A717CA69}" destId="{D3F5E1CE-8B44-42E4-95E5-9AE9DE8D22D5}" srcOrd="1" destOrd="0" presId="urn:microsoft.com/office/officeart/2005/8/layout/vList2"/>
    <dgm:cxn modelId="{51559268-D108-4BF8-9D37-15DDAACE3E1D}" type="presParOf" srcId="{1A65DAEC-84E1-435D-AF6D-C4C5A717CA69}" destId="{9BB9FC9D-58BD-4A07-BE85-080245BC37BD}" srcOrd="2" destOrd="0" presId="urn:microsoft.com/office/officeart/2005/8/layout/vList2"/>
    <dgm:cxn modelId="{8F00D6FB-81E2-452E-B0A3-4B85AD4F0178}" type="presParOf" srcId="{1A65DAEC-84E1-435D-AF6D-C4C5A717CA69}" destId="{ECBDC8E8-4448-4DA6-969A-AD61A86DADDA}" srcOrd="3" destOrd="0" presId="urn:microsoft.com/office/officeart/2005/8/layout/vList2"/>
    <dgm:cxn modelId="{FBCAE944-ADF5-4031-B3D8-6219825C21C3}" type="presParOf" srcId="{1A65DAEC-84E1-435D-AF6D-C4C5A717CA69}" destId="{90407295-041C-4E36-861A-795A25F17952}" srcOrd="4" destOrd="0" presId="urn:microsoft.com/office/officeart/2005/8/layout/vList2"/>
    <dgm:cxn modelId="{560565C7-7063-4C71-93BB-6A9D02F05B38}" type="presParOf" srcId="{1A65DAEC-84E1-435D-AF6D-C4C5A717CA69}" destId="{249D8C4F-1A97-4D75-B1B0-F6F08F3D0BE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A090CA-6891-45A6-A774-8124576A8791}" type="doc">
      <dgm:prSet loTypeId="urn:microsoft.com/office/officeart/2005/8/layout/pList2#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pPr rtl="1"/>
          <a:endParaRPr lang="ar-SA"/>
        </a:p>
      </dgm:t>
    </dgm:pt>
    <dgm:pt modelId="{CDE0F40F-057F-4051-A267-F87199BA216D}">
      <dgm:prSet phldrT="[نص]" custT="1"/>
      <dgm:spPr/>
      <dgm:t>
        <a:bodyPr lIns="0" rIns="0"/>
        <a:lstStyle/>
        <a:p>
          <a:pPr rtl="1"/>
          <a:r>
            <a:rPr lang="ar-SA" sz="3200" dirty="0" smtClean="0"/>
            <a:t>الاتصال الجماهيري</a:t>
          </a:r>
          <a:endParaRPr lang="ar-SA" sz="3200" dirty="0"/>
        </a:p>
      </dgm:t>
    </dgm:pt>
    <dgm:pt modelId="{AF0E2EEC-540B-4036-B672-2CC0C36D29B7}" type="sibTrans" cxnId="{58C46D9C-CE96-4173-B51F-4A58C2E60360}">
      <dgm:prSet/>
      <dgm:spPr/>
      <dgm:t>
        <a:bodyPr/>
        <a:lstStyle/>
        <a:p>
          <a:pPr rtl="1"/>
          <a:endParaRPr lang="ar-SA"/>
        </a:p>
      </dgm:t>
    </dgm:pt>
    <dgm:pt modelId="{360D95AF-4559-46E8-A803-6F2D06686855}" type="parTrans" cxnId="{58C46D9C-CE96-4173-B51F-4A58C2E60360}">
      <dgm:prSet/>
      <dgm:spPr/>
      <dgm:t>
        <a:bodyPr/>
        <a:lstStyle/>
        <a:p>
          <a:pPr rtl="1"/>
          <a:endParaRPr lang="ar-SA"/>
        </a:p>
      </dgm:t>
    </dgm:pt>
    <dgm:pt modelId="{18A88ABF-74D6-4E1F-9DE0-B5C285726F17}">
      <dgm:prSet phldrT="[نص]" custT="1"/>
      <dgm:spPr/>
      <dgm:t>
        <a:bodyPr lIns="0" rIns="0"/>
        <a:lstStyle/>
        <a:p>
          <a:pPr rtl="1"/>
          <a:r>
            <a:rPr lang="ar-SA" sz="3200" dirty="0" smtClean="0"/>
            <a:t>الاتصال الجماعي</a:t>
          </a:r>
          <a:endParaRPr lang="ar-SA" sz="3200" dirty="0"/>
        </a:p>
      </dgm:t>
    </dgm:pt>
    <dgm:pt modelId="{F5A9C177-172F-45CB-B374-B0E16E74CB2C}" type="parTrans" cxnId="{873384FF-CAB4-43E9-85FF-FA98F10244C6}">
      <dgm:prSet/>
      <dgm:spPr/>
      <dgm:t>
        <a:bodyPr/>
        <a:lstStyle/>
        <a:p>
          <a:pPr rtl="1"/>
          <a:endParaRPr lang="ar-SA"/>
        </a:p>
      </dgm:t>
    </dgm:pt>
    <dgm:pt modelId="{95F8C1DA-BD6B-4C34-B2DD-E203EC00E1E2}" type="sibTrans" cxnId="{873384FF-CAB4-43E9-85FF-FA98F10244C6}">
      <dgm:prSet/>
      <dgm:spPr/>
      <dgm:t>
        <a:bodyPr/>
        <a:lstStyle/>
        <a:p>
          <a:pPr rtl="1"/>
          <a:endParaRPr lang="ar-SA"/>
        </a:p>
      </dgm:t>
    </dgm:pt>
    <dgm:pt modelId="{8346075A-6E7E-4D65-B728-A52C4A1BDC69}">
      <dgm:prSet phldrT="[نص]" custT="1"/>
      <dgm:spPr/>
      <dgm:t>
        <a:bodyPr lIns="0" rIns="0"/>
        <a:lstStyle/>
        <a:p>
          <a:pPr rtl="1"/>
          <a:r>
            <a:rPr lang="ar-SA" sz="3200" dirty="0" smtClean="0"/>
            <a:t>الاتصال الشخصي</a:t>
          </a:r>
          <a:endParaRPr lang="ar-SA" sz="3200" dirty="0"/>
        </a:p>
      </dgm:t>
    </dgm:pt>
    <dgm:pt modelId="{E1E41A32-7EC3-439B-8528-F66FA22AC7A2}" type="parTrans" cxnId="{E6612899-EECF-4045-B573-BDFE36CC68A5}">
      <dgm:prSet/>
      <dgm:spPr/>
      <dgm:t>
        <a:bodyPr/>
        <a:lstStyle/>
        <a:p>
          <a:pPr rtl="1"/>
          <a:endParaRPr lang="ar-SA"/>
        </a:p>
      </dgm:t>
    </dgm:pt>
    <dgm:pt modelId="{515239DE-0F7A-4BF2-87A9-D34F9519CF8A}" type="sibTrans" cxnId="{E6612899-EECF-4045-B573-BDFE36CC68A5}">
      <dgm:prSet/>
      <dgm:spPr/>
      <dgm:t>
        <a:bodyPr/>
        <a:lstStyle/>
        <a:p>
          <a:pPr rtl="1"/>
          <a:endParaRPr lang="ar-SA"/>
        </a:p>
      </dgm:t>
    </dgm:pt>
    <dgm:pt modelId="{55F10312-1EFD-44B0-86A3-779418226CFE}">
      <dgm:prSet phldrT="[نص]" custT="1"/>
      <dgm:spPr/>
      <dgm:t>
        <a:bodyPr lIns="0" rIns="0"/>
        <a:lstStyle/>
        <a:p>
          <a:pPr rtl="1"/>
          <a:r>
            <a:rPr lang="ar-SA" sz="3200" dirty="0" smtClean="0"/>
            <a:t>الاتصال الذاتي</a:t>
          </a:r>
          <a:endParaRPr lang="ar-SA" sz="3200" dirty="0"/>
        </a:p>
      </dgm:t>
    </dgm:pt>
    <dgm:pt modelId="{C777390D-216E-4608-A961-5B8DC9667D99}" type="parTrans" cxnId="{B02F8608-382D-43A5-BD3F-8AC88B651040}">
      <dgm:prSet/>
      <dgm:spPr/>
      <dgm:t>
        <a:bodyPr/>
        <a:lstStyle/>
        <a:p>
          <a:pPr rtl="1"/>
          <a:endParaRPr lang="ar-SA"/>
        </a:p>
      </dgm:t>
    </dgm:pt>
    <dgm:pt modelId="{A1D169B2-C146-4943-ADBE-5AB7ED9CB5E2}" type="sibTrans" cxnId="{B02F8608-382D-43A5-BD3F-8AC88B651040}">
      <dgm:prSet/>
      <dgm:spPr/>
      <dgm:t>
        <a:bodyPr/>
        <a:lstStyle/>
        <a:p>
          <a:pPr rtl="1"/>
          <a:endParaRPr lang="ar-SA"/>
        </a:p>
      </dgm:t>
    </dgm:pt>
    <dgm:pt modelId="{0E1392A0-25B5-4BB3-BA03-923D91B338AD}">
      <dgm:prSet phldrT="[نص]" custT="1"/>
      <dgm:spPr/>
      <dgm:t>
        <a:bodyPr lIns="0" rIns="0"/>
        <a:lstStyle/>
        <a:p>
          <a:pPr rtl="1"/>
          <a:r>
            <a:rPr lang="ar-SA" sz="3200" dirty="0" smtClean="0"/>
            <a:t>الاتصال الأعلى</a:t>
          </a:r>
          <a:endParaRPr lang="ar-SA" sz="3600" dirty="0"/>
        </a:p>
      </dgm:t>
    </dgm:pt>
    <dgm:pt modelId="{8E946EED-EC4F-4B07-9EAA-6DEC1BF6E025}" type="parTrans" cxnId="{CF9D939A-0370-43B5-B7DB-A23D0CAF8E94}">
      <dgm:prSet/>
      <dgm:spPr/>
      <dgm:t>
        <a:bodyPr/>
        <a:lstStyle/>
        <a:p>
          <a:pPr rtl="1"/>
          <a:endParaRPr lang="ar-SA"/>
        </a:p>
      </dgm:t>
    </dgm:pt>
    <dgm:pt modelId="{841702C9-D7E6-41D9-98DD-156C3EA58171}" type="sibTrans" cxnId="{CF9D939A-0370-43B5-B7DB-A23D0CAF8E94}">
      <dgm:prSet/>
      <dgm:spPr/>
      <dgm:t>
        <a:bodyPr/>
        <a:lstStyle/>
        <a:p>
          <a:pPr rtl="1"/>
          <a:endParaRPr lang="ar-SA"/>
        </a:p>
      </dgm:t>
    </dgm:pt>
    <dgm:pt modelId="{944CCDA1-6B5A-48C4-BFF2-49675BDA7C86}" type="pres">
      <dgm:prSet presAssocID="{2CA090CA-6891-45A6-A774-8124576A87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7B9F9F2-A898-402D-A056-C571B7A72083}" type="pres">
      <dgm:prSet presAssocID="{2CA090CA-6891-45A6-A774-8124576A8791}" presName="bkgdShp" presStyleLbl="alignAccFollowNode1" presStyleIdx="0" presStyleCnt="1"/>
      <dgm:spPr/>
    </dgm:pt>
    <dgm:pt modelId="{B865C67A-94B7-4278-BBDA-6844DF12FAB3}" type="pres">
      <dgm:prSet presAssocID="{2CA090CA-6891-45A6-A774-8124576A8791}" presName="linComp" presStyleCnt="0"/>
      <dgm:spPr/>
    </dgm:pt>
    <dgm:pt modelId="{8F0BE74A-7758-4532-8C59-7743F3828C6B}" type="pres">
      <dgm:prSet presAssocID="{CDE0F40F-057F-4051-A267-F87199BA216D}" presName="compNode" presStyleCnt="0"/>
      <dgm:spPr/>
    </dgm:pt>
    <dgm:pt modelId="{BDAF26C9-39C7-4343-8ED9-4E8364C5DF3B}" type="pres">
      <dgm:prSet presAssocID="{CDE0F40F-057F-4051-A267-F87199BA216D}" presName="node" presStyleLbl="node1" presStyleIdx="0" presStyleCnt="5" custScaleX="119300" custScaleY="7181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EA7F030-CB97-4047-BF87-19304C559C84}" type="pres">
      <dgm:prSet presAssocID="{CDE0F40F-057F-4051-A267-F87199BA216D}" presName="invisiNode" presStyleLbl="node1" presStyleIdx="0" presStyleCnt="5"/>
      <dgm:spPr/>
    </dgm:pt>
    <dgm:pt modelId="{4A146856-0C6E-46AD-93A8-A28A51EAABDB}" type="pres">
      <dgm:prSet presAssocID="{CDE0F40F-057F-4051-A267-F87199BA216D}" presName="imagNode" presStyleLbl="fgImgPlace1" presStyleIdx="0" presStyleCnt="5" custScaleX="109289" custScaleY="14767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37D438D-4CFB-4B05-8DFF-541831B48FC5}" type="pres">
      <dgm:prSet presAssocID="{AF0E2EEC-540B-4036-B672-2CC0C36D29B7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33C2354D-46AD-428A-BDD2-C4017799507E}" type="pres">
      <dgm:prSet presAssocID="{18A88ABF-74D6-4E1F-9DE0-B5C285726F17}" presName="compNode" presStyleCnt="0"/>
      <dgm:spPr/>
    </dgm:pt>
    <dgm:pt modelId="{BB512227-3C17-45DA-8DDE-B5D02B542F4A}" type="pres">
      <dgm:prSet presAssocID="{18A88ABF-74D6-4E1F-9DE0-B5C285726F17}" presName="node" presStyleLbl="node1" presStyleIdx="1" presStyleCnt="5" custScaleY="7314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971FEC-A269-4E6E-9605-AE1D20E95A0D}" type="pres">
      <dgm:prSet presAssocID="{18A88ABF-74D6-4E1F-9DE0-B5C285726F17}" presName="invisiNode" presStyleLbl="node1" presStyleIdx="1" presStyleCnt="5"/>
      <dgm:spPr/>
    </dgm:pt>
    <dgm:pt modelId="{D2D62B0A-4956-408D-8096-5B58A2EE42DA}" type="pres">
      <dgm:prSet presAssocID="{18A88ABF-74D6-4E1F-9DE0-B5C285726F17}" presName="imagNode" presStyleLbl="fgImgPlace1" presStyleIdx="1" presStyleCnt="5" custScaleX="111953" custScaleY="15042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A33B8D4-81B2-458D-A386-3D9D0D6D3CC1}" type="pres">
      <dgm:prSet presAssocID="{95F8C1DA-BD6B-4C34-B2DD-E203EC00E1E2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CE3AF714-414B-4A82-A8C9-B6093DBA128A}" type="pres">
      <dgm:prSet presAssocID="{8346075A-6E7E-4D65-B728-A52C4A1BDC69}" presName="compNode" presStyleCnt="0"/>
      <dgm:spPr/>
    </dgm:pt>
    <dgm:pt modelId="{D026D90A-45ED-46C0-9D2C-2CED88A12E59}" type="pres">
      <dgm:prSet presAssocID="{8346075A-6E7E-4D65-B728-A52C4A1BDC69}" presName="node" presStyleLbl="node1" presStyleIdx="2" presStyleCnt="5" custScaleY="7273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1865F61-2480-44C3-BCAC-30F90522DA75}" type="pres">
      <dgm:prSet presAssocID="{8346075A-6E7E-4D65-B728-A52C4A1BDC69}" presName="invisiNode" presStyleLbl="node1" presStyleIdx="2" presStyleCnt="5"/>
      <dgm:spPr/>
    </dgm:pt>
    <dgm:pt modelId="{2D771133-C013-4321-8AD2-C7C60114EC52}" type="pres">
      <dgm:prSet presAssocID="{8346075A-6E7E-4D65-B728-A52C4A1BDC69}" presName="imagNode" presStyleLbl="fgImgPlace1" presStyleIdx="2" presStyleCnt="5" custScaleY="15117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38DB1FC0-3BB7-49A2-B11D-89A9163EA79B}" type="pres">
      <dgm:prSet presAssocID="{515239DE-0F7A-4BF2-87A9-D34F9519CF8A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C167C633-7507-45BF-9C04-737BF2496C06}" type="pres">
      <dgm:prSet presAssocID="{55F10312-1EFD-44B0-86A3-779418226CFE}" presName="compNode" presStyleCnt="0"/>
      <dgm:spPr/>
    </dgm:pt>
    <dgm:pt modelId="{2C763157-1E63-483A-A700-67934E33783A}" type="pres">
      <dgm:prSet presAssocID="{55F10312-1EFD-44B0-86A3-779418226CFE}" presName="node" presStyleLbl="node1" presStyleIdx="3" presStyleCnt="5" custScaleY="6949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DA347F9-C031-45A7-BD96-C10C7C209335}" type="pres">
      <dgm:prSet presAssocID="{55F10312-1EFD-44B0-86A3-779418226CFE}" presName="invisiNode" presStyleLbl="node1" presStyleIdx="3" presStyleCnt="5"/>
      <dgm:spPr/>
    </dgm:pt>
    <dgm:pt modelId="{6F54F524-39D2-4BA5-B70E-48A4B97E86EF}" type="pres">
      <dgm:prSet presAssocID="{55F10312-1EFD-44B0-86A3-779418226CFE}" presName="imagNode" presStyleLbl="fgImgPlace1" presStyleIdx="3" presStyleCnt="5" custScaleY="15065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1BC37A2A-1095-4EF2-9545-CE7EC7D18265}" type="pres">
      <dgm:prSet presAssocID="{A1D169B2-C146-4943-ADBE-5AB7ED9CB5E2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8DA9C312-ED3F-4389-802F-EC125A6E97A6}" type="pres">
      <dgm:prSet presAssocID="{0E1392A0-25B5-4BB3-BA03-923D91B338AD}" presName="compNode" presStyleCnt="0"/>
      <dgm:spPr/>
    </dgm:pt>
    <dgm:pt modelId="{852969E7-8CE9-4B63-AB39-1D103769B573}" type="pres">
      <dgm:prSet presAssocID="{0E1392A0-25B5-4BB3-BA03-923D91B338AD}" presName="node" presStyleLbl="node1" presStyleIdx="4" presStyleCnt="5" custScaleY="7061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3C09272-D5D6-4D57-9D0A-B9F45A84ABB4}" type="pres">
      <dgm:prSet presAssocID="{0E1392A0-25B5-4BB3-BA03-923D91B338AD}" presName="invisiNode" presStyleLbl="node1" presStyleIdx="4" presStyleCnt="5"/>
      <dgm:spPr/>
    </dgm:pt>
    <dgm:pt modelId="{82E0A0B9-D70A-4710-8B3B-FC6A554C3F12}" type="pres">
      <dgm:prSet presAssocID="{0E1392A0-25B5-4BB3-BA03-923D91B338AD}" presName="imagNode" presStyleLbl="fgImgPlace1" presStyleIdx="4" presStyleCnt="5" custScaleY="15151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B02F8608-382D-43A5-BD3F-8AC88B651040}" srcId="{2CA090CA-6891-45A6-A774-8124576A8791}" destId="{55F10312-1EFD-44B0-86A3-779418226CFE}" srcOrd="3" destOrd="0" parTransId="{C777390D-216E-4608-A961-5B8DC9667D99}" sibTransId="{A1D169B2-C146-4943-ADBE-5AB7ED9CB5E2}"/>
    <dgm:cxn modelId="{7915CD9E-C2C1-4178-9F38-348C6499CBB6}" type="presOf" srcId="{0E1392A0-25B5-4BB3-BA03-923D91B338AD}" destId="{852969E7-8CE9-4B63-AB39-1D103769B573}" srcOrd="0" destOrd="0" presId="urn:microsoft.com/office/officeart/2005/8/layout/pList2#1"/>
    <dgm:cxn modelId="{E465B5D5-4F7E-4D54-8E59-F55FCD5557E5}" type="presOf" srcId="{AF0E2EEC-540B-4036-B672-2CC0C36D29B7}" destId="{337D438D-4CFB-4B05-8DFF-541831B48FC5}" srcOrd="0" destOrd="0" presId="urn:microsoft.com/office/officeart/2005/8/layout/pList2#1"/>
    <dgm:cxn modelId="{03BE618D-02B9-41FA-9A43-3EDFD41F7C88}" type="presOf" srcId="{18A88ABF-74D6-4E1F-9DE0-B5C285726F17}" destId="{BB512227-3C17-45DA-8DDE-B5D02B542F4A}" srcOrd="0" destOrd="0" presId="urn:microsoft.com/office/officeart/2005/8/layout/pList2#1"/>
    <dgm:cxn modelId="{E624E50C-D35E-4E3F-BDA0-B4F802CA883E}" type="presOf" srcId="{55F10312-1EFD-44B0-86A3-779418226CFE}" destId="{2C763157-1E63-483A-A700-67934E33783A}" srcOrd="0" destOrd="0" presId="urn:microsoft.com/office/officeart/2005/8/layout/pList2#1"/>
    <dgm:cxn modelId="{CD60FF61-1438-4A96-B29E-0584AEF153DD}" type="presOf" srcId="{CDE0F40F-057F-4051-A267-F87199BA216D}" destId="{BDAF26C9-39C7-4343-8ED9-4E8364C5DF3B}" srcOrd="0" destOrd="0" presId="urn:microsoft.com/office/officeart/2005/8/layout/pList2#1"/>
    <dgm:cxn modelId="{E6612899-EECF-4045-B573-BDFE36CC68A5}" srcId="{2CA090CA-6891-45A6-A774-8124576A8791}" destId="{8346075A-6E7E-4D65-B728-A52C4A1BDC69}" srcOrd="2" destOrd="0" parTransId="{E1E41A32-7EC3-439B-8528-F66FA22AC7A2}" sibTransId="{515239DE-0F7A-4BF2-87A9-D34F9519CF8A}"/>
    <dgm:cxn modelId="{58C46D9C-CE96-4173-B51F-4A58C2E60360}" srcId="{2CA090CA-6891-45A6-A774-8124576A8791}" destId="{CDE0F40F-057F-4051-A267-F87199BA216D}" srcOrd="0" destOrd="0" parTransId="{360D95AF-4559-46E8-A803-6F2D06686855}" sibTransId="{AF0E2EEC-540B-4036-B672-2CC0C36D29B7}"/>
    <dgm:cxn modelId="{5A0830AF-7C9F-4B5B-825A-0071CBF09DCA}" type="presOf" srcId="{2CA090CA-6891-45A6-A774-8124576A8791}" destId="{944CCDA1-6B5A-48C4-BFF2-49675BDA7C86}" srcOrd="0" destOrd="0" presId="urn:microsoft.com/office/officeart/2005/8/layout/pList2#1"/>
    <dgm:cxn modelId="{DAEC048D-305C-4675-9E58-A3D240BE1393}" type="presOf" srcId="{8346075A-6E7E-4D65-B728-A52C4A1BDC69}" destId="{D026D90A-45ED-46C0-9D2C-2CED88A12E59}" srcOrd="0" destOrd="0" presId="urn:microsoft.com/office/officeart/2005/8/layout/pList2#1"/>
    <dgm:cxn modelId="{46A16D71-D834-4CD9-8669-9C181ABC8A66}" type="presOf" srcId="{515239DE-0F7A-4BF2-87A9-D34F9519CF8A}" destId="{38DB1FC0-3BB7-49A2-B11D-89A9163EA79B}" srcOrd="0" destOrd="0" presId="urn:microsoft.com/office/officeart/2005/8/layout/pList2#1"/>
    <dgm:cxn modelId="{EC9453B0-34B1-4F59-8E4D-C82C376A66F5}" type="presOf" srcId="{A1D169B2-C146-4943-ADBE-5AB7ED9CB5E2}" destId="{1BC37A2A-1095-4EF2-9545-CE7EC7D18265}" srcOrd="0" destOrd="0" presId="urn:microsoft.com/office/officeart/2005/8/layout/pList2#1"/>
    <dgm:cxn modelId="{CF9D939A-0370-43B5-B7DB-A23D0CAF8E94}" srcId="{2CA090CA-6891-45A6-A774-8124576A8791}" destId="{0E1392A0-25B5-4BB3-BA03-923D91B338AD}" srcOrd="4" destOrd="0" parTransId="{8E946EED-EC4F-4B07-9EAA-6DEC1BF6E025}" sibTransId="{841702C9-D7E6-41D9-98DD-156C3EA58171}"/>
    <dgm:cxn modelId="{F0F74530-1865-4FC3-92A9-32A4F2FCBB7C}" type="presOf" srcId="{95F8C1DA-BD6B-4C34-B2DD-E203EC00E1E2}" destId="{3A33B8D4-81B2-458D-A386-3D9D0D6D3CC1}" srcOrd="0" destOrd="0" presId="urn:microsoft.com/office/officeart/2005/8/layout/pList2#1"/>
    <dgm:cxn modelId="{873384FF-CAB4-43E9-85FF-FA98F10244C6}" srcId="{2CA090CA-6891-45A6-A774-8124576A8791}" destId="{18A88ABF-74D6-4E1F-9DE0-B5C285726F17}" srcOrd="1" destOrd="0" parTransId="{F5A9C177-172F-45CB-B374-B0E16E74CB2C}" sibTransId="{95F8C1DA-BD6B-4C34-B2DD-E203EC00E1E2}"/>
    <dgm:cxn modelId="{DA11457B-8C2D-49D9-89FC-DA583CDE10AA}" type="presParOf" srcId="{944CCDA1-6B5A-48C4-BFF2-49675BDA7C86}" destId="{67B9F9F2-A898-402D-A056-C571B7A72083}" srcOrd="0" destOrd="0" presId="urn:microsoft.com/office/officeart/2005/8/layout/pList2#1"/>
    <dgm:cxn modelId="{B6C14EF3-D42A-43FB-AC23-256835D906F4}" type="presParOf" srcId="{944CCDA1-6B5A-48C4-BFF2-49675BDA7C86}" destId="{B865C67A-94B7-4278-BBDA-6844DF12FAB3}" srcOrd="1" destOrd="0" presId="urn:microsoft.com/office/officeart/2005/8/layout/pList2#1"/>
    <dgm:cxn modelId="{5F7B8FCA-5315-4D18-8C1A-6A11E994C240}" type="presParOf" srcId="{B865C67A-94B7-4278-BBDA-6844DF12FAB3}" destId="{8F0BE74A-7758-4532-8C59-7743F3828C6B}" srcOrd="0" destOrd="0" presId="urn:microsoft.com/office/officeart/2005/8/layout/pList2#1"/>
    <dgm:cxn modelId="{15353C33-D453-48E5-8A4C-9B318FC1AA30}" type="presParOf" srcId="{8F0BE74A-7758-4532-8C59-7743F3828C6B}" destId="{BDAF26C9-39C7-4343-8ED9-4E8364C5DF3B}" srcOrd="0" destOrd="0" presId="urn:microsoft.com/office/officeart/2005/8/layout/pList2#1"/>
    <dgm:cxn modelId="{DD216550-CFC8-4781-AA9D-E7FF32278010}" type="presParOf" srcId="{8F0BE74A-7758-4532-8C59-7743F3828C6B}" destId="{FEA7F030-CB97-4047-BF87-19304C559C84}" srcOrd="1" destOrd="0" presId="urn:microsoft.com/office/officeart/2005/8/layout/pList2#1"/>
    <dgm:cxn modelId="{FC18AFFE-19ED-41D5-B566-ABFD7E2FD7BD}" type="presParOf" srcId="{8F0BE74A-7758-4532-8C59-7743F3828C6B}" destId="{4A146856-0C6E-46AD-93A8-A28A51EAABDB}" srcOrd="2" destOrd="0" presId="urn:microsoft.com/office/officeart/2005/8/layout/pList2#1"/>
    <dgm:cxn modelId="{0DC31686-C6B8-4907-B85D-DFA24C0ACC6A}" type="presParOf" srcId="{B865C67A-94B7-4278-BBDA-6844DF12FAB3}" destId="{337D438D-4CFB-4B05-8DFF-541831B48FC5}" srcOrd="1" destOrd="0" presId="urn:microsoft.com/office/officeart/2005/8/layout/pList2#1"/>
    <dgm:cxn modelId="{AE7F538C-94E8-4214-9A4A-A7E5ABD92A34}" type="presParOf" srcId="{B865C67A-94B7-4278-BBDA-6844DF12FAB3}" destId="{33C2354D-46AD-428A-BDD2-C4017799507E}" srcOrd="2" destOrd="0" presId="urn:microsoft.com/office/officeart/2005/8/layout/pList2#1"/>
    <dgm:cxn modelId="{7A2D157C-56B9-4103-AF34-39187894A1DD}" type="presParOf" srcId="{33C2354D-46AD-428A-BDD2-C4017799507E}" destId="{BB512227-3C17-45DA-8DDE-B5D02B542F4A}" srcOrd="0" destOrd="0" presId="urn:microsoft.com/office/officeart/2005/8/layout/pList2#1"/>
    <dgm:cxn modelId="{1B9B6D1D-41AD-4FEF-8B7E-66C3E2A37E2A}" type="presParOf" srcId="{33C2354D-46AD-428A-BDD2-C4017799507E}" destId="{A6971FEC-A269-4E6E-9605-AE1D20E95A0D}" srcOrd="1" destOrd="0" presId="urn:microsoft.com/office/officeart/2005/8/layout/pList2#1"/>
    <dgm:cxn modelId="{5E1F7726-994A-4397-B3B4-3B2A49057FB4}" type="presParOf" srcId="{33C2354D-46AD-428A-BDD2-C4017799507E}" destId="{D2D62B0A-4956-408D-8096-5B58A2EE42DA}" srcOrd="2" destOrd="0" presId="urn:microsoft.com/office/officeart/2005/8/layout/pList2#1"/>
    <dgm:cxn modelId="{53576A5F-EAF1-455A-91F8-5F5E743C29BE}" type="presParOf" srcId="{B865C67A-94B7-4278-BBDA-6844DF12FAB3}" destId="{3A33B8D4-81B2-458D-A386-3D9D0D6D3CC1}" srcOrd="3" destOrd="0" presId="urn:microsoft.com/office/officeart/2005/8/layout/pList2#1"/>
    <dgm:cxn modelId="{2CDC7614-A97E-4834-ACF0-F09F5FB9FC74}" type="presParOf" srcId="{B865C67A-94B7-4278-BBDA-6844DF12FAB3}" destId="{CE3AF714-414B-4A82-A8C9-B6093DBA128A}" srcOrd="4" destOrd="0" presId="urn:microsoft.com/office/officeart/2005/8/layout/pList2#1"/>
    <dgm:cxn modelId="{933808AF-A619-448E-941D-4666AA39956B}" type="presParOf" srcId="{CE3AF714-414B-4A82-A8C9-B6093DBA128A}" destId="{D026D90A-45ED-46C0-9D2C-2CED88A12E59}" srcOrd="0" destOrd="0" presId="urn:microsoft.com/office/officeart/2005/8/layout/pList2#1"/>
    <dgm:cxn modelId="{5E97A735-F0E4-4B63-849F-835290D573E3}" type="presParOf" srcId="{CE3AF714-414B-4A82-A8C9-B6093DBA128A}" destId="{91865F61-2480-44C3-BCAC-30F90522DA75}" srcOrd="1" destOrd="0" presId="urn:microsoft.com/office/officeart/2005/8/layout/pList2#1"/>
    <dgm:cxn modelId="{B6D2C4FA-D00D-48BB-92F2-E68BDF672DEE}" type="presParOf" srcId="{CE3AF714-414B-4A82-A8C9-B6093DBA128A}" destId="{2D771133-C013-4321-8AD2-C7C60114EC52}" srcOrd="2" destOrd="0" presId="urn:microsoft.com/office/officeart/2005/8/layout/pList2#1"/>
    <dgm:cxn modelId="{D7803FD1-194B-4146-97E7-3CC0F50D5D3A}" type="presParOf" srcId="{B865C67A-94B7-4278-BBDA-6844DF12FAB3}" destId="{38DB1FC0-3BB7-49A2-B11D-89A9163EA79B}" srcOrd="5" destOrd="0" presId="urn:microsoft.com/office/officeart/2005/8/layout/pList2#1"/>
    <dgm:cxn modelId="{378ADCAF-0A86-4DF9-921A-0D59E0916F89}" type="presParOf" srcId="{B865C67A-94B7-4278-BBDA-6844DF12FAB3}" destId="{C167C633-7507-45BF-9C04-737BF2496C06}" srcOrd="6" destOrd="0" presId="urn:microsoft.com/office/officeart/2005/8/layout/pList2#1"/>
    <dgm:cxn modelId="{B761D44B-5358-4D6C-ADB9-D2031DE5ADD2}" type="presParOf" srcId="{C167C633-7507-45BF-9C04-737BF2496C06}" destId="{2C763157-1E63-483A-A700-67934E33783A}" srcOrd="0" destOrd="0" presId="urn:microsoft.com/office/officeart/2005/8/layout/pList2#1"/>
    <dgm:cxn modelId="{ACB7985B-3EC8-4A7E-8E6C-1AD9FC15F04F}" type="presParOf" srcId="{C167C633-7507-45BF-9C04-737BF2496C06}" destId="{0DA347F9-C031-45A7-BD96-C10C7C209335}" srcOrd="1" destOrd="0" presId="urn:microsoft.com/office/officeart/2005/8/layout/pList2#1"/>
    <dgm:cxn modelId="{AB1A1DFB-4B1F-4884-9481-828A1F6DEFFC}" type="presParOf" srcId="{C167C633-7507-45BF-9C04-737BF2496C06}" destId="{6F54F524-39D2-4BA5-B70E-48A4B97E86EF}" srcOrd="2" destOrd="0" presId="urn:microsoft.com/office/officeart/2005/8/layout/pList2#1"/>
    <dgm:cxn modelId="{F173AB04-27CD-48BF-9A88-571C2D726DF2}" type="presParOf" srcId="{B865C67A-94B7-4278-BBDA-6844DF12FAB3}" destId="{1BC37A2A-1095-4EF2-9545-CE7EC7D18265}" srcOrd="7" destOrd="0" presId="urn:microsoft.com/office/officeart/2005/8/layout/pList2#1"/>
    <dgm:cxn modelId="{681BAAFE-0BF6-492A-BB5B-FAAE448B0914}" type="presParOf" srcId="{B865C67A-94B7-4278-BBDA-6844DF12FAB3}" destId="{8DA9C312-ED3F-4389-802F-EC125A6E97A6}" srcOrd="8" destOrd="0" presId="urn:microsoft.com/office/officeart/2005/8/layout/pList2#1"/>
    <dgm:cxn modelId="{1FC2B70A-3B26-459B-95E6-2CD71CB73E23}" type="presParOf" srcId="{8DA9C312-ED3F-4389-802F-EC125A6E97A6}" destId="{852969E7-8CE9-4B63-AB39-1D103769B573}" srcOrd="0" destOrd="0" presId="urn:microsoft.com/office/officeart/2005/8/layout/pList2#1"/>
    <dgm:cxn modelId="{9906DA2D-DD51-4156-BE76-A540810BE8DA}" type="presParOf" srcId="{8DA9C312-ED3F-4389-802F-EC125A6E97A6}" destId="{63C09272-D5D6-4D57-9D0A-B9F45A84ABB4}" srcOrd="1" destOrd="0" presId="urn:microsoft.com/office/officeart/2005/8/layout/pList2#1"/>
    <dgm:cxn modelId="{A28D42F3-B56A-4528-9B51-22249F979481}" type="presParOf" srcId="{8DA9C312-ED3F-4389-802F-EC125A6E97A6}" destId="{82E0A0B9-D70A-4710-8B3B-FC6A554C3F12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3A03E-25D2-4CFC-9694-2FDAC4C7D1E2}">
      <dsp:nvSpPr>
        <dsp:cNvPr id="0" name=""/>
        <dsp:cNvSpPr/>
      </dsp:nvSpPr>
      <dsp:spPr>
        <a:xfrm>
          <a:off x="7292" y="0"/>
          <a:ext cx="7460307" cy="5796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 dirty="0"/>
        </a:p>
      </dsp:txBody>
      <dsp:txXfrm>
        <a:off x="7292" y="0"/>
        <a:ext cx="7460307" cy="1738800"/>
      </dsp:txXfrm>
    </dsp:sp>
    <dsp:sp modelId="{F9A7A2AD-AFA5-4825-9712-E2AEAE9359E1}">
      <dsp:nvSpPr>
        <dsp:cNvPr id="0" name=""/>
        <dsp:cNvSpPr/>
      </dsp:nvSpPr>
      <dsp:spPr>
        <a:xfrm>
          <a:off x="831501" y="614355"/>
          <a:ext cx="5968245" cy="4148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تعريف الاتصال والاتصال التعليمي</a:t>
          </a:r>
          <a:endParaRPr lang="ar-SA" sz="2400" kern="1200" dirty="0"/>
        </a:p>
      </dsp:txBody>
      <dsp:txXfrm>
        <a:off x="843651" y="626505"/>
        <a:ext cx="5943945" cy="390518"/>
      </dsp:txXfrm>
    </dsp:sp>
    <dsp:sp modelId="{7B032E99-F74C-42FD-BFF6-A9CDCC1FCDCE}">
      <dsp:nvSpPr>
        <dsp:cNvPr id="0" name=""/>
        <dsp:cNvSpPr/>
      </dsp:nvSpPr>
      <dsp:spPr>
        <a:xfrm>
          <a:off x="831501" y="1092992"/>
          <a:ext cx="5968245" cy="4148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عناصر عملية الاتصال التعليمي</a:t>
          </a:r>
          <a:endParaRPr lang="ar-SA" sz="2400" kern="1200" dirty="0"/>
        </a:p>
      </dsp:txBody>
      <dsp:txXfrm>
        <a:off x="843651" y="1105142"/>
        <a:ext cx="5943945" cy="390518"/>
      </dsp:txXfrm>
    </dsp:sp>
    <dsp:sp modelId="{580A2245-E69E-4626-A364-0F378844D6F2}">
      <dsp:nvSpPr>
        <dsp:cNvPr id="0" name=""/>
        <dsp:cNvSpPr/>
      </dsp:nvSpPr>
      <dsp:spPr>
        <a:xfrm>
          <a:off x="831501" y="1571629"/>
          <a:ext cx="5968245" cy="4148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نماذج عملية الاتصال</a:t>
          </a:r>
          <a:endParaRPr lang="ar-SA" sz="2400" kern="1200" dirty="0"/>
        </a:p>
      </dsp:txBody>
      <dsp:txXfrm>
        <a:off x="843651" y="1583779"/>
        <a:ext cx="5943945" cy="390518"/>
      </dsp:txXfrm>
    </dsp:sp>
    <dsp:sp modelId="{6CF47CCB-01F7-49C6-A5C3-51727CC5C141}">
      <dsp:nvSpPr>
        <dsp:cNvPr id="0" name=""/>
        <dsp:cNvSpPr/>
      </dsp:nvSpPr>
      <dsp:spPr>
        <a:xfrm>
          <a:off x="831501" y="2050265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خصائص عملية الاتصال</a:t>
          </a:r>
          <a:endParaRPr lang="ar-SA" sz="2400" kern="1200" dirty="0"/>
        </a:p>
      </dsp:txBody>
      <dsp:txXfrm>
        <a:off x="843651" y="2062415"/>
        <a:ext cx="5943945" cy="390518"/>
      </dsp:txXfrm>
    </dsp:sp>
    <dsp:sp modelId="{F4516FD5-75B9-495A-A4F4-D8D0A935EBCB}">
      <dsp:nvSpPr>
        <dsp:cNvPr id="0" name=""/>
        <dsp:cNvSpPr/>
      </dsp:nvSpPr>
      <dsp:spPr>
        <a:xfrm>
          <a:off x="831501" y="2528902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لغات الاتصال التعليمي</a:t>
          </a:r>
          <a:endParaRPr lang="ar-SA" sz="2400" kern="1200" dirty="0"/>
        </a:p>
      </dsp:txBody>
      <dsp:txXfrm>
        <a:off x="843651" y="2541052"/>
        <a:ext cx="5943945" cy="390518"/>
      </dsp:txXfrm>
    </dsp:sp>
    <dsp:sp modelId="{7CA88767-6DBE-4693-975D-F6076ECA206A}">
      <dsp:nvSpPr>
        <dsp:cNvPr id="0" name=""/>
        <dsp:cNvSpPr/>
      </dsp:nvSpPr>
      <dsp:spPr>
        <a:xfrm>
          <a:off x="831501" y="3007539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العوامل المؤثرة في عملية الاتصال</a:t>
          </a:r>
          <a:endParaRPr lang="ar-SA" sz="2400" kern="1200" dirty="0"/>
        </a:p>
      </dsp:txBody>
      <dsp:txXfrm>
        <a:off x="843651" y="3019689"/>
        <a:ext cx="5943945" cy="390518"/>
      </dsp:txXfrm>
    </dsp:sp>
    <dsp:sp modelId="{12CFF47A-9626-4A5A-A4BD-398F237C46E0}">
      <dsp:nvSpPr>
        <dsp:cNvPr id="0" name=""/>
        <dsp:cNvSpPr/>
      </dsp:nvSpPr>
      <dsp:spPr>
        <a:xfrm>
          <a:off x="831501" y="3486176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أشكال الاتصال وأنواعه</a:t>
          </a:r>
          <a:endParaRPr lang="ar-SA" sz="2400" kern="1200" dirty="0"/>
        </a:p>
      </dsp:txBody>
      <dsp:txXfrm>
        <a:off x="843651" y="3498326"/>
        <a:ext cx="5943945" cy="390518"/>
      </dsp:txXfrm>
    </dsp:sp>
    <dsp:sp modelId="{36F2068B-F0E7-4E42-B8CB-A2707DAC4EA4}">
      <dsp:nvSpPr>
        <dsp:cNvPr id="0" name=""/>
        <dsp:cNvSpPr/>
      </dsp:nvSpPr>
      <dsp:spPr>
        <a:xfrm>
          <a:off x="831501" y="3964813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معوقات الاتصال التعليمي</a:t>
          </a:r>
          <a:endParaRPr lang="ar-SA" sz="2400" kern="1200" dirty="0"/>
        </a:p>
      </dsp:txBody>
      <dsp:txXfrm>
        <a:off x="843651" y="3976963"/>
        <a:ext cx="5943945" cy="3905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ECB13-5EC5-40C3-B421-03699CD74E72}">
      <dsp:nvSpPr>
        <dsp:cNvPr id="0" name=""/>
        <dsp:cNvSpPr/>
      </dsp:nvSpPr>
      <dsp:spPr>
        <a:xfrm>
          <a:off x="2714755" y="1928245"/>
          <a:ext cx="1428536" cy="1428536"/>
        </a:xfrm>
        <a:prstGeom prst="ellipse">
          <a:avLst/>
        </a:prstGeom>
        <a:gradFill rotWithShape="1">
          <a:gsLst>
            <a:gs pos="0">
              <a:schemeClr val="accent1">
                <a:shade val="63000"/>
                <a:satMod val="165000"/>
              </a:schemeClr>
            </a:gs>
            <a:gs pos="30000">
              <a:schemeClr val="accent1">
                <a:shade val="58000"/>
                <a:satMod val="165000"/>
              </a:schemeClr>
            </a:gs>
            <a:gs pos="75000">
              <a:schemeClr val="accent1">
                <a:shade val="30000"/>
                <a:satMod val="175000"/>
              </a:schemeClr>
            </a:gs>
            <a:gs pos="100000">
              <a:schemeClr val="accent1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الاتصال عمليــة</a:t>
          </a:r>
          <a:endParaRPr lang="ar-SA" sz="2900" kern="1200" dirty="0"/>
        </a:p>
      </dsp:txBody>
      <dsp:txXfrm>
        <a:off x="2923959" y="2137449"/>
        <a:ext cx="1010128" cy="1010128"/>
      </dsp:txXfrm>
    </dsp:sp>
    <dsp:sp modelId="{81331615-33CB-48FA-BB3D-D0D6B5A89D7F}">
      <dsp:nvSpPr>
        <dsp:cNvPr id="0" name=""/>
        <dsp:cNvSpPr/>
      </dsp:nvSpPr>
      <dsp:spPr>
        <a:xfrm rot="10800000">
          <a:off x="1330158" y="2438947"/>
          <a:ext cx="1308444" cy="40713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2077260-5394-4BDD-9402-A3DFCA89859D}">
      <dsp:nvSpPr>
        <dsp:cNvPr id="0" name=""/>
        <dsp:cNvSpPr/>
      </dsp:nvSpPr>
      <dsp:spPr>
        <a:xfrm>
          <a:off x="651603" y="2099669"/>
          <a:ext cx="1357109" cy="1085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متنوعة</a:t>
          </a:r>
          <a:endParaRPr lang="ar-SA" sz="3300" kern="1200" dirty="0"/>
        </a:p>
      </dsp:txBody>
      <dsp:txXfrm>
        <a:off x="683402" y="2131468"/>
        <a:ext cx="1293511" cy="1022089"/>
      </dsp:txXfrm>
    </dsp:sp>
    <dsp:sp modelId="{62C89114-BE2E-4207-AB30-614AB4A83E31}">
      <dsp:nvSpPr>
        <dsp:cNvPr id="0" name=""/>
        <dsp:cNvSpPr/>
      </dsp:nvSpPr>
      <dsp:spPr>
        <a:xfrm rot="13500000">
          <a:off x="1753284" y="1417429"/>
          <a:ext cx="1308444" cy="40713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1A15E65-3095-44A0-84A3-D9A01EAD63E8}">
      <dsp:nvSpPr>
        <dsp:cNvPr id="0" name=""/>
        <dsp:cNvSpPr/>
      </dsp:nvSpPr>
      <dsp:spPr>
        <a:xfrm>
          <a:off x="1266346" y="615547"/>
          <a:ext cx="1357109" cy="1085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smtClean="0"/>
            <a:t>دائرية</a:t>
          </a:r>
          <a:endParaRPr lang="ar-SA" sz="3300" kern="1200" dirty="0"/>
        </a:p>
      </dsp:txBody>
      <dsp:txXfrm>
        <a:off x="1298145" y="647346"/>
        <a:ext cx="1293511" cy="1022089"/>
      </dsp:txXfrm>
    </dsp:sp>
    <dsp:sp modelId="{1883794A-B43D-4221-A2E1-D2A41CE2F5A2}">
      <dsp:nvSpPr>
        <dsp:cNvPr id="0" name=""/>
        <dsp:cNvSpPr/>
      </dsp:nvSpPr>
      <dsp:spPr>
        <a:xfrm rot="16200000">
          <a:off x="2774801" y="994303"/>
          <a:ext cx="1308444" cy="40713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15E862-403B-4A7B-83CD-F7DFD10F285A}">
      <dsp:nvSpPr>
        <dsp:cNvPr id="0" name=""/>
        <dsp:cNvSpPr/>
      </dsp:nvSpPr>
      <dsp:spPr>
        <a:xfrm>
          <a:off x="2750469" y="803"/>
          <a:ext cx="1357109" cy="10856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منظمة</a:t>
          </a:r>
          <a:endParaRPr lang="ar-SA" sz="3300" kern="1200" dirty="0"/>
        </a:p>
      </dsp:txBody>
      <dsp:txXfrm>
        <a:off x="2782268" y="32602"/>
        <a:ext cx="1293511" cy="1022089"/>
      </dsp:txXfrm>
    </dsp:sp>
    <dsp:sp modelId="{A46F2597-7A22-4F7B-B53E-B91AD5BDBC62}">
      <dsp:nvSpPr>
        <dsp:cNvPr id="0" name=""/>
        <dsp:cNvSpPr/>
      </dsp:nvSpPr>
      <dsp:spPr>
        <a:xfrm rot="18900000">
          <a:off x="3796318" y="1417429"/>
          <a:ext cx="1308444" cy="40713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2DA7F4-8A91-48FE-82E4-C8A360642A71}">
      <dsp:nvSpPr>
        <dsp:cNvPr id="0" name=""/>
        <dsp:cNvSpPr/>
      </dsp:nvSpPr>
      <dsp:spPr>
        <a:xfrm>
          <a:off x="4234591" y="615547"/>
          <a:ext cx="1357109" cy="1085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ديناميكية</a:t>
          </a:r>
          <a:endParaRPr lang="ar-SA" sz="3300" kern="1200" dirty="0"/>
        </a:p>
      </dsp:txBody>
      <dsp:txXfrm>
        <a:off x="4266390" y="647346"/>
        <a:ext cx="1293511" cy="1022089"/>
      </dsp:txXfrm>
    </dsp:sp>
    <dsp:sp modelId="{3BFBA569-80E0-4AE5-A687-7F4478DDFCF1}">
      <dsp:nvSpPr>
        <dsp:cNvPr id="0" name=""/>
        <dsp:cNvSpPr/>
      </dsp:nvSpPr>
      <dsp:spPr>
        <a:xfrm>
          <a:off x="4219445" y="2438947"/>
          <a:ext cx="1308444" cy="40713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FA7A0F-1662-42D3-9799-E0D9334AE660}">
      <dsp:nvSpPr>
        <dsp:cNvPr id="0" name=""/>
        <dsp:cNvSpPr/>
      </dsp:nvSpPr>
      <dsp:spPr>
        <a:xfrm>
          <a:off x="4849334" y="2099669"/>
          <a:ext cx="1357109" cy="1085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هادفة</a:t>
          </a:r>
          <a:endParaRPr lang="ar-SA" sz="3300" kern="1200" dirty="0"/>
        </a:p>
      </dsp:txBody>
      <dsp:txXfrm>
        <a:off x="4881133" y="2131468"/>
        <a:ext cx="1293511" cy="1022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301EA-97D9-49F6-81CA-B4525B031733}">
      <dsp:nvSpPr>
        <dsp:cNvPr id="0" name=""/>
        <dsp:cNvSpPr/>
      </dsp:nvSpPr>
      <dsp:spPr>
        <a:xfrm>
          <a:off x="607" y="397047"/>
          <a:ext cx="2722757" cy="795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5EE30-E84D-4336-A3AC-A9ACFAE22A88}">
      <dsp:nvSpPr>
        <dsp:cNvPr id="0" name=""/>
        <dsp:cNvSpPr/>
      </dsp:nvSpPr>
      <dsp:spPr>
        <a:xfrm>
          <a:off x="282814" y="665143"/>
          <a:ext cx="2722757" cy="795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اللغة غير اللفظية</a:t>
          </a:r>
          <a:endParaRPr lang="ar-SA" sz="2800" kern="1200" dirty="0"/>
        </a:p>
      </dsp:txBody>
      <dsp:txXfrm>
        <a:off x="306105" y="688434"/>
        <a:ext cx="2676175" cy="748615"/>
      </dsp:txXfrm>
    </dsp:sp>
    <dsp:sp modelId="{E3CFD501-194D-437A-8166-74EEB61BE971}">
      <dsp:nvSpPr>
        <dsp:cNvPr id="0" name=""/>
        <dsp:cNvSpPr/>
      </dsp:nvSpPr>
      <dsp:spPr>
        <a:xfrm>
          <a:off x="3287778" y="397047"/>
          <a:ext cx="2801619" cy="795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2E8F0-229E-4B45-AB3F-9F846B3E42C1}">
      <dsp:nvSpPr>
        <dsp:cNvPr id="0" name=""/>
        <dsp:cNvSpPr/>
      </dsp:nvSpPr>
      <dsp:spPr>
        <a:xfrm>
          <a:off x="3569984" y="665143"/>
          <a:ext cx="2801619" cy="795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اللغة اللفظية</a:t>
          </a:r>
          <a:endParaRPr lang="ar-SA" sz="2800" kern="1200" dirty="0"/>
        </a:p>
      </dsp:txBody>
      <dsp:txXfrm>
        <a:off x="3593275" y="688434"/>
        <a:ext cx="2755037" cy="7486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75CB6-EC30-4F73-811A-587DC516B1B5}">
      <dsp:nvSpPr>
        <dsp:cNvPr id="0" name=""/>
        <dsp:cNvSpPr/>
      </dsp:nvSpPr>
      <dsp:spPr>
        <a:xfrm>
          <a:off x="2428836" y="0"/>
          <a:ext cx="5038763" cy="7675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1- التشويش</a:t>
          </a:r>
          <a:endParaRPr lang="ar-SA" sz="3200" kern="1200" dirty="0"/>
        </a:p>
      </dsp:txBody>
      <dsp:txXfrm>
        <a:off x="2466303" y="37467"/>
        <a:ext cx="4963829" cy="692586"/>
      </dsp:txXfrm>
    </dsp:sp>
    <dsp:sp modelId="{D3F5E1CE-8B44-42E4-95E5-9AE9DE8D22D5}">
      <dsp:nvSpPr>
        <dsp:cNvPr id="0" name=""/>
        <dsp:cNvSpPr/>
      </dsp:nvSpPr>
      <dsp:spPr>
        <a:xfrm>
          <a:off x="0" y="773480"/>
          <a:ext cx="7467600" cy="891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5560" rIns="199136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800" b="0" kern="1200" smtClean="0"/>
            <a:t>داخلي: </a:t>
          </a:r>
          <a:r>
            <a:rPr lang="ar-SA" sz="2800" b="0" kern="1200" smtClean="0">
              <a:latin typeface="+mn-lt"/>
              <a:ea typeface="+mn-ea"/>
              <a:cs typeface="+mn-cs"/>
            </a:rPr>
            <a:t>العوامل الفسيولوجية والنفسية لمتلقي الرسالة</a:t>
          </a:r>
          <a:endParaRPr lang="ar-SA" sz="2800" b="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800" b="0" kern="1200" smtClean="0"/>
            <a:t>خارجي: العوامل الخارجية التي تقلق متلقي الرسالة</a:t>
          </a:r>
          <a:endParaRPr lang="ar-SA" sz="2800" b="0" kern="1200" dirty="0"/>
        </a:p>
      </dsp:txBody>
      <dsp:txXfrm>
        <a:off x="0" y="773480"/>
        <a:ext cx="7467600" cy="891134"/>
      </dsp:txXfrm>
    </dsp:sp>
    <dsp:sp modelId="{9BB9FC9D-58BD-4A07-BE85-080245BC37BD}">
      <dsp:nvSpPr>
        <dsp:cNvPr id="0" name=""/>
        <dsp:cNvSpPr/>
      </dsp:nvSpPr>
      <dsp:spPr>
        <a:xfrm>
          <a:off x="2428836" y="1737640"/>
          <a:ext cx="5038763" cy="7675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2- الدقة في نقل الرسالة</a:t>
          </a:r>
          <a:endParaRPr lang="ar-SA" sz="3200" kern="1200" dirty="0"/>
        </a:p>
      </dsp:txBody>
      <dsp:txXfrm>
        <a:off x="2466303" y="1775107"/>
        <a:ext cx="4963829" cy="692586"/>
      </dsp:txXfrm>
    </dsp:sp>
    <dsp:sp modelId="{90407295-041C-4E36-861A-795A25F17952}">
      <dsp:nvSpPr>
        <dsp:cNvPr id="0" name=""/>
        <dsp:cNvSpPr/>
      </dsp:nvSpPr>
      <dsp:spPr>
        <a:xfrm>
          <a:off x="2428836" y="2554857"/>
          <a:ext cx="5038763" cy="7675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3- مهارات الاتصال</a:t>
          </a:r>
          <a:endParaRPr lang="ar-SA" sz="3200" kern="1200" dirty="0"/>
        </a:p>
      </dsp:txBody>
      <dsp:txXfrm>
        <a:off x="2466303" y="2592324"/>
        <a:ext cx="4963829" cy="692586"/>
      </dsp:txXfrm>
    </dsp:sp>
    <dsp:sp modelId="{249D8C4F-1A97-4D75-B1B0-F6F08F3D0BEE}">
      <dsp:nvSpPr>
        <dsp:cNvPr id="0" name=""/>
        <dsp:cNvSpPr/>
      </dsp:nvSpPr>
      <dsp:spPr>
        <a:xfrm>
          <a:off x="0" y="3323695"/>
          <a:ext cx="7467600" cy="891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5560" rIns="199136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800" kern="1200" dirty="0" smtClean="0"/>
            <a:t>موهبة أم مهارة مكتسبة؟</a:t>
          </a:r>
          <a:endParaRPr lang="ar-SA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800" kern="1200" dirty="0" smtClean="0"/>
            <a:t>كيف نقلل الفروق الفردية بين المعلمين في مهارات الاتصال</a:t>
          </a:r>
          <a:r>
            <a:rPr lang="ar-SA" sz="2400" kern="1200" dirty="0" smtClean="0"/>
            <a:t>؟</a:t>
          </a:r>
          <a:endParaRPr lang="ar-SA" sz="2400" kern="1200" dirty="0"/>
        </a:p>
      </dsp:txBody>
      <dsp:txXfrm>
        <a:off x="0" y="3323695"/>
        <a:ext cx="7467600" cy="8911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9F9F2-A898-402D-A056-C571B7A72083}">
      <dsp:nvSpPr>
        <dsp:cNvPr id="0" name=""/>
        <dsp:cNvSpPr/>
      </dsp:nvSpPr>
      <dsp:spPr>
        <a:xfrm>
          <a:off x="0" y="39725"/>
          <a:ext cx="8358245" cy="141446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46856-0C6E-46AD-93A8-A28A51EAABDB}">
      <dsp:nvSpPr>
        <dsp:cNvPr id="0" name=""/>
        <dsp:cNvSpPr/>
      </dsp:nvSpPr>
      <dsp:spPr>
        <a:xfrm>
          <a:off x="319699" y="132208"/>
          <a:ext cx="1503067" cy="153182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DAF26C9-39C7-4343-8ED9-4E8364C5DF3B}">
      <dsp:nvSpPr>
        <dsp:cNvPr id="0" name=""/>
        <dsp:cNvSpPr/>
      </dsp:nvSpPr>
      <dsp:spPr>
        <a:xfrm rot="10800000">
          <a:off x="250858" y="1849003"/>
          <a:ext cx="1640750" cy="1241498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227584" rIns="0" bIns="227584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الاتصال الجماهيري</a:t>
          </a:r>
          <a:endParaRPr lang="ar-SA" sz="3200" kern="1200" dirty="0"/>
        </a:p>
      </dsp:txBody>
      <dsp:txXfrm rot="10800000">
        <a:off x="289038" y="1849003"/>
        <a:ext cx="1564390" cy="1203318"/>
      </dsp:txXfrm>
    </dsp:sp>
    <dsp:sp modelId="{D2D62B0A-4956-408D-8096-5B58A2EE42DA}">
      <dsp:nvSpPr>
        <dsp:cNvPr id="0" name=""/>
        <dsp:cNvSpPr/>
      </dsp:nvSpPr>
      <dsp:spPr>
        <a:xfrm>
          <a:off x="2029140" y="119349"/>
          <a:ext cx="1539706" cy="15602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B512227-3C17-45DA-8DDE-B5D02B542F4A}">
      <dsp:nvSpPr>
        <dsp:cNvPr id="0" name=""/>
        <dsp:cNvSpPr/>
      </dsp:nvSpPr>
      <dsp:spPr>
        <a:xfrm rot="10800000">
          <a:off x="2111336" y="1838869"/>
          <a:ext cx="1375314" cy="1264491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227584" rIns="0" bIns="227584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الاتصال الجماعي</a:t>
          </a:r>
          <a:endParaRPr lang="ar-SA" sz="3200" kern="1200" dirty="0"/>
        </a:p>
      </dsp:txBody>
      <dsp:txXfrm rot="10800000">
        <a:off x="2150223" y="1838869"/>
        <a:ext cx="1297540" cy="1225604"/>
      </dsp:txXfrm>
    </dsp:sp>
    <dsp:sp modelId="{2D771133-C013-4321-8AD2-C7C60114EC52}">
      <dsp:nvSpPr>
        <dsp:cNvPr id="0" name=""/>
        <dsp:cNvSpPr/>
      </dsp:nvSpPr>
      <dsp:spPr>
        <a:xfrm>
          <a:off x="3706378" y="119175"/>
          <a:ext cx="1375314" cy="15680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026D90A-45ED-46C0-9D2C-2CED88A12E59}">
      <dsp:nvSpPr>
        <dsp:cNvPr id="0" name=""/>
        <dsp:cNvSpPr/>
      </dsp:nvSpPr>
      <dsp:spPr>
        <a:xfrm rot="10800000">
          <a:off x="3706378" y="1846166"/>
          <a:ext cx="1375314" cy="1257368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227584" rIns="0" bIns="227584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الاتصال الشخصي</a:t>
          </a:r>
          <a:endParaRPr lang="ar-SA" sz="3200" kern="1200" dirty="0"/>
        </a:p>
      </dsp:txBody>
      <dsp:txXfrm rot="10800000">
        <a:off x="3745046" y="1846166"/>
        <a:ext cx="1297978" cy="1218700"/>
      </dsp:txXfrm>
    </dsp:sp>
    <dsp:sp modelId="{6F54F524-39D2-4BA5-B70E-48A4B97E86EF}">
      <dsp:nvSpPr>
        <dsp:cNvPr id="0" name=""/>
        <dsp:cNvSpPr/>
      </dsp:nvSpPr>
      <dsp:spPr>
        <a:xfrm>
          <a:off x="5219225" y="134512"/>
          <a:ext cx="1375314" cy="15627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C763157-1E63-483A-A700-67934E33783A}">
      <dsp:nvSpPr>
        <dsp:cNvPr id="0" name=""/>
        <dsp:cNvSpPr/>
      </dsp:nvSpPr>
      <dsp:spPr>
        <a:xfrm rot="10800000">
          <a:off x="5219225" y="1886806"/>
          <a:ext cx="1375314" cy="120139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227584" rIns="0" bIns="227584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الاتصال الذاتي</a:t>
          </a:r>
          <a:endParaRPr lang="ar-SA" sz="3200" kern="1200" dirty="0"/>
        </a:p>
      </dsp:txBody>
      <dsp:txXfrm rot="10800000">
        <a:off x="5256172" y="1886806"/>
        <a:ext cx="1301420" cy="1164443"/>
      </dsp:txXfrm>
    </dsp:sp>
    <dsp:sp modelId="{82E0A0B9-D70A-4710-8B3B-FC6A554C3F12}">
      <dsp:nvSpPr>
        <dsp:cNvPr id="0" name=""/>
        <dsp:cNvSpPr/>
      </dsp:nvSpPr>
      <dsp:spPr>
        <a:xfrm>
          <a:off x="6732071" y="127420"/>
          <a:ext cx="1375314" cy="157163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52969E7-8CE9-4B63-AB39-1D103769B573}">
      <dsp:nvSpPr>
        <dsp:cNvPr id="0" name=""/>
        <dsp:cNvSpPr/>
      </dsp:nvSpPr>
      <dsp:spPr>
        <a:xfrm rot="10800000">
          <a:off x="6732071" y="1874450"/>
          <a:ext cx="1375314" cy="122083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227584" rIns="0" bIns="227584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الاتصال الأعلى</a:t>
          </a:r>
          <a:endParaRPr lang="ar-SA" sz="3600" kern="1200" dirty="0"/>
        </a:p>
      </dsp:txBody>
      <dsp:txXfrm rot="10800000">
        <a:off x="6769616" y="1874450"/>
        <a:ext cx="1300224" cy="1183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84847F-DD27-4B38-9A0C-52F6A6255404}" type="datetimeFigureOut">
              <a:rPr lang="ar-SA"/>
              <a:pPr>
                <a:defRPr/>
              </a:pPr>
              <a:t>11/11/1436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A20907-4C7A-4E45-8DD6-79C823D1680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5682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BE21-0233-4E4C-A285-5F7A3763A367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EEA5-6D3C-4A51-BEF9-AD3DBC0E432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4C7-ABFB-43FA-9472-0391626BC1F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 userDrawn="1"/>
        </p:nvCxnSpPr>
        <p:spPr>
          <a:xfrm>
            <a:off x="1000125" y="1428750"/>
            <a:ext cx="61436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 algn="r">
              <a:defRPr sz="3200"/>
            </a:lvl1pPr>
            <a:lvl2pPr>
              <a:defRPr sz="3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448EB5-77A7-4060-9EB8-04FC3A809799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C903C-CAD4-4259-A2D8-B24C13D9512C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03059-0C54-4608-971E-633D92D8BC85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26B84-029D-47DE-8FBE-DABEDB9E49A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A81550-485E-4DB4-BA4F-473BBC5462FA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A198-F473-46D8-8AAB-A1DB7F982501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EEB3EB-A128-449B-8D8A-780DD0CE0E3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48E4F1-BD29-465B-A41C-CD7EBE17BC43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AE81B3-09C3-436B-B624-A5A9DAAC7138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03" r:id="rId4"/>
    <p:sldLayoutId id="2147484204" r:id="rId5"/>
    <p:sldLayoutId id="2147484211" r:id="rId6"/>
    <p:sldLayoutId id="2147484205" r:id="rId7"/>
    <p:sldLayoutId id="2147484212" r:id="rId8"/>
    <p:sldLayoutId id="2147484213" r:id="rId9"/>
    <p:sldLayoutId id="2147484206" r:id="rId10"/>
    <p:sldLayoutId id="2147484207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273050" indent="-273050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r" rtl="1" eaLnBrk="0" fontAlgn="base" hangingPunct="0">
        <a:spcBef>
          <a:spcPct val="20000"/>
        </a:spcBef>
        <a:spcAft>
          <a:spcPct val="0"/>
        </a:spcAft>
        <a:buClr>
          <a:srgbClr val="D36F0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r" rtl="1" eaLnBrk="0" fontAlgn="base" hangingPunct="0">
        <a:spcBef>
          <a:spcPct val="20000"/>
        </a:spcBef>
        <a:spcAft>
          <a:spcPct val="0"/>
        </a:spcAft>
        <a:buClr>
          <a:srgbClr val="F6C0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r" rtl="1" eaLnBrk="0" fontAlgn="base" hangingPunct="0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0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7.jpeg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286116" y="4076709"/>
            <a:ext cx="3629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b="1" kern="10" dirty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الاتصال </a:t>
            </a:r>
            <a:r>
              <a:rPr lang="ar-SA" sz="3600" b="1" kern="10" dirty="0" smtClean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التعليمي</a:t>
            </a:r>
            <a:endParaRPr lang="ar-SA" sz="3600" b="1" kern="10" dirty="0">
              <a:ln w="28575">
                <a:solidFill>
                  <a:schemeClr val="accent1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39552" y="3645024"/>
            <a:ext cx="1548680" cy="9079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ts val="600"/>
              </a:spcBef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المحاضرة</a:t>
            </a:r>
          </a:p>
          <a:p>
            <a:pPr algn="ctr">
              <a:spcBef>
                <a:spcPts val="600"/>
              </a:spcBef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الثانية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1214414" y="4917068"/>
            <a:ext cx="792088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242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وسل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071670" y="4929198"/>
            <a:ext cx="6172200" cy="844550"/>
          </a:xfrm>
        </p:spPr>
        <p:txBody>
          <a:bodyPr/>
          <a:lstStyle/>
          <a:p>
            <a:pPr algn="ctr" eaLnBrk="1" hangingPunct="1"/>
            <a:r>
              <a:rPr lang="ar-SA" sz="2800" dirty="0" smtClean="0"/>
              <a:t>خصائصه, لغاته، أشكاله، معوقاته</a:t>
            </a:r>
          </a:p>
        </p:txBody>
      </p:sp>
      <p:pic>
        <p:nvPicPr>
          <p:cNvPr id="8" name="صورة 7" descr="Studying the five channels of communication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514" y="785794"/>
            <a:ext cx="5094444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267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 smtClean="0">
                <a:solidFill>
                  <a:schemeClr val="accent2"/>
                </a:solidFill>
                <a:latin typeface="Century Schoolbook" pitchFamily="18" charset="0"/>
                <a:ea typeface="+mj-ea"/>
                <a:cs typeface="Times New Roman" pitchFamily="18" charset="0"/>
              </a:rPr>
              <a:t>العوامل المؤثرة في عملية الاتصال</a:t>
            </a:r>
            <a:endParaRPr lang="ar-SA" sz="4400" cap="small" dirty="0">
              <a:solidFill>
                <a:schemeClr val="accent2"/>
              </a:solidFill>
              <a:latin typeface="Century Schoolbook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"/>
          </p:nvPr>
        </p:nvGraphicFramePr>
        <p:xfrm>
          <a:off x="714375" y="1714500"/>
          <a:ext cx="7467600" cy="4214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pic>
        <p:nvPicPr>
          <p:cNvPr id="9" name="صورة 8" descr="communication-noise.jpg"/>
          <p:cNvPicPr>
            <a:picLocks noChangeAspect="1"/>
          </p:cNvPicPr>
          <p:nvPr/>
        </p:nvPicPr>
        <p:blipFill>
          <a:blip r:embed="rId7" cstate="print">
            <a:biLevel thresh="50000"/>
          </a:blip>
          <a:srcRect l="2564" t="2174"/>
          <a:stretch>
            <a:fillRect/>
          </a:stretch>
        </p:blipFill>
        <p:spPr>
          <a:xfrm>
            <a:off x="142845" y="1643050"/>
            <a:ext cx="1857388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267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 smtClean="0">
                <a:solidFill>
                  <a:schemeClr val="accent2"/>
                </a:solidFill>
                <a:latin typeface="Century Schoolbook" pitchFamily="18" charset="0"/>
                <a:ea typeface="+mj-ea"/>
                <a:cs typeface="Times New Roman" pitchFamily="18" charset="0"/>
              </a:rPr>
              <a:t>أشكال الاتصال</a:t>
            </a:r>
            <a:endParaRPr lang="ar-SA" sz="4400" cap="small" dirty="0">
              <a:solidFill>
                <a:schemeClr val="accent2"/>
              </a:solidFill>
              <a:latin typeface="Century Schoolbook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"/>
          </p:nvPr>
        </p:nvGraphicFramePr>
        <p:xfrm>
          <a:off x="142844" y="1785926"/>
          <a:ext cx="8358245" cy="3143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1785938"/>
            <a:ext cx="7753350" cy="4214830"/>
          </a:xfrm>
        </p:spPr>
        <p:txBody>
          <a:bodyPr>
            <a:noAutofit/>
          </a:bodyPr>
          <a:lstStyle/>
          <a:p>
            <a:pPr marL="342900" indent="-342900" eaLnBrk="1" hangingPunct="1">
              <a:buSzTx/>
              <a:buFont typeface="Arial" pitchFamily="34" charset="0"/>
              <a:buChar char="•"/>
              <a:defRPr/>
            </a:pPr>
            <a:r>
              <a:rPr lang="ar-SA" dirty="0" smtClean="0"/>
              <a:t>استخدام المعلم الطريقة التقليدية.</a:t>
            </a:r>
          </a:p>
          <a:p>
            <a:pPr marL="342900" indent="-342900" eaLnBrk="1" hangingPunct="1">
              <a:buSzTx/>
              <a:buFont typeface="Arial" pitchFamily="34" charset="0"/>
              <a:buChar char="•"/>
              <a:defRPr/>
            </a:pPr>
            <a:r>
              <a:rPr lang="ar-SA" dirty="0" smtClean="0"/>
              <a:t>عدم مراعاة الفروق الفردية بين التلاميذ.</a:t>
            </a:r>
          </a:p>
          <a:p>
            <a:pPr marL="342900" indent="-342900" eaLnBrk="1" hangingPunct="1">
              <a:buSzTx/>
              <a:buFont typeface="Arial" pitchFamily="34" charset="0"/>
              <a:buChar char="•"/>
              <a:defRPr/>
            </a:pPr>
            <a:r>
              <a:rPr lang="ar-SA" dirty="0" smtClean="0"/>
              <a:t>شرود ذهن التلاميذ.</a:t>
            </a:r>
          </a:p>
          <a:p>
            <a:pPr marL="342900" indent="-342900" eaLnBrk="1" hangingPunct="1">
              <a:buSzTx/>
              <a:buFont typeface="Arial" pitchFamily="34" charset="0"/>
              <a:buChar char="•"/>
              <a:defRPr/>
            </a:pPr>
            <a:r>
              <a:rPr lang="ar-SA" dirty="0" smtClean="0"/>
              <a:t>الظروف الفيزيقية للفصل الدراسي.</a:t>
            </a:r>
          </a:p>
          <a:p>
            <a:pPr marL="342900" indent="-342900" eaLnBrk="1" hangingPunct="1">
              <a:buSzTx/>
              <a:buFont typeface="Arial" pitchFamily="34" charset="0"/>
              <a:buChar char="•"/>
              <a:defRPr/>
            </a:pPr>
            <a:r>
              <a:rPr lang="ar-SA" dirty="0" smtClean="0"/>
              <a:t>عدم كفاية المعلم الأكاديمية.</a:t>
            </a:r>
          </a:p>
          <a:p>
            <a:pPr marL="342900" indent="-342900" eaLnBrk="1" hangingPunct="1">
              <a:buSzTx/>
              <a:buFont typeface="Arial" pitchFamily="34" charset="0"/>
              <a:buChar char="•"/>
              <a:defRPr/>
            </a:pPr>
            <a:r>
              <a:rPr lang="ar-SA" dirty="0" smtClean="0"/>
              <a:t>عدم كفاية المعلم المهنية.</a:t>
            </a:r>
          </a:p>
          <a:p>
            <a:pPr marL="342900" indent="-342900" eaLnBrk="1" hangingPunct="1">
              <a:buSzTx/>
              <a:buFont typeface="Arial" pitchFamily="34" charset="0"/>
              <a:buChar char="•"/>
              <a:defRPr/>
            </a:pPr>
            <a:r>
              <a:rPr lang="ar-SA" dirty="0" smtClean="0"/>
              <a:t>وجود بعض الإعاقات </a:t>
            </a:r>
            <a:r>
              <a:rPr lang="ar-SA" smtClean="0"/>
              <a:t>لدى التلاميذ.</a:t>
            </a:r>
            <a:endParaRPr lang="ar-SA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 smtClean="0">
              <a:solidFill>
                <a:srgbClr val="FFFF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smtClean="0">
                <a:solidFill>
                  <a:srgbClr val="FFFFFF"/>
                </a:solidFill>
                <a:latin typeface="+mn-lt"/>
              </a:rPr>
              <a:t>ندىالصالح</a:t>
            </a:r>
            <a:endParaRPr lang="ar-SA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6868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 smtClean="0">
                <a:solidFill>
                  <a:schemeClr val="accent2"/>
                </a:solidFill>
                <a:latin typeface="Century Schoolbook" pitchFamily="18" charset="0"/>
                <a:ea typeface="+mj-ea"/>
                <a:cs typeface="Times New Roman" pitchFamily="18" charset="0"/>
              </a:rPr>
              <a:t>معوقات الاتصال التعليمي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dirty="0" smtClean="0">
                <a:solidFill>
                  <a:schemeClr val="accent2"/>
                </a:solidFill>
                <a:latin typeface="Century Schoolbook" pitchFamily="18" charset="0"/>
                <a:ea typeface="+mn-ea"/>
                <a:cs typeface="Times New Roman" pitchFamily="18" charset="0"/>
              </a:rPr>
              <a:t>الوحدة الأولى: الاتصال التعليمي</a:t>
            </a:r>
            <a:endParaRPr lang="ar-SA" sz="4400" dirty="0">
              <a:solidFill>
                <a:schemeClr val="accent2"/>
              </a:solidFill>
              <a:latin typeface="Century Schoolbook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2</a:t>
            </a:fld>
            <a:endParaRPr lang="ar-SA" dirty="0"/>
          </a:p>
        </p:txBody>
      </p:sp>
      <p:graphicFrame>
        <p:nvGraphicFramePr>
          <p:cNvPr id="7" name="عنصر نائب للمحتوى 6"/>
          <p:cNvGraphicFramePr>
            <a:graphicFrameLocks/>
          </p:cNvGraphicFramePr>
          <p:nvPr/>
        </p:nvGraphicFramePr>
        <p:xfrm>
          <a:off x="457200" y="1600199"/>
          <a:ext cx="7467600" cy="57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مستطيل 8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ar-SA" sz="4400" dirty="0" smtClean="0">
                <a:solidFill>
                  <a:schemeClr val="accent2"/>
                </a:solidFill>
                <a:latin typeface="Century Schoolbook" pitchFamily="18" charset="0"/>
                <a:ea typeface="+mn-ea"/>
                <a:cs typeface="Times New Roman" pitchFamily="18" charset="0"/>
              </a:rPr>
              <a:t>خصائص عملية الاتصال التعليمي</a:t>
            </a:r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aphicFrame>
        <p:nvGraphicFramePr>
          <p:cNvPr id="10" name="رسم تخطيطي 9"/>
          <p:cNvGraphicFramePr/>
          <p:nvPr/>
        </p:nvGraphicFramePr>
        <p:xfrm>
          <a:off x="928662" y="2285992"/>
          <a:ext cx="6858048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مستطيل 77"/>
          <p:cNvSpPr/>
          <p:nvPr/>
        </p:nvSpPr>
        <p:spPr>
          <a:xfrm>
            <a:off x="285720" y="1785926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dirty="0" smtClean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خصائص عملية الاتصال التعليمي</a:t>
            </a:r>
            <a:endParaRPr lang="ar-SA" sz="44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14383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72" name="مربع نص 71"/>
          <p:cNvSpPr txBox="1"/>
          <p:nvPr/>
        </p:nvSpPr>
        <p:spPr>
          <a:xfrm>
            <a:off x="214282" y="2071678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يرمي إلى تحقيق هدف محدد وهو: إرسال المعلومات وفهمها من الطرف الآخر.</a:t>
            </a:r>
            <a:endParaRPr lang="ar-SA" sz="2400" dirty="0"/>
          </a:p>
        </p:txBody>
      </p:sp>
      <p:sp>
        <p:nvSpPr>
          <p:cNvPr id="77" name="مستطيل 76"/>
          <p:cNvSpPr/>
          <p:nvPr/>
        </p:nvSpPr>
        <p:spPr>
          <a:xfrm>
            <a:off x="6786578" y="1785926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الاتصال عملية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21" name="مجموعة 20"/>
          <p:cNvGrpSpPr/>
          <p:nvPr/>
        </p:nvGrpSpPr>
        <p:grpSpPr>
          <a:xfrm>
            <a:off x="7104342" y="2099700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2" name="مستطيل مستدير الزوايا 21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هادفة</a:t>
              </a:r>
              <a:endParaRPr lang="ar-SA" sz="2800" kern="1200" dirty="0"/>
            </a:p>
          </p:txBody>
        </p:sp>
      </p:grpSp>
      <p:sp>
        <p:nvSpPr>
          <p:cNvPr id="24" name="مستطيل 23"/>
          <p:cNvSpPr/>
          <p:nvPr/>
        </p:nvSpPr>
        <p:spPr>
          <a:xfrm>
            <a:off x="285720" y="3286124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6786578" y="3286124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الاتصال عملية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26" name="مجموعة 25"/>
          <p:cNvGrpSpPr/>
          <p:nvPr/>
        </p:nvGrpSpPr>
        <p:grpSpPr>
          <a:xfrm>
            <a:off x="7104342" y="3599898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7" name="مستطيل مستدير الزوايا 26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ديناميكية</a:t>
              </a:r>
              <a:endParaRPr lang="ar-SA" sz="2800" kern="1200" dirty="0"/>
            </a:p>
          </p:txBody>
        </p:sp>
      </p:grpSp>
      <p:sp>
        <p:nvSpPr>
          <p:cNvPr id="37" name="مربع نص 36"/>
          <p:cNvSpPr txBox="1"/>
          <p:nvPr/>
        </p:nvSpPr>
        <p:spPr>
          <a:xfrm>
            <a:off x="285720" y="3571876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تتضمن تفاعل بين المرسل والمستقبل، وقد يتبادل الطرفان الأدوار بينهما.</a:t>
            </a:r>
          </a:p>
        </p:txBody>
      </p:sp>
      <p:sp>
        <p:nvSpPr>
          <p:cNvPr id="38" name="مستطيل 37"/>
          <p:cNvSpPr/>
          <p:nvPr/>
        </p:nvSpPr>
        <p:spPr>
          <a:xfrm>
            <a:off x="285720" y="4786322"/>
            <a:ext cx="8358246" cy="15716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مستطيل 38"/>
          <p:cNvSpPr/>
          <p:nvPr/>
        </p:nvSpPr>
        <p:spPr>
          <a:xfrm>
            <a:off x="6786578" y="4786322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الاتصال عملية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40" name="مجموعة 39"/>
          <p:cNvGrpSpPr/>
          <p:nvPr/>
        </p:nvGrpSpPr>
        <p:grpSpPr>
          <a:xfrm>
            <a:off x="7104342" y="5100096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41" name="مستطيل مستدير الزوايا 40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42" name="مستطيل 41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منظمة</a:t>
              </a:r>
              <a:endParaRPr lang="ar-SA" sz="2800" kern="1200" dirty="0"/>
            </a:p>
          </p:txBody>
        </p:sp>
      </p:grpSp>
      <p:sp>
        <p:nvSpPr>
          <p:cNvPr id="43" name="مربع نص 42"/>
          <p:cNvSpPr txBox="1"/>
          <p:nvPr/>
        </p:nvSpPr>
        <p:spPr>
          <a:xfrm>
            <a:off x="285720" y="5072074"/>
            <a:ext cx="692948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80975" indent="-180975" algn="just">
              <a:buFont typeface="Arial" pitchFamily="34" charset="0"/>
              <a:buChar char="•"/>
            </a:pPr>
            <a:r>
              <a:rPr lang="ar-SA" sz="2400" dirty="0" smtClean="0"/>
              <a:t>عملية مقصودة يتم تخطيطها وتصميمها وتنفيذها وإدارتها بصورة منظمة لإحداث التعلم.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ar-SA" sz="2400" dirty="0" smtClean="0"/>
              <a:t>يقوم كل عنصر من عناصر عملية الاتصال بأدوار محددة.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7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مستطيل 77"/>
          <p:cNvSpPr/>
          <p:nvPr/>
        </p:nvSpPr>
        <p:spPr>
          <a:xfrm>
            <a:off x="285720" y="1785926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dirty="0" smtClean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خصائص عملية الاتصال التعليمي</a:t>
            </a:r>
            <a:endParaRPr lang="ar-SA" sz="44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72" name="مربع نص 71"/>
          <p:cNvSpPr txBox="1"/>
          <p:nvPr/>
        </p:nvSpPr>
        <p:spPr>
          <a:xfrm>
            <a:off x="214282" y="2071678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ليست عملية خطية تسير في اتجاه واحد من المرسل  إلى المستقبل، بل يكون للمستقبل ردة فعل عن طريق التغذية الراجعة.</a:t>
            </a:r>
            <a:endParaRPr lang="ar-SA" sz="2400" dirty="0"/>
          </a:p>
        </p:txBody>
      </p:sp>
      <p:sp>
        <p:nvSpPr>
          <p:cNvPr id="77" name="مستطيل 76"/>
          <p:cNvSpPr/>
          <p:nvPr/>
        </p:nvSpPr>
        <p:spPr>
          <a:xfrm>
            <a:off x="6786578" y="1785926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الاتصال عملية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3" name="مجموعة 20"/>
          <p:cNvGrpSpPr/>
          <p:nvPr/>
        </p:nvGrpSpPr>
        <p:grpSpPr>
          <a:xfrm>
            <a:off x="7104342" y="2099700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2" name="مستطيل مستدير الزوايا 21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دائرية</a:t>
              </a:r>
              <a:endParaRPr lang="ar-SA" sz="2800" kern="1200" dirty="0"/>
            </a:p>
          </p:txBody>
        </p:sp>
      </p:grpSp>
      <p:sp>
        <p:nvSpPr>
          <p:cNvPr id="24" name="مستطيل 23"/>
          <p:cNvSpPr/>
          <p:nvPr/>
        </p:nvSpPr>
        <p:spPr>
          <a:xfrm>
            <a:off x="285720" y="3286124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6786578" y="3286124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>
                <a:solidFill>
                  <a:schemeClr val="bg1"/>
                </a:solidFill>
              </a:rPr>
              <a:t>الاتصال عملية</a:t>
            </a:r>
            <a:endParaRPr lang="ar-SA" sz="2800" dirty="0">
              <a:solidFill>
                <a:schemeClr val="bg1"/>
              </a:solidFill>
            </a:endParaRPr>
          </a:p>
        </p:txBody>
      </p:sp>
      <p:grpSp>
        <p:nvGrpSpPr>
          <p:cNvPr id="4" name="مجموعة 25"/>
          <p:cNvGrpSpPr/>
          <p:nvPr/>
        </p:nvGrpSpPr>
        <p:grpSpPr>
          <a:xfrm>
            <a:off x="7104342" y="3599898"/>
            <a:ext cx="1260000" cy="900672"/>
            <a:chOff x="4881133" y="2050400"/>
            <a:chExt cx="1293511" cy="1022088"/>
          </a:xfrm>
          <a:scene3d>
            <a:camera prst="orthographicFront"/>
            <a:lightRig rig="flat" dir="t"/>
          </a:scene3d>
        </p:grpSpPr>
        <p:sp>
          <p:nvSpPr>
            <p:cNvPr id="27" name="مستطيل مستدير الزوايا 26"/>
            <p:cNvSpPr>
              <a:spLocks noChangeAspect="1"/>
            </p:cNvSpPr>
            <p:nvPr/>
          </p:nvSpPr>
          <p:spPr>
            <a:xfrm>
              <a:off x="4991997" y="2099669"/>
              <a:ext cx="1035000" cy="828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881133" y="2050400"/>
              <a:ext cx="1293511" cy="10220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2865" tIns="62865" rIns="62865" bIns="62865" numCol="1" spcCol="1270" anchor="ctr" anchorCtr="0">
              <a:noAutofit/>
            </a:bodyPr>
            <a:lstStyle/>
            <a:p>
              <a:pPr lvl="0" algn="ctr" defTabSz="1466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متنوعة</a:t>
              </a:r>
              <a:endParaRPr lang="ar-SA" sz="2800" kern="1200" dirty="0"/>
            </a:p>
          </p:txBody>
        </p:sp>
      </p:grpSp>
      <p:sp>
        <p:nvSpPr>
          <p:cNvPr id="37" name="مربع نص 36"/>
          <p:cNvSpPr txBox="1"/>
          <p:nvPr/>
        </p:nvSpPr>
        <p:spPr>
          <a:xfrm>
            <a:off x="214282" y="3714752"/>
            <a:ext cx="69294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يستخدم فيها اللغة اللفظية واللغة الغير لفظية.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dirty="0" smtClean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لغات الاتصال التعليمي</a:t>
            </a:r>
            <a:endParaRPr lang="ar-SA" sz="44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graphicFrame>
        <p:nvGraphicFramePr>
          <p:cNvPr id="54" name="عنصر نائب للمحتوى 53"/>
          <p:cNvGraphicFramePr>
            <a:graphicFrameLocks noGrp="1"/>
          </p:cNvGraphicFramePr>
          <p:nvPr>
            <p:ph idx="1"/>
          </p:nvPr>
        </p:nvGraphicFramePr>
        <p:xfrm>
          <a:off x="1142976" y="1643050"/>
          <a:ext cx="6372212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9" name="صورة 58" descr="Uczucia na twarzach (2).jpg"/>
          <p:cNvPicPr>
            <a:picLocks noChangeAspect="1"/>
          </p:cNvPicPr>
          <p:nvPr/>
        </p:nvPicPr>
        <p:blipFill>
          <a:blip r:embed="rId7"/>
          <a:srcRect l="13247" t="41667" r="61761"/>
          <a:stretch>
            <a:fillRect/>
          </a:stretch>
        </p:blipFill>
        <p:spPr>
          <a:xfrm>
            <a:off x="2428860" y="3257535"/>
            <a:ext cx="585541" cy="1928826"/>
          </a:xfrm>
          <a:prstGeom prst="rect">
            <a:avLst/>
          </a:prstGeom>
        </p:spPr>
      </p:pic>
      <p:pic>
        <p:nvPicPr>
          <p:cNvPr id="60" name="صورة 59" descr="sign_lang_image.97201556_std.jpg"/>
          <p:cNvPicPr>
            <a:picLocks noChangeAspect="1"/>
          </p:cNvPicPr>
          <p:nvPr/>
        </p:nvPicPr>
        <p:blipFill>
          <a:blip r:embed="rId8">
            <a:biLevel thresh="50000"/>
          </a:blip>
          <a:srcRect l="63125" t="75241" r="22812" b="3125"/>
          <a:stretch>
            <a:fillRect/>
          </a:stretch>
        </p:blipFill>
        <p:spPr>
          <a:xfrm>
            <a:off x="3071802" y="3186097"/>
            <a:ext cx="1071570" cy="857256"/>
          </a:xfrm>
          <a:prstGeom prst="rect">
            <a:avLst/>
          </a:prstGeom>
        </p:spPr>
      </p:pic>
      <p:pic>
        <p:nvPicPr>
          <p:cNvPr id="61" name="صورة 60" descr="sp_vs_wr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43438" y="3286124"/>
            <a:ext cx="2795588" cy="1796805"/>
          </a:xfrm>
          <a:prstGeom prst="rect">
            <a:avLst/>
          </a:prstGeom>
        </p:spPr>
      </p:pic>
      <p:sp>
        <p:nvSpPr>
          <p:cNvPr id="62" name="مستطيل 61"/>
          <p:cNvSpPr/>
          <p:nvPr/>
        </p:nvSpPr>
        <p:spPr>
          <a:xfrm>
            <a:off x="5857884" y="4786322"/>
            <a:ext cx="428628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3" name="صورة 62" descr="p1730clni11hdg5alid1u1qd5a0_42685.png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38" y="3371257"/>
            <a:ext cx="1500198" cy="1500198"/>
          </a:xfrm>
          <a:prstGeom prst="rect">
            <a:avLst/>
          </a:prstGeom>
        </p:spPr>
      </p:pic>
      <p:pic>
        <p:nvPicPr>
          <p:cNvPr id="64" name="صورة 63" descr="sign_lang_image.97201556_std.jpg"/>
          <p:cNvPicPr>
            <a:picLocks noChangeAspect="1"/>
          </p:cNvPicPr>
          <p:nvPr/>
        </p:nvPicPr>
        <p:blipFill>
          <a:blip r:embed="rId8">
            <a:biLevel thresh="50000"/>
          </a:blip>
          <a:srcRect l="82813" t="42789" r="2187" b="37379"/>
          <a:stretch>
            <a:fillRect/>
          </a:stretch>
        </p:blipFill>
        <p:spPr>
          <a:xfrm>
            <a:off x="3214678" y="4186229"/>
            <a:ext cx="1143008" cy="785818"/>
          </a:xfrm>
          <a:prstGeom prst="rect">
            <a:avLst/>
          </a:prstGeom>
        </p:spPr>
      </p:pic>
      <p:pic>
        <p:nvPicPr>
          <p:cNvPr id="65" name="صورة 64" descr="فهرس.jpg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7" r="59876"/>
          <a:stretch>
            <a:fillRect/>
          </a:stretch>
        </p:blipFill>
        <p:spPr>
          <a:xfrm>
            <a:off x="285720" y="3143248"/>
            <a:ext cx="857256" cy="1971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dirty="0" smtClean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اللغة اللفظية</a:t>
            </a:r>
            <a:endParaRPr lang="ar-SA" sz="44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pic>
        <p:nvPicPr>
          <p:cNvPr id="14" name="صورة 13" descr="communication-skills.jpg"/>
          <p:cNvPicPr>
            <a:picLocks noChangeAspect="1"/>
          </p:cNvPicPr>
          <p:nvPr/>
        </p:nvPicPr>
        <p:blipFill>
          <a:blip r:embed="rId2"/>
          <a:srcRect l="3676" t="9690" r="76471" b="2361"/>
          <a:stretch>
            <a:fillRect/>
          </a:stretch>
        </p:blipFill>
        <p:spPr>
          <a:xfrm>
            <a:off x="7072330" y="2285992"/>
            <a:ext cx="1250165" cy="2857520"/>
          </a:xfrm>
          <a:prstGeom prst="rect">
            <a:avLst/>
          </a:prstGeom>
        </p:spPr>
      </p:pic>
      <p:pic>
        <p:nvPicPr>
          <p:cNvPr id="15" name="صورة 14" descr="communication-skills.jpg"/>
          <p:cNvPicPr>
            <a:picLocks noChangeAspect="1"/>
          </p:cNvPicPr>
          <p:nvPr/>
        </p:nvPicPr>
        <p:blipFill>
          <a:blip r:embed="rId2"/>
          <a:srcRect l="76471" t="9690" r="2731" b="4193"/>
          <a:stretch>
            <a:fillRect/>
          </a:stretch>
        </p:blipFill>
        <p:spPr>
          <a:xfrm>
            <a:off x="642910" y="2285992"/>
            <a:ext cx="1270684" cy="2714644"/>
          </a:xfrm>
          <a:prstGeom prst="rect">
            <a:avLst/>
          </a:prstGeom>
        </p:spPr>
      </p:pic>
      <p:grpSp>
        <p:nvGrpSpPr>
          <p:cNvPr id="16" name="مجموعة 15"/>
          <p:cNvGrpSpPr/>
          <p:nvPr/>
        </p:nvGrpSpPr>
        <p:grpSpPr>
          <a:xfrm>
            <a:off x="2571736" y="5357826"/>
            <a:ext cx="1728000" cy="1080000"/>
            <a:chOff x="0" y="0"/>
            <a:chExt cx="1325816" cy="1523926"/>
          </a:xfrm>
          <a:scene3d>
            <a:camera prst="orthographicFront"/>
            <a:lightRig rig="flat" dir="t"/>
          </a:scene3d>
        </p:grpSpPr>
        <p:sp>
          <p:nvSpPr>
            <p:cNvPr id="17" name="سداسي 16"/>
            <p:cNvSpPr/>
            <p:nvPr/>
          </p:nvSpPr>
          <p:spPr>
            <a:xfrm rot="5400000">
              <a:off x="-99055" y="99055"/>
              <a:ext cx="1523926" cy="1325816"/>
            </a:xfrm>
            <a:prstGeom prst="hexagon">
              <a:avLst>
                <a:gd name="adj" fmla="val 25000"/>
                <a:gd name="vf" fmla="val 11547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6807679"/>
                <a:satOff val="-7995"/>
                <a:lumOff val="3072"/>
                <a:alphaOff val="0"/>
              </a:schemeClr>
            </a:fillRef>
            <a:effectRef idx="1">
              <a:schemeClr val="accent4">
                <a:hueOff val="6807679"/>
                <a:satOff val="-7995"/>
                <a:lumOff val="3072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سداسي 4"/>
            <p:cNvSpPr/>
            <p:nvPr/>
          </p:nvSpPr>
          <p:spPr>
            <a:xfrm>
              <a:off x="206606" y="237478"/>
              <a:ext cx="912604" cy="10489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smtClean="0"/>
                <a:t>التحدث</a:t>
              </a:r>
              <a:endParaRPr lang="ar-SA" sz="2800" kern="1200" dirty="0"/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785786" y="5357826"/>
            <a:ext cx="1728000" cy="1080000"/>
            <a:chOff x="2719547" y="183"/>
            <a:chExt cx="1325816" cy="1523926"/>
          </a:xfrm>
          <a:scene3d>
            <a:camera prst="orthographicFront"/>
            <a:lightRig rig="flat" dir="t"/>
          </a:scene3d>
        </p:grpSpPr>
        <p:sp>
          <p:nvSpPr>
            <p:cNvPr id="20" name="سداسي 19"/>
            <p:cNvSpPr/>
            <p:nvPr/>
          </p:nvSpPr>
          <p:spPr>
            <a:xfrm rot="5400000">
              <a:off x="2620492" y="99238"/>
              <a:ext cx="1523926" cy="1325816"/>
            </a:xfrm>
            <a:prstGeom prst="hexagon">
              <a:avLst>
                <a:gd name="adj" fmla="val 25000"/>
                <a:gd name="vf" fmla="val 11547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سداسي 4"/>
            <p:cNvSpPr/>
            <p:nvPr/>
          </p:nvSpPr>
          <p:spPr>
            <a:xfrm>
              <a:off x="2926153" y="237661"/>
              <a:ext cx="912604" cy="10489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القراءة</a:t>
              </a:r>
              <a:endParaRPr lang="ar-SA" sz="2800" kern="1200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6143636" y="5357826"/>
            <a:ext cx="1728000" cy="1080000"/>
            <a:chOff x="3432745" y="1293691"/>
            <a:chExt cx="1325816" cy="1523926"/>
          </a:xfrm>
          <a:scene3d>
            <a:camera prst="orthographicFront"/>
            <a:lightRig rig="flat" dir="t"/>
          </a:scene3d>
        </p:grpSpPr>
        <p:sp>
          <p:nvSpPr>
            <p:cNvPr id="23" name="سداسي 22"/>
            <p:cNvSpPr/>
            <p:nvPr/>
          </p:nvSpPr>
          <p:spPr>
            <a:xfrm rot="5400000">
              <a:off x="3333690" y="1392746"/>
              <a:ext cx="1523926" cy="1325816"/>
            </a:xfrm>
            <a:prstGeom prst="hexagon">
              <a:avLst>
                <a:gd name="adj" fmla="val 25000"/>
                <a:gd name="vf" fmla="val 11547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20423036"/>
                <a:satOff val="-23986"/>
                <a:lumOff val="9216"/>
                <a:alphaOff val="0"/>
              </a:schemeClr>
            </a:fillRef>
            <a:effectRef idx="1">
              <a:schemeClr val="accent4">
                <a:hueOff val="20423036"/>
                <a:satOff val="-23986"/>
                <a:lumOff val="921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سداسي 4"/>
            <p:cNvSpPr/>
            <p:nvPr/>
          </p:nvSpPr>
          <p:spPr>
            <a:xfrm>
              <a:off x="3639351" y="1531169"/>
              <a:ext cx="912604" cy="10489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الكتابة</a:t>
              </a:r>
              <a:endParaRPr lang="ar-SA" sz="2800" kern="1200" dirty="0"/>
            </a:p>
          </p:txBody>
        </p:sp>
      </p:grpSp>
      <p:grpSp>
        <p:nvGrpSpPr>
          <p:cNvPr id="25" name="مجموعة 24"/>
          <p:cNvGrpSpPr/>
          <p:nvPr/>
        </p:nvGrpSpPr>
        <p:grpSpPr>
          <a:xfrm>
            <a:off x="4357686" y="5357826"/>
            <a:ext cx="1728000" cy="1080000"/>
            <a:chOff x="1953201" y="1293691"/>
            <a:chExt cx="1421142" cy="1523926"/>
          </a:xfrm>
          <a:scene3d>
            <a:camera prst="orthographicFront"/>
            <a:lightRig rig="flat" dir="t"/>
          </a:scene3d>
        </p:grpSpPr>
        <p:sp>
          <p:nvSpPr>
            <p:cNvPr id="26" name="سداسي 25"/>
            <p:cNvSpPr/>
            <p:nvPr/>
          </p:nvSpPr>
          <p:spPr>
            <a:xfrm rot="5400000">
              <a:off x="1901809" y="1345083"/>
              <a:ext cx="1523926" cy="1421142"/>
            </a:xfrm>
            <a:prstGeom prst="hexagon">
              <a:avLst>
                <a:gd name="adj" fmla="val 25000"/>
                <a:gd name="vf" fmla="val 11547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13615358"/>
                <a:satOff val="-15991"/>
                <a:lumOff val="6144"/>
                <a:alphaOff val="0"/>
              </a:schemeClr>
            </a:fillRef>
            <a:effectRef idx="1">
              <a:schemeClr val="accent4">
                <a:hueOff val="13615358"/>
                <a:satOff val="-15991"/>
                <a:lumOff val="614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7" name="سداسي 4"/>
            <p:cNvSpPr/>
            <p:nvPr/>
          </p:nvSpPr>
          <p:spPr>
            <a:xfrm>
              <a:off x="2182070" y="1539113"/>
              <a:ext cx="963404" cy="103308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الاستماع</a:t>
              </a:r>
              <a:endParaRPr lang="ar-SA" sz="2700" kern="1200" dirty="0"/>
            </a:p>
          </p:txBody>
        </p:sp>
      </p:grpSp>
      <p:sp>
        <p:nvSpPr>
          <p:cNvPr id="28" name="مستطيل 27"/>
          <p:cNvSpPr/>
          <p:nvPr/>
        </p:nvSpPr>
        <p:spPr>
          <a:xfrm>
            <a:off x="2285984" y="1643050"/>
            <a:ext cx="4140000" cy="5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273050" lvl="0" indent="-273050" algn="ctr" eaLnBrk="0" hangingPunct="0">
              <a:spcBef>
                <a:spcPts val="600"/>
              </a:spcBef>
              <a:buClr>
                <a:srgbClr val="D34817"/>
              </a:buClr>
              <a:buSzPct val="70000"/>
            </a:pPr>
            <a:r>
              <a:rPr lang="ar-SA" sz="3200" dirty="0" smtClean="0">
                <a:solidFill>
                  <a:prstClr val="black"/>
                </a:solidFill>
              </a:rPr>
              <a:t>مهارات اللغة </a:t>
            </a:r>
            <a:r>
              <a:rPr lang="ar-SA" sz="3200" dirty="0" smtClean="0">
                <a:solidFill>
                  <a:prstClr val="black"/>
                </a:solidFill>
              </a:rPr>
              <a:t>اللفظية الشفهية</a:t>
            </a:r>
          </a:p>
        </p:txBody>
      </p:sp>
      <p:sp>
        <p:nvSpPr>
          <p:cNvPr id="30" name="مستطيل 29"/>
          <p:cNvSpPr/>
          <p:nvPr/>
        </p:nvSpPr>
        <p:spPr>
          <a:xfrm>
            <a:off x="2357422" y="3429000"/>
            <a:ext cx="4140000" cy="5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273050" lvl="0" indent="-273050" algn="ctr" eaLnBrk="0" hangingPunct="0">
              <a:spcBef>
                <a:spcPts val="600"/>
              </a:spcBef>
              <a:buClr>
                <a:srgbClr val="D34817"/>
              </a:buClr>
              <a:buSzPct val="70000"/>
            </a:pPr>
            <a:r>
              <a:rPr lang="ar-SA" sz="3200" dirty="0" smtClean="0">
                <a:solidFill>
                  <a:prstClr val="black"/>
                </a:solidFill>
              </a:rPr>
              <a:t>مهارات اللغة </a:t>
            </a:r>
            <a:r>
              <a:rPr lang="ar-SA" sz="3200" dirty="0" smtClean="0">
                <a:solidFill>
                  <a:prstClr val="black"/>
                </a:solidFill>
              </a:rPr>
              <a:t>اللفظية التحريرية</a:t>
            </a:r>
          </a:p>
        </p:txBody>
      </p:sp>
      <p:sp>
        <p:nvSpPr>
          <p:cNvPr id="33" name="مستطيل 32"/>
          <p:cNvSpPr/>
          <p:nvPr/>
        </p:nvSpPr>
        <p:spPr>
          <a:xfrm>
            <a:off x="8001024" y="4643446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مستطيل 33"/>
          <p:cNvSpPr/>
          <p:nvPr/>
        </p:nvSpPr>
        <p:spPr>
          <a:xfrm>
            <a:off x="500034" y="4786322"/>
            <a:ext cx="50006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ستطيل مستدير الزوايا 36"/>
          <p:cNvSpPr/>
          <p:nvPr/>
        </p:nvSpPr>
        <p:spPr>
          <a:xfrm>
            <a:off x="7072330" y="1857364"/>
            <a:ext cx="1224000" cy="42862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المرسل</a:t>
            </a:r>
            <a:endParaRPr lang="ar-S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مستطيل مستدير الزوايا 37"/>
          <p:cNvSpPr/>
          <p:nvPr/>
        </p:nvSpPr>
        <p:spPr>
          <a:xfrm>
            <a:off x="642910" y="1857364"/>
            <a:ext cx="1224000" cy="42862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المستقبل</a:t>
            </a:r>
            <a:endParaRPr lang="ar-S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25035 -0.454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6 L -0.24427 -0.454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0" y="-2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-0.11667 -0.181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14636 -0.181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صورة 41" descr="communication-skills.jp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3676" t="9690" r="76471" b="2361"/>
          <a:stretch>
            <a:fillRect/>
          </a:stretch>
        </p:blipFill>
        <p:spPr>
          <a:xfrm>
            <a:off x="7072330" y="2285992"/>
            <a:ext cx="1250165" cy="2857520"/>
          </a:xfrm>
          <a:prstGeom prst="rect">
            <a:avLst/>
          </a:prstGeom>
        </p:spPr>
      </p:pic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dirty="0" smtClean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مهارات اللغة اللفظية</a:t>
            </a:r>
            <a:endParaRPr lang="ar-SA" sz="4400" cap="small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pic>
        <p:nvPicPr>
          <p:cNvPr id="14" name="صورة 13" descr="communication-skills.jpg"/>
          <p:cNvPicPr>
            <a:picLocks noChangeAspect="1"/>
          </p:cNvPicPr>
          <p:nvPr/>
        </p:nvPicPr>
        <p:blipFill>
          <a:blip r:embed="rId2"/>
          <a:srcRect l="3676" t="9690" r="76471" b="2361"/>
          <a:stretch>
            <a:fillRect/>
          </a:stretch>
        </p:blipFill>
        <p:spPr>
          <a:xfrm>
            <a:off x="7072330" y="2285992"/>
            <a:ext cx="1250165" cy="2857520"/>
          </a:xfrm>
          <a:prstGeom prst="rect">
            <a:avLst/>
          </a:prstGeom>
        </p:spPr>
      </p:pic>
      <p:pic>
        <p:nvPicPr>
          <p:cNvPr id="15" name="صورة 14" descr="communication-skills.jpg"/>
          <p:cNvPicPr>
            <a:picLocks noChangeAspect="1"/>
          </p:cNvPicPr>
          <p:nvPr/>
        </p:nvPicPr>
        <p:blipFill>
          <a:blip r:embed="rId2"/>
          <a:srcRect l="76471" t="9690" r="2731" b="4193"/>
          <a:stretch>
            <a:fillRect/>
          </a:stretch>
        </p:blipFill>
        <p:spPr>
          <a:xfrm>
            <a:off x="642910" y="2285992"/>
            <a:ext cx="1270684" cy="2714644"/>
          </a:xfrm>
          <a:prstGeom prst="rect">
            <a:avLst/>
          </a:prstGeom>
        </p:spPr>
      </p:pic>
      <p:grpSp>
        <p:nvGrpSpPr>
          <p:cNvPr id="3" name="مجموعة 15"/>
          <p:cNvGrpSpPr/>
          <p:nvPr/>
        </p:nvGrpSpPr>
        <p:grpSpPr>
          <a:xfrm>
            <a:off x="4844264" y="2214554"/>
            <a:ext cx="1728000" cy="1080000"/>
            <a:chOff x="0" y="0"/>
            <a:chExt cx="1325816" cy="1523926"/>
          </a:xfrm>
          <a:scene3d>
            <a:camera prst="orthographicFront"/>
            <a:lightRig rig="flat" dir="t"/>
          </a:scene3d>
        </p:grpSpPr>
        <p:sp>
          <p:nvSpPr>
            <p:cNvPr id="17" name="سداسي 16"/>
            <p:cNvSpPr/>
            <p:nvPr/>
          </p:nvSpPr>
          <p:spPr>
            <a:xfrm rot="5400000">
              <a:off x="-99055" y="99055"/>
              <a:ext cx="1523926" cy="1325816"/>
            </a:xfrm>
            <a:prstGeom prst="hexagon">
              <a:avLst>
                <a:gd name="adj" fmla="val 25000"/>
                <a:gd name="vf" fmla="val 11547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6807679"/>
                <a:satOff val="-7995"/>
                <a:lumOff val="3072"/>
                <a:alphaOff val="0"/>
              </a:schemeClr>
            </a:fillRef>
            <a:effectRef idx="1">
              <a:schemeClr val="accent4">
                <a:hueOff val="6807679"/>
                <a:satOff val="-7995"/>
                <a:lumOff val="3072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سداسي 4"/>
            <p:cNvSpPr/>
            <p:nvPr/>
          </p:nvSpPr>
          <p:spPr>
            <a:xfrm>
              <a:off x="206606" y="237478"/>
              <a:ext cx="912604" cy="10489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smtClean="0"/>
                <a:t>التحدث</a:t>
              </a:r>
              <a:endParaRPr lang="ar-SA" sz="2800" kern="1200" dirty="0"/>
            </a:p>
          </p:txBody>
        </p:sp>
      </p:grpSp>
      <p:grpSp>
        <p:nvGrpSpPr>
          <p:cNvPr id="4" name="مجموعة 18"/>
          <p:cNvGrpSpPr/>
          <p:nvPr/>
        </p:nvGrpSpPr>
        <p:grpSpPr>
          <a:xfrm>
            <a:off x="2129620" y="4071942"/>
            <a:ext cx="1728000" cy="1080000"/>
            <a:chOff x="2719547" y="183"/>
            <a:chExt cx="1325816" cy="1523926"/>
          </a:xfrm>
          <a:scene3d>
            <a:camera prst="orthographicFront"/>
            <a:lightRig rig="flat" dir="t"/>
          </a:scene3d>
        </p:grpSpPr>
        <p:sp>
          <p:nvSpPr>
            <p:cNvPr id="20" name="سداسي 19"/>
            <p:cNvSpPr/>
            <p:nvPr/>
          </p:nvSpPr>
          <p:spPr>
            <a:xfrm rot="5400000">
              <a:off x="2620492" y="99238"/>
              <a:ext cx="1523926" cy="1325816"/>
            </a:xfrm>
            <a:prstGeom prst="hexagon">
              <a:avLst>
                <a:gd name="adj" fmla="val 25000"/>
                <a:gd name="vf" fmla="val 11547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سداسي 4"/>
            <p:cNvSpPr/>
            <p:nvPr/>
          </p:nvSpPr>
          <p:spPr>
            <a:xfrm>
              <a:off x="2926153" y="237661"/>
              <a:ext cx="912604" cy="10489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القراءة</a:t>
              </a:r>
              <a:endParaRPr lang="ar-SA" sz="2800" kern="1200" dirty="0"/>
            </a:p>
          </p:txBody>
        </p:sp>
      </p:grpSp>
      <p:grpSp>
        <p:nvGrpSpPr>
          <p:cNvPr id="5" name="مجموعة 21"/>
          <p:cNvGrpSpPr/>
          <p:nvPr/>
        </p:nvGrpSpPr>
        <p:grpSpPr>
          <a:xfrm>
            <a:off x="5058578" y="4071942"/>
            <a:ext cx="1728000" cy="1080000"/>
            <a:chOff x="3432745" y="1293691"/>
            <a:chExt cx="1325816" cy="1523926"/>
          </a:xfrm>
          <a:scene3d>
            <a:camera prst="orthographicFront"/>
            <a:lightRig rig="flat" dir="t"/>
          </a:scene3d>
        </p:grpSpPr>
        <p:sp>
          <p:nvSpPr>
            <p:cNvPr id="23" name="سداسي 22"/>
            <p:cNvSpPr/>
            <p:nvPr/>
          </p:nvSpPr>
          <p:spPr>
            <a:xfrm rot="5400000">
              <a:off x="3333690" y="1392746"/>
              <a:ext cx="1523926" cy="1325816"/>
            </a:xfrm>
            <a:prstGeom prst="hexagon">
              <a:avLst>
                <a:gd name="adj" fmla="val 25000"/>
                <a:gd name="vf" fmla="val 11547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20423036"/>
                <a:satOff val="-23986"/>
                <a:lumOff val="9216"/>
                <a:alphaOff val="0"/>
              </a:schemeClr>
            </a:fillRef>
            <a:effectRef idx="1">
              <a:schemeClr val="accent4">
                <a:hueOff val="20423036"/>
                <a:satOff val="-23986"/>
                <a:lumOff val="921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سداسي 4"/>
            <p:cNvSpPr/>
            <p:nvPr/>
          </p:nvSpPr>
          <p:spPr>
            <a:xfrm>
              <a:off x="3639351" y="1531169"/>
              <a:ext cx="912604" cy="10489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الكتابة</a:t>
              </a:r>
              <a:endParaRPr lang="ar-SA" sz="2800" kern="1200" dirty="0"/>
            </a:p>
          </p:txBody>
        </p:sp>
      </p:grpSp>
      <p:grpSp>
        <p:nvGrpSpPr>
          <p:cNvPr id="6" name="مجموعة 24"/>
          <p:cNvGrpSpPr/>
          <p:nvPr/>
        </p:nvGrpSpPr>
        <p:grpSpPr>
          <a:xfrm>
            <a:off x="2129620" y="2214554"/>
            <a:ext cx="1728000" cy="1080000"/>
            <a:chOff x="1953201" y="1293691"/>
            <a:chExt cx="1421142" cy="1523926"/>
          </a:xfrm>
          <a:scene3d>
            <a:camera prst="orthographicFront"/>
            <a:lightRig rig="flat" dir="t"/>
          </a:scene3d>
        </p:grpSpPr>
        <p:sp>
          <p:nvSpPr>
            <p:cNvPr id="26" name="سداسي 25"/>
            <p:cNvSpPr/>
            <p:nvPr/>
          </p:nvSpPr>
          <p:spPr>
            <a:xfrm rot="5400000">
              <a:off x="1901809" y="1345083"/>
              <a:ext cx="1523926" cy="1421142"/>
            </a:xfrm>
            <a:prstGeom prst="hexagon">
              <a:avLst>
                <a:gd name="adj" fmla="val 25000"/>
                <a:gd name="vf" fmla="val 11547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13615358"/>
                <a:satOff val="-15991"/>
                <a:lumOff val="6144"/>
                <a:alphaOff val="0"/>
              </a:schemeClr>
            </a:fillRef>
            <a:effectRef idx="1">
              <a:schemeClr val="accent4">
                <a:hueOff val="13615358"/>
                <a:satOff val="-15991"/>
                <a:lumOff val="614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7" name="سداسي 4"/>
            <p:cNvSpPr/>
            <p:nvPr/>
          </p:nvSpPr>
          <p:spPr>
            <a:xfrm>
              <a:off x="2182070" y="1539113"/>
              <a:ext cx="963404" cy="103308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/>
                <a:t>الاستماع</a:t>
              </a:r>
              <a:endParaRPr lang="ar-SA" sz="2700" kern="1200" dirty="0"/>
            </a:p>
          </p:txBody>
        </p:sp>
      </p:grpSp>
      <p:sp>
        <p:nvSpPr>
          <p:cNvPr id="28" name="مستطيل 27"/>
          <p:cNvSpPr/>
          <p:nvPr/>
        </p:nvSpPr>
        <p:spPr>
          <a:xfrm>
            <a:off x="2285984" y="1643050"/>
            <a:ext cx="4140000" cy="5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273050" lvl="0" indent="-273050" algn="ctr" eaLnBrk="0" hangingPunct="0">
              <a:spcBef>
                <a:spcPts val="600"/>
              </a:spcBef>
              <a:buClr>
                <a:srgbClr val="D34817"/>
              </a:buClr>
              <a:buSzPct val="70000"/>
            </a:pPr>
            <a:r>
              <a:rPr lang="ar-SA" sz="3200" dirty="0" smtClean="0">
                <a:solidFill>
                  <a:prstClr val="black"/>
                </a:solidFill>
              </a:rPr>
              <a:t>مهارات اللغة </a:t>
            </a:r>
            <a:r>
              <a:rPr lang="ar-SA" sz="3200" dirty="0" smtClean="0">
                <a:solidFill>
                  <a:prstClr val="black"/>
                </a:solidFill>
              </a:rPr>
              <a:t>اللفظية الشفهية</a:t>
            </a:r>
          </a:p>
        </p:txBody>
      </p:sp>
      <p:sp>
        <p:nvSpPr>
          <p:cNvPr id="30" name="مستطيل 29"/>
          <p:cNvSpPr/>
          <p:nvPr/>
        </p:nvSpPr>
        <p:spPr>
          <a:xfrm>
            <a:off x="2357422" y="3429000"/>
            <a:ext cx="4140000" cy="5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273050" lvl="0" indent="-273050" algn="ctr" eaLnBrk="0" hangingPunct="0">
              <a:spcBef>
                <a:spcPts val="600"/>
              </a:spcBef>
              <a:buClr>
                <a:srgbClr val="D34817"/>
              </a:buClr>
              <a:buSzPct val="70000"/>
            </a:pPr>
            <a:r>
              <a:rPr lang="ar-SA" sz="3200" dirty="0" smtClean="0">
                <a:solidFill>
                  <a:prstClr val="black"/>
                </a:solidFill>
              </a:rPr>
              <a:t>مهارات اللغة </a:t>
            </a:r>
            <a:r>
              <a:rPr lang="ar-SA" sz="3200" dirty="0" smtClean="0">
                <a:solidFill>
                  <a:prstClr val="black"/>
                </a:solidFill>
              </a:rPr>
              <a:t>اللفظية التحريرية</a:t>
            </a:r>
          </a:p>
        </p:txBody>
      </p:sp>
      <p:sp>
        <p:nvSpPr>
          <p:cNvPr id="33" name="مستطيل 32"/>
          <p:cNvSpPr/>
          <p:nvPr/>
        </p:nvSpPr>
        <p:spPr>
          <a:xfrm>
            <a:off x="8001024" y="4643446"/>
            <a:ext cx="357190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مستطيل 33"/>
          <p:cNvSpPr/>
          <p:nvPr/>
        </p:nvSpPr>
        <p:spPr>
          <a:xfrm>
            <a:off x="500034" y="4786322"/>
            <a:ext cx="50006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ستطيل مستدير الزوايا 36"/>
          <p:cNvSpPr/>
          <p:nvPr/>
        </p:nvSpPr>
        <p:spPr>
          <a:xfrm>
            <a:off x="7072330" y="1857364"/>
            <a:ext cx="1224000" cy="42862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المعلم</a:t>
            </a:r>
            <a:endParaRPr lang="ar-S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مستطيل مستدير الزوايا 37"/>
          <p:cNvSpPr/>
          <p:nvPr/>
        </p:nvSpPr>
        <p:spPr>
          <a:xfrm>
            <a:off x="642910" y="1857364"/>
            <a:ext cx="1224000" cy="42862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المستقبل</a:t>
            </a:r>
            <a:endParaRPr lang="ar-S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مجموعة 15"/>
          <p:cNvGrpSpPr/>
          <p:nvPr/>
        </p:nvGrpSpPr>
        <p:grpSpPr>
          <a:xfrm>
            <a:off x="857225" y="5286388"/>
            <a:ext cx="7314221" cy="615411"/>
            <a:chOff x="-939384" y="389452"/>
            <a:chExt cx="2466534" cy="1062726"/>
          </a:xfrm>
          <a:scene3d>
            <a:camera prst="orthographicFront"/>
            <a:lightRig rig="flat" dir="t"/>
          </a:scene3d>
        </p:grpSpPr>
        <p:sp>
          <p:nvSpPr>
            <p:cNvPr id="36" name="سداسي 35"/>
            <p:cNvSpPr/>
            <p:nvPr/>
          </p:nvSpPr>
          <p:spPr>
            <a:xfrm>
              <a:off x="-939384" y="389452"/>
              <a:ext cx="2466534" cy="932502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6807679"/>
                <a:satOff val="-7995"/>
                <a:lumOff val="3072"/>
                <a:alphaOff val="0"/>
              </a:schemeClr>
            </a:fillRef>
            <a:effectRef idx="1">
              <a:schemeClr val="accent4">
                <a:hueOff val="6807679"/>
                <a:satOff val="-7995"/>
                <a:lumOff val="3072"/>
                <a:alphaOff val="0"/>
              </a:schemeClr>
            </a:effectRef>
            <a:fontRef idx="minor">
              <a:schemeClr val="dk1"/>
            </a:fontRef>
          </p:style>
          <p:txBody>
            <a:bodyPr vert="horz"/>
            <a:lstStyle/>
            <a:p>
              <a:pPr lvl="0" algn="ctr"/>
              <a:r>
                <a:rPr lang="ar-SA" sz="2800" dirty="0" err="1" smtClean="0"/>
                <a:t>ماهي</a:t>
              </a:r>
              <a:r>
                <a:rPr lang="ar-SA" sz="2800" dirty="0" smtClean="0"/>
                <a:t> مهارات التحدث التي يجب أن يراعيها المعلم؟</a:t>
              </a:r>
            </a:p>
            <a:p>
              <a:endParaRPr lang="ar-SA" dirty="0"/>
            </a:p>
          </p:txBody>
        </p:sp>
        <p:sp>
          <p:nvSpPr>
            <p:cNvPr id="39" name="سداسي 4"/>
            <p:cNvSpPr/>
            <p:nvPr/>
          </p:nvSpPr>
          <p:spPr>
            <a:xfrm>
              <a:off x="241057" y="403208"/>
              <a:ext cx="1082427" cy="10489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400" kern="1200" dirty="0"/>
            </a:p>
          </p:txBody>
        </p:sp>
      </p:grpSp>
      <p:sp>
        <p:nvSpPr>
          <p:cNvPr id="43" name="سداسي 35"/>
          <p:cNvSpPr/>
          <p:nvPr/>
        </p:nvSpPr>
        <p:spPr>
          <a:xfrm>
            <a:off x="829678" y="5960834"/>
            <a:ext cx="7314222" cy="54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/>
          <a:lstStyle/>
          <a:p>
            <a:pPr lvl="0" algn="ctr"/>
            <a:r>
              <a:rPr lang="ar-SA" sz="2800" dirty="0" err="1" smtClean="0"/>
              <a:t>ماهي</a:t>
            </a:r>
            <a:r>
              <a:rPr lang="ar-SA" sz="2800" dirty="0" smtClean="0"/>
              <a:t> مهارات الكتابة التي يجب أن يراعيها المعلم؟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ar-SA" sz="4400" dirty="0" smtClean="0">
                <a:solidFill>
                  <a:schemeClr val="accent2"/>
                </a:solidFill>
                <a:latin typeface="Century Schoolbook" pitchFamily="18" charset="0"/>
                <a:cs typeface="Times New Roman" pitchFamily="18" charset="0"/>
              </a:rPr>
              <a:t>اللغة غير اللفظية</a:t>
            </a:r>
            <a:endParaRPr lang="ar-SA" sz="4400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pic>
        <p:nvPicPr>
          <p:cNvPr id="16" name="صورة 15" descr="3D Character (3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1643050"/>
            <a:ext cx="28797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وسيلة شرح على شكل سحابة 17"/>
          <p:cNvSpPr/>
          <p:nvPr/>
        </p:nvSpPr>
        <p:spPr>
          <a:xfrm>
            <a:off x="1285852" y="1785926"/>
            <a:ext cx="4214842" cy="1571636"/>
          </a:xfrm>
          <a:prstGeom prst="cloudCallout">
            <a:avLst>
              <a:gd name="adj1" fmla="val 76922"/>
              <a:gd name="adj2" fmla="val -34541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3200" dirty="0" err="1" smtClean="0">
                <a:solidFill>
                  <a:schemeClr val="tx1"/>
                </a:solidFill>
              </a:rPr>
              <a:t>ماهي</a:t>
            </a:r>
            <a:r>
              <a:rPr lang="ar-SA" sz="3200" dirty="0" smtClean="0">
                <a:solidFill>
                  <a:schemeClr val="tx1"/>
                </a:solidFill>
              </a:rPr>
              <a:t> أهمية استخدام اللغة غير اللفظية؟</a:t>
            </a:r>
            <a:endParaRPr lang="ar-SA" sz="3200" dirty="0">
              <a:solidFill>
                <a:schemeClr val="tx1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3428992" y="3714752"/>
            <a:ext cx="421484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indent="265113">
              <a:buClr>
                <a:srgbClr val="A50021"/>
              </a:buClr>
              <a:buFont typeface="Arial" pitchFamily="34" charset="0"/>
              <a:buChar char="•"/>
            </a:pPr>
            <a:r>
              <a:rPr lang="ar-SA" sz="2800" dirty="0" smtClean="0"/>
              <a:t>تسهم في زيادة التذكر</a:t>
            </a:r>
          </a:p>
          <a:p>
            <a:pPr indent="265113">
              <a:buClr>
                <a:srgbClr val="A50021"/>
              </a:buClr>
              <a:buFont typeface="Arial" pitchFamily="34" charset="0"/>
              <a:buChar char="•"/>
            </a:pPr>
            <a:r>
              <a:rPr lang="ar-SA" sz="2800" dirty="0" smtClean="0"/>
              <a:t>تحافظ على تركيز المستقبل</a:t>
            </a:r>
          </a:p>
          <a:p>
            <a:pPr indent="265113">
              <a:buClr>
                <a:srgbClr val="A50021"/>
              </a:buClr>
              <a:buFont typeface="Arial" pitchFamily="34" charset="0"/>
              <a:buChar char="•"/>
            </a:pPr>
            <a:r>
              <a:rPr lang="ar-SA" sz="2800" dirty="0" smtClean="0"/>
              <a:t>تساعد على الفهم</a:t>
            </a:r>
            <a:endParaRPr lang="ar-SA" sz="28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571472" y="5357826"/>
            <a:ext cx="764386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تعتبر الرسوم واللوحات والصور الثابتة من اللغة غير اللفظية.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B5FE343DA4AB696BAFB456CE32B" ma:contentTypeVersion="0" ma:contentTypeDescription="Create a new document." ma:contentTypeScope="" ma:versionID="8cd4f3ce5302061971976fba2c782a3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14E2A7C-C205-497A-995C-4430F867C8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93F55A-5CB2-433F-8E0E-B6133E79FC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FA39F8D-44FC-44ED-8003-48B4D21D0C30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2338</TotalTime>
  <Words>357</Words>
  <Application>Microsoft Office PowerPoint</Application>
  <PresentationFormat>On-screen Show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PowerPoint Presentation</vt:lpstr>
      <vt:lpstr>الوحدة الأولى: الاتصال التعليمي</vt:lpstr>
      <vt:lpstr>خصائص عملية الاتصال التعليمي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اللغة غير اللفظية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Manar</cp:lastModifiedBy>
  <cp:revision>186</cp:revision>
  <dcterms:created xsi:type="dcterms:W3CDTF">2007-09-17T20:33:37Z</dcterms:created>
  <dcterms:modified xsi:type="dcterms:W3CDTF">2015-08-25T06:13:24Z</dcterms:modified>
</cp:coreProperties>
</file>